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65" r:id="rId2"/>
    <p:sldId id="106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800000"/>
    <a:srgbClr val="663300"/>
    <a:srgbClr val="FFFFFF"/>
    <a:srgbClr val="008000"/>
    <a:srgbClr val="FF99CC"/>
    <a:srgbClr val="FFCC00"/>
    <a:srgbClr val="FF33CC"/>
    <a:srgbClr val="FF7C8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70" d="100"/>
          <a:sy n="70" d="100"/>
        </p:scale>
        <p:origin x="6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2026/2/12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8B430A-314A-7B33-DE59-966248029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6A8D6519-8EB6-28B7-14DC-D2AEB8D2FE9E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舵のイラスト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9DA0B6E-E9F9-3057-4B58-28F1CD81C260}"/>
              </a:ext>
            </a:extLst>
          </p:cNvPr>
          <p:cNvGrpSpPr/>
          <p:nvPr/>
        </p:nvGrpSpPr>
        <p:grpSpPr>
          <a:xfrm>
            <a:off x="741820" y="907167"/>
            <a:ext cx="2558666" cy="2553110"/>
            <a:chOff x="802336" y="1066964"/>
            <a:chExt cx="2201567" cy="2196786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7C8FA235-0FDA-D932-49B6-F0EABD2733FB}"/>
                </a:ext>
              </a:extLst>
            </p:cNvPr>
            <p:cNvGrpSpPr/>
            <p:nvPr/>
          </p:nvGrpSpPr>
          <p:grpSpPr>
            <a:xfrm>
              <a:off x="1826122" y="1066964"/>
              <a:ext cx="158778" cy="2196786"/>
              <a:chOff x="2983335" y="2344529"/>
              <a:chExt cx="158778" cy="2196786"/>
            </a:xfrm>
            <a:solidFill>
              <a:srgbClr val="C00000"/>
            </a:solidFill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357B8070-F161-D012-1946-9915E2285511}"/>
                  </a:ext>
                </a:extLst>
              </p:cNvPr>
              <p:cNvGrpSpPr/>
              <p:nvPr/>
            </p:nvGrpSpPr>
            <p:grpSpPr>
              <a:xfrm>
                <a:off x="2983335" y="2344529"/>
                <a:ext cx="158778" cy="2196786"/>
                <a:chOff x="2983336" y="2344529"/>
                <a:chExt cx="158778" cy="2196786"/>
              </a:xfrm>
              <a:grpFill/>
            </p:grpSpPr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6C4C9A60-5FE1-CB65-28CD-2ECCB349EA55}"/>
                    </a:ext>
                  </a:extLst>
                </p:cNvPr>
                <p:cNvGrpSpPr/>
                <p:nvPr/>
              </p:nvGrpSpPr>
              <p:grpSpPr>
                <a:xfrm>
                  <a:off x="2983336" y="2344529"/>
                  <a:ext cx="158778" cy="504056"/>
                  <a:chOff x="2355577" y="2060848"/>
                  <a:chExt cx="316186" cy="1003761"/>
                </a:xfrm>
                <a:grpFill/>
              </p:grpSpPr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6981AE67-B600-0183-B420-87C73822886C}"/>
                      </a:ext>
                    </a:extLst>
                  </p:cNvPr>
                  <p:cNvSpPr/>
                  <p:nvPr/>
                </p:nvSpPr>
                <p:spPr>
                  <a:xfrm>
                    <a:off x="2355577" y="2060848"/>
                    <a:ext cx="316186" cy="1003761"/>
                  </a:xfrm>
                  <a:custGeom>
                    <a:avLst/>
                    <a:gdLst>
                      <a:gd name="csX0" fmla="*/ 252028 w 504056"/>
                      <a:gd name="csY0" fmla="*/ 0 h 1003761"/>
                      <a:gd name="csX1" fmla="*/ 504056 w 504056"/>
                      <a:gd name="csY1" fmla="*/ 252028 h 1003761"/>
                      <a:gd name="csX2" fmla="*/ 461014 w 504056"/>
                      <a:gd name="csY2" fmla="*/ 392939 h 1003761"/>
                      <a:gd name="csX3" fmla="*/ 458560 w 504056"/>
                      <a:gd name="csY3" fmla="*/ 395913 h 1003761"/>
                      <a:gd name="csX4" fmla="*/ 463882 w 504056"/>
                      <a:gd name="csY4" fmla="*/ 395729 h 1003761"/>
                      <a:gd name="csX5" fmla="*/ 355964 w 504056"/>
                      <a:gd name="csY5" fmla="*/ 750945 h 1003761"/>
                      <a:gd name="csX6" fmla="*/ 358400 w 504056"/>
                      <a:gd name="csY6" fmla="*/ 785590 h 1003761"/>
                      <a:gd name="csX7" fmla="*/ 377722 w 504056"/>
                      <a:gd name="csY7" fmla="*/ 814249 h 1003761"/>
                      <a:gd name="csX8" fmla="*/ 388442 w 504056"/>
                      <a:gd name="csY8" fmla="*/ 867347 h 1003761"/>
                      <a:gd name="csX9" fmla="*/ 252028 w 504056"/>
                      <a:gd name="csY9" fmla="*/ 1003761 h 1003761"/>
                      <a:gd name="csX10" fmla="*/ 115614 w 504056"/>
                      <a:gd name="csY10" fmla="*/ 867347 h 1003761"/>
                      <a:gd name="csX11" fmla="*/ 138912 w 504056"/>
                      <a:gd name="csY11" fmla="*/ 791077 h 1003761"/>
                      <a:gd name="csX12" fmla="*/ 152457 w 504056"/>
                      <a:gd name="csY12" fmla="*/ 776170 h 1003761"/>
                      <a:gd name="csX13" fmla="*/ 154230 w 504056"/>
                      <a:gd name="csY13" fmla="*/ 750946 h 1003761"/>
                      <a:gd name="csX14" fmla="*/ 103739 w 504056"/>
                      <a:gd name="csY14" fmla="*/ 506638 h 1003761"/>
                      <a:gd name="csX15" fmla="*/ 47286 w 504056"/>
                      <a:gd name="csY15" fmla="*/ 397609 h 1003761"/>
                      <a:gd name="csX16" fmla="*/ 43043 w 504056"/>
                      <a:gd name="csY16" fmla="*/ 392939 h 1003761"/>
                      <a:gd name="csX17" fmla="*/ 0 w 504056"/>
                      <a:gd name="csY17" fmla="*/ 252028 h 1003761"/>
                      <a:gd name="csX18" fmla="*/ 252028 w 504056"/>
                      <a:gd name="csY18" fmla="*/ 0 h 100376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</a:cxnLst>
                    <a:rect l="l" t="t" r="r" b="b"/>
                    <a:pathLst>
                      <a:path w="504056" h="1003761">
                        <a:moveTo>
                          <a:pt x="252028" y="0"/>
                        </a:moveTo>
                        <a:cubicBezTo>
                          <a:pt x="391219" y="0"/>
                          <a:pt x="504056" y="112837"/>
                          <a:pt x="504056" y="252028"/>
                        </a:cubicBezTo>
                        <a:cubicBezTo>
                          <a:pt x="504056" y="304225"/>
                          <a:pt x="488188" y="352715"/>
                          <a:pt x="461014" y="392939"/>
                        </a:cubicBezTo>
                        <a:lnTo>
                          <a:pt x="458560" y="395913"/>
                        </a:lnTo>
                        <a:lnTo>
                          <a:pt x="463882" y="395729"/>
                        </a:lnTo>
                        <a:cubicBezTo>
                          <a:pt x="396183" y="500684"/>
                          <a:pt x="358845" y="625700"/>
                          <a:pt x="355964" y="750945"/>
                        </a:cubicBezTo>
                        <a:lnTo>
                          <a:pt x="358400" y="785590"/>
                        </a:lnTo>
                        <a:lnTo>
                          <a:pt x="377722" y="814249"/>
                        </a:lnTo>
                        <a:cubicBezTo>
                          <a:pt x="384625" y="830569"/>
                          <a:pt x="388442" y="848512"/>
                          <a:pt x="388442" y="867347"/>
                        </a:cubicBezTo>
                        <a:cubicBezTo>
                          <a:pt x="388442" y="942686"/>
                          <a:pt x="327367" y="1003761"/>
                          <a:pt x="252028" y="1003761"/>
                        </a:cubicBezTo>
                        <a:cubicBezTo>
                          <a:pt x="176689" y="1003761"/>
                          <a:pt x="115614" y="942686"/>
                          <a:pt x="115614" y="867347"/>
                        </a:cubicBezTo>
                        <a:cubicBezTo>
                          <a:pt x="115614" y="839095"/>
                          <a:pt x="124203" y="812849"/>
                          <a:pt x="138912" y="791077"/>
                        </a:cubicBezTo>
                        <a:lnTo>
                          <a:pt x="152457" y="776170"/>
                        </a:lnTo>
                        <a:lnTo>
                          <a:pt x="154230" y="750946"/>
                        </a:lnTo>
                        <a:cubicBezTo>
                          <a:pt x="152310" y="667449"/>
                          <a:pt x="135075" y="584055"/>
                          <a:pt x="103739" y="506638"/>
                        </a:cubicBezTo>
                        <a:lnTo>
                          <a:pt x="47286" y="397609"/>
                        </a:lnTo>
                        <a:lnTo>
                          <a:pt x="43043" y="392939"/>
                        </a:lnTo>
                        <a:cubicBezTo>
                          <a:pt x="15868" y="352715"/>
                          <a:pt x="0" y="304225"/>
                          <a:pt x="0" y="252028"/>
                        </a:cubicBezTo>
                        <a:cubicBezTo>
                          <a:pt x="0" y="112837"/>
                          <a:pt x="112837" y="0"/>
                          <a:pt x="252028" y="0"/>
                        </a:cubicBezTo>
                        <a:close/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四角形: 上の 2 つの角を丸める 54">
                    <a:extLst>
                      <a:ext uri="{FF2B5EF4-FFF2-40B4-BE49-F238E27FC236}">
                        <a16:creationId xmlns:a16="http://schemas.microsoft.com/office/drawing/2014/main" id="{A0E4DC49-550F-EBCE-DE43-9430BF5A5D9C}"/>
                      </a:ext>
                    </a:extLst>
                  </p:cNvPr>
                  <p:cNvSpPr/>
                  <p:nvPr/>
                </p:nvSpPr>
                <p:spPr>
                  <a:xfrm>
                    <a:off x="2365101" y="2932029"/>
                    <a:ext cx="297138" cy="132580"/>
                  </a:xfrm>
                  <a:prstGeom prst="round2SameRect">
                    <a:avLst/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254C35B1-40F5-10A4-6DA0-F56E06C9E6AA}"/>
                    </a:ext>
                  </a:extLst>
                </p:cNvPr>
                <p:cNvGrpSpPr/>
                <p:nvPr/>
              </p:nvGrpSpPr>
              <p:grpSpPr>
                <a:xfrm rot="10800000">
                  <a:off x="2983336" y="4037259"/>
                  <a:ext cx="158778" cy="504056"/>
                  <a:chOff x="2355577" y="2060848"/>
                  <a:chExt cx="316186" cy="1003761"/>
                </a:xfrm>
                <a:grpFill/>
              </p:grpSpPr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1D5A1860-B976-0246-4176-AD88DB6309E1}"/>
                      </a:ext>
                    </a:extLst>
                  </p:cNvPr>
                  <p:cNvSpPr/>
                  <p:nvPr/>
                </p:nvSpPr>
                <p:spPr>
                  <a:xfrm>
                    <a:off x="2355577" y="2060848"/>
                    <a:ext cx="316186" cy="1003761"/>
                  </a:xfrm>
                  <a:custGeom>
                    <a:avLst/>
                    <a:gdLst>
                      <a:gd name="csX0" fmla="*/ 252028 w 504056"/>
                      <a:gd name="csY0" fmla="*/ 0 h 1003761"/>
                      <a:gd name="csX1" fmla="*/ 504056 w 504056"/>
                      <a:gd name="csY1" fmla="*/ 252028 h 1003761"/>
                      <a:gd name="csX2" fmla="*/ 461014 w 504056"/>
                      <a:gd name="csY2" fmla="*/ 392939 h 1003761"/>
                      <a:gd name="csX3" fmla="*/ 458560 w 504056"/>
                      <a:gd name="csY3" fmla="*/ 395913 h 1003761"/>
                      <a:gd name="csX4" fmla="*/ 463882 w 504056"/>
                      <a:gd name="csY4" fmla="*/ 395729 h 1003761"/>
                      <a:gd name="csX5" fmla="*/ 355964 w 504056"/>
                      <a:gd name="csY5" fmla="*/ 750945 h 1003761"/>
                      <a:gd name="csX6" fmla="*/ 358400 w 504056"/>
                      <a:gd name="csY6" fmla="*/ 785590 h 1003761"/>
                      <a:gd name="csX7" fmla="*/ 377722 w 504056"/>
                      <a:gd name="csY7" fmla="*/ 814249 h 1003761"/>
                      <a:gd name="csX8" fmla="*/ 388442 w 504056"/>
                      <a:gd name="csY8" fmla="*/ 867347 h 1003761"/>
                      <a:gd name="csX9" fmla="*/ 252028 w 504056"/>
                      <a:gd name="csY9" fmla="*/ 1003761 h 1003761"/>
                      <a:gd name="csX10" fmla="*/ 115614 w 504056"/>
                      <a:gd name="csY10" fmla="*/ 867347 h 1003761"/>
                      <a:gd name="csX11" fmla="*/ 138912 w 504056"/>
                      <a:gd name="csY11" fmla="*/ 791077 h 1003761"/>
                      <a:gd name="csX12" fmla="*/ 152457 w 504056"/>
                      <a:gd name="csY12" fmla="*/ 776170 h 1003761"/>
                      <a:gd name="csX13" fmla="*/ 154230 w 504056"/>
                      <a:gd name="csY13" fmla="*/ 750946 h 1003761"/>
                      <a:gd name="csX14" fmla="*/ 103739 w 504056"/>
                      <a:gd name="csY14" fmla="*/ 506638 h 1003761"/>
                      <a:gd name="csX15" fmla="*/ 47286 w 504056"/>
                      <a:gd name="csY15" fmla="*/ 397609 h 1003761"/>
                      <a:gd name="csX16" fmla="*/ 43043 w 504056"/>
                      <a:gd name="csY16" fmla="*/ 392939 h 1003761"/>
                      <a:gd name="csX17" fmla="*/ 0 w 504056"/>
                      <a:gd name="csY17" fmla="*/ 252028 h 1003761"/>
                      <a:gd name="csX18" fmla="*/ 252028 w 504056"/>
                      <a:gd name="csY18" fmla="*/ 0 h 100376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</a:cxnLst>
                    <a:rect l="l" t="t" r="r" b="b"/>
                    <a:pathLst>
                      <a:path w="504056" h="1003761">
                        <a:moveTo>
                          <a:pt x="252028" y="0"/>
                        </a:moveTo>
                        <a:cubicBezTo>
                          <a:pt x="391219" y="0"/>
                          <a:pt x="504056" y="112837"/>
                          <a:pt x="504056" y="252028"/>
                        </a:cubicBezTo>
                        <a:cubicBezTo>
                          <a:pt x="504056" y="304225"/>
                          <a:pt x="488188" y="352715"/>
                          <a:pt x="461014" y="392939"/>
                        </a:cubicBezTo>
                        <a:lnTo>
                          <a:pt x="458560" y="395913"/>
                        </a:lnTo>
                        <a:lnTo>
                          <a:pt x="463882" y="395729"/>
                        </a:lnTo>
                        <a:cubicBezTo>
                          <a:pt x="396183" y="500684"/>
                          <a:pt x="358845" y="625700"/>
                          <a:pt x="355964" y="750945"/>
                        </a:cubicBezTo>
                        <a:lnTo>
                          <a:pt x="358400" y="785590"/>
                        </a:lnTo>
                        <a:lnTo>
                          <a:pt x="377722" y="814249"/>
                        </a:lnTo>
                        <a:cubicBezTo>
                          <a:pt x="384625" y="830569"/>
                          <a:pt x="388442" y="848512"/>
                          <a:pt x="388442" y="867347"/>
                        </a:cubicBezTo>
                        <a:cubicBezTo>
                          <a:pt x="388442" y="942686"/>
                          <a:pt x="327367" y="1003761"/>
                          <a:pt x="252028" y="1003761"/>
                        </a:cubicBezTo>
                        <a:cubicBezTo>
                          <a:pt x="176689" y="1003761"/>
                          <a:pt x="115614" y="942686"/>
                          <a:pt x="115614" y="867347"/>
                        </a:cubicBezTo>
                        <a:cubicBezTo>
                          <a:pt x="115614" y="839095"/>
                          <a:pt x="124203" y="812849"/>
                          <a:pt x="138912" y="791077"/>
                        </a:cubicBezTo>
                        <a:lnTo>
                          <a:pt x="152457" y="776170"/>
                        </a:lnTo>
                        <a:lnTo>
                          <a:pt x="154230" y="750946"/>
                        </a:lnTo>
                        <a:cubicBezTo>
                          <a:pt x="152310" y="667449"/>
                          <a:pt x="135075" y="584055"/>
                          <a:pt x="103739" y="506638"/>
                        </a:cubicBezTo>
                        <a:lnTo>
                          <a:pt x="47286" y="397609"/>
                        </a:lnTo>
                        <a:lnTo>
                          <a:pt x="43043" y="392939"/>
                        </a:lnTo>
                        <a:cubicBezTo>
                          <a:pt x="15868" y="352715"/>
                          <a:pt x="0" y="304225"/>
                          <a:pt x="0" y="252028"/>
                        </a:cubicBezTo>
                        <a:cubicBezTo>
                          <a:pt x="0" y="112837"/>
                          <a:pt x="112837" y="0"/>
                          <a:pt x="252028" y="0"/>
                        </a:cubicBezTo>
                        <a:close/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四角形: 上の 2 つの角を丸める 52">
                    <a:extLst>
                      <a:ext uri="{FF2B5EF4-FFF2-40B4-BE49-F238E27FC236}">
                        <a16:creationId xmlns:a16="http://schemas.microsoft.com/office/drawing/2014/main" id="{6C1A5854-BAF1-B9DD-B9CD-01B60C549378}"/>
                      </a:ext>
                    </a:extLst>
                  </p:cNvPr>
                  <p:cNvSpPr/>
                  <p:nvPr/>
                </p:nvSpPr>
                <p:spPr>
                  <a:xfrm>
                    <a:off x="2365101" y="2932029"/>
                    <a:ext cx="297138" cy="132580"/>
                  </a:xfrm>
                  <a:prstGeom prst="round2SameRect">
                    <a:avLst/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D1F998F7-7A7E-64BD-CE5E-DB9F5D2F4A0A}"/>
                  </a:ext>
                </a:extLst>
              </p:cNvPr>
              <p:cNvSpPr/>
              <p:nvPr/>
            </p:nvSpPr>
            <p:spPr>
              <a:xfrm>
                <a:off x="3008640" y="2848584"/>
                <a:ext cx="108168" cy="508406"/>
              </a:xfrm>
              <a:custGeom>
                <a:avLst/>
                <a:gdLst>
                  <a:gd name="csX0" fmla="*/ 54084 w 108168"/>
                  <a:gd name="csY0" fmla="*/ 0 h 508406"/>
                  <a:gd name="csX1" fmla="*/ 108168 w 108168"/>
                  <a:gd name="csY1" fmla="*/ 54084 h 508406"/>
                  <a:gd name="csX2" fmla="*/ 108168 w 108168"/>
                  <a:gd name="csY2" fmla="*/ 116818 h 508406"/>
                  <a:gd name="csX3" fmla="*/ 103918 w 108168"/>
                  <a:gd name="csY3" fmla="*/ 137870 h 508406"/>
                  <a:gd name="csX4" fmla="*/ 96715 w 108168"/>
                  <a:gd name="csY4" fmla="*/ 148554 h 508406"/>
                  <a:gd name="csX5" fmla="*/ 103918 w 108168"/>
                  <a:gd name="csY5" fmla="*/ 159238 h 508406"/>
                  <a:gd name="csX6" fmla="*/ 108168 w 108168"/>
                  <a:gd name="csY6" fmla="*/ 180290 h 508406"/>
                  <a:gd name="csX7" fmla="*/ 108168 w 108168"/>
                  <a:gd name="csY7" fmla="*/ 215662 h 508406"/>
                  <a:gd name="csX8" fmla="*/ 92327 w 108168"/>
                  <a:gd name="csY8" fmla="*/ 253905 h 508406"/>
                  <a:gd name="csX9" fmla="*/ 85091 w 108168"/>
                  <a:gd name="csY9" fmla="*/ 256902 h 508406"/>
                  <a:gd name="csX10" fmla="*/ 85592 w 108168"/>
                  <a:gd name="csY10" fmla="*/ 257110 h 508406"/>
                  <a:gd name="csX11" fmla="*/ 98643 w 108168"/>
                  <a:gd name="csY11" fmla="*/ 288618 h 508406"/>
                  <a:gd name="csX12" fmla="*/ 98643 w 108168"/>
                  <a:gd name="csY12" fmla="*/ 304335 h 508406"/>
                  <a:gd name="csX13" fmla="*/ 86060 w 108168"/>
                  <a:gd name="csY13" fmla="*/ 334712 h 508406"/>
                  <a:gd name="csX14" fmla="*/ 92327 w 108168"/>
                  <a:gd name="csY14" fmla="*/ 337308 h 508406"/>
                  <a:gd name="csX15" fmla="*/ 108168 w 108168"/>
                  <a:gd name="csY15" fmla="*/ 375551 h 508406"/>
                  <a:gd name="csX16" fmla="*/ 108168 w 108168"/>
                  <a:gd name="csY16" fmla="*/ 454322 h 508406"/>
                  <a:gd name="csX17" fmla="*/ 54084 w 108168"/>
                  <a:gd name="csY17" fmla="*/ 508406 h 508406"/>
                  <a:gd name="csX18" fmla="*/ 0 w 108168"/>
                  <a:gd name="csY18" fmla="*/ 454322 h 508406"/>
                  <a:gd name="csX19" fmla="*/ 0 w 108168"/>
                  <a:gd name="csY19" fmla="*/ 375551 h 508406"/>
                  <a:gd name="csX20" fmla="*/ 15841 w 108168"/>
                  <a:gd name="csY20" fmla="*/ 337308 h 508406"/>
                  <a:gd name="csX21" fmla="*/ 22108 w 108168"/>
                  <a:gd name="csY21" fmla="*/ 334712 h 508406"/>
                  <a:gd name="csX22" fmla="*/ 9525 w 108168"/>
                  <a:gd name="csY22" fmla="*/ 304335 h 508406"/>
                  <a:gd name="csX23" fmla="*/ 9525 w 108168"/>
                  <a:gd name="csY23" fmla="*/ 288618 h 508406"/>
                  <a:gd name="csX24" fmla="*/ 22576 w 108168"/>
                  <a:gd name="csY24" fmla="*/ 257110 h 508406"/>
                  <a:gd name="csX25" fmla="*/ 23077 w 108168"/>
                  <a:gd name="csY25" fmla="*/ 256902 h 508406"/>
                  <a:gd name="csX26" fmla="*/ 15841 w 108168"/>
                  <a:gd name="csY26" fmla="*/ 253905 h 508406"/>
                  <a:gd name="csX27" fmla="*/ 0 w 108168"/>
                  <a:gd name="csY27" fmla="*/ 215662 h 508406"/>
                  <a:gd name="csX28" fmla="*/ 0 w 108168"/>
                  <a:gd name="csY28" fmla="*/ 180290 h 508406"/>
                  <a:gd name="csX29" fmla="*/ 4250 w 108168"/>
                  <a:gd name="csY29" fmla="*/ 159238 h 508406"/>
                  <a:gd name="csX30" fmla="*/ 11454 w 108168"/>
                  <a:gd name="csY30" fmla="*/ 148554 h 508406"/>
                  <a:gd name="csX31" fmla="*/ 4250 w 108168"/>
                  <a:gd name="csY31" fmla="*/ 137870 h 508406"/>
                  <a:gd name="csX32" fmla="*/ 0 w 108168"/>
                  <a:gd name="csY32" fmla="*/ 116818 h 508406"/>
                  <a:gd name="csX33" fmla="*/ 0 w 108168"/>
                  <a:gd name="csY33" fmla="*/ 54084 h 508406"/>
                  <a:gd name="csX34" fmla="*/ 54084 w 108168"/>
                  <a:gd name="csY34" fmla="*/ 0 h 5084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108168" h="508406">
                    <a:moveTo>
                      <a:pt x="54084" y="0"/>
                    </a:moveTo>
                    <a:cubicBezTo>
                      <a:pt x="83954" y="0"/>
                      <a:pt x="108168" y="24214"/>
                      <a:pt x="108168" y="54084"/>
                    </a:cubicBezTo>
                    <a:lnTo>
                      <a:pt x="108168" y="116818"/>
                    </a:lnTo>
                    <a:cubicBezTo>
                      <a:pt x="108168" y="124285"/>
                      <a:pt x="106655" y="131399"/>
                      <a:pt x="103918" y="137870"/>
                    </a:cubicBezTo>
                    <a:lnTo>
                      <a:pt x="96715" y="148554"/>
                    </a:lnTo>
                    <a:lnTo>
                      <a:pt x="103918" y="159238"/>
                    </a:lnTo>
                    <a:cubicBezTo>
                      <a:pt x="106655" y="165708"/>
                      <a:pt x="108168" y="172822"/>
                      <a:pt x="108168" y="180290"/>
                    </a:cubicBezTo>
                    <a:lnTo>
                      <a:pt x="108168" y="215662"/>
                    </a:lnTo>
                    <a:cubicBezTo>
                      <a:pt x="108168" y="230597"/>
                      <a:pt x="102115" y="244118"/>
                      <a:pt x="92327" y="253905"/>
                    </a:cubicBezTo>
                    <a:lnTo>
                      <a:pt x="85091" y="256902"/>
                    </a:lnTo>
                    <a:lnTo>
                      <a:pt x="85592" y="257110"/>
                    </a:lnTo>
                    <a:cubicBezTo>
                      <a:pt x="93656" y="265174"/>
                      <a:pt x="98643" y="276313"/>
                      <a:pt x="98643" y="288618"/>
                    </a:cubicBezTo>
                    <a:lnTo>
                      <a:pt x="98643" y="304335"/>
                    </a:lnTo>
                    <a:lnTo>
                      <a:pt x="86060" y="334712"/>
                    </a:lnTo>
                    <a:lnTo>
                      <a:pt x="92327" y="337308"/>
                    </a:lnTo>
                    <a:cubicBezTo>
                      <a:pt x="102115" y="347095"/>
                      <a:pt x="108168" y="360616"/>
                      <a:pt x="108168" y="375551"/>
                    </a:cubicBezTo>
                    <a:lnTo>
                      <a:pt x="108168" y="454322"/>
                    </a:lnTo>
                    <a:cubicBezTo>
                      <a:pt x="108168" y="484192"/>
                      <a:pt x="83954" y="508406"/>
                      <a:pt x="54084" y="508406"/>
                    </a:cubicBezTo>
                    <a:cubicBezTo>
                      <a:pt x="24214" y="508406"/>
                      <a:pt x="0" y="484192"/>
                      <a:pt x="0" y="454322"/>
                    </a:cubicBezTo>
                    <a:lnTo>
                      <a:pt x="0" y="375551"/>
                    </a:lnTo>
                    <a:cubicBezTo>
                      <a:pt x="0" y="360616"/>
                      <a:pt x="6054" y="347095"/>
                      <a:pt x="15841" y="337308"/>
                    </a:cubicBezTo>
                    <a:lnTo>
                      <a:pt x="22108" y="334712"/>
                    </a:lnTo>
                    <a:lnTo>
                      <a:pt x="9525" y="304335"/>
                    </a:lnTo>
                    <a:lnTo>
                      <a:pt x="9525" y="288618"/>
                    </a:lnTo>
                    <a:cubicBezTo>
                      <a:pt x="9525" y="276313"/>
                      <a:pt x="14513" y="265174"/>
                      <a:pt x="22576" y="257110"/>
                    </a:cubicBezTo>
                    <a:lnTo>
                      <a:pt x="23077" y="256902"/>
                    </a:lnTo>
                    <a:lnTo>
                      <a:pt x="15841" y="253905"/>
                    </a:lnTo>
                    <a:cubicBezTo>
                      <a:pt x="6054" y="244118"/>
                      <a:pt x="0" y="230597"/>
                      <a:pt x="0" y="215662"/>
                    </a:cubicBezTo>
                    <a:lnTo>
                      <a:pt x="0" y="180290"/>
                    </a:lnTo>
                    <a:cubicBezTo>
                      <a:pt x="0" y="172822"/>
                      <a:pt x="1514" y="165708"/>
                      <a:pt x="4250" y="159238"/>
                    </a:cubicBezTo>
                    <a:lnTo>
                      <a:pt x="11454" y="148554"/>
                    </a:lnTo>
                    <a:lnTo>
                      <a:pt x="4250" y="137870"/>
                    </a:lnTo>
                    <a:cubicBezTo>
                      <a:pt x="1514" y="131399"/>
                      <a:pt x="0" y="124285"/>
                      <a:pt x="0" y="116818"/>
                    </a:cubicBezTo>
                    <a:lnTo>
                      <a:pt x="0" y="54084"/>
                    </a:lnTo>
                    <a:cubicBezTo>
                      <a:pt x="0" y="24214"/>
                      <a:pt x="24214" y="0"/>
                      <a:pt x="5408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004F3682-1B10-C173-D48B-3BE09DD3AB30}"/>
                  </a:ext>
                </a:extLst>
              </p:cNvPr>
              <p:cNvSpPr/>
              <p:nvPr/>
            </p:nvSpPr>
            <p:spPr>
              <a:xfrm rot="10800000">
                <a:off x="3008640" y="3534756"/>
                <a:ext cx="108168" cy="508406"/>
              </a:xfrm>
              <a:custGeom>
                <a:avLst/>
                <a:gdLst>
                  <a:gd name="csX0" fmla="*/ 54084 w 108168"/>
                  <a:gd name="csY0" fmla="*/ 0 h 508406"/>
                  <a:gd name="csX1" fmla="*/ 108168 w 108168"/>
                  <a:gd name="csY1" fmla="*/ 54084 h 508406"/>
                  <a:gd name="csX2" fmla="*/ 108168 w 108168"/>
                  <a:gd name="csY2" fmla="*/ 116818 h 508406"/>
                  <a:gd name="csX3" fmla="*/ 103918 w 108168"/>
                  <a:gd name="csY3" fmla="*/ 137870 h 508406"/>
                  <a:gd name="csX4" fmla="*/ 96715 w 108168"/>
                  <a:gd name="csY4" fmla="*/ 148554 h 508406"/>
                  <a:gd name="csX5" fmla="*/ 103918 w 108168"/>
                  <a:gd name="csY5" fmla="*/ 159238 h 508406"/>
                  <a:gd name="csX6" fmla="*/ 108168 w 108168"/>
                  <a:gd name="csY6" fmla="*/ 180290 h 508406"/>
                  <a:gd name="csX7" fmla="*/ 108168 w 108168"/>
                  <a:gd name="csY7" fmla="*/ 215662 h 508406"/>
                  <a:gd name="csX8" fmla="*/ 92327 w 108168"/>
                  <a:gd name="csY8" fmla="*/ 253905 h 508406"/>
                  <a:gd name="csX9" fmla="*/ 85091 w 108168"/>
                  <a:gd name="csY9" fmla="*/ 256902 h 508406"/>
                  <a:gd name="csX10" fmla="*/ 85592 w 108168"/>
                  <a:gd name="csY10" fmla="*/ 257110 h 508406"/>
                  <a:gd name="csX11" fmla="*/ 98643 w 108168"/>
                  <a:gd name="csY11" fmla="*/ 288618 h 508406"/>
                  <a:gd name="csX12" fmla="*/ 98643 w 108168"/>
                  <a:gd name="csY12" fmla="*/ 304335 h 508406"/>
                  <a:gd name="csX13" fmla="*/ 86060 w 108168"/>
                  <a:gd name="csY13" fmla="*/ 334712 h 508406"/>
                  <a:gd name="csX14" fmla="*/ 92327 w 108168"/>
                  <a:gd name="csY14" fmla="*/ 337308 h 508406"/>
                  <a:gd name="csX15" fmla="*/ 108168 w 108168"/>
                  <a:gd name="csY15" fmla="*/ 375551 h 508406"/>
                  <a:gd name="csX16" fmla="*/ 108168 w 108168"/>
                  <a:gd name="csY16" fmla="*/ 454322 h 508406"/>
                  <a:gd name="csX17" fmla="*/ 54084 w 108168"/>
                  <a:gd name="csY17" fmla="*/ 508406 h 508406"/>
                  <a:gd name="csX18" fmla="*/ 0 w 108168"/>
                  <a:gd name="csY18" fmla="*/ 454322 h 508406"/>
                  <a:gd name="csX19" fmla="*/ 0 w 108168"/>
                  <a:gd name="csY19" fmla="*/ 375551 h 508406"/>
                  <a:gd name="csX20" fmla="*/ 15841 w 108168"/>
                  <a:gd name="csY20" fmla="*/ 337308 h 508406"/>
                  <a:gd name="csX21" fmla="*/ 22108 w 108168"/>
                  <a:gd name="csY21" fmla="*/ 334712 h 508406"/>
                  <a:gd name="csX22" fmla="*/ 9525 w 108168"/>
                  <a:gd name="csY22" fmla="*/ 304335 h 508406"/>
                  <a:gd name="csX23" fmla="*/ 9525 w 108168"/>
                  <a:gd name="csY23" fmla="*/ 288618 h 508406"/>
                  <a:gd name="csX24" fmla="*/ 22576 w 108168"/>
                  <a:gd name="csY24" fmla="*/ 257110 h 508406"/>
                  <a:gd name="csX25" fmla="*/ 23077 w 108168"/>
                  <a:gd name="csY25" fmla="*/ 256902 h 508406"/>
                  <a:gd name="csX26" fmla="*/ 15841 w 108168"/>
                  <a:gd name="csY26" fmla="*/ 253905 h 508406"/>
                  <a:gd name="csX27" fmla="*/ 0 w 108168"/>
                  <a:gd name="csY27" fmla="*/ 215662 h 508406"/>
                  <a:gd name="csX28" fmla="*/ 0 w 108168"/>
                  <a:gd name="csY28" fmla="*/ 180290 h 508406"/>
                  <a:gd name="csX29" fmla="*/ 4250 w 108168"/>
                  <a:gd name="csY29" fmla="*/ 159238 h 508406"/>
                  <a:gd name="csX30" fmla="*/ 11454 w 108168"/>
                  <a:gd name="csY30" fmla="*/ 148554 h 508406"/>
                  <a:gd name="csX31" fmla="*/ 4250 w 108168"/>
                  <a:gd name="csY31" fmla="*/ 137870 h 508406"/>
                  <a:gd name="csX32" fmla="*/ 0 w 108168"/>
                  <a:gd name="csY32" fmla="*/ 116818 h 508406"/>
                  <a:gd name="csX33" fmla="*/ 0 w 108168"/>
                  <a:gd name="csY33" fmla="*/ 54084 h 508406"/>
                  <a:gd name="csX34" fmla="*/ 54084 w 108168"/>
                  <a:gd name="csY34" fmla="*/ 0 h 5084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108168" h="508406">
                    <a:moveTo>
                      <a:pt x="54084" y="0"/>
                    </a:moveTo>
                    <a:cubicBezTo>
                      <a:pt x="83954" y="0"/>
                      <a:pt x="108168" y="24214"/>
                      <a:pt x="108168" y="54084"/>
                    </a:cubicBezTo>
                    <a:lnTo>
                      <a:pt x="108168" y="116818"/>
                    </a:lnTo>
                    <a:cubicBezTo>
                      <a:pt x="108168" y="124285"/>
                      <a:pt x="106655" y="131399"/>
                      <a:pt x="103918" y="137870"/>
                    </a:cubicBezTo>
                    <a:lnTo>
                      <a:pt x="96715" y="148554"/>
                    </a:lnTo>
                    <a:lnTo>
                      <a:pt x="103918" y="159238"/>
                    </a:lnTo>
                    <a:cubicBezTo>
                      <a:pt x="106655" y="165708"/>
                      <a:pt x="108168" y="172822"/>
                      <a:pt x="108168" y="180290"/>
                    </a:cubicBezTo>
                    <a:lnTo>
                      <a:pt x="108168" y="215662"/>
                    </a:lnTo>
                    <a:cubicBezTo>
                      <a:pt x="108168" y="230597"/>
                      <a:pt x="102115" y="244118"/>
                      <a:pt x="92327" y="253905"/>
                    </a:cubicBezTo>
                    <a:lnTo>
                      <a:pt x="85091" y="256902"/>
                    </a:lnTo>
                    <a:lnTo>
                      <a:pt x="85592" y="257110"/>
                    </a:lnTo>
                    <a:cubicBezTo>
                      <a:pt x="93656" y="265174"/>
                      <a:pt x="98643" y="276313"/>
                      <a:pt x="98643" y="288618"/>
                    </a:cubicBezTo>
                    <a:lnTo>
                      <a:pt x="98643" y="304335"/>
                    </a:lnTo>
                    <a:lnTo>
                      <a:pt x="86060" y="334712"/>
                    </a:lnTo>
                    <a:lnTo>
                      <a:pt x="92327" y="337308"/>
                    </a:lnTo>
                    <a:cubicBezTo>
                      <a:pt x="102115" y="347095"/>
                      <a:pt x="108168" y="360616"/>
                      <a:pt x="108168" y="375551"/>
                    </a:cubicBezTo>
                    <a:lnTo>
                      <a:pt x="108168" y="454322"/>
                    </a:lnTo>
                    <a:cubicBezTo>
                      <a:pt x="108168" y="484192"/>
                      <a:pt x="83954" y="508406"/>
                      <a:pt x="54084" y="508406"/>
                    </a:cubicBezTo>
                    <a:cubicBezTo>
                      <a:pt x="24214" y="508406"/>
                      <a:pt x="0" y="484192"/>
                      <a:pt x="0" y="454322"/>
                    </a:cubicBezTo>
                    <a:lnTo>
                      <a:pt x="0" y="375551"/>
                    </a:lnTo>
                    <a:cubicBezTo>
                      <a:pt x="0" y="360616"/>
                      <a:pt x="6054" y="347095"/>
                      <a:pt x="15841" y="337308"/>
                    </a:cubicBezTo>
                    <a:lnTo>
                      <a:pt x="22108" y="334712"/>
                    </a:lnTo>
                    <a:lnTo>
                      <a:pt x="9525" y="304335"/>
                    </a:lnTo>
                    <a:lnTo>
                      <a:pt x="9525" y="288618"/>
                    </a:lnTo>
                    <a:cubicBezTo>
                      <a:pt x="9525" y="276313"/>
                      <a:pt x="14513" y="265174"/>
                      <a:pt x="22576" y="257110"/>
                    </a:cubicBezTo>
                    <a:lnTo>
                      <a:pt x="23077" y="256902"/>
                    </a:lnTo>
                    <a:lnTo>
                      <a:pt x="15841" y="253905"/>
                    </a:lnTo>
                    <a:cubicBezTo>
                      <a:pt x="6054" y="244118"/>
                      <a:pt x="0" y="230597"/>
                      <a:pt x="0" y="215662"/>
                    </a:cubicBezTo>
                    <a:lnTo>
                      <a:pt x="0" y="180290"/>
                    </a:lnTo>
                    <a:cubicBezTo>
                      <a:pt x="0" y="172822"/>
                      <a:pt x="1514" y="165708"/>
                      <a:pt x="4250" y="159238"/>
                    </a:cubicBezTo>
                    <a:lnTo>
                      <a:pt x="11454" y="148554"/>
                    </a:lnTo>
                    <a:lnTo>
                      <a:pt x="4250" y="137870"/>
                    </a:lnTo>
                    <a:cubicBezTo>
                      <a:pt x="1514" y="131399"/>
                      <a:pt x="0" y="124285"/>
                      <a:pt x="0" y="116818"/>
                    </a:cubicBezTo>
                    <a:lnTo>
                      <a:pt x="0" y="54084"/>
                    </a:lnTo>
                    <a:cubicBezTo>
                      <a:pt x="0" y="24214"/>
                      <a:pt x="24214" y="0"/>
                      <a:pt x="5408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09800A46-CA9D-43D9-25AE-F38552F2DE7C}"/>
                </a:ext>
              </a:extLst>
            </p:cNvPr>
            <p:cNvGrpSpPr/>
            <p:nvPr/>
          </p:nvGrpSpPr>
          <p:grpSpPr>
            <a:xfrm rot="5400000">
              <a:off x="1821340" y="1066964"/>
              <a:ext cx="158778" cy="2196786"/>
              <a:chOff x="2983335" y="2344529"/>
              <a:chExt cx="158778" cy="2196786"/>
            </a:xfrm>
            <a:solidFill>
              <a:srgbClr val="C00000"/>
            </a:solidFill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78CC256E-2DDD-D3BA-90B2-7962BAF66ADD}"/>
                  </a:ext>
                </a:extLst>
              </p:cNvPr>
              <p:cNvGrpSpPr/>
              <p:nvPr/>
            </p:nvGrpSpPr>
            <p:grpSpPr>
              <a:xfrm>
                <a:off x="2983335" y="2344529"/>
                <a:ext cx="158778" cy="2196786"/>
                <a:chOff x="2983336" y="2344529"/>
                <a:chExt cx="158778" cy="2196786"/>
              </a:xfrm>
              <a:grpFill/>
            </p:grpSpPr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AA85C8BF-28D9-C342-03FC-772D62B8E704}"/>
                    </a:ext>
                  </a:extLst>
                </p:cNvPr>
                <p:cNvGrpSpPr/>
                <p:nvPr/>
              </p:nvGrpSpPr>
              <p:grpSpPr>
                <a:xfrm>
                  <a:off x="2983336" y="2344529"/>
                  <a:ext cx="158778" cy="504056"/>
                  <a:chOff x="2355577" y="2060848"/>
                  <a:chExt cx="316186" cy="1003761"/>
                </a:xfrm>
                <a:grpFill/>
              </p:grpSpPr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F5BA1F5E-8F9B-96BF-07A1-95653A5007B9}"/>
                      </a:ext>
                    </a:extLst>
                  </p:cNvPr>
                  <p:cNvSpPr/>
                  <p:nvPr/>
                </p:nvSpPr>
                <p:spPr>
                  <a:xfrm>
                    <a:off x="2355577" y="2060848"/>
                    <a:ext cx="316186" cy="1003761"/>
                  </a:xfrm>
                  <a:custGeom>
                    <a:avLst/>
                    <a:gdLst>
                      <a:gd name="csX0" fmla="*/ 252028 w 504056"/>
                      <a:gd name="csY0" fmla="*/ 0 h 1003761"/>
                      <a:gd name="csX1" fmla="*/ 504056 w 504056"/>
                      <a:gd name="csY1" fmla="*/ 252028 h 1003761"/>
                      <a:gd name="csX2" fmla="*/ 461014 w 504056"/>
                      <a:gd name="csY2" fmla="*/ 392939 h 1003761"/>
                      <a:gd name="csX3" fmla="*/ 458560 w 504056"/>
                      <a:gd name="csY3" fmla="*/ 395913 h 1003761"/>
                      <a:gd name="csX4" fmla="*/ 463882 w 504056"/>
                      <a:gd name="csY4" fmla="*/ 395729 h 1003761"/>
                      <a:gd name="csX5" fmla="*/ 355964 w 504056"/>
                      <a:gd name="csY5" fmla="*/ 750945 h 1003761"/>
                      <a:gd name="csX6" fmla="*/ 358400 w 504056"/>
                      <a:gd name="csY6" fmla="*/ 785590 h 1003761"/>
                      <a:gd name="csX7" fmla="*/ 377722 w 504056"/>
                      <a:gd name="csY7" fmla="*/ 814249 h 1003761"/>
                      <a:gd name="csX8" fmla="*/ 388442 w 504056"/>
                      <a:gd name="csY8" fmla="*/ 867347 h 1003761"/>
                      <a:gd name="csX9" fmla="*/ 252028 w 504056"/>
                      <a:gd name="csY9" fmla="*/ 1003761 h 1003761"/>
                      <a:gd name="csX10" fmla="*/ 115614 w 504056"/>
                      <a:gd name="csY10" fmla="*/ 867347 h 1003761"/>
                      <a:gd name="csX11" fmla="*/ 138912 w 504056"/>
                      <a:gd name="csY11" fmla="*/ 791077 h 1003761"/>
                      <a:gd name="csX12" fmla="*/ 152457 w 504056"/>
                      <a:gd name="csY12" fmla="*/ 776170 h 1003761"/>
                      <a:gd name="csX13" fmla="*/ 154230 w 504056"/>
                      <a:gd name="csY13" fmla="*/ 750946 h 1003761"/>
                      <a:gd name="csX14" fmla="*/ 103739 w 504056"/>
                      <a:gd name="csY14" fmla="*/ 506638 h 1003761"/>
                      <a:gd name="csX15" fmla="*/ 47286 w 504056"/>
                      <a:gd name="csY15" fmla="*/ 397609 h 1003761"/>
                      <a:gd name="csX16" fmla="*/ 43043 w 504056"/>
                      <a:gd name="csY16" fmla="*/ 392939 h 1003761"/>
                      <a:gd name="csX17" fmla="*/ 0 w 504056"/>
                      <a:gd name="csY17" fmla="*/ 252028 h 1003761"/>
                      <a:gd name="csX18" fmla="*/ 252028 w 504056"/>
                      <a:gd name="csY18" fmla="*/ 0 h 100376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</a:cxnLst>
                    <a:rect l="l" t="t" r="r" b="b"/>
                    <a:pathLst>
                      <a:path w="504056" h="1003761">
                        <a:moveTo>
                          <a:pt x="252028" y="0"/>
                        </a:moveTo>
                        <a:cubicBezTo>
                          <a:pt x="391219" y="0"/>
                          <a:pt x="504056" y="112837"/>
                          <a:pt x="504056" y="252028"/>
                        </a:cubicBezTo>
                        <a:cubicBezTo>
                          <a:pt x="504056" y="304225"/>
                          <a:pt x="488188" y="352715"/>
                          <a:pt x="461014" y="392939"/>
                        </a:cubicBezTo>
                        <a:lnTo>
                          <a:pt x="458560" y="395913"/>
                        </a:lnTo>
                        <a:lnTo>
                          <a:pt x="463882" y="395729"/>
                        </a:lnTo>
                        <a:cubicBezTo>
                          <a:pt x="396183" y="500684"/>
                          <a:pt x="358845" y="625700"/>
                          <a:pt x="355964" y="750945"/>
                        </a:cubicBezTo>
                        <a:lnTo>
                          <a:pt x="358400" y="785590"/>
                        </a:lnTo>
                        <a:lnTo>
                          <a:pt x="377722" y="814249"/>
                        </a:lnTo>
                        <a:cubicBezTo>
                          <a:pt x="384625" y="830569"/>
                          <a:pt x="388442" y="848512"/>
                          <a:pt x="388442" y="867347"/>
                        </a:cubicBezTo>
                        <a:cubicBezTo>
                          <a:pt x="388442" y="942686"/>
                          <a:pt x="327367" y="1003761"/>
                          <a:pt x="252028" y="1003761"/>
                        </a:cubicBezTo>
                        <a:cubicBezTo>
                          <a:pt x="176689" y="1003761"/>
                          <a:pt x="115614" y="942686"/>
                          <a:pt x="115614" y="867347"/>
                        </a:cubicBezTo>
                        <a:cubicBezTo>
                          <a:pt x="115614" y="839095"/>
                          <a:pt x="124203" y="812849"/>
                          <a:pt x="138912" y="791077"/>
                        </a:cubicBezTo>
                        <a:lnTo>
                          <a:pt x="152457" y="776170"/>
                        </a:lnTo>
                        <a:lnTo>
                          <a:pt x="154230" y="750946"/>
                        </a:lnTo>
                        <a:cubicBezTo>
                          <a:pt x="152310" y="667449"/>
                          <a:pt x="135075" y="584055"/>
                          <a:pt x="103739" y="506638"/>
                        </a:cubicBezTo>
                        <a:lnTo>
                          <a:pt x="47286" y="397609"/>
                        </a:lnTo>
                        <a:lnTo>
                          <a:pt x="43043" y="392939"/>
                        </a:lnTo>
                        <a:cubicBezTo>
                          <a:pt x="15868" y="352715"/>
                          <a:pt x="0" y="304225"/>
                          <a:pt x="0" y="252028"/>
                        </a:cubicBezTo>
                        <a:cubicBezTo>
                          <a:pt x="0" y="112837"/>
                          <a:pt x="112837" y="0"/>
                          <a:pt x="252028" y="0"/>
                        </a:cubicBezTo>
                        <a:close/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四角形: 上の 2 つの角を丸める 76">
                    <a:extLst>
                      <a:ext uri="{FF2B5EF4-FFF2-40B4-BE49-F238E27FC236}">
                        <a16:creationId xmlns:a16="http://schemas.microsoft.com/office/drawing/2014/main" id="{3E4CACB5-0A72-F21E-960A-3CCE1CA8758C}"/>
                      </a:ext>
                    </a:extLst>
                  </p:cNvPr>
                  <p:cNvSpPr/>
                  <p:nvPr/>
                </p:nvSpPr>
                <p:spPr>
                  <a:xfrm>
                    <a:off x="2365101" y="2932029"/>
                    <a:ext cx="297138" cy="132580"/>
                  </a:xfrm>
                  <a:prstGeom prst="round2SameRect">
                    <a:avLst/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11E8EC4F-F2B8-B8B1-4E5C-AEC15B21E510}"/>
                    </a:ext>
                  </a:extLst>
                </p:cNvPr>
                <p:cNvGrpSpPr/>
                <p:nvPr/>
              </p:nvGrpSpPr>
              <p:grpSpPr>
                <a:xfrm rot="10800000">
                  <a:off x="2983336" y="4037259"/>
                  <a:ext cx="158778" cy="504056"/>
                  <a:chOff x="2355577" y="2060848"/>
                  <a:chExt cx="316186" cy="1003761"/>
                </a:xfrm>
                <a:grpFill/>
              </p:grpSpPr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17A66FC0-ABE9-69A6-DCA2-7E91A9EC8953}"/>
                      </a:ext>
                    </a:extLst>
                  </p:cNvPr>
                  <p:cNvSpPr/>
                  <p:nvPr/>
                </p:nvSpPr>
                <p:spPr>
                  <a:xfrm>
                    <a:off x="2355577" y="2060848"/>
                    <a:ext cx="316186" cy="1003761"/>
                  </a:xfrm>
                  <a:custGeom>
                    <a:avLst/>
                    <a:gdLst>
                      <a:gd name="csX0" fmla="*/ 252028 w 504056"/>
                      <a:gd name="csY0" fmla="*/ 0 h 1003761"/>
                      <a:gd name="csX1" fmla="*/ 504056 w 504056"/>
                      <a:gd name="csY1" fmla="*/ 252028 h 1003761"/>
                      <a:gd name="csX2" fmla="*/ 461014 w 504056"/>
                      <a:gd name="csY2" fmla="*/ 392939 h 1003761"/>
                      <a:gd name="csX3" fmla="*/ 458560 w 504056"/>
                      <a:gd name="csY3" fmla="*/ 395913 h 1003761"/>
                      <a:gd name="csX4" fmla="*/ 463882 w 504056"/>
                      <a:gd name="csY4" fmla="*/ 395729 h 1003761"/>
                      <a:gd name="csX5" fmla="*/ 355964 w 504056"/>
                      <a:gd name="csY5" fmla="*/ 750945 h 1003761"/>
                      <a:gd name="csX6" fmla="*/ 358400 w 504056"/>
                      <a:gd name="csY6" fmla="*/ 785590 h 1003761"/>
                      <a:gd name="csX7" fmla="*/ 377722 w 504056"/>
                      <a:gd name="csY7" fmla="*/ 814249 h 1003761"/>
                      <a:gd name="csX8" fmla="*/ 388442 w 504056"/>
                      <a:gd name="csY8" fmla="*/ 867347 h 1003761"/>
                      <a:gd name="csX9" fmla="*/ 252028 w 504056"/>
                      <a:gd name="csY9" fmla="*/ 1003761 h 1003761"/>
                      <a:gd name="csX10" fmla="*/ 115614 w 504056"/>
                      <a:gd name="csY10" fmla="*/ 867347 h 1003761"/>
                      <a:gd name="csX11" fmla="*/ 138912 w 504056"/>
                      <a:gd name="csY11" fmla="*/ 791077 h 1003761"/>
                      <a:gd name="csX12" fmla="*/ 152457 w 504056"/>
                      <a:gd name="csY12" fmla="*/ 776170 h 1003761"/>
                      <a:gd name="csX13" fmla="*/ 154230 w 504056"/>
                      <a:gd name="csY13" fmla="*/ 750946 h 1003761"/>
                      <a:gd name="csX14" fmla="*/ 103739 w 504056"/>
                      <a:gd name="csY14" fmla="*/ 506638 h 1003761"/>
                      <a:gd name="csX15" fmla="*/ 47286 w 504056"/>
                      <a:gd name="csY15" fmla="*/ 397609 h 1003761"/>
                      <a:gd name="csX16" fmla="*/ 43043 w 504056"/>
                      <a:gd name="csY16" fmla="*/ 392939 h 1003761"/>
                      <a:gd name="csX17" fmla="*/ 0 w 504056"/>
                      <a:gd name="csY17" fmla="*/ 252028 h 1003761"/>
                      <a:gd name="csX18" fmla="*/ 252028 w 504056"/>
                      <a:gd name="csY18" fmla="*/ 0 h 100376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</a:cxnLst>
                    <a:rect l="l" t="t" r="r" b="b"/>
                    <a:pathLst>
                      <a:path w="504056" h="1003761">
                        <a:moveTo>
                          <a:pt x="252028" y="0"/>
                        </a:moveTo>
                        <a:cubicBezTo>
                          <a:pt x="391219" y="0"/>
                          <a:pt x="504056" y="112837"/>
                          <a:pt x="504056" y="252028"/>
                        </a:cubicBezTo>
                        <a:cubicBezTo>
                          <a:pt x="504056" y="304225"/>
                          <a:pt x="488188" y="352715"/>
                          <a:pt x="461014" y="392939"/>
                        </a:cubicBezTo>
                        <a:lnTo>
                          <a:pt x="458560" y="395913"/>
                        </a:lnTo>
                        <a:lnTo>
                          <a:pt x="463882" y="395729"/>
                        </a:lnTo>
                        <a:cubicBezTo>
                          <a:pt x="396183" y="500684"/>
                          <a:pt x="358845" y="625700"/>
                          <a:pt x="355964" y="750945"/>
                        </a:cubicBezTo>
                        <a:lnTo>
                          <a:pt x="358400" y="785590"/>
                        </a:lnTo>
                        <a:lnTo>
                          <a:pt x="377722" y="814249"/>
                        </a:lnTo>
                        <a:cubicBezTo>
                          <a:pt x="384625" y="830569"/>
                          <a:pt x="388442" y="848512"/>
                          <a:pt x="388442" y="867347"/>
                        </a:cubicBezTo>
                        <a:cubicBezTo>
                          <a:pt x="388442" y="942686"/>
                          <a:pt x="327367" y="1003761"/>
                          <a:pt x="252028" y="1003761"/>
                        </a:cubicBezTo>
                        <a:cubicBezTo>
                          <a:pt x="176689" y="1003761"/>
                          <a:pt x="115614" y="942686"/>
                          <a:pt x="115614" y="867347"/>
                        </a:cubicBezTo>
                        <a:cubicBezTo>
                          <a:pt x="115614" y="839095"/>
                          <a:pt x="124203" y="812849"/>
                          <a:pt x="138912" y="791077"/>
                        </a:cubicBezTo>
                        <a:lnTo>
                          <a:pt x="152457" y="776170"/>
                        </a:lnTo>
                        <a:lnTo>
                          <a:pt x="154230" y="750946"/>
                        </a:lnTo>
                        <a:cubicBezTo>
                          <a:pt x="152310" y="667449"/>
                          <a:pt x="135075" y="584055"/>
                          <a:pt x="103739" y="506638"/>
                        </a:cubicBezTo>
                        <a:lnTo>
                          <a:pt x="47286" y="397609"/>
                        </a:lnTo>
                        <a:lnTo>
                          <a:pt x="43043" y="392939"/>
                        </a:lnTo>
                        <a:cubicBezTo>
                          <a:pt x="15868" y="352715"/>
                          <a:pt x="0" y="304225"/>
                          <a:pt x="0" y="252028"/>
                        </a:cubicBezTo>
                        <a:cubicBezTo>
                          <a:pt x="0" y="112837"/>
                          <a:pt x="112837" y="0"/>
                          <a:pt x="252028" y="0"/>
                        </a:cubicBezTo>
                        <a:close/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四角形: 上の 2 つの角を丸める 74">
                    <a:extLst>
                      <a:ext uri="{FF2B5EF4-FFF2-40B4-BE49-F238E27FC236}">
                        <a16:creationId xmlns:a16="http://schemas.microsoft.com/office/drawing/2014/main" id="{E4AEE26C-8AEB-B7E5-8346-195191C18BF0}"/>
                      </a:ext>
                    </a:extLst>
                  </p:cNvPr>
                  <p:cNvSpPr/>
                  <p:nvPr/>
                </p:nvSpPr>
                <p:spPr>
                  <a:xfrm>
                    <a:off x="2365101" y="2932029"/>
                    <a:ext cx="297138" cy="132580"/>
                  </a:xfrm>
                  <a:prstGeom prst="round2SameRect">
                    <a:avLst/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FA5B3D7-059D-65DD-05D0-1E5021C18C46}"/>
                  </a:ext>
                </a:extLst>
              </p:cNvPr>
              <p:cNvSpPr/>
              <p:nvPr/>
            </p:nvSpPr>
            <p:spPr>
              <a:xfrm>
                <a:off x="3008640" y="2848584"/>
                <a:ext cx="108168" cy="508406"/>
              </a:xfrm>
              <a:custGeom>
                <a:avLst/>
                <a:gdLst>
                  <a:gd name="csX0" fmla="*/ 54084 w 108168"/>
                  <a:gd name="csY0" fmla="*/ 0 h 508406"/>
                  <a:gd name="csX1" fmla="*/ 108168 w 108168"/>
                  <a:gd name="csY1" fmla="*/ 54084 h 508406"/>
                  <a:gd name="csX2" fmla="*/ 108168 w 108168"/>
                  <a:gd name="csY2" fmla="*/ 116818 h 508406"/>
                  <a:gd name="csX3" fmla="*/ 103918 w 108168"/>
                  <a:gd name="csY3" fmla="*/ 137870 h 508406"/>
                  <a:gd name="csX4" fmla="*/ 96715 w 108168"/>
                  <a:gd name="csY4" fmla="*/ 148554 h 508406"/>
                  <a:gd name="csX5" fmla="*/ 103918 w 108168"/>
                  <a:gd name="csY5" fmla="*/ 159238 h 508406"/>
                  <a:gd name="csX6" fmla="*/ 108168 w 108168"/>
                  <a:gd name="csY6" fmla="*/ 180290 h 508406"/>
                  <a:gd name="csX7" fmla="*/ 108168 w 108168"/>
                  <a:gd name="csY7" fmla="*/ 215662 h 508406"/>
                  <a:gd name="csX8" fmla="*/ 92327 w 108168"/>
                  <a:gd name="csY8" fmla="*/ 253905 h 508406"/>
                  <a:gd name="csX9" fmla="*/ 85091 w 108168"/>
                  <a:gd name="csY9" fmla="*/ 256902 h 508406"/>
                  <a:gd name="csX10" fmla="*/ 85592 w 108168"/>
                  <a:gd name="csY10" fmla="*/ 257110 h 508406"/>
                  <a:gd name="csX11" fmla="*/ 98643 w 108168"/>
                  <a:gd name="csY11" fmla="*/ 288618 h 508406"/>
                  <a:gd name="csX12" fmla="*/ 98643 w 108168"/>
                  <a:gd name="csY12" fmla="*/ 304335 h 508406"/>
                  <a:gd name="csX13" fmla="*/ 86060 w 108168"/>
                  <a:gd name="csY13" fmla="*/ 334712 h 508406"/>
                  <a:gd name="csX14" fmla="*/ 92327 w 108168"/>
                  <a:gd name="csY14" fmla="*/ 337308 h 508406"/>
                  <a:gd name="csX15" fmla="*/ 108168 w 108168"/>
                  <a:gd name="csY15" fmla="*/ 375551 h 508406"/>
                  <a:gd name="csX16" fmla="*/ 108168 w 108168"/>
                  <a:gd name="csY16" fmla="*/ 454322 h 508406"/>
                  <a:gd name="csX17" fmla="*/ 54084 w 108168"/>
                  <a:gd name="csY17" fmla="*/ 508406 h 508406"/>
                  <a:gd name="csX18" fmla="*/ 0 w 108168"/>
                  <a:gd name="csY18" fmla="*/ 454322 h 508406"/>
                  <a:gd name="csX19" fmla="*/ 0 w 108168"/>
                  <a:gd name="csY19" fmla="*/ 375551 h 508406"/>
                  <a:gd name="csX20" fmla="*/ 15841 w 108168"/>
                  <a:gd name="csY20" fmla="*/ 337308 h 508406"/>
                  <a:gd name="csX21" fmla="*/ 22108 w 108168"/>
                  <a:gd name="csY21" fmla="*/ 334712 h 508406"/>
                  <a:gd name="csX22" fmla="*/ 9525 w 108168"/>
                  <a:gd name="csY22" fmla="*/ 304335 h 508406"/>
                  <a:gd name="csX23" fmla="*/ 9525 w 108168"/>
                  <a:gd name="csY23" fmla="*/ 288618 h 508406"/>
                  <a:gd name="csX24" fmla="*/ 22576 w 108168"/>
                  <a:gd name="csY24" fmla="*/ 257110 h 508406"/>
                  <a:gd name="csX25" fmla="*/ 23077 w 108168"/>
                  <a:gd name="csY25" fmla="*/ 256902 h 508406"/>
                  <a:gd name="csX26" fmla="*/ 15841 w 108168"/>
                  <a:gd name="csY26" fmla="*/ 253905 h 508406"/>
                  <a:gd name="csX27" fmla="*/ 0 w 108168"/>
                  <a:gd name="csY27" fmla="*/ 215662 h 508406"/>
                  <a:gd name="csX28" fmla="*/ 0 w 108168"/>
                  <a:gd name="csY28" fmla="*/ 180290 h 508406"/>
                  <a:gd name="csX29" fmla="*/ 4250 w 108168"/>
                  <a:gd name="csY29" fmla="*/ 159238 h 508406"/>
                  <a:gd name="csX30" fmla="*/ 11454 w 108168"/>
                  <a:gd name="csY30" fmla="*/ 148554 h 508406"/>
                  <a:gd name="csX31" fmla="*/ 4250 w 108168"/>
                  <a:gd name="csY31" fmla="*/ 137870 h 508406"/>
                  <a:gd name="csX32" fmla="*/ 0 w 108168"/>
                  <a:gd name="csY32" fmla="*/ 116818 h 508406"/>
                  <a:gd name="csX33" fmla="*/ 0 w 108168"/>
                  <a:gd name="csY33" fmla="*/ 54084 h 508406"/>
                  <a:gd name="csX34" fmla="*/ 54084 w 108168"/>
                  <a:gd name="csY34" fmla="*/ 0 h 5084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108168" h="508406">
                    <a:moveTo>
                      <a:pt x="54084" y="0"/>
                    </a:moveTo>
                    <a:cubicBezTo>
                      <a:pt x="83954" y="0"/>
                      <a:pt x="108168" y="24214"/>
                      <a:pt x="108168" y="54084"/>
                    </a:cubicBezTo>
                    <a:lnTo>
                      <a:pt x="108168" y="116818"/>
                    </a:lnTo>
                    <a:cubicBezTo>
                      <a:pt x="108168" y="124285"/>
                      <a:pt x="106655" y="131399"/>
                      <a:pt x="103918" y="137870"/>
                    </a:cubicBezTo>
                    <a:lnTo>
                      <a:pt x="96715" y="148554"/>
                    </a:lnTo>
                    <a:lnTo>
                      <a:pt x="103918" y="159238"/>
                    </a:lnTo>
                    <a:cubicBezTo>
                      <a:pt x="106655" y="165708"/>
                      <a:pt x="108168" y="172822"/>
                      <a:pt x="108168" y="180290"/>
                    </a:cubicBezTo>
                    <a:lnTo>
                      <a:pt x="108168" y="215662"/>
                    </a:lnTo>
                    <a:cubicBezTo>
                      <a:pt x="108168" y="230597"/>
                      <a:pt x="102115" y="244118"/>
                      <a:pt x="92327" y="253905"/>
                    </a:cubicBezTo>
                    <a:lnTo>
                      <a:pt x="85091" y="256902"/>
                    </a:lnTo>
                    <a:lnTo>
                      <a:pt x="85592" y="257110"/>
                    </a:lnTo>
                    <a:cubicBezTo>
                      <a:pt x="93656" y="265174"/>
                      <a:pt x="98643" y="276313"/>
                      <a:pt x="98643" y="288618"/>
                    </a:cubicBezTo>
                    <a:lnTo>
                      <a:pt x="98643" y="304335"/>
                    </a:lnTo>
                    <a:lnTo>
                      <a:pt x="86060" y="334712"/>
                    </a:lnTo>
                    <a:lnTo>
                      <a:pt x="92327" y="337308"/>
                    </a:lnTo>
                    <a:cubicBezTo>
                      <a:pt x="102115" y="347095"/>
                      <a:pt x="108168" y="360616"/>
                      <a:pt x="108168" y="375551"/>
                    </a:cubicBezTo>
                    <a:lnTo>
                      <a:pt x="108168" y="454322"/>
                    </a:lnTo>
                    <a:cubicBezTo>
                      <a:pt x="108168" y="484192"/>
                      <a:pt x="83954" y="508406"/>
                      <a:pt x="54084" y="508406"/>
                    </a:cubicBezTo>
                    <a:cubicBezTo>
                      <a:pt x="24214" y="508406"/>
                      <a:pt x="0" y="484192"/>
                      <a:pt x="0" y="454322"/>
                    </a:cubicBezTo>
                    <a:lnTo>
                      <a:pt x="0" y="375551"/>
                    </a:lnTo>
                    <a:cubicBezTo>
                      <a:pt x="0" y="360616"/>
                      <a:pt x="6054" y="347095"/>
                      <a:pt x="15841" y="337308"/>
                    </a:cubicBezTo>
                    <a:lnTo>
                      <a:pt x="22108" y="334712"/>
                    </a:lnTo>
                    <a:lnTo>
                      <a:pt x="9525" y="304335"/>
                    </a:lnTo>
                    <a:lnTo>
                      <a:pt x="9525" y="288618"/>
                    </a:lnTo>
                    <a:cubicBezTo>
                      <a:pt x="9525" y="276313"/>
                      <a:pt x="14513" y="265174"/>
                      <a:pt x="22576" y="257110"/>
                    </a:cubicBezTo>
                    <a:lnTo>
                      <a:pt x="23077" y="256902"/>
                    </a:lnTo>
                    <a:lnTo>
                      <a:pt x="15841" y="253905"/>
                    </a:lnTo>
                    <a:cubicBezTo>
                      <a:pt x="6054" y="244118"/>
                      <a:pt x="0" y="230597"/>
                      <a:pt x="0" y="215662"/>
                    </a:cubicBezTo>
                    <a:lnTo>
                      <a:pt x="0" y="180290"/>
                    </a:lnTo>
                    <a:cubicBezTo>
                      <a:pt x="0" y="172822"/>
                      <a:pt x="1514" y="165708"/>
                      <a:pt x="4250" y="159238"/>
                    </a:cubicBezTo>
                    <a:lnTo>
                      <a:pt x="11454" y="148554"/>
                    </a:lnTo>
                    <a:lnTo>
                      <a:pt x="4250" y="137870"/>
                    </a:lnTo>
                    <a:cubicBezTo>
                      <a:pt x="1514" y="131399"/>
                      <a:pt x="0" y="124285"/>
                      <a:pt x="0" y="116818"/>
                    </a:cubicBezTo>
                    <a:lnTo>
                      <a:pt x="0" y="54084"/>
                    </a:lnTo>
                    <a:cubicBezTo>
                      <a:pt x="0" y="24214"/>
                      <a:pt x="24214" y="0"/>
                      <a:pt x="5408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7DDA8CB-7096-7B76-196F-179567854535}"/>
                  </a:ext>
                </a:extLst>
              </p:cNvPr>
              <p:cNvSpPr/>
              <p:nvPr/>
            </p:nvSpPr>
            <p:spPr>
              <a:xfrm rot="10800000">
                <a:off x="3008640" y="3534756"/>
                <a:ext cx="108168" cy="508406"/>
              </a:xfrm>
              <a:custGeom>
                <a:avLst/>
                <a:gdLst>
                  <a:gd name="csX0" fmla="*/ 54084 w 108168"/>
                  <a:gd name="csY0" fmla="*/ 0 h 508406"/>
                  <a:gd name="csX1" fmla="*/ 108168 w 108168"/>
                  <a:gd name="csY1" fmla="*/ 54084 h 508406"/>
                  <a:gd name="csX2" fmla="*/ 108168 w 108168"/>
                  <a:gd name="csY2" fmla="*/ 116818 h 508406"/>
                  <a:gd name="csX3" fmla="*/ 103918 w 108168"/>
                  <a:gd name="csY3" fmla="*/ 137870 h 508406"/>
                  <a:gd name="csX4" fmla="*/ 96715 w 108168"/>
                  <a:gd name="csY4" fmla="*/ 148554 h 508406"/>
                  <a:gd name="csX5" fmla="*/ 103918 w 108168"/>
                  <a:gd name="csY5" fmla="*/ 159238 h 508406"/>
                  <a:gd name="csX6" fmla="*/ 108168 w 108168"/>
                  <a:gd name="csY6" fmla="*/ 180290 h 508406"/>
                  <a:gd name="csX7" fmla="*/ 108168 w 108168"/>
                  <a:gd name="csY7" fmla="*/ 215662 h 508406"/>
                  <a:gd name="csX8" fmla="*/ 92327 w 108168"/>
                  <a:gd name="csY8" fmla="*/ 253905 h 508406"/>
                  <a:gd name="csX9" fmla="*/ 85091 w 108168"/>
                  <a:gd name="csY9" fmla="*/ 256902 h 508406"/>
                  <a:gd name="csX10" fmla="*/ 85592 w 108168"/>
                  <a:gd name="csY10" fmla="*/ 257110 h 508406"/>
                  <a:gd name="csX11" fmla="*/ 98643 w 108168"/>
                  <a:gd name="csY11" fmla="*/ 288618 h 508406"/>
                  <a:gd name="csX12" fmla="*/ 98643 w 108168"/>
                  <a:gd name="csY12" fmla="*/ 304335 h 508406"/>
                  <a:gd name="csX13" fmla="*/ 86060 w 108168"/>
                  <a:gd name="csY13" fmla="*/ 334712 h 508406"/>
                  <a:gd name="csX14" fmla="*/ 92327 w 108168"/>
                  <a:gd name="csY14" fmla="*/ 337308 h 508406"/>
                  <a:gd name="csX15" fmla="*/ 108168 w 108168"/>
                  <a:gd name="csY15" fmla="*/ 375551 h 508406"/>
                  <a:gd name="csX16" fmla="*/ 108168 w 108168"/>
                  <a:gd name="csY16" fmla="*/ 454322 h 508406"/>
                  <a:gd name="csX17" fmla="*/ 54084 w 108168"/>
                  <a:gd name="csY17" fmla="*/ 508406 h 508406"/>
                  <a:gd name="csX18" fmla="*/ 0 w 108168"/>
                  <a:gd name="csY18" fmla="*/ 454322 h 508406"/>
                  <a:gd name="csX19" fmla="*/ 0 w 108168"/>
                  <a:gd name="csY19" fmla="*/ 375551 h 508406"/>
                  <a:gd name="csX20" fmla="*/ 15841 w 108168"/>
                  <a:gd name="csY20" fmla="*/ 337308 h 508406"/>
                  <a:gd name="csX21" fmla="*/ 22108 w 108168"/>
                  <a:gd name="csY21" fmla="*/ 334712 h 508406"/>
                  <a:gd name="csX22" fmla="*/ 9525 w 108168"/>
                  <a:gd name="csY22" fmla="*/ 304335 h 508406"/>
                  <a:gd name="csX23" fmla="*/ 9525 w 108168"/>
                  <a:gd name="csY23" fmla="*/ 288618 h 508406"/>
                  <a:gd name="csX24" fmla="*/ 22576 w 108168"/>
                  <a:gd name="csY24" fmla="*/ 257110 h 508406"/>
                  <a:gd name="csX25" fmla="*/ 23077 w 108168"/>
                  <a:gd name="csY25" fmla="*/ 256902 h 508406"/>
                  <a:gd name="csX26" fmla="*/ 15841 w 108168"/>
                  <a:gd name="csY26" fmla="*/ 253905 h 508406"/>
                  <a:gd name="csX27" fmla="*/ 0 w 108168"/>
                  <a:gd name="csY27" fmla="*/ 215662 h 508406"/>
                  <a:gd name="csX28" fmla="*/ 0 w 108168"/>
                  <a:gd name="csY28" fmla="*/ 180290 h 508406"/>
                  <a:gd name="csX29" fmla="*/ 4250 w 108168"/>
                  <a:gd name="csY29" fmla="*/ 159238 h 508406"/>
                  <a:gd name="csX30" fmla="*/ 11454 w 108168"/>
                  <a:gd name="csY30" fmla="*/ 148554 h 508406"/>
                  <a:gd name="csX31" fmla="*/ 4250 w 108168"/>
                  <a:gd name="csY31" fmla="*/ 137870 h 508406"/>
                  <a:gd name="csX32" fmla="*/ 0 w 108168"/>
                  <a:gd name="csY32" fmla="*/ 116818 h 508406"/>
                  <a:gd name="csX33" fmla="*/ 0 w 108168"/>
                  <a:gd name="csY33" fmla="*/ 54084 h 508406"/>
                  <a:gd name="csX34" fmla="*/ 54084 w 108168"/>
                  <a:gd name="csY34" fmla="*/ 0 h 5084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108168" h="508406">
                    <a:moveTo>
                      <a:pt x="54084" y="0"/>
                    </a:moveTo>
                    <a:cubicBezTo>
                      <a:pt x="83954" y="0"/>
                      <a:pt x="108168" y="24214"/>
                      <a:pt x="108168" y="54084"/>
                    </a:cubicBezTo>
                    <a:lnTo>
                      <a:pt x="108168" y="116818"/>
                    </a:lnTo>
                    <a:cubicBezTo>
                      <a:pt x="108168" y="124285"/>
                      <a:pt x="106655" y="131399"/>
                      <a:pt x="103918" y="137870"/>
                    </a:cubicBezTo>
                    <a:lnTo>
                      <a:pt x="96715" y="148554"/>
                    </a:lnTo>
                    <a:lnTo>
                      <a:pt x="103918" y="159238"/>
                    </a:lnTo>
                    <a:cubicBezTo>
                      <a:pt x="106655" y="165708"/>
                      <a:pt x="108168" y="172822"/>
                      <a:pt x="108168" y="180290"/>
                    </a:cubicBezTo>
                    <a:lnTo>
                      <a:pt x="108168" y="215662"/>
                    </a:lnTo>
                    <a:cubicBezTo>
                      <a:pt x="108168" y="230597"/>
                      <a:pt x="102115" y="244118"/>
                      <a:pt x="92327" y="253905"/>
                    </a:cubicBezTo>
                    <a:lnTo>
                      <a:pt x="85091" y="256902"/>
                    </a:lnTo>
                    <a:lnTo>
                      <a:pt x="85592" y="257110"/>
                    </a:lnTo>
                    <a:cubicBezTo>
                      <a:pt x="93656" y="265174"/>
                      <a:pt x="98643" y="276313"/>
                      <a:pt x="98643" y="288618"/>
                    </a:cubicBezTo>
                    <a:lnTo>
                      <a:pt x="98643" y="304335"/>
                    </a:lnTo>
                    <a:lnTo>
                      <a:pt x="86060" y="334712"/>
                    </a:lnTo>
                    <a:lnTo>
                      <a:pt x="92327" y="337308"/>
                    </a:lnTo>
                    <a:cubicBezTo>
                      <a:pt x="102115" y="347095"/>
                      <a:pt x="108168" y="360616"/>
                      <a:pt x="108168" y="375551"/>
                    </a:cubicBezTo>
                    <a:lnTo>
                      <a:pt x="108168" y="454322"/>
                    </a:lnTo>
                    <a:cubicBezTo>
                      <a:pt x="108168" y="484192"/>
                      <a:pt x="83954" y="508406"/>
                      <a:pt x="54084" y="508406"/>
                    </a:cubicBezTo>
                    <a:cubicBezTo>
                      <a:pt x="24214" y="508406"/>
                      <a:pt x="0" y="484192"/>
                      <a:pt x="0" y="454322"/>
                    </a:cubicBezTo>
                    <a:lnTo>
                      <a:pt x="0" y="375551"/>
                    </a:lnTo>
                    <a:cubicBezTo>
                      <a:pt x="0" y="360616"/>
                      <a:pt x="6054" y="347095"/>
                      <a:pt x="15841" y="337308"/>
                    </a:cubicBezTo>
                    <a:lnTo>
                      <a:pt x="22108" y="334712"/>
                    </a:lnTo>
                    <a:lnTo>
                      <a:pt x="9525" y="304335"/>
                    </a:lnTo>
                    <a:lnTo>
                      <a:pt x="9525" y="288618"/>
                    </a:lnTo>
                    <a:cubicBezTo>
                      <a:pt x="9525" y="276313"/>
                      <a:pt x="14513" y="265174"/>
                      <a:pt x="22576" y="257110"/>
                    </a:cubicBezTo>
                    <a:lnTo>
                      <a:pt x="23077" y="256902"/>
                    </a:lnTo>
                    <a:lnTo>
                      <a:pt x="15841" y="253905"/>
                    </a:lnTo>
                    <a:cubicBezTo>
                      <a:pt x="6054" y="244118"/>
                      <a:pt x="0" y="230597"/>
                      <a:pt x="0" y="215662"/>
                    </a:cubicBezTo>
                    <a:lnTo>
                      <a:pt x="0" y="180290"/>
                    </a:lnTo>
                    <a:cubicBezTo>
                      <a:pt x="0" y="172822"/>
                      <a:pt x="1514" y="165708"/>
                      <a:pt x="4250" y="159238"/>
                    </a:cubicBezTo>
                    <a:lnTo>
                      <a:pt x="11454" y="148554"/>
                    </a:lnTo>
                    <a:lnTo>
                      <a:pt x="4250" y="137870"/>
                    </a:lnTo>
                    <a:cubicBezTo>
                      <a:pt x="1514" y="131399"/>
                      <a:pt x="0" y="124285"/>
                      <a:pt x="0" y="116818"/>
                    </a:cubicBezTo>
                    <a:lnTo>
                      <a:pt x="0" y="54084"/>
                    </a:lnTo>
                    <a:cubicBezTo>
                      <a:pt x="0" y="24214"/>
                      <a:pt x="24214" y="0"/>
                      <a:pt x="5408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33B33453-5F89-0486-1E6E-B0A00C9F2328}"/>
                </a:ext>
              </a:extLst>
            </p:cNvPr>
            <p:cNvGrpSpPr/>
            <p:nvPr/>
          </p:nvGrpSpPr>
          <p:grpSpPr>
            <a:xfrm rot="2700000">
              <a:off x="1826121" y="1066964"/>
              <a:ext cx="158778" cy="2196786"/>
              <a:chOff x="2983335" y="2344529"/>
              <a:chExt cx="158778" cy="2196786"/>
            </a:xfrm>
            <a:solidFill>
              <a:srgbClr val="C00000"/>
            </a:solidFill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403A9E9A-A7C9-DEF5-7961-CCFADA9EA379}"/>
                  </a:ext>
                </a:extLst>
              </p:cNvPr>
              <p:cNvGrpSpPr/>
              <p:nvPr/>
            </p:nvGrpSpPr>
            <p:grpSpPr>
              <a:xfrm>
                <a:off x="2983335" y="2344529"/>
                <a:ext cx="158778" cy="2196786"/>
                <a:chOff x="2983336" y="2344529"/>
                <a:chExt cx="158778" cy="2196786"/>
              </a:xfrm>
              <a:grpFill/>
            </p:grpSpPr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E960D735-1473-4E49-3AA7-56B51AD2107D}"/>
                    </a:ext>
                  </a:extLst>
                </p:cNvPr>
                <p:cNvGrpSpPr/>
                <p:nvPr/>
              </p:nvGrpSpPr>
              <p:grpSpPr>
                <a:xfrm>
                  <a:off x="2983336" y="2344529"/>
                  <a:ext cx="158778" cy="504056"/>
                  <a:chOff x="2355577" y="2060848"/>
                  <a:chExt cx="316186" cy="1003761"/>
                </a:xfrm>
                <a:grpFill/>
              </p:grpSpPr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D2EA74CB-90CD-6A1B-7C34-964FB707906F}"/>
                      </a:ext>
                    </a:extLst>
                  </p:cNvPr>
                  <p:cNvSpPr/>
                  <p:nvPr/>
                </p:nvSpPr>
                <p:spPr>
                  <a:xfrm>
                    <a:off x="2355577" y="2060848"/>
                    <a:ext cx="316186" cy="1003761"/>
                  </a:xfrm>
                  <a:custGeom>
                    <a:avLst/>
                    <a:gdLst>
                      <a:gd name="csX0" fmla="*/ 252028 w 504056"/>
                      <a:gd name="csY0" fmla="*/ 0 h 1003761"/>
                      <a:gd name="csX1" fmla="*/ 504056 w 504056"/>
                      <a:gd name="csY1" fmla="*/ 252028 h 1003761"/>
                      <a:gd name="csX2" fmla="*/ 461014 w 504056"/>
                      <a:gd name="csY2" fmla="*/ 392939 h 1003761"/>
                      <a:gd name="csX3" fmla="*/ 458560 w 504056"/>
                      <a:gd name="csY3" fmla="*/ 395913 h 1003761"/>
                      <a:gd name="csX4" fmla="*/ 463882 w 504056"/>
                      <a:gd name="csY4" fmla="*/ 395729 h 1003761"/>
                      <a:gd name="csX5" fmla="*/ 355964 w 504056"/>
                      <a:gd name="csY5" fmla="*/ 750945 h 1003761"/>
                      <a:gd name="csX6" fmla="*/ 358400 w 504056"/>
                      <a:gd name="csY6" fmla="*/ 785590 h 1003761"/>
                      <a:gd name="csX7" fmla="*/ 377722 w 504056"/>
                      <a:gd name="csY7" fmla="*/ 814249 h 1003761"/>
                      <a:gd name="csX8" fmla="*/ 388442 w 504056"/>
                      <a:gd name="csY8" fmla="*/ 867347 h 1003761"/>
                      <a:gd name="csX9" fmla="*/ 252028 w 504056"/>
                      <a:gd name="csY9" fmla="*/ 1003761 h 1003761"/>
                      <a:gd name="csX10" fmla="*/ 115614 w 504056"/>
                      <a:gd name="csY10" fmla="*/ 867347 h 1003761"/>
                      <a:gd name="csX11" fmla="*/ 138912 w 504056"/>
                      <a:gd name="csY11" fmla="*/ 791077 h 1003761"/>
                      <a:gd name="csX12" fmla="*/ 152457 w 504056"/>
                      <a:gd name="csY12" fmla="*/ 776170 h 1003761"/>
                      <a:gd name="csX13" fmla="*/ 154230 w 504056"/>
                      <a:gd name="csY13" fmla="*/ 750946 h 1003761"/>
                      <a:gd name="csX14" fmla="*/ 103739 w 504056"/>
                      <a:gd name="csY14" fmla="*/ 506638 h 1003761"/>
                      <a:gd name="csX15" fmla="*/ 47286 w 504056"/>
                      <a:gd name="csY15" fmla="*/ 397609 h 1003761"/>
                      <a:gd name="csX16" fmla="*/ 43043 w 504056"/>
                      <a:gd name="csY16" fmla="*/ 392939 h 1003761"/>
                      <a:gd name="csX17" fmla="*/ 0 w 504056"/>
                      <a:gd name="csY17" fmla="*/ 252028 h 1003761"/>
                      <a:gd name="csX18" fmla="*/ 252028 w 504056"/>
                      <a:gd name="csY18" fmla="*/ 0 h 100376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</a:cxnLst>
                    <a:rect l="l" t="t" r="r" b="b"/>
                    <a:pathLst>
                      <a:path w="504056" h="1003761">
                        <a:moveTo>
                          <a:pt x="252028" y="0"/>
                        </a:moveTo>
                        <a:cubicBezTo>
                          <a:pt x="391219" y="0"/>
                          <a:pt x="504056" y="112837"/>
                          <a:pt x="504056" y="252028"/>
                        </a:cubicBezTo>
                        <a:cubicBezTo>
                          <a:pt x="504056" y="304225"/>
                          <a:pt x="488188" y="352715"/>
                          <a:pt x="461014" y="392939"/>
                        </a:cubicBezTo>
                        <a:lnTo>
                          <a:pt x="458560" y="395913"/>
                        </a:lnTo>
                        <a:lnTo>
                          <a:pt x="463882" y="395729"/>
                        </a:lnTo>
                        <a:cubicBezTo>
                          <a:pt x="396183" y="500684"/>
                          <a:pt x="358845" y="625700"/>
                          <a:pt x="355964" y="750945"/>
                        </a:cubicBezTo>
                        <a:lnTo>
                          <a:pt x="358400" y="785590"/>
                        </a:lnTo>
                        <a:lnTo>
                          <a:pt x="377722" y="814249"/>
                        </a:lnTo>
                        <a:cubicBezTo>
                          <a:pt x="384625" y="830569"/>
                          <a:pt x="388442" y="848512"/>
                          <a:pt x="388442" y="867347"/>
                        </a:cubicBezTo>
                        <a:cubicBezTo>
                          <a:pt x="388442" y="942686"/>
                          <a:pt x="327367" y="1003761"/>
                          <a:pt x="252028" y="1003761"/>
                        </a:cubicBezTo>
                        <a:cubicBezTo>
                          <a:pt x="176689" y="1003761"/>
                          <a:pt x="115614" y="942686"/>
                          <a:pt x="115614" y="867347"/>
                        </a:cubicBezTo>
                        <a:cubicBezTo>
                          <a:pt x="115614" y="839095"/>
                          <a:pt x="124203" y="812849"/>
                          <a:pt x="138912" y="791077"/>
                        </a:cubicBezTo>
                        <a:lnTo>
                          <a:pt x="152457" y="776170"/>
                        </a:lnTo>
                        <a:lnTo>
                          <a:pt x="154230" y="750946"/>
                        </a:lnTo>
                        <a:cubicBezTo>
                          <a:pt x="152310" y="667449"/>
                          <a:pt x="135075" y="584055"/>
                          <a:pt x="103739" y="506638"/>
                        </a:cubicBezTo>
                        <a:lnTo>
                          <a:pt x="47286" y="397609"/>
                        </a:lnTo>
                        <a:lnTo>
                          <a:pt x="43043" y="392939"/>
                        </a:lnTo>
                        <a:cubicBezTo>
                          <a:pt x="15868" y="352715"/>
                          <a:pt x="0" y="304225"/>
                          <a:pt x="0" y="252028"/>
                        </a:cubicBezTo>
                        <a:cubicBezTo>
                          <a:pt x="0" y="112837"/>
                          <a:pt x="112837" y="0"/>
                          <a:pt x="252028" y="0"/>
                        </a:cubicBezTo>
                        <a:close/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四角形: 上の 2 つの角を丸める 86">
                    <a:extLst>
                      <a:ext uri="{FF2B5EF4-FFF2-40B4-BE49-F238E27FC236}">
                        <a16:creationId xmlns:a16="http://schemas.microsoft.com/office/drawing/2014/main" id="{A80E5FE2-EE83-3223-D1D3-F35B5A5F6627}"/>
                      </a:ext>
                    </a:extLst>
                  </p:cNvPr>
                  <p:cNvSpPr/>
                  <p:nvPr/>
                </p:nvSpPr>
                <p:spPr>
                  <a:xfrm>
                    <a:off x="2365101" y="2932029"/>
                    <a:ext cx="297138" cy="132580"/>
                  </a:xfrm>
                  <a:prstGeom prst="round2SameRect">
                    <a:avLst/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C53EE47D-3823-01E5-211D-2FF40BA820A5}"/>
                    </a:ext>
                  </a:extLst>
                </p:cNvPr>
                <p:cNvGrpSpPr/>
                <p:nvPr/>
              </p:nvGrpSpPr>
              <p:grpSpPr>
                <a:xfrm rot="10800000">
                  <a:off x="2983336" y="4037259"/>
                  <a:ext cx="158778" cy="504056"/>
                  <a:chOff x="2355577" y="2060848"/>
                  <a:chExt cx="316186" cy="1003761"/>
                </a:xfrm>
                <a:grpFill/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C4C750AD-6838-2E22-5BE1-BD3645712831}"/>
                      </a:ext>
                    </a:extLst>
                  </p:cNvPr>
                  <p:cNvSpPr/>
                  <p:nvPr/>
                </p:nvSpPr>
                <p:spPr>
                  <a:xfrm>
                    <a:off x="2355577" y="2060848"/>
                    <a:ext cx="316186" cy="1003761"/>
                  </a:xfrm>
                  <a:custGeom>
                    <a:avLst/>
                    <a:gdLst>
                      <a:gd name="csX0" fmla="*/ 252028 w 504056"/>
                      <a:gd name="csY0" fmla="*/ 0 h 1003761"/>
                      <a:gd name="csX1" fmla="*/ 504056 w 504056"/>
                      <a:gd name="csY1" fmla="*/ 252028 h 1003761"/>
                      <a:gd name="csX2" fmla="*/ 461014 w 504056"/>
                      <a:gd name="csY2" fmla="*/ 392939 h 1003761"/>
                      <a:gd name="csX3" fmla="*/ 458560 w 504056"/>
                      <a:gd name="csY3" fmla="*/ 395913 h 1003761"/>
                      <a:gd name="csX4" fmla="*/ 463882 w 504056"/>
                      <a:gd name="csY4" fmla="*/ 395729 h 1003761"/>
                      <a:gd name="csX5" fmla="*/ 355964 w 504056"/>
                      <a:gd name="csY5" fmla="*/ 750945 h 1003761"/>
                      <a:gd name="csX6" fmla="*/ 358400 w 504056"/>
                      <a:gd name="csY6" fmla="*/ 785590 h 1003761"/>
                      <a:gd name="csX7" fmla="*/ 377722 w 504056"/>
                      <a:gd name="csY7" fmla="*/ 814249 h 1003761"/>
                      <a:gd name="csX8" fmla="*/ 388442 w 504056"/>
                      <a:gd name="csY8" fmla="*/ 867347 h 1003761"/>
                      <a:gd name="csX9" fmla="*/ 252028 w 504056"/>
                      <a:gd name="csY9" fmla="*/ 1003761 h 1003761"/>
                      <a:gd name="csX10" fmla="*/ 115614 w 504056"/>
                      <a:gd name="csY10" fmla="*/ 867347 h 1003761"/>
                      <a:gd name="csX11" fmla="*/ 138912 w 504056"/>
                      <a:gd name="csY11" fmla="*/ 791077 h 1003761"/>
                      <a:gd name="csX12" fmla="*/ 152457 w 504056"/>
                      <a:gd name="csY12" fmla="*/ 776170 h 1003761"/>
                      <a:gd name="csX13" fmla="*/ 154230 w 504056"/>
                      <a:gd name="csY13" fmla="*/ 750946 h 1003761"/>
                      <a:gd name="csX14" fmla="*/ 103739 w 504056"/>
                      <a:gd name="csY14" fmla="*/ 506638 h 1003761"/>
                      <a:gd name="csX15" fmla="*/ 47286 w 504056"/>
                      <a:gd name="csY15" fmla="*/ 397609 h 1003761"/>
                      <a:gd name="csX16" fmla="*/ 43043 w 504056"/>
                      <a:gd name="csY16" fmla="*/ 392939 h 1003761"/>
                      <a:gd name="csX17" fmla="*/ 0 w 504056"/>
                      <a:gd name="csY17" fmla="*/ 252028 h 1003761"/>
                      <a:gd name="csX18" fmla="*/ 252028 w 504056"/>
                      <a:gd name="csY18" fmla="*/ 0 h 100376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</a:cxnLst>
                    <a:rect l="l" t="t" r="r" b="b"/>
                    <a:pathLst>
                      <a:path w="504056" h="1003761">
                        <a:moveTo>
                          <a:pt x="252028" y="0"/>
                        </a:moveTo>
                        <a:cubicBezTo>
                          <a:pt x="391219" y="0"/>
                          <a:pt x="504056" y="112837"/>
                          <a:pt x="504056" y="252028"/>
                        </a:cubicBezTo>
                        <a:cubicBezTo>
                          <a:pt x="504056" y="304225"/>
                          <a:pt x="488188" y="352715"/>
                          <a:pt x="461014" y="392939"/>
                        </a:cubicBezTo>
                        <a:lnTo>
                          <a:pt x="458560" y="395913"/>
                        </a:lnTo>
                        <a:lnTo>
                          <a:pt x="463882" y="395729"/>
                        </a:lnTo>
                        <a:cubicBezTo>
                          <a:pt x="396183" y="500684"/>
                          <a:pt x="358845" y="625700"/>
                          <a:pt x="355964" y="750945"/>
                        </a:cubicBezTo>
                        <a:lnTo>
                          <a:pt x="358400" y="785590"/>
                        </a:lnTo>
                        <a:lnTo>
                          <a:pt x="377722" y="814249"/>
                        </a:lnTo>
                        <a:cubicBezTo>
                          <a:pt x="384625" y="830569"/>
                          <a:pt x="388442" y="848512"/>
                          <a:pt x="388442" y="867347"/>
                        </a:cubicBezTo>
                        <a:cubicBezTo>
                          <a:pt x="388442" y="942686"/>
                          <a:pt x="327367" y="1003761"/>
                          <a:pt x="252028" y="1003761"/>
                        </a:cubicBezTo>
                        <a:cubicBezTo>
                          <a:pt x="176689" y="1003761"/>
                          <a:pt x="115614" y="942686"/>
                          <a:pt x="115614" y="867347"/>
                        </a:cubicBezTo>
                        <a:cubicBezTo>
                          <a:pt x="115614" y="839095"/>
                          <a:pt x="124203" y="812849"/>
                          <a:pt x="138912" y="791077"/>
                        </a:cubicBezTo>
                        <a:lnTo>
                          <a:pt x="152457" y="776170"/>
                        </a:lnTo>
                        <a:lnTo>
                          <a:pt x="154230" y="750946"/>
                        </a:lnTo>
                        <a:cubicBezTo>
                          <a:pt x="152310" y="667449"/>
                          <a:pt x="135075" y="584055"/>
                          <a:pt x="103739" y="506638"/>
                        </a:cubicBezTo>
                        <a:lnTo>
                          <a:pt x="47286" y="397609"/>
                        </a:lnTo>
                        <a:lnTo>
                          <a:pt x="43043" y="392939"/>
                        </a:lnTo>
                        <a:cubicBezTo>
                          <a:pt x="15868" y="352715"/>
                          <a:pt x="0" y="304225"/>
                          <a:pt x="0" y="252028"/>
                        </a:cubicBezTo>
                        <a:cubicBezTo>
                          <a:pt x="0" y="112837"/>
                          <a:pt x="112837" y="0"/>
                          <a:pt x="252028" y="0"/>
                        </a:cubicBezTo>
                        <a:close/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四角形: 上の 2 つの角を丸める 84">
                    <a:extLst>
                      <a:ext uri="{FF2B5EF4-FFF2-40B4-BE49-F238E27FC236}">
                        <a16:creationId xmlns:a16="http://schemas.microsoft.com/office/drawing/2014/main" id="{1B5A4404-876E-E9A4-E8E0-F93A8CB8A827}"/>
                      </a:ext>
                    </a:extLst>
                  </p:cNvPr>
                  <p:cNvSpPr/>
                  <p:nvPr/>
                </p:nvSpPr>
                <p:spPr>
                  <a:xfrm>
                    <a:off x="2365101" y="2932029"/>
                    <a:ext cx="297138" cy="132580"/>
                  </a:xfrm>
                  <a:prstGeom prst="round2SameRect">
                    <a:avLst/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467B5453-2EE8-C065-D524-3F21207E5D72}"/>
                  </a:ext>
                </a:extLst>
              </p:cNvPr>
              <p:cNvSpPr/>
              <p:nvPr/>
            </p:nvSpPr>
            <p:spPr>
              <a:xfrm>
                <a:off x="3008640" y="2848584"/>
                <a:ext cx="108168" cy="508406"/>
              </a:xfrm>
              <a:custGeom>
                <a:avLst/>
                <a:gdLst>
                  <a:gd name="csX0" fmla="*/ 54084 w 108168"/>
                  <a:gd name="csY0" fmla="*/ 0 h 508406"/>
                  <a:gd name="csX1" fmla="*/ 108168 w 108168"/>
                  <a:gd name="csY1" fmla="*/ 54084 h 508406"/>
                  <a:gd name="csX2" fmla="*/ 108168 w 108168"/>
                  <a:gd name="csY2" fmla="*/ 116818 h 508406"/>
                  <a:gd name="csX3" fmla="*/ 103918 w 108168"/>
                  <a:gd name="csY3" fmla="*/ 137870 h 508406"/>
                  <a:gd name="csX4" fmla="*/ 96715 w 108168"/>
                  <a:gd name="csY4" fmla="*/ 148554 h 508406"/>
                  <a:gd name="csX5" fmla="*/ 103918 w 108168"/>
                  <a:gd name="csY5" fmla="*/ 159238 h 508406"/>
                  <a:gd name="csX6" fmla="*/ 108168 w 108168"/>
                  <a:gd name="csY6" fmla="*/ 180290 h 508406"/>
                  <a:gd name="csX7" fmla="*/ 108168 w 108168"/>
                  <a:gd name="csY7" fmla="*/ 215662 h 508406"/>
                  <a:gd name="csX8" fmla="*/ 92327 w 108168"/>
                  <a:gd name="csY8" fmla="*/ 253905 h 508406"/>
                  <a:gd name="csX9" fmla="*/ 85091 w 108168"/>
                  <a:gd name="csY9" fmla="*/ 256902 h 508406"/>
                  <a:gd name="csX10" fmla="*/ 85592 w 108168"/>
                  <a:gd name="csY10" fmla="*/ 257110 h 508406"/>
                  <a:gd name="csX11" fmla="*/ 98643 w 108168"/>
                  <a:gd name="csY11" fmla="*/ 288618 h 508406"/>
                  <a:gd name="csX12" fmla="*/ 98643 w 108168"/>
                  <a:gd name="csY12" fmla="*/ 304335 h 508406"/>
                  <a:gd name="csX13" fmla="*/ 86060 w 108168"/>
                  <a:gd name="csY13" fmla="*/ 334712 h 508406"/>
                  <a:gd name="csX14" fmla="*/ 92327 w 108168"/>
                  <a:gd name="csY14" fmla="*/ 337308 h 508406"/>
                  <a:gd name="csX15" fmla="*/ 108168 w 108168"/>
                  <a:gd name="csY15" fmla="*/ 375551 h 508406"/>
                  <a:gd name="csX16" fmla="*/ 108168 w 108168"/>
                  <a:gd name="csY16" fmla="*/ 454322 h 508406"/>
                  <a:gd name="csX17" fmla="*/ 54084 w 108168"/>
                  <a:gd name="csY17" fmla="*/ 508406 h 508406"/>
                  <a:gd name="csX18" fmla="*/ 0 w 108168"/>
                  <a:gd name="csY18" fmla="*/ 454322 h 508406"/>
                  <a:gd name="csX19" fmla="*/ 0 w 108168"/>
                  <a:gd name="csY19" fmla="*/ 375551 h 508406"/>
                  <a:gd name="csX20" fmla="*/ 15841 w 108168"/>
                  <a:gd name="csY20" fmla="*/ 337308 h 508406"/>
                  <a:gd name="csX21" fmla="*/ 22108 w 108168"/>
                  <a:gd name="csY21" fmla="*/ 334712 h 508406"/>
                  <a:gd name="csX22" fmla="*/ 9525 w 108168"/>
                  <a:gd name="csY22" fmla="*/ 304335 h 508406"/>
                  <a:gd name="csX23" fmla="*/ 9525 w 108168"/>
                  <a:gd name="csY23" fmla="*/ 288618 h 508406"/>
                  <a:gd name="csX24" fmla="*/ 22576 w 108168"/>
                  <a:gd name="csY24" fmla="*/ 257110 h 508406"/>
                  <a:gd name="csX25" fmla="*/ 23077 w 108168"/>
                  <a:gd name="csY25" fmla="*/ 256902 h 508406"/>
                  <a:gd name="csX26" fmla="*/ 15841 w 108168"/>
                  <a:gd name="csY26" fmla="*/ 253905 h 508406"/>
                  <a:gd name="csX27" fmla="*/ 0 w 108168"/>
                  <a:gd name="csY27" fmla="*/ 215662 h 508406"/>
                  <a:gd name="csX28" fmla="*/ 0 w 108168"/>
                  <a:gd name="csY28" fmla="*/ 180290 h 508406"/>
                  <a:gd name="csX29" fmla="*/ 4250 w 108168"/>
                  <a:gd name="csY29" fmla="*/ 159238 h 508406"/>
                  <a:gd name="csX30" fmla="*/ 11454 w 108168"/>
                  <a:gd name="csY30" fmla="*/ 148554 h 508406"/>
                  <a:gd name="csX31" fmla="*/ 4250 w 108168"/>
                  <a:gd name="csY31" fmla="*/ 137870 h 508406"/>
                  <a:gd name="csX32" fmla="*/ 0 w 108168"/>
                  <a:gd name="csY32" fmla="*/ 116818 h 508406"/>
                  <a:gd name="csX33" fmla="*/ 0 w 108168"/>
                  <a:gd name="csY33" fmla="*/ 54084 h 508406"/>
                  <a:gd name="csX34" fmla="*/ 54084 w 108168"/>
                  <a:gd name="csY34" fmla="*/ 0 h 5084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108168" h="508406">
                    <a:moveTo>
                      <a:pt x="54084" y="0"/>
                    </a:moveTo>
                    <a:cubicBezTo>
                      <a:pt x="83954" y="0"/>
                      <a:pt x="108168" y="24214"/>
                      <a:pt x="108168" y="54084"/>
                    </a:cubicBezTo>
                    <a:lnTo>
                      <a:pt x="108168" y="116818"/>
                    </a:lnTo>
                    <a:cubicBezTo>
                      <a:pt x="108168" y="124285"/>
                      <a:pt x="106655" y="131399"/>
                      <a:pt x="103918" y="137870"/>
                    </a:cubicBezTo>
                    <a:lnTo>
                      <a:pt x="96715" y="148554"/>
                    </a:lnTo>
                    <a:lnTo>
                      <a:pt x="103918" y="159238"/>
                    </a:lnTo>
                    <a:cubicBezTo>
                      <a:pt x="106655" y="165708"/>
                      <a:pt x="108168" y="172822"/>
                      <a:pt x="108168" y="180290"/>
                    </a:cubicBezTo>
                    <a:lnTo>
                      <a:pt x="108168" y="215662"/>
                    </a:lnTo>
                    <a:cubicBezTo>
                      <a:pt x="108168" y="230597"/>
                      <a:pt x="102115" y="244118"/>
                      <a:pt x="92327" y="253905"/>
                    </a:cubicBezTo>
                    <a:lnTo>
                      <a:pt x="85091" y="256902"/>
                    </a:lnTo>
                    <a:lnTo>
                      <a:pt x="85592" y="257110"/>
                    </a:lnTo>
                    <a:cubicBezTo>
                      <a:pt x="93656" y="265174"/>
                      <a:pt x="98643" y="276313"/>
                      <a:pt x="98643" y="288618"/>
                    </a:cubicBezTo>
                    <a:lnTo>
                      <a:pt x="98643" y="304335"/>
                    </a:lnTo>
                    <a:lnTo>
                      <a:pt x="86060" y="334712"/>
                    </a:lnTo>
                    <a:lnTo>
                      <a:pt x="92327" y="337308"/>
                    </a:lnTo>
                    <a:cubicBezTo>
                      <a:pt x="102115" y="347095"/>
                      <a:pt x="108168" y="360616"/>
                      <a:pt x="108168" y="375551"/>
                    </a:cubicBezTo>
                    <a:lnTo>
                      <a:pt x="108168" y="454322"/>
                    </a:lnTo>
                    <a:cubicBezTo>
                      <a:pt x="108168" y="484192"/>
                      <a:pt x="83954" y="508406"/>
                      <a:pt x="54084" y="508406"/>
                    </a:cubicBezTo>
                    <a:cubicBezTo>
                      <a:pt x="24214" y="508406"/>
                      <a:pt x="0" y="484192"/>
                      <a:pt x="0" y="454322"/>
                    </a:cubicBezTo>
                    <a:lnTo>
                      <a:pt x="0" y="375551"/>
                    </a:lnTo>
                    <a:cubicBezTo>
                      <a:pt x="0" y="360616"/>
                      <a:pt x="6054" y="347095"/>
                      <a:pt x="15841" y="337308"/>
                    </a:cubicBezTo>
                    <a:lnTo>
                      <a:pt x="22108" y="334712"/>
                    </a:lnTo>
                    <a:lnTo>
                      <a:pt x="9525" y="304335"/>
                    </a:lnTo>
                    <a:lnTo>
                      <a:pt x="9525" y="288618"/>
                    </a:lnTo>
                    <a:cubicBezTo>
                      <a:pt x="9525" y="276313"/>
                      <a:pt x="14513" y="265174"/>
                      <a:pt x="22576" y="257110"/>
                    </a:cubicBezTo>
                    <a:lnTo>
                      <a:pt x="23077" y="256902"/>
                    </a:lnTo>
                    <a:lnTo>
                      <a:pt x="15841" y="253905"/>
                    </a:lnTo>
                    <a:cubicBezTo>
                      <a:pt x="6054" y="244118"/>
                      <a:pt x="0" y="230597"/>
                      <a:pt x="0" y="215662"/>
                    </a:cubicBezTo>
                    <a:lnTo>
                      <a:pt x="0" y="180290"/>
                    </a:lnTo>
                    <a:cubicBezTo>
                      <a:pt x="0" y="172822"/>
                      <a:pt x="1514" y="165708"/>
                      <a:pt x="4250" y="159238"/>
                    </a:cubicBezTo>
                    <a:lnTo>
                      <a:pt x="11454" y="148554"/>
                    </a:lnTo>
                    <a:lnTo>
                      <a:pt x="4250" y="137870"/>
                    </a:lnTo>
                    <a:cubicBezTo>
                      <a:pt x="1514" y="131399"/>
                      <a:pt x="0" y="124285"/>
                      <a:pt x="0" y="116818"/>
                    </a:cubicBezTo>
                    <a:lnTo>
                      <a:pt x="0" y="54084"/>
                    </a:lnTo>
                    <a:cubicBezTo>
                      <a:pt x="0" y="24214"/>
                      <a:pt x="24214" y="0"/>
                      <a:pt x="5408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70FC43EB-2788-02B1-4C64-BAC9F99CC860}"/>
                  </a:ext>
                </a:extLst>
              </p:cNvPr>
              <p:cNvSpPr/>
              <p:nvPr/>
            </p:nvSpPr>
            <p:spPr>
              <a:xfrm rot="10800000">
                <a:off x="3008640" y="3534756"/>
                <a:ext cx="108168" cy="508406"/>
              </a:xfrm>
              <a:custGeom>
                <a:avLst/>
                <a:gdLst>
                  <a:gd name="csX0" fmla="*/ 54084 w 108168"/>
                  <a:gd name="csY0" fmla="*/ 0 h 508406"/>
                  <a:gd name="csX1" fmla="*/ 108168 w 108168"/>
                  <a:gd name="csY1" fmla="*/ 54084 h 508406"/>
                  <a:gd name="csX2" fmla="*/ 108168 w 108168"/>
                  <a:gd name="csY2" fmla="*/ 116818 h 508406"/>
                  <a:gd name="csX3" fmla="*/ 103918 w 108168"/>
                  <a:gd name="csY3" fmla="*/ 137870 h 508406"/>
                  <a:gd name="csX4" fmla="*/ 96715 w 108168"/>
                  <a:gd name="csY4" fmla="*/ 148554 h 508406"/>
                  <a:gd name="csX5" fmla="*/ 103918 w 108168"/>
                  <a:gd name="csY5" fmla="*/ 159238 h 508406"/>
                  <a:gd name="csX6" fmla="*/ 108168 w 108168"/>
                  <a:gd name="csY6" fmla="*/ 180290 h 508406"/>
                  <a:gd name="csX7" fmla="*/ 108168 w 108168"/>
                  <a:gd name="csY7" fmla="*/ 215662 h 508406"/>
                  <a:gd name="csX8" fmla="*/ 92327 w 108168"/>
                  <a:gd name="csY8" fmla="*/ 253905 h 508406"/>
                  <a:gd name="csX9" fmla="*/ 85091 w 108168"/>
                  <a:gd name="csY9" fmla="*/ 256902 h 508406"/>
                  <a:gd name="csX10" fmla="*/ 85592 w 108168"/>
                  <a:gd name="csY10" fmla="*/ 257110 h 508406"/>
                  <a:gd name="csX11" fmla="*/ 98643 w 108168"/>
                  <a:gd name="csY11" fmla="*/ 288618 h 508406"/>
                  <a:gd name="csX12" fmla="*/ 98643 w 108168"/>
                  <a:gd name="csY12" fmla="*/ 304335 h 508406"/>
                  <a:gd name="csX13" fmla="*/ 86060 w 108168"/>
                  <a:gd name="csY13" fmla="*/ 334712 h 508406"/>
                  <a:gd name="csX14" fmla="*/ 92327 w 108168"/>
                  <a:gd name="csY14" fmla="*/ 337308 h 508406"/>
                  <a:gd name="csX15" fmla="*/ 108168 w 108168"/>
                  <a:gd name="csY15" fmla="*/ 375551 h 508406"/>
                  <a:gd name="csX16" fmla="*/ 108168 w 108168"/>
                  <a:gd name="csY16" fmla="*/ 454322 h 508406"/>
                  <a:gd name="csX17" fmla="*/ 54084 w 108168"/>
                  <a:gd name="csY17" fmla="*/ 508406 h 508406"/>
                  <a:gd name="csX18" fmla="*/ 0 w 108168"/>
                  <a:gd name="csY18" fmla="*/ 454322 h 508406"/>
                  <a:gd name="csX19" fmla="*/ 0 w 108168"/>
                  <a:gd name="csY19" fmla="*/ 375551 h 508406"/>
                  <a:gd name="csX20" fmla="*/ 15841 w 108168"/>
                  <a:gd name="csY20" fmla="*/ 337308 h 508406"/>
                  <a:gd name="csX21" fmla="*/ 22108 w 108168"/>
                  <a:gd name="csY21" fmla="*/ 334712 h 508406"/>
                  <a:gd name="csX22" fmla="*/ 9525 w 108168"/>
                  <a:gd name="csY22" fmla="*/ 304335 h 508406"/>
                  <a:gd name="csX23" fmla="*/ 9525 w 108168"/>
                  <a:gd name="csY23" fmla="*/ 288618 h 508406"/>
                  <a:gd name="csX24" fmla="*/ 22576 w 108168"/>
                  <a:gd name="csY24" fmla="*/ 257110 h 508406"/>
                  <a:gd name="csX25" fmla="*/ 23077 w 108168"/>
                  <a:gd name="csY25" fmla="*/ 256902 h 508406"/>
                  <a:gd name="csX26" fmla="*/ 15841 w 108168"/>
                  <a:gd name="csY26" fmla="*/ 253905 h 508406"/>
                  <a:gd name="csX27" fmla="*/ 0 w 108168"/>
                  <a:gd name="csY27" fmla="*/ 215662 h 508406"/>
                  <a:gd name="csX28" fmla="*/ 0 w 108168"/>
                  <a:gd name="csY28" fmla="*/ 180290 h 508406"/>
                  <a:gd name="csX29" fmla="*/ 4250 w 108168"/>
                  <a:gd name="csY29" fmla="*/ 159238 h 508406"/>
                  <a:gd name="csX30" fmla="*/ 11454 w 108168"/>
                  <a:gd name="csY30" fmla="*/ 148554 h 508406"/>
                  <a:gd name="csX31" fmla="*/ 4250 w 108168"/>
                  <a:gd name="csY31" fmla="*/ 137870 h 508406"/>
                  <a:gd name="csX32" fmla="*/ 0 w 108168"/>
                  <a:gd name="csY32" fmla="*/ 116818 h 508406"/>
                  <a:gd name="csX33" fmla="*/ 0 w 108168"/>
                  <a:gd name="csY33" fmla="*/ 54084 h 508406"/>
                  <a:gd name="csX34" fmla="*/ 54084 w 108168"/>
                  <a:gd name="csY34" fmla="*/ 0 h 5084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108168" h="508406">
                    <a:moveTo>
                      <a:pt x="54084" y="0"/>
                    </a:moveTo>
                    <a:cubicBezTo>
                      <a:pt x="83954" y="0"/>
                      <a:pt x="108168" y="24214"/>
                      <a:pt x="108168" y="54084"/>
                    </a:cubicBezTo>
                    <a:lnTo>
                      <a:pt x="108168" y="116818"/>
                    </a:lnTo>
                    <a:cubicBezTo>
                      <a:pt x="108168" y="124285"/>
                      <a:pt x="106655" y="131399"/>
                      <a:pt x="103918" y="137870"/>
                    </a:cubicBezTo>
                    <a:lnTo>
                      <a:pt x="96715" y="148554"/>
                    </a:lnTo>
                    <a:lnTo>
                      <a:pt x="103918" y="159238"/>
                    </a:lnTo>
                    <a:cubicBezTo>
                      <a:pt x="106655" y="165708"/>
                      <a:pt x="108168" y="172822"/>
                      <a:pt x="108168" y="180290"/>
                    </a:cubicBezTo>
                    <a:lnTo>
                      <a:pt x="108168" y="215662"/>
                    </a:lnTo>
                    <a:cubicBezTo>
                      <a:pt x="108168" y="230597"/>
                      <a:pt x="102115" y="244118"/>
                      <a:pt x="92327" y="253905"/>
                    </a:cubicBezTo>
                    <a:lnTo>
                      <a:pt x="85091" y="256902"/>
                    </a:lnTo>
                    <a:lnTo>
                      <a:pt x="85592" y="257110"/>
                    </a:lnTo>
                    <a:cubicBezTo>
                      <a:pt x="93656" y="265174"/>
                      <a:pt x="98643" y="276313"/>
                      <a:pt x="98643" y="288618"/>
                    </a:cubicBezTo>
                    <a:lnTo>
                      <a:pt x="98643" y="304335"/>
                    </a:lnTo>
                    <a:lnTo>
                      <a:pt x="86060" y="334712"/>
                    </a:lnTo>
                    <a:lnTo>
                      <a:pt x="92327" y="337308"/>
                    </a:lnTo>
                    <a:cubicBezTo>
                      <a:pt x="102115" y="347095"/>
                      <a:pt x="108168" y="360616"/>
                      <a:pt x="108168" y="375551"/>
                    </a:cubicBezTo>
                    <a:lnTo>
                      <a:pt x="108168" y="454322"/>
                    </a:lnTo>
                    <a:cubicBezTo>
                      <a:pt x="108168" y="484192"/>
                      <a:pt x="83954" y="508406"/>
                      <a:pt x="54084" y="508406"/>
                    </a:cubicBezTo>
                    <a:cubicBezTo>
                      <a:pt x="24214" y="508406"/>
                      <a:pt x="0" y="484192"/>
                      <a:pt x="0" y="454322"/>
                    </a:cubicBezTo>
                    <a:lnTo>
                      <a:pt x="0" y="375551"/>
                    </a:lnTo>
                    <a:cubicBezTo>
                      <a:pt x="0" y="360616"/>
                      <a:pt x="6054" y="347095"/>
                      <a:pt x="15841" y="337308"/>
                    </a:cubicBezTo>
                    <a:lnTo>
                      <a:pt x="22108" y="334712"/>
                    </a:lnTo>
                    <a:lnTo>
                      <a:pt x="9525" y="304335"/>
                    </a:lnTo>
                    <a:lnTo>
                      <a:pt x="9525" y="288618"/>
                    </a:lnTo>
                    <a:cubicBezTo>
                      <a:pt x="9525" y="276313"/>
                      <a:pt x="14513" y="265174"/>
                      <a:pt x="22576" y="257110"/>
                    </a:cubicBezTo>
                    <a:lnTo>
                      <a:pt x="23077" y="256902"/>
                    </a:lnTo>
                    <a:lnTo>
                      <a:pt x="15841" y="253905"/>
                    </a:lnTo>
                    <a:cubicBezTo>
                      <a:pt x="6054" y="244118"/>
                      <a:pt x="0" y="230597"/>
                      <a:pt x="0" y="215662"/>
                    </a:cubicBezTo>
                    <a:lnTo>
                      <a:pt x="0" y="180290"/>
                    </a:lnTo>
                    <a:cubicBezTo>
                      <a:pt x="0" y="172822"/>
                      <a:pt x="1514" y="165708"/>
                      <a:pt x="4250" y="159238"/>
                    </a:cubicBezTo>
                    <a:lnTo>
                      <a:pt x="11454" y="148554"/>
                    </a:lnTo>
                    <a:lnTo>
                      <a:pt x="4250" y="137870"/>
                    </a:lnTo>
                    <a:cubicBezTo>
                      <a:pt x="1514" y="131399"/>
                      <a:pt x="0" y="124285"/>
                      <a:pt x="0" y="116818"/>
                    </a:cubicBezTo>
                    <a:lnTo>
                      <a:pt x="0" y="54084"/>
                    </a:lnTo>
                    <a:cubicBezTo>
                      <a:pt x="0" y="24214"/>
                      <a:pt x="24214" y="0"/>
                      <a:pt x="5408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4DC8D347-3B66-35B6-A35F-269240BCEC2E}"/>
                </a:ext>
              </a:extLst>
            </p:cNvPr>
            <p:cNvGrpSpPr/>
            <p:nvPr/>
          </p:nvGrpSpPr>
          <p:grpSpPr>
            <a:xfrm rot="8100000">
              <a:off x="1821339" y="1066964"/>
              <a:ext cx="158778" cy="2196786"/>
              <a:chOff x="2983335" y="2344529"/>
              <a:chExt cx="158778" cy="2196786"/>
            </a:xfrm>
            <a:solidFill>
              <a:srgbClr val="C00000"/>
            </a:solidFill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36C47B19-D390-F625-9C2B-7A58327A39B4}"/>
                  </a:ext>
                </a:extLst>
              </p:cNvPr>
              <p:cNvGrpSpPr/>
              <p:nvPr/>
            </p:nvGrpSpPr>
            <p:grpSpPr>
              <a:xfrm>
                <a:off x="2983335" y="2344529"/>
                <a:ext cx="158778" cy="2196786"/>
                <a:chOff x="2983336" y="2344529"/>
                <a:chExt cx="158778" cy="2196786"/>
              </a:xfrm>
              <a:grpFill/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DCD09950-E1C6-5FFF-ACDC-C44980C8CE0A}"/>
                    </a:ext>
                  </a:extLst>
                </p:cNvPr>
                <p:cNvGrpSpPr/>
                <p:nvPr/>
              </p:nvGrpSpPr>
              <p:grpSpPr>
                <a:xfrm>
                  <a:off x="2983336" y="2344529"/>
                  <a:ext cx="158778" cy="504056"/>
                  <a:chOff x="2355577" y="2060848"/>
                  <a:chExt cx="316186" cy="1003761"/>
                </a:xfrm>
                <a:grpFill/>
              </p:grpSpPr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750F2EB9-EEA2-402A-3D25-BA2D5C4A407F}"/>
                      </a:ext>
                    </a:extLst>
                  </p:cNvPr>
                  <p:cNvSpPr/>
                  <p:nvPr/>
                </p:nvSpPr>
                <p:spPr>
                  <a:xfrm>
                    <a:off x="2355577" y="2060848"/>
                    <a:ext cx="316186" cy="1003761"/>
                  </a:xfrm>
                  <a:custGeom>
                    <a:avLst/>
                    <a:gdLst>
                      <a:gd name="csX0" fmla="*/ 252028 w 504056"/>
                      <a:gd name="csY0" fmla="*/ 0 h 1003761"/>
                      <a:gd name="csX1" fmla="*/ 504056 w 504056"/>
                      <a:gd name="csY1" fmla="*/ 252028 h 1003761"/>
                      <a:gd name="csX2" fmla="*/ 461014 w 504056"/>
                      <a:gd name="csY2" fmla="*/ 392939 h 1003761"/>
                      <a:gd name="csX3" fmla="*/ 458560 w 504056"/>
                      <a:gd name="csY3" fmla="*/ 395913 h 1003761"/>
                      <a:gd name="csX4" fmla="*/ 463882 w 504056"/>
                      <a:gd name="csY4" fmla="*/ 395729 h 1003761"/>
                      <a:gd name="csX5" fmla="*/ 355964 w 504056"/>
                      <a:gd name="csY5" fmla="*/ 750945 h 1003761"/>
                      <a:gd name="csX6" fmla="*/ 358400 w 504056"/>
                      <a:gd name="csY6" fmla="*/ 785590 h 1003761"/>
                      <a:gd name="csX7" fmla="*/ 377722 w 504056"/>
                      <a:gd name="csY7" fmla="*/ 814249 h 1003761"/>
                      <a:gd name="csX8" fmla="*/ 388442 w 504056"/>
                      <a:gd name="csY8" fmla="*/ 867347 h 1003761"/>
                      <a:gd name="csX9" fmla="*/ 252028 w 504056"/>
                      <a:gd name="csY9" fmla="*/ 1003761 h 1003761"/>
                      <a:gd name="csX10" fmla="*/ 115614 w 504056"/>
                      <a:gd name="csY10" fmla="*/ 867347 h 1003761"/>
                      <a:gd name="csX11" fmla="*/ 138912 w 504056"/>
                      <a:gd name="csY11" fmla="*/ 791077 h 1003761"/>
                      <a:gd name="csX12" fmla="*/ 152457 w 504056"/>
                      <a:gd name="csY12" fmla="*/ 776170 h 1003761"/>
                      <a:gd name="csX13" fmla="*/ 154230 w 504056"/>
                      <a:gd name="csY13" fmla="*/ 750946 h 1003761"/>
                      <a:gd name="csX14" fmla="*/ 103739 w 504056"/>
                      <a:gd name="csY14" fmla="*/ 506638 h 1003761"/>
                      <a:gd name="csX15" fmla="*/ 47286 w 504056"/>
                      <a:gd name="csY15" fmla="*/ 397609 h 1003761"/>
                      <a:gd name="csX16" fmla="*/ 43043 w 504056"/>
                      <a:gd name="csY16" fmla="*/ 392939 h 1003761"/>
                      <a:gd name="csX17" fmla="*/ 0 w 504056"/>
                      <a:gd name="csY17" fmla="*/ 252028 h 1003761"/>
                      <a:gd name="csX18" fmla="*/ 252028 w 504056"/>
                      <a:gd name="csY18" fmla="*/ 0 h 100376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</a:cxnLst>
                    <a:rect l="l" t="t" r="r" b="b"/>
                    <a:pathLst>
                      <a:path w="504056" h="1003761">
                        <a:moveTo>
                          <a:pt x="252028" y="0"/>
                        </a:moveTo>
                        <a:cubicBezTo>
                          <a:pt x="391219" y="0"/>
                          <a:pt x="504056" y="112837"/>
                          <a:pt x="504056" y="252028"/>
                        </a:cubicBezTo>
                        <a:cubicBezTo>
                          <a:pt x="504056" y="304225"/>
                          <a:pt x="488188" y="352715"/>
                          <a:pt x="461014" y="392939"/>
                        </a:cubicBezTo>
                        <a:lnTo>
                          <a:pt x="458560" y="395913"/>
                        </a:lnTo>
                        <a:lnTo>
                          <a:pt x="463882" y="395729"/>
                        </a:lnTo>
                        <a:cubicBezTo>
                          <a:pt x="396183" y="500684"/>
                          <a:pt x="358845" y="625700"/>
                          <a:pt x="355964" y="750945"/>
                        </a:cubicBezTo>
                        <a:lnTo>
                          <a:pt x="358400" y="785590"/>
                        </a:lnTo>
                        <a:lnTo>
                          <a:pt x="377722" y="814249"/>
                        </a:lnTo>
                        <a:cubicBezTo>
                          <a:pt x="384625" y="830569"/>
                          <a:pt x="388442" y="848512"/>
                          <a:pt x="388442" y="867347"/>
                        </a:cubicBezTo>
                        <a:cubicBezTo>
                          <a:pt x="388442" y="942686"/>
                          <a:pt x="327367" y="1003761"/>
                          <a:pt x="252028" y="1003761"/>
                        </a:cubicBezTo>
                        <a:cubicBezTo>
                          <a:pt x="176689" y="1003761"/>
                          <a:pt x="115614" y="942686"/>
                          <a:pt x="115614" y="867347"/>
                        </a:cubicBezTo>
                        <a:cubicBezTo>
                          <a:pt x="115614" y="839095"/>
                          <a:pt x="124203" y="812849"/>
                          <a:pt x="138912" y="791077"/>
                        </a:cubicBezTo>
                        <a:lnTo>
                          <a:pt x="152457" y="776170"/>
                        </a:lnTo>
                        <a:lnTo>
                          <a:pt x="154230" y="750946"/>
                        </a:lnTo>
                        <a:cubicBezTo>
                          <a:pt x="152310" y="667449"/>
                          <a:pt x="135075" y="584055"/>
                          <a:pt x="103739" y="506638"/>
                        </a:cubicBezTo>
                        <a:lnTo>
                          <a:pt x="47286" y="397609"/>
                        </a:lnTo>
                        <a:lnTo>
                          <a:pt x="43043" y="392939"/>
                        </a:lnTo>
                        <a:cubicBezTo>
                          <a:pt x="15868" y="352715"/>
                          <a:pt x="0" y="304225"/>
                          <a:pt x="0" y="252028"/>
                        </a:cubicBezTo>
                        <a:cubicBezTo>
                          <a:pt x="0" y="112837"/>
                          <a:pt x="112837" y="0"/>
                          <a:pt x="252028" y="0"/>
                        </a:cubicBezTo>
                        <a:close/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四角形: 上の 2 つの角を丸める 96">
                    <a:extLst>
                      <a:ext uri="{FF2B5EF4-FFF2-40B4-BE49-F238E27FC236}">
                        <a16:creationId xmlns:a16="http://schemas.microsoft.com/office/drawing/2014/main" id="{37CABFF9-55DE-396A-46CD-FC5C12C2271B}"/>
                      </a:ext>
                    </a:extLst>
                  </p:cNvPr>
                  <p:cNvSpPr/>
                  <p:nvPr/>
                </p:nvSpPr>
                <p:spPr>
                  <a:xfrm>
                    <a:off x="2365101" y="2932029"/>
                    <a:ext cx="297138" cy="132580"/>
                  </a:xfrm>
                  <a:prstGeom prst="round2SameRect">
                    <a:avLst/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7E1812BC-763F-81D1-1F40-DCA575095261}"/>
                    </a:ext>
                  </a:extLst>
                </p:cNvPr>
                <p:cNvGrpSpPr/>
                <p:nvPr/>
              </p:nvGrpSpPr>
              <p:grpSpPr>
                <a:xfrm rot="10800000">
                  <a:off x="2983336" y="4037259"/>
                  <a:ext cx="158778" cy="504056"/>
                  <a:chOff x="2355577" y="2060848"/>
                  <a:chExt cx="316186" cy="1003761"/>
                </a:xfrm>
                <a:grpFill/>
              </p:grpSpPr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77DC85B1-8BE1-BDFF-D114-A862B5969B68}"/>
                      </a:ext>
                    </a:extLst>
                  </p:cNvPr>
                  <p:cNvSpPr/>
                  <p:nvPr/>
                </p:nvSpPr>
                <p:spPr>
                  <a:xfrm>
                    <a:off x="2355577" y="2060848"/>
                    <a:ext cx="316186" cy="1003761"/>
                  </a:xfrm>
                  <a:custGeom>
                    <a:avLst/>
                    <a:gdLst>
                      <a:gd name="csX0" fmla="*/ 252028 w 504056"/>
                      <a:gd name="csY0" fmla="*/ 0 h 1003761"/>
                      <a:gd name="csX1" fmla="*/ 504056 w 504056"/>
                      <a:gd name="csY1" fmla="*/ 252028 h 1003761"/>
                      <a:gd name="csX2" fmla="*/ 461014 w 504056"/>
                      <a:gd name="csY2" fmla="*/ 392939 h 1003761"/>
                      <a:gd name="csX3" fmla="*/ 458560 w 504056"/>
                      <a:gd name="csY3" fmla="*/ 395913 h 1003761"/>
                      <a:gd name="csX4" fmla="*/ 463882 w 504056"/>
                      <a:gd name="csY4" fmla="*/ 395729 h 1003761"/>
                      <a:gd name="csX5" fmla="*/ 355964 w 504056"/>
                      <a:gd name="csY5" fmla="*/ 750945 h 1003761"/>
                      <a:gd name="csX6" fmla="*/ 358400 w 504056"/>
                      <a:gd name="csY6" fmla="*/ 785590 h 1003761"/>
                      <a:gd name="csX7" fmla="*/ 377722 w 504056"/>
                      <a:gd name="csY7" fmla="*/ 814249 h 1003761"/>
                      <a:gd name="csX8" fmla="*/ 388442 w 504056"/>
                      <a:gd name="csY8" fmla="*/ 867347 h 1003761"/>
                      <a:gd name="csX9" fmla="*/ 252028 w 504056"/>
                      <a:gd name="csY9" fmla="*/ 1003761 h 1003761"/>
                      <a:gd name="csX10" fmla="*/ 115614 w 504056"/>
                      <a:gd name="csY10" fmla="*/ 867347 h 1003761"/>
                      <a:gd name="csX11" fmla="*/ 138912 w 504056"/>
                      <a:gd name="csY11" fmla="*/ 791077 h 1003761"/>
                      <a:gd name="csX12" fmla="*/ 152457 w 504056"/>
                      <a:gd name="csY12" fmla="*/ 776170 h 1003761"/>
                      <a:gd name="csX13" fmla="*/ 154230 w 504056"/>
                      <a:gd name="csY13" fmla="*/ 750946 h 1003761"/>
                      <a:gd name="csX14" fmla="*/ 103739 w 504056"/>
                      <a:gd name="csY14" fmla="*/ 506638 h 1003761"/>
                      <a:gd name="csX15" fmla="*/ 47286 w 504056"/>
                      <a:gd name="csY15" fmla="*/ 397609 h 1003761"/>
                      <a:gd name="csX16" fmla="*/ 43043 w 504056"/>
                      <a:gd name="csY16" fmla="*/ 392939 h 1003761"/>
                      <a:gd name="csX17" fmla="*/ 0 w 504056"/>
                      <a:gd name="csY17" fmla="*/ 252028 h 1003761"/>
                      <a:gd name="csX18" fmla="*/ 252028 w 504056"/>
                      <a:gd name="csY18" fmla="*/ 0 h 1003761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  <a:cxn ang="0">
                        <a:pos x="csX11" y="csY11"/>
                      </a:cxn>
                      <a:cxn ang="0">
                        <a:pos x="csX12" y="csY12"/>
                      </a:cxn>
                      <a:cxn ang="0">
                        <a:pos x="csX13" y="csY13"/>
                      </a:cxn>
                      <a:cxn ang="0">
                        <a:pos x="csX14" y="csY14"/>
                      </a:cxn>
                      <a:cxn ang="0">
                        <a:pos x="csX15" y="csY15"/>
                      </a:cxn>
                      <a:cxn ang="0">
                        <a:pos x="csX16" y="csY16"/>
                      </a:cxn>
                      <a:cxn ang="0">
                        <a:pos x="csX17" y="csY17"/>
                      </a:cxn>
                      <a:cxn ang="0">
                        <a:pos x="csX18" y="csY18"/>
                      </a:cxn>
                    </a:cxnLst>
                    <a:rect l="l" t="t" r="r" b="b"/>
                    <a:pathLst>
                      <a:path w="504056" h="1003761">
                        <a:moveTo>
                          <a:pt x="252028" y="0"/>
                        </a:moveTo>
                        <a:cubicBezTo>
                          <a:pt x="391219" y="0"/>
                          <a:pt x="504056" y="112837"/>
                          <a:pt x="504056" y="252028"/>
                        </a:cubicBezTo>
                        <a:cubicBezTo>
                          <a:pt x="504056" y="304225"/>
                          <a:pt x="488188" y="352715"/>
                          <a:pt x="461014" y="392939"/>
                        </a:cubicBezTo>
                        <a:lnTo>
                          <a:pt x="458560" y="395913"/>
                        </a:lnTo>
                        <a:lnTo>
                          <a:pt x="463882" y="395729"/>
                        </a:lnTo>
                        <a:cubicBezTo>
                          <a:pt x="396183" y="500684"/>
                          <a:pt x="358845" y="625700"/>
                          <a:pt x="355964" y="750945"/>
                        </a:cubicBezTo>
                        <a:lnTo>
                          <a:pt x="358400" y="785590"/>
                        </a:lnTo>
                        <a:lnTo>
                          <a:pt x="377722" y="814249"/>
                        </a:lnTo>
                        <a:cubicBezTo>
                          <a:pt x="384625" y="830569"/>
                          <a:pt x="388442" y="848512"/>
                          <a:pt x="388442" y="867347"/>
                        </a:cubicBezTo>
                        <a:cubicBezTo>
                          <a:pt x="388442" y="942686"/>
                          <a:pt x="327367" y="1003761"/>
                          <a:pt x="252028" y="1003761"/>
                        </a:cubicBezTo>
                        <a:cubicBezTo>
                          <a:pt x="176689" y="1003761"/>
                          <a:pt x="115614" y="942686"/>
                          <a:pt x="115614" y="867347"/>
                        </a:cubicBezTo>
                        <a:cubicBezTo>
                          <a:pt x="115614" y="839095"/>
                          <a:pt x="124203" y="812849"/>
                          <a:pt x="138912" y="791077"/>
                        </a:cubicBezTo>
                        <a:lnTo>
                          <a:pt x="152457" y="776170"/>
                        </a:lnTo>
                        <a:lnTo>
                          <a:pt x="154230" y="750946"/>
                        </a:lnTo>
                        <a:cubicBezTo>
                          <a:pt x="152310" y="667449"/>
                          <a:pt x="135075" y="584055"/>
                          <a:pt x="103739" y="506638"/>
                        </a:cubicBezTo>
                        <a:lnTo>
                          <a:pt x="47286" y="397609"/>
                        </a:lnTo>
                        <a:lnTo>
                          <a:pt x="43043" y="392939"/>
                        </a:lnTo>
                        <a:cubicBezTo>
                          <a:pt x="15868" y="352715"/>
                          <a:pt x="0" y="304225"/>
                          <a:pt x="0" y="252028"/>
                        </a:cubicBezTo>
                        <a:cubicBezTo>
                          <a:pt x="0" y="112837"/>
                          <a:pt x="112837" y="0"/>
                          <a:pt x="252028" y="0"/>
                        </a:cubicBezTo>
                        <a:close/>
                      </a:path>
                    </a:pathLst>
                  </a:cu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四角形: 上の 2 つの角を丸める 94">
                    <a:extLst>
                      <a:ext uri="{FF2B5EF4-FFF2-40B4-BE49-F238E27FC236}">
                        <a16:creationId xmlns:a16="http://schemas.microsoft.com/office/drawing/2014/main" id="{EB4D432C-E301-B568-566F-0528FB5A6E51}"/>
                      </a:ext>
                    </a:extLst>
                  </p:cNvPr>
                  <p:cNvSpPr/>
                  <p:nvPr/>
                </p:nvSpPr>
                <p:spPr>
                  <a:xfrm>
                    <a:off x="2365101" y="2932029"/>
                    <a:ext cx="297138" cy="132580"/>
                  </a:xfrm>
                  <a:prstGeom prst="round2SameRect">
                    <a:avLst/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3B90A878-E855-07A1-73F8-2601F5DB705B}"/>
                  </a:ext>
                </a:extLst>
              </p:cNvPr>
              <p:cNvSpPr/>
              <p:nvPr/>
            </p:nvSpPr>
            <p:spPr>
              <a:xfrm>
                <a:off x="3008640" y="2848584"/>
                <a:ext cx="108168" cy="508406"/>
              </a:xfrm>
              <a:custGeom>
                <a:avLst/>
                <a:gdLst>
                  <a:gd name="csX0" fmla="*/ 54084 w 108168"/>
                  <a:gd name="csY0" fmla="*/ 0 h 508406"/>
                  <a:gd name="csX1" fmla="*/ 108168 w 108168"/>
                  <a:gd name="csY1" fmla="*/ 54084 h 508406"/>
                  <a:gd name="csX2" fmla="*/ 108168 w 108168"/>
                  <a:gd name="csY2" fmla="*/ 116818 h 508406"/>
                  <a:gd name="csX3" fmla="*/ 103918 w 108168"/>
                  <a:gd name="csY3" fmla="*/ 137870 h 508406"/>
                  <a:gd name="csX4" fmla="*/ 96715 w 108168"/>
                  <a:gd name="csY4" fmla="*/ 148554 h 508406"/>
                  <a:gd name="csX5" fmla="*/ 103918 w 108168"/>
                  <a:gd name="csY5" fmla="*/ 159238 h 508406"/>
                  <a:gd name="csX6" fmla="*/ 108168 w 108168"/>
                  <a:gd name="csY6" fmla="*/ 180290 h 508406"/>
                  <a:gd name="csX7" fmla="*/ 108168 w 108168"/>
                  <a:gd name="csY7" fmla="*/ 215662 h 508406"/>
                  <a:gd name="csX8" fmla="*/ 92327 w 108168"/>
                  <a:gd name="csY8" fmla="*/ 253905 h 508406"/>
                  <a:gd name="csX9" fmla="*/ 85091 w 108168"/>
                  <a:gd name="csY9" fmla="*/ 256902 h 508406"/>
                  <a:gd name="csX10" fmla="*/ 85592 w 108168"/>
                  <a:gd name="csY10" fmla="*/ 257110 h 508406"/>
                  <a:gd name="csX11" fmla="*/ 98643 w 108168"/>
                  <a:gd name="csY11" fmla="*/ 288618 h 508406"/>
                  <a:gd name="csX12" fmla="*/ 98643 w 108168"/>
                  <a:gd name="csY12" fmla="*/ 304335 h 508406"/>
                  <a:gd name="csX13" fmla="*/ 86060 w 108168"/>
                  <a:gd name="csY13" fmla="*/ 334712 h 508406"/>
                  <a:gd name="csX14" fmla="*/ 92327 w 108168"/>
                  <a:gd name="csY14" fmla="*/ 337308 h 508406"/>
                  <a:gd name="csX15" fmla="*/ 108168 w 108168"/>
                  <a:gd name="csY15" fmla="*/ 375551 h 508406"/>
                  <a:gd name="csX16" fmla="*/ 108168 w 108168"/>
                  <a:gd name="csY16" fmla="*/ 454322 h 508406"/>
                  <a:gd name="csX17" fmla="*/ 54084 w 108168"/>
                  <a:gd name="csY17" fmla="*/ 508406 h 508406"/>
                  <a:gd name="csX18" fmla="*/ 0 w 108168"/>
                  <a:gd name="csY18" fmla="*/ 454322 h 508406"/>
                  <a:gd name="csX19" fmla="*/ 0 w 108168"/>
                  <a:gd name="csY19" fmla="*/ 375551 h 508406"/>
                  <a:gd name="csX20" fmla="*/ 15841 w 108168"/>
                  <a:gd name="csY20" fmla="*/ 337308 h 508406"/>
                  <a:gd name="csX21" fmla="*/ 22108 w 108168"/>
                  <a:gd name="csY21" fmla="*/ 334712 h 508406"/>
                  <a:gd name="csX22" fmla="*/ 9525 w 108168"/>
                  <a:gd name="csY22" fmla="*/ 304335 h 508406"/>
                  <a:gd name="csX23" fmla="*/ 9525 w 108168"/>
                  <a:gd name="csY23" fmla="*/ 288618 h 508406"/>
                  <a:gd name="csX24" fmla="*/ 22576 w 108168"/>
                  <a:gd name="csY24" fmla="*/ 257110 h 508406"/>
                  <a:gd name="csX25" fmla="*/ 23077 w 108168"/>
                  <a:gd name="csY25" fmla="*/ 256902 h 508406"/>
                  <a:gd name="csX26" fmla="*/ 15841 w 108168"/>
                  <a:gd name="csY26" fmla="*/ 253905 h 508406"/>
                  <a:gd name="csX27" fmla="*/ 0 w 108168"/>
                  <a:gd name="csY27" fmla="*/ 215662 h 508406"/>
                  <a:gd name="csX28" fmla="*/ 0 w 108168"/>
                  <a:gd name="csY28" fmla="*/ 180290 h 508406"/>
                  <a:gd name="csX29" fmla="*/ 4250 w 108168"/>
                  <a:gd name="csY29" fmla="*/ 159238 h 508406"/>
                  <a:gd name="csX30" fmla="*/ 11454 w 108168"/>
                  <a:gd name="csY30" fmla="*/ 148554 h 508406"/>
                  <a:gd name="csX31" fmla="*/ 4250 w 108168"/>
                  <a:gd name="csY31" fmla="*/ 137870 h 508406"/>
                  <a:gd name="csX32" fmla="*/ 0 w 108168"/>
                  <a:gd name="csY32" fmla="*/ 116818 h 508406"/>
                  <a:gd name="csX33" fmla="*/ 0 w 108168"/>
                  <a:gd name="csY33" fmla="*/ 54084 h 508406"/>
                  <a:gd name="csX34" fmla="*/ 54084 w 108168"/>
                  <a:gd name="csY34" fmla="*/ 0 h 5084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108168" h="508406">
                    <a:moveTo>
                      <a:pt x="54084" y="0"/>
                    </a:moveTo>
                    <a:cubicBezTo>
                      <a:pt x="83954" y="0"/>
                      <a:pt x="108168" y="24214"/>
                      <a:pt x="108168" y="54084"/>
                    </a:cubicBezTo>
                    <a:lnTo>
                      <a:pt x="108168" y="116818"/>
                    </a:lnTo>
                    <a:cubicBezTo>
                      <a:pt x="108168" y="124285"/>
                      <a:pt x="106655" y="131399"/>
                      <a:pt x="103918" y="137870"/>
                    </a:cubicBezTo>
                    <a:lnTo>
                      <a:pt x="96715" y="148554"/>
                    </a:lnTo>
                    <a:lnTo>
                      <a:pt x="103918" y="159238"/>
                    </a:lnTo>
                    <a:cubicBezTo>
                      <a:pt x="106655" y="165708"/>
                      <a:pt x="108168" y="172822"/>
                      <a:pt x="108168" y="180290"/>
                    </a:cubicBezTo>
                    <a:lnTo>
                      <a:pt x="108168" y="215662"/>
                    </a:lnTo>
                    <a:cubicBezTo>
                      <a:pt x="108168" y="230597"/>
                      <a:pt x="102115" y="244118"/>
                      <a:pt x="92327" y="253905"/>
                    </a:cubicBezTo>
                    <a:lnTo>
                      <a:pt x="85091" y="256902"/>
                    </a:lnTo>
                    <a:lnTo>
                      <a:pt x="85592" y="257110"/>
                    </a:lnTo>
                    <a:cubicBezTo>
                      <a:pt x="93656" y="265174"/>
                      <a:pt x="98643" y="276313"/>
                      <a:pt x="98643" y="288618"/>
                    </a:cubicBezTo>
                    <a:lnTo>
                      <a:pt x="98643" y="304335"/>
                    </a:lnTo>
                    <a:lnTo>
                      <a:pt x="86060" y="334712"/>
                    </a:lnTo>
                    <a:lnTo>
                      <a:pt x="92327" y="337308"/>
                    </a:lnTo>
                    <a:cubicBezTo>
                      <a:pt x="102115" y="347095"/>
                      <a:pt x="108168" y="360616"/>
                      <a:pt x="108168" y="375551"/>
                    </a:cubicBezTo>
                    <a:lnTo>
                      <a:pt x="108168" y="454322"/>
                    </a:lnTo>
                    <a:cubicBezTo>
                      <a:pt x="108168" y="484192"/>
                      <a:pt x="83954" y="508406"/>
                      <a:pt x="54084" y="508406"/>
                    </a:cubicBezTo>
                    <a:cubicBezTo>
                      <a:pt x="24214" y="508406"/>
                      <a:pt x="0" y="484192"/>
                      <a:pt x="0" y="454322"/>
                    </a:cubicBezTo>
                    <a:lnTo>
                      <a:pt x="0" y="375551"/>
                    </a:lnTo>
                    <a:cubicBezTo>
                      <a:pt x="0" y="360616"/>
                      <a:pt x="6054" y="347095"/>
                      <a:pt x="15841" y="337308"/>
                    </a:cubicBezTo>
                    <a:lnTo>
                      <a:pt x="22108" y="334712"/>
                    </a:lnTo>
                    <a:lnTo>
                      <a:pt x="9525" y="304335"/>
                    </a:lnTo>
                    <a:lnTo>
                      <a:pt x="9525" y="288618"/>
                    </a:lnTo>
                    <a:cubicBezTo>
                      <a:pt x="9525" y="276313"/>
                      <a:pt x="14513" y="265174"/>
                      <a:pt x="22576" y="257110"/>
                    </a:cubicBezTo>
                    <a:lnTo>
                      <a:pt x="23077" y="256902"/>
                    </a:lnTo>
                    <a:lnTo>
                      <a:pt x="15841" y="253905"/>
                    </a:lnTo>
                    <a:cubicBezTo>
                      <a:pt x="6054" y="244118"/>
                      <a:pt x="0" y="230597"/>
                      <a:pt x="0" y="215662"/>
                    </a:cubicBezTo>
                    <a:lnTo>
                      <a:pt x="0" y="180290"/>
                    </a:lnTo>
                    <a:cubicBezTo>
                      <a:pt x="0" y="172822"/>
                      <a:pt x="1514" y="165708"/>
                      <a:pt x="4250" y="159238"/>
                    </a:cubicBezTo>
                    <a:lnTo>
                      <a:pt x="11454" y="148554"/>
                    </a:lnTo>
                    <a:lnTo>
                      <a:pt x="4250" y="137870"/>
                    </a:lnTo>
                    <a:cubicBezTo>
                      <a:pt x="1514" y="131399"/>
                      <a:pt x="0" y="124285"/>
                      <a:pt x="0" y="116818"/>
                    </a:cubicBezTo>
                    <a:lnTo>
                      <a:pt x="0" y="54084"/>
                    </a:lnTo>
                    <a:cubicBezTo>
                      <a:pt x="0" y="24214"/>
                      <a:pt x="24214" y="0"/>
                      <a:pt x="5408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24C076B5-B89F-0F52-8BA5-12F80087F8B4}"/>
                  </a:ext>
                </a:extLst>
              </p:cNvPr>
              <p:cNvSpPr/>
              <p:nvPr/>
            </p:nvSpPr>
            <p:spPr>
              <a:xfrm rot="10800000">
                <a:off x="3008640" y="3534756"/>
                <a:ext cx="108168" cy="508406"/>
              </a:xfrm>
              <a:custGeom>
                <a:avLst/>
                <a:gdLst>
                  <a:gd name="csX0" fmla="*/ 54084 w 108168"/>
                  <a:gd name="csY0" fmla="*/ 0 h 508406"/>
                  <a:gd name="csX1" fmla="*/ 108168 w 108168"/>
                  <a:gd name="csY1" fmla="*/ 54084 h 508406"/>
                  <a:gd name="csX2" fmla="*/ 108168 w 108168"/>
                  <a:gd name="csY2" fmla="*/ 116818 h 508406"/>
                  <a:gd name="csX3" fmla="*/ 103918 w 108168"/>
                  <a:gd name="csY3" fmla="*/ 137870 h 508406"/>
                  <a:gd name="csX4" fmla="*/ 96715 w 108168"/>
                  <a:gd name="csY4" fmla="*/ 148554 h 508406"/>
                  <a:gd name="csX5" fmla="*/ 103918 w 108168"/>
                  <a:gd name="csY5" fmla="*/ 159238 h 508406"/>
                  <a:gd name="csX6" fmla="*/ 108168 w 108168"/>
                  <a:gd name="csY6" fmla="*/ 180290 h 508406"/>
                  <a:gd name="csX7" fmla="*/ 108168 w 108168"/>
                  <a:gd name="csY7" fmla="*/ 215662 h 508406"/>
                  <a:gd name="csX8" fmla="*/ 92327 w 108168"/>
                  <a:gd name="csY8" fmla="*/ 253905 h 508406"/>
                  <a:gd name="csX9" fmla="*/ 85091 w 108168"/>
                  <a:gd name="csY9" fmla="*/ 256902 h 508406"/>
                  <a:gd name="csX10" fmla="*/ 85592 w 108168"/>
                  <a:gd name="csY10" fmla="*/ 257110 h 508406"/>
                  <a:gd name="csX11" fmla="*/ 98643 w 108168"/>
                  <a:gd name="csY11" fmla="*/ 288618 h 508406"/>
                  <a:gd name="csX12" fmla="*/ 98643 w 108168"/>
                  <a:gd name="csY12" fmla="*/ 304335 h 508406"/>
                  <a:gd name="csX13" fmla="*/ 86060 w 108168"/>
                  <a:gd name="csY13" fmla="*/ 334712 h 508406"/>
                  <a:gd name="csX14" fmla="*/ 92327 w 108168"/>
                  <a:gd name="csY14" fmla="*/ 337308 h 508406"/>
                  <a:gd name="csX15" fmla="*/ 108168 w 108168"/>
                  <a:gd name="csY15" fmla="*/ 375551 h 508406"/>
                  <a:gd name="csX16" fmla="*/ 108168 w 108168"/>
                  <a:gd name="csY16" fmla="*/ 454322 h 508406"/>
                  <a:gd name="csX17" fmla="*/ 54084 w 108168"/>
                  <a:gd name="csY17" fmla="*/ 508406 h 508406"/>
                  <a:gd name="csX18" fmla="*/ 0 w 108168"/>
                  <a:gd name="csY18" fmla="*/ 454322 h 508406"/>
                  <a:gd name="csX19" fmla="*/ 0 w 108168"/>
                  <a:gd name="csY19" fmla="*/ 375551 h 508406"/>
                  <a:gd name="csX20" fmla="*/ 15841 w 108168"/>
                  <a:gd name="csY20" fmla="*/ 337308 h 508406"/>
                  <a:gd name="csX21" fmla="*/ 22108 w 108168"/>
                  <a:gd name="csY21" fmla="*/ 334712 h 508406"/>
                  <a:gd name="csX22" fmla="*/ 9525 w 108168"/>
                  <a:gd name="csY22" fmla="*/ 304335 h 508406"/>
                  <a:gd name="csX23" fmla="*/ 9525 w 108168"/>
                  <a:gd name="csY23" fmla="*/ 288618 h 508406"/>
                  <a:gd name="csX24" fmla="*/ 22576 w 108168"/>
                  <a:gd name="csY24" fmla="*/ 257110 h 508406"/>
                  <a:gd name="csX25" fmla="*/ 23077 w 108168"/>
                  <a:gd name="csY25" fmla="*/ 256902 h 508406"/>
                  <a:gd name="csX26" fmla="*/ 15841 w 108168"/>
                  <a:gd name="csY26" fmla="*/ 253905 h 508406"/>
                  <a:gd name="csX27" fmla="*/ 0 w 108168"/>
                  <a:gd name="csY27" fmla="*/ 215662 h 508406"/>
                  <a:gd name="csX28" fmla="*/ 0 w 108168"/>
                  <a:gd name="csY28" fmla="*/ 180290 h 508406"/>
                  <a:gd name="csX29" fmla="*/ 4250 w 108168"/>
                  <a:gd name="csY29" fmla="*/ 159238 h 508406"/>
                  <a:gd name="csX30" fmla="*/ 11454 w 108168"/>
                  <a:gd name="csY30" fmla="*/ 148554 h 508406"/>
                  <a:gd name="csX31" fmla="*/ 4250 w 108168"/>
                  <a:gd name="csY31" fmla="*/ 137870 h 508406"/>
                  <a:gd name="csX32" fmla="*/ 0 w 108168"/>
                  <a:gd name="csY32" fmla="*/ 116818 h 508406"/>
                  <a:gd name="csX33" fmla="*/ 0 w 108168"/>
                  <a:gd name="csY33" fmla="*/ 54084 h 508406"/>
                  <a:gd name="csX34" fmla="*/ 54084 w 108168"/>
                  <a:gd name="csY34" fmla="*/ 0 h 50840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</a:cxnLst>
                <a:rect l="l" t="t" r="r" b="b"/>
                <a:pathLst>
                  <a:path w="108168" h="508406">
                    <a:moveTo>
                      <a:pt x="54084" y="0"/>
                    </a:moveTo>
                    <a:cubicBezTo>
                      <a:pt x="83954" y="0"/>
                      <a:pt x="108168" y="24214"/>
                      <a:pt x="108168" y="54084"/>
                    </a:cubicBezTo>
                    <a:lnTo>
                      <a:pt x="108168" y="116818"/>
                    </a:lnTo>
                    <a:cubicBezTo>
                      <a:pt x="108168" y="124285"/>
                      <a:pt x="106655" y="131399"/>
                      <a:pt x="103918" y="137870"/>
                    </a:cubicBezTo>
                    <a:lnTo>
                      <a:pt x="96715" y="148554"/>
                    </a:lnTo>
                    <a:lnTo>
                      <a:pt x="103918" y="159238"/>
                    </a:lnTo>
                    <a:cubicBezTo>
                      <a:pt x="106655" y="165708"/>
                      <a:pt x="108168" y="172822"/>
                      <a:pt x="108168" y="180290"/>
                    </a:cubicBezTo>
                    <a:lnTo>
                      <a:pt x="108168" y="215662"/>
                    </a:lnTo>
                    <a:cubicBezTo>
                      <a:pt x="108168" y="230597"/>
                      <a:pt x="102115" y="244118"/>
                      <a:pt x="92327" y="253905"/>
                    </a:cubicBezTo>
                    <a:lnTo>
                      <a:pt x="85091" y="256902"/>
                    </a:lnTo>
                    <a:lnTo>
                      <a:pt x="85592" y="257110"/>
                    </a:lnTo>
                    <a:cubicBezTo>
                      <a:pt x="93656" y="265174"/>
                      <a:pt x="98643" y="276313"/>
                      <a:pt x="98643" y="288618"/>
                    </a:cubicBezTo>
                    <a:lnTo>
                      <a:pt x="98643" y="304335"/>
                    </a:lnTo>
                    <a:lnTo>
                      <a:pt x="86060" y="334712"/>
                    </a:lnTo>
                    <a:lnTo>
                      <a:pt x="92327" y="337308"/>
                    </a:lnTo>
                    <a:cubicBezTo>
                      <a:pt x="102115" y="347095"/>
                      <a:pt x="108168" y="360616"/>
                      <a:pt x="108168" y="375551"/>
                    </a:cubicBezTo>
                    <a:lnTo>
                      <a:pt x="108168" y="454322"/>
                    </a:lnTo>
                    <a:cubicBezTo>
                      <a:pt x="108168" y="484192"/>
                      <a:pt x="83954" y="508406"/>
                      <a:pt x="54084" y="508406"/>
                    </a:cubicBezTo>
                    <a:cubicBezTo>
                      <a:pt x="24214" y="508406"/>
                      <a:pt x="0" y="484192"/>
                      <a:pt x="0" y="454322"/>
                    </a:cubicBezTo>
                    <a:lnTo>
                      <a:pt x="0" y="375551"/>
                    </a:lnTo>
                    <a:cubicBezTo>
                      <a:pt x="0" y="360616"/>
                      <a:pt x="6054" y="347095"/>
                      <a:pt x="15841" y="337308"/>
                    </a:cubicBezTo>
                    <a:lnTo>
                      <a:pt x="22108" y="334712"/>
                    </a:lnTo>
                    <a:lnTo>
                      <a:pt x="9525" y="304335"/>
                    </a:lnTo>
                    <a:lnTo>
                      <a:pt x="9525" y="288618"/>
                    </a:lnTo>
                    <a:cubicBezTo>
                      <a:pt x="9525" y="276313"/>
                      <a:pt x="14513" y="265174"/>
                      <a:pt x="22576" y="257110"/>
                    </a:cubicBezTo>
                    <a:lnTo>
                      <a:pt x="23077" y="256902"/>
                    </a:lnTo>
                    <a:lnTo>
                      <a:pt x="15841" y="253905"/>
                    </a:lnTo>
                    <a:cubicBezTo>
                      <a:pt x="6054" y="244118"/>
                      <a:pt x="0" y="230597"/>
                      <a:pt x="0" y="215662"/>
                    </a:cubicBezTo>
                    <a:lnTo>
                      <a:pt x="0" y="180290"/>
                    </a:lnTo>
                    <a:cubicBezTo>
                      <a:pt x="0" y="172822"/>
                      <a:pt x="1514" y="165708"/>
                      <a:pt x="4250" y="159238"/>
                    </a:cubicBezTo>
                    <a:lnTo>
                      <a:pt x="11454" y="148554"/>
                    </a:lnTo>
                    <a:lnTo>
                      <a:pt x="4250" y="137870"/>
                    </a:lnTo>
                    <a:cubicBezTo>
                      <a:pt x="1514" y="131399"/>
                      <a:pt x="0" y="124285"/>
                      <a:pt x="0" y="116818"/>
                    </a:cubicBezTo>
                    <a:lnTo>
                      <a:pt x="0" y="54084"/>
                    </a:lnTo>
                    <a:cubicBezTo>
                      <a:pt x="0" y="24214"/>
                      <a:pt x="24214" y="0"/>
                      <a:pt x="5408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8" name="円: 塗りつぶしなし 97">
              <a:extLst>
                <a:ext uri="{FF2B5EF4-FFF2-40B4-BE49-F238E27FC236}">
                  <a16:creationId xmlns:a16="http://schemas.microsoft.com/office/drawing/2014/main" id="{5E19C160-7185-EF3A-1DD0-4C6584A49CA7}"/>
                </a:ext>
              </a:extLst>
            </p:cNvPr>
            <p:cNvSpPr/>
            <p:nvPr/>
          </p:nvSpPr>
          <p:spPr>
            <a:xfrm>
              <a:off x="1296347" y="1557833"/>
              <a:ext cx="1218328" cy="1218328"/>
            </a:xfrm>
            <a:prstGeom prst="donut">
              <a:avLst>
                <a:gd name="adj" fmla="val 7301"/>
              </a:avLst>
            </a:prstGeom>
            <a:solidFill>
              <a:srgbClr val="C00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9" name="円: 塗りつぶしなし 98">
              <a:extLst>
                <a:ext uri="{FF2B5EF4-FFF2-40B4-BE49-F238E27FC236}">
                  <a16:creationId xmlns:a16="http://schemas.microsoft.com/office/drawing/2014/main" id="{99E236EF-2689-6F6D-6D64-B67029B54980}"/>
                </a:ext>
              </a:extLst>
            </p:cNvPr>
            <p:cNvSpPr/>
            <p:nvPr/>
          </p:nvSpPr>
          <p:spPr>
            <a:xfrm>
              <a:off x="1429118" y="1690604"/>
              <a:ext cx="952786" cy="952786"/>
            </a:xfrm>
            <a:prstGeom prst="donut">
              <a:avLst>
                <a:gd name="adj" fmla="val 6799"/>
              </a:avLst>
            </a:prstGeom>
            <a:solidFill>
              <a:srgbClr val="C00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3E991A67-0B61-E473-7E00-18ED6A639903}"/>
                </a:ext>
              </a:extLst>
            </p:cNvPr>
            <p:cNvSpPr/>
            <p:nvPr/>
          </p:nvSpPr>
          <p:spPr>
            <a:xfrm>
              <a:off x="1691778" y="1951217"/>
              <a:ext cx="427464" cy="427464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100000">
                  <a:srgbClr val="800000"/>
                </a:gs>
              </a:gsLst>
              <a:lin ang="5400000" scaled="1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28370FD-EB8C-9654-DE94-AAB6D96E2DFF}"/>
              </a:ext>
            </a:extLst>
          </p:cNvPr>
          <p:cNvGrpSpPr/>
          <p:nvPr/>
        </p:nvGrpSpPr>
        <p:grpSpPr>
          <a:xfrm>
            <a:off x="3629215" y="3796130"/>
            <a:ext cx="2626806" cy="2626806"/>
            <a:chOff x="3629215" y="3796130"/>
            <a:chExt cx="2626806" cy="2626806"/>
          </a:xfrm>
        </p:grpSpPr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00093367-9285-A246-3BE5-5FDDD7CE36AE}"/>
                </a:ext>
              </a:extLst>
            </p:cNvPr>
            <p:cNvGrpSpPr/>
            <p:nvPr/>
          </p:nvGrpSpPr>
          <p:grpSpPr>
            <a:xfrm rot="3600000">
              <a:off x="4820767" y="3796130"/>
              <a:ext cx="243701" cy="2626806"/>
              <a:chOff x="3533941" y="2909301"/>
              <a:chExt cx="210178" cy="2265467"/>
            </a:xfrm>
            <a:solidFill>
              <a:schemeClr val="accent2">
                <a:lumMod val="75000"/>
              </a:schemeClr>
            </a:solidFill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591E5892-A42A-89CD-8E80-86667A0A4724}"/>
                  </a:ext>
                </a:extLst>
              </p:cNvPr>
              <p:cNvGrpSpPr/>
              <p:nvPr/>
            </p:nvGrpSpPr>
            <p:grpSpPr>
              <a:xfrm rot="10800000">
                <a:off x="3533941" y="4258676"/>
                <a:ext cx="210178" cy="916092"/>
                <a:chOff x="3368841" y="2909301"/>
                <a:chExt cx="210178" cy="916092"/>
              </a:xfrm>
              <a:grpFill/>
            </p:grpSpPr>
            <p:sp>
              <p:nvSpPr>
                <p:cNvPr id="129" name="正方形/長方形 128">
                  <a:extLst>
                    <a:ext uri="{FF2B5EF4-FFF2-40B4-BE49-F238E27FC236}">
                      <a16:creationId xmlns:a16="http://schemas.microsoft.com/office/drawing/2014/main" id="{96F2C0AA-6EF5-96AD-F2CC-47A5572E8232}"/>
                    </a:ext>
                  </a:extLst>
                </p:cNvPr>
                <p:cNvSpPr/>
                <p:nvPr/>
              </p:nvSpPr>
              <p:spPr>
                <a:xfrm>
                  <a:off x="3423072" y="3421069"/>
                  <a:ext cx="107528" cy="404324"/>
                </a:xfrm>
                <a:prstGeom prst="rect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52D8CFB5-217C-E438-A221-8B81BB09BFBA}"/>
                    </a:ext>
                  </a:extLst>
                </p:cNvPr>
                <p:cNvSpPr/>
                <p:nvPr/>
              </p:nvSpPr>
              <p:spPr>
                <a:xfrm rot="10800000">
                  <a:off x="3376484" y="2909301"/>
                  <a:ext cx="194894" cy="451240"/>
                </a:xfrm>
                <a:custGeom>
                  <a:avLst/>
                  <a:gdLst>
                    <a:gd name="csX0" fmla="*/ 168585 w 337170"/>
                    <a:gd name="csY0" fmla="*/ 780652 h 780652"/>
                    <a:gd name="csX1" fmla="*/ 0 w 337170"/>
                    <a:gd name="csY1" fmla="*/ 612067 h 780652"/>
                    <a:gd name="csX2" fmla="*/ 4189 w 337170"/>
                    <a:gd name="csY2" fmla="*/ 591319 h 780652"/>
                    <a:gd name="csX3" fmla="*/ 1 w 337170"/>
                    <a:gd name="csY3" fmla="*/ 591319 h 780652"/>
                    <a:gd name="csX4" fmla="*/ 83171 w 337170"/>
                    <a:gd name="csY4" fmla="*/ 0 h 780652"/>
                    <a:gd name="csX5" fmla="*/ 249512 w 337170"/>
                    <a:gd name="csY5" fmla="*/ 0 h 780652"/>
                    <a:gd name="csX6" fmla="*/ 331995 w 337170"/>
                    <a:gd name="csY6" fmla="*/ 586434 h 780652"/>
                    <a:gd name="csX7" fmla="*/ 337170 w 337170"/>
                    <a:gd name="csY7" fmla="*/ 612067 h 780652"/>
                    <a:gd name="csX8" fmla="*/ 168585 w 337170"/>
                    <a:gd name="csY8" fmla="*/ 780652 h 780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337170" h="780652">
                      <a:moveTo>
                        <a:pt x="168585" y="780652"/>
                      </a:moveTo>
                      <a:cubicBezTo>
                        <a:pt x="75478" y="780652"/>
                        <a:pt x="0" y="705174"/>
                        <a:pt x="0" y="612067"/>
                      </a:cubicBezTo>
                      <a:lnTo>
                        <a:pt x="4189" y="591319"/>
                      </a:lnTo>
                      <a:lnTo>
                        <a:pt x="1" y="591319"/>
                      </a:lnTo>
                      <a:lnTo>
                        <a:pt x="83171" y="0"/>
                      </a:lnTo>
                      <a:lnTo>
                        <a:pt x="249512" y="0"/>
                      </a:lnTo>
                      <a:lnTo>
                        <a:pt x="331995" y="586434"/>
                      </a:lnTo>
                      <a:lnTo>
                        <a:pt x="337170" y="612067"/>
                      </a:lnTo>
                      <a:cubicBezTo>
                        <a:pt x="337170" y="705174"/>
                        <a:pt x="261692" y="780652"/>
                        <a:pt x="168585" y="78065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" name="四角形: 上の 2 つの角を丸める 130">
                  <a:extLst>
                    <a:ext uri="{FF2B5EF4-FFF2-40B4-BE49-F238E27FC236}">
                      <a16:creationId xmlns:a16="http://schemas.microsoft.com/office/drawing/2014/main" id="{472A38BD-DAFB-7453-AE43-D0D24B1720A5}"/>
                    </a:ext>
                  </a:extLst>
                </p:cNvPr>
                <p:cNvSpPr/>
                <p:nvPr/>
              </p:nvSpPr>
              <p:spPr>
                <a:xfrm>
                  <a:off x="3368841" y="3348631"/>
                  <a:ext cx="210178" cy="97376"/>
                </a:xfrm>
                <a:prstGeom prst="round2SameRect">
                  <a:avLst>
                    <a:gd name="adj1" fmla="val 39815"/>
                    <a:gd name="adj2" fmla="val 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12A47974-032C-0928-EF01-E60A23E623E7}"/>
                  </a:ext>
                </a:extLst>
              </p:cNvPr>
              <p:cNvGrpSpPr/>
              <p:nvPr/>
            </p:nvGrpSpPr>
            <p:grpSpPr>
              <a:xfrm>
                <a:off x="3533941" y="2909301"/>
                <a:ext cx="210178" cy="916092"/>
                <a:chOff x="3368841" y="2909301"/>
                <a:chExt cx="210178" cy="916092"/>
              </a:xfrm>
              <a:grpFill/>
            </p:grpSpPr>
            <p:sp>
              <p:nvSpPr>
                <p:cNvPr id="133" name="正方形/長方形 132">
                  <a:extLst>
                    <a:ext uri="{FF2B5EF4-FFF2-40B4-BE49-F238E27FC236}">
                      <a16:creationId xmlns:a16="http://schemas.microsoft.com/office/drawing/2014/main" id="{918A84C3-171A-AFA6-F9C7-64FB5C32D22D}"/>
                    </a:ext>
                  </a:extLst>
                </p:cNvPr>
                <p:cNvSpPr/>
                <p:nvPr/>
              </p:nvSpPr>
              <p:spPr>
                <a:xfrm>
                  <a:off x="3423072" y="3421069"/>
                  <a:ext cx="107528" cy="404324"/>
                </a:xfrm>
                <a:prstGeom prst="rect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7DC66BDD-2C40-2739-3A0B-B49CE736A2E0}"/>
                    </a:ext>
                  </a:extLst>
                </p:cNvPr>
                <p:cNvSpPr/>
                <p:nvPr/>
              </p:nvSpPr>
              <p:spPr>
                <a:xfrm rot="10800000">
                  <a:off x="3376484" y="2909301"/>
                  <a:ext cx="194894" cy="451240"/>
                </a:xfrm>
                <a:custGeom>
                  <a:avLst/>
                  <a:gdLst>
                    <a:gd name="csX0" fmla="*/ 168585 w 337170"/>
                    <a:gd name="csY0" fmla="*/ 780652 h 780652"/>
                    <a:gd name="csX1" fmla="*/ 0 w 337170"/>
                    <a:gd name="csY1" fmla="*/ 612067 h 780652"/>
                    <a:gd name="csX2" fmla="*/ 4189 w 337170"/>
                    <a:gd name="csY2" fmla="*/ 591319 h 780652"/>
                    <a:gd name="csX3" fmla="*/ 1 w 337170"/>
                    <a:gd name="csY3" fmla="*/ 591319 h 780652"/>
                    <a:gd name="csX4" fmla="*/ 83171 w 337170"/>
                    <a:gd name="csY4" fmla="*/ 0 h 780652"/>
                    <a:gd name="csX5" fmla="*/ 249512 w 337170"/>
                    <a:gd name="csY5" fmla="*/ 0 h 780652"/>
                    <a:gd name="csX6" fmla="*/ 331995 w 337170"/>
                    <a:gd name="csY6" fmla="*/ 586434 h 780652"/>
                    <a:gd name="csX7" fmla="*/ 337170 w 337170"/>
                    <a:gd name="csY7" fmla="*/ 612067 h 780652"/>
                    <a:gd name="csX8" fmla="*/ 168585 w 337170"/>
                    <a:gd name="csY8" fmla="*/ 780652 h 780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337170" h="780652">
                      <a:moveTo>
                        <a:pt x="168585" y="780652"/>
                      </a:moveTo>
                      <a:cubicBezTo>
                        <a:pt x="75478" y="780652"/>
                        <a:pt x="0" y="705174"/>
                        <a:pt x="0" y="612067"/>
                      </a:cubicBezTo>
                      <a:lnTo>
                        <a:pt x="4189" y="591319"/>
                      </a:lnTo>
                      <a:lnTo>
                        <a:pt x="1" y="591319"/>
                      </a:lnTo>
                      <a:lnTo>
                        <a:pt x="83171" y="0"/>
                      </a:lnTo>
                      <a:lnTo>
                        <a:pt x="249512" y="0"/>
                      </a:lnTo>
                      <a:lnTo>
                        <a:pt x="331995" y="586434"/>
                      </a:lnTo>
                      <a:lnTo>
                        <a:pt x="337170" y="612067"/>
                      </a:lnTo>
                      <a:cubicBezTo>
                        <a:pt x="337170" y="705174"/>
                        <a:pt x="261692" y="780652"/>
                        <a:pt x="168585" y="78065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" name="四角形: 上の 2 つの角を丸める 134">
                  <a:extLst>
                    <a:ext uri="{FF2B5EF4-FFF2-40B4-BE49-F238E27FC236}">
                      <a16:creationId xmlns:a16="http://schemas.microsoft.com/office/drawing/2014/main" id="{A39BFB9E-F975-454D-F473-98358DCD2E83}"/>
                    </a:ext>
                  </a:extLst>
                </p:cNvPr>
                <p:cNvSpPr/>
                <p:nvPr/>
              </p:nvSpPr>
              <p:spPr>
                <a:xfrm>
                  <a:off x="3368841" y="3348631"/>
                  <a:ext cx="210178" cy="97376"/>
                </a:xfrm>
                <a:prstGeom prst="round2SameRect">
                  <a:avLst>
                    <a:gd name="adj1" fmla="val 39815"/>
                    <a:gd name="adj2" fmla="val 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2389005B-6B1F-64E0-53AD-592540A0C88F}"/>
                </a:ext>
              </a:extLst>
            </p:cNvPr>
            <p:cNvGrpSpPr/>
            <p:nvPr/>
          </p:nvGrpSpPr>
          <p:grpSpPr>
            <a:xfrm rot="18000000" flipH="1">
              <a:off x="4820767" y="3796130"/>
              <a:ext cx="243701" cy="2626806"/>
              <a:chOff x="3533941" y="2909301"/>
              <a:chExt cx="210178" cy="2265467"/>
            </a:xfrm>
            <a:solidFill>
              <a:schemeClr val="accent2">
                <a:lumMod val="75000"/>
              </a:schemeClr>
            </a:solidFill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06074E45-1948-A8E1-E6C9-A6A9B45800A6}"/>
                  </a:ext>
                </a:extLst>
              </p:cNvPr>
              <p:cNvGrpSpPr/>
              <p:nvPr/>
            </p:nvGrpSpPr>
            <p:grpSpPr>
              <a:xfrm rot="10800000">
                <a:off x="3533941" y="4258676"/>
                <a:ext cx="210178" cy="916092"/>
                <a:chOff x="3368841" y="2909301"/>
                <a:chExt cx="210178" cy="916092"/>
              </a:xfrm>
              <a:grpFill/>
            </p:grpSpPr>
            <p:sp>
              <p:nvSpPr>
                <p:cNvPr id="143" name="正方形/長方形 142">
                  <a:extLst>
                    <a:ext uri="{FF2B5EF4-FFF2-40B4-BE49-F238E27FC236}">
                      <a16:creationId xmlns:a16="http://schemas.microsoft.com/office/drawing/2014/main" id="{D8D575B9-AB6A-F345-66F4-8BEC0FE69622}"/>
                    </a:ext>
                  </a:extLst>
                </p:cNvPr>
                <p:cNvSpPr/>
                <p:nvPr/>
              </p:nvSpPr>
              <p:spPr>
                <a:xfrm>
                  <a:off x="3423072" y="3421069"/>
                  <a:ext cx="107528" cy="404324"/>
                </a:xfrm>
                <a:prstGeom prst="rect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3D55D121-FAB0-7FC4-8E9C-29B515F91C9A}"/>
                    </a:ext>
                  </a:extLst>
                </p:cNvPr>
                <p:cNvSpPr/>
                <p:nvPr/>
              </p:nvSpPr>
              <p:spPr>
                <a:xfrm rot="10800000">
                  <a:off x="3376484" y="2909301"/>
                  <a:ext cx="194894" cy="451240"/>
                </a:xfrm>
                <a:custGeom>
                  <a:avLst/>
                  <a:gdLst>
                    <a:gd name="csX0" fmla="*/ 168585 w 337170"/>
                    <a:gd name="csY0" fmla="*/ 780652 h 780652"/>
                    <a:gd name="csX1" fmla="*/ 0 w 337170"/>
                    <a:gd name="csY1" fmla="*/ 612067 h 780652"/>
                    <a:gd name="csX2" fmla="*/ 4189 w 337170"/>
                    <a:gd name="csY2" fmla="*/ 591319 h 780652"/>
                    <a:gd name="csX3" fmla="*/ 1 w 337170"/>
                    <a:gd name="csY3" fmla="*/ 591319 h 780652"/>
                    <a:gd name="csX4" fmla="*/ 83171 w 337170"/>
                    <a:gd name="csY4" fmla="*/ 0 h 780652"/>
                    <a:gd name="csX5" fmla="*/ 249512 w 337170"/>
                    <a:gd name="csY5" fmla="*/ 0 h 780652"/>
                    <a:gd name="csX6" fmla="*/ 331995 w 337170"/>
                    <a:gd name="csY6" fmla="*/ 586434 h 780652"/>
                    <a:gd name="csX7" fmla="*/ 337170 w 337170"/>
                    <a:gd name="csY7" fmla="*/ 612067 h 780652"/>
                    <a:gd name="csX8" fmla="*/ 168585 w 337170"/>
                    <a:gd name="csY8" fmla="*/ 780652 h 780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337170" h="780652">
                      <a:moveTo>
                        <a:pt x="168585" y="780652"/>
                      </a:moveTo>
                      <a:cubicBezTo>
                        <a:pt x="75478" y="780652"/>
                        <a:pt x="0" y="705174"/>
                        <a:pt x="0" y="612067"/>
                      </a:cubicBezTo>
                      <a:lnTo>
                        <a:pt x="4189" y="591319"/>
                      </a:lnTo>
                      <a:lnTo>
                        <a:pt x="1" y="591319"/>
                      </a:lnTo>
                      <a:lnTo>
                        <a:pt x="83171" y="0"/>
                      </a:lnTo>
                      <a:lnTo>
                        <a:pt x="249512" y="0"/>
                      </a:lnTo>
                      <a:lnTo>
                        <a:pt x="331995" y="586434"/>
                      </a:lnTo>
                      <a:lnTo>
                        <a:pt x="337170" y="612067"/>
                      </a:lnTo>
                      <a:cubicBezTo>
                        <a:pt x="337170" y="705174"/>
                        <a:pt x="261692" y="780652"/>
                        <a:pt x="168585" y="78065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5" name="四角形: 上の 2 つの角を丸める 144">
                  <a:extLst>
                    <a:ext uri="{FF2B5EF4-FFF2-40B4-BE49-F238E27FC236}">
                      <a16:creationId xmlns:a16="http://schemas.microsoft.com/office/drawing/2014/main" id="{DCB9E554-FC78-50D3-A398-479C3427B9AE}"/>
                    </a:ext>
                  </a:extLst>
                </p:cNvPr>
                <p:cNvSpPr/>
                <p:nvPr/>
              </p:nvSpPr>
              <p:spPr>
                <a:xfrm>
                  <a:off x="3368841" y="3348631"/>
                  <a:ext cx="210178" cy="97376"/>
                </a:xfrm>
                <a:prstGeom prst="round2SameRect">
                  <a:avLst>
                    <a:gd name="adj1" fmla="val 39815"/>
                    <a:gd name="adj2" fmla="val 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03903FDB-7D69-DA1F-5D75-50EECB5E0E0D}"/>
                  </a:ext>
                </a:extLst>
              </p:cNvPr>
              <p:cNvGrpSpPr/>
              <p:nvPr/>
            </p:nvGrpSpPr>
            <p:grpSpPr>
              <a:xfrm>
                <a:off x="3533941" y="2909301"/>
                <a:ext cx="210178" cy="916092"/>
                <a:chOff x="3368841" y="2909301"/>
                <a:chExt cx="210178" cy="916092"/>
              </a:xfrm>
              <a:grpFill/>
            </p:grpSpPr>
            <p:sp>
              <p:nvSpPr>
                <p:cNvPr id="140" name="正方形/長方形 139">
                  <a:extLst>
                    <a:ext uri="{FF2B5EF4-FFF2-40B4-BE49-F238E27FC236}">
                      <a16:creationId xmlns:a16="http://schemas.microsoft.com/office/drawing/2014/main" id="{F6CDFA64-1AE3-26D1-7C72-052103DD8F7D}"/>
                    </a:ext>
                  </a:extLst>
                </p:cNvPr>
                <p:cNvSpPr/>
                <p:nvPr/>
              </p:nvSpPr>
              <p:spPr>
                <a:xfrm>
                  <a:off x="3423072" y="3421069"/>
                  <a:ext cx="107528" cy="404324"/>
                </a:xfrm>
                <a:prstGeom prst="rect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141598C2-F990-FE43-A6E0-F2126FA6B317}"/>
                    </a:ext>
                  </a:extLst>
                </p:cNvPr>
                <p:cNvSpPr/>
                <p:nvPr/>
              </p:nvSpPr>
              <p:spPr>
                <a:xfrm rot="10800000">
                  <a:off x="3376484" y="2909301"/>
                  <a:ext cx="194894" cy="451240"/>
                </a:xfrm>
                <a:custGeom>
                  <a:avLst/>
                  <a:gdLst>
                    <a:gd name="csX0" fmla="*/ 168585 w 337170"/>
                    <a:gd name="csY0" fmla="*/ 780652 h 780652"/>
                    <a:gd name="csX1" fmla="*/ 0 w 337170"/>
                    <a:gd name="csY1" fmla="*/ 612067 h 780652"/>
                    <a:gd name="csX2" fmla="*/ 4189 w 337170"/>
                    <a:gd name="csY2" fmla="*/ 591319 h 780652"/>
                    <a:gd name="csX3" fmla="*/ 1 w 337170"/>
                    <a:gd name="csY3" fmla="*/ 591319 h 780652"/>
                    <a:gd name="csX4" fmla="*/ 83171 w 337170"/>
                    <a:gd name="csY4" fmla="*/ 0 h 780652"/>
                    <a:gd name="csX5" fmla="*/ 249512 w 337170"/>
                    <a:gd name="csY5" fmla="*/ 0 h 780652"/>
                    <a:gd name="csX6" fmla="*/ 331995 w 337170"/>
                    <a:gd name="csY6" fmla="*/ 586434 h 780652"/>
                    <a:gd name="csX7" fmla="*/ 337170 w 337170"/>
                    <a:gd name="csY7" fmla="*/ 612067 h 780652"/>
                    <a:gd name="csX8" fmla="*/ 168585 w 337170"/>
                    <a:gd name="csY8" fmla="*/ 780652 h 7806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337170" h="780652">
                      <a:moveTo>
                        <a:pt x="168585" y="780652"/>
                      </a:moveTo>
                      <a:cubicBezTo>
                        <a:pt x="75478" y="780652"/>
                        <a:pt x="0" y="705174"/>
                        <a:pt x="0" y="612067"/>
                      </a:cubicBezTo>
                      <a:lnTo>
                        <a:pt x="4189" y="591319"/>
                      </a:lnTo>
                      <a:lnTo>
                        <a:pt x="1" y="591319"/>
                      </a:lnTo>
                      <a:lnTo>
                        <a:pt x="83171" y="0"/>
                      </a:lnTo>
                      <a:lnTo>
                        <a:pt x="249512" y="0"/>
                      </a:lnTo>
                      <a:lnTo>
                        <a:pt x="331995" y="586434"/>
                      </a:lnTo>
                      <a:lnTo>
                        <a:pt x="337170" y="612067"/>
                      </a:lnTo>
                      <a:cubicBezTo>
                        <a:pt x="337170" y="705174"/>
                        <a:pt x="261692" y="780652"/>
                        <a:pt x="168585" y="780652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2" name="四角形: 上の 2 つの角を丸める 141">
                  <a:extLst>
                    <a:ext uri="{FF2B5EF4-FFF2-40B4-BE49-F238E27FC236}">
                      <a16:creationId xmlns:a16="http://schemas.microsoft.com/office/drawing/2014/main" id="{912F35BF-7277-6DD7-DFE7-F485FA1E421A}"/>
                    </a:ext>
                  </a:extLst>
                </p:cNvPr>
                <p:cNvSpPr/>
                <p:nvPr/>
              </p:nvSpPr>
              <p:spPr>
                <a:xfrm>
                  <a:off x="3368841" y="3348631"/>
                  <a:ext cx="210178" cy="97376"/>
                </a:xfrm>
                <a:prstGeom prst="round2SameRect">
                  <a:avLst>
                    <a:gd name="adj1" fmla="val 39815"/>
                    <a:gd name="adj2" fmla="val 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65F6A774-390E-6CD6-C1EB-7F8B4796B59F}"/>
                </a:ext>
              </a:extLst>
            </p:cNvPr>
            <p:cNvGrpSpPr/>
            <p:nvPr/>
          </p:nvGrpSpPr>
          <p:grpSpPr>
            <a:xfrm rot="10800000">
              <a:off x="4820767" y="5360729"/>
              <a:ext cx="243701" cy="1062207"/>
              <a:chOff x="3368841" y="2909301"/>
              <a:chExt cx="210178" cy="916092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D27CDEB5-0A69-1B12-135D-A2A5B055DC8B}"/>
                  </a:ext>
                </a:extLst>
              </p:cNvPr>
              <p:cNvSpPr/>
              <p:nvPr/>
            </p:nvSpPr>
            <p:spPr>
              <a:xfrm>
                <a:off x="3423072" y="3421069"/>
                <a:ext cx="107528" cy="404324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6D7AFE6A-BFFB-1033-642E-AC24C3BB6722}"/>
                  </a:ext>
                </a:extLst>
              </p:cNvPr>
              <p:cNvSpPr/>
              <p:nvPr/>
            </p:nvSpPr>
            <p:spPr>
              <a:xfrm rot="10800000">
                <a:off x="3376484" y="2909301"/>
                <a:ext cx="194894" cy="451240"/>
              </a:xfrm>
              <a:custGeom>
                <a:avLst/>
                <a:gdLst>
                  <a:gd name="csX0" fmla="*/ 168585 w 337170"/>
                  <a:gd name="csY0" fmla="*/ 780652 h 780652"/>
                  <a:gd name="csX1" fmla="*/ 0 w 337170"/>
                  <a:gd name="csY1" fmla="*/ 612067 h 780652"/>
                  <a:gd name="csX2" fmla="*/ 4189 w 337170"/>
                  <a:gd name="csY2" fmla="*/ 591319 h 780652"/>
                  <a:gd name="csX3" fmla="*/ 1 w 337170"/>
                  <a:gd name="csY3" fmla="*/ 591319 h 780652"/>
                  <a:gd name="csX4" fmla="*/ 83171 w 337170"/>
                  <a:gd name="csY4" fmla="*/ 0 h 780652"/>
                  <a:gd name="csX5" fmla="*/ 249512 w 337170"/>
                  <a:gd name="csY5" fmla="*/ 0 h 780652"/>
                  <a:gd name="csX6" fmla="*/ 331995 w 337170"/>
                  <a:gd name="csY6" fmla="*/ 586434 h 780652"/>
                  <a:gd name="csX7" fmla="*/ 337170 w 337170"/>
                  <a:gd name="csY7" fmla="*/ 612067 h 780652"/>
                  <a:gd name="csX8" fmla="*/ 168585 w 337170"/>
                  <a:gd name="csY8" fmla="*/ 780652 h 78065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337170" h="780652">
                    <a:moveTo>
                      <a:pt x="168585" y="780652"/>
                    </a:moveTo>
                    <a:cubicBezTo>
                      <a:pt x="75478" y="780652"/>
                      <a:pt x="0" y="705174"/>
                      <a:pt x="0" y="612067"/>
                    </a:cubicBezTo>
                    <a:lnTo>
                      <a:pt x="4189" y="591319"/>
                    </a:lnTo>
                    <a:lnTo>
                      <a:pt x="1" y="591319"/>
                    </a:lnTo>
                    <a:lnTo>
                      <a:pt x="83171" y="0"/>
                    </a:lnTo>
                    <a:lnTo>
                      <a:pt x="249512" y="0"/>
                    </a:lnTo>
                    <a:lnTo>
                      <a:pt x="331995" y="586434"/>
                    </a:lnTo>
                    <a:lnTo>
                      <a:pt x="337170" y="612067"/>
                    </a:lnTo>
                    <a:cubicBezTo>
                      <a:pt x="337170" y="705174"/>
                      <a:pt x="261692" y="780652"/>
                      <a:pt x="168585" y="780652"/>
                    </a:cubicBezTo>
                    <a:close/>
                  </a:path>
                </a:pathLst>
              </a:custGeom>
              <a:solidFill>
                <a:srgbClr val="6633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7" name="四角形: 上の 2 つの角を丸める 126">
                <a:extLst>
                  <a:ext uri="{FF2B5EF4-FFF2-40B4-BE49-F238E27FC236}">
                    <a16:creationId xmlns:a16="http://schemas.microsoft.com/office/drawing/2014/main" id="{17A83819-A695-DEF2-7A30-22D34B60DF41}"/>
                  </a:ext>
                </a:extLst>
              </p:cNvPr>
              <p:cNvSpPr/>
              <p:nvPr/>
            </p:nvSpPr>
            <p:spPr>
              <a:xfrm>
                <a:off x="3368841" y="3348631"/>
                <a:ext cx="210178" cy="97376"/>
              </a:xfrm>
              <a:prstGeom prst="round2SameRect">
                <a:avLst>
                  <a:gd name="adj1" fmla="val 39815"/>
                  <a:gd name="adj2" fmla="val 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47C94B0B-99A0-AEE5-65F8-59EFEA76FBED}"/>
                </a:ext>
              </a:extLst>
            </p:cNvPr>
            <p:cNvSpPr/>
            <p:nvPr/>
          </p:nvSpPr>
          <p:spPr>
            <a:xfrm>
              <a:off x="4802726" y="4965152"/>
              <a:ext cx="279787" cy="279787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5400000" scaled="1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92BA1483-C617-335E-9F1F-30226A7790E1}"/>
                </a:ext>
              </a:extLst>
            </p:cNvPr>
            <p:cNvGrpSpPr/>
            <p:nvPr/>
          </p:nvGrpSpPr>
          <p:grpSpPr>
            <a:xfrm>
              <a:off x="4820767" y="3796130"/>
              <a:ext cx="243701" cy="1062207"/>
              <a:chOff x="3368841" y="2909301"/>
              <a:chExt cx="210178" cy="916092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02130CD3-B9CC-765D-0D89-00D2B144DBCD}"/>
                  </a:ext>
                </a:extLst>
              </p:cNvPr>
              <p:cNvSpPr/>
              <p:nvPr/>
            </p:nvSpPr>
            <p:spPr>
              <a:xfrm>
                <a:off x="3423072" y="3421069"/>
                <a:ext cx="107528" cy="404324"/>
              </a:xfrm>
              <a:prstGeom prst="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F68ECC34-A86F-CB96-F2B8-B1437E69002E}"/>
                  </a:ext>
                </a:extLst>
              </p:cNvPr>
              <p:cNvSpPr/>
              <p:nvPr/>
            </p:nvSpPr>
            <p:spPr>
              <a:xfrm rot="10800000">
                <a:off x="3376484" y="2909301"/>
                <a:ext cx="194894" cy="451240"/>
              </a:xfrm>
              <a:custGeom>
                <a:avLst/>
                <a:gdLst>
                  <a:gd name="csX0" fmla="*/ 168585 w 337170"/>
                  <a:gd name="csY0" fmla="*/ 780652 h 780652"/>
                  <a:gd name="csX1" fmla="*/ 0 w 337170"/>
                  <a:gd name="csY1" fmla="*/ 612067 h 780652"/>
                  <a:gd name="csX2" fmla="*/ 4189 w 337170"/>
                  <a:gd name="csY2" fmla="*/ 591319 h 780652"/>
                  <a:gd name="csX3" fmla="*/ 1 w 337170"/>
                  <a:gd name="csY3" fmla="*/ 591319 h 780652"/>
                  <a:gd name="csX4" fmla="*/ 83171 w 337170"/>
                  <a:gd name="csY4" fmla="*/ 0 h 780652"/>
                  <a:gd name="csX5" fmla="*/ 249512 w 337170"/>
                  <a:gd name="csY5" fmla="*/ 0 h 780652"/>
                  <a:gd name="csX6" fmla="*/ 331995 w 337170"/>
                  <a:gd name="csY6" fmla="*/ 586434 h 780652"/>
                  <a:gd name="csX7" fmla="*/ 337170 w 337170"/>
                  <a:gd name="csY7" fmla="*/ 612067 h 780652"/>
                  <a:gd name="csX8" fmla="*/ 168585 w 337170"/>
                  <a:gd name="csY8" fmla="*/ 780652 h 78065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337170" h="780652">
                    <a:moveTo>
                      <a:pt x="168585" y="780652"/>
                    </a:moveTo>
                    <a:cubicBezTo>
                      <a:pt x="75478" y="780652"/>
                      <a:pt x="0" y="705174"/>
                      <a:pt x="0" y="612067"/>
                    </a:cubicBezTo>
                    <a:lnTo>
                      <a:pt x="4189" y="591319"/>
                    </a:lnTo>
                    <a:lnTo>
                      <a:pt x="1" y="591319"/>
                    </a:lnTo>
                    <a:lnTo>
                      <a:pt x="83171" y="0"/>
                    </a:lnTo>
                    <a:lnTo>
                      <a:pt x="249512" y="0"/>
                    </a:lnTo>
                    <a:lnTo>
                      <a:pt x="331995" y="586434"/>
                    </a:lnTo>
                    <a:lnTo>
                      <a:pt x="337170" y="612067"/>
                    </a:lnTo>
                    <a:cubicBezTo>
                      <a:pt x="337170" y="705174"/>
                      <a:pt x="261692" y="780652"/>
                      <a:pt x="168585" y="780652"/>
                    </a:cubicBezTo>
                    <a:close/>
                  </a:path>
                </a:pathLst>
              </a:custGeom>
              <a:solidFill>
                <a:srgbClr val="6633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40515005-5D4C-9CDD-B4A2-0A9585590670}"/>
                  </a:ext>
                </a:extLst>
              </p:cNvPr>
              <p:cNvSpPr/>
              <p:nvPr/>
            </p:nvSpPr>
            <p:spPr>
              <a:xfrm>
                <a:off x="3368841" y="3348631"/>
                <a:ext cx="210178" cy="97376"/>
              </a:xfrm>
              <a:prstGeom prst="round2SameRect">
                <a:avLst>
                  <a:gd name="adj1" fmla="val 39815"/>
                  <a:gd name="adj2" fmla="val 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0" name="円: 塗りつぶしなし 119">
              <a:extLst>
                <a:ext uri="{FF2B5EF4-FFF2-40B4-BE49-F238E27FC236}">
                  <a16:creationId xmlns:a16="http://schemas.microsoft.com/office/drawing/2014/main" id="{EF7F8DD3-1B1A-9CA3-2C0F-3FA5DD924E62}"/>
                </a:ext>
              </a:extLst>
            </p:cNvPr>
            <p:cNvSpPr/>
            <p:nvPr/>
          </p:nvSpPr>
          <p:spPr>
            <a:xfrm>
              <a:off x="4236295" y="4398720"/>
              <a:ext cx="1412650" cy="1412650"/>
            </a:xfrm>
            <a:prstGeom prst="donut">
              <a:avLst>
                <a:gd name="adj" fmla="val 4174"/>
              </a:avLst>
            </a:prstGeom>
            <a:solidFill>
              <a:schemeClr val="accent2">
                <a:lumMod val="7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1" name="円: 塗りつぶしなし 120">
              <a:extLst>
                <a:ext uri="{FF2B5EF4-FFF2-40B4-BE49-F238E27FC236}">
                  <a16:creationId xmlns:a16="http://schemas.microsoft.com/office/drawing/2014/main" id="{0E239A7B-F5E3-E780-BB76-30010BEE2818}"/>
                </a:ext>
              </a:extLst>
            </p:cNvPr>
            <p:cNvSpPr/>
            <p:nvPr/>
          </p:nvSpPr>
          <p:spPr>
            <a:xfrm>
              <a:off x="4343109" y="4505534"/>
              <a:ext cx="1199021" cy="1199021"/>
            </a:xfrm>
            <a:prstGeom prst="donut">
              <a:avLst>
                <a:gd name="adj" fmla="val 9529"/>
              </a:avLst>
            </a:pr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2" name="円: 塗りつぶしなし 121">
              <a:extLst>
                <a:ext uri="{FF2B5EF4-FFF2-40B4-BE49-F238E27FC236}">
                  <a16:creationId xmlns:a16="http://schemas.microsoft.com/office/drawing/2014/main" id="{AA21F838-282A-D9AF-49F5-BD5D74976582}"/>
                </a:ext>
              </a:extLst>
            </p:cNvPr>
            <p:cNvSpPr/>
            <p:nvPr/>
          </p:nvSpPr>
          <p:spPr>
            <a:xfrm>
              <a:off x="4630206" y="4792631"/>
              <a:ext cx="624828" cy="624828"/>
            </a:xfrm>
            <a:prstGeom prst="donut">
              <a:avLst>
                <a:gd name="adj" fmla="val 16998"/>
              </a:avLst>
            </a:prstGeom>
            <a:solidFill>
              <a:srgbClr val="6633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012395A-DCA7-7A03-1319-43204FE8F186}"/>
              </a:ext>
            </a:extLst>
          </p:cNvPr>
          <p:cNvGrpSpPr/>
          <p:nvPr/>
        </p:nvGrpSpPr>
        <p:grpSpPr>
          <a:xfrm>
            <a:off x="721451" y="3813806"/>
            <a:ext cx="2615309" cy="2615309"/>
            <a:chOff x="-182441" y="3768725"/>
            <a:chExt cx="2632918" cy="2632918"/>
          </a:xfrm>
        </p:grpSpPr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73F29A0D-D8CE-AB65-1BED-630AA64500B4}"/>
                </a:ext>
              </a:extLst>
            </p:cNvPr>
            <p:cNvGrpSpPr/>
            <p:nvPr/>
          </p:nvGrpSpPr>
          <p:grpSpPr>
            <a:xfrm>
              <a:off x="1063166" y="3768725"/>
              <a:ext cx="141704" cy="2632918"/>
              <a:chOff x="1063166" y="3768725"/>
              <a:chExt cx="141704" cy="2632918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9EE10716-8460-9EEA-C1C5-7D42849E6F0A}"/>
                  </a:ext>
                </a:extLst>
              </p:cNvPr>
              <p:cNvSpPr/>
              <p:nvPr/>
            </p:nvSpPr>
            <p:spPr>
              <a:xfrm>
                <a:off x="1104657" y="4193144"/>
                <a:ext cx="57414" cy="1756722"/>
              </a:xfrm>
              <a:prstGeom prst="round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E9ECA2EF-E44D-9BF7-1DBA-1A164CE30BEF}"/>
                  </a:ext>
                </a:extLst>
              </p:cNvPr>
              <p:cNvGrpSpPr/>
              <p:nvPr/>
            </p:nvGrpSpPr>
            <p:grpSpPr>
              <a:xfrm>
                <a:off x="1063166" y="3768725"/>
                <a:ext cx="141704" cy="451777"/>
                <a:chOff x="1063166" y="3768725"/>
                <a:chExt cx="141704" cy="451777"/>
              </a:xfrm>
              <a:grpFill/>
            </p:grpSpPr>
            <p:sp>
              <p:nvSpPr>
                <p:cNvPr id="152" name="四角形: 上の 2 つの角を丸める 151">
                  <a:extLst>
                    <a:ext uri="{FF2B5EF4-FFF2-40B4-BE49-F238E27FC236}">
                      <a16:creationId xmlns:a16="http://schemas.microsoft.com/office/drawing/2014/main" id="{DB222B7E-1C43-8C90-7B49-88A2532D71B1}"/>
                    </a:ext>
                  </a:extLst>
                </p:cNvPr>
                <p:cNvSpPr/>
                <p:nvPr/>
              </p:nvSpPr>
              <p:spPr>
                <a:xfrm>
                  <a:off x="1067283" y="3768725"/>
                  <a:ext cx="133470" cy="35237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台形 152">
                  <a:extLst>
                    <a:ext uri="{FF2B5EF4-FFF2-40B4-BE49-F238E27FC236}">
                      <a16:creationId xmlns:a16="http://schemas.microsoft.com/office/drawing/2014/main" id="{3CC1A12F-F1E1-CC98-681B-8E1C9806E079}"/>
                    </a:ext>
                  </a:extLst>
                </p:cNvPr>
                <p:cNvSpPr/>
                <p:nvPr/>
              </p:nvSpPr>
              <p:spPr>
                <a:xfrm>
                  <a:off x="1063166" y="4097742"/>
                  <a:ext cx="141704" cy="122760"/>
                </a:xfrm>
                <a:prstGeom prst="trapezoid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4EE07286-1EC5-3469-4A38-916A43E8971E}"/>
                  </a:ext>
                </a:extLst>
              </p:cNvPr>
              <p:cNvGrpSpPr/>
              <p:nvPr/>
            </p:nvGrpSpPr>
            <p:grpSpPr>
              <a:xfrm rot="10800000">
                <a:off x="1063166" y="5949866"/>
                <a:ext cx="141704" cy="451777"/>
                <a:chOff x="1063166" y="3768725"/>
                <a:chExt cx="141704" cy="451777"/>
              </a:xfrm>
              <a:grpFill/>
            </p:grpSpPr>
            <p:sp>
              <p:nvSpPr>
                <p:cNvPr id="156" name="四角形: 上の 2 つの角を丸める 155">
                  <a:extLst>
                    <a:ext uri="{FF2B5EF4-FFF2-40B4-BE49-F238E27FC236}">
                      <a16:creationId xmlns:a16="http://schemas.microsoft.com/office/drawing/2014/main" id="{5213AF8C-5D1D-BE60-3785-B0275542B281}"/>
                    </a:ext>
                  </a:extLst>
                </p:cNvPr>
                <p:cNvSpPr/>
                <p:nvPr/>
              </p:nvSpPr>
              <p:spPr>
                <a:xfrm>
                  <a:off x="1067283" y="3768725"/>
                  <a:ext cx="133470" cy="35237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台形 156">
                  <a:extLst>
                    <a:ext uri="{FF2B5EF4-FFF2-40B4-BE49-F238E27FC236}">
                      <a16:creationId xmlns:a16="http://schemas.microsoft.com/office/drawing/2014/main" id="{A1FBA21D-CA40-AD6F-AD8E-672DDBC41D71}"/>
                    </a:ext>
                  </a:extLst>
                </p:cNvPr>
                <p:cNvSpPr/>
                <p:nvPr/>
              </p:nvSpPr>
              <p:spPr>
                <a:xfrm>
                  <a:off x="1063166" y="4097742"/>
                  <a:ext cx="141704" cy="122760"/>
                </a:xfrm>
                <a:prstGeom prst="trapezoid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B3DE8187-CA2F-313F-07A6-1E17033D7DBA}"/>
                </a:ext>
              </a:extLst>
            </p:cNvPr>
            <p:cNvGrpSpPr/>
            <p:nvPr/>
          </p:nvGrpSpPr>
          <p:grpSpPr>
            <a:xfrm rot="5400000">
              <a:off x="1063166" y="3768725"/>
              <a:ext cx="141704" cy="2632918"/>
              <a:chOff x="1063166" y="3768725"/>
              <a:chExt cx="141704" cy="2632918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024" name="四角形: 角を丸くする 1023">
                <a:extLst>
                  <a:ext uri="{FF2B5EF4-FFF2-40B4-BE49-F238E27FC236}">
                    <a16:creationId xmlns:a16="http://schemas.microsoft.com/office/drawing/2014/main" id="{5A1F4452-6768-AB18-4699-B004530BB4AC}"/>
                  </a:ext>
                </a:extLst>
              </p:cNvPr>
              <p:cNvSpPr/>
              <p:nvPr/>
            </p:nvSpPr>
            <p:spPr>
              <a:xfrm>
                <a:off x="1104657" y="4193144"/>
                <a:ext cx="57414" cy="1756722"/>
              </a:xfrm>
              <a:prstGeom prst="round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25" name="グループ化 1024">
                <a:extLst>
                  <a:ext uri="{FF2B5EF4-FFF2-40B4-BE49-F238E27FC236}">
                    <a16:creationId xmlns:a16="http://schemas.microsoft.com/office/drawing/2014/main" id="{03EC8FED-E429-8775-795C-4C2B582E08BD}"/>
                  </a:ext>
                </a:extLst>
              </p:cNvPr>
              <p:cNvGrpSpPr/>
              <p:nvPr/>
            </p:nvGrpSpPr>
            <p:grpSpPr>
              <a:xfrm>
                <a:off x="1063166" y="3768725"/>
                <a:ext cx="141704" cy="451777"/>
                <a:chOff x="1063166" y="3768725"/>
                <a:chExt cx="141704" cy="451777"/>
              </a:xfrm>
              <a:grpFill/>
            </p:grpSpPr>
            <p:sp>
              <p:nvSpPr>
                <p:cNvPr id="1030" name="四角形: 上の 2 つの角を丸める 1029">
                  <a:extLst>
                    <a:ext uri="{FF2B5EF4-FFF2-40B4-BE49-F238E27FC236}">
                      <a16:creationId xmlns:a16="http://schemas.microsoft.com/office/drawing/2014/main" id="{1BEF41A5-20AD-5230-5B50-5634F44D0188}"/>
                    </a:ext>
                  </a:extLst>
                </p:cNvPr>
                <p:cNvSpPr/>
                <p:nvPr/>
              </p:nvSpPr>
              <p:spPr>
                <a:xfrm>
                  <a:off x="1067283" y="3768725"/>
                  <a:ext cx="133470" cy="35237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1" name="台形 1030">
                  <a:extLst>
                    <a:ext uri="{FF2B5EF4-FFF2-40B4-BE49-F238E27FC236}">
                      <a16:creationId xmlns:a16="http://schemas.microsoft.com/office/drawing/2014/main" id="{7BD4DCE9-EC19-BAF8-6253-3B6AD215FA5F}"/>
                    </a:ext>
                  </a:extLst>
                </p:cNvPr>
                <p:cNvSpPr/>
                <p:nvPr/>
              </p:nvSpPr>
              <p:spPr>
                <a:xfrm>
                  <a:off x="1063166" y="4097742"/>
                  <a:ext cx="141704" cy="122760"/>
                </a:xfrm>
                <a:prstGeom prst="trapezoid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7" name="グループ化 1026">
                <a:extLst>
                  <a:ext uri="{FF2B5EF4-FFF2-40B4-BE49-F238E27FC236}">
                    <a16:creationId xmlns:a16="http://schemas.microsoft.com/office/drawing/2014/main" id="{CCA4F57C-C95A-A1F2-03D9-15EE7B01FBD5}"/>
                  </a:ext>
                </a:extLst>
              </p:cNvPr>
              <p:cNvGrpSpPr/>
              <p:nvPr/>
            </p:nvGrpSpPr>
            <p:grpSpPr>
              <a:xfrm rot="10800000">
                <a:off x="1063166" y="5949866"/>
                <a:ext cx="141704" cy="451777"/>
                <a:chOff x="1063166" y="3768725"/>
                <a:chExt cx="141704" cy="451777"/>
              </a:xfrm>
              <a:grpFill/>
            </p:grpSpPr>
            <p:sp>
              <p:nvSpPr>
                <p:cNvPr id="1028" name="四角形: 上の 2 つの角を丸める 1027">
                  <a:extLst>
                    <a:ext uri="{FF2B5EF4-FFF2-40B4-BE49-F238E27FC236}">
                      <a16:creationId xmlns:a16="http://schemas.microsoft.com/office/drawing/2014/main" id="{10983743-76C9-2447-9373-1ADEB0B283BF}"/>
                    </a:ext>
                  </a:extLst>
                </p:cNvPr>
                <p:cNvSpPr/>
                <p:nvPr/>
              </p:nvSpPr>
              <p:spPr>
                <a:xfrm>
                  <a:off x="1067283" y="3768725"/>
                  <a:ext cx="133470" cy="35237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9" name="台形 1028">
                  <a:extLst>
                    <a:ext uri="{FF2B5EF4-FFF2-40B4-BE49-F238E27FC236}">
                      <a16:creationId xmlns:a16="http://schemas.microsoft.com/office/drawing/2014/main" id="{16172E6C-8146-D6E1-A980-AAD4B35B3A59}"/>
                    </a:ext>
                  </a:extLst>
                </p:cNvPr>
                <p:cNvSpPr/>
                <p:nvPr/>
              </p:nvSpPr>
              <p:spPr>
                <a:xfrm>
                  <a:off x="1063166" y="4097742"/>
                  <a:ext cx="141704" cy="122760"/>
                </a:xfrm>
                <a:prstGeom prst="trapezoid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32" name="グループ化 1031">
              <a:extLst>
                <a:ext uri="{FF2B5EF4-FFF2-40B4-BE49-F238E27FC236}">
                  <a16:creationId xmlns:a16="http://schemas.microsoft.com/office/drawing/2014/main" id="{FEDC44AB-2FAB-24DC-9C1F-6E57414DD046}"/>
                </a:ext>
              </a:extLst>
            </p:cNvPr>
            <p:cNvGrpSpPr/>
            <p:nvPr/>
          </p:nvGrpSpPr>
          <p:grpSpPr>
            <a:xfrm rot="2700000">
              <a:off x="1063166" y="3768725"/>
              <a:ext cx="141704" cy="2632918"/>
              <a:chOff x="1063166" y="3768725"/>
              <a:chExt cx="141704" cy="2632918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033" name="四角形: 角を丸くする 1032">
                <a:extLst>
                  <a:ext uri="{FF2B5EF4-FFF2-40B4-BE49-F238E27FC236}">
                    <a16:creationId xmlns:a16="http://schemas.microsoft.com/office/drawing/2014/main" id="{7A2A3290-C4C2-988D-748B-3228B5507BC5}"/>
                  </a:ext>
                </a:extLst>
              </p:cNvPr>
              <p:cNvSpPr/>
              <p:nvPr/>
            </p:nvSpPr>
            <p:spPr>
              <a:xfrm>
                <a:off x="1104657" y="4193144"/>
                <a:ext cx="57414" cy="1756722"/>
              </a:xfrm>
              <a:prstGeom prst="round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34" name="グループ化 1033">
                <a:extLst>
                  <a:ext uri="{FF2B5EF4-FFF2-40B4-BE49-F238E27FC236}">
                    <a16:creationId xmlns:a16="http://schemas.microsoft.com/office/drawing/2014/main" id="{E6F82FCA-4D27-35B6-2277-9431F90A8A58}"/>
                  </a:ext>
                </a:extLst>
              </p:cNvPr>
              <p:cNvGrpSpPr/>
              <p:nvPr/>
            </p:nvGrpSpPr>
            <p:grpSpPr>
              <a:xfrm>
                <a:off x="1063166" y="3768725"/>
                <a:ext cx="141704" cy="451777"/>
                <a:chOff x="1063166" y="3768725"/>
                <a:chExt cx="141704" cy="451777"/>
              </a:xfrm>
              <a:grpFill/>
            </p:grpSpPr>
            <p:sp>
              <p:nvSpPr>
                <p:cNvPr id="1038" name="四角形: 上の 2 つの角を丸める 1037">
                  <a:extLst>
                    <a:ext uri="{FF2B5EF4-FFF2-40B4-BE49-F238E27FC236}">
                      <a16:creationId xmlns:a16="http://schemas.microsoft.com/office/drawing/2014/main" id="{9075F691-A056-3107-F5A2-4FA9DE47342B}"/>
                    </a:ext>
                  </a:extLst>
                </p:cNvPr>
                <p:cNvSpPr/>
                <p:nvPr/>
              </p:nvSpPr>
              <p:spPr>
                <a:xfrm>
                  <a:off x="1067283" y="3768725"/>
                  <a:ext cx="133470" cy="35237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台形 1038">
                  <a:extLst>
                    <a:ext uri="{FF2B5EF4-FFF2-40B4-BE49-F238E27FC236}">
                      <a16:creationId xmlns:a16="http://schemas.microsoft.com/office/drawing/2014/main" id="{FA45C11B-1C70-0952-4ACF-DAB8527C07E9}"/>
                    </a:ext>
                  </a:extLst>
                </p:cNvPr>
                <p:cNvSpPr/>
                <p:nvPr/>
              </p:nvSpPr>
              <p:spPr>
                <a:xfrm>
                  <a:off x="1063166" y="4097742"/>
                  <a:ext cx="141704" cy="122760"/>
                </a:xfrm>
                <a:prstGeom prst="trapezoid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5" name="グループ化 1034">
                <a:extLst>
                  <a:ext uri="{FF2B5EF4-FFF2-40B4-BE49-F238E27FC236}">
                    <a16:creationId xmlns:a16="http://schemas.microsoft.com/office/drawing/2014/main" id="{22683922-2300-EDC7-C812-E4AF524D3DB2}"/>
                  </a:ext>
                </a:extLst>
              </p:cNvPr>
              <p:cNvGrpSpPr/>
              <p:nvPr/>
            </p:nvGrpSpPr>
            <p:grpSpPr>
              <a:xfrm rot="10800000">
                <a:off x="1063166" y="5949866"/>
                <a:ext cx="141704" cy="451777"/>
                <a:chOff x="1063166" y="3768725"/>
                <a:chExt cx="141704" cy="451777"/>
              </a:xfrm>
              <a:grpFill/>
            </p:grpSpPr>
            <p:sp>
              <p:nvSpPr>
                <p:cNvPr id="1036" name="四角形: 上の 2 つの角を丸める 1035">
                  <a:extLst>
                    <a:ext uri="{FF2B5EF4-FFF2-40B4-BE49-F238E27FC236}">
                      <a16:creationId xmlns:a16="http://schemas.microsoft.com/office/drawing/2014/main" id="{5FCB4CFB-6F1E-2D4F-74E9-631D8A8F13BE}"/>
                    </a:ext>
                  </a:extLst>
                </p:cNvPr>
                <p:cNvSpPr/>
                <p:nvPr/>
              </p:nvSpPr>
              <p:spPr>
                <a:xfrm>
                  <a:off x="1067283" y="3768725"/>
                  <a:ext cx="133470" cy="35237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7" name="台形 1036">
                  <a:extLst>
                    <a:ext uri="{FF2B5EF4-FFF2-40B4-BE49-F238E27FC236}">
                      <a16:creationId xmlns:a16="http://schemas.microsoft.com/office/drawing/2014/main" id="{6BDB25DB-6BAD-76FF-6CD1-7E6CF0FA3277}"/>
                    </a:ext>
                  </a:extLst>
                </p:cNvPr>
                <p:cNvSpPr/>
                <p:nvPr/>
              </p:nvSpPr>
              <p:spPr>
                <a:xfrm>
                  <a:off x="1063166" y="4097742"/>
                  <a:ext cx="141704" cy="122760"/>
                </a:xfrm>
                <a:prstGeom prst="trapezoid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40" name="グループ化 1039">
              <a:extLst>
                <a:ext uri="{FF2B5EF4-FFF2-40B4-BE49-F238E27FC236}">
                  <a16:creationId xmlns:a16="http://schemas.microsoft.com/office/drawing/2014/main" id="{2306CFB1-BB90-BCEF-AB2D-027F14EA78C4}"/>
                </a:ext>
              </a:extLst>
            </p:cNvPr>
            <p:cNvGrpSpPr/>
            <p:nvPr/>
          </p:nvGrpSpPr>
          <p:grpSpPr>
            <a:xfrm rot="8100000">
              <a:off x="1063166" y="3768725"/>
              <a:ext cx="141704" cy="2632918"/>
              <a:chOff x="1063166" y="3768725"/>
              <a:chExt cx="141704" cy="2632918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041" name="四角形: 角を丸くする 1040">
                <a:extLst>
                  <a:ext uri="{FF2B5EF4-FFF2-40B4-BE49-F238E27FC236}">
                    <a16:creationId xmlns:a16="http://schemas.microsoft.com/office/drawing/2014/main" id="{09FDEE88-8F0E-D430-A430-6F1EF860857B}"/>
                  </a:ext>
                </a:extLst>
              </p:cNvPr>
              <p:cNvSpPr/>
              <p:nvPr/>
            </p:nvSpPr>
            <p:spPr>
              <a:xfrm>
                <a:off x="1104657" y="4193144"/>
                <a:ext cx="57414" cy="1756722"/>
              </a:xfrm>
              <a:prstGeom prst="roundRect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42" name="グループ化 1041">
                <a:extLst>
                  <a:ext uri="{FF2B5EF4-FFF2-40B4-BE49-F238E27FC236}">
                    <a16:creationId xmlns:a16="http://schemas.microsoft.com/office/drawing/2014/main" id="{B2F51390-13FE-1DBC-5842-2E1141933DA8}"/>
                  </a:ext>
                </a:extLst>
              </p:cNvPr>
              <p:cNvGrpSpPr/>
              <p:nvPr/>
            </p:nvGrpSpPr>
            <p:grpSpPr>
              <a:xfrm>
                <a:off x="1063166" y="3768725"/>
                <a:ext cx="141704" cy="451777"/>
                <a:chOff x="1063166" y="3768725"/>
                <a:chExt cx="141704" cy="451777"/>
              </a:xfrm>
              <a:grpFill/>
            </p:grpSpPr>
            <p:sp>
              <p:nvSpPr>
                <p:cNvPr id="1046" name="四角形: 上の 2 つの角を丸める 1045">
                  <a:extLst>
                    <a:ext uri="{FF2B5EF4-FFF2-40B4-BE49-F238E27FC236}">
                      <a16:creationId xmlns:a16="http://schemas.microsoft.com/office/drawing/2014/main" id="{28B6CFA2-97D9-3342-DFFB-3B7FA5F6BF48}"/>
                    </a:ext>
                  </a:extLst>
                </p:cNvPr>
                <p:cNvSpPr/>
                <p:nvPr/>
              </p:nvSpPr>
              <p:spPr>
                <a:xfrm>
                  <a:off x="1067283" y="3768725"/>
                  <a:ext cx="133470" cy="35237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台形 1046">
                  <a:extLst>
                    <a:ext uri="{FF2B5EF4-FFF2-40B4-BE49-F238E27FC236}">
                      <a16:creationId xmlns:a16="http://schemas.microsoft.com/office/drawing/2014/main" id="{070C54FB-764C-EAEA-C747-C4BA1EFB45C1}"/>
                    </a:ext>
                  </a:extLst>
                </p:cNvPr>
                <p:cNvSpPr/>
                <p:nvPr/>
              </p:nvSpPr>
              <p:spPr>
                <a:xfrm>
                  <a:off x="1063166" y="4097742"/>
                  <a:ext cx="141704" cy="122760"/>
                </a:xfrm>
                <a:prstGeom prst="trapezoid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3" name="グループ化 1042">
                <a:extLst>
                  <a:ext uri="{FF2B5EF4-FFF2-40B4-BE49-F238E27FC236}">
                    <a16:creationId xmlns:a16="http://schemas.microsoft.com/office/drawing/2014/main" id="{2F8E9E34-16B8-95D3-1619-03D32EE19DE1}"/>
                  </a:ext>
                </a:extLst>
              </p:cNvPr>
              <p:cNvGrpSpPr/>
              <p:nvPr/>
            </p:nvGrpSpPr>
            <p:grpSpPr>
              <a:xfrm rot="10800000">
                <a:off x="1063166" y="5949866"/>
                <a:ext cx="141704" cy="451777"/>
                <a:chOff x="1063166" y="3768725"/>
                <a:chExt cx="141704" cy="451777"/>
              </a:xfrm>
              <a:grpFill/>
            </p:grpSpPr>
            <p:sp>
              <p:nvSpPr>
                <p:cNvPr id="1044" name="四角形: 上の 2 つの角を丸める 1043">
                  <a:extLst>
                    <a:ext uri="{FF2B5EF4-FFF2-40B4-BE49-F238E27FC236}">
                      <a16:creationId xmlns:a16="http://schemas.microsoft.com/office/drawing/2014/main" id="{39D8084E-3DB2-3E84-38C0-2BB0426D0419}"/>
                    </a:ext>
                  </a:extLst>
                </p:cNvPr>
                <p:cNvSpPr/>
                <p:nvPr/>
              </p:nvSpPr>
              <p:spPr>
                <a:xfrm>
                  <a:off x="1067283" y="3768725"/>
                  <a:ext cx="133470" cy="35237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台形 1044">
                  <a:extLst>
                    <a:ext uri="{FF2B5EF4-FFF2-40B4-BE49-F238E27FC236}">
                      <a16:creationId xmlns:a16="http://schemas.microsoft.com/office/drawing/2014/main" id="{48E5BE2E-3E73-0D81-3B47-082B653CC561}"/>
                    </a:ext>
                  </a:extLst>
                </p:cNvPr>
                <p:cNvSpPr/>
                <p:nvPr/>
              </p:nvSpPr>
              <p:spPr>
                <a:xfrm>
                  <a:off x="1063166" y="4097742"/>
                  <a:ext cx="141704" cy="122760"/>
                </a:xfrm>
                <a:prstGeom prst="trapezoid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48" name="円: 塗りつぶしなし 1047">
              <a:extLst>
                <a:ext uri="{FF2B5EF4-FFF2-40B4-BE49-F238E27FC236}">
                  <a16:creationId xmlns:a16="http://schemas.microsoft.com/office/drawing/2014/main" id="{516A246E-CB93-FD96-5870-270CBF3DDE84}"/>
                </a:ext>
              </a:extLst>
            </p:cNvPr>
            <p:cNvSpPr/>
            <p:nvPr/>
          </p:nvSpPr>
          <p:spPr>
            <a:xfrm>
              <a:off x="263200" y="4214366"/>
              <a:ext cx="1741636" cy="1741636"/>
            </a:xfrm>
            <a:prstGeom prst="donut">
              <a:avLst>
                <a:gd name="adj" fmla="val 15283"/>
              </a:avLst>
            </a:prstGeom>
            <a:solidFill>
              <a:schemeClr val="accent2">
                <a:lumMod val="7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49" name="円: 塗りつぶしなし 1048">
              <a:extLst>
                <a:ext uri="{FF2B5EF4-FFF2-40B4-BE49-F238E27FC236}">
                  <a16:creationId xmlns:a16="http://schemas.microsoft.com/office/drawing/2014/main" id="{1B99DD4F-C938-04FD-0A94-E8B961485ADD}"/>
                </a:ext>
              </a:extLst>
            </p:cNvPr>
            <p:cNvSpPr/>
            <p:nvPr/>
          </p:nvSpPr>
          <p:spPr>
            <a:xfrm>
              <a:off x="304272" y="4255438"/>
              <a:ext cx="1659492" cy="1659492"/>
            </a:xfrm>
            <a:prstGeom prst="donut">
              <a:avLst>
                <a:gd name="adj" fmla="val 11117"/>
              </a:avLst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5400000" scaled="1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50" name="楕円 1049">
              <a:extLst>
                <a:ext uri="{FF2B5EF4-FFF2-40B4-BE49-F238E27FC236}">
                  <a16:creationId xmlns:a16="http://schemas.microsoft.com/office/drawing/2014/main" id="{E93488DE-1865-3833-75A5-64C6D95AAD20}"/>
                </a:ext>
              </a:extLst>
            </p:cNvPr>
            <p:cNvSpPr/>
            <p:nvPr/>
          </p:nvSpPr>
          <p:spPr>
            <a:xfrm>
              <a:off x="832670" y="4783836"/>
              <a:ext cx="602696" cy="60269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51" name="楕円 1050">
              <a:extLst>
                <a:ext uri="{FF2B5EF4-FFF2-40B4-BE49-F238E27FC236}">
                  <a16:creationId xmlns:a16="http://schemas.microsoft.com/office/drawing/2014/main" id="{C917DE43-D188-A324-D845-4949184D4579}"/>
                </a:ext>
              </a:extLst>
            </p:cNvPr>
            <p:cNvSpPr/>
            <p:nvPr/>
          </p:nvSpPr>
          <p:spPr>
            <a:xfrm>
              <a:off x="885058" y="4836224"/>
              <a:ext cx="497920" cy="497920"/>
            </a:xfrm>
            <a:prstGeom prst="ellipse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5400000" scaled="1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057" name="グループ化 1056">
              <a:extLst>
                <a:ext uri="{FF2B5EF4-FFF2-40B4-BE49-F238E27FC236}">
                  <a16:creationId xmlns:a16="http://schemas.microsoft.com/office/drawing/2014/main" id="{5D8F02DB-B406-9E8F-D104-BA88CB40D778}"/>
                </a:ext>
              </a:extLst>
            </p:cNvPr>
            <p:cNvGrpSpPr/>
            <p:nvPr/>
          </p:nvGrpSpPr>
          <p:grpSpPr>
            <a:xfrm rot="17520661">
              <a:off x="1700009" y="5207412"/>
              <a:ext cx="209537" cy="335938"/>
              <a:chOff x="3368840" y="5805264"/>
              <a:chExt cx="248444" cy="380621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052" name="四角形: 角を丸くする 1051">
                <a:extLst>
                  <a:ext uri="{FF2B5EF4-FFF2-40B4-BE49-F238E27FC236}">
                    <a16:creationId xmlns:a16="http://schemas.microsoft.com/office/drawing/2014/main" id="{4027A8EE-8BBD-6C8D-2B7F-54EB9F056613}"/>
                  </a:ext>
                </a:extLst>
              </p:cNvPr>
              <p:cNvSpPr/>
              <p:nvPr/>
            </p:nvSpPr>
            <p:spPr>
              <a:xfrm rot="900000">
                <a:off x="3368840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四角形: 角を丸くする 1052">
                <a:extLst>
                  <a:ext uri="{FF2B5EF4-FFF2-40B4-BE49-F238E27FC236}">
                    <a16:creationId xmlns:a16="http://schemas.microsoft.com/office/drawing/2014/main" id="{24C426E8-D12E-3559-DFCA-997AD9569ACA}"/>
                  </a:ext>
                </a:extLst>
              </p:cNvPr>
              <p:cNvSpPr/>
              <p:nvPr/>
            </p:nvSpPr>
            <p:spPr>
              <a:xfrm rot="900000">
                <a:off x="3416465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四角形: 角を丸くする 1053">
                <a:extLst>
                  <a:ext uri="{FF2B5EF4-FFF2-40B4-BE49-F238E27FC236}">
                    <a16:creationId xmlns:a16="http://schemas.microsoft.com/office/drawing/2014/main" id="{0A4E830B-1F62-AB65-29EA-76E6D7B03325}"/>
                  </a:ext>
                </a:extLst>
              </p:cNvPr>
              <p:cNvSpPr/>
              <p:nvPr/>
            </p:nvSpPr>
            <p:spPr>
              <a:xfrm rot="900000">
                <a:off x="3466471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四角形: 角を丸くする 1054">
                <a:extLst>
                  <a:ext uri="{FF2B5EF4-FFF2-40B4-BE49-F238E27FC236}">
                    <a16:creationId xmlns:a16="http://schemas.microsoft.com/office/drawing/2014/main" id="{2076D094-E8C4-DB4A-36E6-D1E4A6B4B058}"/>
                  </a:ext>
                </a:extLst>
              </p:cNvPr>
              <p:cNvSpPr/>
              <p:nvPr/>
            </p:nvSpPr>
            <p:spPr>
              <a:xfrm rot="900000">
                <a:off x="3516477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四角形: 角を丸くする 1055">
                <a:extLst>
                  <a:ext uri="{FF2B5EF4-FFF2-40B4-BE49-F238E27FC236}">
                    <a16:creationId xmlns:a16="http://schemas.microsoft.com/office/drawing/2014/main" id="{2783C1A9-D293-4CE9-D061-7767965CE7D6}"/>
                  </a:ext>
                </a:extLst>
              </p:cNvPr>
              <p:cNvSpPr/>
              <p:nvPr/>
            </p:nvSpPr>
            <p:spPr>
              <a:xfrm rot="900000">
                <a:off x="3568865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4" name="グループ化 1063">
              <a:extLst>
                <a:ext uri="{FF2B5EF4-FFF2-40B4-BE49-F238E27FC236}">
                  <a16:creationId xmlns:a16="http://schemas.microsoft.com/office/drawing/2014/main" id="{6D7FCE42-5FAD-85FE-3684-F5024A7ADD2B}"/>
                </a:ext>
              </a:extLst>
            </p:cNvPr>
            <p:cNvGrpSpPr/>
            <p:nvPr/>
          </p:nvGrpSpPr>
          <p:grpSpPr>
            <a:xfrm rot="4079339" flipH="1">
              <a:off x="354693" y="5207412"/>
              <a:ext cx="209537" cy="335938"/>
              <a:chOff x="3368840" y="5805264"/>
              <a:chExt cx="248444" cy="380621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065" name="四角形: 角を丸くする 1064">
                <a:extLst>
                  <a:ext uri="{FF2B5EF4-FFF2-40B4-BE49-F238E27FC236}">
                    <a16:creationId xmlns:a16="http://schemas.microsoft.com/office/drawing/2014/main" id="{D100A7AD-055E-CE21-523C-0CFEE9879A94}"/>
                  </a:ext>
                </a:extLst>
              </p:cNvPr>
              <p:cNvSpPr/>
              <p:nvPr/>
            </p:nvSpPr>
            <p:spPr>
              <a:xfrm rot="900000">
                <a:off x="3368840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四角形: 角を丸くする 1065">
                <a:extLst>
                  <a:ext uri="{FF2B5EF4-FFF2-40B4-BE49-F238E27FC236}">
                    <a16:creationId xmlns:a16="http://schemas.microsoft.com/office/drawing/2014/main" id="{F8A55294-E1FB-90F0-43E8-A001099BC628}"/>
                  </a:ext>
                </a:extLst>
              </p:cNvPr>
              <p:cNvSpPr/>
              <p:nvPr/>
            </p:nvSpPr>
            <p:spPr>
              <a:xfrm rot="900000">
                <a:off x="3416465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四角形: 角を丸くする 1066">
                <a:extLst>
                  <a:ext uri="{FF2B5EF4-FFF2-40B4-BE49-F238E27FC236}">
                    <a16:creationId xmlns:a16="http://schemas.microsoft.com/office/drawing/2014/main" id="{D149DC0F-B588-0C59-CD08-866CE7903CB7}"/>
                  </a:ext>
                </a:extLst>
              </p:cNvPr>
              <p:cNvSpPr/>
              <p:nvPr/>
            </p:nvSpPr>
            <p:spPr>
              <a:xfrm rot="900000">
                <a:off x="3466471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四角形: 角を丸くする 1067">
                <a:extLst>
                  <a:ext uri="{FF2B5EF4-FFF2-40B4-BE49-F238E27FC236}">
                    <a16:creationId xmlns:a16="http://schemas.microsoft.com/office/drawing/2014/main" id="{2CF19B1B-E55E-D214-8558-1951CF8AB73E}"/>
                  </a:ext>
                </a:extLst>
              </p:cNvPr>
              <p:cNvSpPr/>
              <p:nvPr/>
            </p:nvSpPr>
            <p:spPr>
              <a:xfrm rot="900000">
                <a:off x="3516477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四角形: 角を丸くする 1068">
                <a:extLst>
                  <a:ext uri="{FF2B5EF4-FFF2-40B4-BE49-F238E27FC236}">
                    <a16:creationId xmlns:a16="http://schemas.microsoft.com/office/drawing/2014/main" id="{5F17C047-2347-EE1A-E403-EB19D1C2BAE7}"/>
                  </a:ext>
                </a:extLst>
              </p:cNvPr>
              <p:cNvSpPr/>
              <p:nvPr/>
            </p:nvSpPr>
            <p:spPr>
              <a:xfrm rot="900000">
                <a:off x="3568865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0" name="グループ化 1069">
              <a:extLst>
                <a:ext uri="{FF2B5EF4-FFF2-40B4-BE49-F238E27FC236}">
                  <a16:creationId xmlns:a16="http://schemas.microsoft.com/office/drawing/2014/main" id="{7AA7320C-D370-06CD-FB9C-CAA49120BC90}"/>
                </a:ext>
              </a:extLst>
            </p:cNvPr>
            <p:cNvGrpSpPr/>
            <p:nvPr/>
          </p:nvGrpSpPr>
          <p:grpSpPr>
            <a:xfrm rot="4079339" flipV="1">
              <a:off x="1700009" y="4588288"/>
              <a:ext cx="209537" cy="335938"/>
              <a:chOff x="3368840" y="5805264"/>
              <a:chExt cx="248444" cy="380621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071" name="四角形: 角を丸くする 1070">
                <a:extLst>
                  <a:ext uri="{FF2B5EF4-FFF2-40B4-BE49-F238E27FC236}">
                    <a16:creationId xmlns:a16="http://schemas.microsoft.com/office/drawing/2014/main" id="{87C5F35D-6A73-58FB-A496-1546E6AD3416}"/>
                  </a:ext>
                </a:extLst>
              </p:cNvPr>
              <p:cNvSpPr/>
              <p:nvPr/>
            </p:nvSpPr>
            <p:spPr>
              <a:xfrm rot="900000">
                <a:off x="3368840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四角形: 角を丸くする 1071">
                <a:extLst>
                  <a:ext uri="{FF2B5EF4-FFF2-40B4-BE49-F238E27FC236}">
                    <a16:creationId xmlns:a16="http://schemas.microsoft.com/office/drawing/2014/main" id="{CC3D8ADB-7208-32B7-68C1-1F61C7F1216E}"/>
                  </a:ext>
                </a:extLst>
              </p:cNvPr>
              <p:cNvSpPr/>
              <p:nvPr/>
            </p:nvSpPr>
            <p:spPr>
              <a:xfrm rot="900000">
                <a:off x="3416465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四角形: 角を丸くする 1072">
                <a:extLst>
                  <a:ext uri="{FF2B5EF4-FFF2-40B4-BE49-F238E27FC236}">
                    <a16:creationId xmlns:a16="http://schemas.microsoft.com/office/drawing/2014/main" id="{37B11774-F068-B5CC-6849-4730B0588A06}"/>
                  </a:ext>
                </a:extLst>
              </p:cNvPr>
              <p:cNvSpPr/>
              <p:nvPr/>
            </p:nvSpPr>
            <p:spPr>
              <a:xfrm rot="900000">
                <a:off x="3466471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四角形: 角を丸くする 1073">
                <a:extLst>
                  <a:ext uri="{FF2B5EF4-FFF2-40B4-BE49-F238E27FC236}">
                    <a16:creationId xmlns:a16="http://schemas.microsoft.com/office/drawing/2014/main" id="{72F02A32-0BDA-2772-B620-73D9E7B59E86}"/>
                  </a:ext>
                </a:extLst>
              </p:cNvPr>
              <p:cNvSpPr/>
              <p:nvPr/>
            </p:nvSpPr>
            <p:spPr>
              <a:xfrm rot="900000">
                <a:off x="3516477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四角形: 角を丸くする 1074">
                <a:extLst>
                  <a:ext uri="{FF2B5EF4-FFF2-40B4-BE49-F238E27FC236}">
                    <a16:creationId xmlns:a16="http://schemas.microsoft.com/office/drawing/2014/main" id="{79058FEA-4B0A-9211-73F3-3EA239298C23}"/>
                  </a:ext>
                </a:extLst>
              </p:cNvPr>
              <p:cNvSpPr/>
              <p:nvPr/>
            </p:nvSpPr>
            <p:spPr>
              <a:xfrm rot="900000">
                <a:off x="3568865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6" name="グループ化 1075">
              <a:extLst>
                <a:ext uri="{FF2B5EF4-FFF2-40B4-BE49-F238E27FC236}">
                  <a16:creationId xmlns:a16="http://schemas.microsoft.com/office/drawing/2014/main" id="{D47DB3CB-1AF2-BA09-5354-8A470A429145}"/>
                </a:ext>
              </a:extLst>
            </p:cNvPr>
            <p:cNvGrpSpPr/>
            <p:nvPr/>
          </p:nvGrpSpPr>
          <p:grpSpPr>
            <a:xfrm rot="17520661" flipH="1" flipV="1">
              <a:off x="354693" y="4588288"/>
              <a:ext cx="209537" cy="335938"/>
              <a:chOff x="3368840" y="5805264"/>
              <a:chExt cx="248444" cy="380621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077" name="四角形: 角を丸くする 1076">
                <a:extLst>
                  <a:ext uri="{FF2B5EF4-FFF2-40B4-BE49-F238E27FC236}">
                    <a16:creationId xmlns:a16="http://schemas.microsoft.com/office/drawing/2014/main" id="{7031353A-1EAA-26E4-3A03-EBC99A40E6A3}"/>
                  </a:ext>
                </a:extLst>
              </p:cNvPr>
              <p:cNvSpPr/>
              <p:nvPr/>
            </p:nvSpPr>
            <p:spPr>
              <a:xfrm rot="900000">
                <a:off x="3368840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四角形: 角を丸くする 1077">
                <a:extLst>
                  <a:ext uri="{FF2B5EF4-FFF2-40B4-BE49-F238E27FC236}">
                    <a16:creationId xmlns:a16="http://schemas.microsoft.com/office/drawing/2014/main" id="{76210C7F-90BB-A125-8A5B-8F8762004675}"/>
                  </a:ext>
                </a:extLst>
              </p:cNvPr>
              <p:cNvSpPr/>
              <p:nvPr/>
            </p:nvSpPr>
            <p:spPr>
              <a:xfrm rot="900000">
                <a:off x="3416465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四角形: 角を丸くする 1078">
                <a:extLst>
                  <a:ext uri="{FF2B5EF4-FFF2-40B4-BE49-F238E27FC236}">
                    <a16:creationId xmlns:a16="http://schemas.microsoft.com/office/drawing/2014/main" id="{9ED20F3D-2FF3-19F1-0304-41174A7808CC}"/>
                  </a:ext>
                </a:extLst>
              </p:cNvPr>
              <p:cNvSpPr/>
              <p:nvPr/>
            </p:nvSpPr>
            <p:spPr>
              <a:xfrm rot="900000">
                <a:off x="3466471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四角形: 角を丸くする 1079">
                <a:extLst>
                  <a:ext uri="{FF2B5EF4-FFF2-40B4-BE49-F238E27FC236}">
                    <a16:creationId xmlns:a16="http://schemas.microsoft.com/office/drawing/2014/main" id="{6DB6E294-B487-CB24-497E-03011C2E775E}"/>
                  </a:ext>
                </a:extLst>
              </p:cNvPr>
              <p:cNvSpPr/>
              <p:nvPr/>
            </p:nvSpPr>
            <p:spPr>
              <a:xfrm rot="900000">
                <a:off x="3516477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四角形: 角を丸くする 1080">
                <a:extLst>
                  <a:ext uri="{FF2B5EF4-FFF2-40B4-BE49-F238E27FC236}">
                    <a16:creationId xmlns:a16="http://schemas.microsoft.com/office/drawing/2014/main" id="{A663B1BB-80DC-1259-C7FC-6B1246C6A7CA}"/>
                  </a:ext>
                </a:extLst>
              </p:cNvPr>
              <p:cNvSpPr/>
              <p:nvPr/>
            </p:nvSpPr>
            <p:spPr>
              <a:xfrm rot="900000">
                <a:off x="3568865" y="5805264"/>
                <a:ext cx="48419" cy="380621"/>
              </a:xfrm>
              <a:prstGeom prst="roundRect">
                <a:avLst>
                  <a:gd name="adj" fmla="val 50000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2DB4CFC-AF34-4C29-0057-58A9D8CABE75}"/>
              </a:ext>
            </a:extLst>
          </p:cNvPr>
          <p:cNvGrpSpPr/>
          <p:nvPr/>
        </p:nvGrpSpPr>
        <p:grpSpPr>
          <a:xfrm>
            <a:off x="3667275" y="930126"/>
            <a:ext cx="2625416" cy="2624865"/>
            <a:chOff x="2244409" y="137147"/>
            <a:chExt cx="2625416" cy="2624865"/>
          </a:xfrm>
        </p:grpSpPr>
        <p:grpSp>
          <p:nvGrpSpPr>
            <p:cNvPr id="1099" name="グループ化 1098">
              <a:extLst>
                <a:ext uri="{FF2B5EF4-FFF2-40B4-BE49-F238E27FC236}">
                  <a16:creationId xmlns:a16="http://schemas.microsoft.com/office/drawing/2014/main" id="{AA98FBB7-3D1E-1F0D-88E3-ACD089091B74}"/>
                </a:ext>
              </a:extLst>
            </p:cNvPr>
            <p:cNvGrpSpPr/>
            <p:nvPr/>
          </p:nvGrpSpPr>
          <p:grpSpPr>
            <a:xfrm>
              <a:off x="3442783" y="137147"/>
              <a:ext cx="229220" cy="2624865"/>
              <a:chOff x="3442783" y="137147"/>
              <a:chExt cx="229220" cy="2624865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097" name="フリーフォーム: 図形 1096">
                <a:extLst>
                  <a:ext uri="{FF2B5EF4-FFF2-40B4-BE49-F238E27FC236}">
                    <a16:creationId xmlns:a16="http://schemas.microsoft.com/office/drawing/2014/main" id="{9520C523-32B4-90A0-7688-54E154531BAC}"/>
                  </a:ext>
                </a:extLst>
              </p:cNvPr>
              <p:cNvSpPr/>
              <p:nvPr/>
            </p:nvSpPr>
            <p:spPr>
              <a:xfrm>
                <a:off x="3487687" y="584906"/>
                <a:ext cx="139412" cy="697500"/>
              </a:xfrm>
              <a:custGeom>
                <a:avLst/>
                <a:gdLst>
                  <a:gd name="csX0" fmla="*/ 114610 w 229220"/>
                  <a:gd name="csY0" fmla="*/ 0 h 973832"/>
                  <a:gd name="csX1" fmla="*/ 229220 w 229220"/>
                  <a:gd name="csY1" fmla="*/ 144016 h 973832"/>
                  <a:gd name="csX2" fmla="*/ 195652 w 229220"/>
                  <a:gd name="csY2" fmla="*/ 245851 h 973832"/>
                  <a:gd name="csX3" fmla="*/ 180938 w 229220"/>
                  <a:gd name="csY3" fmla="*/ 258316 h 973832"/>
                  <a:gd name="csX4" fmla="*/ 195652 w 229220"/>
                  <a:gd name="csY4" fmla="*/ 270781 h 973832"/>
                  <a:gd name="csX5" fmla="*/ 229220 w 229220"/>
                  <a:gd name="csY5" fmla="*/ 372616 h 973832"/>
                  <a:gd name="csX6" fmla="*/ 195652 w 229220"/>
                  <a:gd name="csY6" fmla="*/ 474451 h 973832"/>
                  <a:gd name="csX7" fmla="*/ 180938 w 229220"/>
                  <a:gd name="csY7" fmla="*/ 486916 h 973832"/>
                  <a:gd name="csX8" fmla="*/ 195652 w 229220"/>
                  <a:gd name="csY8" fmla="*/ 499381 h 973832"/>
                  <a:gd name="csX9" fmla="*/ 229220 w 229220"/>
                  <a:gd name="csY9" fmla="*/ 601216 h 973832"/>
                  <a:gd name="csX10" fmla="*/ 195652 w 229220"/>
                  <a:gd name="csY10" fmla="*/ 703051 h 973832"/>
                  <a:gd name="csX11" fmla="*/ 180938 w 229220"/>
                  <a:gd name="csY11" fmla="*/ 715516 h 973832"/>
                  <a:gd name="csX12" fmla="*/ 195652 w 229220"/>
                  <a:gd name="csY12" fmla="*/ 727981 h 973832"/>
                  <a:gd name="csX13" fmla="*/ 229220 w 229220"/>
                  <a:gd name="csY13" fmla="*/ 829816 h 973832"/>
                  <a:gd name="csX14" fmla="*/ 114610 w 229220"/>
                  <a:gd name="csY14" fmla="*/ 973832 h 973832"/>
                  <a:gd name="csX15" fmla="*/ 0 w 229220"/>
                  <a:gd name="csY15" fmla="*/ 829816 h 973832"/>
                  <a:gd name="csX16" fmla="*/ 33569 w 229220"/>
                  <a:gd name="csY16" fmla="*/ 727981 h 973832"/>
                  <a:gd name="csX17" fmla="*/ 48282 w 229220"/>
                  <a:gd name="csY17" fmla="*/ 715516 h 973832"/>
                  <a:gd name="csX18" fmla="*/ 33569 w 229220"/>
                  <a:gd name="csY18" fmla="*/ 703051 h 973832"/>
                  <a:gd name="csX19" fmla="*/ 0 w 229220"/>
                  <a:gd name="csY19" fmla="*/ 601216 h 973832"/>
                  <a:gd name="csX20" fmla="*/ 33569 w 229220"/>
                  <a:gd name="csY20" fmla="*/ 499381 h 973832"/>
                  <a:gd name="csX21" fmla="*/ 48282 w 229220"/>
                  <a:gd name="csY21" fmla="*/ 486916 h 973832"/>
                  <a:gd name="csX22" fmla="*/ 33569 w 229220"/>
                  <a:gd name="csY22" fmla="*/ 474451 h 973832"/>
                  <a:gd name="csX23" fmla="*/ 0 w 229220"/>
                  <a:gd name="csY23" fmla="*/ 372616 h 973832"/>
                  <a:gd name="csX24" fmla="*/ 33569 w 229220"/>
                  <a:gd name="csY24" fmla="*/ 270781 h 973832"/>
                  <a:gd name="csX25" fmla="*/ 48282 w 229220"/>
                  <a:gd name="csY25" fmla="*/ 258316 h 973832"/>
                  <a:gd name="csX26" fmla="*/ 33569 w 229220"/>
                  <a:gd name="csY26" fmla="*/ 245851 h 973832"/>
                  <a:gd name="csX27" fmla="*/ 0 w 229220"/>
                  <a:gd name="csY27" fmla="*/ 144016 h 973832"/>
                  <a:gd name="csX28" fmla="*/ 114610 w 229220"/>
                  <a:gd name="csY28" fmla="*/ 0 h 97383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</a:cxnLst>
                <a:rect l="l" t="t" r="r" b="b"/>
                <a:pathLst>
                  <a:path w="229220" h="973832">
                    <a:moveTo>
                      <a:pt x="114610" y="0"/>
                    </a:moveTo>
                    <a:cubicBezTo>
                      <a:pt x="177907" y="0"/>
                      <a:pt x="229220" y="64478"/>
                      <a:pt x="229220" y="144016"/>
                    </a:cubicBezTo>
                    <a:cubicBezTo>
                      <a:pt x="229220" y="183785"/>
                      <a:pt x="216392" y="219789"/>
                      <a:pt x="195652" y="245851"/>
                    </a:cubicBezTo>
                    <a:lnTo>
                      <a:pt x="180938" y="258316"/>
                    </a:lnTo>
                    <a:lnTo>
                      <a:pt x="195652" y="270781"/>
                    </a:lnTo>
                    <a:cubicBezTo>
                      <a:pt x="216392" y="296843"/>
                      <a:pt x="229220" y="332847"/>
                      <a:pt x="229220" y="372616"/>
                    </a:cubicBezTo>
                    <a:cubicBezTo>
                      <a:pt x="229220" y="412385"/>
                      <a:pt x="216392" y="448389"/>
                      <a:pt x="195652" y="474451"/>
                    </a:cubicBezTo>
                    <a:lnTo>
                      <a:pt x="180938" y="486916"/>
                    </a:lnTo>
                    <a:lnTo>
                      <a:pt x="195652" y="499381"/>
                    </a:lnTo>
                    <a:cubicBezTo>
                      <a:pt x="216392" y="525443"/>
                      <a:pt x="229220" y="561447"/>
                      <a:pt x="229220" y="601216"/>
                    </a:cubicBezTo>
                    <a:cubicBezTo>
                      <a:pt x="229220" y="640985"/>
                      <a:pt x="216392" y="676989"/>
                      <a:pt x="195652" y="703051"/>
                    </a:cubicBezTo>
                    <a:lnTo>
                      <a:pt x="180938" y="715516"/>
                    </a:lnTo>
                    <a:lnTo>
                      <a:pt x="195652" y="727981"/>
                    </a:lnTo>
                    <a:cubicBezTo>
                      <a:pt x="216392" y="754043"/>
                      <a:pt x="229220" y="790047"/>
                      <a:pt x="229220" y="829816"/>
                    </a:cubicBezTo>
                    <a:cubicBezTo>
                      <a:pt x="229220" y="909354"/>
                      <a:pt x="177907" y="973832"/>
                      <a:pt x="114610" y="973832"/>
                    </a:cubicBezTo>
                    <a:cubicBezTo>
                      <a:pt x="51313" y="973832"/>
                      <a:pt x="0" y="909354"/>
                      <a:pt x="0" y="829816"/>
                    </a:cubicBezTo>
                    <a:cubicBezTo>
                      <a:pt x="0" y="790047"/>
                      <a:pt x="12829" y="754043"/>
                      <a:pt x="33569" y="727981"/>
                    </a:cubicBezTo>
                    <a:lnTo>
                      <a:pt x="48282" y="715516"/>
                    </a:lnTo>
                    <a:lnTo>
                      <a:pt x="33569" y="703051"/>
                    </a:lnTo>
                    <a:cubicBezTo>
                      <a:pt x="12829" y="676989"/>
                      <a:pt x="0" y="640985"/>
                      <a:pt x="0" y="601216"/>
                    </a:cubicBezTo>
                    <a:cubicBezTo>
                      <a:pt x="0" y="561447"/>
                      <a:pt x="12829" y="525443"/>
                      <a:pt x="33569" y="499381"/>
                    </a:cubicBezTo>
                    <a:lnTo>
                      <a:pt x="48282" y="486916"/>
                    </a:lnTo>
                    <a:lnTo>
                      <a:pt x="33569" y="474451"/>
                    </a:lnTo>
                    <a:cubicBezTo>
                      <a:pt x="12829" y="448389"/>
                      <a:pt x="0" y="412385"/>
                      <a:pt x="0" y="372616"/>
                    </a:cubicBezTo>
                    <a:cubicBezTo>
                      <a:pt x="0" y="332847"/>
                      <a:pt x="12829" y="296843"/>
                      <a:pt x="33569" y="270781"/>
                    </a:cubicBezTo>
                    <a:lnTo>
                      <a:pt x="48282" y="258316"/>
                    </a:lnTo>
                    <a:lnTo>
                      <a:pt x="33569" y="245851"/>
                    </a:lnTo>
                    <a:cubicBezTo>
                      <a:pt x="12829" y="219789"/>
                      <a:pt x="0" y="183785"/>
                      <a:pt x="0" y="144016"/>
                    </a:cubicBezTo>
                    <a:cubicBezTo>
                      <a:pt x="0" y="64478"/>
                      <a:pt x="51313" y="0"/>
                      <a:pt x="11461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8" name="フリーフォーム: 図形 1097">
                <a:extLst>
                  <a:ext uri="{FF2B5EF4-FFF2-40B4-BE49-F238E27FC236}">
                    <a16:creationId xmlns:a16="http://schemas.microsoft.com/office/drawing/2014/main" id="{CD9AFC9A-D99B-3C33-D584-4E098EBED845}"/>
                  </a:ext>
                </a:extLst>
              </p:cNvPr>
              <p:cNvSpPr/>
              <p:nvPr/>
            </p:nvSpPr>
            <p:spPr>
              <a:xfrm>
                <a:off x="3487687" y="1613606"/>
                <a:ext cx="139412" cy="697500"/>
              </a:xfrm>
              <a:custGeom>
                <a:avLst/>
                <a:gdLst>
                  <a:gd name="csX0" fmla="*/ 114610 w 229220"/>
                  <a:gd name="csY0" fmla="*/ 0 h 973832"/>
                  <a:gd name="csX1" fmla="*/ 229220 w 229220"/>
                  <a:gd name="csY1" fmla="*/ 144016 h 973832"/>
                  <a:gd name="csX2" fmla="*/ 195652 w 229220"/>
                  <a:gd name="csY2" fmla="*/ 245851 h 973832"/>
                  <a:gd name="csX3" fmla="*/ 180938 w 229220"/>
                  <a:gd name="csY3" fmla="*/ 258316 h 973832"/>
                  <a:gd name="csX4" fmla="*/ 195652 w 229220"/>
                  <a:gd name="csY4" fmla="*/ 270781 h 973832"/>
                  <a:gd name="csX5" fmla="*/ 229220 w 229220"/>
                  <a:gd name="csY5" fmla="*/ 372616 h 973832"/>
                  <a:gd name="csX6" fmla="*/ 195652 w 229220"/>
                  <a:gd name="csY6" fmla="*/ 474451 h 973832"/>
                  <a:gd name="csX7" fmla="*/ 180938 w 229220"/>
                  <a:gd name="csY7" fmla="*/ 486916 h 973832"/>
                  <a:gd name="csX8" fmla="*/ 195652 w 229220"/>
                  <a:gd name="csY8" fmla="*/ 499381 h 973832"/>
                  <a:gd name="csX9" fmla="*/ 229220 w 229220"/>
                  <a:gd name="csY9" fmla="*/ 601216 h 973832"/>
                  <a:gd name="csX10" fmla="*/ 195652 w 229220"/>
                  <a:gd name="csY10" fmla="*/ 703051 h 973832"/>
                  <a:gd name="csX11" fmla="*/ 180938 w 229220"/>
                  <a:gd name="csY11" fmla="*/ 715516 h 973832"/>
                  <a:gd name="csX12" fmla="*/ 195652 w 229220"/>
                  <a:gd name="csY12" fmla="*/ 727981 h 973832"/>
                  <a:gd name="csX13" fmla="*/ 229220 w 229220"/>
                  <a:gd name="csY13" fmla="*/ 829816 h 973832"/>
                  <a:gd name="csX14" fmla="*/ 114610 w 229220"/>
                  <a:gd name="csY14" fmla="*/ 973832 h 973832"/>
                  <a:gd name="csX15" fmla="*/ 0 w 229220"/>
                  <a:gd name="csY15" fmla="*/ 829816 h 973832"/>
                  <a:gd name="csX16" fmla="*/ 33569 w 229220"/>
                  <a:gd name="csY16" fmla="*/ 727981 h 973832"/>
                  <a:gd name="csX17" fmla="*/ 48282 w 229220"/>
                  <a:gd name="csY17" fmla="*/ 715516 h 973832"/>
                  <a:gd name="csX18" fmla="*/ 33569 w 229220"/>
                  <a:gd name="csY18" fmla="*/ 703051 h 973832"/>
                  <a:gd name="csX19" fmla="*/ 0 w 229220"/>
                  <a:gd name="csY19" fmla="*/ 601216 h 973832"/>
                  <a:gd name="csX20" fmla="*/ 33569 w 229220"/>
                  <a:gd name="csY20" fmla="*/ 499381 h 973832"/>
                  <a:gd name="csX21" fmla="*/ 48282 w 229220"/>
                  <a:gd name="csY21" fmla="*/ 486916 h 973832"/>
                  <a:gd name="csX22" fmla="*/ 33569 w 229220"/>
                  <a:gd name="csY22" fmla="*/ 474451 h 973832"/>
                  <a:gd name="csX23" fmla="*/ 0 w 229220"/>
                  <a:gd name="csY23" fmla="*/ 372616 h 973832"/>
                  <a:gd name="csX24" fmla="*/ 33569 w 229220"/>
                  <a:gd name="csY24" fmla="*/ 270781 h 973832"/>
                  <a:gd name="csX25" fmla="*/ 48282 w 229220"/>
                  <a:gd name="csY25" fmla="*/ 258316 h 973832"/>
                  <a:gd name="csX26" fmla="*/ 33569 w 229220"/>
                  <a:gd name="csY26" fmla="*/ 245851 h 973832"/>
                  <a:gd name="csX27" fmla="*/ 0 w 229220"/>
                  <a:gd name="csY27" fmla="*/ 144016 h 973832"/>
                  <a:gd name="csX28" fmla="*/ 114610 w 229220"/>
                  <a:gd name="csY28" fmla="*/ 0 h 97383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</a:cxnLst>
                <a:rect l="l" t="t" r="r" b="b"/>
                <a:pathLst>
                  <a:path w="229220" h="973832">
                    <a:moveTo>
                      <a:pt x="114610" y="0"/>
                    </a:moveTo>
                    <a:cubicBezTo>
                      <a:pt x="177907" y="0"/>
                      <a:pt x="229220" y="64478"/>
                      <a:pt x="229220" y="144016"/>
                    </a:cubicBezTo>
                    <a:cubicBezTo>
                      <a:pt x="229220" y="183785"/>
                      <a:pt x="216392" y="219789"/>
                      <a:pt x="195652" y="245851"/>
                    </a:cubicBezTo>
                    <a:lnTo>
                      <a:pt x="180938" y="258316"/>
                    </a:lnTo>
                    <a:lnTo>
                      <a:pt x="195652" y="270781"/>
                    </a:lnTo>
                    <a:cubicBezTo>
                      <a:pt x="216392" y="296843"/>
                      <a:pt x="229220" y="332847"/>
                      <a:pt x="229220" y="372616"/>
                    </a:cubicBezTo>
                    <a:cubicBezTo>
                      <a:pt x="229220" y="412385"/>
                      <a:pt x="216392" y="448389"/>
                      <a:pt x="195652" y="474451"/>
                    </a:cubicBezTo>
                    <a:lnTo>
                      <a:pt x="180938" y="486916"/>
                    </a:lnTo>
                    <a:lnTo>
                      <a:pt x="195652" y="499381"/>
                    </a:lnTo>
                    <a:cubicBezTo>
                      <a:pt x="216392" y="525443"/>
                      <a:pt x="229220" y="561447"/>
                      <a:pt x="229220" y="601216"/>
                    </a:cubicBezTo>
                    <a:cubicBezTo>
                      <a:pt x="229220" y="640985"/>
                      <a:pt x="216392" y="676989"/>
                      <a:pt x="195652" y="703051"/>
                    </a:cubicBezTo>
                    <a:lnTo>
                      <a:pt x="180938" y="715516"/>
                    </a:lnTo>
                    <a:lnTo>
                      <a:pt x="195652" y="727981"/>
                    </a:lnTo>
                    <a:cubicBezTo>
                      <a:pt x="216392" y="754043"/>
                      <a:pt x="229220" y="790047"/>
                      <a:pt x="229220" y="829816"/>
                    </a:cubicBezTo>
                    <a:cubicBezTo>
                      <a:pt x="229220" y="909354"/>
                      <a:pt x="177907" y="973832"/>
                      <a:pt x="114610" y="973832"/>
                    </a:cubicBezTo>
                    <a:cubicBezTo>
                      <a:pt x="51313" y="973832"/>
                      <a:pt x="0" y="909354"/>
                      <a:pt x="0" y="829816"/>
                    </a:cubicBezTo>
                    <a:cubicBezTo>
                      <a:pt x="0" y="790047"/>
                      <a:pt x="12829" y="754043"/>
                      <a:pt x="33569" y="727981"/>
                    </a:cubicBezTo>
                    <a:lnTo>
                      <a:pt x="48282" y="715516"/>
                    </a:lnTo>
                    <a:lnTo>
                      <a:pt x="33569" y="703051"/>
                    </a:lnTo>
                    <a:cubicBezTo>
                      <a:pt x="12829" y="676989"/>
                      <a:pt x="0" y="640985"/>
                      <a:pt x="0" y="601216"/>
                    </a:cubicBezTo>
                    <a:cubicBezTo>
                      <a:pt x="0" y="561447"/>
                      <a:pt x="12829" y="525443"/>
                      <a:pt x="33569" y="499381"/>
                    </a:cubicBezTo>
                    <a:lnTo>
                      <a:pt x="48282" y="486916"/>
                    </a:lnTo>
                    <a:lnTo>
                      <a:pt x="33569" y="474451"/>
                    </a:lnTo>
                    <a:cubicBezTo>
                      <a:pt x="12829" y="448389"/>
                      <a:pt x="0" y="412385"/>
                      <a:pt x="0" y="372616"/>
                    </a:cubicBezTo>
                    <a:cubicBezTo>
                      <a:pt x="0" y="332847"/>
                      <a:pt x="12829" y="296843"/>
                      <a:pt x="33569" y="270781"/>
                    </a:cubicBezTo>
                    <a:lnTo>
                      <a:pt x="48282" y="258316"/>
                    </a:lnTo>
                    <a:lnTo>
                      <a:pt x="33569" y="245851"/>
                    </a:lnTo>
                    <a:cubicBezTo>
                      <a:pt x="12829" y="219789"/>
                      <a:pt x="0" y="183785"/>
                      <a:pt x="0" y="144016"/>
                    </a:cubicBezTo>
                    <a:cubicBezTo>
                      <a:pt x="0" y="64478"/>
                      <a:pt x="51313" y="0"/>
                      <a:pt x="11461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8" name="グループ化 1087">
                <a:extLst>
                  <a:ext uri="{FF2B5EF4-FFF2-40B4-BE49-F238E27FC236}">
                    <a16:creationId xmlns:a16="http://schemas.microsoft.com/office/drawing/2014/main" id="{26592540-DC2F-2243-F08A-1408815B74B2}"/>
                  </a:ext>
                </a:extLst>
              </p:cNvPr>
              <p:cNvGrpSpPr/>
              <p:nvPr/>
            </p:nvGrpSpPr>
            <p:grpSpPr>
              <a:xfrm>
                <a:off x="3442783" y="137147"/>
                <a:ext cx="229220" cy="478272"/>
                <a:chOff x="4160912" y="2060848"/>
                <a:chExt cx="504056" cy="1051725"/>
              </a:xfrm>
              <a:grpFill/>
            </p:grpSpPr>
            <p:sp>
              <p:nvSpPr>
                <p:cNvPr id="1086" name="フリーフォーム: 図形 1085">
                  <a:extLst>
                    <a:ext uri="{FF2B5EF4-FFF2-40B4-BE49-F238E27FC236}">
                      <a16:creationId xmlns:a16="http://schemas.microsoft.com/office/drawing/2014/main" id="{EF9CAC62-3352-DE99-8DDE-3B27DBE59C9C}"/>
                    </a:ext>
                  </a:extLst>
                </p:cNvPr>
                <p:cNvSpPr/>
                <p:nvPr/>
              </p:nvSpPr>
              <p:spPr>
                <a:xfrm>
                  <a:off x="4160912" y="2060848"/>
                  <a:ext cx="504056" cy="1003761"/>
                </a:xfrm>
                <a:custGeom>
                  <a:avLst/>
                  <a:gdLst>
                    <a:gd name="csX0" fmla="*/ 252028 w 504056"/>
                    <a:gd name="csY0" fmla="*/ 0 h 1003761"/>
                    <a:gd name="csX1" fmla="*/ 504056 w 504056"/>
                    <a:gd name="csY1" fmla="*/ 252028 h 1003761"/>
                    <a:gd name="csX2" fmla="*/ 461014 w 504056"/>
                    <a:gd name="csY2" fmla="*/ 392939 h 1003761"/>
                    <a:gd name="csX3" fmla="*/ 458560 w 504056"/>
                    <a:gd name="csY3" fmla="*/ 395913 h 1003761"/>
                    <a:gd name="csX4" fmla="*/ 463882 w 504056"/>
                    <a:gd name="csY4" fmla="*/ 395729 h 1003761"/>
                    <a:gd name="csX5" fmla="*/ 355965 w 504056"/>
                    <a:gd name="csY5" fmla="*/ 750945 h 1003761"/>
                    <a:gd name="csX6" fmla="*/ 358400 w 504056"/>
                    <a:gd name="csY6" fmla="*/ 785590 h 1003761"/>
                    <a:gd name="csX7" fmla="*/ 377722 w 504056"/>
                    <a:gd name="csY7" fmla="*/ 814249 h 1003761"/>
                    <a:gd name="csX8" fmla="*/ 388442 w 504056"/>
                    <a:gd name="csY8" fmla="*/ 867347 h 1003761"/>
                    <a:gd name="csX9" fmla="*/ 252028 w 504056"/>
                    <a:gd name="csY9" fmla="*/ 1003761 h 1003761"/>
                    <a:gd name="csX10" fmla="*/ 115614 w 504056"/>
                    <a:gd name="csY10" fmla="*/ 867347 h 1003761"/>
                    <a:gd name="csX11" fmla="*/ 126334 w 504056"/>
                    <a:gd name="csY11" fmla="*/ 814249 h 1003761"/>
                    <a:gd name="csX12" fmla="*/ 153828 w 504056"/>
                    <a:gd name="csY12" fmla="*/ 773470 h 1003761"/>
                    <a:gd name="csX13" fmla="*/ 149937 w 504056"/>
                    <a:gd name="csY13" fmla="*/ 688434 h 1003761"/>
                    <a:gd name="csX14" fmla="*/ 103739 w 504056"/>
                    <a:gd name="csY14" fmla="*/ 506638 h 1003761"/>
                    <a:gd name="csX15" fmla="*/ 47286 w 504056"/>
                    <a:gd name="csY15" fmla="*/ 397609 h 1003761"/>
                    <a:gd name="csX16" fmla="*/ 43043 w 504056"/>
                    <a:gd name="csY16" fmla="*/ 392939 h 1003761"/>
                    <a:gd name="csX17" fmla="*/ 0 w 504056"/>
                    <a:gd name="csY17" fmla="*/ 252028 h 1003761"/>
                    <a:gd name="csX18" fmla="*/ 252028 w 504056"/>
                    <a:gd name="csY18" fmla="*/ 0 h 100376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</a:cxnLst>
                  <a:rect l="l" t="t" r="r" b="b"/>
                  <a:pathLst>
                    <a:path w="504056" h="1003761">
                      <a:moveTo>
                        <a:pt x="252028" y="0"/>
                      </a:moveTo>
                      <a:cubicBezTo>
                        <a:pt x="391219" y="0"/>
                        <a:pt x="504056" y="112837"/>
                        <a:pt x="504056" y="252028"/>
                      </a:cubicBezTo>
                      <a:cubicBezTo>
                        <a:pt x="504056" y="304225"/>
                        <a:pt x="488189" y="352715"/>
                        <a:pt x="461014" y="392939"/>
                      </a:cubicBezTo>
                      <a:lnTo>
                        <a:pt x="458560" y="395913"/>
                      </a:lnTo>
                      <a:lnTo>
                        <a:pt x="463882" y="395729"/>
                      </a:lnTo>
                      <a:cubicBezTo>
                        <a:pt x="396183" y="500684"/>
                        <a:pt x="358845" y="625700"/>
                        <a:pt x="355965" y="750945"/>
                      </a:cubicBezTo>
                      <a:lnTo>
                        <a:pt x="358400" y="785590"/>
                      </a:lnTo>
                      <a:lnTo>
                        <a:pt x="377722" y="814249"/>
                      </a:lnTo>
                      <a:cubicBezTo>
                        <a:pt x="384625" y="830569"/>
                        <a:pt x="388442" y="848512"/>
                        <a:pt x="388442" y="867347"/>
                      </a:cubicBezTo>
                      <a:cubicBezTo>
                        <a:pt x="388442" y="942686"/>
                        <a:pt x="327367" y="1003761"/>
                        <a:pt x="252028" y="1003761"/>
                      </a:cubicBezTo>
                      <a:cubicBezTo>
                        <a:pt x="176689" y="1003761"/>
                        <a:pt x="115614" y="942686"/>
                        <a:pt x="115614" y="867347"/>
                      </a:cubicBezTo>
                      <a:cubicBezTo>
                        <a:pt x="115614" y="848512"/>
                        <a:pt x="119431" y="830569"/>
                        <a:pt x="126334" y="814249"/>
                      </a:cubicBezTo>
                      <a:lnTo>
                        <a:pt x="153828" y="773470"/>
                      </a:lnTo>
                      <a:lnTo>
                        <a:pt x="149937" y="688434"/>
                      </a:lnTo>
                      <a:cubicBezTo>
                        <a:pt x="142811" y="626126"/>
                        <a:pt x="127241" y="564700"/>
                        <a:pt x="103739" y="506638"/>
                      </a:cubicBezTo>
                      <a:lnTo>
                        <a:pt x="47286" y="397609"/>
                      </a:lnTo>
                      <a:lnTo>
                        <a:pt x="43043" y="392939"/>
                      </a:lnTo>
                      <a:cubicBezTo>
                        <a:pt x="15868" y="352715"/>
                        <a:pt x="0" y="304225"/>
                        <a:pt x="0" y="252028"/>
                      </a:cubicBezTo>
                      <a:cubicBezTo>
                        <a:pt x="0" y="112837"/>
                        <a:pt x="112837" y="0"/>
                        <a:pt x="252028" y="0"/>
                      </a:cubicBezTo>
                      <a:close/>
                    </a:path>
                  </a:pathLst>
                </a:cu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7" name="四角形: 角を丸くする 1086">
                  <a:extLst>
                    <a:ext uri="{FF2B5EF4-FFF2-40B4-BE49-F238E27FC236}">
                      <a16:creationId xmlns:a16="http://schemas.microsoft.com/office/drawing/2014/main" id="{D929D146-7DC9-1381-6F0B-3E133B9675B8}"/>
                    </a:ext>
                  </a:extLst>
                </p:cNvPr>
                <p:cNvSpPr/>
                <p:nvPr/>
              </p:nvSpPr>
              <p:spPr>
                <a:xfrm>
                  <a:off x="4203080" y="2987337"/>
                  <a:ext cx="419720" cy="125236"/>
                </a:xfrm>
                <a:prstGeom prst="roundRect">
                  <a:avLst>
                    <a:gd name="adj" fmla="val 5000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9" name="グループ化 1088">
                <a:extLst>
                  <a:ext uri="{FF2B5EF4-FFF2-40B4-BE49-F238E27FC236}">
                    <a16:creationId xmlns:a16="http://schemas.microsoft.com/office/drawing/2014/main" id="{DE28191A-C5C4-28F8-30CE-9166AE035CB6}"/>
                  </a:ext>
                </a:extLst>
              </p:cNvPr>
              <p:cNvGrpSpPr/>
              <p:nvPr/>
            </p:nvGrpSpPr>
            <p:grpSpPr>
              <a:xfrm rot="10800000">
                <a:off x="3442783" y="2283740"/>
                <a:ext cx="229220" cy="478272"/>
                <a:chOff x="4160912" y="2060848"/>
                <a:chExt cx="504056" cy="1051725"/>
              </a:xfrm>
              <a:grpFill/>
            </p:grpSpPr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C6B381CE-0F8F-56BF-9129-FA1F285CFE2A}"/>
                    </a:ext>
                  </a:extLst>
                </p:cNvPr>
                <p:cNvSpPr/>
                <p:nvPr/>
              </p:nvSpPr>
              <p:spPr>
                <a:xfrm>
                  <a:off x="4160912" y="2060848"/>
                  <a:ext cx="504056" cy="1003761"/>
                </a:xfrm>
                <a:custGeom>
                  <a:avLst/>
                  <a:gdLst>
                    <a:gd name="csX0" fmla="*/ 252028 w 504056"/>
                    <a:gd name="csY0" fmla="*/ 0 h 1003761"/>
                    <a:gd name="csX1" fmla="*/ 504056 w 504056"/>
                    <a:gd name="csY1" fmla="*/ 252028 h 1003761"/>
                    <a:gd name="csX2" fmla="*/ 461014 w 504056"/>
                    <a:gd name="csY2" fmla="*/ 392939 h 1003761"/>
                    <a:gd name="csX3" fmla="*/ 458560 w 504056"/>
                    <a:gd name="csY3" fmla="*/ 395913 h 1003761"/>
                    <a:gd name="csX4" fmla="*/ 463882 w 504056"/>
                    <a:gd name="csY4" fmla="*/ 395729 h 1003761"/>
                    <a:gd name="csX5" fmla="*/ 355965 w 504056"/>
                    <a:gd name="csY5" fmla="*/ 750945 h 1003761"/>
                    <a:gd name="csX6" fmla="*/ 358400 w 504056"/>
                    <a:gd name="csY6" fmla="*/ 785590 h 1003761"/>
                    <a:gd name="csX7" fmla="*/ 377722 w 504056"/>
                    <a:gd name="csY7" fmla="*/ 814249 h 1003761"/>
                    <a:gd name="csX8" fmla="*/ 388442 w 504056"/>
                    <a:gd name="csY8" fmla="*/ 867347 h 1003761"/>
                    <a:gd name="csX9" fmla="*/ 252028 w 504056"/>
                    <a:gd name="csY9" fmla="*/ 1003761 h 1003761"/>
                    <a:gd name="csX10" fmla="*/ 115614 w 504056"/>
                    <a:gd name="csY10" fmla="*/ 867347 h 1003761"/>
                    <a:gd name="csX11" fmla="*/ 126334 w 504056"/>
                    <a:gd name="csY11" fmla="*/ 814249 h 1003761"/>
                    <a:gd name="csX12" fmla="*/ 153828 w 504056"/>
                    <a:gd name="csY12" fmla="*/ 773470 h 1003761"/>
                    <a:gd name="csX13" fmla="*/ 149937 w 504056"/>
                    <a:gd name="csY13" fmla="*/ 688434 h 1003761"/>
                    <a:gd name="csX14" fmla="*/ 103739 w 504056"/>
                    <a:gd name="csY14" fmla="*/ 506638 h 1003761"/>
                    <a:gd name="csX15" fmla="*/ 47286 w 504056"/>
                    <a:gd name="csY15" fmla="*/ 397609 h 1003761"/>
                    <a:gd name="csX16" fmla="*/ 43043 w 504056"/>
                    <a:gd name="csY16" fmla="*/ 392939 h 1003761"/>
                    <a:gd name="csX17" fmla="*/ 0 w 504056"/>
                    <a:gd name="csY17" fmla="*/ 252028 h 1003761"/>
                    <a:gd name="csX18" fmla="*/ 252028 w 504056"/>
                    <a:gd name="csY18" fmla="*/ 0 h 100376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</a:cxnLst>
                  <a:rect l="l" t="t" r="r" b="b"/>
                  <a:pathLst>
                    <a:path w="504056" h="1003761">
                      <a:moveTo>
                        <a:pt x="252028" y="0"/>
                      </a:moveTo>
                      <a:cubicBezTo>
                        <a:pt x="391219" y="0"/>
                        <a:pt x="504056" y="112837"/>
                        <a:pt x="504056" y="252028"/>
                      </a:cubicBezTo>
                      <a:cubicBezTo>
                        <a:pt x="504056" y="304225"/>
                        <a:pt x="488189" y="352715"/>
                        <a:pt x="461014" y="392939"/>
                      </a:cubicBezTo>
                      <a:lnTo>
                        <a:pt x="458560" y="395913"/>
                      </a:lnTo>
                      <a:lnTo>
                        <a:pt x="463882" y="395729"/>
                      </a:lnTo>
                      <a:cubicBezTo>
                        <a:pt x="396183" y="500684"/>
                        <a:pt x="358845" y="625700"/>
                        <a:pt x="355965" y="750945"/>
                      </a:cubicBezTo>
                      <a:lnTo>
                        <a:pt x="358400" y="785590"/>
                      </a:lnTo>
                      <a:lnTo>
                        <a:pt x="377722" y="814249"/>
                      </a:lnTo>
                      <a:cubicBezTo>
                        <a:pt x="384625" y="830569"/>
                        <a:pt x="388442" y="848512"/>
                        <a:pt x="388442" y="867347"/>
                      </a:cubicBezTo>
                      <a:cubicBezTo>
                        <a:pt x="388442" y="942686"/>
                        <a:pt x="327367" y="1003761"/>
                        <a:pt x="252028" y="1003761"/>
                      </a:cubicBezTo>
                      <a:cubicBezTo>
                        <a:pt x="176689" y="1003761"/>
                        <a:pt x="115614" y="942686"/>
                        <a:pt x="115614" y="867347"/>
                      </a:cubicBezTo>
                      <a:cubicBezTo>
                        <a:pt x="115614" y="848512"/>
                        <a:pt x="119431" y="830569"/>
                        <a:pt x="126334" y="814249"/>
                      </a:cubicBezTo>
                      <a:lnTo>
                        <a:pt x="153828" y="773470"/>
                      </a:lnTo>
                      <a:lnTo>
                        <a:pt x="149937" y="688434"/>
                      </a:lnTo>
                      <a:cubicBezTo>
                        <a:pt x="142811" y="626126"/>
                        <a:pt x="127241" y="564700"/>
                        <a:pt x="103739" y="506638"/>
                      </a:cubicBezTo>
                      <a:lnTo>
                        <a:pt x="47286" y="397609"/>
                      </a:lnTo>
                      <a:lnTo>
                        <a:pt x="43043" y="392939"/>
                      </a:lnTo>
                      <a:cubicBezTo>
                        <a:pt x="15868" y="352715"/>
                        <a:pt x="0" y="304225"/>
                        <a:pt x="0" y="252028"/>
                      </a:cubicBezTo>
                      <a:cubicBezTo>
                        <a:pt x="0" y="112837"/>
                        <a:pt x="112837" y="0"/>
                        <a:pt x="252028" y="0"/>
                      </a:cubicBezTo>
                      <a:close/>
                    </a:path>
                  </a:pathLst>
                </a:cu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1" name="四角形: 角を丸くする 1090">
                  <a:extLst>
                    <a:ext uri="{FF2B5EF4-FFF2-40B4-BE49-F238E27FC236}">
                      <a16:creationId xmlns:a16="http://schemas.microsoft.com/office/drawing/2014/main" id="{1175CF15-9D83-EE18-DB6C-40CB7B07888A}"/>
                    </a:ext>
                  </a:extLst>
                </p:cNvPr>
                <p:cNvSpPr/>
                <p:nvPr/>
              </p:nvSpPr>
              <p:spPr>
                <a:xfrm>
                  <a:off x="4203080" y="2987337"/>
                  <a:ext cx="419720" cy="125236"/>
                </a:xfrm>
                <a:prstGeom prst="roundRect">
                  <a:avLst>
                    <a:gd name="adj" fmla="val 5000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11" name="グループ化 1110">
              <a:extLst>
                <a:ext uri="{FF2B5EF4-FFF2-40B4-BE49-F238E27FC236}">
                  <a16:creationId xmlns:a16="http://schemas.microsoft.com/office/drawing/2014/main" id="{A8DE13FA-5640-F691-EB91-C9EF4AC9B7F9}"/>
                </a:ext>
              </a:extLst>
            </p:cNvPr>
            <p:cNvGrpSpPr/>
            <p:nvPr/>
          </p:nvGrpSpPr>
          <p:grpSpPr>
            <a:xfrm rot="5400000">
              <a:off x="3442783" y="137147"/>
              <a:ext cx="229220" cy="2624865"/>
              <a:chOff x="3442783" y="137147"/>
              <a:chExt cx="229220" cy="2624865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E43FD022-24E3-6C99-3930-26C3E1C27313}"/>
                  </a:ext>
                </a:extLst>
              </p:cNvPr>
              <p:cNvSpPr/>
              <p:nvPr/>
            </p:nvSpPr>
            <p:spPr>
              <a:xfrm>
                <a:off x="3487687" y="584906"/>
                <a:ext cx="139412" cy="697500"/>
              </a:xfrm>
              <a:custGeom>
                <a:avLst/>
                <a:gdLst>
                  <a:gd name="csX0" fmla="*/ 114610 w 229220"/>
                  <a:gd name="csY0" fmla="*/ 0 h 973832"/>
                  <a:gd name="csX1" fmla="*/ 229220 w 229220"/>
                  <a:gd name="csY1" fmla="*/ 144016 h 973832"/>
                  <a:gd name="csX2" fmla="*/ 195652 w 229220"/>
                  <a:gd name="csY2" fmla="*/ 245851 h 973832"/>
                  <a:gd name="csX3" fmla="*/ 180938 w 229220"/>
                  <a:gd name="csY3" fmla="*/ 258316 h 973832"/>
                  <a:gd name="csX4" fmla="*/ 195652 w 229220"/>
                  <a:gd name="csY4" fmla="*/ 270781 h 973832"/>
                  <a:gd name="csX5" fmla="*/ 229220 w 229220"/>
                  <a:gd name="csY5" fmla="*/ 372616 h 973832"/>
                  <a:gd name="csX6" fmla="*/ 195652 w 229220"/>
                  <a:gd name="csY6" fmla="*/ 474451 h 973832"/>
                  <a:gd name="csX7" fmla="*/ 180938 w 229220"/>
                  <a:gd name="csY7" fmla="*/ 486916 h 973832"/>
                  <a:gd name="csX8" fmla="*/ 195652 w 229220"/>
                  <a:gd name="csY8" fmla="*/ 499381 h 973832"/>
                  <a:gd name="csX9" fmla="*/ 229220 w 229220"/>
                  <a:gd name="csY9" fmla="*/ 601216 h 973832"/>
                  <a:gd name="csX10" fmla="*/ 195652 w 229220"/>
                  <a:gd name="csY10" fmla="*/ 703051 h 973832"/>
                  <a:gd name="csX11" fmla="*/ 180938 w 229220"/>
                  <a:gd name="csY11" fmla="*/ 715516 h 973832"/>
                  <a:gd name="csX12" fmla="*/ 195652 w 229220"/>
                  <a:gd name="csY12" fmla="*/ 727981 h 973832"/>
                  <a:gd name="csX13" fmla="*/ 229220 w 229220"/>
                  <a:gd name="csY13" fmla="*/ 829816 h 973832"/>
                  <a:gd name="csX14" fmla="*/ 114610 w 229220"/>
                  <a:gd name="csY14" fmla="*/ 973832 h 973832"/>
                  <a:gd name="csX15" fmla="*/ 0 w 229220"/>
                  <a:gd name="csY15" fmla="*/ 829816 h 973832"/>
                  <a:gd name="csX16" fmla="*/ 33569 w 229220"/>
                  <a:gd name="csY16" fmla="*/ 727981 h 973832"/>
                  <a:gd name="csX17" fmla="*/ 48282 w 229220"/>
                  <a:gd name="csY17" fmla="*/ 715516 h 973832"/>
                  <a:gd name="csX18" fmla="*/ 33569 w 229220"/>
                  <a:gd name="csY18" fmla="*/ 703051 h 973832"/>
                  <a:gd name="csX19" fmla="*/ 0 w 229220"/>
                  <a:gd name="csY19" fmla="*/ 601216 h 973832"/>
                  <a:gd name="csX20" fmla="*/ 33569 w 229220"/>
                  <a:gd name="csY20" fmla="*/ 499381 h 973832"/>
                  <a:gd name="csX21" fmla="*/ 48282 w 229220"/>
                  <a:gd name="csY21" fmla="*/ 486916 h 973832"/>
                  <a:gd name="csX22" fmla="*/ 33569 w 229220"/>
                  <a:gd name="csY22" fmla="*/ 474451 h 973832"/>
                  <a:gd name="csX23" fmla="*/ 0 w 229220"/>
                  <a:gd name="csY23" fmla="*/ 372616 h 973832"/>
                  <a:gd name="csX24" fmla="*/ 33569 w 229220"/>
                  <a:gd name="csY24" fmla="*/ 270781 h 973832"/>
                  <a:gd name="csX25" fmla="*/ 48282 w 229220"/>
                  <a:gd name="csY25" fmla="*/ 258316 h 973832"/>
                  <a:gd name="csX26" fmla="*/ 33569 w 229220"/>
                  <a:gd name="csY26" fmla="*/ 245851 h 973832"/>
                  <a:gd name="csX27" fmla="*/ 0 w 229220"/>
                  <a:gd name="csY27" fmla="*/ 144016 h 973832"/>
                  <a:gd name="csX28" fmla="*/ 114610 w 229220"/>
                  <a:gd name="csY28" fmla="*/ 0 h 97383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</a:cxnLst>
                <a:rect l="l" t="t" r="r" b="b"/>
                <a:pathLst>
                  <a:path w="229220" h="973832">
                    <a:moveTo>
                      <a:pt x="114610" y="0"/>
                    </a:moveTo>
                    <a:cubicBezTo>
                      <a:pt x="177907" y="0"/>
                      <a:pt x="229220" y="64478"/>
                      <a:pt x="229220" y="144016"/>
                    </a:cubicBezTo>
                    <a:cubicBezTo>
                      <a:pt x="229220" y="183785"/>
                      <a:pt x="216392" y="219789"/>
                      <a:pt x="195652" y="245851"/>
                    </a:cubicBezTo>
                    <a:lnTo>
                      <a:pt x="180938" y="258316"/>
                    </a:lnTo>
                    <a:lnTo>
                      <a:pt x="195652" y="270781"/>
                    </a:lnTo>
                    <a:cubicBezTo>
                      <a:pt x="216392" y="296843"/>
                      <a:pt x="229220" y="332847"/>
                      <a:pt x="229220" y="372616"/>
                    </a:cubicBezTo>
                    <a:cubicBezTo>
                      <a:pt x="229220" y="412385"/>
                      <a:pt x="216392" y="448389"/>
                      <a:pt x="195652" y="474451"/>
                    </a:cubicBezTo>
                    <a:lnTo>
                      <a:pt x="180938" y="486916"/>
                    </a:lnTo>
                    <a:lnTo>
                      <a:pt x="195652" y="499381"/>
                    </a:lnTo>
                    <a:cubicBezTo>
                      <a:pt x="216392" y="525443"/>
                      <a:pt x="229220" y="561447"/>
                      <a:pt x="229220" y="601216"/>
                    </a:cubicBezTo>
                    <a:cubicBezTo>
                      <a:pt x="229220" y="640985"/>
                      <a:pt x="216392" y="676989"/>
                      <a:pt x="195652" y="703051"/>
                    </a:cubicBezTo>
                    <a:lnTo>
                      <a:pt x="180938" y="715516"/>
                    </a:lnTo>
                    <a:lnTo>
                      <a:pt x="195652" y="727981"/>
                    </a:lnTo>
                    <a:cubicBezTo>
                      <a:pt x="216392" y="754043"/>
                      <a:pt x="229220" y="790047"/>
                      <a:pt x="229220" y="829816"/>
                    </a:cubicBezTo>
                    <a:cubicBezTo>
                      <a:pt x="229220" y="909354"/>
                      <a:pt x="177907" y="973832"/>
                      <a:pt x="114610" y="973832"/>
                    </a:cubicBezTo>
                    <a:cubicBezTo>
                      <a:pt x="51313" y="973832"/>
                      <a:pt x="0" y="909354"/>
                      <a:pt x="0" y="829816"/>
                    </a:cubicBezTo>
                    <a:cubicBezTo>
                      <a:pt x="0" y="790047"/>
                      <a:pt x="12829" y="754043"/>
                      <a:pt x="33569" y="727981"/>
                    </a:cubicBezTo>
                    <a:lnTo>
                      <a:pt x="48282" y="715516"/>
                    </a:lnTo>
                    <a:lnTo>
                      <a:pt x="33569" y="703051"/>
                    </a:lnTo>
                    <a:cubicBezTo>
                      <a:pt x="12829" y="676989"/>
                      <a:pt x="0" y="640985"/>
                      <a:pt x="0" y="601216"/>
                    </a:cubicBezTo>
                    <a:cubicBezTo>
                      <a:pt x="0" y="561447"/>
                      <a:pt x="12829" y="525443"/>
                      <a:pt x="33569" y="499381"/>
                    </a:cubicBezTo>
                    <a:lnTo>
                      <a:pt x="48282" y="486916"/>
                    </a:lnTo>
                    <a:lnTo>
                      <a:pt x="33569" y="474451"/>
                    </a:lnTo>
                    <a:cubicBezTo>
                      <a:pt x="12829" y="448389"/>
                      <a:pt x="0" y="412385"/>
                      <a:pt x="0" y="372616"/>
                    </a:cubicBezTo>
                    <a:cubicBezTo>
                      <a:pt x="0" y="332847"/>
                      <a:pt x="12829" y="296843"/>
                      <a:pt x="33569" y="270781"/>
                    </a:cubicBezTo>
                    <a:lnTo>
                      <a:pt x="48282" y="258316"/>
                    </a:lnTo>
                    <a:lnTo>
                      <a:pt x="33569" y="245851"/>
                    </a:lnTo>
                    <a:cubicBezTo>
                      <a:pt x="12829" y="219789"/>
                      <a:pt x="0" y="183785"/>
                      <a:pt x="0" y="144016"/>
                    </a:cubicBezTo>
                    <a:cubicBezTo>
                      <a:pt x="0" y="64478"/>
                      <a:pt x="51313" y="0"/>
                      <a:pt x="11461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64B0CDCD-F04B-E45C-7AF1-E809AD4FB081}"/>
                  </a:ext>
                </a:extLst>
              </p:cNvPr>
              <p:cNvSpPr/>
              <p:nvPr/>
            </p:nvSpPr>
            <p:spPr>
              <a:xfrm>
                <a:off x="3487687" y="1613606"/>
                <a:ext cx="139412" cy="697500"/>
              </a:xfrm>
              <a:custGeom>
                <a:avLst/>
                <a:gdLst>
                  <a:gd name="csX0" fmla="*/ 114610 w 229220"/>
                  <a:gd name="csY0" fmla="*/ 0 h 973832"/>
                  <a:gd name="csX1" fmla="*/ 229220 w 229220"/>
                  <a:gd name="csY1" fmla="*/ 144016 h 973832"/>
                  <a:gd name="csX2" fmla="*/ 195652 w 229220"/>
                  <a:gd name="csY2" fmla="*/ 245851 h 973832"/>
                  <a:gd name="csX3" fmla="*/ 180938 w 229220"/>
                  <a:gd name="csY3" fmla="*/ 258316 h 973832"/>
                  <a:gd name="csX4" fmla="*/ 195652 w 229220"/>
                  <a:gd name="csY4" fmla="*/ 270781 h 973832"/>
                  <a:gd name="csX5" fmla="*/ 229220 w 229220"/>
                  <a:gd name="csY5" fmla="*/ 372616 h 973832"/>
                  <a:gd name="csX6" fmla="*/ 195652 w 229220"/>
                  <a:gd name="csY6" fmla="*/ 474451 h 973832"/>
                  <a:gd name="csX7" fmla="*/ 180938 w 229220"/>
                  <a:gd name="csY7" fmla="*/ 486916 h 973832"/>
                  <a:gd name="csX8" fmla="*/ 195652 w 229220"/>
                  <a:gd name="csY8" fmla="*/ 499381 h 973832"/>
                  <a:gd name="csX9" fmla="*/ 229220 w 229220"/>
                  <a:gd name="csY9" fmla="*/ 601216 h 973832"/>
                  <a:gd name="csX10" fmla="*/ 195652 w 229220"/>
                  <a:gd name="csY10" fmla="*/ 703051 h 973832"/>
                  <a:gd name="csX11" fmla="*/ 180938 w 229220"/>
                  <a:gd name="csY11" fmla="*/ 715516 h 973832"/>
                  <a:gd name="csX12" fmla="*/ 195652 w 229220"/>
                  <a:gd name="csY12" fmla="*/ 727981 h 973832"/>
                  <a:gd name="csX13" fmla="*/ 229220 w 229220"/>
                  <a:gd name="csY13" fmla="*/ 829816 h 973832"/>
                  <a:gd name="csX14" fmla="*/ 114610 w 229220"/>
                  <a:gd name="csY14" fmla="*/ 973832 h 973832"/>
                  <a:gd name="csX15" fmla="*/ 0 w 229220"/>
                  <a:gd name="csY15" fmla="*/ 829816 h 973832"/>
                  <a:gd name="csX16" fmla="*/ 33569 w 229220"/>
                  <a:gd name="csY16" fmla="*/ 727981 h 973832"/>
                  <a:gd name="csX17" fmla="*/ 48282 w 229220"/>
                  <a:gd name="csY17" fmla="*/ 715516 h 973832"/>
                  <a:gd name="csX18" fmla="*/ 33569 w 229220"/>
                  <a:gd name="csY18" fmla="*/ 703051 h 973832"/>
                  <a:gd name="csX19" fmla="*/ 0 w 229220"/>
                  <a:gd name="csY19" fmla="*/ 601216 h 973832"/>
                  <a:gd name="csX20" fmla="*/ 33569 w 229220"/>
                  <a:gd name="csY20" fmla="*/ 499381 h 973832"/>
                  <a:gd name="csX21" fmla="*/ 48282 w 229220"/>
                  <a:gd name="csY21" fmla="*/ 486916 h 973832"/>
                  <a:gd name="csX22" fmla="*/ 33569 w 229220"/>
                  <a:gd name="csY22" fmla="*/ 474451 h 973832"/>
                  <a:gd name="csX23" fmla="*/ 0 w 229220"/>
                  <a:gd name="csY23" fmla="*/ 372616 h 973832"/>
                  <a:gd name="csX24" fmla="*/ 33569 w 229220"/>
                  <a:gd name="csY24" fmla="*/ 270781 h 973832"/>
                  <a:gd name="csX25" fmla="*/ 48282 w 229220"/>
                  <a:gd name="csY25" fmla="*/ 258316 h 973832"/>
                  <a:gd name="csX26" fmla="*/ 33569 w 229220"/>
                  <a:gd name="csY26" fmla="*/ 245851 h 973832"/>
                  <a:gd name="csX27" fmla="*/ 0 w 229220"/>
                  <a:gd name="csY27" fmla="*/ 144016 h 973832"/>
                  <a:gd name="csX28" fmla="*/ 114610 w 229220"/>
                  <a:gd name="csY28" fmla="*/ 0 h 97383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</a:cxnLst>
                <a:rect l="l" t="t" r="r" b="b"/>
                <a:pathLst>
                  <a:path w="229220" h="973832">
                    <a:moveTo>
                      <a:pt x="114610" y="0"/>
                    </a:moveTo>
                    <a:cubicBezTo>
                      <a:pt x="177907" y="0"/>
                      <a:pt x="229220" y="64478"/>
                      <a:pt x="229220" y="144016"/>
                    </a:cubicBezTo>
                    <a:cubicBezTo>
                      <a:pt x="229220" y="183785"/>
                      <a:pt x="216392" y="219789"/>
                      <a:pt x="195652" y="245851"/>
                    </a:cubicBezTo>
                    <a:lnTo>
                      <a:pt x="180938" y="258316"/>
                    </a:lnTo>
                    <a:lnTo>
                      <a:pt x="195652" y="270781"/>
                    </a:lnTo>
                    <a:cubicBezTo>
                      <a:pt x="216392" y="296843"/>
                      <a:pt x="229220" y="332847"/>
                      <a:pt x="229220" y="372616"/>
                    </a:cubicBezTo>
                    <a:cubicBezTo>
                      <a:pt x="229220" y="412385"/>
                      <a:pt x="216392" y="448389"/>
                      <a:pt x="195652" y="474451"/>
                    </a:cubicBezTo>
                    <a:lnTo>
                      <a:pt x="180938" y="486916"/>
                    </a:lnTo>
                    <a:lnTo>
                      <a:pt x="195652" y="499381"/>
                    </a:lnTo>
                    <a:cubicBezTo>
                      <a:pt x="216392" y="525443"/>
                      <a:pt x="229220" y="561447"/>
                      <a:pt x="229220" y="601216"/>
                    </a:cubicBezTo>
                    <a:cubicBezTo>
                      <a:pt x="229220" y="640985"/>
                      <a:pt x="216392" y="676989"/>
                      <a:pt x="195652" y="703051"/>
                    </a:cubicBezTo>
                    <a:lnTo>
                      <a:pt x="180938" y="715516"/>
                    </a:lnTo>
                    <a:lnTo>
                      <a:pt x="195652" y="727981"/>
                    </a:lnTo>
                    <a:cubicBezTo>
                      <a:pt x="216392" y="754043"/>
                      <a:pt x="229220" y="790047"/>
                      <a:pt x="229220" y="829816"/>
                    </a:cubicBezTo>
                    <a:cubicBezTo>
                      <a:pt x="229220" y="909354"/>
                      <a:pt x="177907" y="973832"/>
                      <a:pt x="114610" y="973832"/>
                    </a:cubicBezTo>
                    <a:cubicBezTo>
                      <a:pt x="51313" y="973832"/>
                      <a:pt x="0" y="909354"/>
                      <a:pt x="0" y="829816"/>
                    </a:cubicBezTo>
                    <a:cubicBezTo>
                      <a:pt x="0" y="790047"/>
                      <a:pt x="12829" y="754043"/>
                      <a:pt x="33569" y="727981"/>
                    </a:cubicBezTo>
                    <a:lnTo>
                      <a:pt x="48282" y="715516"/>
                    </a:lnTo>
                    <a:lnTo>
                      <a:pt x="33569" y="703051"/>
                    </a:lnTo>
                    <a:cubicBezTo>
                      <a:pt x="12829" y="676989"/>
                      <a:pt x="0" y="640985"/>
                      <a:pt x="0" y="601216"/>
                    </a:cubicBezTo>
                    <a:cubicBezTo>
                      <a:pt x="0" y="561447"/>
                      <a:pt x="12829" y="525443"/>
                      <a:pt x="33569" y="499381"/>
                    </a:cubicBezTo>
                    <a:lnTo>
                      <a:pt x="48282" y="486916"/>
                    </a:lnTo>
                    <a:lnTo>
                      <a:pt x="33569" y="474451"/>
                    </a:lnTo>
                    <a:cubicBezTo>
                      <a:pt x="12829" y="448389"/>
                      <a:pt x="0" y="412385"/>
                      <a:pt x="0" y="372616"/>
                    </a:cubicBezTo>
                    <a:cubicBezTo>
                      <a:pt x="0" y="332847"/>
                      <a:pt x="12829" y="296843"/>
                      <a:pt x="33569" y="270781"/>
                    </a:cubicBezTo>
                    <a:lnTo>
                      <a:pt x="48282" y="258316"/>
                    </a:lnTo>
                    <a:lnTo>
                      <a:pt x="33569" y="245851"/>
                    </a:lnTo>
                    <a:cubicBezTo>
                      <a:pt x="12829" y="219789"/>
                      <a:pt x="0" y="183785"/>
                      <a:pt x="0" y="144016"/>
                    </a:cubicBezTo>
                    <a:cubicBezTo>
                      <a:pt x="0" y="64478"/>
                      <a:pt x="51313" y="0"/>
                      <a:pt x="11461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14" name="グループ化 1113">
                <a:extLst>
                  <a:ext uri="{FF2B5EF4-FFF2-40B4-BE49-F238E27FC236}">
                    <a16:creationId xmlns:a16="http://schemas.microsoft.com/office/drawing/2014/main" id="{8887749E-DBF5-3ECE-F9B2-782A26E0994C}"/>
                  </a:ext>
                </a:extLst>
              </p:cNvPr>
              <p:cNvGrpSpPr/>
              <p:nvPr/>
            </p:nvGrpSpPr>
            <p:grpSpPr>
              <a:xfrm>
                <a:off x="3442783" y="137147"/>
                <a:ext cx="229220" cy="478272"/>
                <a:chOff x="4160912" y="2060848"/>
                <a:chExt cx="504056" cy="1051725"/>
              </a:xfrm>
              <a:grpFill/>
            </p:grpSpPr>
            <p:sp>
              <p:nvSpPr>
                <p:cNvPr id="1118" name="フリーフォーム: 図形 1117">
                  <a:extLst>
                    <a:ext uri="{FF2B5EF4-FFF2-40B4-BE49-F238E27FC236}">
                      <a16:creationId xmlns:a16="http://schemas.microsoft.com/office/drawing/2014/main" id="{AA8ED8D0-5F60-EC0D-BA02-8B72F456F68D}"/>
                    </a:ext>
                  </a:extLst>
                </p:cNvPr>
                <p:cNvSpPr/>
                <p:nvPr/>
              </p:nvSpPr>
              <p:spPr>
                <a:xfrm>
                  <a:off x="4160912" y="2060848"/>
                  <a:ext cx="504056" cy="1003761"/>
                </a:xfrm>
                <a:custGeom>
                  <a:avLst/>
                  <a:gdLst>
                    <a:gd name="csX0" fmla="*/ 252028 w 504056"/>
                    <a:gd name="csY0" fmla="*/ 0 h 1003761"/>
                    <a:gd name="csX1" fmla="*/ 504056 w 504056"/>
                    <a:gd name="csY1" fmla="*/ 252028 h 1003761"/>
                    <a:gd name="csX2" fmla="*/ 461014 w 504056"/>
                    <a:gd name="csY2" fmla="*/ 392939 h 1003761"/>
                    <a:gd name="csX3" fmla="*/ 458560 w 504056"/>
                    <a:gd name="csY3" fmla="*/ 395913 h 1003761"/>
                    <a:gd name="csX4" fmla="*/ 463882 w 504056"/>
                    <a:gd name="csY4" fmla="*/ 395729 h 1003761"/>
                    <a:gd name="csX5" fmla="*/ 355965 w 504056"/>
                    <a:gd name="csY5" fmla="*/ 750945 h 1003761"/>
                    <a:gd name="csX6" fmla="*/ 358400 w 504056"/>
                    <a:gd name="csY6" fmla="*/ 785590 h 1003761"/>
                    <a:gd name="csX7" fmla="*/ 377722 w 504056"/>
                    <a:gd name="csY7" fmla="*/ 814249 h 1003761"/>
                    <a:gd name="csX8" fmla="*/ 388442 w 504056"/>
                    <a:gd name="csY8" fmla="*/ 867347 h 1003761"/>
                    <a:gd name="csX9" fmla="*/ 252028 w 504056"/>
                    <a:gd name="csY9" fmla="*/ 1003761 h 1003761"/>
                    <a:gd name="csX10" fmla="*/ 115614 w 504056"/>
                    <a:gd name="csY10" fmla="*/ 867347 h 1003761"/>
                    <a:gd name="csX11" fmla="*/ 126334 w 504056"/>
                    <a:gd name="csY11" fmla="*/ 814249 h 1003761"/>
                    <a:gd name="csX12" fmla="*/ 153828 w 504056"/>
                    <a:gd name="csY12" fmla="*/ 773470 h 1003761"/>
                    <a:gd name="csX13" fmla="*/ 149937 w 504056"/>
                    <a:gd name="csY13" fmla="*/ 688434 h 1003761"/>
                    <a:gd name="csX14" fmla="*/ 103739 w 504056"/>
                    <a:gd name="csY14" fmla="*/ 506638 h 1003761"/>
                    <a:gd name="csX15" fmla="*/ 47286 w 504056"/>
                    <a:gd name="csY15" fmla="*/ 397609 h 1003761"/>
                    <a:gd name="csX16" fmla="*/ 43043 w 504056"/>
                    <a:gd name="csY16" fmla="*/ 392939 h 1003761"/>
                    <a:gd name="csX17" fmla="*/ 0 w 504056"/>
                    <a:gd name="csY17" fmla="*/ 252028 h 1003761"/>
                    <a:gd name="csX18" fmla="*/ 252028 w 504056"/>
                    <a:gd name="csY18" fmla="*/ 0 h 100376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</a:cxnLst>
                  <a:rect l="l" t="t" r="r" b="b"/>
                  <a:pathLst>
                    <a:path w="504056" h="1003761">
                      <a:moveTo>
                        <a:pt x="252028" y="0"/>
                      </a:moveTo>
                      <a:cubicBezTo>
                        <a:pt x="391219" y="0"/>
                        <a:pt x="504056" y="112837"/>
                        <a:pt x="504056" y="252028"/>
                      </a:cubicBezTo>
                      <a:cubicBezTo>
                        <a:pt x="504056" y="304225"/>
                        <a:pt x="488189" y="352715"/>
                        <a:pt x="461014" y="392939"/>
                      </a:cubicBezTo>
                      <a:lnTo>
                        <a:pt x="458560" y="395913"/>
                      </a:lnTo>
                      <a:lnTo>
                        <a:pt x="463882" y="395729"/>
                      </a:lnTo>
                      <a:cubicBezTo>
                        <a:pt x="396183" y="500684"/>
                        <a:pt x="358845" y="625700"/>
                        <a:pt x="355965" y="750945"/>
                      </a:cubicBezTo>
                      <a:lnTo>
                        <a:pt x="358400" y="785590"/>
                      </a:lnTo>
                      <a:lnTo>
                        <a:pt x="377722" y="814249"/>
                      </a:lnTo>
                      <a:cubicBezTo>
                        <a:pt x="384625" y="830569"/>
                        <a:pt x="388442" y="848512"/>
                        <a:pt x="388442" y="867347"/>
                      </a:cubicBezTo>
                      <a:cubicBezTo>
                        <a:pt x="388442" y="942686"/>
                        <a:pt x="327367" y="1003761"/>
                        <a:pt x="252028" y="1003761"/>
                      </a:cubicBezTo>
                      <a:cubicBezTo>
                        <a:pt x="176689" y="1003761"/>
                        <a:pt x="115614" y="942686"/>
                        <a:pt x="115614" y="867347"/>
                      </a:cubicBezTo>
                      <a:cubicBezTo>
                        <a:pt x="115614" y="848512"/>
                        <a:pt x="119431" y="830569"/>
                        <a:pt x="126334" y="814249"/>
                      </a:cubicBezTo>
                      <a:lnTo>
                        <a:pt x="153828" y="773470"/>
                      </a:lnTo>
                      <a:lnTo>
                        <a:pt x="149937" y="688434"/>
                      </a:lnTo>
                      <a:cubicBezTo>
                        <a:pt x="142811" y="626126"/>
                        <a:pt x="127241" y="564700"/>
                        <a:pt x="103739" y="506638"/>
                      </a:cubicBezTo>
                      <a:lnTo>
                        <a:pt x="47286" y="397609"/>
                      </a:lnTo>
                      <a:lnTo>
                        <a:pt x="43043" y="392939"/>
                      </a:lnTo>
                      <a:cubicBezTo>
                        <a:pt x="15868" y="352715"/>
                        <a:pt x="0" y="304225"/>
                        <a:pt x="0" y="252028"/>
                      </a:cubicBezTo>
                      <a:cubicBezTo>
                        <a:pt x="0" y="112837"/>
                        <a:pt x="112837" y="0"/>
                        <a:pt x="252028" y="0"/>
                      </a:cubicBezTo>
                      <a:close/>
                    </a:path>
                  </a:pathLst>
                </a:cu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9" name="四角形: 角を丸くする 1118">
                  <a:extLst>
                    <a:ext uri="{FF2B5EF4-FFF2-40B4-BE49-F238E27FC236}">
                      <a16:creationId xmlns:a16="http://schemas.microsoft.com/office/drawing/2014/main" id="{4E9DFE3B-F867-B4F2-EB75-C47EA339E43A}"/>
                    </a:ext>
                  </a:extLst>
                </p:cNvPr>
                <p:cNvSpPr/>
                <p:nvPr/>
              </p:nvSpPr>
              <p:spPr>
                <a:xfrm>
                  <a:off x="4203080" y="2987337"/>
                  <a:ext cx="419720" cy="125236"/>
                </a:xfrm>
                <a:prstGeom prst="roundRect">
                  <a:avLst>
                    <a:gd name="adj" fmla="val 5000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5" name="グループ化 1114">
                <a:extLst>
                  <a:ext uri="{FF2B5EF4-FFF2-40B4-BE49-F238E27FC236}">
                    <a16:creationId xmlns:a16="http://schemas.microsoft.com/office/drawing/2014/main" id="{CC8E477C-5907-2191-984B-7A9B12CE20DB}"/>
                  </a:ext>
                </a:extLst>
              </p:cNvPr>
              <p:cNvGrpSpPr/>
              <p:nvPr/>
            </p:nvGrpSpPr>
            <p:grpSpPr>
              <a:xfrm rot="10800000">
                <a:off x="3442783" y="2283740"/>
                <a:ext cx="229220" cy="478272"/>
                <a:chOff x="4160912" y="2060848"/>
                <a:chExt cx="504056" cy="1051725"/>
              </a:xfrm>
              <a:grpFill/>
            </p:grpSpPr>
            <p:sp>
              <p:nvSpPr>
                <p:cNvPr id="1116" name="フリーフォーム: 図形 1115">
                  <a:extLst>
                    <a:ext uri="{FF2B5EF4-FFF2-40B4-BE49-F238E27FC236}">
                      <a16:creationId xmlns:a16="http://schemas.microsoft.com/office/drawing/2014/main" id="{CC45B113-4CCC-F403-3551-4B9FF64BAF90}"/>
                    </a:ext>
                  </a:extLst>
                </p:cNvPr>
                <p:cNvSpPr/>
                <p:nvPr/>
              </p:nvSpPr>
              <p:spPr>
                <a:xfrm>
                  <a:off x="4160912" y="2060848"/>
                  <a:ext cx="504056" cy="1003761"/>
                </a:xfrm>
                <a:custGeom>
                  <a:avLst/>
                  <a:gdLst>
                    <a:gd name="csX0" fmla="*/ 252028 w 504056"/>
                    <a:gd name="csY0" fmla="*/ 0 h 1003761"/>
                    <a:gd name="csX1" fmla="*/ 504056 w 504056"/>
                    <a:gd name="csY1" fmla="*/ 252028 h 1003761"/>
                    <a:gd name="csX2" fmla="*/ 461014 w 504056"/>
                    <a:gd name="csY2" fmla="*/ 392939 h 1003761"/>
                    <a:gd name="csX3" fmla="*/ 458560 w 504056"/>
                    <a:gd name="csY3" fmla="*/ 395913 h 1003761"/>
                    <a:gd name="csX4" fmla="*/ 463882 w 504056"/>
                    <a:gd name="csY4" fmla="*/ 395729 h 1003761"/>
                    <a:gd name="csX5" fmla="*/ 355965 w 504056"/>
                    <a:gd name="csY5" fmla="*/ 750945 h 1003761"/>
                    <a:gd name="csX6" fmla="*/ 358400 w 504056"/>
                    <a:gd name="csY6" fmla="*/ 785590 h 1003761"/>
                    <a:gd name="csX7" fmla="*/ 377722 w 504056"/>
                    <a:gd name="csY7" fmla="*/ 814249 h 1003761"/>
                    <a:gd name="csX8" fmla="*/ 388442 w 504056"/>
                    <a:gd name="csY8" fmla="*/ 867347 h 1003761"/>
                    <a:gd name="csX9" fmla="*/ 252028 w 504056"/>
                    <a:gd name="csY9" fmla="*/ 1003761 h 1003761"/>
                    <a:gd name="csX10" fmla="*/ 115614 w 504056"/>
                    <a:gd name="csY10" fmla="*/ 867347 h 1003761"/>
                    <a:gd name="csX11" fmla="*/ 126334 w 504056"/>
                    <a:gd name="csY11" fmla="*/ 814249 h 1003761"/>
                    <a:gd name="csX12" fmla="*/ 153828 w 504056"/>
                    <a:gd name="csY12" fmla="*/ 773470 h 1003761"/>
                    <a:gd name="csX13" fmla="*/ 149937 w 504056"/>
                    <a:gd name="csY13" fmla="*/ 688434 h 1003761"/>
                    <a:gd name="csX14" fmla="*/ 103739 w 504056"/>
                    <a:gd name="csY14" fmla="*/ 506638 h 1003761"/>
                    <a:gd name="csX15" fmla="*/ 47286 w 504056"/>
                    <a:gd name="csY15" fmla="*/ 397609 h 1003761"/>
                    <a:gd name="csX16" fmla="*/ 43043 w 504056"/>
                    <a:gd name="csY16" fmla="*/ 392939 h 1003761"/>
                    <a:gd name="csX17" fmla="*/ 0 w 504056"/>
                    <a:gd name="csY17" fmla="*/ 252028 h 1003761"/>
                    <a:gd name="csX18" fmla="*/ 252028 w 504056"/>
                    <a:gd name="csY18" fmla="*/ 0 h 100376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</a:cxnLst>
                  <a:rect l="l" t="t" r="r" b="b"/>
                  <a:pathLst>
                    <a:path w="504056" h="1003761">
                      <a:moveTo>
                        <a:pt x="252028" y="0"/>
                      </a:moveTo>
                      <a:cubicBezTo>
                        <a:pt x="391219" y="0"/>
                        <a:pt x="504056" y="112837"/>
                        <a:pt x="504056" y="252028"/>
                      </a:cubicBezTo>
                      <a:cubicBezTo>
                        <a:pt x="504056" y="304225"/>
                        <a:pt x="488189" y="352715"/>
                        <a:pt x="461014" y="392939"/>
                      </a:cubicBezTo>
                      <a:lnTo>
                        <a:pt x="458560" y="395913"/>
                      </a:lnTo>
                      <a:lnTo>
                        <a:pt x="463882" y="395729"/>
                      </a:lnTo>
                      <a:cubicBezTo>
                        <a:pt x="396183" y="500684"/>
                        <a:pt x="358845" y="625700"/>
                        <a:pt x="355965" y="750945"/>
                      </a:cubicBezTo>
                      <a:lnTo>
                        <a:pt x="358400" y="785590"/>
                      </a:lnTo>
                      <a:lnTo>
                        <a:pt x="377722" y="814249"/>
                      </a:lnTo>
                      <a:cubicBezTo>
                        <a:pt x="384625" y="830569"/>
                        <a:pt x="388442" y="848512"/>
                        <a:pt x="388442" y="867347"/>
                      </a:cubicBezTo>
                      <a:cubicBezTo>
                        <a:pt x="388442" y="942686"/>
                        <a:pt x="327367" y="1003761"/>
                        <a:pt x="252028" y="1003761"/>
                      </a:cubicBezTo>
                      <a:cubicBezTo>
                        <a:pt x="176689" y="1003761"/>
                        <a:pt x="115614" y="942686"/>
                        <a:pt x="115614" y="867347"/>
                      </a:cubicBezTo>
                      <a:cubicBezTo>
                        <a:pt x="115614" y="848512"/>
                        <a:pt x="119431" y="830569"/>
                        <a:pt x="126334" y="814249"/>
                      </a:cubicBezTo>
                      <a:lnTo>
                        <a:pt x="153828" y="773470"/>
                      </a:lnTo>
                      <a:lnTo>
                        <a:pt x="149937" y="688434"/>
                      </a:lnTo>
                      <a:cubicBezTo>
                        <a:pt x="142811" y="626126"/>
                        <a:pt x="127241" y="564700"/>
                        <a:pt x="103739" y="506638"/>
                      </a:cubicBezTo>
                      <a:lnTo>
                        <a:pt x="47286" y="397609"/>
                      </a:lnTo>
                      <a:lnTo>
                        <a:pt x="43043" y="392939"/>
                      </a:lnTo>
                      <a:cubicBezTo>
                        <a:pt x="15868" y="352715"/>
                        <a:pt x="0" y="304225"/>
                        <a:pt x="0" y="252028"/>
                      </a:cubicBezTo>
                      <a:cubicBezTo>
                        <a:pt x="0" y="112837"/>
                        <a:pt x="112837" y="0"/>
                        <a:pt x="252028" y="0"/>
                      </a:cubicBezTo>
                      <a:close/>
                    </a:path>
                  </a:pathLst>
                </a:cu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17" name="四角形: 角を丸くする 1116">
                  <a:extLst>
                    <a:ext uri="{FF2B5EF4-FFF2-40B4-BE49-F238E27FC236}">
                      <a16:creationId xmlns:a16="http://schemas.microsoft.com/office/drawing/2014/main" id="{E18AD573-6941-105A-F1A7-FC9D2E4C343C}"/>
                    </a:ext>
                  </a:extLst>
                </p:cNvPr>
                <p:cNvSpPr/>
                <p:nvPr/>
              </p:nvSpPr>
              <p:spPr>
                <a:xfrm>
                  <a:off x="4203080" y="2987337"/>
                  <a:ext cx="419720" cy="125236"/>
                </a:xfrm>
                <a:prstGeom prst="roundRect">
                  <a:avLst>
                    <a:gd name="adj" fmla="val 5000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20" name="グループ化 1119">
              <a:extLst>
                <a:ext uri="{FF2B5EF4-FFF2-40B4-BE49-F238E27FC236}">
                  <a16:creationId xmlns:a16="http://schemas.microsoft.com/office/drawing/2014/main" id="{C0F8B8C0-6565-F54F-B0BD-F2EBFAEC54F5}"/>
                </a:ext>
              </a:extLst>
            </p:cNvPr>
            <p:cNvGrpSpPr/>
            <p:nvPr/>
          </p:nvGrpSpPr>
          <p:grpSpPr>
            <a:xfrm rot="2700000">
              <a:off x="3442232" y="137147"/>
              <a:ext cx="229220" cy="2624865"/>
              <a:chOff x="3442783" y="137147"/>
              <a:chExt cx="229220" cy="2624865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1AF0417F-0259-6DDA-0DD7-85F81A6539A5}"/>
                  </a:ext>
                </a:extLst>
              </p:cNvPr>
              <p:cNvSpPr/>
              <p:nvPr/>
            </p:nvSpPr>
            <p:spPr>
              <a:xfrm>
                <a:off x="3487687" y="584906"/>
                <a:ext cx="139412" cy="697500"/>
              </a:xfrm>
              <a:custGeom>
                <a:avLst/>
                <a:gdLst>
                  <a:gd name="csX0" fmla="*/ 114610 w 229220"/>
                  <a:gd name="csY0" fmla="*/ 0 h 973832"/>
                  <a:gd name="csX1" fmla="*/ 229220 w 229220"/>
                  <a:gd name="csY1" fmla="*/ 144016 h 973832"/>
                  <a:gd name="csX2" fmla="*/ 195652 w 229220"/>
                  <a:gd name="csY2" fmla="*/ 245851 h 973832"/>
                  <a:gd name="csX3" fmla="*/ 180938 w 229220"/>
                  <a:gd name="csY3" fmla="*/ 258316 h 973832"/>
                  <a:gd name="csX4" fmla="*/ 195652 w 229220"/>
                  <a:gd name="csY4" fmla="*/ 270781 h 973832"/>
                  <a:gd name="csX5" fmla="*/ 229220 w 229220"/>
                  <a:gd name="csY5" fmla="*/ 372616 h 973832"/>
                  <a:gd name="csX6" fmla="*/ 195652 w 229220"/>
                  <a:gd name="csY6" fmla="*/ 474451 h 973832"/>
                  <a:gd name="csX7" fmla="*/ 180938 w 229220"/>
                  <a:gd name="csY7" fmla="*/ 486916 h 973832"/>
                  <a:gd name="csX8" fmla="*/ 195652 w 229220"/>
                  <a:gd name="csY8" fmla="*/ 499381 h 973832"/>
                  <a:gd name="csX9" fmla="*/ 229220 w 229220"/>
                  <a:gd name="csY9" fmla="*/ 601216 h 973832"/>
                  <a:gd name="csX10" fmla="*/ 195652 w 229220"/>
                  <a:gd name="csY10" fmla="*/ 703051 h 973832"/>
                  <a:gd name="csX11" fmla="*/ 180938 w 229220"/>
                  <a:gd name="csY11" fmla="*/ 715516 h 973832"/>
                  <a:gd name="csX12" fmla="*/ 195652 w 229220"/>
                  <a:gd name="csY12" fmla="*/ 727981 h 973832"/>
                  <a:gd name="csX13" fmla="*/ 229220 w 229220"/>
                  <a:gd name="csY13" fmla="*/ 829816 h 973832"/>
                  <a:gd name="csX14" fmla="*/ 114610 w 229220"/>
                  <a:gd name="csY14" fmla="*/ 973832 h 973832"/>
                  <a:gd name="csX15" fmla="*/ 0 w 229220"/>
                  <a:gd name="csY15" fmla="*/ 829816 h 973832"/>
                  <a:gd name="csX16" fmla="*/ 33569 w 229220"/>
                  <a:gd name="csY16" fmla="*/ 727981 h 973832"/>
                  <a:gd name="csX17" fmla="*/ 48282 w 229220"/>
                  <a:gd name="csY17" fmla="*/ 715516 h 973832"/>
                  <a:gd name="csX18" fmla="*/ 33569 w 229220"/>
                  <a:gd name="csY18" fmla="*/ 703051 h 973832"/>
                  <a:gd name="csX19" fmla="*/ 0 w 229220"/>
                  <a:gd name="csY19" fmla="*/ 601216 h 973832"/>
                  <a:gd name="csX20" fmla="*/ 33569 w 229220"/>
                  <a:gd name="csY20" fmla="*/ 499381 h 973832"/>
                  <a:gd name="csX21" fmla="*/ 48282 w 229220"/>
                  <a:gd name="csY21" fmla="*/ 486916 h 973832"/>
                  <a:gd name="csX22" fmla="*/ 33569 w 229220"/>
                  <a:gd name="csY22" fmla="*/ 474451 h 973832"/>
                  <a:gd name="csX23" fmla="*/ 0 w 229220"/>
                  <a:gd name="csY23" fmla="*/ 372616 h 973832"/>
                  <a:gd name="csX24" fmla="*/ 33569 w 229220"/>
                  <a:gd name="csY24" fmla="*/ 270781 h 973832"/>
                  <a:gd name="csX25" fmla="*/ 48282 w 229220"/>
                  <a:gd name="csY25" fmla="*/ 258316 h 973832"/>
                  <a:gd name="csX26" fmla="*/ 33569 w 229220"/>
                  <a:gd name="csY26" fmla="*/ 245851 h 973832"/>
                  <a:gd name="csX27" fmla="*/ 0 w 229220"/>
                  <a:gd name="csY27" fmla="*/ 144016 h 973832"/>
                  <a:gd name="csX28" fmla="*/ 114610 w 229220"/>
                  <a:gd name="csY28" fmla="*/ 0 h 97383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</a:cxnLst>
                <a:rect l="l" t="t" r="r" b="b"/>
                <a:pathLst>
                  <a:path w="229220" h="973832">
                    <a:moveTo>
                      <a:pt x="114610" y="0"/>
                    </a:moveTo>
                    <a:cubicBezTo>
                      <a:pt x="177907" y="0"/>
                      <a:pt x="229220" y="64478"/>
                      <a:pt x="229220" y="144016"/>
                    </a:cubicBezTo>
                    <a:cubicBezTo>
                      <a:pt x="229220" y="183785"/>
                      <a:pt x="216392" y="219789"/>
                      <a:pt x="195652" y="245851"/>
                    </a:cubicBezTo>
                    <a:lnTo>
                      <a:pt x="180938" y="258316"/>
                    </a:lnTo>
                    <a:lnTo>
                      <a:pt x="195652" y="270781"/>
                    </a:lnTo>
                    <a:cubicBezTo>
                      <a:pt x="216392" y="296843"/>
                      <a:pt x="229220" y="332847"/>
                      <a:pt x="229220" y="372616"/>
                    </a:cubicBezTo>
                    <a:cubicBezTo>
                      <a:pt x="229220" y="412385"/>
                      <a:pt x="216392" y="448389"/>
                      <a:pt x="195652" y="474451"/>
                    </a:cubicBezTo>
                    <a:lnTo>
                      <a:pt x="180938" y="486916"/>
                    </a:lnTo>
                    <a:lnTo>
                      <a:pt x="195652" y="499381"/>
                    </a:lnTo>
                    <a:cubicBezTo>
                      <a:pt x="216392" y="525443"/>
                      <a:pt x="229220" y="561447"/>
                      <a:pt x="229220" y="601216"/>
                    </a:cubicBezTo>
                    <a:cubicBezTo>
                      <a:pt x="229220" y="640985"/>
                      <a:pt x="216392" y="676989"/>
                      <a:pt x="195652" y="703051"/>
                    </a:cubicBezTo>
                    <a:lnTo>
                      <a:pt x="180938" y="715516"/>
                    </a:lnTo>
                    <a:lnTo>
                      <a:pt x="195652" y="727981"/>
                    </a:lnTo>
                    <a:cubicBezTo>
                      <a:pt x="216392" y="754043"/>
                      <a:pt x="229220" y="790047"/>
                      <a:pt x="229220" y="829816"/>
                    </a:cubicBezTo>
                    <a:cubicBezTo>
                      <a:pt x="229220" y="909354"/>
                      <a:pt x="177907" y="973832"/>
                      <a:pt x="114610" y="973832"/>
                    </a:cubicBezTo>
                    <a:cubicBezTo>
                      <a:pt x="51313" y="973832"/>
                      <a:pt x="0" y="909354"/>
                      <a:pt x="0" y="829816"/>
                    </a:cubicBezTo>
                    <a:cubicBezTo>
                      <a:pt x="0" y="790047"/>
                      <a:pt x="12829" y="754043"/>
                      <a:pt x="33569" y="727981"/>
                    </a:cubicBezTo>
                    <a:lnTo>
                      <a:pt x="48282" y="715516"/>
                    </a:lnTo>
                    <a:lnTo>
                      <a:pt x="33569" y="703051"/>
                    </a:lnTo>
                    <a:cubicBezTo>
                      <a:pt x="12829" y="676989"/>
                      <a:pt x="0" y="640985"/>
                      <a:pt x="0" y="601216"/>
                    </a:cubicBezTo>
                    <a:cubicBezTo>
                      <a:pt x="0" y="561447"/>
                      <a:pt x="12829" y="525443"/>
                      <a:pt x="33569" y="499381"/>
                    </a:cubicBezTo>
                    <a:lnTo>
                      <a:pt x="48282" y="486916"/>
                    </a:lnTo>
                    <a:lnTo>
                      <a:pt x="33569" y="474451"/>
                    </a:lnTo>
                    <a:cubicBezTo>
                      <a:pt x="12829" y="448389"/>
                      <a:pt x="0" y="412385"/>
                      <a:pt x="0" y="372616"/>
                    </a:cubicBezTo>
                    <a:cubicBezTo>
                      <a:pt x="0" y="332847"/>
                      <a:pt x="12829" y="296843"/>
                      <a:pt x="33569" y="270781"/>
                    </a:cubicBezTo>
                    <a:lnTo>
                      <a:pt x="48282" y="258316"/>
                    </a:lnTo>
                    <a:lnTo>
                      <a:pt x="33569" y="245851"/>
                    </a:lnTo>
                    <a:cubicBezTo>
                      <a:pt x="12829" y="219789"/>
                      <a:pt x="0" y="183785"/>
                      <a:pt x="0" y="144016"/>
                    </a:cubicBezTo>
                    <a:cubicBezTo>
                      <a:pt x="0" y="64478"/>
                      <a:pt x="51313" y="0"/>
                      <a:pt x="11461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C0436C8B-ED4C-AD22-223C-7DD67CD3818E}"/>
                  </a:ext>
                </a:extLst>
              </p:cNvPr>
              <p:cNvSpPr/>
              <p:nvPr/>
            </p:nvSpPr>
            <p:spPr>
              <a:xfrm>
                <a:off x="3487687" y="1613606"/>
                <a:ext cx="139412" cy="697500"/>
              </a:xfrm>
              <a:custGeom>
                <a:avLst/>
                <a:gdLst>
                  <a:gd name="csX0" fmla="*/ 114610 w 229220"/>
                  <a:gd name="csY0" fmla="*/ 0 h 973832"/>
                  <a:gd name="csX1" fmla="*/ 229220 w 229220"/>
                  <a:gd name="csY1" fmla="*/ 144016 h 973832"/>
                  <a:gd name="csX2" fmla="*/ 195652 w 229220"/>
                  <a:gd name="csY2" fmla="*/ 245851 h 973832"/>
                  <a:gd name="csX3" fmla="*/ 180938 w 229220"/>
                  <a:gd name="csY3" fmla="*/ 258316 h 973832"/>
                  <a:gd name="csX4" fmla="*/ 195652 w 229220"/>
                  <a:gd name="csY4" fmla="*/ 270781 h 973832"/>
                  <a:gd name="csX5" fmla="*/ 229220 w 229220"/>
                  <a:gd name="csY5" fmla="*/ 372616 h 973832"/>
                  <a:gd name="csX6" fmla="*/ 195652 w 229220"/>
                  <a:gd name="csY6" fmla="*/ 474451 h 973832"/>
                  <a:gd name="csX7" fmla="*/ 180938 w 229220"/>
                  <a:gd name="csY7" fmla="*/ 486916 h 973832"/>
                  <a:gd name="csX8" fmla="*/ 195652 w 229220"/>
                  <a:gd name="csY8" fmla="*/ 499381 h 973832"/>
                  <a:gd name="csX9" fmla="*/ 229220 w 229220"/>
                  <a:gd name="csY9" fmla="*/ 601216 h 973832"/>
                  <a:gd name="csX10" fmla="*/ 195652 w 229220"/>
                  <a:gd name="csY10" fmla="*/ 703051 h 973832"/>
                  <a:gd name="csX11" fmla="*/ 180938 w 229220"/>
                  <a:gd name="csY11" fmla="*/ 715516 h 973832"/>
                  <a:gd name="csX12" fmla="*/ 195652 w 229220"/>
                  <a:gd name="csY12" fmla="*/ 727981 h 973832"/>
                  <a:gd name="csX13" fmla="*/ 229220 w 229220"/>
                  <a:gd name="csY13" fmla="*/ 829816 h 973832"/>
                  <a:gd name="csX14" fmla="*/ 114610 w 229220"/>
                  <a:gd name="csY14" fmla="*/ 973832 h 973832"/>
                  <a:gd name="csX15" fmla="*/ 0 w 229220"/>
                  <a:gd name="csY15" fmla="*/ 829816 h 973832"/>
                  <a:gd name="csX16" fmla="*/ 33569 w 229220"/>
                  <a:gd name="csY16" fmla="*/ 727981 h 973832"/>
                  <a:gd name="csX17" fmla="*/ 48282 w 229220"/>
                  <a:gd name="csY17" fmla="*/ 715516 h 973832"/>
                  <a:gd name="csX18" fmla="*/ 33569 w 229220"/>
                  <a:gd name="csY18" fmla="*/ 703051 h 973832"/>
                  <a:gd name="csX19" fmla="*/ 0 w 229220"/>
                  <a:gd name="csY19" fmla="*/ 601216 h 973832"/>
                  <a:gd name="csX20" fmla="*/ 33569 w 229220"/>
                  <a:gd name="csY20" fmla="*/ 499381 h 973832"/>
                  <a:gd name="csX21" fmla="*/ 48282 w 229220"/>
                  <a:gd name="csY21" fmla="*/ 486916 h 973832"/>
                  <a:gd name="csX22" fmla="*/ 33569 w 229220"/>
                  <a:gd name="csY22" fmla="*/ 474451 h 973832"/>
                  <a:gd name="csX23" fmla="*/ 0 w 229220"/>
                  <a:gd name="csY23" fmla="*/ 372616 h 973832"/>
                  <a:gd name="csX24" fmla="*/ 33569 w 229220"/>
                  <a:gd name="csY24" fmla="*/ 270781 h 973832"/>
                  <a:gd name="csX25" fmla="*/ 48282 w 229220"/>
                  <a:gd name="csY25" fmla="*/ 258316 h 973832"/>
                  <a:gd name="csX26" fmla="*/ 33569 w 229220"/>
                  <a:gd name="csY26" fmla="*/ 245851 h 973832"/>
                  <a:gd name="csX27" fmla="*/ 0 w 229220"/>
                  <a:gd name="csY27" fmla="*/ 144016 h 973832"/>
                  <a:gd name="csX28" fmla="*/ 114610 w 229220"/>
                  <a:gd name="csY28" fmla="*/ 0 h 97383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</a:cxnLst>
                <a:rect l="l" t="t" r="r" b="b"/>
                <a:pathLst>
                  <a:path w="229220" h="973832">
                    <a:moveTo>
                      <a:pt x="114610" y="0"/>
                    </a:moveTo>
                    <a:cubicBezTo>
                      <a:pt x="177907" y="0"/>
                      <a:pt x="229220" y="64478"/>
                      <a:pt x="229220" y="144016"/>
                    </a:cubicBezTo>
                    <a:cubicBezTo>
                      <a:pt x="229220" y="183785"/>
                      <a:pt x="216392" y="219789"/>
                      <a:pt x="195652" y="245851"/>
                    </a:cubicBezTo>
                    <a:lnTo>
                      <a:pt x="180938" y="258316"/>
                    </a:lnTo>
                    <a:lnTo>
                      <a:pt x="195652" y="270781"/>
                    </a:lnTo>
                    <a:cubicBezTo>
                      <a:pt x="216392" y="296843"/>
                      <a:pt x="229220" y="332847"/>
                      <a:pt x="229220" y="372616"/>
                    </a:cubicBezTo>
                    <a:cubicBezTo>
                      <a:pt x="229220" y="412385"/>
                      <a:pt x="216392" y="448389"/>
                      <a:pt x="195652" y="474451"/>
                    </a:cubicBezTo>
                    <a:lnTo>
                      <a:pt x="180938" y="486916"/>
                    </a:lnTo>
                    <a:lnTo>
                      <a:pt x="195652" y="499381"/>
                    </a:lnTo>
                    <a:cubicBezTo>
                      <a:pt x="216392" y="525443"/>
                      <a:pt x="229220" y="561447"/>
                      <a:pt x="229220" y="601216"/>
                    </a:cubicBezTo>
                    <a:cubicBezTo>
                      <a:pt x="229220" y="640985"/>
                      <a:pt x="216392" y="676989"/>
                      <a:pt x="195652" y="703051"/>
                    </a:cubicBezTo>
                    <a:lnTo>
                      <a:pt x="180938" y="715516"/>
                    </a:lnTo>
                    <a:lnTo>
                      <a:pt x="195652" y="727981"/>
                    </a:lnTo>
                    <a:cubicBezTo>
                      <a:pt x="216392" y="754043"/>
                      <a:pt x="229220" y="790047"/>
                      <a:pt x="229220" y="829816"/>
                    </a:cubicBezTo>
                    <a:cubicBezTo>
                      <a:pt x="229220" y="909354"/>
                      <a:pt x="177907" y="973832"/>
                      <a:pt x="114610" y="973832"/>
                    </a:cubicBezTo>
                    <a:cubicBezTo>
                      <a:pt x="51313" y="973832"/>
                      <a:pt x="0" y="909354"/>
                      <a:pt x="0" y="829816"/>
                    </a:cubicBezTo>
                    <a:cubicBezTo>
                      <a:pt x="0" y="790047"/>
                      <a:pt x="12829" y="754043"/>
                      <a:pt x="33569" y="727981"/>
                    </a:cubicBezTo>
                    <a:lnTo>
                      <a:pt x="48282" y="715516"/>
                    </a:lnTo>
                    <a:lnTo>
                      <a:pt x="33569" y="703051"/>
                    </a:lnTo>
                    <a:cubicBezTo>
                      <a:pt x="12829" y="676989"/>
                      <a:pt x="0" y="640985"/>
                      <a:pt x="0" y="601216"/>
                    </a:cubicBezTo>
                    <a:cubicBezTo>
                      <a:pt x="0" y="561447"/>
                      <a:pt x="12829" y="525443"/>
                      <a:pt x="33569" y="499381"/>
                    </a:cubicBezTo>
                    <a:lnTo>
                      <a:pt x="48282" y="486916"/>
                    </a:lnTo>
                    <a:lnTo>
                      <a:pt x="33569" y="474451"/>
                    </a:lnTo>
                    <a:cubicBezTo>
                      <a:pt x="12829" y="448389"/>
                      <a:pt x="0" y="412385"/>
                      <a:pt x="0" y="372616"/>
                    </a:cubicBezTo>
                    <a:cubicBezTo>
                      <a:pt x="0" y="332847"/>
                      <a:pt x="12829" y="296843"/>
                      <a:pt x="33569" y="270781"/>
                    </a:cubicBezTo>
                    <a:lnTo>
                      <a:pt x="48282" y="258316"/>
                    </a:lnTo>
                    <a:lnTo>
                      <a:pt x="33569" y="245851"/>
                    </a:lnTo>
                    <a:cubicBezTo>
                      <a:pt x="12829" y="219789"/>
                      <a:pt x="0" y="183785"/>
                      <a:pt x="0" y="144016"/>
                    </a:cubicBezTo>
                    <a:cubicBezTo>
                      <a:pt x="0" y="64478"/>
                      <a:pt x="51313" y="0"/>
                      <a:pt x="11461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23" name="グループ化 1122">
                <a:extLst>
                  <a:ext uri="{FF2B5EF4-FFF2-40B4-BE49-F238E27FC236}">
                    <a16:creationId xmlns:a16="http://schemas.microsoft.com/office/drawing/2014/main" id="{9E4D5A08-ADE9-8E84-00D4-002052B1CB60}"/>
                  </a:ext>
                </a:extLst>
              </p:cNvPr>
              <p:cNvGrpSpPr/>
              <p:nvPr/>
            </p:nvGrpSpPr>
            <p:grpSpPr>
              <a:xfrm>
                <a:off x="3442783" y="137147"/>
                <a:ext cx="229220" cy="478272"/>
                <a:chOff x="4160912" y="2060848"/>
                <a:chExt cx="504056" cy="1051725"/>
              </a:xfrm>
              <a:grpFill/>
            </p:grpSpPr>
            <p:sp>
              <p:nvSpPr>
                <p:cNvPr id="1127" name="フリーフォーム: 図形 1126">
                  <a:extLst>
                    <a:ext uri="{FF2B5EF4-FFF2-40B4-BE49-F238E27FC236}">
                      <a16:creationId xmlns:a16="http://schemas.microsoft.com/office/drawing/2014/main" id="{53A2112B-C887-32A0-7DBD-CB171BBB6F82}"/>
                    </a:ext>
                  </a:extLst>
                </p:cNvPr>
                <p:cNvSpPr/>
                <p:nvPr/>
              </p:nvSpPr>
              <p:spPr>
                <a:xfrm>
                  <a:off x="4160912" y="2060848"/>
                  <a:ext cx="504056" cy="1003761"/>
                </a:xfrm>
                <a:custGeom>
                  <a:avLst/>
                  <a:gdLst>
                    <a:gd name="csX0" fmla="*/ 252028 w 504056"/>
                    <a:gd name="csY0" fmla="*/ 0 h 1003761"/>
                    <a:gd name="csX1" fmla="*/ 504056 w 504056"/>
                    <a:gd name="csY1" fmla="*/ 252028 h 1003761"/>
                    <a:gd name="csX2" fmla="*/ 461014 w 504056"/>
                    <a:gd name="csY2" fmla="*/ 392939 h 1003761"/>
                    <a:gd name="csX3" fmla="*/ 458560 w 504056"/>
                    <a:gd name="csY3" fmla="*/ 395913 h 1003761"/>
                    <a:gd name="csX4" fmla="*/ 463882 w 504056"/>
                    <a:gd name="csY4" fmla="*/ 395729 h 1003761"/>
                    <a:gd name="csX5" fmla="*/ 355965 w 504056"/>
                    <a:gd name="csY5" fmla="*/ 750945 h 1003761"/>
                    <a:gd name="csX6" fmla="*/ 358400 w 504056"/>
                    <a:gd name="csY6" fmla="*/ 785590 h 1003761"/>
                    <a:gd name="csX7" fmla="*/ 377722 w 504056"/>
                    <a:gd name="csY7" fmla="*/ 814249 h 1003761"/>
                    <a:gd name="csX8" fmla="*/ 388442 w 504056"/>
                    <a:gd name="csY8" fmla="*/ 867347 h 1003761"/>
                    <a:gd name="csX9" fmla="*/ 252028 w 504056"/>
                    <a:gd name="csY9" fmla="*/ 1003761 h 1003761"/>
                    <a:gd name="csX10" fmla="*/ 115614 w 504056"/>
                    <a:gd name="csY10" fmla="*/ 867347 h 1003761"/>
                    <a:gd name="csX11" fmla="*/ 126334 w 504056"/>
                    <a:gd name="csY11" fmla="*/ 814249 h 1003761"/>
                    <a:gd name="csX12" fmla="*/ 153828 w 504056"/>
                    <a:gd name="csY12" fmla="*/ 773470 h 1003761"/>
                    <a:gd name="csX13" fmla="*/ 149937 w 504056"/>
                    <a:gd name="csY13" fmla="*/ 688434 h 1003761"/>
                    <a:gd name="csX14" fmla="*/ 103739 w 504056"/>
                    <a:gd name="csY14" fmla="*/ 506638 h 1003761"/>
                    <a:gd name="csX15" fmla="*/ 47286 w 504056"/>
                    <a:gd name="csY15" fmla="*/ 397609 h 1003761"/>
                    <a:gd name="csX16" fmla="*/ 43043 w 504056"/>
                    <a:gd name="csY16" fmla="*/ 392939 h 1003761"/>
                    <a:gd name="csX17" fmla="*/ 0 w 504056"/>
                    <a:gd name="csY17" fmla="*/ 252028 h 1003761"/>
                    <a:gd name="csX18" fmla="*/ 252028 w 504056"/>
                    <a:gd name="csY18" fmla="*/ 0 h 100376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</a:cxnLst>
                  <a:rect l="l" t="t" r="r" b="b"/>
                  <a:pathLst>
                    <a:path w="504056" h="1003761">
                      <a:moveTo>
                        <a:pt x="252028" y="0"/>
                      </a:moveTo>
                      <a:cubicBezTo>
                        <a:pt x="391219" y="0"/>
                        <a:pt x="504056" y="112837"/>
                        <a:pt x="504056" y="252028"/>
                      </a:cubicBezTo>
                      <a:cubicBezTo>
                        <a:pt x="504056" y="304225"/>
                        <a:pt x="488189" y="352715"/>
                        <a:pt x="461014" y="392939"/>
                      </a:cubicBezTo>
                      <a:lnTo>
                        <a:pt x="458560" y="395913"/>
                      </a:lnTo>
                      <a:lnTo>
                        <a:pt x="463882" y="395729"/>
                      </a:lnTo>
                      <a:cubicBezTo>
                        <a:pt x="396183" y="500684"/>
                        <a:pt x="358845" y="625700"/>
                        <a:pt x="355965" y="750945"/>
                      </a:cubicBezTo>
                      <a:lnTo>
                        <a:pt x="358400" y="785590"/>
                      </a:lnTo>
                      <a:lnTo>
                        <a:pt x="377722" y="814249"/>
                      </a:lnTo>
                      <a:cubicBezTo>
                        <a:pt x="384625" y="830569"/>
                        <a:pt x="388442" y="848512"/>
                        <a:pt x="388442" y="867347"/>
                      </a:cubicBezTo>
                      <a:cubicBezTo>
                        <a:pt x="388442" y="942686"/>
                        <a:pt x="327367" y="1003761"/>
                        <a:pt x="252028" y="1003761"/>
                      </a:cubicBezTo>
                      <a:cubicBezTo>
                        <a:pt x="176689" y="1003761"/>
                        <a:pt x="115614" y="942686"/>
                        <a:pt x="115614" y="867347"/>
                      </a:cubicBezTo>
                      <a:cubicBezTo>
                        <a:pt x="115614" y="848512"/>
                        <a:pt x="119431" y="830569"/>
                        <a:pt x="126334" y="814249"/>
                      </a:cubicBezTo>
                      <a:lnTo>
                        <a:pt x="153828" y="773470"/>
                      </a:lnTo>
                      <a:lnTo>
                        <a:pt x="149937" y="688434"/>
                      </a:lnTo>
                      <a:cubicBezTo>
                        <a:pt x="142811" y="626126"/>
                        <a:pt x="127241" y="564700"/>
                        <a:pt x="103739" y="506638"/>
                      </a:cubicBezTo>
                      <a:lnTo>
                        <a:pt x="47286" y="397609"/>
                      </a:lnTo>
                      <a:lnTo>
                        <a:pt x="43043" y="392939"/>
                      </a:lnTo>
                      <a:cubicBezTo>
                        <a:pt x="15868" y="352715"/>
                        <a:pt x="0" y="304225"/>
                        <a:pt x="0" y="252028"/>
                      </a:cubicBezTo>
                      <a:cubicBezTo>
                        <a:pt x="0" y="112837"/>
                        <a:pt x="112837" y="0"/>
                        <a:pt x="252028" y="0"/>
                      </a:cubicBezTo>
                      <a:close/>
                    </a:path>
                  </a:pathLst>
                </a:cu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8" name="四角形: 角を丸くする 1127">
                  <a:extLst>
                    <a:ext uri="{FF2B5EF4-FFF2-40B4-BE49-F238E27FC236}">
                      <a16:creationId xmlns:a16="http://schemas.microsoft.com/office/drawing/2014/main" id="{48F903F8-400C-9BE5-0739-0E543EE56ACA}"/>
                    </a:ext>
                  </a:extLst>
                </p:cNvPr>
                <p:cNvSpPr/>
                <p:nvPr/>
              </p:nvSpPr>
              <p:spPr>
                <a:xfrm>
                  <a:off x="4203080" y="2987337"/>
                  <a:ext cx="419720" cy="125236"/>
                </a:xfrm>
                <a:prstGeom prst="roundRect">
                  <a:avLst>
                    <a:gd name="adj" fmla="val 5000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4" name="グループ化 1123">
                <a:extLst>
                  <a:ext uri="{FF2B5EF4-FFF2-40B4-BE49-F238E27FC236}">
                    <a16:creationId xmlns:a16="http://schemas.microsoft.com/office/drawing/2014/main" id="{871A20FF-FEEC-4A3A-1148-2DE8D1537D95}"/>
                  </a:ext>
                </a:extLst>
              </p:cNvPr>
              <p:cNvGrpSpPr/>
              <p:nvPr/>
            </p:nvGrpSpPr>
            <p:grpSpPr>
              <a:xfrm rot="10800000">
                <a:off x="3442783" y="2283740"/>
                <a:ext cx="229220" cy="478272"/>
                <a:chOff x="4160912" y="2060848"/>
                <a:chExt cx="504056" cy="1051725"/>
              </a:xfrm>
              <a:grpFill/>
            </p:grpSpPr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B5DFC564-4214-3EDD-908D-D1503E1EE892}"/>
                    </a:ext>
                  </a:extLst>
                </p:cNvPr>
                <p:cNvSpPr/>
                <p:nvPr/>
              </p:nvSpPr>
              <p:spPr>
                <a:xfrm>
                  <a:off x="4160912" y="2060848"/>
                  <a:ext cx="504056" cy="1003761"/>
                </a:xfrm>
                <a:custGeom>
                  <a:avLst/>
                  <a:gdLst>
                    <a:gd name="csX0" fmla="*/ 252028 w 504056"/>
                    <a:gd name="csY0" fmla="*/ 0 h 1003761"/>
                    <a:gd name="csX1" fmla="*/ 504056 w 504056"/>
                    <a:gd name="csY1" fmla="*/ 252028 h 1003761"/>
                    <a:gd name="csX2" fmla="*/ 461014 w 504056"/>
                    <a:gd name="csY2" fmla="*/ 392939 h 1003761"/>
                    <a:gd name="csX3" fmla="*/ 458560 w 504056"/>
                    <a:gd name="csY3" fmla="*/ 395913 h 1003761"/>
                    <a:gd name="csX4" fmla="*/ 463882 w 504056"/>
                    <a:gd name="csY4" fmla="*/ 395729 h 1003761"/>
                    <a:gd name="csX5" fmla="*/ 355965 w 504056"/>
                    <a:gd name="csY5" fmla="*/ 750945 h 1003761"/>
                    <a:gd name="csX6" fmla="*/ 358400 w 504056"/>
                    <a:gd name="csY6" fmla="*/ 785590 h 1003761"/>
                    <a:gd name="csX7" fmla="*/ 377722 w 504056"/>
                    <a:gd name="csY7" fmla="*/ 814249 h 1003761"/>
                    <a:gd name="csX8" fmla="*/ 388442 w 504056"/>
                    <a:gd name="csY8" fmla="*/ 867347 h 1003761"/>
                    <a:gd name="csX9" fmla="*/ 252028 w 504056"/>
                    <a:gd name="csY9" fmla="*/ 1003761 h 1003761"/>
                    <a:gd name="csX10" fmla="*/ 115614 w 504056"/>
                    <a:gd name="csY10" fmla="*/ 867347 h 1003761"/>
                    <a:gd name="csX11" fmla="*/ 126334 w 504056"/>
                    <a:gd name="csY11" fmla="*/ 814249 h 1003761"/>
                    <a:gd name="csX12" fmla="*/ 153828 w 504056"/>
                    <a:gd name="csY12" fmla="*/ 773470 h 1003761"/>
                    <a:gd name="csX13" fmla="*/ 149937 w 504056"/>
                    <a:gd name="csY13" fmla="*/ 688434 h 1003761"/>
                    <a:gd name="csX14" fmla="*/ 103739 w 504056"/>
                    <a:gd name="csY14" fmla="*/ 506638 h 1003761"/>
                    <a:gd name="csX15" fmla="*/ 47286 w 504056"/>
                    <a:gd name="csY15" fmla="*/ 397609 h 1003761"/>
                    <a:gd name="csX16" fmla="*/ 43043 w 504056"/>
                    <a:gd name="csY16" fmla="*/ 392939 h 1003761"/>
                    <a:gd name="csX17" fmla="*/ 0 w 504056"/>
                    <a:gd name="csY17" fmla="*/ 252028 h 1003761"/>
                    <a:gd name="csX18" fmla="*/ 252028 w 504056"/>
                    <a:gd name="csY18" fmla="*/ 0 h 100376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</a:cxnLst>
                  <a:rect l="l" t="t" r="r" b="b"/>
                  <a:pathLst>
                    <a:path w="504056" h="1003761">
                      <a:moveTo>
                        <a:pt x="252028" y="0"/>
                      </a:moveTo>
                      <a:cubicBezTo>
                        <a:pt x="391219" y="0"/>
                        <a:pt x="504056" y="112837"/>
                        <a:pt x="504056" y="252028"/>
                      </a:cubicBezTo>
                      <a:cubicBezTo>
                        <a:pt x="504056" y="304225"/>
                        <a:pt x="488189" y="352715"/>
                        <a:pt x="461014" y="392939"/>
                      </a:cubicBezTo>
                      <a:lnTo>
                        <a:pt x="458560" y="395913"/>
                      </a:lnTo>
                      <a:lnTo>
                        <a:pt x="463882" y="395729"/>
                      </a:lnTo>
                      <a:cubicBezTo>
                        <a:pt x="396183" y="500684"/>
                        <a:pt x="358845" y="625700"/>
                        <a:pt x="355965" y="750945"/>
                      </a:cubicBezTo>
                      <a:lnTo>
                        <a:pt x="358400" y="785590"/>
                      </a:lnTo>
                      <a:lnTo>
                        <a:pt x="377722" y="814249"/>
                      </a:lnTo>
                      <a:cubicBezTo>
                        <a:pt x="384625" y="830569"/>
                        <a:pt x="388442" y="848512"/>
                        <a:pt x="388442" y="867347"/>
                      </a:cubicBezTo>
                      <a:cubicBezTo>
                        <a:pt x="388442" y="942686"/>
                        <a:pt x="327367" y="1003761"/>
                        <a:pt x="252028" y="1003761"/>
                      </a:cubicBezTo>
                      <a:cubicBezTo>
                        <a:pt x="176689" y="1003761"/>
                        <a:pt x="115614" y="942686"/>
                        <a:pt x="115614" y="867347"/>
                      </a:cubicBezTo>
                      <a:cubicBezTo>
                        <a:pt x="115614" y="848512"/>
                        <a:pt x="119431" y="830569"/>
                        <a:pt x="126334" y="814249"/>
                      </a:cubicBezTo>
                      <a:lnTo>
                        <a:pt x="153828" y="773470"/>
                      </a:lnTo>
                      <a:lnTo>
                        <a:pt x="149937" y="688434"/>
                      </a:lnTo>
                      <a:cubicBezTo>
                        <a:pt x="142811" y="626126"/>
                        <a:pt x="127241" y="564700"/>
                        <a:pt x="103739" y="506638"/>
                      </a:cubicBezTo>
                      <a:lnTo>
                        <a:pt x="47286" y="397609"/>
                      </a:lnTo>
                      <a:lnTo>
                        <a:pt x="43043" y="392939"/>
                      </a:lnTo>
                      <a:cubicBezTo>
                        <a:pt x="15868" y="352715"/>
                        <a:pt x="0" y="304225"/>
                        <a:pt x="0" y="252028"/>
                      </a:cubicBezTo>
                      <a:cubicBezTo>
                        <a:pt x="0" y="112837"/>
                        <a:pt x="112837" y="0"/>
                        <a:pt x="252028" y="0"/>
                      </a:cubicBezTo>
                      <a:close/>
                    </a:path>
                  </a:pathLst>
                </a:cu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6" name="四角形: 角を丸くする 1125">
                  <a:extLst>
                    <a:ext uri="{FF2B5EF4-FFF2-40B4-BE49-F238E27FC236}">
                      <a16:creationId xmlns:a16="http://schemas.microsoft.com/office/drawing/2014/main" id="{220AD417-7765-B817-3A0D-D3D30756D85F}"/>
                    </a:ext>
                  </a:extLst>
                </p:cNvPr>
                <p:cNvSpPr/>
                <p:nvPr/>
              </p:nvSpPr>
              <p:spPr>
                <a:xfrm>
                  <a:off x="4203080" y="2987337"/>
                  <a:ext cx="419720" cy="125236"/>
                </a:xfrm>
                <a:prstGeom prst="roundRect">
                  <a:avLst>
                    <a:gd name="adj" fmla="val 5000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29" name="グループ化 1128">
              <a:extLst>
                <a:ext uri="{FF2B5EF4-FFF2-40B4-BE49-F238E27FC236}">
                  <a16:creationId xmlns:a16="http://schemas.microsoft.com/office/drawing/2014/main" id="{F2FD9002-59AF-6F62-1BEF-5BB4E2861842}"/>
                </a:ext>
              </a:extLst>
            </p:cNvPr>
            <p:cNvGrpSpPr/>
            <p:nvPr/>
          </p:nvGrpSpPr>
          <p:grpSpPr>
            <a:xfrm rot="8100000">
              <a:off x="3442232" y="137147"/>
              <a:ext cx="229220" cy="2624865"/>
              <a:chOff x="3442783" y="137147"/>
              <a:chExt cx="229220" cy="2624865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86691062-66C2-50E6-1F9A-48D00088BB89}"/>
                  </a:ext>
                </a:extLst>
              </p:cNvPr>
              <p:cNvSpPr/>
              <p:nvPr/>
            </p:nvSpPr>
            <p:spPr>
              <a:xfrm>
                <a:off x="3487687" y="584906"/>
                <a:ext cx="139412" cy="697500"/>
              </a:xfrm>
              <a:custGeom>
                <a:avLst/>
                <a:gdLst>
                  <a:gd name="csX0" fmla="*/ 114610 w 229220"/>
                  <a:gd name="csY0" fmla="*/ 0 h 973832"/>
                  <a:gd name="csX1" fmla="*/ 229220 w 229220"/>
                  <a:gd name="csY1" fmla="*/ 144016 h 973832"/>
                  <a:gd name="csX2" fmla="*/ 195652 w 229220"/>
                  <a:gd name="csY2" fmla="*/ 245851 h 973832"/>
                  <a:gd name="csX3" fmla="*/ 180938 w 229220"/>
                  <a:gd name="csY3" fmla="*/ 258316 h 973832"/>
                  <a:gd name="csX4" fmla="*/ 195652 w 229220"/>
                  <a:gd name="csY4" fmla="*/ 270781 h 973832"/>
                  <a:gd name="csX5" fmla="*/ 229220 w 229220"/>
                  <a:gd name="csY5" fmla="*/ 372616 h 973832"/>
                  <a:gd name="csX6" fmla="*/ 195652 w 229220"/>
                  <a:gd name="csY6" fmla="*/ 474451 h 973832"/>
                  <a:gd name="csX7" fmla="*/ 180938 w 229220"/>
                  <a:gd name="csY7" fmla="*/ 486916 h 973832"/>
                  <a:gd name="csX8" fmla="*/ 195652 w 229220"/>
                  <a:gd name="csY8" fmla="*/ 499381 h 973832"/>
                  <a:gd name="csX9" fmla="*/ 229220 w 229220"/>
                  <a:gd name="csY9" fmla="*/ 601216 h 973832"/>
                  <a:gd name="csX10" fmla="*/ 195652 w 229220"/>
                  <a:gd name="csY10" fmla="*/ 703051 h 973832"/>
                  <a:gd name="csX11" fmla="*/ 180938 w 229220"/>
                  <a:gd name="csY11" fmla="*/ 715516 h 973832"/>
                  <a:gd name="csX12" fmla="*/ 195652 w 229220"/>
                  <a:gd name="csY12" fmla="*/ 727981 h 973832"/>
                  <a:gd name="csX13" fmla="*/ 229220 w 229220"/>
                  <a:gd name="csY13" fmla="*/ 829816 h 973832"/>
                  <a:gd name="csX14" fmla="*/ 114610 w 229220"/>
                  <a:gd name="csY14" fmla="*/ 973832 h 973832"/>
                  <a:gd name="csX15" fmla="*/ 0 w 229220"/>
                  <a:gd name="csY15" fmla="*/ 829816 h 973832"/>
                  <a:gd name="csX16" fmla="*/ 33569 w 229220"/>
                  <a:gd name="csY16" fmla="*/ 727981 h 973832"/>
                  <a:gd name="csX17" fmla="*/ 48282 w 229220"/>
                  <a:gd name="csY17" fmla="*/ 715516 h 973832"/>
                  <a:gd name="csX18" fmla="*/ 33569 w 229220"/>
                  <a:gd name="csY18" fmla="*/ 703051 h 973832"/>
                  <a:gd name="csX19" fmla="*/ 0 w 229220"/>
                  <a:gd name="csY19" fmla="*/ 601216 h 973832"/>
                  <a:gd name="csX20" fmla="*/ 33569 w 229220"/>
                  <a:gd name="csY20" fmla="*/ 499381 h 973832"/>
                  <a:gd name="csX21" fmla="*/ 48282 w 229220"/>
                  <a:gd name="csY21" fmla="*/ 486916 h 973832"/>
                  <a:gd name="csX22" fmla="*/ 33569 w 229220"/>
                  <a:gd name="csY22" fmla="*/ 474451 h 973832"/>
                  <a:gd name="csX23" fmla="*/ 0 w 229220"/>
                  <a:gd name="csY23" fmla="*/ 372616 h 973832"/>
                  <a:gd name="csX24" fmla="*/ 33569 w 229220"/>
                  <a:gd name="csY24" fmla="*/ 270781 h 973832"/>
                  <a:gd name="csX25" fmla="*/ 48282 w 229220"/>
                  <a:gd name="csY25" fmla="*/ 258316 h 973832"/>
                  <a:gd name="csX26" fmla="*/ 33569 w 229220"/>
                  <a:gd name="csY26" fmla="*/ 245851 h 973832"/>
                  <a:gd name="csX27" fmla="*/ 0 w 229220"/>
                  <a:gd name="csY27" fmla="*/ 144016 h 973832"/>
                  <a:gd name="csX28" fmla="*/ 114610 w 229220"/>
                  <a:gd name="csY28" fmla="*/ 0 h 97383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</a:cxnLst>
                <a:rect l="l" t="t" r="r" b="b"/>
                <a:pathLst>
                  <a:path w="229220" h="973832">
                    <a:moveTo>
                      <a:pt x="114610" y="0"/>
                    </a:moveTo>
                    <a:cubicBezTo>
                      <a:pt x="177907" y="0"/>
                      <a:pt x="229220" y="64478"/>
                      <a:pt x="229220" y="144016"/>
                    </a:cubicBezTo>
                    <a:cubicBezTo>
                      <a:pt x="229220" y="183785"/>
                      <a:pt x="216392" y="219789"/>
                      <a:pt x="195652" y="245851"/>
                    </a:cubicBezTo>
                    <a:lnTo>
                      <a:pt x="180938" y="258316"/>
                    </a:lnTo>
                    <a:lnTo>
                      <a:pt x="195652" y="270781"/>
                    </a:lnTo>
                    <a:cubicBezTo>
                      <a:pt x="216392" y="296843"/>
                      <a:pt x="229220" y="332847"/>
                      <a:pt x="229220" y="372616"/>
                    </a:cubicBezTo>
                    <a:cubicBezTo>
                      <a:pt x="229220" y="412385"/>
                      <a:pt x="216392" y="448389"/>
                      <a:pt x="195652" y="474451"/>
                    </a:cubicBezTo>
                    <a:lnTo>
                      <a:pt x="180938" y="486916"/>
                    </a:lnTo>
                    <a:lnTo>
                      <a:pt x="195652" y="499381"/>
                    </a:lnTo>
                    <a:cubicBezTo>
                      <a:pt x="216392" y="525443"/>
                      <a:pt x="229220" y="561447"/>
                      <a:pt x="229220" y="601216"/>
                    </a:cubicBezTo>
                    <a:cubicBezTo>
                      <a:pt x="229220" y="640985"/>
                      <a:pt x="216392" y="676989"/>
                      <a:pt x="195652" y="703051"/>
                    </a:cubicBezTo>
                    <a:lnTo>
                      <a:pt x="180938" y="715516"/>
                    </a:lnTo>
                    <a:lnTo>
                      <a:pt x="195652" y="727981"/>
                    </a:lnTo>
                    <a:cubicBezTo>
                      <a:pt x="216392" y="754043"/>
                      <a:pt x="229220" y="790047"/>
                      <a:pt x="229220" y="829816"/>
                    </a:cubicBezTo>
                    <a:cubicBezTo>
                      <a:pt x="229220" y="909354"/>
                      <a:pt x="177907" y="973832"/>
                      <a:pt x="114610" y="973832"/>
                    </a:cubicBezTo>
                    <a:cubicBezTo>
                      <a:pt x="51313" y="973832"/>
                      <a:pt x="0" y="909354"/>
                      <a:pt x="0" y="829816"/>
                    </a:cubicBezTo>
                    <a:cubicBezTo>
                      <a:pt x="0" y="790047"/>
                      <a:pt x="12829" y="754043"/>
                      <a:pt x="33569" y="727981"/>
                    </a:cubicBezTo>
                    <a:lnTo>
                      <a:pt x="48282" y="715516"/>
                    </a:lnTo>
                    <a:lnTo>
                      <a:pt x="33569" y="703051"/>
                    </a:lnTo>
                    <a:cubicBezTo>
                      <a:pt x="12829" y="676989"/>
                      <a:pt x="0" y="640985"/>
                      <a:pt x="0" y="601216"/>
                    </a:cubicBezTo>
                    <a:cubicBezTo>
                      <a:pt x="0" y="561447"/>
                      <a:pt x="12829" y="525443"/>
                      <a:pt x="33569" y="499381"/>
                    </a:cubicBezTo>
                    <a:lnTo>
                      <a:pt x="48282" y="486916"/>
                    </a:lnTo>
                    <a:lnTo>
                      <a:pt x="33569" y="474451"/>
                    </a:lnTo>
                    <a:cubicBezTo>
                      <a:pt x="12829" y="448389"/>
                      <a:pt x="0" y="412385"/>
                      <a:pt x="0" y="372616"/>
                    </a:cubicBezTo>
                    <a:cubicBezTo>
                      <a:pt x="0" y="332847"/>
                      <a:pt x="12829" y="296843"/>
                      <a:pt x="33569" y="270781"/>
                    </a:cubicBezTo>
                    <a:lnTo>
                      <a:pt x="48282" y="258316"/>
                    </a:lnTo>
                    <a:lnTo>
                      <a:pt x="33569" y="245851"/>
                    </a:lnTo>
                    <a:cubicBezTo>
                      <a:pt x="12829" y="219789"/>
                      <a:pt x="0" y="183785"/>
                      <a:pt x="0" y="144016"/>
                    </a:cubicBezTo>
                    <a:cubicBezTo>
                      <a:pt x="0" y="64478"/>
                      <a:pt x="51313" y="0"/>
                      <a:pt x="11461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393938A8-9F91-8596-F491-E32778896C09}"/>
                  </a:ext>
                </a:extLst>
              </p:cNvPr>
              <p:cNvSpPr/>
              <p:nvPr/>
            </p:nvSpPr>
            <p:spPr>
              <a:xfrm>
                <a:off x="3487687" y="1613606"/>
                <a:ext cx="139412" cy="697500"/>
              </a:xfrm>
              <a:custGeom>
                <a:avLst/>
                <a:gdLst>
                  <a:gd name="csX0" fmla="*/ 114610 w 229220"/>
                  <a:gd name="csY0" fmla="*/ 0 h 973832"/>
                  <a:gd name="csX1" fmla="*/ 229220 w 229220"/>
                  <a:gd name="csY1" fmla="*/ 144016 h 973832"/>
                  <a:gd name="csX2" fmla="*/ 195652 w 229220"/>
                  <a:gd name="csY2" fmla="*/ 245851 h 973832"/>
                  <a:gd name="csX3" fmla="*/ 180938 w 229220"/>
                  <a:gd name="csY3" fmla="*/ 258316 h 973832"/>
                  <a:gd name="csX4" fmla="*/ 195652 w 229220"/>
                  <a:gd name="csY4" fmla="*/ 270781 h 973832"/>
                  <a:gd name="csX5" fmla="*/ 229220 w 229220"/>
                  <a:gd name="csY5" fmla="*/ 372616 h 973832"/>
                  <a:gd name="csX6" fmla="*/ 195652 w 229220"/>
                  <a:gd name="csY6" fmla="*/ 474451 h 973832"/>
                  <a:gd name="csX7" fmla="*/ 180938 w 229220"/>
                  <a:gd name="csY7" fmla="*/ 486916 h 973832"/>
                  <a:gd name="csX8" fmla="*/ 195652 w 229220"/>
                  <a:gd name="csY8" fmla="*/ 499381 h 973832"/>
                  <a:gd name="csX9" fmla="*/ 229220 w 229220"/>
                  <a:gd name="csY9" fmla="*/ 601216 h 973832"/>
                  <a:gd name="csX10" fmla="*/ 195652 w 229220"/>
                  <a:gd name="csY10" fmla="*/ 703051 h 973832"/>
                  <a:gd name="csX11" fmla="*/ 180938 w 229220"/>
                  <a:gd name="csY11" fmla="*/ 715516 h 973832"/>
                  <a:gd name="csX12" fmla="*/ 195652 w 229220"/>
                  <a:gd name="csY12" fmla="*/ 727981 h 973832"/>
                  <a:gd name="csX13" fmla="*/ 229220 w 229220"/>
                  <a:gd name="csY13" fmla="*/ 829816 h 973832"/>
                  <a:gd name="csX14" fmla="*/ 114610 w 229220"/>
                  <a:gd name="csY14" fmla="*/ 973832 h 973832"/>
                  <a:gd name="csX15" fmla="*/ 0 w 229220"/>
                  <a:gd name="csY15" fmla="*/ 829816 h 973832"/>
                  <a:gd name="csX16" fmla="*/ 33569 w 229220"/>
                  <a:gd name="csY16" fmla="*/ 727981 h 973832"/>
                  <a:gd name="csX17" fmla="*/ 48282 w 229220"/>
                  <a:gd name="csY17" fmla="*/ 715516 h 973832"/>
                  <a:gd name="csX18" fmla="*/ 33569 w 229220"/>
                  <a:gd name="csY18" fmla="*/ 703051 h 973832"/>
                  <a:gd name="csX19" fmla="*/ 0 w 229220"/>
                  <a:gd name="csY19" fmla="*/ 601216 h 973832"/>
                  <a:gd name="csX20" fmla="*/ 33569 w 229220"/>
                  <a:gd name="csY20" fmla="*/ 499381 h 973832"/>
                  <a:gd name="csX21" fmla="*/ 48282 w 229220"/>
                  <a:gd name="csY21" fmla="*/ 486916 h 973832"/>
                  <a:gd name="csX22" fmla="*/ 33569 w 229220"/>
                  <a:gd name="csY22" fmla="*/ 474451 h 973832"/>
                  <a:gd name="csX23" fmla="*/ 0 w 229220"/>
                  <a:gd name="csY23" fmla="*/ 372616 h 973832"/>
                  <a:gd name="csX24" fmla="*/ 33569 w 229220"/>
                  <a:gd name="csY24" fmla="*/ 270781 h 973832"/>
                  <a:gd name="csX25" fmla="*/ 48282 w 229220"/>
                  <a:gd name="csY25" fmla="*/ 258316 h 973832"/>
                  <a:gd name="csX26" fmla="*/ 33569 w 229220"/>
                  <a:gd name="csY26" fmla="*/ 245851 h 973832"/>
                  <a:gd name="csX27" fmla="*/ 0 w 229220"/>
                  <a:gd name="csY27" fmla="*/ 144016 h 973832"/>
                  <a:gd name="csX28" fmla="*/ 114610 w 229220"/>
                  <a:gd name="csY28" fmla="*/ 0 h 97383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</a:cxnLst>
                <a:rect l="l" t="t" r="r" b="b"/>
                <a:pathLst>
                  <a:path w="229220" h="973832">
                    <a:moveTo>
                      <a:pt x="114610" y="0"/>
                    </a:moveTo>
                    <a:cubicBezTo>
                      <a:pt x="177907" y="0"/>
                      <a:pt x="229220" y="64478"/>
                      <a:pt x="229220" y="144016"/>
                    </a:cubicBezTo>
                    <a:cubicBezTo>
                      <a:pt x="229220" y="183785"/>
                      <a:pt x="216392" y="219789"/>
                      <a:pt x="195652" y="245851"/>
                    </a:cubicBezTo>
                    <a:lnTo>
                      <a:pt x="180938" y="258316"/>
                    </a:lnTo>
                    <a:lnTo>
                      <a:pt x="195652" y="270781"/>
                    </a:lnTo>
                    <a:cubicBezTo>
                      <a:pt x="216392" y="296843"/>
                      <a:pt x="229220" y="332847"/>
                      <a:pt x="229220" y="372616"/>
                    </a:cubicBezTo>
                    <a:cubicBezTo>
                      <a:pt x="229220" y="412385"/>
                      <a:pt x="216392" y="448389"/>
                      <a:pt x="195652" y="474451"/>
                    </a:cubicBezTo>
                    <a:lnTo>
                      <a:pt x="180938" y="486916"/>
                    </a:lnTo>
                    <a:lnTo>
                      <a:pt x="195652" y="499381"/>
                    </a:lnTo>
                    <a:cubicBezTo>
                      <a:pt x="216392" y="525443"/>
                      <a:pt x="229220" y="561447"/>
                      <a:pt x="229220" y="601216"/>
                    </a:cubicBezTo>
                    <a:cubicBezTo>
                      <a:pt x="229220" y="640985"/>
                      <a:pt x="216392" y="676989"/>
                      <a:pt x="195652" y="703051"/>
                    </a:cubicBezTo>
                    <a:lnTo>
                      <a:pt x="180938" y="715516"/>
                    </a:lnTo>
                    <a:lnTo>
                      <a:pt x="195652" y="727981"/>
                    </a:lnTo>
                    <a:cubicBezTo>
                      <a:pt x="216392" y="754043"/>
                      <a:pt x="229220" y="790047"/>
                      <a:pt x="229220" y="829816"/>
                    </a:cubicBezTo>
                    <a:cubicBezTo>
                      <a:pt x="229220" y="909354"/>
                      <a:pt x="177907" y="973832"/>
                      <a:pt x="114610" y="973832"/>
                    </a:cubicBezTo>
                    <a:cubicBezTo>
                      <a:pt x="51313" y="973832"/>
                      <a:pt x="0" y="909354"/>
                      <a:pt x="0" y="829816"/>
                    </a:cubicBezTo>
                    <a:cubicBezTo>
                      <a:pt x="0" y="790047"/>
                      <a:pt x="12829" y="754043"/>
                      <a:pt x="33569" y="727981"/>
                    </a:cubicBezTo>
                    <a:lnTo>
                      <a:pt x="48282" y="715516"/>
                    </a:lnTo>
                    <a:lnTo>
                      <a:pt x="33569" y="703051"/>
                    </a:lnTo>
                    <a:cubicBezTo>
                      <a:pt x="12829" y="676989"/>
                      <a:pt x="0" y="640985"/>
                      <a:pt x="0" y="601216"/>
                    </a:cubicBezTo>
                    <a:cubicBezTo>
                      <a:pt x="0" y="561447"/>
                      <a:pt x="12829" y="525443"/>
                      <a:pt x="33569" y="499381"/>
                    </a:cubicBezTo>
                    <a:lnTo>
                      <a:pt x="48282" y="486916"/>
                    </a:lnTo>
                    <a:lnTo>
                      <a:pt x="33569" y="474451"/>
                    </a:lnTo>
                    <a:cubicBezTo>
                      <a:pt x="12829" y="448389"/>
                      <a:pt x="0" y="412385"/>
                      <a:pt x="0" y="372616"/>
                    </a:cubicBezTo>
                    <a:cubicBezTo>
                      <a:pt x="0" y="332847"/>
                      <a:pt x="12829" y="296843"/>
                      <a:pt x="33569" y="270781"/>
                    </a:cubicBezTo>
                    <a:lnTo>
                      <a:pt x="48282" y="258316"/>
                    </a:lnTo>
                    <a:lnTo>
                      <a:pt x="33569" y="245851"/>
                    </a:lnTo>
                    <a:cubicBezTo>
                      <a:pt x="12829" y="219789"/>
                      <a:pt x="0" y="183785"/>
                      <a:pt x="0" y="144016"/>
                    </a:cubicBezTo>
                    <a:cubicBezTo>
                      <a:pt x="0" y="64478"/>
                      <a:pt x="51313" y="0"/>
                      <a:pt x="114610" y="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32" name="グループ化 1131">
                <a:extLst>
                  <a:ext uri="{FF2B5EF4-FFF2-40B4-BE49-F238E27FC236}">
                    <a16:creationId xmlns:a16="http://schemas.microsoft.com/office/drawing/2014/main" id="{78A369AF-6F5F-A6C6-6F55-86E5137CA260}"/>
                  </a:ext>
                </a:extLst>
              </p:cNvPr>
              <p:cNvGrpSpPr/>
              <p:nvPr/>
            </p:nvGrpSpPr>
            <p:grpSpPr>
              <a:xfrm>
                <a:off x="3442783" y="137147"/>
                <a:ext cx="229220" cy="478272"/>
                <a:chOff x="4160912" y="2060848"/>
                <a:chExt cx="504056" cy="1051725"/>
              </a:xfrm>
              <a:grpFill/>
            </p:grpSpPr>
            <p:sp>
              <p:nvSpPr>
                <p:cNvPr id="1136" name="フリーフォーム: 図形 1135">
                  <a:extLst>
                    <a:ext uri="{FF2B5EF4-FFF2-40B4-BE49-F238E27FC236}">
                      <a16:creationId xmlns:a16="http://schemas.microsoft.com/office/drawing/2014/main" id="{7A85A375-3F4E-8EF5-D4AC-9DDD33FAE45A}"/>
                    </a:ext>
                  </a:extLst>
                </p:cNvPr>
                <p:cNvSpPr/>
                <p:nvPr/>
              </p:nvSpPr>
              <p:spPr>
                <a:xfrm>
                  <a:off x="4160912" y="2060848"/>
                  <a:ext cx="504056" cy="1003761"/>
                </a:xfrm>
                <a:custGeom>
                  <a:avLst/>
                  <a:gdLst>
                    <a:gd name="csX0" fmla="*/ 252028 w 504056"/>
                    <a:gd name="csY0" fmla="*/ 0 h 1003761"/>
                    <a:gd name="csX1" fmla="*/ 504056 w 504056"/>
                    <a:gd name="csY1" fmla="*/ 252028 h 1003761"/>
                    <a:gd name="csX2" fmla="*/ 461014 w 504056"/>
                    <a:gd name="csY2" fmla="*/ 392939 h 1003761"/>
                    <a:gd name="csX3" fmla="*/ 458560 w 504056"/>
                    <a:gd name="csY3" fmla="*/ 395913 h 1003761"/>
                    <a:gd name="csX4" fmla="*/ 463882 w 504056"/>
                    <a:gd name="csY4" fmla="*/ 395729 h 1003761"/>
                    <a:gd name="csX5" fmla="*/ 355965 w 504056"/>
                    <a:gd name="csY5" fmla="*/ 750945 h 1003761"/>
                    <a:gd name="csX6" fmla="*/ 358400 w 504056"/>
                    <a:gd name="csY6" fmla="*/ 785590 h 1003761"/>
                    <a:gd name="csX7" fmla="*/ 377722 w 504056"/>
                    <a:gd name="csY7" fmla="*/ 814249 h 1003761"/>
                    <a:gd name="csX8" fmla="*/ 388442 w 504056"/>
                    <a:gd name="csY8" fmla="*/ 867347 h 1003761"/>
                    <a:gd name="csX9" fmla="*/ 252028 w 504056"/>
                    <a:gd name="csY9" fmla="*/ 1003761 h 1003761"/>
                    <a:gd name="csX10" fmla="*/ 115614 w 504056"/>
                    <a:gd name="csY10" fmla="*/ 867347 h 1003761"/>
                    <a:gd name="csX11" fmla="*/ 126334 w 504056"/>
                    <a:gd name="csY11" fmla="*/ 814249 h 1003761"/>
                    <a:gd name="csX12" fmla="*/ 153828 w 504056"/>
                    <a:gd name="csY12" fmla="*/ 773470 h 1003761"/>
                    <a:gd name="csX13" fmla="*/ 149937 w 504056"/>
                    <a:gd name="csY13" fmla="*/ 688434 h 1003761"/>
                    <a:gd name="csX14" fmla="*/ 103739 w 504056"/>
                    <a:gd name="csY14" fmla="*/ 506638 h 1003761"/>
                    <a:gd name="csX15" fmla="*/ 47286 w 504056"/>
                    <a:gd name="csY15" fmla="*/ 397609 h 1003761"/>
                    <a:gd name="csX16" fmla="*/ 43043 w 504056"/>
                    <a:gd name="csY16" fmla="*/ 392939 h 1003761"/>
                    <a:gd name="csX17" fmla="*/ 0 w 504056"/>
                    <a:gd name="csY17" fmla="*/ 252028 h 1003761"/>
                    <a:gd name="csX18" fmla="*/ 252028 w 504056"/>
                    <a:gd name="csY18" fmla="*/ 0 h 100376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</a:cxnLst>
                  <a:rect l="l" t="t" r="r" b="b"/>
                  <a:pathLst>
                    <a:path w="504056" h="1003761">
                      <a:moveTo>
                        <a:pt x="252028" y="0"/>
                      </a:moveTo>
                      <a:cubicBezTo>
                        <a:pt x="391219" y="0"/>
                        <a:pt x="504056" y="112837"/>
                        <a:pt x="504056" y="252028"/>
                      </a:cubicBezTo>
                      <a:cubicBezTo>
                        <a:pt x="504056" y="304225"/>
                        <a:pt x="488189" y="352715"/>
                        <a:pt x="461014" y="392939"/>
                      </a:cubicBezTo>
                      <a:lnTo>
                        <a:pt x="458560" y="395913"/>
                      </a:lnTo>
                      <a:lnTo>
                        <a:pt x="463882" y="395729"/>
                      </a:lnTo>
                      <a:cubicBezTo>
                        <a:pt x="396183" y="500684"/>
                        <a:pt x="358845" y="625700"/>
                        <a:pt x="355965" y="750945"/>
                      </a:cubicBezTo>
                      <a:lnTo>
                        <a:pt x="358400" y="785590"/>
                      </a:lnTo>
                      <a:lnTo>
                        <a:pt x="377722" y="814249"/>
                      </a:lnTo>
                      <a:cubicBezTo>
                        <a:pt x="384625" y="830569"/>
                        <a:pt x="388442" y="848512"/>
                        <a:pt x="388442" y="867347"/>
                      </a:cubicBezTo>
                      <a:cubicBezTo>
                        <a:pt x="388442" y="942686"/>
                        <a:pt x="327367" y="1003761"/>
                        <a:pt x="252028" y="1003761"/>
                      </a:cubicBezTo>
                      <a:cubicBezTo>
                        <a:pt x="176689" y="1003761"/>
                        <a:pt x="115614" y="942686"/>
                        <a:pt x="115614" y="867347"/>
                      </a:cubicBezTo>
                      <a:cubicBezTo>
                        <a:pt x="115614" y="848512"/>
                        <a:pt x="119431" y="830569"/>
                        <a:pt x="126334" y="814249"/>
                      </a:cubicBezTo>
                      <a:lnTo>
                        <a:pt x="153828" y="773470"/>
                      </a:lnTo>
                      <a:lnTo>
                        <a:pt x="149937" y="688434"/>
                      </a:lnTo>
                      <a:cubicBezTo>
                        <a:pt x="142811" y="626126"/>
                        <a:pt x="127241" y="564700"/>
                        <a:pt x="103739" y="506638"/>
                      </a:cubicBezTo>
                      <a:lnTo>
                        <a:pt x="47286" y="397609"/>
                      </a:lnTo>
                      <a:lnTo>
                        <a:pt x="43043" y="392939"/>
                      </a:lnTo>
                      <a:cubicBezTo>
                        <a:pt x="15868" y="352715"/>
                        <a:pt x="0" y="304225"/>
                        <a:pt x="0" y="252028"/>
                      </a:cubicBezTo>
                      <a:cubicBezTo>
                        <a:pt x="0" y="112837"/>
                        <a:pt x="112837" y="0"/>
                        <a:pt x="252028" y="0"/>
                      </a:cubicBezTo>
                      <a:close/>
                    </a:path>
                  </a:pathLst>
                </a:cu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7" name="四角形: 角を丸くする 1136">
                  <a:extLst>
                    <a:ext uri="{FF2B5EF4-FFF2-40B4-BE49-F238E27FC236}">
                      <a16:creationId xmlns:a16="http://schemas.microsoft.com/office/drawing/2014/main" id="{0DBDCF00-CF36-0130-64DC-0A4FEA712E62}"/>
                    </a:ext>
                  </a:extLst>
                </p:cNvPr>
                <p:cNvSpPr/>
                <p:nvPr/>
              </p:nvSpPr>
              <p:spPr>
                <a:xfrm>
                  <a:off x="4203080" y="2987337"/>
                  <a:ext cx="419720" cy="125236"/>
                </a:xfrm>
                <a:prstGeom prst="roundRect">
                  <a:avLst>
                    <a:gd name="adj" fmla="val 5000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3" name="グループ化 1132">
                <a:extLst>
                  <a:ext uri="{FF2B5EF4-FFF2-40B4-BE49-F238E27FC236}">
                    <a16:creationId xmlns:a16="http://schemas.microsoft.com/office/drawing/2014/main" id="{47C6AC6E-3AFB-183E-E915-6A36324A3C82}"/>
                  </a:ext>
                </a:extLst>
              </p:cNvPr>
              <p:cNvGrpSpPr/>
              <p:nvPr/>
            </p:nvGrpSpPr>
            <p:grpSpPr>
              <a:xfrm rot="10800000">
                <a:off x="3442783" y="2283740"/>
                <a:ext cx="229220" cy="478272"/>
                <a:chOff x="4160912" y="2060848"/>
                <a:chExt cx="504056" cy="1051725"/>
              </a:xfrm>
              <a:grpFill/>
            </p:grpSpPr>
            <p:sp>
              <p:nvSpPr>
                <p:cNvPr id="1134" name="フリーフォーム: 図形 1133">
                  <a:extLst>
                    <a:ext uri="{FF2B5EF4-FFF2-40B4-BE49-F238E27FC236}">
                      <a16:creationId xmlns:a16="http://schemas.microsoft.com/office/drawing/2014/main" id="{E074D988-AC45-6E4B-7065-A41836949F6E}"/>
                    </a:ext>
                  </a:extLst>
                </p:cNvPr>
                <p:cNvSpPr/>
                <p:nvPr/>
              </p:nvSpPr>
              <p:spPr>
                <a:xfrm>
                  <a:off x="4160912" y="2060848"/>
                  <a:ext cx="504056" cy="1003761"/>
                </a:xfrm>
                <a:custGeom>
                  <a:avLst/>
                  <a:gdLst>
                    <a:gd name="csX0" fmla="*/ 252028 w 504056"/>
                    <a:gd name="csY0" fmla="*/ 0 h 1003761"/>
                    <a:gd name="csX1" fmla="*/ 504056 w 504056"/>
                    <a:gd name="csY1" fmla="*/ 252028 h 1003761"/>
                    <a:gd name="csX2" fmla="*/ 461014 w 504056"/>
                    <a:gd name="csY2" fmla="*/ 392939 h 1003761"/>
                    <a:gd name="csX3" fmla="*/ 458560 w 504056"/>
                    <a:gd name="csY3" fmla="*/ 395913 h 1003761"/>
                    <a:gd name="csX4" fmla="*/ 463882 w 504056"/>
                    <a:gd name="csY4" fmla="*/ 395729 h 1003761"/>
                    <a:gd name="csX5" fmla="*/ 355965 w 504056"/>
                    <a:gd name="csY5" fmla="*/ 750945 h 1003761"/>
                    <a:gd name="csX6" fmla="*/ 358400 w 504056"/>
                    <a:gd name="csY6" fmla="*/ 785590 h 1003761"/>
                    <a:gd name="csX7" fmla="*/ 377722 w 504056"/>
                    <a:gd name="csY7" fmla="*/ 814249 h 1003761"/>
                    <a:gd name="csX8" fmla="*/ 388442 w 504056"/>
                    <a:gd name="csY8" fmla="*/ 867347 h 1003761"/>
                    <a:gd name="csX9" fmla="*/ 252028 w 504056"/>
                    <a:gd name="csY9" fmla="*/ 1003761 h 1003761"/>
                    <a:gd name="csX10" fmla="*/ 115614 w 504056"/>
                    <a:gd name="csY10" fmla="*/ 867347 h 1003761"/>
                    <a:gd name="csX11" fmla="*/ 126334 w 504056"/>
                    <a:gd name="csY11" fmla="*/ 814249 h 1003761"/>
                    <a:gd name="csX12" fmla="*/ 153828 w 504056"/>
                    <a:gd name="csY12" fmla="*/ 773470 h 1003761"/>
                    <a:gd name="csX13" fmla="*/ 149937 w 504056"/>
                    <a:gd name="csY13" fmla="*/ 688434 h 1003761"/>
                    <a:gd name="csX14" fmla="*/ 103739 w 504056"/>
                    <a:gd name="csY14" fmla="*/ 506638 h 1003761"/>
                    <a:gd name="csX15" fmla="*/ 47286 w 504056"/>
                    <a:gd name="csY15" fmla="*/ 397609 h 1003761"/>
                    <a:gd name="csX16" fmla="*/ 43043 w 504056"/>
                    <a:gd name="csY16" fmla="*/ 392939 h 1003761"/>
                    <a:gd name="csX17" fmla="*/ 0 w 504056"/>
                    <a:gd name="csY17" fmla="*/ 252028 h 1003761"/>
                    <a:gd name="csX18" fmla="*/ 252028 w 504056"/>
                    <a:gd name="csY18" fmla="*/ 0 h 100376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</a:cxnLst>
                  <a:rect l="l" t="t" r="r" b="b"/>
                  <a:pathLst>
                    <a:path w="504056" h="1003761">
                      <a:moveTo>
                        <a:pt x="252028" y="0"/>
                      </a:moveTo>
                      <a:cubicBezTo>
                        <a:pt x="391219" y="0"/>
                        <a:pt x="504056" y="112837"/>
                        <a:pt x="504056" y="252028"/>
                      </a:cubicBezTo>
                      <a:cubicBezTo>
                        <a:pt x="504056" y="304225"/>
                        <a:pt x="488189" y="352715"/>
                        <a:pt x="461014" y="392939"/>
                      </a:cubicBezTo>
                      <a:lnTo>
                        <a:pt x="458560" y="395913"/>
                      </a:lnTo>
                      <a:lnTo>
                        <a:pt x="463882" y="395729"/>
                      </a:lnTo>
                      <a:cubicBezTo>
                        <a:pt x="396183" y="500684"/>
                        <a:pt x="358845" y="625700"/>
                        <a:pt x="355965" y="750945"/>
                      </a:cubicBezTo>
                      <a:lnTo>
                        <a:pt x="358400" y="785590"/>
                      </a:lnTo>
                      <a:lnTo>
                        <a:pt x="377722" y="814249"/>
                      </a:lnTo>
                      <a:cubicBezTo>
                        <a:pt x="384625" y="830569"/>
                        <a:pt x="388442" y="848512"/>
                        <a:pt x="388442" y="867347"/>
                      </a:cubicBezTo>
                      <a:cubicBezTo>
                        <a:pt x="388442" y="942686"/>
                        <a:pt x="327367" y="1003761"/>
                        <a:pt x="252028" y="1003761"/>
                      </a:cubicBezTo>
                      <a:cubicBezTo>
                        <a:pt x="176689" y="1003761"/>
                        <a:pt x="115614" y="942686"/>
                        <a:pt x="115614" y="867347"/>
                      </a:cubicBezTo>
                      <a:cubicBezTo>
                        <a:pt x="115614" y="848512"/>
                        <a:pt x="119431" y="830569"/>
                        <a:pt x="126334" y="814249"/>
                      </a:cubicBezTo>
                      <a:lnTo>
                        <a:pt x="153828" y="773470"/>
                      </a:lnTo>
                      <a:lnTo>
                        <a:pt x="149937" y="688434"/>
                      </a:lnTo>
                      <a:cubicBezTo>
                        <a:pt x="142811" y="626126"/>
                        <a:pt x="127241" y="564700"/>
                        <a:pt x="103739" y="506638"/>
                      </a:cubicBezTo>
                      <a:lnTo>
                        <a:pt x="47286" y="397609"/>
                      </a:lnTo>
                      <a:lnTo>
                        <a:pt x="43043" y="392939"/>
                      </a:lnTo>
                      <a:cubicBezTo>
                        <a:pt x="15868" y="352715"/>
                        <a:pt x="0" y="304225"/>
                        <a:pt x="0" y="252028"/>
                      </a:cubicBezTo>
                      <a:cubicBezTo>
                        <a:pt x="0" y="112837"/>
                        <a:pt x="112837" y="0"/>
                        <a:pt x="252028" y="0"/>
                      </a:cubicBezTo>
                      <a:close/>
                    </a:path>
                  </a:pathLst>
                </a:cu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5" name="四角形: 角を丸くする 1134">
                  <a:extLst>
                    <a:ext uri="{FF2B5EF4-FFF2-40B4-BE49-F238E27FC236}">
                      <a16:creationId xmlns:a16="http://schemas.microsoft.com/office/drawing/2014/main" id="{2F5AF9B7-CEF7-B9F7-AF1B-18F69D68CB07}"/>
                    </a:ext>
                  </a:extLst>
                </p:cNvPr>
                <p:cNvSpPr/>
                <p:nvPr/>
              </p:nvSpPr>
              <p:spPr>
                <a:xfrm>
                  <a:off x="4203080" y="2987337"/>
                  <a:ext cx="419720" cy="125236"/>
                </a:xfrm>
                <a:prstGeom prst="roundRect">
                  <a:avLst>
                    <a:gd name="adj" fmla="val 50000"/>
                  </a:avLst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38" name="楕円 1137">
              <a:extLst>
                <a:ext uri="{FF2B5EF4-FFF2-40B4-BE49-F238E27FC236}">
                  <a16:creationId xmlns:a16="http://schemas.microsoft.com/office/drawing/2014/main" id="{E3333024-C86C-9638-498B-AADFA75E8741}"/>
                </a:ext>
              </a:extLst>
            </p:cNvPr>
            <p:cNvSpPr/>
            <p:nvPr/>
          </p:nvSpPr>
          <p:spPr>
            <a:xfrm>
              <a:off x="3323030" y="1215294"/>
              <a:ext cx="468726" cy="46872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39" name="円: 塗りつぶしなし 1138">
              <a:extLst>
                <a:ext uri="{FF2B5EF4-FFF2-40B4-BE49-F238E27FC236}">
                  <a16:creationId xmlns:a16="http://schemas.microsoft.com/office/drawing/2014/main" id="{98F04118-771C-612B-B0C0-8E3F768BC9DE}"/>
                </a:ext>
              </a:extLst>
            </p:cNvPr>
            <p:cNvSpPr/>
            <p:nvPr/>
          </p:nvSpPr>
          <p:spPr>
            <a:xfrm>
              <a:off x="2771311" y="663575"/>
              <a:ext cx="1572164" cy="1572164"/>
            </a:xfrm>
            <a:prstGeom prst="donut">
              <a:avLst>
                <a:gd name="adj" fmla="val 2880"/>
              </a:avLst>
            </a:prstGeom>
            <a:solidFill>
              <a:schemeClr val="accent2">
                <a:lumMod val="7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40" name="円: 塗りつぶしなし 1139">
              <a:extLst>
                <a:ext uri="{FF2B5EF4-FFF2-40B4-BE49-F238E27FC236}">
                  <a16:creationId xmlns:a16="http://schemas.microsoft.com/office/drawing/2014/main" id="{8B3CD457-EA28-A65C-2672-7F579F9D8AEE}"/>
                </a:ext>
              </a:extLst>
            </p:cNvPr>
            <p:cNvSpPr/>
            <p:nvPr/>
          </p:nvSpPr>
          <p:spPr>
            <a:xfrm>
              <a:off x="2855923" y="748187"/>
              <a:ext cx="1402940" cy="1402940"/>
            </a:xfrm>
            <a:prstGeom prst="donut">
              <a:avLst>
                <a:gd name="adj" fmla="val 6799"/>
              </a:avLst>
            </a:prstGeom>
            <a:solidFill>
              <a:schemeClr val="accent2">
                <a:lumMod val="7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41" name="円: 塗りつぶしなし 1140">
              <a:extLst>
                <a:ext uri="{FF2B5EF4-FFF2-40B4-BE49-F238E27FC236}">
                  <a16:creationId xmlns:a16="http://schemas.microsoft.com/office/drawing/2014/main" id="{6B342465-E88B-8255-B1F1-4551C51CC273}"/>
                </a:ext>
              </a:extLst>
            </p:cNvPr>
            <p:cNvSpPr/>
            <p:nvPr/>
          </p:nvSpPr>
          <p:spPr>
            <a:xfrm>
              <a:off x="2996736" y="889000"/>
              <a:ext cx="1121314" cy="1121314"/>
            </a:xfrm>
            <a:prstGeom prst="donut">
              <a:avLst>
                <a:gd name="adj" fmla="val 4012"/>
              </a:avLst>
            </a:prstGeom>
            <a:solidFill>
              <a:schemeClr val="accent2">
                <a:lumMod val="7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ED692A2-E6DF-6081-1147-31826F576617}"/>
              </a:ext>
            </a:extLst>
          </p:cNvPr>
          <p:cNvGrpSpPr/>
          <p:nvPr/>
        </p:nvGrpSpPr>
        <p:grpSpPr>
          <a:xfrm>
            <a:off x="6738624" y="926017"/>
            <a:ext cx="2247961" cy="2559637"/>
            <a:chOff x="6396624" y="-1106612"/>
            <a:chExt cx="3214410" cy="3660082"/>
          </a:xfrm>
        </p:grpSpPr>
        <p:sp>
          <p:nvSpPr>
            <p:cNvPr id="1222" name="フリーフォーム: 図形 1221">
              <a:extLst>
                <a:ext uri="{FF2B5EF4-FFF2-40B4-BE49-F238E27FC236}">
                  <a16:creationId xmlns:a16="http://schemas.microsoft.com/office/drawing/2014/main" id="{944DE120-9B40-CA0D-3177-674F0EF9EC02}"/>
                </a:ext>
              </a:extLst>
            </p:cNvPr>
            <p:cNvSpPr/>
            <p:nvPr/>
          </p:nvSpPr>
          <p:spPr>
            <a:xfrm>
              <a:off x="6396624" y="-1106612"/>
              <a:ext cx="3214410" cy="3660082"/>
            </a:xfrm>
            <a:custGeom>
              <a:avLst/>
              <a:gdLst>
                <a:gd name="csX0" fmla="*/ 1607114 w 3214410"/>
                <a:gd name="csY0" fmla="*/ 484023 h 3660082"/>
                <a:gd name="csX1" fmla="*/ 1524127 w 3214410"/>
                <a:gd name="csY1" fmla="*/ 567009 h 3660082"/>
                <a:gd name="csX2" fmla="*/ 1524126 w 3214410"/>
                <a:gd name="csY2" fmla="*/ 1679405 h 3660082"/>
                <a:gd name="csX3" fmla="*/ 562930 w 3214410"/>
                <a:gd name="csY3" fmla="*/ 1124458 h 3660082"/>
                <a:gd name="csX4" fmla="*/ 441366 w 3214410"/>
                <a:gd name="csY4" fmla="*/ 1157031 h 3660082"/>
                <a:gd name="csX5" fmla="*/ 473939 w 3214410"/>
                <a:gd name="csY5" fmla="*/ 1278595 h 3660082"/>
                <a:gd name="csX6" fmla="*/ 1433196 w 3214410"/>
                <a:gd name="csY6" fmla="*/ 1832422 h 3660082"/>
                <a:gd name="csX7" fmla="*/ 472499 w 3214410"/>
                <a:gd name="csY7" fmla="*/ 2387081 h 3660082"/>
                <a:gd name="csX8" fmla="*/ 441425 w 3214410"/>
                <a:gd name="csY8" fmla="*/ 2503051 h 3660082"/>
                <a:gd name="csX9" fmla="*/ 557396 w 3214410"/>
                <a:gd name="csY9" fmla="*/ 2534125 h 3660082"/>
                <a:gd name="csX10" fmla="*/ 1524127 w 3214410"/>
                <a:gd name="csY10" fmla="*/ 1975983 h 3660082"/>
                <a:gd name="csX11" fmla="*/ 1524126 w 3214410"/>
                <a:gd name="csY11" fmla="*/ 3093073 h 3660082"/>
                <a:gd name="csX12" fmla="*/ 1607114 w 3214410"/>
                <a:gd name="csY12" fmla="*/ 3176060 h 3660082"/>
                <a:gd name="csX13" fmla="*/ 1690100 w 3214410"/>
                <a:gd name="csY13" fmla="*/ 3093073 h 3660082"/>
                <a:gd name="csX14" fmla="*/ 1690100 w 3214410"/>
                <a:gd name="csY14" fmla="*/ 1980746 h 3660082"/>
                <a:gd name="csX15" fmla="*/ 2651175 w 3214410"/>
                <a:gd name="csY15" fmla="*/ 2535623 h 3660082"/>
                <a:gd name="csX16" fmla="*/ 2772739 w 3214410"/>
                <a:gd name="csY16" fmla="*/ 2503050 h 3660082"/>
                <a:gd name="csX17" fmla="*/ 2740166 w 3214410"/>
                <a:gd name="csY17" fmla="*/ 2381486 h 3660082"/>
                <a:gd name="csX18" fmla="*/ 1780971 w 3214410"/>
                <a:gd name="csY18" fmla="*/ 1827694 h 3660082"/>
                <a:gd name="csX19" fmla="*/ 2741725 w 3214410"/>
                <a:gd name="csY19" fmla="*/ 1273001 h 3660082"/>
                <a:gd name="csX20" fmla="*/ 2772801 w 3214410"/>
                <a:gd name="csY20" fmla="*/ 1157031 h 3660082"/>
                <a:gd name="csX21" fmla="*/ 2656829 w 3214410"/>
                <a:gd name="csY21" fmla="*/ 1125957 h 3660082"/>
                <a:gd name="csX22" fmla="*/ 1690101 w 3214410"/>
                <a:gd name="csY22" fmla="*/ 1684099 h 3660082"/>
                <a:gd name="csX23" fmla="*/ 1690101 w 3214410"/>
                <a:gd name="csY23" fmla="*/ 567009 h 3660082"/>
                <a:gd name="csX24" fmla="*/ 1607114 w 3214410"/>
                <a:gd name="csY24" fmla="*/ 484023 h 3660082"/>
                <a:gd name="csX25" fmla="*/ 1607236 w 3214410"/>
                <a:gd name="csY25" fmla="*/ 0 h 3660082"/>
                <a:gd name="csX26" fmla="*/ 1773577 w 3214410"/>
                <a:gd name="csY26" fmla="*/ 166341 h 3660082"/>
                <a:gd name="csX27" fmla="*/ 1773577 w 3214410"/>
                <a:gd name="csY27" fmla="*/ 1541930 h 3660082"/>
                <a:gd name="csX28" fmla="*/ 2964871 w 3214410"/>
                <a:gd name="csY28" fmla="*/ 854136 h 3660082"/>
                <a:gd name="csX29" fmla="*/ 3192097 w 3214410"/>
                <a:gd name="csY29" fmla="*/ 915021 h 3660082"/>
                <a:gd name="csX30" fmla="*/ 3131212 w 3214410"/>
                <a:gd name="csY30" fmla="*/ 1142247 h 3660082"/>
                <a:gd name="csX31" fmla="*/ 1939887 w 3214410"/>
                <a:gd name="csY31" fmla="*/ 1830058 h 3660082"/>
                <a:gd name="csX32" fmla="*/ 3131152 w 3214410"/>
                <a:gd name="csY32" fmla="*/ 2517836 h 3660082"/>
                <a:gd name="csX33" fmla="*/ 3192037 w 3214410"/>
                <a:gd name="csY33" fmla="*/ 2745062 h 3660082"/>
                <a:gd name="csX34" fmla="*/ 3192036 w 3214410"/>
                <a:gd name="csY34" fmla="*/ 2745060 h 3660082"/>
                <a:gd name="csX35" fmla="*/ 2964810 w 3214410"/>
                <a:gd name="csY35" fmla="*/ 2805945 h 3660082"/>
                <a:gd name="csX36" fmla="*/ 1773577 w 3214410"/>
                <a:gd name="csY36" fmla="*/ 2118186 h 3660082"/>
                <a:gd name="csX37" fmla="*/ 1773576 w 3214410"/>
                <a:gd name="csY37" fmla="*/ 3493741 h 3660082"/>
                <a:gd name="csX38" fmla="*/ 1607235 w 3214410"/>
                <a:gd name="csY38" fmla="*/ 3660082 h 3660082"/>
                <a:gd name="csX39" fmla="*/ 1607236 w 3214410"/>
                <a:gd name="csY39" fmla="*/ 3660081 h 3660082"/>
                <a:gd name="csX40" fmla="*/ 1440895 w 3214410"/>
                <a:gd name="csY40" fmla="*/ 3493740 h 3660082"/>
                <a:gd name="csX41" fmla="*/ 1440895 w 3214410"/>
                <a:gd name="csY41" fmla="*/ 2118151 h 3660082"/>
                <a:gd name="csX42" fmla="*/ 249599 w 3214410"/>
                <a:gd name="csY42" fmla="*/ 2805946 h 3660082"/>
                <a:gd name="csX43" fmla="*/ 22373 w 3214410"/>
                <a:gd name="csY43" fmla="*/ 2745061 h 3660082"/>
                <a:gd name="csX44" fmla="*/ 22374 w 3214410"/>
                <a:gd name="csY44" fmla="*/ 2745061 h 3660082"/>
                <a:gd name="csX45" fmla="*/ 83259 w 3214410"/>
                <a:gd name="csY45" fmla="*/ 2517835 h 3660082"/>
                <a:gd name="csX46" fmla="*/ 1274524 w 3214410"/>
                <a:gd name="csY46" fmla="*/ 1830058 h 3660082"/>
                <a:gd name="csX47" fmla="*/ 83198 w 3214410"/>
                <a:gd name="csY47" fmla="*/ 1142246 h 3660082"/>
                <a:gd name="csX48" fmla="*/ 22313 w 3214410"/>
                <a:gd name="csY48" fmla="*/ 915020 h 3660082"/>
                <a:gd name="csX49" fmla="*/ 249539 w 3214410"/>
                <a:gd name="csY49" fmla="*/ 854135 h 3660082"/>
                <a:gd name="csX50" fmla="*/ 1440895 w 3214410"/>
                <a:gd name="csY50" fmla="*/ 1541965 h 3660082"/>
                <a:gd name="csX51" fmla="*/ 1440895 w 3214410"/>
                <a:gd name="csY51" fmla="*/ 166341 h 3660082"/>
                <a:gd name="csX52" fmla="*/ 1607236 w 3214410"/>
                <a:gd name="csY52" fmla="*/ 0 h 366008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</a:cxnLst>
              <a:rect l="l" t="t" r="r" b="b"/>
              <a:pathLst>
                <a:path w="3214410" h="3660082">
                  <a:moveTo>
                    <a:pt x="1607114" y="484023"/>
                  </a:moveTo>
                  <a:cubicBezTo>
                    <a:pt x="1561281" y="484022"/>
                    <a:pt x="1524127" y="521178"/>
                    <a:pt x="1524127" y="567009"/>
                  </a:cubicBezTo>
                  <a:lnTo>
                    <a:pt x="1524126" y="1679405"/>
                  </a:lnTo>
                  <a:lnTo>
                    <a:pt x="562930" y="1124458"/>
                  </a:lnTo>
                  <a:cubicBezTo>
                    <a:pt x="520367" y="1099884"/>
                    <a:pt x="465940" y="1114467"/>
                    <a:pt x="441366" y="1157031"/>
                  </a:cubicBezTo>
                  <a:cubicBezTo>
                    <a:pt x="416792" y="1199594"/>
                    <a:pt x="431376" y="1254021"/>
                    <a:pt x="473939" y="1278595"/>
                  </a:cubicBezTo>
                  <a:lnTo>
                    <a:pt x="1433196" y="1832422"/>
                  </a:lnTo>
                  <a:lnTo>
                    <a:pt x="472499" y="2387081"/>
                  </a:lnTo>
                  <a:cubicBezTo>
                    <a:pt x="431894" y="2410525"/>
                    <a:pt x="417982" y="2462446"/>
                    <a:pt x="441425" y="2503051"/>
                  </a:cubicBezTo>
                  <a:cubicBezTo>
                    <a:pt x="464869" y="2543657"/>
                    <a:pt x="516790" y="2557569"/>
                    <a:pt x="557396" y="2534125"/>
                  </a:cubicBezTo>
                  <a:lnTo>
                    <a:pt x="1524127" y="1975983"/>
                  </a:lnTo>
                  <a:lnTo>
                    <a:pt x="1524126" y="3093073"/>
                  </a:lnTo>
                  <a:cubicBezTo>
                    <a:pt x="1524127" y="3138905"/>
                    <a:pt x="1561282" y="3176060"/>
                    <a:pt x="1607114" y="3176060"/>
                  </a:cubicBezTo>
                  <a:cubicBezTo>
                    <a:pt x="1652946" y="3176060"/>
                    <a:pt x="1690101" y="3138905"/>
                    <a:pt x="1690100" y="3093073"/>
                  </a:cubicBezTo>
                  <a:lnTo>
                    <a:pt x="1690100" y="1980746"/>
                  </a:lnTo>
                  <a:lnTo>
                    <a:pt x="2651175" y="2535623"/>
                  </a:lnTo>
                  <a:cubicBezTo>
                    <a:pt x="2693739" y="2560197"/>
                    <a:pt x="2748165" y="2545613"/>
                    <a:pt x="2772739" y="2503050"/>
                  </a:cubicBezTo>
                  <a:cubicBezTo>
                    <a:pt x="2797313" y="2460486"/>
                    <a:pt x="2782730" y="2406060"/>
                    <a:pt x="2740166" y="2381486"/>
                  </a:cubicBezTo>
                  <a:lnTo>
                    <a:pt x="1780971" y="1827694"/>
                  </a:lnTo>
                  <a:lnTo>
                    <a:pt x="2741725" y="1273001"/>
                  </a:lnTo>
                  <a:cubicBezTo>
                    <a:pt x="2782331" y="1249558"/>
                    <a:pt x="2796244" y="1197637"/>
                    <a:pt x="2772801" y="1157031"/>
                  </a:cubicBezTo>
                  <a:cubicBezTo>
                    <a:pt x="2749356" y="1116426"/>
                    <a:pt x="2697435" y="1102514"/>
                    <a:pt x="2656829" y="1125957"/>
                  </a:cubicBezTo>
                  <a:lnTo>
                    <a:pt x="1690101" y="1684099"/>
                  </a:lnTo>
                  <a:lnTo>
                    <a:pt x="1690101" y="567009"/>
                  </a:lnTo>
                  <a:cubicBezTo>
                    <a:pt x="1690100" y="521178"/>
                    <a:pt x="1652946" y="484023"/>
                    <a:pt x="1607114" y="484023"/>
                  </a:cubicBezTo>
                  <a:close/>
                  <a:moveTo>
                    <a:pt x="1607236" y="0"/>
                  </a:moveTo>
                  <a:cubicBezTo>
                    <a:pt x="1699104" y="0"/>
                    <a:pt x="1773577" y="74473"/>
                    <a:pt x="1773577" y="166341"/>
                  </a:cubicBezTo>
                  <a:lnTo>
                    <a:pt x="1773577" y="1541930"/>
                  </a:lnTo>
                  <a:lnTo>
                    <a:pt x="2964871" y="854136"/>
                  </a:lnTo>
                  <a:cubicBezTo>
                    <a:pt x="3044431" y="808202"/>
                    <a:pt x="3146163" y="835461"/>
                    <a:pt x="3192097" y="915021"/>
                  </a:cubicBezTo>
                  <a:cubicBezTo>
                    <a:pt x="3238031" y="994581"/>
                    <a:pt x="3210772" y="1096313"/>
                    <a:pt x="3131212" y="1142247"/>
                  </a:cubicBezTo>
                  <a:lnTo>
                    <a:pt x="1939887" y="1830058"/>
                  </a:lnTo>
                  <a:lnTo>
                    <a:pt x="3131152" y="2517836"/>
                  </a:lnTo>
                  <a:cubicBezTo>
                    <a:pt x="3210712" y="2563770"/>
                    <a:pt x="3237971" y="2665502"/>
                    <a:pt x="3192037" y="2745062"/>
                  </a:cubicBezTo>
                  <a:lnTo>
                    <a:pt x="3192036" y="2745060"/>
                  </a:lnTo>
                  <a:cubicBezTo>
                    <a:pt x="3146102" y="2824620"/>
                    <a:pt x="3044370" y="2851879"/>
                    <a:pt x="2964810" y="2805945"/>
                  </a:cubicBezTo>
                  <a:lnTo>
                    <a:pt x="1773577" y="2118186"/>
                  </a:lnTo>
                  <a:lnTo>
                    <a:pt x="1773576" y="3493741"/>
                  </a:lnTo>
                  <a:cubicBezTo>
                    <a:pt x="1773576" y="3585609"/>
                    <a:pt x="1699103" y="3660082"/>
                    <a:pt x="1607235" y="3660082"/>
                  </a:cubicBezTo>
                  <a:lnTo>
                    <a:pt x="1607236" y="3660081"/>
                  </a:lnTo>
                  <a:cubicBezTo>
                    <a:pt x="1515368" y="3660081"/>
                    <a:pt x="1440895" y="3585608"/>
                    <a:pt x="1440895" y="3493740"/>
                  </a:cubicBezTo>
                  <a:lnTo>
                    <a:pt x="1440895" y="2118151"/>
                  </a:lnTo>
                  <a:lnTo>
                    <a:pt x="249599" y="2805946"/>
                  </a:lnTo>
                  <a:cubicBezTo>
                    <a:pt x="170039" y="2851880"/>
                    <a:pt x="68307" y="2824621"/>
                    <a:pt x="22373" y="2745061"/>
                  </a:cubicBezTo>
                  <a:lnTo>
                    <a:pt x="22374" y="2745061"/>
                  </a:lnTo>
                  <a:cubicBezTo>
                    <a:pt x="-23560" y="2665501"/>
                    <a:pt x="3699" y="2563769"/>
                    <a:pt x="83259" y="2517835"/>
                  </a:cubicBezTo>
                  <a:lnTo>
                    <a:pt x="1274524" y="1830058"/>
                  </a:lnTo>
                  <a:lnTo>
                    <a:pt x="83198" y="1142246"/>
                  </a:lnTo>
                  <a:cubicBezTo>
                    <a:pt x="3638" y="1096312"/>
                    <a:pt x="-23621" y="994580"/>
                    <a:pt x="22313" y="915020"/>
                  </a:cubicBezTo>
                  <a:cubicBezTo>
                    <a:pt x="68247" y="835460"/>
                    <a:pt x="169979" y="808201"/>
                    <a:pt x="249539" y="854135"/>
                  </a:cubicBezTo>
                  <a:lnTo>
                    <a:pt x="1440895" y="1541965"/>
                  </a:lnTo>
                  <a:lnTo>
                    <a:pt x="1440895" y="166341"/>
                  </a:lnTo>
                  <a:cubicBezTo>
                    <a:pt x="1440895" y="74473"/>
                    <a:pt x="1515368" y="0"/>
                    <a:pt x="160723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8" name="円: 塗りつぶしなし 1207">
              <a:extLst>
                <a:ext uri="{FF2B5EF4-FFF2-40B4-BE49-F238E27FC236}">
                  <a16:creationId xmlns:a16="http://schemas.microsoft.com/office/drawing/2014/main" id="{D6B928E3-B405-859C-F2B3-37D176811C2A}"/>
                </a:ext>
              </a:extLst>
            </p:cNvPr>
            <p:cNvSpPr/>
            <p:nvPr/>
          </p:nvSpPr>
          <p:spPr>
            <a:xfrm>
              <a:off x="6825620" y="-454811"/>
              <a:ext cx="2356480" cy="2356480"/>
            </a:xfrm>
            <a:prstGeom prst="donut">
              <a:avLst>
                <a:gd name="adj" fmla="val 12451"/>
              </a:avLst>
            </a:prstGeom>
            <a:solidFill>
              <a:schemeClr val="bg1">
                <a:lumMod val="7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09" name="楕円 1208">
              <a:extLst>
                <a:ext uri="{FF2B5EF4-FFF2-40B4-BE49-F238E27FC236}">
                  <a16:creationId xmlns:a16="http://schemas.microsoft.com/office/drawing/2014/main" id="{9189D7B2-009B-B146-FE40-E5D6765C01D7}"/>
                </a:ext>
              </a:extLst>
            </p:cNvPr>
            <p:cNvSpPr/>
            <p:nvPr/>
          </p:nvSpPr>
          <p:spPr>
            <a:xfrm>
              <a:off x="7534158" y="253788"/>
              <a:ext cx="939282" cy="939282"/>
            </a:xfrm>
            <a:prstGeom prst="ellipse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10" name="四角形: 角を丸くする 1209">
              <a:extLst>
                <a:ext uri="{FF2B5EF4-FFF2-40B4-BE49-F238E27FC236}">
                  <a16:creationId xmlns:a16="http://schemas.microsoft.com/office/drawing/2014/main" id="{78E06CF7-8863-4F68-9ECB-AA8F9975784E}"/>
                </a:ext>
              </a:extLst>
            </p:cNvPr>
            <p:cNvSpPr/>
            <p:nvPr/>
          </p:nvSpPr>
          <p:spPr>
            <a:xfrm rot="1800000">
              <a:off x="7457528" y="1433282"/>
              <a:ext cx="49330" cy="3724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1" name="四角形: 角を丸くする 1210">
              <a:extLst>
                <a:ext uri="{FF2B5EF4-FFF2-40B4-BE49-F238E27FC236}">
                  <a16:creationId xmlns:a16="http://schemas.microsoft.com/office/drawing/2014/main" id="{2F94DD00-ADA7-1E78-297E-A6CFBD3CDD2F}"/>
                </a:ext>
              </a:extLst>
            </p:cNvPr>
            <p:cNvSpPr/>
            <p:nvPr/>
          </p:nvSpPr>
          <p:spPr>
            <a:xfrm rot="19800000" flipH="1">
              <a:off x="8510041" y="1433283"/>
              <a:ext cx="49330" cy="3724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2" name="四角形: 角を丸くする 1211">
              <a:extLst>
                <a:ext uri="{FF2B5EF4-FFF2-40B4-BE49-F238E27FC236}">
                  <a16:creationId xmlns:a16="http://schemas.microsoft.com/office/drawing/2014/main" id="{62939B2A-3B65-2DE4-E97E-C28F27FE9B09}"/>
                </a:ext>
              </a:extLst>
            </p:cNvPr>
            <p:cNvSpPr/>
            <p:nvPr/>
          </p:nvSpPr>
          <p:spPr>
            <a:xfrm rot="19800000" flipV="1">
              <a:off x="7457528" y="-348264"/>
              <a:ext cx="49330" cy="3724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3" name="四角形: 角を丸くする 1212">
              <a:extLst>
                <a:ext uri="{FF2B5EF4-FFF2-40B4-BE49-F238E27FC236}">
                  <a16:creationId xmlns:a16="http://schemas.microsoft.com/office/drawing/2014/main" id="{88D8C73D-BC75-3E36-58A4-BEBF320F5D3E}"/>
                </a:ext>
              </a:extLst>
            </p:cNvPr>
            <p:cNvSpPr/>
            <p:nvPr/>
          </p:nvSpPr>
          <p:spPr>
            <a:xfrm rot="1800000" flipH="1" flipV="1">
              <a:off x="8510041" y="-348263"/>
              <a:ext cx="49330" cy="3724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4" name="四角形: 角を丸くする 1213">
              <a:extLst>
                <a:ext uri="{FF2B5EF4-FFF2-40B4-BE49-F238E27FC236}">
                  <a16:creationId xmlns:a16="http://schemas.microsoft.com/office/drawing/2014/main" id="{53AC6F14-E72F-B956-FE6A-5A18B9B95686}"/>
                </a:ext>
              </a:extLst>
            </p:cNvPr>
            <p:cNvSpPr/>
            <p:nvPr/>
          </p:nvSpPr>
          <p:spPr>
            <a:xfrm rot="16200000" flipV="1">
              <a:off x="6945382" y="537222"/>
              <a:ext cx="49330" cy="3724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5" name="四角形: 角を丸くする 1214">
              <a:extLst>
                <a:ext uri="{FF2B5EF4-FFF2-40B4-BE49-F238E27FC236}">
                  <a16:creationId xmlns:a16="http://schemas.microsoft.com/office/drawing/2014/main" id="{D8EA6846-054B-E6C1-13C1-FE1EFD81F4DF}"/>
                </a:ext>
              </a:extLst>
            </p:cNvPr>
            <p:cNvSpPr/>
            <p:nvPr/>
          </p:nvSpPr>
          <p:spPr>
            <a:xfrm rot="16200000" flipV="1">
              <a:off x="9012307" y="537222"/>
              <a:ext cx="49330" cy="37241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F98E641-D712-1C10-0AF1-5AB45B4871D1}"/>
              </a:ext>
            </a:extLst>
          </p:cNvPr>
          <p:cNvGrpSpPr/>
          <p:nvPr/>
        </p:nvGrpSpPr>
        <p:grpSpPr>
          <a:xfrm>
            <a:off x="6575506" y="3773269"/>
            <a:ext cx="2666145" cy="2661415"/>
            <a:chOff x="6263086" y="3201383"/>
            <a:chExt cx="3246682" cy="3240922"/>
          </a:xfrm>
        </p:grpSpPr>
        <p:grpSp>
          <p:nvGrpSpPr>
            <p:cNvPr id="1223" name="グループ化 1222">
              <a:extLst>
                <a:ext uri="{FF2B5EF4-FFF2-40B4-BE49-F238E27FC236}">
                  <a16:creationId xmlns:a16="http://schemas.microsoft.com/office/drawing/2014/main" id="{FF891F35-6DDF-B675-98B9-13FF07F55E44}"/>
                </a:ext>
              </a:extLst>
            </p:cNvPr>
            <p:cNvGrpSpPr/>
            <p:nvPr/>
          </p:nvGrpSpPr>
          <p:grpSpPr>
            <a:xfrm>
              <a:off x="6263086" y="3201383"/>
              <a:ext cx="3246682" cy="3240922"/>
              <a:chOff x="5329636" y="2772758"/>
              <a:chExt cx="3246682" cy="3240922"/>
            </a:xfrm>
            <a:solidFill>
              <a:schemeClr val="accent2">
                <a:lumMod val="50000"/>
              </a:schemeClr>
            </a:solidFill>
          </p:grpSpPr>
          <p:grpSp>
            <p:nvGrpSpPr>
              <p:cNvPr id="1164" name="グループ化 1163">
                <a:extLst>
                  <a:ext uri="{FF2B5EF4-FFF2-40B4-BE49-F238E27FC236}">
                    <a16:creationId xmlns:a16="http://schemas.microsoft.com/office/drawing/2014/main" id="{278C2013-D560-E324-C205-4E06A9AD31CE}"/>
                  </a:ext>
                </a:extLst>
              </p:cNvPr>
              <p:cNvGrpSpPr/>
              <p:nvPr/>
            </p:nvGrpSpPr>
            <p:grpSpPr>
              <a:xfrm>
                <a:off x="6881315" y="2772758"/>
                <a:ext cx="138611" cy="3240922"/>
                <a:chOff x="6881315" y="2772758"/>
                <a:chExt cx="138611" cy="3240922"/>
              </a:xfrm>
              <a:grpFill/>
            </p:grpSpPr>
            <p:sp>
              <p:nvSpPr>
                <p:cNvPr id="1155" name="正方形/長方形 1154">
                  <a:extLst>
                    <a:ext uri="{FF2B5EF4-FFF2-40B4-BE49-F238E27FC236}">
                      <a16:creationId xmlns:a16="http://schemas.microsoft.com/office/drawing/2014/main" id="{A7CA2BA0-6202-A758-94FB-BB417DD002C2}"/>
                    </a:ext>
                  </a:extLst>
                </p:cNvPr>
                <p:cNvSpPr/>
                <p:nvPr/>
              </p:nvSpPr>
              <p:spPr>
                <a:xfrm>
                  <a:off x="6914653" y="3235346"/>
                  <a:ext cx="71934" cy="2346304"/>
                </a:xfrm>
                <a:prstGeom prst="rect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56" name="グループ化 1155">
                  <a:extLst>
                    <a:ext uri="{FF2B5EF4-FFF2-40B4-BE49-F238E27FC236}">
                      <a16:creationId xmlns:a16="http://schemas.microsoft.com/office/drawing/2014/main" id="{89A71B88-E651-0DCF-E764-66B076AE5FE9}"/>
                    </a:ext>
                  </a:extLst>
                </p:cNvPr>
                <p:cNvGrpSpPr/>
                <p:nvPr/>
              </p:nvGrpSpPr>
              <p:grpSpPr>
                <a:xfrm>
                  <a:off x="6881315" y="2772758"/>
                  <a:ext cx="138610" cy="490194"/>
                  <a:chOff x="8625408" y="2614359"/>
                  <a:chExt cx="270942" cy="958192"/>
                </a:xfrm>
                <a:grpFill/>
              </p:grpSpPr>
              <p:sp>
                <p:nvSpPr>
                  <p:cNvPr id="1157" name="四角形: 角を丸くする 1156">
                    <a:extLst>
                      <a:ext uri="{FF2B5EF4-FFF2-40B4-BE49-F238E27FC236}">
                        <a16:creationId xmlns:a16="http://schemas.microsoft.com/office/drawing/2014/main" id="{9564CE95-C572-7986-0C6C-5AFE20217AF3}"/>
                      </a:ext>
                    </a:extLst>
                  </p:cNvPr>
                  <p:cNvSpPr/>
                  <p:nvPr/>
                </p:nvSpPr>
                <p:spPr>
                  <a:xfrm>
                    <a:off x="8625408" y="2614359"/>
                    <a:ext cx="270942" cy="72687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8" name="四角形: 角を丸くする 1157">
                    <a:extLst>
                      <a:ext uri="{FF2B5EF4-FFF2-40B4-BE49-F238E27FC236}">
                        <a16:creationId xmlns:a16="http://schemas.microsoft.com/office/drawing/2014/main" id="{980B13EC-3DA8-E61E-9664-C1B41DDE125E}"/>
                      </a:ext>
                    </a:extLst>
                  </p:cNvPr>
                  <p:cNvSpPr/>
                  <p:nvPr/>
                </p:nvSpPr>
                <p:spPr>
                  <a:xfrm>
                    <a:off x="8625408" y="3319463"/>
                    <a:ext cx="270942" cy="12654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9" name="四角形: 角を丸くする 1158">
                    <a:extLst>
                      <a:ext uri="{FF2B5EF4-FFF2-40B4-BE49-F238E27FC236}">
                        <a16:creationId xmlns:a16="http://schemas.microsoft.com/office/drawing/2014/main" id="{D1430572-B18D-9C82-719E-541BCA7ADDBA}"/>
                      </a:ext>
                    </a:extLst>
                  </p:cNvPr>
                  <p:cNvSpPr/>
                  <p:nvPr/>
                </p:nvSpPr>
                <p:spPr>
                  <a:xfrm>
                    <a:off x="8625408" y="3446007"/>
                    <a:ext cx="270942" cy="12654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60" name="グループ化 1159">
                  <a:extLst>
                    <a:ext uri="{FF2B5EF4-FFF2-40B4-BE49-F238E27FC236}">
                      <a16:creationId xmlns:a16="http://schemas.microsoft.com/office/drawing/2014/main" id="{6C361331-318A-7AB5-067E-9B734C48C2C6}"/>
                    </a:ext>
                  </a:extLst>
                </p:cNvPr>
                <p:cNvGrpSpPr/>
                <p:nvPr/>
              </p:nvGrpSpPr>
              <p:grpSpPr>
                <a:xfrm rot="10800000">
                  <a:off x="6881316" y="5523486"/>
                  <a:ext cx="138610" cy="490194"/>
                  <a:chOff x="8625408" y="2614359"/>
                  <a:chExt cx="270942" cy="958192"/>
                </a:xfrm>
                <a:grpFill/>
              </p:grpSpPr>
              <p:sp>
                <p:nvSpPr>
                  <p:cNvPr id="1161" name="四角形: 角を丸くする 1160">
                    <a:extLst>
                      <a:ext uri="{FF2B5EF4-FFF2-40B4-BE49-F238E27FC236}">
                        <a16:creationId xmlns:a16="http://schemas.microsoft.com/office/drawing/2014/main" id="{B4B23F9B-6349-261C-E164-AA395328786F}"/>
                      </a:ext>
                    </a:extLst>
                  </p:cNvPr>
                  <p:cNvSpPr/>
                  <p:nvPr/>
                </p:nvSpPr>
                <p:spPr>
                  <a:xfrm>
                    <a:off x="8625408" y="2614359"/>
                    <a:ext cx="270942" cy="72687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2" name="四角形: 角を丸くする 1161">
                    <a:extLst>
                      <a:ext uri="{FF2B5EF4-FFF2-40B4-BE49-F238E27FC236}">
                        <a16:creationId xmlns:a16="http://schemas.microsoft.com/office/drawing/2014/main" id="{15D7E196-BA60-623B-6189-E86EB75B95CE}"/>
                      </a:ext>
                    </a:extLst>
                  </p:cNvPr>
                  <p:cNvSpPr/>
                  <p:nvPr/>
                </p:nvSpPr>
                <p:spPr>
                  <a:xfrm>
                    <a:off x="8625408" y="3319463"/>
                    <a:ext cx="270942" cy="12654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3" name="四角形: 角を丸くする 1162">
                    <a:extLst>
                      <a:ext uri="{FF2B5EF4-FFF2-40B4-BE49-F238E27FC236}">
                        <a16:creationId xmlns:a16="http://schemas.microsoft.com/office/drawing/2014/main" id="{6D18722C-6C00-4214-ED73-CE3D3FF7CF54}"/>
                      </a:ext>
                    </a:extLst>
                  </p:cNvPr>
                  <p:cNvSpPr/>
                  <p:nvPr/>
                </p:nvSpPr>
                <p:spPr>
                  <a:xfrm>
                    <a:off x="8625408" y="3446007"/>
                    <a:ext cx="270942" cy="12654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65" name="グループ化 1164">
                <a:extLst>
                  <a:ext uri="{FF2B5EF4-FFF2-40B4-BE49-F238E27FC236}">
                    <a16:creationId xmlns:a16="http://schemas.microsoft.com/office/drawing/2014/main" id="{72FADD27-7853-3854-9CE4-626B596AB8FE}"/>
                  </a:ext>
                </a:extLst>
              </p:cNvPr>
              <p:cNvGrpSpPr/>
              <p:nvPr/>
            </p:nvGrpSpPr>
            <p:grpSpPr>
              <a:xfrm rot="5400000">
                <a:off x="6880791" y="2772758"/>
                <a:ext cx="138611" cy="3240922"/>
                <a:chOff x="6881315" y="2772758"/>
                <a:chExt cx="138611" cy="3240922"/>
              </a:xfrm>
              <a:grpFill/>
            </p:grpSpPr>
            <p:sp>
              <p:nvSpPr>
                <p:cNvPr id="1166" name="正方形/長方形 1165">
                  <a:extLst>
                    <a:ext uri="{FF2B5EF4-FFF2-40B4-BE49-F238E27FC236}">
                      <a16:creationId xmlns:a16="http://schemas.microsoft.com/office/drawing/2014/main" id="{AEC81F6B-172B-12A9-78A9-49F0170F3B0E}"/>
                    </a:ext>
                  </a:extLst>
                </p:cNvPr>
                <p:cNvSpPr/>
                <p:nvPr/>
              </p:nvSpPr>
              <p:spPr>
                <a:xfrm>
                  <a:off x="6914653" y="3235346"/>
                  <a:ext cx="71934" cy="2346304"/>
                </a:xfrm>
                <a:prstGeom prst="rect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67" name="グループ化 1166">
                  <a:extLst>
                    <a:ext uri="{FF2B5EF4-FFF2-40B4-BE49-F238E27FC236}">
                      <a16:creationId xmlns:a16="http://schemas.microsoft.com/office/drawing/2014/main" id="{66963C61-EF7C-AA49-75DE-D4B1B72A39D5}"/>
                    </a:ext>
                  </a:extLst>
                </p:cNvPr>
                <p:cNvGrpSpPr/>
                <p:nvPr/>
              </p:nvGrpSpPr>
              <p:grpSpPr>
                <a:xfrm>
                  <a:off x="6881315" y="2772758"/>
                  <a:ext cx="138610" cy="490194"/>
                  <a:chOff x="8625408" y="2614359"/>
                  <a:chExt cx="270942" cy="958192"/>
                </a:xfrm>
                <a:grpFill/>
              </p:grpSpPr>
              <p:sp>
                <p:nvSpPr>
                  <p:cNvPr id="1172" name="四角形: 角を丸くする 1171">
                    <a:extLst>
                      <a:ext uri="{FF2B5EF4-FFF2-40B4-BE49-F238E27FC236}">
                        <a16:creationId xmlns:a16="http://schemas.microsoft.com/office/drawing/2014/main" id="{0AD000DA-0CC4-619D-3EEE-74BEDC00B329}"/>
                      </a:ext>
                    </a:extLst>
                  </p:cNvPr>
                  <p:cNvSpPr/>
                  <p:nvPr/>
                </p:nvSpPr>
                <p:spPr>
                  <a:xfrm>
                    <a:off x="8625408" y="2614359"/>
                    <a:ext cx="270942" cy="72687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3" name="四角形: 角を丸くする 1172">
                    <a:extLst>
                      <a:ext uri="{FF2B5EF4-FFF2-40B4-BE49-F238E27FC236}">
                        <a16:creationId xmlns:a16="http://schemas.microsoft.com/office/drawing/2014/main" id="{84E272EA-22D8-C2DB-4612-6A9724815C02}"/>
                      </a:ext>
                    </a:extLst>
                  </p:cNvPr>
                  <p:cNvSpPr/>
                  <p:nvPr/>
                </p:nvSpPr>
                <p:spPr>
                  <a:xfrm>
                    <a:off x="8625408" y="3319463"/>
                    <a:ext cx="270942" cy="12654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4" name="四角形: 角を丸くする 1173">
                    <a:extLst>
                      <a:ext uri="{FF2B5EF4-FFF2-40B4-BE49-F238E27FC236}">
                        <a16:creationId xmlns:a16="http://schemas.microsoft.com/office/drawing/2014/main" id="{00744869-EA44-7123-53D0-7AD746504E5F}"/>
                      </a:ext>
                    </a:extLst>
                  </p:cNvPr>
                  <p:cNvSpPr/>
                  <p:nvPr/>
                </p:nvSpPr>
                <p:spPr>
                  <a:xfrm>
                    <a:off x="8625408" y="3446007"/>
                    <a:ext cx="270942" cy="12654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68" name="グループ化 1167">
                  <a:extLst>
                    <a:ext uri="{FF2B5EF4-FFF2-40B4-BE49-F238E27FC236}">
                      <a16:creationId xmlns:a16="http://schemas.microsoft.com/office/drawing/2014/main" id="{2452E770-AE2D-600E-72C9-6756F9AD5749}"/>
                    </a:ext>
                  </a:extLst>
                </p:cNvPr>
                <p:cNvGrpSpPr/>
                <p:nvPr/>
              </p:nvGrpSpPr>
              <p:grpSpPr>
                <a:xfrm rot="10800000">
                  <a:off x="6881316" y="5523486"/>
                  <a:ext cx="138610" cy="490194"/>
                  <a:chOff x="8625408" y="2614359"/>
                  <a:chExt cx="270942" cy="958192"/>
                </a:xfrm>
                <a:grpFill/>
              </p:grpSpPr>
              <p:sp>
                <p:nvSpPr>
                  <p:cNvPr id="1169" name="四角形: 角を丸くする 1168">
                    <a:extLst>
                      <a:ext uri="{FF2B5EF4-FFF2-40B4-BE49-F238E27FC236}">
                        <a16:creationId xmlns:a16="http://schemas.microsoft.com/office/drawing/2014/main" id="{F5FDD329-1D03-5CAB-6C5B-950E7510B15B}"/>
                      </a:ext>
                    </a:extLst>
                  </p:cNvPr>
                  <p:cNvSpPr/>
                  <p:nvPr/>
                </p:nvSpPr>
                <p:spPr>
                  <a:xfrm>
                    <a:off x="8625408" y="2614359"/>
                    <a:ext cx="270942" cy="72687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0" name="四角形: 角を丸くする 1169">
                    <a:extLst>
                      <a:ext uri="{FF2B5EF4-FFF2-40B4-BE49-F238E27FC236}">
                        <a16:creationId xmlns:a16="http://schemas.microsoft.com/office/drawing/2014/main" id="{B9F86C06-4406-C992-546B-3ACFB57EA839}"/>
                      </a:ext>
                    </a:extLst>
                  </p:cNvPr>
                  <p:cNvSpPr/>
                  <p:nvPr/>
                </p:nvSpPr>
                <p:spPr>
                  <a:xfrm>
                    <a:off x="8625408" y="3319463"/>
                    <a:ext cx="270942" cy="12654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1" name="四角形: 角を丸くする 1170">
                    <a:extLst>
                      <a:ext uri="{FF2B5EF4-FFF2-40B4-BE49-F238E27FC236}">
                        <a16:creationId xmlns:a16="http://schemas.microsoft.com/office/drawing/2014/main" id="{6340DF9F-CBBE-CADB-670D-2CFE5D68835E}"/>
                      </a:ext>
                    </a:extLst>
                  </p:cNvPr>
                  <p:cNvSpPr/>
                  <p:nvPr/>
                </p:nvSpPr>
                <p:spPr>
                  <a:xfrm>
                    <a:off x="8625408" y="3446007"/>
                    <a:ext cx="270942" cy="12654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75" name="グループ化 1174">
                <a:extLst>
                  <a:ext uri="{FF2B5EF4-FFF2-40B4-BE49-F238E27FC236}">
                    <a16:creationId xmlns:a16="http://schemas.microsoft.com/office/drawing/2014/main" id="{2E572687-2EF1-61D6-956B-71FE71335F79}"/>
                  </a:ext>
                </a:extLst>
              </p:cNvPr>
              <p:cNvGrpSpPr/>
              <p:nvPr/>
            </p:nvGrpSpPr>
            <p:grpSpPr>
              <a:xfrm rot="2700000">
                <a:off x="6886551" y="2772758"/>
                <a:ext cx="138611" cy="3240922"/>
                <a:chOff x="6881315" y="2772758"/>
                <a:chExt cx="138611" cy="3240922"/>
              </a:xfrm>
              <a:grpFill/>
            </p:grpSpPr>
            <p:sp>
              <p:nvSpPr>
                <p:cNvPr id="1176" name="正方形/長方形 1175">
                  <a:extLst>
                    <a:ext uri="{FF2B5EF4-FFF2-40B4-BE49-F238E27FC236}">
                      <a16:creationId xmlns:a16="http://schemas.microsoft.com/office/drawing/2014/main" id="{37A4B903-247B-6814-7028-9D639F780FCC}"/>
                    </a:ext>
                  </a:extLst>
                </p:cNvPr>
                <p:cNvSpPr/>
                <p:nvPr/>
              </p:nvSpPr>
              <p:spPr>
                <a:xfrm>
                  <a:off x="6914653" y="3235346"/>
                  <a:ext cx="71934" cy="2346304"/>
                </a:xfrm>
                <a:prstGeom prst="rect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77" name="グループ化 1176">
                  <a:extLst>
                    <a:ext uri="{FF2B5EF4-FFF2-40B4-BE49-F238E27FC236}">
                      <a16:creationId xmlns:a16="http://schemas.microsoft.com/office/drawing/2014/main" id="{848DB5E3-315A-CE01-A4BE-296D117D0246}"/>
                    </a:ext>
                  </a:extLst>
                </p:cNvPr>
                <p:cNvGrpSpPr/>
                <p:nvPr/>
              </p:nvGrpSpPr>
              <p:grpSpPr>
                <a:xfrm>
                  <a:off x="6881315" y="2772758"/>
                  <a:ext cx="138610" cy="490194"/>
                  <a:chOff x="8625408" y="2614359"/>
                  <a:chExt cx="270942" cy="958192"/>
                </a:xfrm>
                <a:grpFill/>
              </p:grpSpPr>
              <p:sp>
                <p:nvSpPr>
                  <p:cNvPr id="1182" name="四角形: 角を丸くする 1181">
                    <a:extLst>
                      <a:ext uri="{FF2B5EF4-FFF2-40B4-BE49-F238E27FC236}">
                        <a16:creationId xmlns:a16="http://schemas.microsoft.com/office/drawing/2014/main" id="{F40ABF8B-8D00-FF02-4E6C-D91ED640147D}"/>
                      </a:ext>
                    </a:extLst>
                  </p:cNvPr>
                  <p:cNvSpPr/>
                  <p:nvPr/>
                </p:nvSpPr>
                <p:spPr>
                  <a:xfrm>
                    <a:off x="8625408" y="2614359"/>
                    <a:ext cx="270942" cy="72687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3" name="四角形: 角を丸くする 1182">
                    <a:extLst>
                      <a:ext uri="{FF2B5EF4-FFF2-40B4-BE49-F238E27FC236}">
                        <a16:creationId xmlns:a16="http://schemas.microsoft.com/office/drawing/2014/main" id="{6CCA4A0D-3970-E4A1-F00A-9F3FAB88FE4A}"/>
                      </a:ext>
                    </a:extLst>
                  </p:cNvPr>
                  <p:cNvSpPr/>
                  <p:nvPr/>
                </p:nvSpPr>
                <p:spPr>
                  <a:xfrm>
                    <a:off x="8625408" y="3319463"/>
                    <a:ext cx="270942" cy="12654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4" name="四角形: 角を丸くする 1183">
                    <a:extLst>
                      <a:ext uri="{FF2B5EF4-FFF2-40B4-BE49-F238E27FC236}">
                        <a16:creationId xmlns:a16="http://schemas.microsoft.com/office/drawing/2014/main" id="{85DE6323-6227-3E75-6720-6F675823127A}"/>
                      </a:ext>
                    </a:extLst>
                  </p:cNvPr>
                  <p:cNvSpPr/>
                  <p:nvPr/>
                </p:nvSpPr>
                <p:spPr>
                  <a:xfrm>
                    <a:off x="8625408" y="3446007"/>
                    <a:ext cx="270942" cy="12654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78" name="グループ化 1177">
                  <a:extLst>
                    <a:ext uri="{FF2B5EF4-FFF2-40B4-BE49-F238E27FC236}">
                      <a16:creationId xmlns:a16="http://schemas.microsoft.com/office/drawing/2014/main" id="{C18AC6A9-368A-4AF8-028C-222B373140EA}"/>
                    </a:ext>
                  </a:extLst>
                </p:cNvPr>
                <p:cNvGrpSpPr/>
                <p:nvPr/>
              </p:nvGrpSpPr>
              <p:grpSpPr>
                <a:xfrm rot="10800000">
                  <a:off x="6881316" y="5523486"/>
                  <a:ext cx="138610" cy="490194"/>
                  <a:chOff x="8625408" y="2614359"/>
                  <a:chExt cx="270942" cy="958192"/>
                </a:xfrm>
                <a:grpFill/>
              </p:grpSpPr>
              <p:sp>
                <p:nvSpPr>
                  <p:cNvPr id="1179" name="四角形: 角を丸くする 1178">
                    <a:extLst>
                      <a:ext uri="{FF2B5EF4-FFF2-40B4-BE49-F238E27FC236}">
                        <a16:creationId xmlns:a16="http://schemas.microsoft.com/office/drawing/2014/main" id="{7FF72424-9465-32C1-412D-006653045481}"/>
                      </a:ext>
                    </a:extLst>
                  </p:cNvPr>
                  <p:cNvSpPr/>
                  <p:nvPr/>
                </p:nvSpPr>
                <p:spPr>
                  <a:xfrm>
                    <a:off x="8625408" y="2614359"/>
                    <a:ext cx="270942" cy="72687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0" name="四角形: 角を丸くする 1179">
                    <a:extLst>
                      <a:ext uri="{FF2B5EF4-FFF2-40B4-BE49-F238E27FC236}">
                        <a16:creationId xmlns:a16="http://schemas.microsoft.com/office/drawing/2014/main" id="{51EBD7EB-6161-DC63-7A18-7531B0BBADCE}"/>
                      </a:ext>
                    </a:extLst>
                  </p:cNvPr>
                  <p:cNvSpPr/>
                  <p:nvPr/>
                </p:nvSpPr>
                <p:spPr>
                  <a:xfrm>
                    <a:off x="8625408" y="3319463"/>
                    <a:ext cx="270942" cy="12654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1" name="四角形: 角を丸くする 1180">
                    <a:extLst>
                      <a:ext uri="{FF2B5EF4-FFF2-40B4-BE49-F238E27FC236}">
                        <a16:creationId xmlns:a16="http://schemas.microsoft.com/office/drawing/2014/main" id="{07FC4155-CD4A-BA71-E2BD-D1893E14EAD8}"/>
                      </a:ext>
                    </a:extLst>
                  </p:cNvPr>
                  <p:cNvSpPr/>
                  <p:nvPr/>
                </p:nvSpPr>
                <p:spPr>
                  <a:xfrm>
                    <a:off x="8625408" y="3446007"/>
                    <a:ext cx="270942" cy="12654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85" name="グループ化 1184">
                <a:extLst>
                  <a:ext uri="{FF2B5EF4-FFF2-40B4-BE49-F238E27FC236}">
                    <a16:creationId xmlns:a16="http://schemas.microsoft.com/office/drawing/2014/main" id="{F074596D-5E4E-DC0F-40FE-980029F5E429}"/>
                  </a:ext>
                </a:extLst>
              </p:cNvPr>
              <p:cNvGrpSpPr/>
              <p:nvPr/>
            </p:nvGrpSpPr>
            <p:grpSpPr>
              <a:xfrm rot="8100000">
                <a:off x="6886027" y="2772758"/>
                <a:ext cx="138611" cy="3240922"/>
                <a:chOff x="6881315" y="2772758"/>
                <a:chExt cx="138611" cy="3240922"/>
              </a:xfrm>
              <a:grpFill/>
            </p:grpSpPr>
            <p:sp>
              <p:nvSpPr>
                <p:cNvPr id="1186" name="正方形/長方形 1185">
                  <a:extLst>
                    <a:ext uri="{FF2B5EF4-FFF2-40B4-BE49-F238E27FC236}">
                      <a16:creationId xmlns:a16="http://schemas.microsoft.com/office/drawing/2014/main" id="{9D749EB2-8BF8-AE45-C9EF-52368DCBE15E}"/>
                    </a:ext>
                  </a:extLst>
                </p:cNvPr>
                <p:cNvSpPr/>
                <p:nvPr/>
              </p:nvSpPr>
              <p:spPr>
                <a:xfrm>
                  <a:off x="6914653" y="3235346"/>
                  <a:ext cx="71934" cy="2346304"/>
                </a:xfrm>
                <a:prstGeom prst="rect">
                  <a:avLst/>
                </a:pr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87" name="グループ化 1186">
                  <a:extLst>
                    <a:ext uri="{FF2B5EF4-FFF2-40B4-BE49-F238E27FC236}">
                      <a16:creationId xmlns:a16="http://schemas.microsoft.com/office/drawing/2014/main" id="{3F70A78E-58DC-7F04-5F87-2AF625A8D83B}"/>
                    </a:ext>
                  </a:extLst>
                </p:cNvPr>
                <p:cNvGrpSpPr/>
                <p:nvPr/>
              </p:nvGrpSpPr>
              <p:grpSpPr>
                <a:xfrm>
                  <a:off x="6881315" y="2772758"/>
                  <a:ext cx="138610" cy="490194"/>
                  <a:chOff x="8625408" y="2614359"/>
                  <a:chExt cx="270942" cy="958192"/>
                </a:xfrm>
                <a:grpFill/>
              </p:grpSpPr>
              <p:sp>
                <p:nvSpPr>
                  <p:cNvPr id="1192" name="四角形: 角を丸くする 1191">
                    <a:extLst>
                      <a:ext uri="{FF2B5EF4-FFF2-40B4-BE49-F238E27FC236}">
                        <a16:creationId xmlns:a16="http://schemas.microsoft.com/office/drawing/2014/main" id="{E2DF4818-83AC-5FD0-AA2D-24B39FAF1817}"/>
                      </a:ext>
                    </a:extLst>
                  </p:cNvPr>
                  <p:cNvSpPr/>
                  <p:nvPr/>
                </p:nvSpPr>
                <p:spPr>
                  <a:xfrm>
                    <a:off x="8625408" y="2614359"/>
                    <a:ext cx="270942" cy="72687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3" name="四角形: 角を丸くする 1192">
                    <a:extLst>
                      <a:ext uri="{FF2B5EF4-FFF2-40B4-BE49-F238E27FC236}">
                        <a16:creationId xmlns:a16="http://schemas.microsoft.com/office/drawing/2014/main" id="{3CAD3D8C-FFC6-C8E2-CFBB-E3D72DB10863}"/>
                      </a:ext>
                    </a:extLst>
                  </p:cNvPr>
                  <p:cNvSpPr/>
                  <p:nvPr/>
                </p:nvSpPr>
                <p:spPr>
                  <a:xfrm>
                    <a:off x="8625408" y="3319463"/>
                    <a:ext cx="270942" cy="12654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4" name="四角形: 角を丸くする 1193">
                    <a:extLst>
                      <a:ext uri="{FF2B5EF4-FFF2-40B4-BE49-F238E27FC236}">
                        <a16:creationId xmlns:a16="http://schemas.microsoft.com/office/drawing/2014/main" id="{51A47CB7-559D-3C5D-A195-EC6D21AD93F6}"/>
                      </a:ext>
                    </a:extLst>
                  </p:cNvPr>
                  <p:cNvSpPr/>
                  <p:nvPr/>
                </p:nvSpPr>
                <p:spPr>
                  <a:xfrm>
                    <a:off x="8625408" y="3446007"/>
                    <a:ext cx="270942" cy="12654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88" name="グループ化 1187">
                  <a:extLst>
                    <a:ext uri="{FF2B5EF4-FFF2-40B4-BE49-F238E27FC236}">
                      <a16:creationId xmlns:a16="http://schemas.microsoft.com/office/drawing/2014/main" id="{340258A3-D35A-A712-4A06-8CF90FF9D09C}"/>
                    </a:ext>
                  </a:extLst>
                </p:cNvPr>
                <p:cNvGrpSpPr/>
                <p:nvPr/>
              </p:nvGrpSpPr>
              <p:grpSpPr>
                <a:xfrm rot="10800000">
                  <a:off x="6881316" y="5523486"/>
                  <a:ext cx="138610" cy="490194"/>
                  <a:chOff x="8625408" y="2614359"/>
                  <a:chExt cx="270942" cy="958192"/>
                </a:xfrm>
                <a:grpFill/>
              </p:grpSpPr>
              <p:sp>
                <p:nvSpPr>
                  <p:cNvPr id="1189" name="四角形: 角を丸くする 1188">
                    <a:extLst>
                      <a:ext uri="{FF2B5EF4-FFF2-40B4-BE49-F238E27FC236}">
                        <a16:creationId xmlns:a16="http://schemas.microsoft.com/office/drawing/2014/main" id="{12E0F1F0-40E7-5C92-685E-C76552CAD05D}"/>
                      </a:ext>
                    </a:extLst>
                  </p:cNvPr>
                  <p:cNvSpPr/>
                  <p:nvPr/>
                </p:nvSpPr>
                <p:spPr>
                  <a:xfrm>
                    <a:off x="8625408" y="2614359"/>
                    <a:ext cx="270942" cy="726873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0" name="四角形: 角を丸くする 1189">
                    <a:extLst>
                      <a:ext uri="{FF2B5EF4-FFF2-40B4-BE49-F238E27FC236}">
                        <a16:creationId xmlns:a16="http://schemas.microsoft.com/office/drawing/2014/main" id="{104BA5E8-7185-1AC2-4BBE-BE6C25EC64DA}"/>
                      </a:ext>
                    </a:extLst>
                  </p:cNvPr>
                  <p:cNvSpPr/>
                  <p:nvPr/>
                </p:nvSpPr>
                <p:spPr>
                  <a:xfrm>
                    <a:off x="8625408" y="3319463"/>
                    <a:ext cx="270942" cy="12654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1" name="四角形: 角を丸くする 1190">
                    <a:extLst>
                      <a:ext uri="{FF2B5EF4-FFF2-40B4-BE49-F238E27FC236}">
                        <a16:creationId xmlns:a16="http://schemas.microsoft.com/office/drawing/2014/main" id="{D4C3776E-DC7E-AAAF-1A5C-E09BB3E508D0}"/>
                      </a:ext>
                    </a:extLst>
                  </p:cNvPr>
                  <p:cNvSpPr/>
                  <p:nvPr/>
                </p:nvSpPr>
                <p:spPr>
                  <a:xfrm>
                    <a:off x="8625408" y="3446007"/>
                    <a:ext cx="270942" cy="12654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95" name="円: 塗りつぶしなし 1194">
                <a:extLst>
                  <a:ext uri="{FF2B5EF4-FFF2-40B4-BE49-F238E27FC236}">
                    <a16:creationId xmlns:a16="http://schemas.microsoft.com/office/drawing/2014/main" id="{F662E961-D593-079D-9D37-1A06006B9E37}"/>
                  </a:ext>
                </a:extLst>
              </p:cNvPr>
              <p:cNvSpPr/>
              <p:nvPr/>
            </p:nvSpPr>
            <p:spPr>
              <a:xfrm>
                <a:off x="5814388" y="3254618"/>
                <a:ext cx="2281862" cy="2281862"/>
              </a:xfrm>
              <a:prstGeom prst="donut">
                <a:avLst>
                  <a:gd name="adj" fmla="val 12451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96" name="八角形 1195">
                <a:extLst>
                  <a:ext uri="{FF2B5EF4-FFF2-40B4-BE49-F238E27FC236}">
                    <a16:creationId xmlns:a16="http://schemas.microsoft.com/office/drawing/2014/main" id="{60756487-92A3-EEFA-5F6A-B84270FB8830}"/>
                  </a:ext>
                </a:extLst>
              </p:cNvPr>
              <p:cNvSpPr/>
              <p:nvPr/>
            </p:nvSpPr>
            <p:spPr>
              <a:xfrm>
                <a:off x="6531695" y="3971925"/>
                <a:ext cx="847248" cy="847248"/>
              </a:xfrm>
              <a:prstGeom prst="octagon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98" name="円: 塗りつぶしなし 1197">
                <a:extLst>
                  <a:ext uri="{FF2B5EF4-FFF2-40B4-BE49-F238E27FC236}">
                    <a16:creationId xmlns:a16="http://schemas.microsoft.com/office/drawing/2014/main" id="{E1FBBC08-84B9-01B6-7673-9954D22CE715}"/>
                  </a:ext>
                </a:extLst>
              </p:cNvPr>
              <p:cNvSpPr/>
              <p:nvPr/>
            </p:nvSpPr>
            <p:spPr>
              <a:xfrm>
                <a:off x="5876689" y="3314700"/>
                <a:ext cx="2161698" cy="2161698"/>
              </a:xfrm>
              <a:prstGeom prst="donut">
                <a:avLst>
                  <a:gd name="adj" fmla="val 7363"/>
                </a:avLst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" name="八角形 2">
              <a:extLst>
                <a:ext uri="{FF2B5EF4-FFF2-40B4-BE49-F238E27FC236}">
                  <a16:creationId xmlns:a16="http://schemas.microsoft.com/office/drawing/2014/main" id="{0703664D-1411-9517-7D59-5125164D4ECB}"/>
                </a:ext>
              </a:extLst>
            </p:cNvPr>
            <p:cNvSpPr/>
            <p:nvPr/>
          </p:nvSpPr>
          <p:spPr>
            <a:xfrm>
              <a:off x="7523333" y="4456753"/>
              <a:ext cx="734842" cy="734842"/>
            </a:xfrm>
            <a:prstGeom prst="octagon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>
                    <a:lumMod val="50000"/>
                  </a:schemeClr>
                </a:gs>
              </a:gsLst>
              <a:lin ang="5400000" scaled="1"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1398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41A4C9-1059-04C9-98F0-08401CFD8D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B8279CD7-EFDB-895C-9ED1-09CA8DC61701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舵のイラスト</a:t>
            </a: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015DC995-ACC9-5543-63BF-E1C145ED852B}"/>
              </a:ext>
            </a:extLst>
          </p:cNvPr>
          <p:cNvSpPr/>
          <p:nvPr/>
        </p:nvSpPr>
        <p:spPr>
          <a:xfrm>
            <a:off x="741820" y="907167"/>
            <a:ext cx="2553110" cy="2553110"/>
          </a:xfrm>
          <a:custGeom>
            <a:avLst/>
            <a:gdLst>
              <a:gd name="csX0" fmla="*/ 1623259 w 2553110"/>
              <a:gd name="csY0" fmla="*/ 1711507 h 2553110"/>
              <a:gd name="csX1" fmla="*/ 1591672 w 2553110"/>
              <a:gd name="csY1" fmla="*/ 1737569 h 2553110"/>
              <a:gd name="csX2" fmla="*/ 1393695 w 2553110"/>
              <a:gd name="csY2" fmla="*/ 1820878 h 2553110"/>
              <a:gd name="csX3" fmla="*/ 1342476 w 2553110"/>
              <a:gd name="csY3" fmla="*/ 1826041 h 2553110"/>
              <a:gd name="csX4" fmla="*/ 1344969 w 2553110"/>
              <a:gd name="csY4" fmla="*/ 1838390 h 2553110"/>
              <a:gd name="csX5" fmla="*/ 1344969 w 2553110"/>
              <a:gd name="csY5" fmla="*/ 1876719 h 2553110"/>
              <a:gd name="csX6" fmla="*/ 1403960 w 2553110"/>
              <a:gd name="csY6" fmla="*/ 1870772 h 2553110"/>
              <a:gd name="csX7" fmla="*/ 1620147 w 2553110"/>
              <a:gd name="csY7" fmla="*/ 1779800 h 2553110"/>
              <a:gd name="csX8" fmla="*/ 1658918 w 2553110"/>
              <a:gd name="csY8" fmla="*/ 1747811 h 2553110"/>
              <a:gd name="csX9" fmla="*/ 1624535 w 2553110"/>
              <a:gd name="csY9" fmla="*/ 1713428 h 2553110"/>
              <a:gd name="csX10" fmla="*/ 936321 w 2553110"/>
              <a:gd name="csY10" fmla="*/ 1707675 h 2553110"/>
              <a:gd name="csX11" fmla="*/ 929280 w 2553110"/>
              <a:gd name="csY11" fmla="*/ 1718278 h 2553110"/>
              <a:gd name="csX12" fmla="*/ 902261 w 2553110"/>
              <a:gd name="csY12" fmla="*/ 1745297 h 2553110"/>
              <a:gd name="csX13" fmla="*/ 944079 w 2553110"/>
              <a:gd name="csY13" fmla="*/ 1779800 h 2553110"/>
              <a:gd name="csX14" fmla="*/ 1160266 w 2553110"/>
              <a:gd name="csY14" fmla="*/ 1870772 h 2553110"/>
              <a:gd name="csX15" fmla="*/ 1219256 w 2553110"/>
              <a:gd name="csY15" fmla="*/ 1876719 h 2553110"/>
              <a:gd name="csX16" fmla="*/ 1219256 w 2553110"/>
              <a:gd name="csY16" fmla="*/ 1838390 h 2553110"/>
              <a:gd name="csX17" fmla="*/ 1221749 w 2553110"/>
              <a:gd name="csY17" fmla="*/ 1826041 h 2553110"/>
              <a:gd name="csX18" fmla="*/ 1170529 w 2553110"/>
              <a:gd name="csY18" fmla="*/ 1820878 h 2553110"/>
              <a:gd name="csX19" fmla="*/ 972552 w 2553110"/>
              <a:gd name="csY19" fmla="*/ 1737569 h 2553110"/>
              <a:gd name="csX20" fmla="*/ 1402713 w 2553110"/>
              <a:gd name="csY20" fmla="*/ 1491606 h 2553110"/>
              <a:gd name="csX21" fmla="*/ 1378800 w 2553110"/>
              <a:gd name="csY21" fmla="*/ 1504961 h 2553110"/>
              <a:gd name="csX22" fmla="*/ 1344969 w 2553110"/>
              <a:gd name="csY22" fmla="*/ 1511791 h 2553110"/>
              <a:gd name="csX23" fmla="*/ 1344969 w 2553110"/>
              <a:gd name="csY23" fmla="*/ 1537690 h 2553110"/>
              <a:gd name="csX24" fmla="*/ 1326559 w 2553110"/>
              <a:gd name="csY24" fmla="*/ 1582136 h 2553110"/>
              <a:gd name="csX25" fmla="*/ 1319275 w 2553110"/>
              <a:gd name="csY25" fmla="*/ 1585153 h 2553110"/>
              <a:gd name="csX26" fmla="*/ 1333899 w 2553110"/>
              <a:gd name="csY26" fmla="*/ 1620457 h 2553110"/>
              <a:gd name="csX27" fmla="*/ 1333899 w 2553110"/>
              <a:gd name="csY27" fmla="*/ 1638723 h 2553110"/>
              <a:gd name="csX28" fmla="*/ 1318731 w 2553110"/>
              <a:gd name="csY28" fmla="*/ 1675342 h 2553110"/>
              <a:gd name="csX29" fmla="*/ 1318149 w 2553110"/>
              <a:gd name="csY29" fmla="*/ 1675584 h 2553110"/>
              <a:gd name="csX30" fmla="*/ 1326559 w 2553110"/>
              <a:gd name="csY30" fmla="*/ 1679067 h 2553110"/>
              <a:gd name="csX31" fmla="*/ 1344969 w 2553110"/>
              <a:gd name="csY31" fmla="*/ 1723513 h 2553110"/>
              <a:gd name="csX32" fmla="*/ 1344969 w 2553110"/>
              <a:gd name="csY32" fmla="*/ 1750503 h 2553110"/>
              <a:gd name="csX33" fmla="*/ 1378522 w 2553110"/>
              <a:gd name="csY33" fmla="*/ 1747120 h 2553110"/>
              <a:gd name="csX34" fmla="*/ 1549578 w 2553110"/>
              <a:gd name="csY34" fmla="*/ 1675140 h 2553110"/>
              <a:gd name="csX35" fmla="*/ 1569669 w 2553110"/>
              <a:gd name="csY35" fmla="*/ 1658563 h 2553110"/>
              <a:gd name="csX36" fmla="*/ 1543304 w 2553110"/>
              <a:gd name="csY36" fmla="*/ 1632198 h 2553110"/>
              <a:gd name="csX37" fmla="*/ 1524894 w 2553110"/>
              <a:gd name="csY37" fmla="*/ 1587752 h 2553110"/>
              <a:gd name="csX38" fmla="*/ 1528378 w 2553110"/>
              <a:gd name="csY38" fmla="*/ 1579342 h 2553110"/>
              <a:gd name="csX39" fmla="*/ 1527795 w 2553110"/>
              <a:gd name="csY39" fmla="*/ 1579583 h 2553110"/>
              <a:gd name="csX40" fmla="*/ 1491177 w 2553110"/>
              <a:gd name="csY40" fmla="*/ 1564415 h 2553110"/>
              <a:gd name="csX41" fmla="*/ 1478260 w 2553110"/>
              <a:gd name="csY41" fmla="*/ 1551499 h 2553110"/>
              <a:gd name="csX42" fmla="*/ 1463637 w 2553110"/>
              <a:gd name="csY42" fmla="*/ 1516194 h 2553110"/>
              <a:gd name="csX43" fmla="*/ 1456354 w 2553110"/>
              <a:gd name="csY43" fmla="*/ 1519211 h 2553110"/>
              <a:gd name="csX44" fmla="*/ 1411907 w 2553110"/>
              <a:gd name="csY44" fmla="*/ 1500801 h 2553110"/>
              <a:gd name="csX45" fmla="*/ 1157944 w 2553110"/>
              <a:gd name="csY45" fmla="*/ 1489615 h 2553110"/>
              <a:gd name="csX46" fmla="*/ 1141908 w 2553110"/>
              <a:gd name="csY46" fmla="*/ 1505651 h 2553110"/>
              <a:gd name="csX47" fmla="*/ 1097461 w 2553110"/>
              <a:gd name="csY47" fmla="*/ 1524061 h 2553110"/>
              <a:gd name="csX48" fmla="*/ 1090178 w 2553110"/>
              <a:gd name="csY48" fmla="*/ 1521044 h 2553110"/>
              <a:gd name="csX49" fmla="*/ 1075555 w 2553110"/>
              <a:gd name="csY49" fmla="*/ 1556349 h 2553110"/>
              <a:gd name="csX50" fmla="*/ 1062638 w 2553110"/>
              <a:gd name="csY50" fmla="*/ 1569265 h 2553110"/>
              <a:gd name="csX51" fmla="*/ 1026020 w 2553110"/>
              <a:gd name="csY51" fmla="*/ 1584433 h 2553110"/>
              <a:gd name="csX52" fmla="*/ 1025437 w 2553110"/>
              <a:gd name="csY52" fmla="*/ 1584192 h 2553110"/>
              <a:gd name="csX53" fmla="*/ 1028921 w 2553110"/>
              <a:gd name="csY53" fmla="*/ 1592602 h 2553110"/>
              <a:gd name="csX54" fmla="*/ 1010511 w 2553110"/>
              <a:gd name="csY54" fmla="*/ 1637048 h 2553110"/>
              <a:gd name="csX55" fmla="*/ 991509 w 2553110"/>
              <a:gd name="csY55" fmla="*/ 1656050 h 2553110"/>
              <a:gd name="csX56" fmla="*/ 1014646 w 2553110"/>
              <a:gd name="csY56" fmla="*/ 1675140 h 2553110"/>
              <a:gd name="csX57" fmla="*/ 1185702 w 2553110"/>
              <a:gd name="csY57" fmla="*/ 1747120 h 2553110"/>
              <a:gd name="csX58" fmla="*/ 1219256 w 2553110"/>
              <a:gd name="csY58" fmla="*/ 1750503 h 2553110"/>
              <a:gd name="csX59" fmla="*/ 1219256 w 2553110"/>
              <a:gd name="csY59" fmla="*/ 1723513 h 2553110"/>
              <a:gd name="csX60" fmla="*/ 1237666 w 2553110"/>
              <a:gd name="csY60" fmla="*/ 1679067 h 2553110"/>
              <a:gd name="csX61" fmla="*/ 1246076 w 2553110"/>
              <a:gd name="csY61" fmla="*/ 1675584 h 2553110"/>
              <a:gd name="csX62" fmla="*/ 1245494 w 2553110"/>
              <a:gd name="csY62" fmla="*/ 1675342 h 2553110"/>
              <a:gd name="csX63" fmla="*/ 1230326 w 2553110"/>
              <a:gd name="csY63" fmla="*/ 1638723 h 2553110"/>
              <a:gd name="csX64" fmla="*/ 1230326 w 2553110"/>
              <a:gd name="csY64" fmla="*/ 1620457 h 2553110"/>
              <a:gd name="csX65" fmla="*/ 1244950 w 2553110"/>
              <a:gd name="csY65" fmla="*/ 1585153 h 2553110"/>
              <a:gd name="csX66" fmla="*/ 1237666 w 2553110"/>
              <a:gd name="csY66" fmla="*/ 1582136 h 2553110"/>
              <a:gd name="csX67" fmla="*/ 1219256 w 2553110"/>
              <a:gd name="csY67" fmla="*/ 1537690 h 2553110"/>
              <a:gd name="csX68" fmla="*/ 1219256 w 2553110"/>
              <a:gd name="csY68" fmla="*/ 1511791 h 2553110"/>
              <a:gd name="csX69" fmla="*/ 1185422 w 2553110"/>
              <a:gd name="csY69" fmla="*/ 1504961 h 2553110"/>
              <a:gd name="csX70" fmla="*/ 1829671 w 2553110"/>
              <a:gd name="csY70" fmla="*/ 1339037 h 2553110"/>
              <a:gd name="csX71" fmla="*/ 1824529 w 2553110"/>
              <a:gd name="csY71" fmla="*/ 1390044 h 2553110"/>
              <a:gd name="csX72" fmla="*/ 1741220 w 2553110"/>
              <a:gd name="csY72" fmla="*/ 1588021 h 2553110"/>
              <a:gd name="csX73" fmla="*/ 1711919 w 2553110"/>
              <a:gd name="csY73" fmla="*/ 1623534 h 2553110"/>
              <a:gd name="csX74" fmla="*/ 1713427 w 2553110"/>
              <a:gd name="csY74" fmla="*/ 1624536 h 2553110"/>
              <a:gd name="csX75" fmla="*/ 1748161 w 2553110"/>
              <a:gd name="csY75" fmla="*/ 1659269 h 2553110"/>
              <a:gd name="csX76" fmla="*/ 1783452 w 2553110"/>
              <a:gd name="csY76" fmla="*/ 1616495 h 2553110"/>
              <a:gd name="csX77" fmla="*/ 1874424 w 2553110"/>
              <a:gd name="csY77" fmla="*/ 1400308 h 2553110"/>
              <a:gd name="csX78" fmla="*/ 1880563 w 2553110"/>
              <a:gd name="csY78" fmla="*/ 1339412 h 2553110"/>
              <a:gd name="csX79" fmla="*/ 1831530 w 2553110"/>
              <a:gd name="csY79" fmla="*/ 1339412 h 2553110"/>
              <a:gd name="csX80" fmla="*/ 734195 w 2553110"/>
              <a:gd name="csY80" fmla="*/ 1335481 h 2553110"/>
              <a:gd name="csX81" fmla="*/ 714720 w 2553110"/>
              <a:gd name="csY81" fmla="*/ 1339412 h 2553110"/>
              <a:gd name="csX82" fmla="*/ 683663 w 2553110"/>
              <a:gd name="csY82" fmla="*/ 1339412 h 2553110"/>
              <a:gd name="csX83" fmla="*/ 689802 w 2553110"/>
              <a:gd name="csY83" fmla="*/ 1400308 h 2553110"/>
              <a:gd name="csX84" fmla="*/ 780774 w 2553110"/>
              <a:gd name="csY84" fmla="*/ 1616495 h 2553110"/>
              <a:gd name="csX85" fmla="*/ 813552 w 2553110"/>
              <a:gd name="csY85" fmla="*/ 1656222 h 2553110"/>
              <a:gd name="csX86" fmla="*/ 840388 w 2553110"/>
              <a:gd name="csY86" fmla="*/ 1629386 h 2553110"/>
              <a:gd name="csX87" fmla="*/ 851206 w 2553110"/>
              <a:gd name="csY87" fmla="*/ 1622202 h 2553110"/>
              <a:gd name="csX88" fmla="*/ 823004 w 2553110"/>
              <a:gd name="csY88" fmla="*/ 1588021 h 2553110"/>
              <a:gd name="csX89" fmla="*/ 739695 w 2553110"/>
              <a:gd name="csY89" fmla="*/ 1390044 h 2553110"/>
              <a:gd name="csX90" fmla="*/ 1668724 w 2553110"/>
              <a:gd name="csY90" fmla="*/ 1312592 h 2553110"/>
              <a:gd name="csX91" fmla="*/ 1668482 w 2553110"/>
              <a:gd name="csY91" fmla="*/ 1313174 h 2553110"/>
              <a:gd name="csX92" fmla="*/ 1631863 w 2553110"/>
              <a:gd name="csY92" fmla="*/ 1328342 h 2553110"/>
              <a:gd name="csX93" fmla="*/ 1613597 w 2553110"/>
              <a:gd name="csY93" fmla="*/ 1328342 h 2553110"/>
              <a:gd name="csX94" fmla="*/ 1578293 w 2553110"/>
              <a:gd name="csY94" fmla="*/ 1313718 h 2553110"/>
              <a:gd name="csX95" fmla="*/ 1575276 w 2553110"/>
              <a:gd name="csY95" fmla="*/ 1321002 h 2553110"/>
              <a:gd name="csX96" fmla="*/ 1530830 w 2553110"/>
              <a:gd name="csY96" fmla="*/ 1339412 h 2553110"/>
              <a:gd name="csX97" fmla="*/ 1520936 w 2553110"/>
              <a:gd name="csY97" fmla="*/ 1339412 h 2553110"/>
              <a:gd name="csX98" fmla="*/ 1519344 w 2553110"/>
              <a:gd name="csY98" fmla="*/ 1349948 h 2553110"/>
              <a:gd name="csX99" fmla="*/ 1497601 w 2553110"/>
              <a:gd name="csY99" fmla="*/ 1399724 h 2553110"/>
              <a:gd name="csX100" fmla="*/ 1493813 w 2553110"/>
              <a:gd name="csY100" fmla="*/ 1404921 h 2553110"/>
              <a:gd name="csX101" fmla="*/ 1500800 w 2553110"/>
              <a:gd name="csY101" fmla="*/ 1411908 h 2553110"/>
              <a:gd name="csX102" fmla="*/ 1519210 w 2553110"/>
              <a:gd name="csY102" fmla="*/ 1456355 h 2553110"/>
              <a:gd name="csX103" fmla="*/ 1516193 w 2553110"/>
              <a:gd name="csY103" fmla="*/ 1463638 h 2553110"/>
              <a:gd name="csX104" fmla="*/ 1551498 w 2553110"/>
              <a:gd name="csY104" fmla="*/ 1478261 h 2553110"/>
              <a:gd name="csX105" fmla="*/ 1564414 w 2553110"/>
              <a:gd name="csY105" fmla="*/ 1491178 h 2553110"/>
              <a:gd name="csX106" fmla="*/ 1579582 w 2553110"/>
              <a:gd name="csY106" fmla="*/ 1527796 h 2553110"/>
              <a:gd name="csX107" fmla="*/ 1579341 w 2553110"/>
              <a:gd name="csY107" fmla="*/ 1528379 h 2553110"/>
              <a:gd name="csX108" fmla="*/ 1587751 w 2553110"/>
              <a:gd name="csY108" fmla="*/ 1524895 h 2553110"/>
              <a:gd name="csX109" fmla="*/ 1632197 w 2553110"/>
              <a:gd name="csY109" fmla="*/ 1543305 h 2553110"/>
              <a:gd name="csX110" fmla="*/ 1658912 w 2553110"/>
              <a:gd name="csY110" fmla="*/ 1570020 h 2553110"/>
              <a:gd name="csX111" fmla="*/ 1678791 w 2553110"/>
              <a:gd name="csY111" fmla="*/ 1545927 h 2553110"/>
              <a:gd name="csX112" fmla="*/ 1750771 w 2553110"/>
              <a:gd name="csY112" fmla="*/ 1374871 h 2553110"/>
              <a:gd name="csX113" fmla="*/ 1754346 w 2553110"/>
              <a:gd name="csY113" fmla="*/ 1339412 h 2553110"/>
              <a:gd name="csX114" fmla="*/ 1716653 w 2553110"/>
              <a:gd name="csY114" fmla="*/ 1339412 h 2553110"/>
              <a:gd name="csX115" fmla="*/ 1672207 w 2553110"/>
              <a:gd name="csY115" fmla="*/ 1321002 h 2553110"/>
              <a:gd name="csX116" fmla="*/ 877526 w 2553110"/>
              <a:gd name="csY116" fmla="*/ 1312592 h 2553110"/>
              <a:gd name="csX117" fmla="*/ 874043 w 2553110"/>
              <a:gd name="csY117" fmla="*/ 1321002 h 2553110"/>
              <a:gd name="csX118" fmla="*/ 829597 w 2553110"/>
              <a:gd name="csY118" fmla="*/ 1339412 h 2553110"/>
              <a:gd name="csX119" fmla="*/ 809878 w 2553110"/>
              <a:gd name="csY119" fmla="*/ 1339412 h 2553110"/>
              <a:gd name="csX120" fmla="*/ 813453 w 2553110"/>
              <a:gd name="csY120" fmla="*/ 1374871 h 2553110"/>
              <a:gd name="csX121" fmla="*/ 885433 w 2553110"/>
              <a:gd name="csY121" fmla="*/ 1545927 h 2553110"/>
              <a:gd name="csX122" fmla="*/ 902799 w 2553110"/>
              <a:gd name="csY122" fmla="*/ 1566974 h 2553110"/>
              <a:gd name="csX123" fmla="*/ 921618 w 2553110"/>
              <a:gd name="csY123" fmla="*/ 1548155 h 2553110"/>
              <a:gd name="csX124" fmla="*/ 966064 w 2553110"/>
              <a:gd name="csY124" fmla="*/ 1529745 h 2553110"/>
              <a:gd name="csX125" fmla="*/ 974474 w 2553110"/>
              <a:gd name="csY125" fmla="*/ 1533229 h 2553110"/>
              <a:gd name="csX126" fmla="*/ 974233 w 2553110"/>
              <a:gd name="csY126" fmla="*/ 1532646 h 2553110"/>
              <a:gd name="csX127" fmla="*/ 989401 w 2553110"/>
              <a:gd name="csY127" fmla="*/ 1496028 h 2553110"/>
              <a:gd name="csX128" fmla="*/ 1002317 w 2553110"/>
              <a:gd name="csY128" fmla="*/ 1483111 h 2553110"/>
              <a:gd name="csX129" fmla="*/ 1037622 w 2553110"/>
              <a:gd name="csY129" fmla="*/ 1468488 h 2553110"/>
              <a:gd name="csX130" fmla="*/ 1034605 w 2553110"/>
              <a:gd name="csY130" fmla="*/ 1461205 h 2553110"/>
              <a:gd name="csX131" fmla="*/ 1053015 w 2553110"/>
              <a:gd name="csY131" fmla="*/ 1416758 h 2553110"/>
              <a:gd name="csX132" fmla="*/ 1068067 w 2553110"/>
              <a:gd name="csY132" fmla="*/ 1401707 h 2553110"/>
              <a:gd name="csX133" fmla="*/ 1066621 w 2553110"/>
              <a:gd name="csY133" fmla="*/ 1399724 h 2553110"/>
              <a:gd name="csX134" fmla="*/ 1044879 w 2553110"/>
              <a:gd name="csY134" fmla="*/ 1349948 h 2553110"/>
              <a:gd name="csX135" fmla="*/ 1043286 w 2553110"/>
              <a:gd name="csY135" fmla="*/ 1339412 h 2553110"/>
              <a:gd name="csX136" fmla="*/ 1015420 w 2553110"/>
              <a:gd name="csY136" fmla="*/ 1339412 h 2553110"/>
              <a:gd name="csX137" fmla="*/ 970974 w 2553110"/>
              <a:gd name="csY137" fmla="*/ 1321002 h 2553110"/>
              <a:gd name="csX138" fmla="*/ 967957 w 2553110"/>
              <a:gd name="csY138" fmla="*/ 1313718 h 2553110"/>
              <a:gd name="csX139" fmla="*/ 932653 w 2553110"/>
              <a:gd name="csY139" fmla="*/ 1328342 h 2553110"/>
              <a:gd name="csX140" fmla="*/ 914387 w 2553110"/>
              <a:gd name="csY140" fmla="*/ 1328342 h 2553110"/>
              <a:gd name="csX141" fmla="*/ 877768 w 2553110"/>
              <a:gd name="csY141" fmla="*/ 1313174 h 2553110"/>
              <a:gd name="csX142" fmla="*/ 902010 w 2553110"/>
              <a:gd name="csY142" fmla="*/ 990904 h 2553110"/>
              <a:gd name="csX143" fmla="*/ 885433 w 2553110"/>
              <a:gd name="csY143" fmla="*/ 1010995 h 2553110"/>
              <a:gd name="csX144" fmla="*/ 813453 w 2553110"/>
              <a:gd name="csY144" fmla="*/ 1182051 h 2553110"/>
              <a:gd name="csX145" fmla="*/ 810263 w 2553110"/>
              <a:gd name="csY145" fmla="*/ 1213699 h 2553110"/>
              <a:gd name="csX146" fmla="*/ 829597 w 2553110"/>
              <a:gd name="csY146" fmla="*/ 1213699 h 2553110"/>
              <a:gd name="csX147" fmla="*/ 874043 w 2553110"/>
              <a:gd name="csY147" fmla="*/ 1232110 h 2553110"/>
              <a:gd name="csX148" fmla="*/ 877526 w 2553110"/>
              <a:gd name="csY148" fmla="*/ 1240519 h 2553110"/>
              <a:gd name="csX149" fmla="*/ 877768 w 2553110"/>
              <a:gd name="csY149" fmla="*/ 1239937 h 2553110"/>
              <a:gd name="csX150" fmla="*/ 914387 w 2553110"/>
              <a:gd name="csY150" fmla="*/ 1224769 h 2553110"/>
              <a:gd name="csX151" fmla="*/ 932653 w 2553110"/>
              <a:gd name="csY151" fmla="*/ 1224769 h 2553110"/>
              <a:gd name="csX152" fmla="*/ 967957 w 2553110"/>
              <a:gd name="csY152" fmla="*/ 1239393 h 2553110"/>
              <a:gd name="csX153" fmla="*/ 970974 w 2553110"/>
              <a:gd name="csY153" fmla="*/ 1232110 h 2553110"/>
              <a:gd name="csX154" fmla="*/ 1015420 w 2553110"/>
              <a:gd name="csY154" fmla="*/ 1213699 h 2553110"/>
              <a:gd name="csX155" fmla="*/ 1043142 w 2553110"/>
              <a:gd name="csY155" fmla="*/ 1213699 h 2553110"/>
              <a:gd name="csX156" fmla="*/ 1044879 w 2553110"/>
              <a:gd name="csY156" fmla="*/ 1202214 h 2553110"/>
              <a:gd name="csX157" fmla="*/ 1065686 w 2553110"/>
              <a:gd name="csY157" fmla="*/ 1154579 h 2553110"/>
              <a:gd name="csX158" fmla="*/ 1047458 w 2553110"/>
              <a:gd name="csY158" fmla="*/ 1136352 h 2553110"/>
              <a:gd name="csX159" fmla="*/ 1029048 w 2553110"/>
              <a:gd name="csY159" fmla="*/ 1091905 h 2553110"/>
              <a:gd name="csX160" fmla="*/ 1032065 w 2553110"/>
              <a:gd name="csY160" fmla="*/ 1084622 h 2553110"/>
              <a:gd name="csX161" fmla="*/ 996760 w 2553110"/>
              <a:gd name="csY161" fmla="*/ 1069999 h 2553110"/>
              <a:gd name="csX162" fmla="*/ 983844 w 2553110"/>
              <a:gd name="csY162" fmla="*/ 1057082 h 2553110"/>
              <a:gd name="csX163" fmla="*/ 968676 w 2553110"/>
              <a:gd name="csY163" fmla="*/ 1020464 h 2553110"/>
              <a:gd name="csX164" fmla="*/ 968917 w 2553110"/>
              <a:gd name="csY164" fmla="*/ 1019881 h 2553110"/>
              <a:gd name="csX165" fmla="*/ 960507 w 2553110"/>
              <a:gd name="csY165" fmla="*/ 1023365 h 2553110"/>
              <a:gd name="csX166" fmla="*/ 916061 w 2553110"/>
              <a:gd name="csY166" fmla="*/ 1004955 h 2553110"/>
              <a:gd name="csX167" fmla="*/ 1659701 w 2553110"/>
              <a:gd name="csY167" fmla="*/ 987858 h 2553110"/>
              <a:gd name="csX168" fmla="*/ 1637754 w 2553110"/>
              <a:gd name="csY168" fmla="*/ 1009805 h 2553110"/>
              <a:gd name="csX169" fmla="*/ 1593308 w 2553110"/>
              <a:gd name="csY169" fmla="*/ 1028215 h 2553110"/>
              <a:gd name="csX170" fmla="*/ 1584898 w 2553110"/>
              <a:gd name="csY170" fmla="*/ 1024731 h 2553110"/>
              <a:gd name="csX171" fmla="*/ 1585139 w 2553110"/>
              <a:gd name="csY171" fmla="*/ 1025314 h 2553110"/>
              <a:gd name="csX172" fmla="*/ 1569971 w 2553110"/>
              <a:gd name="csY172" fmla="*/ 1061932 h 2553110"/>
              <a:gd name="csX173" fmla="*/ 1557055 w 2553110"/>
              <a:gd name="csY173" fmla="*/ 1074849 h 2553110"/>
              <a:gd name="csX174" fmla="*/ 1521750 w 2553110"/>
              <a:gd name="csY174" fmla="*/ 1089472 h 2553110"/>
              <a:gd name="csX175" fmla="*/ 1524767 w 2553110"/>
              <a:gd name="csY175" fmla="*/ 1096756 h 2553110"/>
              <a:gd name="csX176" fmla="*/ 1506357 w 2553110"/>
              <a:gd name="csY176" fmla="*/ 1141202 h 2553110"/>
              <a:gd name="csX177" fmla="*/ 1496555 w 2553110"/>
              <a:gd name="csY177" fmla="*/ 1151003 h 2553110"/>
              <a:gd name="csX178" fmla="*/ 1497601 w 2553110"/>
              <a:gd name="csY178" fmla="*/ 1152438 h 2553110"/>
              <a:gd name="csX179" fmla="*/ 1519344 w 2553110"/>
              <a:gd name="csY179" fmla="*/ 1202214 h 2553110"/>
              <a:gd name="csX180" fmla="*/ 1521080 w 2553110"/>
              <a:gd name="csY180" fmla="*/ 1213699 h 2553110"/>
              <a:gd name="csX181" fmla="*/ 1530830 w 2553110"/>
              <a:gd name="csY181" fmla="*/ 1213699 h 2553110"/>
              <a:gd name="csX182" fmla="*/ 1575276 w 2553110"/>
              <a:gd name="csY182" fmla="*/ 1232110 h 2553110"/>
              <a:gd name="csX183" fmla="*/ 1578293 w 2553110"/>
              <a:gd name="csY183" fmla="*/ 1239393 h 2553110"/>
              <a:gd name="csX184" fmla="*/ 1613597 w 2553110"/>
              <a:gd name="csY184" fmla="*/ 1224769 h 2553110"/>
              <a:gd name="csX185" fmla="*/ 1631863 w 2553110"/>
              <a:gd name="csY185" fmla="*/ 1224769 h 2553110"/>
              <a:gd name="csX186" fmla="*/ 1668482 w 2553110"/>
              <a:gd name="csY186" fmla="*/ 1239937 h 2553110"/>
              <a:gd name="csX187" fmla="*/ 1668724 w 2553110"/>
              <a:gd name="csY187" fmla="*/ 1240519 h 2553110"/>
              <a:gd name="csX188" fmla="*/ 1672207 w 2553110"/>
              <a:gd name="csY188" fmla="*/ 1232110 h 2553110"/>
              <a:gd name="csX189" fmla="*/ 1716653 w 2553110"/>
              <a:gd name="csY189" fmla="*/ 1213699 h 2553110"/>
              <a:gd name="csX190" fmla="*/ 1753962 w 2553110"/>
              <a:gd name="csY190" fmla="*/ 1213699 h 2553110"/>
              <a:gd name="csX191" fmla="*/ 1750771 w 2553110"/>
              <a:gd name="csY191" fmla="*/ 1182051 h 2553110"/>
              <a:gd name="csX192" fmla="*/ 1678791 w 2553110"/>
              <a:gd name="csY192" fmla="*/ 1010995 h 2553110"/>
              <a:gd name="csX193" fmla="*/ 812763 w 2553110"/>
              <a:gd name="csY193" fmla="*/ 901656 h 2553110"/>
              <a:gd name="csX194" fmla="*/ 780774 w 2553110"/>
              <a:gd name="csY194" fmla="*/ 940427 h 2553110"/>
              <a:gd name="csX195" fmla="*/ 689802 w 2553110"/>
              <a:gd name="csY195" fmla="*/ 1156614 h 2553110"/>
              <a:gd name="csX196" fmla="*/ 684048 w 2553110"/>
              <a:gd name="csY196" fmla="*/ 1213699 h 2553110"/>
              <a:gd name="csX197" fmla="*/ 714720 w 2553110"/>
              <a:gd name="csY197" fmla="*/ 1213699 h 2553110"/>
              <a:gd name="csX198" fmla="*/ 734572 w 2553110"/>
              <a:gd name="csY198" fmla="*/ 1217707 h 2553110"/>
              <a:gd name="csX199" fmla="*/ 739695 w 2553110"/>
              <a:gd name="csY199" fmla="*/ 1166878 h 2553110"/>
              <a:gd name="csX200" fmla="*/ 823004 w 2553110"/>
              <a:gd name="csY200" fmla="*/ 968901 h 2553110"/>
              <a:gd name="csX201" fmla="*/ 851271 w 2553110"/>
              <a:gd name="csY201" fmla="*/ 934642 h 2553110"/>
              <a:gd name="csX202" fmla="*/ 834831 w 2553110"/>
              <a:gd name="csY202" fmla="*/ 923724 h 2553110"/>
              <a:gd name="csX203" fmla="*/ 1748949 w 2553110"/>
              <a:gd name="csY203" fmla="*/ 898609 h 2553110"/>
              <a:gd name="csX204" fmla="*/ 1718984 w 2553110"/>
              <a:gd name="csY204" fmla="*/ 928574 h 2553110"/>
              <a:gd name="csX205" fmla="*/ 1711854 w 2553110"/>
              <a:gd name="csY205" fmla="*/ 933309 h 2553110"/>
              <a:gd name="csX206" fmla="*/ 1741220 w 2553110"/>
              <a:gd name="csY206" fmla="*/ 968901 h 2553110"/>
              <a:gd name="csX207" fmla="*/ 1824529 w 2553110"/>
              <a:gd name="csY207" fmla="*/ 1166878 h 2553110"/>
              <a:gd name="csX208" fmla="*/ 1829294 w 2553110"/>
              <a:gd name="csY208" fmla="*/ 1214151 h 2553110"/>
              <a:gd name="csX209" fmla="*/ 1831530 w 2553110"/>
              <a:gd name="csY209" fmla="*/ 1213699 h 2553110"/>
              <a:gd name="csX210" fmla="*/ 1880179 w 2553110"/>
              <a:gd name="csY210" fmla="*/ 1213699 h 2553110"/>
              <a:gd name="csX211" fmla="*/ 1874424 w 2553110"/>
              <a:gd name="csY211" fmla="*/ 1156614 h 2553110"/>
              <a:gd name="csX212" fmla="*/ 1783452 w 2553110"/>
              <a:gd name="csY212" fmla="*/ 940427 h 2553110"/>
              <a:gd name="csX213" fmla="*/ 1344969 w 2553110"/>
              <a:gd name="csY213" fmla="*/ 806419 h 2553110"/>
              <a:gd name="csX214" fmla="*/ 1344969 w 2553110"/>
              <a:gd name="csY214" fmla="*/ 836457 h 2553110"/>
              <a:gd name="csX215" fmla="*/ 1326559 w 2553110"/>
              <a:gd name="csY215" fmla="*/ 880903 h 2553110"/>
              <a:gd name="csX216" fmla="*/ 1318149 w 2553110"/>
              <a:gd name="csY216" fmla="*/ 884386 h 2553110"/>
              <a:gd name="csX217" fmla="*/ 1318731 w 2553110"/>
              <a:gd name="csY217" fmla="*/ 884628 h 2553110"/>
              <a:gd name="csX218" fmla="*/ 1333899 w 2553110"/>
              <a:gd name="csY218" fmla="*/ 921247 h 2553110"/>
              <a:gd name="csX219" fmla="*/ 1333899 w 2553110"/>
              <a:gd name="csY219" fmla="*/ 939513 h 2553110"/>
              <a:gd name="csX220" fmla="*/ 1319275 w 2553110"/>
              <a:gd name="csY220" fmla="*/ 974817 h 2553110"/>
              <a:gd name="csX221" fmla="*/ 1326559 w 2553110"/>
              <a:gd name="csY221" fmla="*/ 977834 h 2553110"/>
              <a:gd name="csX222" fmla="*/ 1344969 w 2553110"/>
              <a:gd name="csY222" fmla="*/ 1022280 h 2553110"/>
              <a:gd name="csX223" fmla="*/ 1344969 w 2553110"/>
              <a:gd name="csY223" fmla="*/ 1040371 h 2553110"/>
              <a:gd name="csX224" fmla="*/ 1378800 w 2553110"/>
              <a:gd name="csY224" fmla="*/ 1047202 h 2553110"/>
              <a:gd name="csX225" fmla="*/ 1406887 w 2553110"/>
              <a:gd name="csY225" fmla="*/ 1062887 h 2553110"/>
              <a:gd name="csX226" fmla="*/ 1417464 w 2553110"/>
              <a:gd name="csY226" fmla="*/ 1052309 h 2553110"/>
              <a:gd name="csX227" fmla="*/ 1461911 w 2553110"/>
              <a:gd name="csY227" fmla="*/ 1033899 h 2553110"/>
              <a:gd name="csX228" fmla="*/ 1469194 w 2553110"/>
              <a:gd name="csY228" fmla="*/ 1036916 h 2553110"/>
              <a:gd name="csX229" fmla="*/ 1483817 w 2553110"/>
              <a:gd name="csY229" fmla="*/ 1001611 h 2553110"/>
              <a:gd name="csX230" fmla="*/ 1496734 w 2553110"/>
              <a:gd name="csY230" fmla="*/ 988695 h 2553110"/>
              <a:gd name="csX231" fmla="*/ 1533352 w 2553110"/>
              <a:gd name="csY231" fmla="*/ 973527 h 2553110"/>
              <a:gd name="csX232" fmla="*/ 1533935 w 2553110"/>
              <a:gd name="csY232" fmla="*/ 973768 h 2553110"/>
              <a:gd name="csX233" fmla="*/ 1530451 w 2553110"/>
              <a:gd name="csY233" fmla="*/ 965358 h 2553110"/>
              <a:gd name="csX234" fmla="*/ 1548861 w 2553110"/>
              <a:gd name="csY234" fmla="*/ 920912 h 2553110"/>
              <a:gd name="csX235" fmla="*/ 1570625 w 2553110"/>
              <a:gd name="csY235" fmla="*/ 899148 h 2553110"/>
              <a:gd name="csX236" fmla="*/ 1549578 w 2553110"/>
              <a:gd name="csY236" fmla="*/ 881782 h 2553110"/>
              <a:gd name="csX237" fmla="*/ 1378522 w 2553110"/>
              <a:gd name="csY237" fmla="*/ 809802 h 2553110"/>
              <a:gd name="csX238" fmla="*/ 1219256 w 2553110"/>
              <a:gd name="csY238" fmla="*/ 806419 h 2553110"/>
              <a:gd name="csX239" fmla="*/ 1185702 w 2553110"/>
              <a:gd name="csY239" fmla="*/ 809802 h 2553110"/>
              <a:gd name="csX240" fmla="*/ 1014646 w 2553110"/>
              <a:gd name="csY240" fmla="*/ 881782 h 2553110"/>
              <a:gd name="csX241" fmla="*/ 990553 w 2553110"/>
              <a:gd name="csY241" fmla="*/ 901661 h 2553110"/>
              <a:gd name="csX242" fmla="*/ 1004954 w 2553110"/>
              <a:gd name="csY242" fmla="*/ 916062 h 2553110"/>
              <a:gd name="csX243" fmla="*/ 1023364 w 2553110"/>
              <a:gd name="csY243" fmla="*/ 960508 h 2553110"/>
              <a:gd name="csX244" fmla="*/ 1019880 w 2553110"/>
              <a:gd name="csY244" fmla="*/ 968918 h 2553110"/>
              <a:gd name="csX245" fmla="*/ 1020463 w 2553110"/>
              <a:gd name="csY245" fmla="*/ 968677 h 2553110"/>
              <a:gd name="csX246" fmla="*/ 1057081 w 2553110"/>
              <a:gd name="csY246" fmla="*/ 983845 h 2553110"/>
              <a:gd name="csX247" fmla="*/ 1069998 w 2553110"/>
              <a:gd name="csY247" fmla="*/ 996761 h 2553110"/>
              <a:gd name="csX248" fmla="*/ 1084621 w 2553110"/>
              <a:gd name="csY248" fmla="*/ 1032066 h 2553110"/>
              <a:gd name="csX249" fmla="*/ 1091905 w 2553110"/>
              <a:gd name="csY249" fmla="*/ 1029049 h 2553110"/>
              <a:gd name="csX250" fmla="*/ 1136351 w 2553110"/>
              <a:gd name="csY250" fmla="*/ 1047459 h 2553110"/>
              <a:gd name="csX251" fmla="*/ 1153770 w 2553110"/>
              <a:gd name="csY251" fmla="*/ 1064879 h 2553110"/>
              <a:gd name="csX252" fmla="*/ 1185422 w 2553110"/>
              <a:gd name="csY252" fmla="*/ 1047202 h 2553110"/>
              <a:gd name="csX253" fmla="*/ 1219256 w 2553110"/>
              <a:gd name="csY253" fmla="*/ 1040371 h 2553110"/>
              <a:gd name="csX254" fmla="*/ 1219256 w 2553110"/>
              <a:gd name="csY254" fmla="*/ 1022280 h 2553110"/>
              <a:gd name="csX255" fmla="*/ 1237666 w 2553110"/>
              <a:gd name="csY255" fmla="*/ 977834 h 2553110"/>
              <a:gd name="csX256" fmla="*/ 1244950 w 2553110"/>
              <a:gd name="csY256" fmla="*/ 974817 h 2553110"/>
              <a:gd name="csX257" fmla="*/ 1230326 w 2553110"/>
              <a:gd name="csY257" fmla="*/ 939513 h 2553110"/>
              <a:gd name="csX258" fmla="*/ 1230326 w 2553110"/>
              <a:gd name="csY258" fmla="*/ 921247 h 2553110"/>
              <a:gd name="csX259" fmla="*/ 1245494 w 2553110"/>
              <a:gd name="csY259" fmla="*/ 884628 h 2553110"/>
              <a:gd name="csX260" fmla="*/ 1246076 w 2553110"/>
              <a:gd name="csY260" fmla="*/ 884386 h 2553110"/>
              <a:gd name="csX261" fmla="*/ 1237666 w 2553110"/>
              <a:gd name="csY261" fmla="*/ 880903 h 2553110"/>
              <a:gd name="csX262" fmla="*/ 1219256 w 2553110"/>
              <a:gd name="csY262" fmla="*/ 836457 h 2553110"/>
              <a:gd name="csX263" fmla="*/ 1344969 w 2553110"/>
              <a:gd name="csY263" fmla="*/ 680203 h 2553110"/>
              <a:gd name="csX264" fmla="*/ 1344969 w 2553110"/>
              <a:gd name="csY264" fmla="*/ 721580 h 2553110"/>
              <a:gd name="csX265" fmla="*/ 1343079 w 2553110"/>
              <a:gd name="csY265" fmla="*/ 730942 h 2553110"/>
              <a:gd name="csX266" fmla="*/ 1393695 w 2553110"/>
              <a:gd name="csY266" fmla="*/ 736044 h 2553110"/>
              <a:gd name="csX267" fmla="*/ 1591672 w 2553110"/>
              <a:gd name="csY267" fmla="*/ 819353 h 2553110"/>
              <a:gd name="csX268" fmla="*/ 1625214 w 2553110"/>
              <a:gd name="csY268" fmla="*/ 847028 h 2553110"/>
              <a:gd name="csX269" fmla="*/ 1630092 w 2553110"/>
              <a:gd name="csY269" fmla="*/ 839682 h 2553110"/>
              <a:gd name="csX270" fmla="*/ 1659874 w 2553110"/>
              <a:gd name="csY270" fmla="*/ 809900 h 2553110"/>
              <a:gd name="csX271" fmla="*/ 1620147 w 2553110"/>
              <a:gd name="csY271" fmla="*/ 777122 h 2553110"/>
              <a:gd name="csX272" fmla="*/ 1403960 w 2553110"/>
              <a:gd name="csY272" fmla="*/ 686150 h 2553110"/>
              <a:gd name="csX273" fmla="*/ 1219256 w 2553110"/>
              <a:gd name="csY273" fmla="*/ 680203 h 2553110"/>
              <a:gd name="csX274" fmla="*/ 1160266 w 2553110"/>
              <a:gd name="csY274" fmla="*/ 686150 h 2553110"/>
              <a:gd name="csX275" fmla="*/ 944079 w 2553110"/>
              <a:gd name="csY275" fmla="*/ 777122 h 2553110"/>
              <a:gd name="csX276" fmla="*/ 901305 w 2553110"/>
              <a:gd name="csY276" fmla="*/ 812414 h 2553110"/>
              <a:gd name="csX277" fmla="*/ 923723 w 2553110"/>
              <a:gd name="csY277" fmla="*/ 834832 h 2553110"/>
              <a:gd name="csX278" fmla="*/ 934367 w 2553110"/>
              <a:gd name="csY278" fmla="*/ 850859 h 2553110"/>
              <a:gd name="csX279" fmla="*/ 972552 w 2553110"/>
              <a:gd name="csY279" fmla="*/ 819353 h 2553110"/>
              <a:gd name="csX280" fmla="*/ 1170529 w 2553110"/>
              <a:gd name="csY280" fmla="*/ 736044 h 2553110"/>
              <a:gd name="csX281" fmla="*/ 1221146 w 2553110"/>
              <a:gd name="csY281" fmla="*/ 730942 h 2553110"/>
              <a:gd name="csX282" fmla="*/ 1219256 w 2553110"/>
              <a:gd name="csY282" fmla="*/ 721580 h 2553110"/>
              <a:gd name="csX283" fmla="*/ 1282112 w 2553110"/>
              <a:gd name="csY283" fmla="*/ 0 h 2553110"/>
              <a:gd name="csX284" fmla="*/ 1374378 w 2553110"/>
              <a:gd name="csY284" fmla="*/ 147089 h 2553110"/>
              <a:gd name="csX285" fmla="*/ 1358621 w 2553110"/>
              <a:gd name="csY285" fmla="*/ 229327 h 2553110"/>
              <a:gd name="csX286" fmla="*/ 1357722 w 2553110"/>
              <a:gd name="csY286" fmla="*/ 231063 h 2553110"/>
              <a:gd name="csX287" fmla="*/ 1359671 w 2553110"/>
              <a:gd name="csY287" fmla="*/ 230955 h 2553110"/>
              <a:gd name="csX288" fmla="*/ 1320162 w 2553110"/>
              <a:gd name="csY288" fmla="*/ 438266 h 2553110"/>
              <a:gd name="csX289" fmla="*/ 1321054 w 2553110"/>
              <a:gd name="csY289" fmla="*/ 458486 h 2553110"/>
              <a:gd name="csX290" fmla="*/ 1328128 w 2553110"/>
              <a:gd name="csY290" fmla="*/ 475212 h 2553110"/>
              <a:gd name="csX291" fmla="*/ 1332052 w 2553110"/>
              <a:gd name="csY291" fmla="*/ 506201 h 2553110"/>
              <a:gd name="csX292" fmla="*/ 1331769 w 2553110"/>
              <a:gd name="csY292" fmla="*/ 508439 h 2553110"/>
              <a:gd name="csX293" fmla="*/ 1355923 w 2553110"/>
              <a:gd name="csY293" fmla="*/ 508439 h 2553110"/>
              <a:gd name="csX294" fmla="*/ 1368819 w 2553110"/>
              <a:gd name="csY294" fmla="*/ 521335 h 2553110"/>
              <a:gd name="csX295" fmla="*/ 1368819 w 2553110"/>
              <a:gd name="csY295" fmla="*/ 579230 h 2553110"/>
              <a:gd name="csX296" fmla="*/ 1424794 w 2553110"/>
              <a:gd name="csY296" fmla="*/ 584872 h 2553110"/>
              <a:gd name="csX297" fmla="*/ 1677947 w 2553110"/>
              <a:gd name="csY297" fmla="*/ 691400 h 2553110"/>
              <a:gd name="csX298" fmla="*/ 1714492 w 2553110"/>
              <a:gd name="csY298" fmla="*/ 721552 h 2553110"/>
              <a:gd name="csX299" fmla="*/ 1754821 w 2553110"/>
              <a:gd name="csY299" fmla="*/ 681223 h 2553110"/>
              <a:gd name="csX300" fmla="*/ 1773059 w 2553110"/>
              <a:gd name="csY300" fmla="*/ 681223 h 2553110"/>
              <a:gd name="csX301" fmla="*/ 1790138 w 2553110"/>
              <a:gd name="csY301" fmla="*/ 698303 h 2553110"/>
              <a:gd name="csX302" fmla="*/ 1791521 w 2553110"/>
              <a:gd name="csY302" fmla="*/ 696520 h 2553110"/>
              <a:gd name="csX303" fmla="*/ 1829027 w 2553110"/>
              <a:gd name="csY303" fmla="*/ 671075 h 2553110"/>
              <a:gd name="csX304" fmla="*/ 1838685 w 2553110"/>
              <a:gd name="csY304" fmla="*/ 668430 h 2553110"/>
              <a:gd name="csX305" fmla="*/ 1849554 w 2553110"/>
              <a:gd name="csY305" fmla="*/ 658479 h 2553110"/>
              <a:gd name="csX306" fmla="*/ 1937305 w 2553110"/>
              <a:gd name="csY306" fmla="*/ 544588 h 2553110"/>
              <a:gd name="csX307" fmla="*/ 1967685 w 2553110"/>
              <a:gd name="csY307" fmla="*/ 484979 h 2553110"/>
              <a:gd name="csX308" fmla="*/ 1968514 w 2553110"/>
              <a:gd name="csY308" fmla="*/ 481954 h 2553110"/>
              <a:gd name="csX309" fmla="*/ 2015523 w 2553110"/>
              <a:gd name="csY309" fmla="*/ 412660 h 2553110"/>
              <a:gd name="csX310" fmla="*/ 2119522 w 2553110"/>
              <a:gd name="csY310" fmla="*/ 356145 h 2553110"/>
              <a:gd name="csX311" fmla="*/ 2151204 w 2553110"/>
              <a:gd name="csY311" fmla="*/ 356673 h 2553110"/>
              <a:gd name="csX312" fmla="*/ 2184772 w 2553110"/>
              <a:gd name="csY312" fmla="*/ 373895 h 2553110"/>
              <a:gd name="csX313" fmla="*/ 2146007 w 2553110"/>
              <a:gd name="csY313" fmla="*/ 543144 h 2553110"/>
              <a:gd name="csX314" fmla="*/ 2076713 w 2553110"/>
              <a:gd name="csY314" fmla="*/ 590153 h 2553110"/>
              <a:gd name="csX315" fmla="*/ 2074850 w 2553110"/>
              <a:gd name="csY315" fmla="*/ 590745 h 2553110"/>
              <a:gd name="csX316" fmla="*/ 2076304 w 2553110"/>
              <a:gd name="csY316" fmla="*/ 592047 h 2553110"/>
              <a:gd name="csX317" fmla="*/ 1901776 w 2553110"/>
              <a:gd name="csY317" fmla="*/ 710701 h 2553110"/>
              <a:gd name="csX318" fmla="*/ 1888110 w 2553110"/>
              <a:gd name="csY318" fmla="*/ 725629 h 2553110"/>
              <a:gd name="csX319" fmla="*/ 1881284 w 2553110"/>
              <a:gd name="csY319" fmla="*/ 742458 h 2553110"/>
              <a:gd name="csX320" fmla="*/ 1862147 w 2553110"/>
              <a:gd name="csY320" fmla="*/ 767146 h 2553110"/>
              <a:gd name="csX321" fmla="*/ 1860364 w 2553110"/>
              <a:gd name="csY321" fmla="*/ 768528 h 2553110"/>
              <a:gd name="csX322" fmla="*/ 1877444 w 2553110"/>
              <a:gd name="csY322" fmla="*/ 785608 h 2553110"/>
              <a:gd name="csX323" fmla="*/ 1877444 w 2553110"/>
              <a:gd name="csY323" fmla="*/ 803846 h 2553110"/>
              <a:gd name="csX324" fmla="*/ 1837298 w 2553110"/>
              <a:gd name="csY324" fmla="*/ 843992 h 2553110"/>
              <a:gd name="csX325" fmla="*/ 1869175 w 2553110"/>
              <a:gd name="csY325" fmla="*/ 882627 h 2553110"/>
              <a:gd name="csX326" fmla="*/ 1975702 w 2553110"/>
              <a:gd name="csY326" fmla="*/ 1135780 h 2553110"/>
              <a:gd name="csX327" fmla="*/ 1981152 w 2553110"/>
              <a:gd name="csY327" fmla="*/ 1189847 h 2553110"/>
              <a:gd name="csX328" fmla="*/ 2031775 w 2553110"/>
              <a:gd name="csY328" fmla="*/ 1189847 h 2553110"/>
              <a:gd name="csX329" fmla="*/ 2044671 w 2553110"/>
              <a:gd name="csY329" fmla="*/ 1202743 h 2553110"/>
              <a:gd name="csX330" fmla="*/ 2044671 w 2553110"/>
              <a:gd name="csY330" fmla="*/ 1226898 h 2553110"/>
              <a:gd name="csX331" fmla="*/ 2046909 w 2553110"/>
              <a:gd name="csY331" fmla="*/ 1226614 h 2553110"/>
              <a:gd name="csX332" fmla="*/ 2091421 w 2553110"/>
              <a:gd name="csY332" fmla="*/ 1235144 h 2553110"/>
              <a:gd name="csX333" fmla="*/ 2100121 w 2553110"/>
              <a:gd name="csY333" fmla="*/ 1240102 h 2553110"/>
              <a:gd name="csX334" fmla="*/ 2114843 w 2553110"/>
              <a:gd name="csY334" fmla="*/ 1240751 h 2553110"/>
              <a:gd name="csX335" fmla="*/ 2257426 w 2553110"/>
              <a:gd name="csY335" fmla="*/ 1222267 h 2553110"/>
              <a:gd name="csX336" fmla="*/ 2321057 w 2553110"/>
              <a:gd name="csY336" fmla="*/ 1201600 h 2553110"/>
              <a:gd name="csX337" fmla="*/ 2323783 w 2553110"/>
              <a:gd name="csY337" fmla="*/ 1200046 h 2553110"/>
              <a:gd name="csX338" fmla="*/ 2406021 w 2553110"/>
              <a:gd name="csY338" fmla="*/ 1184289 h 2553110"/>
              <a:gd name="csX339" fmla="*/ 2553110 w 2553110"/>
              <a:gd name="csY339" fmla="*/ 1276555 h 2553110"/>
              <a:gd name="csX340" fmla="*/ 2406021 w 2553110"/>
              <a:gd name="csY340" fmla="*/ 1368821 h 2553110"/>
              <a:gd name="csX341" fmla="*/ 2323783 w 2553110"/>
              <a:gd name="csY341" fmla="*/ 1353063 h 2553110"/>
              <a:gd name="csX342" fmla="*/ 2322047 w 2553110"/>
              <a:gd name="csY342" fmla="*/ 1352165 h 2553110"/>
              <a:gd name="csX343" fmla="*/ 2322154 w 2553110"/>
              <a:gd name="csY343" fmla="*/ 1354113 h 2553110"/>
              <a:gd name="csX344" fmla="*/ 2114843 w 2553110"/>
              <a:gd name="csY344" fmla="*/ 1314605 h 2553110"/>
              <a:gd name="csX345" fmla="*/ 2094624 w 2553110"/>
              <a:gd name="csY345" fmla="*/ 1315497 h 2553110"/>
              <a:gd name="csX346" fmla="*/ 2077898 w 2553110"/>
              <a:gd name="csY346" fmla="*/ 1322570 h 2553110"/>
              <a:gd name="csX347" fmla="*/ 2046909 w 2553110"/>
              <a:gd name="csY347" fmla="*/ 1326495 h 2553110"/>
              <a:gd name="csX348" fmla="*/ 2044671 w 2553110"/>
              <a:gd name="csY348" fmla="*/ 1326212 h 2553110"/>
              <a:gd name="csX349" fmla="*/ 2044671 w 2553110"/>
              <a:gd name="csY349" fmla="*/ 1350366 h 2553110"/>
              <a:gd name="csX350" fmla="*/ 2031775 w 2553110"/>
              <a:gd name="csY350" fmla="*/ 1363262 h 2553110"/>
              <a:gd name="csX351" fmla="*/ 1981536 w 2553110"/>
              <a:gd name="csY351" fmla="*/ 1363262 h 2553110"/>
              <a:gd name="csX352" fmla="*/ 1975702 w 2553110"/>
              <a:gd name="csY352" fmla="*/ 1421142 h 2553110"/>
              <a:gd name="csX353" fmla="*/ 1869175 w 2553110"/>
              <a:gd name="csY353" fmla="*/ 1674295 h 2553110"/>
              <a:gd name="csX354" fmla="*/ 1836509 w 2553110"/>
              <a:gd name="csY354" fmla="*/ 1713886 h 2553110"/>
              <a:gd name="csX355" fmla="*/ 1871887 w 2553110"/>
              <a:gd name="csY355" fmla="*/ 1749264 h 2553110"/>
              <a:gd name="csX356" fmla="*/ 1871887 w 2553110"/>
              <a:gd name="csY356" fmla="*/ 1767502 h 2553110"/>
              <a:gd name="csX357" fmla="*/ 1854704 w 2553110"/>
              <a:gd name="csY357" fmla="*/ 1784685 h 2553110"/>
              <a:gd name="csX358" fmla="*/ 1856590 w 2553110"/>
              <a:gd name="csY358" fmla="*/ 1785964 h 2553110"/>
              <a:gd name="csX359" fmla="*/ 1882034 w 2553110"/>
              <a:gd name="csY359" fmla="*/ 1823470 h 2553110"/>
              <a:gd name="csX360" fmla="*/ 1884680 w 2553110"/>
              <a:gd name="csY360" fmla="*/ 1833129 h 2553110"/>
              <a:gd name="csX361" fmla="*/ 1894630 w 2553110"/>
              <a:gd name="csY361" fmla="*/ 1843997 h 2553110"/>
              <a:gd name="csX362" fmla="*/ 2008522 w 2553110"/>
              <a:gd name="csY362" fmla="*/ 1931748 h 2553110"/>
              <a:gd name="csX363" fmla="*/ 2068130 w 2553110"/>
              <a:gd name="csY363" fmla="*/ 1962128 h 2553110"/>
              <a:gd name="csX364" fmla="*/ 2071156 w 2553110"/>
              <a:gd name="csY364" fmla="*/ 1962957 h 2553110"/>
              <a:gd name="csX365" fmla="*/ 2140450 w 2553110"/>
              <a:gd name="csY365" fmla="*/ 2009966 h 2553110"/>
              <a:gd name="csX366" fmla="*/ 2179215 w 2553110"/>
              <a:gd name="csY366" fmla="*/ 2179216 h 2553110"/>
              <a:gd name="csX367" fmla="*/ 2009966 w 2553110"/>
              <a:gd name="csY367" fmla="*/ 2140450 h 2553110"/>
              <a:gd name="csX368" fmla="*/ 1962957 w 2553110"/>
              <a:gd name="csY368" fmla="*/ 2071157 h 2553110"/>
              <a:gd name="csX369" fmla="*/ 1962365 w 2553110"/>
              <a:gd name="csY369" fmla="*/ 2069294 h 2553110"/>
              <a:gd name="csX370" fmla="*/ 1961063 w 2553110"/>
              <a:gd name="csY370" fmla="*/ 2070748 h 2553110"/>
              <a:gd name="csX371" fmla="*/ 1842408 w 2553110"/>
              <a:gd name="csY371" fmla="*/ 1896220 h 2553110"/>
              <a:gd name="csX372" fmla="*/ 1827480 w 2553110"/>
              <a:gd name="csY372" fmla="*/ 1882553 h 2553110"/>
              <a:gd name="csX373" fmla="*/ 1810651 w 2553110"/>
              <a:gd name="csY373" fmla="*/ 1875728 h 2553110"/>
              <a:gd name="csX374" fmla="*/ 1785964 w 2553110"/>
              <a:gd name="csY374" fmla="*/ 1856590 h 2553110"/>
              <a:gd name="csX375" fmla="*/ 1784582 w 2553110"/>
              <a:gd name="csY375" fmla="*/ 1854807 h 2553110"/>
              <a:gd name="csX376" fmla="*/ 1767502 w 2553110"/>
              <a:gd name="csY376" fmla="*/ 1871887 h 2553110"/>
              <a:gd name="csX377" fmla="*/ 1749264 w 2553110"/>
              <a:gd name="csY377" fmla="*/ 1871887 h 2553110"/>
              <a:gd name="csX378" fmla="*/ 1713536 w 2553110"/>
              <a:gd name="csY378" fmla="*/ 1836159 h 2553110"/>
              <a:gd name="csX379" fmla="*/ 1677947 w 2553110"/>
              <a:gd name="csY379" fmla="*/ 1865523 h 2553110"/>
              <a:gd name="csX380" fmla="*/ 1424794 w 2553110"/>
              <a:gd name="csY380" fmla="*/ 1972050 h 2553110"/>
              <a:gd name="csX381" fmla="*/ 1368819 w 2553110"/>
              <a:gd name="csY381" fmla="*/ 1977692 h 2553110"/>
              <a:gd name="csX382" fmla="*/ 1368819 w 2553110"/>
              <a:gd name="csY382" fmla="*/ 2031775 h 2553110"/>
              <a:gd name="csX383" fmla="*/ 1355923 w 2553110"/>
              <a:gd name="csY383" fmla="*/ 2044671 h 2553110"/>
              <a:gd name="csX384" fmla="*/ 1331769 w 2553110"/>
              <a:gd name="csY384" fmla="*/ 2044671 h 2553110"/>
              <a:gd name="csX385" fmla="*/ 1332052 w 2553110"/>
              <a:gd name="csY385" fmla="*/ 2046909 h 2553110"/>
              <a:gd name="csX386" fmla="*/ 1323523 w 2553110"/>
              <a:gd name="csY386" fmla="*/ 2091422 h 2553110"/>
              <a:gd name="csX387" fmla="*/ 1318564 w 2553110"/>
              <a:gd name="csY387" fmla="*/ 2100122 h 2553110"/>
              <a:gd name="csX388" fmla="*/ 1317915 w 2553110"/>
              <a:gd name="csY388" fmla="*/ 2114843 h 2553110"/>
              <a:gd name="csX389" fmla="*/ 1336400 w 2553110"/>
              <a:gd name="csY389" fmla="*/ 2257426 h 2553110"/>
              <a:gd name="csX390" fmla="*/ 1357067 w 2553110"/>
              <a:gd name="csY390" fmla="*/ 2321058 h 2553110"/>
              <a:gd name="csX391" fmla="*/ 1358620 w 2553110"/>
              <a:gd name="csY391" fmla="*/ 2323783 h 2553110"/>
              <a:gd name="csX392" fmla="*/ 1374378 w 2553110"/>
              <a:gd name="csY392" fmla="*/ 2406022 h 2553110"/>
              <a:gd name="csX393" fmla="*/ 1282112 w 2553110"/>
              <a:gd name="csY393" fmla="*/ 2553110 h 2553110"/>
              <a:gd name="csX394" fmla="*/ 1189846 w 2553110"/>
              <a:gd name="csY394" fmla="*/ 2406022 h 2553110"/>
              <a:gd name="csX395" fmla="*/ 1205603 w 2553110"/>
              <a:gd name="csY395" fmla="*/ 2323783 h 2553110"/>
              <a:gd name="csX396" fmla="*/ 1206502 w 2553110"/>
              <a:gd name="csY396" fmla="*/ 2322047 h 2553110"/>
              <a:gd name="csX397" fmla="*/ 1204554 w 2553110"/>
              <a:gd name="csY397" fmla="*/ 2322155 h 2553110"/>
              <a:gd name="csX398" fmla="*/ 1244062 w 2553110"/>
              <a:gd name="csY398" fmla="*/ 2114844 h 2553110"/>
              <a:gd name="csX399" fmla="*/ 1243170 w 2553110"/>
              <a:gd name="csY399" fmla="*/ 2094624 h 2553110"/>
              <a:gd name="csX400" fmla="*/ 1236096 w 2553110"/>
              <a:gd name="csY400" fmla="*/ 2077898 h 2553110"/>
              <a:gd name="csX401" fmla="*/ 1232172 w 2553110"/>
              <a:gd name="csY401" fmla="*/ 2046909 h 2553110"/>
              <a:gd name="csX402" fmla="*/ 1232455 w 2553110"/>
              <a:gd name="csY402" fmla="*/ 2044671 h 2553110"/>
              <a:gd name="csX403" fmla="*/ 1208300 w 2553110"/>
              <a:gd name="csY403" fmla="*/ 2044671 h 2553110"/>
              <a:gd name="csX404" fmla="*/ 1195404 w 2553110"/>
              <a:gd name="csY404" fmla="*/ 2031775 h 2553110"/>
              <a:gd name="csX405" fmla="*/ 1195404 w 2553110"/>
              <a:gd name="csY405" fmla="*/ 1977692 h 2553110"/>
              <a:gd name="csX406" fmla="*/ 1139432 w 2553110"/>
              <a:gd name="csY406" fmla="*/ 1972050 h 2553110"/>
              <a:gd name="csX407" fmla="*/ 886279 w 2553110"/>
              <a:gd name="csY407" fmla="*/ 1865523 h 2553110"/>
              <a:gd name="csX408" fmla="*/ 847643 w 2553110"/>
              <a:gd name="csY408" fmla="*/ 1833645 h 2553110"/>
              <a:gd name="csX409" fmla="*/ 809401 w 2553110"/>
              <a:gd name="csY409" fmla="*/ 1871887 h 2553110"/>
              <a:gd name="csX410" fmla="*/ 791164 w 2553110"/>
              <a:gd name="csY410" fmla="*/ 1871887 h 2553110"/>
              <a:gd name="csX411" fmla="*/ 774084 w 2553110"/>
              <a:gd name="csY411" fmla="*/ 1854807 h 2553110"/>
              <a:gd name="csX412" fmla="*/ 772701 w 2553110"/>
              <a:gd name="csY412" fmla="*/ 1856590 h 2553110"/>
              <a:gd name="csX413" fmla="*/ 735195 w 2553110"/>
              <a:gd name="csY413" fmla="*/ 1882035 h 2553110"/>
              <a:gd name="csX414" fmla="*/ 725537 w 2553110"/>
              <a:gd name="csY414" fmla="*/ 1884680 h 2553110"/>
              <a:gd name="csX415" fmla="*/ 714668 w 2553110"/>
              <a:gd name="csY415" fmla="*/ 1894631 h 2553110"/>
              <a:gd name="csX416" fmla="*/ 626917 w 2553110"/>
              <a:gd name="csY416" fmla="*/ 2008523 h 2553110"/>
              <a:gd name="csX417" fmla="*/ 596537 w 2553110"/>
              <a:gd name="csY417" fmla="*/ 2068131 h 2553110"/>
              <a:gd name="csX418" fmla="*/ 595708 w 2553110"/>
              <a:gd name="csY418" fmla="*/ 2071156 h 2553110"/>
              <a:gd name="csX419" fmla="*/ 548699 w 2553110"/>
              <a:gd name="csY419" fmla="*/ 2140450 h 2553110"/>
              <a:gd name="csX420" fmla="*/ 379450 w 2553110"/>
              <a:gd name="csY420" fmla="*/ 2179216 h 2553110"/>
              <a:gd name="csX421" fmla="*/ 418215 w 2553110"/>
              <a:gd name="csY421" fmla="*/ 2009966 h 2553110"/>
              <a:gd name="csX422" fmla="*/ 487509 w 2553110"/>
              <a:gd name="csY422" fmla="*/ 1962957 h 2553110"/>
              <a:gd name="csX423" fmla="*/ 489372 w 2553110"/>
              <a:gd name="csY423" fmla="*/ 1962365 h 2553110"/>
              <a:gd name="csX424" fmla="*/ 487918 w 2553110"/>
              <a:gd name="csY424" fmla="*/ 1961063 h 2553110"/>
              <a:gd name="csX425" fmla="*/ 662446 w 2553110"/>
              <a:gd name="csY425" fmla="*/ 1842409 h 2553110"/>
              <a:gd name="csX426" fmla="*/ 676112 w 2553110"/>
              <a:gd name="csY426" fmla="*/ 1827481 h 2553110"/>
              <a:gd name="csX427" fmla="*/ 682938 w 2553110"/>
              <a:gd name="csY427" fmla="*/ 1810652 h 2553110"/>
              <a:gd name="csX428" fmla="*/ 702075 w 2553110"/>
              <a:gd name="csY428" fmla="*/ 1785964 h 2553110"/>
              <a:gd name="csX429" fmla="*/ 703961 w 2553110"/>
              <a:gd name="csY429" fmla="*/ 1784685 h 2553110"/>
              <a:gd name="csX430" fmla="*/ 686778 w 2553110"/>
              <a:gd name="csY430" fmla="*/ 1767502 h 2553110"/>
              <a:gd name="csX431" fmla="*/ 686778 w 2553110"/>
              <a:gd name="csY431" fmla="*/ 1749264 h 2553110"/>
              <a:gd name="csX432" fmla="*/ 725203 w 2553110"/>
              <a:gd name="csY432" fmla="*/ 1710839 h 2553110"/>
              <a:gd name="csX433" fmla="*/ 695052 w 2553110"/>
              <a:gd name="csY433" fmla="*/ 1674295 h 2553110"/>
              <a:gd name="csX434" fmla="*/ 588524 w 2553110"/>
              <a:gd name="csY434" fmla="*/ 1421142 h 2553110"/>
              <a:gd name="csX435" fmla="*/ 582690 w 2553110"/>
              <a:gd name="csY435" fmla="*/ 1363262 h 2553110"/>
              <a:gd name="csX436" fmla="*/ 521335 w 2553110"/>
              <a:gd name="csY436" fmla="*/ 1363262 h 2553110"/>
              <a:gd name="csX437" fmla="*/ 508439 w 2553110"/>
              <a:gd name="csY437" fmla="*/ 1350366 h 2553110"/>
              <a:gd name="csX438" fmla="*/ 508439 w 2553110"/>
              <a:gd name="csY438" fmla="*/ 1326212 h 2553110"/>
              <a:gd name="csX439" fmla="*/ 506201 w 2553110"/>
              <a:gd name="csY439" fmla="*/ 1326495 h 2553110"/>
              <a:gd name="csX440" fmla="*/ 461689 w 2553110"/>
              <a:gd name="csY440" fmla="*/ 1317966 h 2553110"/>
              <a:gd name="csX441" fmla="*/ 452989 w 2553110"/>
              <a:gd name="csY441" fmla="*/ 1313007 h 2553110"/>
              <a:gd name="csX442" fmla="*/ 438268 w 2553110"/>
              <a:gd name="csY442" fmla="*/ 1312358 h 2553110"/>
              <a:gd name="csX443" fmla="*/ 295685 w 2553110"/>
              <a:gd name="csY443" fmla="*/ 1330842 h 2553110"/>
              <a:gd name="csX444" fmla="*/ 232053 w 2553110"/>
              <a:gd name="csY444" fmla="*/ 1351509 h 2553110"/>
              <a:gd name="csX445" fmla="*/ 229328 w 2553110"/>
              <a:gd name="csY445" fmla="*/ 1353063 h 2553110"/>
              <a:gd name="csX446" fmla="*/ 147089 w 2553110"/>
              <a:gd name="csY446" fmla="*/ 1368821 h 2553110"/>
              <a:gd name="csX447" fmla="*/ 0 w 2553110"/>
              <a:gd name="csY447" fmla="*/ 1276555 h 2553110"/>
              <a:gd name="csX448" fmla="*/ 147089 w 2553110"/>
              <a:gd name="csY448" fmla="*/ 1184289 h 2553110"/>
              <a:gd name="csX449" fmla="*/ 229328 w 2553110"/>
              <a:gd name="csY449" fmla="*/ 1200046 h 2553110"/>
              <a:gd name="csX450" fmla="*/ 231063 w 2553110"/>
              <a:gd name="csY450" fmla="*/ 1200944 h 2553110"/>
              <a:gd name="csX451" fmla="*/ 230956 w 2553110"/>
              <a:gd name="csY451" fmla="*/ 1198996 h 2553110"/>
              <a:gd name="csX452" fmla="*/ 438267 w 2553110"/>
              <a:gd name="csY452" fmla="*/ 1238504 h 2553110"/>
              <a:gd name="csX453" fmla="*/ 458486 w 2553110"/>
              <a:gd name="csY453" fmla="*/ 1237612 h 2553110"/>
              <a:gd name="csX454" fmla="*/ 475212 w 2553110"/>
              <a:gd name="csY454" fmla="*/ 1230539 h 2553110"/>
              <a:gd name="csX455" fmla="*/ 506201 w 2553110"/>
              <a:gd name="csY455" fmla="*/ 1226614 h 2553110"/>
              <a:gd name="csX456" fmla="*/ 508439 w 2553110"/>
              <a:gd name="csY456" fmla="*/ 1226898 h 2553110"/>
              <a:gd name="csX457" fmla="*/ 508439 w 2553110"/>
              <a:gd name="csY457" fmla="*/ 1202743 h 2553110"/>
              <a:gd name="csX458" fmla="*/ 521335 w 2553110"/>
              <a:gd name="csY458" fmla="*/ 1189847 h 2553110"/>
              <a:gd name="csX459" fmla="*/ 583074 w 2553110"/>
              <a:gd name="csY459" fmla="*/ 1189847 h 2553110"/>
              <a:gd name="csX460" fmla="*/ 588524 w 2553110"/>
              <a:gd name="csY460" fmla="*/ 1135780 h 2553110"/>
              <a:gd name="csX461" fmla="*/ 695052 w 2553110"/>
              <a:gd name="csY461" fmla="*/ 882627 h 2553110"/>
              <a:gd name="csX462" fmla="*/ 724415 w 2553110"/>
              <a:gd name="csY462" fmla="*/ 847039 h 2553110"/>
              <a:gd name="csX463" fmla="*/ 681221 w 2553110"/>
              <a:gd name="csY463" fmla="*/ 803846 h 2553110"/>
              <a:gd name="csX464" fmla="*/ 681221 w 2553110"/>
              <a:gd name="csY464" fmla="*/ 785608 h 2553110"/>
              <a:gd name="csX465" fmla="*/ 698301 w 2553110"/>
              <a:gd name="csY465" fmla="*/ 768528 h 2553110"/>
              <a:gd name="csX466" fmla="*/ 696518 w 2553110"/>
              <a:gd name="csY466" fmla="*/ 767146 h 2553110"/>
              <a:gd name="csX467" fmla="*/ 671074 w 2553110"/>
              <a:gd name="csY467" fmla="*/ 729640 h 2553110"/>
              <a:gd name="csX468" fmla="*/ 668428 w 2553110"/>
              <a:gd name="csY468" fmla="*/ 719981 h 2553110"/>
              <a:gd name="csX469" fmla="*/ 658478 w 2553110"/>
              <a:gd name="csY469" fmla="*/ 709113 h 2553110"/>
              <a:gd name="csX470" fmla="*/ 544586 w 2553110"/>
              <a:gd name="csY470" fmla="*/ 621362 h 2553110"/>
              <a:gd name="csX471" fmla="*/ 484978 w 2553110"/>
              <a:gd name="csY471" fmla="*/ 590982 h 2553110"/>
              <a:gd name="csX472" fmla="*/ 481952 w 2553110"/>
              <a:gd name="csY472" fmla="*/ 590153 h 2553110"/>
              <a:gd name="csX473" fmla="*/ 412658 w 2553110"/>
              <a:gd name="csY473" fmla="*/ 543144 h 2553110"/>
              <a:gd name="csX474" fmla="*/ 373893 w 2553110"/>
              <a:gd name="csY474" fmla="*/ 373895 h 2553110"/>
              <a:gd name="csX475" fmla="*/ 407462 w 2553110"/>
              <a:gd name="csY475" fmla="*/ 356673 h 2553110"/>
              <a:gd name="csX476" fmla="*/ 439143 w 2553110"/>
              <a:gd name="csY476" fmla="*/ 356145 h 2553110"/>
              <a:gd name="csX477" fmla="*/ 543142 w 2553110"/>
              <a:gd name="csY477" fmla="*/ 412660 h 2553110"/>
              <a:gd name="csX478" fmla="*/ 590152 w 2553110"/>
              <a:gd name="csY478" fmla="*/ 481954 h 2553110"/>
              <a:gd name="csX479" fmla="*/ 590744 w 2553110"/>
              <a:gd name="csY479" fmla="*/ 483816 h 2553110"/>
              <a:gd name="csX480" fmla="*/ 592045 w 2553110"/>
              <a:gd name="csY480" fmla="*/ 482362 h 2553110"/>
              <a:gd name="csX481" fmla="*/ 710700 w 2553110"/>
              <a:gd name="csY481" fmla="*/ 656890 h 2553110"/>
              <a:gd name="csX482" fmla="*/ 725628 w 2553110"/>
              <a:gd name="csY482" fmla="*/ 670557 h 2553110"/>
              <a:gd name="csX483" fmla="*/ 742457 w 2553110"/>
              <a:gd name="csY483" fmla="*/ 677382 h 2553110"/>
              <a:gd name="csX484" fmla="*/ 767144 w 2553110"/>
              <a:gd name="csY484" fmla="*/ 696520 h 2553110"/>
              <a:gd name="csX485" fmla="*/ 768527 w 2553110"/>
              <a:gd name="csY485" fmla="*/ 698303 h 2553110"/>
              <a:gd name="csX486" fmla="*/ 785607 w 2553110"/>
              <a:gd name="csY486" fmla="*/ 681223 h 2553110"/>
              <a:gd name="csX487" fmla="*/ 803844 w 2553110"/>
              <a:gd name="csY487" fmla="*/ 681223 h 2553110"/>
              <a:gd name="csX488" fmla="*/ 846687 w 2553110"/>
              <a:gd name="csY488" fmla="*/ 724066 h 2553110"/>
              <a:gd name="csX489" fmla="*/ 886279 w 2553110"/>
              <a:gd name="csY489" fmla="*/ 691400 h 2553110"/>
              <a:gd name="csX490" fmla="*/ 1139432 w 2553110"/>
              <a:gd name="csY490" fmla="*/ 584872 h 2553110"/>
              <a:gd name="csX491" fmla="*/ 1195404 w 2553110"/>
              <a:gd name="csY491" fmla="*/ 579230 h 2553110"/>
              <a:gd name="csX492" fmla="*/ 1195404 w 2553110"/>
              <a:gd name="csY492" fmla="*/ 521335 h 2553110"/>
              <a:gd name="csX493" fmla="*/ 1208300 w 2553110"/>
              <a:gd name="csY493" fmla="*/ 508439 h 2553110"/>
              <a:gd name="csX494" fmla="*/ 1232455 w 2553110"/>
              <a:gd name="csY494" fmla="*/ 508439 h 2553110"/>
              <a:gd name="csX495" fmla="*/ 1232172 w 2553110"/>
              <a:gd name="csY495" fmla="*/ 506201 h 2553110"/>
              <a:gd name="csX496" fmla="*/ 1240701 w 2553110"/>
              <a:gd name="csY496" fmla="*/ 461688 h 2553110"/>
              <a:gd name="csX497" fmla="*/ 1245660 w 2553110"/>
              <a:gd name="csY497" fmla="*/ 452988 h 2553110"/>
              <a:gd name="csX498" fmla="*/ 1246309 w 2553110"/>
              <a:gd name="csY498" fmla="*/ 438267 h 2553110"/>
              <a:gd name="csX499" fmla="*/ 1227824 w 2553110"/>
              <a:gd name="csY499" fmla="*/ 295684 h 2553110"/>
              <a:gd name="csX500" fmla="*/ 1207157 w 2553110"/>
              <a:gd name="csY500" fmla="*/ 232052 h 2553110"/>
              <a:gd name="csX501" fmla="*/ 1205604 w 2553110"/>
              <a:gd name="csY501" fmla="*/ 229327 h 2553110"/>
              <a:gd name="csX502" fmla="*/ 1189846 w 2553110"/>
              <a:gd name="csY502" fmla="*/ 147089 h 2553110"/>
              <a:gd name="csX503" fmla="*/ 1282112 w 2553110"/>
              <a:gd name="csY503" fmla="*/ 0 h 255311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  <a:cxn ang="0">
                <a:pos x="csX260" y="csY260"/>
              </a:cxn>
              <a:cxn ang="0">
                <a:pos x="csX261" y="csY261"/>
              </a:cxn>
              <a:cxn ang="0">
                <a:pos x="csX262" y="csY262"/>
              </a:cxn>
              <a:cxn ang="0">
                <a:pos x="csX263" y="csY263"/>
              </a:cxn>
              <a:cxn ang="0">
                <a:pos x="csX264" y="csY264"/>
              </a:cxn>
              <a:cxn ang="0">
                <a:pos x="csX265" y="csY265"/>
              </a:cxn>
              <a:cxn ang="0">
                <a:pos x="csX266" y="csY266"/>
              </a:cxn>
              <a:cxn ang="0">
                <a:pos x="csX267" y="csY267"/>
              </a:cxn>
              <a:cxn ang="0">
                <a:pos x="csX268" y="csY268"/>
              </a:cxn>
              <a:cxn ang="0">
                <a:pos x="csX269" y="csY269"/>
              </a:cxn>
              <a:cxn ang="0">
                <a:pos x="csX270" y="csY270"/>
              </a:cxn>
              <a:cxn ang="0">
                <a:pos x="csX271" y="csY271"/>
              </a:cxn>
              <a:cxn ang="0">
                <a:pos x="csX272" y="csY272"/>
              </a:cxn>
              <a:cxn ang="0">
                <a:pos x="csX273" y="csY273"/>
              </a:cxn>
              <a:cxn ang="0">
                <a:pos x="csX274" y="csY274"/>
              </a:cxn>
              <a:cxn ang="0">
                <a:pos x="csX275" y="csY275"/>
              </a:cxn>
              <a:cxn ang="0">
                <a:pos x="csX276" y="csY276"/>
              </a:cxn>
              <a:cxn ang="0">
                <a:pos x="csX277" y="csY277"/>
              </a:cxn>
              <a:cxn ang="0">
                <a:pos x="csX278" y="csY278"/>
              </a:cxn>
              <a:cxn ang="0">
                <a:pos x="csX279" y="csY279"/>
              </a:cxn>
              <a:cxn ang="0">
                <a:pos x="csX280" y="csY280"/>
              </a:cxn>
              <a:cxn ang="0">
                <a:pos x="csX281" y="csY281"/>
              </a:cxn>
              <a:cxn ang="0">
                <a:pos x="csX282" y="csY282"/>
              </a:cxn>
              <a:cxn ang="0">
                <a:pos x="csX283" y="csY283"/>
              </a:cxn>
              <a:cxn ang="0">
                <a:pos x="csX284" y="csY284"/>
              </a:cxn>
              <a:cxn ang="0">
                <a:pos x="csX285" y="csY285"/>
              </a:cxn>
              <a:cxn ang="0">
                <a:pos x="csX286" y="csY286"/>
              </a:cxn>
              <a:cxn ang="0">
                <a:pos x="csX287" y="csY287"/>
              </a:cxn>
              <a:cxn ang="0">
                <a:pos x="csX288" y="csY288"/>
              </a:cxn>
              <a:cxn ang="0">
                <a:pos x="csX289" y="csY289"/>
              </a:cxn>
              <a:cxn ang="0">
                <a:pos x="csX290" y="csY290"/>
              </a:cxn>
              <a:cxn ang="0">
                <a:pos x="csX291" y="csY291"/>
              </a:cxn>
              <a:cxn ang="0">
                <a:pos x="csX292" y="csY292"/>
              </a:cxn>
              <a:cxn ang="0">
                <a:pos x="csX293" y="csY293"/>
              </a:cxn>
              <a:cxn ang="0">
                <a:pos x="csX294" y="csY294"/>
              </a:cxn>
              <a:cxn ang="0">
                <a:pos x="csX295" y="csY295"/>
              </a:cxn>
              <a:cxn ang="0">
                <a:pos x="csX296" y="csY296"/>
              </a:cxn>
              <a:cxn ang="0">
                <a:pos x="csX297" y="csY297"/>
              </a:cxn>
              <a:cxn ang="0">
                <a:pos x="csX298" y="csY298"/>
              </a:cxn>
              <a:cxn ang="0">
                <a:pos x="csX299" y="csY299"/>
              </a:cxn>
              <a:cxn ang="0">
                <a:pos x="csX300" y="csY300"/>
              </a:cxn>
              <a:cxn ang="0">
                <a:pos x="csX301" y="csY301"/>
              </a:cxn>
              <a:cxn ang="0">
                <a:pos x="csX302" y="csY302"/>
              </a:cxn>
              <a:cxn ang="0">
                <a:pos x="csX303" y="csY303"/>
              </a:cxn>
              <a:cxn ang="0">
                <a:pos x="csX304" y="csY304"/>
              </a:cxn>
              <a:cxn ang="0">
                <a:pos x="csX305" y="csY305"/>
              </a:cxn>
              <a:cxn ang="0">
                <a:pos x="csX306" y="csY306"/>
              </a:cxn>
              <a:cxn ang="0">
                <a:pos x="csX307" y="csY307"/>
              </a:cxn>
              <a:cxn ang="0">
                <a:pos x="csX308" y="csY308"/>
              </a:cxn>
              <a:cxn ang="0">
                <a:pos x="csX309" y="csY309"/>
              </a:cxn>
              <a:cxn ang="0">
                <a:pos x="csX310" y="csY310"/>
              </a:cxn>
              <a:cxn ang="0">
                <a:pos x="csX311" y="csY311"/>
              </a:cxn>
              <a:cxn ang="0">
                <a:pos x="csX312" y="csY312"/>
              </a:cxn>
              <a:cxn ang="0">
                <a:pos x="csX313" y="csY313"/>
              </a:cxn>
              <a:cxn ang="0">
                <a:pos x="csX314" y="csY314"/>
              </a:cxn>
              <a:cxn ang="0">
                <a:pos x="csX315" y="csY315"/>
              </a:cxn>
              <a:cxn ang="0">
                <a:pos x="csX316" y="csY316"/>
              </a:cxn>
              <a:cxn ang="0">
                <a:pos x="csX317" y="csY317"/>
              </a:cxn>
              <a:cxn ang="0">
                <a:pos x="csX318" y="csY318"/>
              </a:cxn>
              <a:cxn ang="0">
                <a:pos x="csX319" y="csY319"/>
              </a:cxn>
              <a:cxn ang="0">
                <a:pos x="csX320" y="csY320"/>
              </a:cxn>
              <a:cxn ang="0">
                <a:pos x="csX321" y="csY321"/>
              </a:cxn>
              <a:cxn ang="0">
                <a:pos x="csX322" y="csY322"/>
              </a:cxn>
              <a:cxn ang="0">
                <a:pos x="csX323" y="csY323"/>
              </a:cxn>
              <a:cxn ang="0">
                <a:pos x="csX324" y="csY324"/>
              </a:cxn>
              <a:cxn ang="0">
                <a:pos x="csX325" y="csY325"/>
              </a:cxn>
              <a:cxn ang="0">
                <a:pos x="csX326" y="csY326"/>
              </a:cxn>
              <a:cxn ang="0">
                <a:pos x="csX327" y="csY327"/>
              </a:cxn>
              <a:cxn ang="0">
                <a:pos x="csX328" y="csY328"/>
              </a:cxn>
              <a:cxn ang="0">
                <a:pos x="csX329" y="csY329"/>
              </a:cxn>
              <a:cxn ang="0">
                <a:pos x="csX330" y="csY330"/>
              </a:cxn>
              <a:cxn ang="0">
                <a:pos x="csX331" y="csY331"/>
              </a:cxn>
              <a:cxn ang="0">
                <a:pos x="csX332" y="csY332"/>
              </a:cxn>
              <a:cxn ang="0">
                <a:pos x="csX333" y="csY333"/>
              </a:cxn>
              <a:cxn ang="0">
                <a:pos x="csX334" y="csY334"/>
              </a:cxn>
              <a:cxn ang="0">
                <a:pos x="csX335" y="csY335"/>
              </a:cxn>
              <a:cxn ang="0">
                <a:pos x="csX336" y="csY336"/>
              </a:cxn>
              <a:cxn ang="0">
                <a:pos x="csX337" y="csY337"/>
              </a:cxn>
              <a:cxn ang="0">
                <a:pos x="csX338" y="csY338"/>
              </a:cxn>
              <a:cxn ang="0">
                <a:pos x="csX339" y="csY339"/>
              </a:cxn>
              <a:cxn ang="0">
                <a:pos x="csX340" y="csY340"/>
              </a:cxn>
              <a:cxn ang="0">
                <a:pos x="csX341" y="csY341"/>
              </a:cxn>
              <a:cxn ang="0">
                <a:pos x="csX342" y="csY342"/>
              </a:cxn>
              <a:cxn ang="0">
                <a:pos x="csX343" y="csY343"/>
              </a:cxn>
              <a:cxn ang="0">
                <a:pos x="csX344" y="csY344"/>
              </a:cxn>
              <a:cxn ang="0">
                <a:pos x="csX345" y="csY345"/>
              </a:cxn>
              <a:cxn ang="0">
                <a:pos x="csX346" y="csY346"/>
              </a:cxn>
              <a:cxn ang="0">
                <a:pos x="csX347" y="csY347"/>
              </a:cxn>
              <a:cxn ang="0">
                <a:pos x="csX348" y="csY348"/>
              </a:cxn>
              <a:cxn ang="0">
                <a:pos x="csX349" y="csY349"/>
              </a:cxn>
              <a:cxn ang="0">
                <a:pos x="csX350" y="csY350"/>
              </a:cxn>
              <a:cxn ang="0">
                <a:pos x="csX351" y="csY351"/>
              </a:cxn>
              <a:cxn ang="0">
                <a:pos x="csX352" y="csY352"/>
              </a:cxn>
              <a:cxn ang="0">
                <a:pos x="csX353" y="csY353"/>
              </a:cxn>
              <a:cxn ang="0">
                <a:pos x="csX354" y="csY354"/>
              </a:cxn>
              <a:cxn ang="0">
                <a:pos x="csX355" y="csY355"/>
              </a:cxn>
              <a:cxn ang="0">
                <a:pos x="csX356" y="csY356"/>
              </a:cxn>
              <a:cxn ang="0">
                <a:pos x="csX357" y="csY357"/>
              </a:cxn>
              <a:cxn ang="0">
                <a:pos x="csX358" y="csY358"/>
              </a:cxn>
              <a:cxn ang="0">
                <a:pos x="csX359" y="csY359"/>
              </a:cxn>
              <a:cxn ang="0">
                <a:pos x="csX360" y="csY360"/>
              </a:cxn>
              <a:cxn ang="0">
                <a:pos x="csX361" y="csY361"/>
              </a:cxn>
              <a:cxn ang="0">
                <a:pos x="csX362" y="csY362"/>
              </a:cxn>
              <a:cxn ang="0">
                <a:pos x="csX363" y="csY363"/>
              </a:cxn>
              <a:cxn ang="0">
                <a:pos x="csX364" y="csY364"/>
              </a:cxn>
              <a:cxn ang="0">
                <a:pos x="csX365" y="csY365"/>
              </a:cxn>
              <a:cxn ang="0">
                <a:pos x="csX366" y="csY366"/>
              </a:cxn>
              <a:cxn ang="0">
                <a:pos x="csX367" y="csY367"/>
              </a:cxn>
              <a:cxn ang="0">
                <a:pos x="csX368" y="csY368"/>
              </a:cxn>
              <a:cxn ang="0">
                <a:pos x="csX369" y="csY369"/>
              </a:cxn>
              <a:cxn ang="0">
                <a:pos x="csX370" y="csY370"/>
              </a:cxn>
              <a:cxn ang="0">
                <a:pos x="csX371" y="csY371"/>
              </a:cxn>
              <a:cxn ang="0">
                <a:pos x="csX372" y="csY372"/>
              </a:cxn>
              <a:cxn ang="0">
                <a:pos x="csX373" y="csY373"/>
              </a:cxn>
              <a:cxn ang="0">
                <a:pos x="csX374" y="csY374"/>
              </a:cxn>
              <a:cxn ang="0">
                <a:pos x="csX375" y="csY375"/>
              </a:cxn>
              <a:cxn ang="0">
                <a:pos x="csX376" y="csY376"/>
              </a:cxn>
              <a:cxn ang="0">
                <a:pos x="csX377" y="csY377"/>
              </a:cxn>
              <a:cxn ang="0">
                <a:pos x="csX378" y="csY378"/>
              </a:cxn>
              <a:cxn ang="0">
                <a:pos x="csX379" y="csY379"/>
              </a:cxn>
              <a:cxn ang="0">
                <a:pos x="csX380" y="csY380"/>
              </a:cxn>
              <a:cxn ang="0">
                <a:pos x="csX381" y="csY381"/>
              </a:cxn>
              <a:cxn ang="0">
                <a:pos x="csX382" y="csY382"/>
              </a:cxn>
              <a:cxn ang="0">
                <a:pos x="csX383" y="csY383"/>
              </a:cxn>
              <a:cxn ang="0">
                <a:pos x="csX384" y="csY384"/>
              </a:cxn>
              <a:cxn ang="0">
                <a:pos x="csX385" y="csY385"/>
              </a:cxn>
              <a:cxn ang="0">
                <a:pos x="csX386" y="csY386"/>
              </a:cxn>
              <a:cxn ang="0">
                <a:pos x="csX387" y="csY387"/>
              </a:cxn>
              <a:cxn ang="0">
                <a:pos x="csX388" y="csY388"/>
              </a:cxn>
              <a:cxn ang="0">
                <a:pos x="csX389" y="csY389"/>
              </a:cxn>
              <a:cxn ang="0">
                <a:pos x="csX390" y="csY390"/>
              </a:cxn>
              <a:cxn ang="0">
                <a:pos x="csX391" y="csY391"/>
              </a:cxn>
              <a:cxn ang="0">
                <a:pos x="csX392" y="csY392"/>
              </a:cxn>
              <a:cxn ang="0">
                <a:pos x="csX393" y="csY393"/>
              </a:cxn>
              <a:cxn ang="0">
                <a:pos x="csX394" y="csY394"/>
              </a:cxn>
              <a:cxn ang="0">
                <a:pos x="csX395" y="csY395"/>
              </a:cxn>
              <a:cxn ang="0">
                <a:pos x="csX396" y="csY396"/>
              </a:cxn>
              <a:cxn ang="0">
                <a:pos x="csX397" y="csY397"/>
              </a:cxn>
              <a:cxn ang="0">
                <a:pos x="csX398" y="csY398"/>
              </a:cxn>
              <a:cxn ang="0">
                <a:pos x="csX399" y="csY399"/>
              </a:cxn>
              <a:cxn ang="0">
                <a:pos x="csX400" y="csY400"/>
              </a:cxn>
              <a:cxn ang="0">
                <a:pos x="csX401" y="csY401"/>
              </a:cxn>
              <a:cxn ang="0">
                <a:pos x="csX402" y="csY402"/>
              </a:cxn>
              <a:cxn ang="0">
                <a:pos x="csX403" y="csY403"/>
              </a:cxn>
              <a:cxn ang="0">
                <a:pos x="csX404" y="csY404"/>
              </a:cxn>
              <a:cxn ang="0">
                <a:pos x="csX405" y="csY405"/>
              </a:cxn>
              <a:cxn ang="0">
                <a:pos x="csX406" y="csY406"/>
              </a:cxn>
              <a:cxn ang="0">
                <a:pos x="csX407" y="csY407"/>
              </a:cxn>
              <a:cxn ang="0">
                <a:pos x="csX408" y="csY408"/>
              </a:cxn>
              <a:cxn ang="0">
                <a:pos x="csX409" y="csY409"/>
              </a:cxn>
              <a:cxn ang="0">
                <a:pos x="csX410" y="csY410"/>
              </a:cxn>
              <a:cxn ang="0">
                <a:pos x="csX411" y="csY411"/>
              </a:cxn>
              <a:cxn ang="0">
                <a:pos x="csX412" y="csY412"/>
              </a:cxn>
              <a:cxn ang="0">
                <a:pos x="csX413" y="csY413"/>
              </a:cxn>
              <a:cxn ang="0">
                <a:pos x="csX414" y="csY414"/>
              </a:cxn>
              <a:cxn ang="0">
                <a:pos x="csX415" y="csY415"/>
              </a:cxn>
              <a:cxn ang="0">
                <a:pos x="csX416" y="csY416"/>
              </a:cxn>
              <a:cxn ang="0">
                <a:pos x="csX417" y="csY417"/>
              </a:cxn>
              <a:cxn ang="0">
                <a:pos x="csX418" y="csY418"/>
              </a:cxn>
              <a:cxn ang="0">
                <a:pos x="csX419" y="csY419"/>
              </a:cxn>
              <a:cxn ang="0">
                <a:pos x="csX420" y="csY420"/>
              </a:cxn>
              <a:cxn ang="0">
                <a:pos x="csX421" y="csY421"/>
              </a:cxn>
              <a:cxn ang="0">
                <a:pos x="csX422" y="csY422"/>
              </a:cxn>
              <a:cxn ang="0">
                <a:pos x="csX423" y="csY423"/>
              </a:cxn>
              <a:cxn ang="0">
                <a:pos x="csX424" y="csY424"/>
              </a:cxn>
              <a:cxn ang="0">
                <a:pos x="csX425" y="csY425"/>
              </a:cxn>
              <a:cxn ang="0">
                <a:pos x="csX426" y="csY426"/>
              </a:cxn>
              <a:cxn ang="0">
                <a:pos x="csX427" y="csY427"/>
              </a:cxn>
              <a:cxn ang="0">
                <a:pos x="csX428" y="csY428"/>
              </a:cxn>
              <a:cxn ang="0">
                <a:pos x="csX429" y="csY429"/>
              </a:cxn>
              <a:cxn ang="0">
                <a:pos x="csX430" y="csY430"/>
              </a:cxn>
              <a:cxn ang="0">
                <a:pos x="csX431" y="csY431"/>
              </a:cxn>
              <a:cxn ang="0">
                <a:pos x="csX432" y="csY432"/>
              </a:cxn>
              <a:cxn ang="0">
                <a:pos x="csX433" y="csY433"/>
              </a:cxn>
              <a:cxn ang="0">
                <a:pos x="csX434" y="csY434"/>
              </a:cxn>
              <a:cxn ang="0">
                <a:pos x="csX435" y="csY435"/>
              </a:cxn>
              <a:cxn ang="0">
                <a:pos x="csX436" y="csY436"/>
              </a:cxn>
              <a:cxn ang="0">
                <a:pos x="csX437" y="csY437"/>
              </a:cxn>
              <a:cxn ang="0">
                <a:pos x="csX438" y="csY438"/>
              </a:cxn>
              <a:cxn ang="0">
                <a:pos x="csX439" y="csY439"/>
              </a:cxn>
              <a:cxn ang="0">
                <a:pos x="csX440" y="csY440"/>
              </a:cxn>
              <a:cxn ang="0">
                <a:pos x="csX441" y="csY441"/>
              </a:cxn>
              <a:cxn ang="0">
                <a:pos x="csX442" y="csY442"/>
              </a:cxn>
              <a:cxn ang="0">
                <a:pos x="csX443" y="csY443"/>
              </a:cxn>
              <a:cxn ang="0">
                <a:pos x="csX444" y="csY444"/>
              </a:cxn>
              <a:cxn ang="0">
                <a:pos x="csX445" y="csY445"/>
              </a:cxn>
              <a:cxn ang="0">
                <a:pos x="csX446" y="csY446"/>
              </a:cxn>
              <a:cxn ang="0">
                <a:pos x="csX447" y="csY447"/>
              </a:cxn>
              <a:cxn ang="0">
                <a:pos x="csX448" y="csY448"/>
              </a:cxn>
              <a:cxn ang="0">
                <a:pos x="csX449" y="csY449"/>
              </a:cxn>
              <a:cxn ang="0">
                <a:pos x="csX450" y="csY450"/>
              </a:cxn>
              <a:cxn ang="0">
                <a:pos x="csX451" y="csY451"/>
              </a:cxn>
              <a:cxn ang="0">
                <a:pos x="csX452" y="csY452"/>
              </a:cxn>
              <a:cxn ang="0">
                <a:pos x="csX453" y="csY453"/>
              </a:cxn>
              <a:cxn ang="0">
                <a:pos x="csX454" y="csY454"/>
              </a:cxn>
              <a:cxn ang="0">
                <a:pos x="csX455" y="csY455"/>
              </a:cxn>
              <a:cxn ang="0">
                <a:pos x="csX456" y="csY456"/>
              </a:cxn>
              <a:cxn ang="0">
                <a:pos x="csX457" y="csY457"/>
              </a:cxn>
              <a:cxn ang="0">
                <a:pos x="csX458" y="csY458"/>
              </a:cxn>
              <a:cxn ang="0">
                <a:pos x="csX459" y="csY459"/>
              </a:cxn>
              <a:cxn ang="0">
                <a:pos x="csX460" y="csY460"/>
              </a:cxn>
              <a:cxn ang="0">
                <a:pos x="csX461" y="csY461"/>
              </a:cxn>
              <a:cxn ang="0">
                <a:pos x="csX462" y="csY462"/>
              </a:cxn>
              <a:cxn ang="0">
                <a:pos x="csX463" y="csY463"/>
              </a:cxn>
              <a:cxn ang="0">
                <a:pos x="csX464" y="csY464"/>
              </a:cxn>
              <a:cxn ang="0">
                <a:pos x="csX465" y="csY465"/>
              </a:cxn>
              <a:cxn ang="0">
                <a:pos x="csX466" y="csY466"/>
              </a:cxn>
              <a:cxn ang="0">
                <a:pos x="csX467" y="csY467"/>
              </a:cxn>
              <a:cxn ang="0">
                <a:pos x="csX468" y="csY468"/>
              </a:cxn>
              <a:cxn ang="0">
                <a:pos x="csX469" y="csY469"/>
              </a:cxn>
              <a:cxn ang="0">
                <a:pos x="csX470" y="csY470"/>
              </a:cxn>
              <a:cxn ang="0">
                <a:pos x="csX471" y="csY471"/>
              </a:cxn>
              <a:cxn ang="0">
                <a:pos x="csX472" y="csY472"/>
              </a:cxn>
              <a:cxn ang="0">
                <a:pos x="csX473" y="csY473"/>
              </a:cxn>
              <a:cxn ang="0">
                <a:pos x="csX474" y="csY474"/>
              </a:cxn>
              <a:cxn ang="0">
                <a:pos x="csX475" y="csY475"/>
              </a:cxn>
              <a:cxn ang="0">
                <a:pos x="csX476" y="csY476"/>
              </a:cxn>
              <a:cxn ang="0">
                <a:pos x="csX477" y="csY477"/>
              </a:cxn>
              <a:cxn ang="0">
                <a:pos x="csX478" y="csY478"/>
              </a:cxn>
              <a:cxn ang="0">
                <a:pos x="csX479" y="csY479"/>
              </a:cxn>
              <a:cxn ang="0">
                <a:pos x="csX480" y="csY480"/>
              </a:cxn>
              <a:cxn ang="0">
                <a:pos x="csX481" y="csY481"/>
              </a:cxn>
              <a:cxn ang="0">
                <a:pos x="csX482" y="csY482"/>
              </a:cxn>
              <a:cxn ang="0">
                <a:pos x="csX483" y="csY483"/>
              </a:cxn>
              <a:cxn ang="0">
                <a:pos x="csX484" y="csY484"/>
              </a:cxn>
              <a:cxn ang="0">
                <a:pos x="csX485" y="csY485"/>
              </a:cxn>
              <a:cxn ang="0">
                <a:pos x="csX486" y="csY486"/>
              </a:cxn>
              <a:cxn ang="0">
                <a:pos x="csX487" y="csY487"/>
              </a:cxn>
              <a:cxn ang="0">
                <a:pos x="csX488" y="csY488"/>
              </a:cxn>
              <a:cxn ang="0">
                <a:pos x="csX489" y="csY489"/>
              </a:cxn>
              <a:cxn ang="0">
                <a:pos x="csX490" y="csY490"/>
              </a:cxn>
              <a:cxn ang="0">
                <a:pos x="csX491" y="csY491"/>
              </a:cxn>
              <a:cxn ang="0">
                <a:pos x="csX492" y="csY492"/>
              </a:cxn>
              <a:cxn ang="0">
                <a:pos x="csX493" y="csY493"/>
              </a:cxn>
              <a:cxn ang="0">
                <a:pos x="csX494" y="csY494"/>
              </a:cxn>
              <a:cxn ang="0">
                <a:pos x="csX495" y="csY495"/>
              </a:cxn>
              <a:cxn ang="0">
                <a:pos x="csX496" y="csY496"/>
              </a:cxn>
              <a:cxn ang="0">
                <a:pos x="csX497" y="csY497"/>
              </a:cxn>
              <a:cxn ang="0">
                <a:pos x="csX498" y="csY498"/>
              </a:cxn>
              <a:cxn ang="0">
                <a:pos x="csX499" y="csY499"/>
              </a:cxn>
              <a:cxn ang="0">
                <a:pos x="csX500" y="csY500"/>
              </a:cxn>
              <a:cxn ang="0">
                <a:pos x="csX501" y="csY501"/>
              </a:cxn>
              <a:cxn ang="0">
                <a:pos x="csX502" y="csY502"/>
              </a:cxn>
              <a:cxn ang="0">
                <a:pos x="csX503" y="csY503"/>
              </a:cxn>
            </a:cxnLst>
            <a:rect l="l" t="t" r="r" b="b"/>
            <a:pathLst>
              <a:path w="2553110" h="2553110">
                <a:moveTo>
                  <a:pt x="1623259" y="1711507"/>
                </a:moveTo>
                <a:lnTo>
                  <a:pt x="1591672" y="1737569"/>
                </a:lnTo>
                <a:cubicBezTo>
                  <a:pt x="1532761" y="1777368"/>
                  <a:pt x="1465780" y="1806127"/>
                  <a:pt x="1393695" y="1820878"/>
                </a:cubicBezTo>
                <a:lnTo>
                  <a:pt x="1342476" y="1826041"/>
                </a:lnTo>
                <a:lnTo>
                  <a:pt x="1344969" y="1838390"/>
                </a:lnTo>
                <a:lnTo>
                  <a:pt x="1344969" y="1876719"/>
                </a:lnTo>
                <a:lnTo>
                  <a:pt x="1403960" y="1870772"/>
                </a:lnTo>
                <a:cubicBezTo>
                  <a:pt x="1482675" y="1854664"/>
                  <a:pt x="1555818" y="1823260"/>
                  <a:pt x="1620147" y="1779800"/>
                </a:cubicBezTo>
                <a:lnTo>
                  <a:pt x="1658918" y="1747811"/>
                </a:lnTo>
                <a:lnTo>
                  <a:pt x="1624535" y="1713428"/>
                </a:lnTo>
                <a:close/>
                <a:moveTo>
                  <a:pt x="936321" y="1707675"/>
                </a:moveTo>
                <a:lnTo>
                  <a:pt x="929280" y="1718278"/>
                </a:lnTo>
                <a:lnTo>
                  <a:pt x="902261" y="1745297"/>
                </a:lnTo>
                <a:lnTo>
                  <a:pt x="944079" y="1779800"/>
                </a:lnTo>
                <a:cubicBezTo>
                  <a:pt x="1008408" y="1823260"/>
                  <a:pt x="1081551" y="1854664"/>
                  <a:pt x="1160266" y="1870772"/>
                </a:cubicBezTo>
                <a:lnTo>
                  <a:pt x="1219256" y="1876719"/>
                </a:lnTo>
                <a:lnTo>
                  <a:pt x="1219256" y="1838390"/>
                </a:lnTo>
                <a:lnTo>
                  <a:pt x="1221749" y="1826041"/>
                </a:lnTo>
                <a:lnTo>
                  <a:pt x="1170529" y="1820878"/>
                </a:lnTo>
                <a:cubicBezTo>
                  <a:pt x="1098445" y="1806127"/>
                  <a:pt x="1031463" y="1777368"/>
                  <a:pt x="972552" y="1737569"/>
                </a:cubicBezTo>
                <a:close/>
                <a:moveTo>
                  <a:pt x="1402713" y="1491606"/>
                </a:moveTo>
                <a:lnTo>
                  <a:pt x="1378800" y="1504961"/>
                </a:lnTo>
                <a:lnTo>
                  <a:pt x="1344969" y="1511791"/>
                </a:lnTo>
                <a:lnTo>
                  <a:pt x="1344969" y="1537690"/>
                </a:lnTo>
                <a:cubicBezTo>
                  <a:pt x="1344969" y="1555047"/>
                  <a:pt x="1337933" y="1570761"/>
                  <a:pt x="1326559" y="1582136"/>
                </a:cubicBezTo>
                <a:lnTo>
                  <a:pt x="1319275" y="1585153"/>
                </a:lnTo>
                <a:lnTo>
                  <a:pt x="1333899" y="1620457"/>
                </a:lnTo>
                <a:lnTo>
                  <a:pt x="1333899" y="1638723"/>
                </a:lnTo>
                <a:cubicBezTo>
                  <a:pt x="1333899" y="1653024"/>
                  <a:pt x="1328102" y="1665970"/>
                  <a:pt x="1318731" y="1675342"/>
                </a:cubicBezTo>
                <a:lnTo>
                  <a:pt x="1318149" y="1675584"/>
                </a:lnTo>
                <a:lnTo>
                  <a:pt x="1326559" y="1679067"/>
                </a:lnTo>
                <a:cubicBezTo>
                  <a:pt x="1337933" y="1690441"/>
                  <a:pt x="1344969" y="1706156"/>
                  <a:pt x="1344969" y="1723513"/>
                </a:cubicBezTo>
                <a:lnTo>
                  <a:pt x="1344969" y="1750503"/>
                </a:lnTo>
                <a:lnTo>
                  <a:pt x="1378522" y="1747120"/>
                </a:lnTo>
                <a:cubicBezTo>
                  <a:pt x="1440805" y="1734375"/>
                  <a:pt x="1498678" y="1709527"/>
                  <a:pt x="1549578" y="1675140"/>
                </a:cubicBezTo>
                <a:lnTo>
                  <a:pt x="1569669" y="1658563"/>
                </a:lnTo>
                <a:lnTo>
                  <a:pt x="1543304" y="1632198"/>
                </a:lnTo>
                <a:cubicBezTo>
                  <a:pt x="1531031" y="1619924"/>
                  <a:pt x="1524894" y="1603838"/>
                  <a:pt x="1524894" y="1587752"/>
                </a:cubicBezTo>
                <a:lnTo>
                  <a:pt x="1528378" y="1579342"/>
                </a:lnTo>
                <a:lnTo>
                  <a:pt x="1527795" y="1579583"/>
                </a:lnTo>
                <a:cubicBezTo>
                  <a:pt x="1514541" y="1579583"/>
                  <a:pt x="1501289" y="1574527"/>
                  <a:pt x="1491177" y="1564415"/>
                </a:cubicBezTo>
                <a:lnTo>
                  <a:pt x="1478260" y="1551499"/>
                </a:lnTo>
                <a:lnTo>
                  <a:pt x="1463637" y="1516194"/>
                </a:lnTo>
                <a:lnTo>
                  <a:pt x="1456354" y="1519211"/>
                </a:lnTo>
                <a:cubicBezTo>
                  <a:pt x="1440267" y="1519212"/>
                  <a:pt x="1424181" y="1513075"/>
                  <a:pt x="1411907" y="1500801"/>
                </a:cubicBezTo>
                <a:close/>
                <a:moveTo>
                  <a:pt x="1157944" y="1489615"/>
                </a:moveTo>
                <a:lnTo>
                  <a:pt x="1141908" y="1505651"/>
                </a:lnTo>
                <a:cubicBezTo>
                  <a:pt x="1129634" y="1517925"/>
                  <a:pt x="1113547" y="1524061"/>
                  <a:pt x="1097461" y="1524061"/>
                </a:cubicBezTo>
                <a:lnTo>
                  <a:pt x="1090178" y="1521044"/>
                </a:lnTo>
                <a:lnTo>
                  <a:pt x="1075555" y="1556349"/>
                </a:lnTo>
                <a:lnTo>
                  <a:pt x="1062638" y="1569265"/>
                </a:lnTo>
                <a:cubicBezTo>
                  <a:pt x="1052526" y="1579377"/>
                  <a:pt x="1039273" y="1584432"/>
                  <a:pt x="1026020" y="1584433"/>
                </a:cubicBezTo>
                <a:lnTo>
                  <a:pt x="1025437" y="1584192"/>
                </a:lnTo>
                <a:lnTo>
                  <a:pt x="1028921" y="1592602"/>
                </a:lnTo>
                <a:cubicBezTo>
                  <a:pt x="1028921" y="1608688"/>
                  <a:pt x="1022784" y="1624774"/>
                  <a:pt x="1010511" y="1637048"/>
                </a:cubicBezTo>
                <a:lnTo>
                  <a:pt x="991509" y="1656050"/>
                </a:lnTo>
                <a:lnTo>
                  <a:pt x="1014646" y="1675140"/>
                </a:lnTo>
                <a:cubicBezTo>
                  <a:pt x="1065546" y="1709527"/>
                  <a:pt x="1123420" y="1734375"/>
                  <a:pt x="1185702" y="1747120"/>
                </a:cubicBezTo>
                <a:lnTo>
                  <a:pt x="1219256" y="1750503"/>
                </a:lnTo>
                <a:lnTo>
                  <a:pt x="1219256" y="1723513"/>
                </a:lnTo>
                <a:cubicBezTo>
                  <a:pt x="1219256" y="1706156"/>
                  <a:pt x="1226291" y="1690441"/>
                  <a:pt x="1237666" y="1679067"/>
                </a:cubicBezTo>
                <a:lnTo>
                  <a:pt x="1246076" y="1675584"/>
                </a:lnTo>
                <a:lnTo>
                  <a:pt x="1245494" y="1675342"/>
                </a:lnTo>
                <a:cubicBezTo>
                  <a:pt x="1236122" y="1665970"/>
                  <a:pt x="1230326" y="1653024"/>
                  <a:pt x="1230326" y="1638723"/>
                </a:cubicBezTo>
                <a:lnTo>
                  <a:pt x="1230326" y="1620457"/>
                </a:lnTo>
                <a:lnTo>
                  <a:pt x="1244950" y="1585153"/>
                </a:lnTo>
                <a:lnTo>
                  <a:pt x="1237666" y="1582136"/>
                </a:lnTo>
                <a:cubicBezTo>
                  <a:pt x="1226291" y="1570761"/>
                  <a:pt x="1219256" y="1555047"/>
                  <a:pt x="1219256" y="1537690"/>
                </a:cubicBezTo>
                <a:lnTo>
                  <a:pt x="1219256" y="1511791"/>
                </a:lnTo>
                <a:lnTo>
                  <a:pt x="1185422" y="1504961"/>
                </a:lnTo>
                <a:close/>
                <a:moveTo>
                  <a:pt x="1829671" y="1339037"/>
                </a:moveTo>
                <a:lnTo>
                  <a:pt x="1824529" y="1390044"/>
                </a:lnTo>
                <a:cubicBezTo>
                  <a:pt x="1809778" y="1462129"/>
                  <a:pt x="1781019" y="1529110"/>
                  <a:pt x="1741220" y="1588021"/>
                </a:cubicBezTo>
                <a:lnTo>
                  <a:pt x="1711919" y="1623534"/>
                </a:lnTo>
                <a:lnTo>
                  <a:pt x="1713427" y="1624536"/>
                </a:lnTo>
                <a:lnTo>
                  <a:pt x="1748161" y="1659269"/>
                </a:lnTo>
                <a:lnTo>
                  <a:pt x="1783452" y="1616495"/>
                </a:lnTo>
                <a:cubicBezTo>
                  <a:pt x="1826912" y="1552166"/>
                  <a:pt x="1858316" y="1479023"/>
                  <a:pt x="1874424" y="1400308"/>
                </a:cubicBezTo>
                <a:lnTo>
                  <a:pt x="1880563" y="1339412"/>
                </a:lnTo>
                <a:lnTo>
                  <a:pt x="1831530" y="1339412"/>
                </a:lnTo>
                <a:close/>
                <a:moveTo>
                  <a:pt x="734195" y="1335481"/>
                </a:moveTo>
                <a:lnTo>
                  <a:pt x="714720" y="1339412"/>
                </a:lnTo>
                <a:lnTo>
                  <a:pt x="683663" y="1339412"/>
                </a:lnTo>
                <a:lnTo>
                  <a:pt x="689802" y="1400308"/>
                </a:lnTo>
                <a:cubicBezTo>
                  <a:pt x="705910" y="1479023"/>
                  <a:pt x="737314" y="1552166"/>
                  <a:pt x="780774" y="1616495"/>
                </a:cubicBezTo>
                <a:lnTo>
                  <a:pt x="813552" y="1656222"/>
                </a:lnTo>
                <a:lnTo>
                  <a:pt x="840388" y="1629386"/>
                </a:lnTo>
                <a:lnTo>
                  <a:pt x="851206" y="1622202"/>
                </a:lnTo>
                <a:lnTo>
                  <a:pt x="823004" y="1588021"/>
                </a:lnTo>
                <a:cubicBezTo>
                  <a:pt x="783205" y="1529110"/>
                  <a:pt x="754446" y="1462129"/>
                  <a:pt x="739695" y="1390044"/>
                </a:cubicBezTo>
                <a:close/>
                <a:moveTo>
                  <a:pt x="1668724" y="1312592"/>
                </a:moveTo>
                <a:lnTo>
                  <a:pt x="1668482" y="1313174"/>
                </a:lnTo>
                <a:cubicBezTo>
                  <a:pt x="1659110" y="1322546"/>
                  <a:pt x="1646164" y="1328342"/>
                  <a:pt x="1631863" y="1328342"/>
                </a:cubicBezTo>
                <a:lnTo>
                  <a:pt x="1613597" y="1328342"/>
                </a:lnTo>
                <a:lnTo>
                  <a:pt x="1578293" y="1313718"/>
                </a:lnTo>
                <a:lnTo>
                  <a:pt x="1575276" y="1321002"/>
                </a:lnTo>
                <a:cubicBezTo>
                  <a:pt x="1563901" y="1332377"/>
                  <a:pt x="1548187" y="1339412"/>
                  <a:pt x="1530830" y="1339412"/>
                </a:cubicBezTo>
                <a:lnTo>
                  <a:pt x="1520936" y="1339412"/>
                </a:lnTo>
                <a:lnTo>
                  <a:pt x="1519344" y="1349948"/>
                </a:lnTo>
                <a:cubicBezTo>
                  <a:pt x="1513900" y="1367449"/>
                  <a:pt x="1506574" y="1384120"/>
                  <a:pt x="1497601" y="1399724"/>
                </a:cubicBezTo>
                <a:lnTo>
                  <a:pt x="1493813" y="1404921"/>
                </a:lnTo>
                <a:lnTo>
                  <a:pt x="1500800" y="1411908"/>
                </a:lnTo>
                <a:cubicBezTo>
                  <a:pt x="1513074" y="1424182"/>
                  <a:pt x="1519210" y="1440269"/>
                  <a:pt x="1519210" y="1456355"/>
                </a:cubicBezTo>
                <a:lnTo>
                  <a:pt x="1516193" y="1463638"/>
                </a:lnTo>
                <a:lnTo>
                  <a:pt x="1551498" y="1478261"/>
                </a:lnTo>
                <a:lnTo>
                  <a:pt x="1564414" y="1491178"/>
                </a:lnTo>
                <a:cubicBezTo>
                  <a:pt x="1574526" y="1501290"/>
                  <a:pt x="1579581" y="1514543"/>
                  <a:pt x="1579582" y="1527796"/>
                </a:cubicBezTo>
                <a:lnTo>
                  <a:pt x="1579341" y="1528379"/>
                </a:lnTo>
                <a:lnTo>
                  <a:pt x="1587751" y="1524895"/>
                </a:lnTo>
                <a:cubicBezTo>
                  <a:pt x="1603837" y="1524895"/>
                  <a:pt x="1619923" y="1531032"/>
                  <a:pt x="1632197" y="1543305"/>
                </a:cubicBezTo>
                <a:lnTo>
                  <a:pt x="1658912" y="1570020"/>
                </a:lnTo>
                <a:lnTo>
                  <a:pt x="1678791" y="1545927"/>
                </a:lnTo>
                <a:cubicBezTo>
                  <a:pt x="1713178" y="1495027"/>
                  <a:pt x="1738026" y="1437154"/>
                  <a:pt x="1750771" y="1374871"/>
                </a:cubicBezTo>
                <a:lnTo>
                  <a:pt x="1754346" y="1339412"/>
                </a:lnTo>
                <a:lnTo>
                  <a:pt x="1716653" y="1339412"/>
                </a:lnTo>
                <a:cubicBezTo>
                  <a:pt x="1699296" y="1339412"/>
                  <a:pt x="1683581" y="1332377"/>
                  <a:pt x="1672207" y="1321002"/>
                </a:cubicBezTo>
                <a:close/>
                <a:moveTo>
                  <a:pt x="877526" y="1312592"/>
                </a:moveTo>
                <a:lnTo>
                  <a:pt x="874043" y="1321002"/>
                </a:lnTo>
                <a:cubicBezTo>
                  <a:pt x="862669" y="1332376"/>
                  <a:pt x="846954" y="1339412"/>
                  <a:pt x="829597" y="1339412"/>
                </a:cubicBezTo>
                <a:lnTo>
                  <a:pt x="809878" y="1339412"/>
                </a:lnTo>
                <a:lnTo>
                  <a:pt x="813453" y="1374871"/>
                </a:lnTo>
                <a:cubicBezTo>
                  <a:pt x="826198" y="1437154"/>
                  <a:pt x="851046" y="1495027"/>
                  <a:pt x="885433" y="1545927"/>
                </a:cubicBezTo>
                <a:lnTo>
                  <a:pt x="902799" y="1566974"/>
                </a:lnTo>
                <a:lnTo>
                  <a:pt x="921618" y="1548155"/>
                </a:lnTo>
                <a:cubicBezTo>
                  <a:pt x="933892" y="1535882"/>
                  <a:pt x="949978" y="1529745"/>
                  <a:pt x="966064" y="1529745"/>
                </a:cubicBezTo>
                <a:lnTo>
                  <a:pt x="974474" y="1533229"/>
                </a:lnTo>
                <a:lnTo>
                  <a:pt x="974233" y="1532646"/>
                </a:lnTo>
                <a:cubicBezTo>
                  <a:pt x="974233" y="1519392"/>
                  <a:pt x="979289" y="1506140"/>
                  <a:pt x="989401" y="1496028"/>
                </a:cubicBezTo>
                <a:lnTo>
                  <a:pt x="1002317" y="1483111"/>
                </a:lnTo>
                <a:lnTo>
                  <a:pt x="1037622" y="1468488"/>
                </a:lnTo>
                <a:lnTo>
                  <a:pt x="1034605" y="1461205"/>
                </a:lnTo>
                <a:cubicBezTo>
                  <a:pt x="1034604" y="1445118"/>
                  <a:pt x="1040742" y="1429032"/>
                  <a:pt x="1053015" y="1416758"/>
                </a:cubicBezTo>
                <a:lnTo>
                  <a:pt x="1068067" y="1401707"/>
                </a:lnTo>
                <a:lnTo>
                  <a:pt x="1066621" y="1399724"/>
                </a:lnTo>
                <a:cubicBezTo>
                  <a:pt x="1057648" y="1384120"/>
                  <a:pt x="1050322" y="1367449"/>
                  <a:pt x="1044879" y="1349948"/>
                </a:cubicBezTo>
                <a:lnTo>
                  <a:pt x="1043286" y="1339412"/>
                </a:lnTo>
                <a:lnTo>
                  <a:pt x="1015420" y="1339412"/>
                </a:lnTo>
                <a:cubicBezTo>
                  <a:pt x="998063" y="1339412"/>
                  <a:pt x="982349" y="1332376"/>
                  <a:pt x="970974" y="1321002"/>
                </a:cubicBezTo>
                <a:lnTo>
                  <a:pt x="967957" y="1313718"/>
                </a:lnTo>
                <a:lnTo>
                  <a:pt x="932653" y="1328342"/>
                </a:lnTo>
                <a:lnTo>
                  <a:pt x="914387" y="1328342"/>
                </a:lnTo>
                <a:cubicBezTo>
                  <a:pt x="900086" y="1328342"/>
                  <a:pt x="887140" y="1322545"/>
                  <a:pt x="877768" y="1313174"/>
                </a:cubicBezTo>
                <a:close/>
                <a:moveTo>
                  <a:pt x="902010" y="990904"/>
                </a:moveTo>
                <a:lnTo>
                  <a:pt x="885433" y="1010995"/>
                </a:lnTo>
                <a:cubicBezTo>
                  <a:pt x="851046" y="1061895"/>
                  <a:pt x="826198" y="1119769"/>
                  <a:pt x="813453" y="1182051"/>
                </a:cubicBezTo>
                <a:lnTo>
                  <a:pt x="810263" y="1213699"/>
                </a:lnTo>
                <a:lnTo>
                  <a:pt x="829597" y="1213699"/>
                </a:lnTo>
                <a:cubicBezTo>
                  <a:pt x="846954" y="1213699"/>
                  <a:pt x="862669" y="1220734"/>
                  <a:pt x="874043" y="1232110"/>
                </a:cubicBezTo>
                <a:lnTo>
                  <a:pt x="877526" y="1240519"/>
                </a:lnTo>
                <a:lnTo>
                  <a:pt x="877768" y="1239937"/>
                </a:lnTo>
                <a:cubicBezTo>
                  <a:pt x="887140" y="1230565"/>
                  <a:pt x="900086" y="1224769"/>
                  <a:pt x="914387" y="1224769"/>
                </a:cubicBezTo>
                <a:lnTo>
                  <a:pt x="932653" y="1224769"/>
                </a:lnTo>
                <a:lnTo>
                  <a:pt x="967957" y="1239393"/>
                </a:lnTo>
                <a:lnTo>
                  <a:pt x="970974" y="1232110"/>
                </a:lnTo>
                <a:cubicBezTo>
                  <a:pt x="982349" y="1220734"/>
                  <a:pt x="998063" y="1213699"/>
                  <a:pt x="1015420" y="1213699"/>
                </a:cubicBezTo>
                <a:lnTo>
                  <a:pt x="1043142" y="1213699"/>
                </a:lnTo>
                <a:lnTo>
                  <a:pt x="1044879" y="1202214"/>
                </a:lnTo>
                <a:lnTo>
                  <a:pt x="1065686" y="1154579"/>
                </a:lnTo>
                <a:lnTo>
                  <a:pt x="1047458" y="1136352"/>
                </a:lnTo>
                <a:cubicBezTo>
                  <a:pt x="1035185" y="1124078"/>
                  <a:pt x="1029048" y="1107991"/>
                  <a:pt x="1029048" y="1091905"/>
                </a:cubicBezTo>
                <a:lnTo>
                  <a:pt x="1032065" y="1084622"/>
                </a:lnTo>
                <a:lnTo>
                  <a:pt x="996760" y="1069999"/>
                </a:lnTo>
                <a:lnTo>
                  <a:pt x="983844" y="1057082"/>
                </a:lnTo>
                <a:cubicBezTo>
                  <a:pt x="973732" y="1046970"/>
                  <a:pt x="968677" y="1033717"/>
                  <a:pt x="968676" y="1020464"/>
                </a:cubicBezTo>
                <a:lnTo>
                  <a:pt x="968917" y="1019881"/>
                </a:lnTo>
                <a:lnTo>
                  <a:pt x="960507" y="1023365"/>
                </a:lnTo>
                <a:cubicBezTo>
                  <a:pt x="944421" y="1023365"/>
                  <a:pt x="928335" y="1017228"/>
                  <a:pt x="916061" y="1004955"/>
                </a:cubicBezTo>
                <a:close/>
                <a:moveTo>
                  <a:pt x="1659701" y="987858"/>
                </a:moveTo>
                <a:lnTo>
                  <a:pt x="1637754" y="1009805"/>
                </a:lnTo>
                <a:cubicBezTo>
                  <a:pt x="1625480" y="1022078"/>
                  <a:pt x="1609394" y="1028216"/>
                  <a:pt x="1593308" y="1028215"/>
                </a:cubicBezTo>
                <a:lnTo>
                  <a:pt x="1584898" y="1024731"/>
                </a:lnTo>
                <a:lnTo>
                  <a:pt x="1585139" y="1025314"/>
                </a:lnTo>
                <a:cubicBezTo>
                  <a:pt x="1585139" y="1038568"/>
                  <a:pt x="1580083" y="1051820"/>
                  <a:pt x="1569971" y="1061932"/>
                </a:cubicBezTo>
                <a:lnTo>
                  <a:pt x="1557055" y="1074849"/>
                </a:lnTo>
                <a:lnTo>
                  <a:pt x="1521750" y="1089472"/>
                </a:lnTo>
                <a:lnTo>
                  <a:pt x="1524767" y="1096756"/>
                </a:lnTo>
                <a:cubicBezTo>
                  <a:pt x="1524768" y="1112842"/>
                  <a:pt x="1518631" y="1128928"/>
                  <a:pt x="1506357" y="1141202"/>
                </a:cubicBezTo>
                <a:lnTo>
                  <a:pt x="1496555" y="1151003"/>
                </a:lnTo>
                <a:lnTo>
                  <a:pt x="1497601" y="1152438"/>
                </a:lnTo>
                <a:cubicBezTo>
                  <a:pt x="1506574" y="1168042"/>
                  <a:pt x="1513900" y="1184714"/>
                  <a:pt x="1519344" y="1202214"/>
                </a:cubicBezTo>
                <a:lnTo>
                  <a:pt x="1521080" y="1213699"/>
                </a:lnTo>
                <a:lnTo>
                  <a:pt x="1530830" y="1213699"/>
                </a:lnTo>
                <a:cubicBezTo>
                  <a:pt x="1548187" y="1213699"/>
                  <a:pt x="1563901" y="1220735"/>
                  <a:pt x="1575276" y="1232110"/>
                </a:cubicBezTo>
                <a:lnTo>
                  <a:pt x="1578293" y="1239393"/>
                </a:lnTo>
                <a:lnTo>
                  <a:pt x="1613597" y="1224769"/>
                </a:lnTo>
                <a:lnTo>
                  <a:pt x="1631863" y="1224769"/>
                </a:lnTo>
                <a:cubicBezTo>
                  <a:pt x="1646164" y="1224769"/>
                  <a:pt x="1659110" y="1230566"/>
                  <a:pt x="1668482" y="1239937"/>
                </a:cubicBezTo>
                <a:lnTo>
                  <a:pt x="1668724" y="1240519"/>
                </a:lnTo>
                <a:lnTo>
                  <a:pt x="1672207" y="1232110"/>
                </a:lnTo>
                <a:cubicBezTo>
                  <a:pt x="1683581" y="1220735"/>
                  <a:pt x="1699296" y="1213699"/>
                  <a:pt x="1716653" y="1213699"/>
                </a:cubicBezTo>
                <a:lnTo>
                  <a:pt x="1753962" y="1213699"/>
                </a:lnTo>
                <a:lnTo>
                  <a:pt x="1750771" y="1182051"/>
                </a:lnTo>
                <a:cubicBezTo>
                  <a:pt x="1738026" y="1119769"/>
                  <a:pt x="1713178" y="1061895"/>
                  <a:pt x="1678791" y="1010995"/>
                </a:cubicBezTo>
                <a:close/>
                <a:moveTo>
                  <a:pt x="812763" y="901656"/>
                </a:moveTo>
                <a:lnTo>
                  <a:pt x="780774" y="940427"/>
                </a:lnTo>
                <a:cubicBezTo>
                  <a:pt x="737314" y="1004756"/>
                  <a:pt x="705910" y="1077899"/>
                  <a:pt x="689802" y="1156614"/>
                </a:cubicBezTo>
                <a:lnTo>
                  <a:pt x="684048" y="1213699"/>
                </a:lnTo>
                <a:lnTo>
                  <a:pt x="714720" y="1213699"/>
                </a:lnTo>
                <a:lnTo>
                  <a:pt x="734572" y="1217707"/>
                </a:lnTo>
                <a:lnTo>
                  <a:pt x="739695" y="1166878"/>
                </a:lnTo>
                <a:cubicBezTo>
                  <a:pt x="754446" y="1094794"/>
                  <a:pt x="783205" y="1027812"/>
                  <a:pt x="823004" y="968901"/>
                </a:cubicBezTo>
                <a:lnTo>
                  <a:pt x="851271" y="934642"/>
                </a:lnTo>
                <a:lnTo>
                  <a:pt x="834831" y="923724"/>
                </a:lnTo>
                <a:close/>
                <a:moveTo>
                  <a:pt x="1748949" y="898609"/>
                </a:moveTo>
                <a:lnTo>
                  <a:pt x="1718984" y="928574"/>
                </a:lnTo>
                <a:lnTo>
                  <a:pt x="1711854" y="933309"/>
                </a:lnTo>
                <a:lnTo>
                  <a:pt x="1741220" y="968901"/>
                </a:lnTo>
                <a:cubicBezTo>
                  <a:pt x="1781019" y="1027812"/>
                  <a:pt x="1809778" y="1094794"/>
                  <a:pt x="1824529" y="1166878"/>
                </a:cubicBezTo>
                <a:lnTo>
                  <a:pt x="1829294" y="1214151"/>
                </a:lnTo>
                <a:lnTo>
                  <a:pt x="1831530" y="1213699"/>
                </a:lnTo>
                <a:lnTo>
                  <a:pt x="1880179" y="1213699"/>
                </a:lnTo>
                <a:lnTo>
                  <a:pt x="1874424" y="1156614"/>
                </a:lnTo>
                <a:cubicBezTo>
                  <a:pt x="1858316" y="1077899"/>
                  <a:pt x="1826912" y="1004756"/>
                  <a:pt x="1783452" y="940427"/>
                </a:cubicBezTo>
                <a:close/>
                <a:moveTo>
                  <a:pt x="1344969" y="806419"/>
                </a:moveTo>
                <a:lnTo>
                  <a:pt x="1344969" y="836457"/>
                </a:lnTo>
                <a:cubicBezTo>
                  <a:pt x="1344969" y="853814"/>
                  <a:pt x="1337934" y="869529"/>
                  <a:pt x="1326559" y="880903"/>
                </a:cubicBezTo>
                <a:lnTo>
                  <a:pt x="1318149" y="884386"/>
                </a:lnTo>
                <a:lnTo>
                  <a:pt x="1318731" y="884628"/>
                </a:lnTo>
                <a:cubicBezTo>
                  <a:pt x="1328103" y="894000"/>
                  <a:pt x="1333899" y="906946"/>
                  <a:pt x="1333899" y="921247"/>
                </a:cubicBezTo>
                <a:lnTo>
                  <a:pt x="1333899" y="939513"/>
                </a:lnTo>
                <a:lnTo>
                  <a:pt x="1319275" y="974817"/>
                </a:lnTo>
                <a:lnTo>
                  <a:pt x="1326559" y="977834"/>
                </a:lnTo>
                <a:cubicBezTo>
                  <a:pt x="1337934" y="989209"/>
                  <a:pt x="1344969" y="1004923"/>
                  <a:pt x="1344969" y="1022280"/>
                </a:cubicBezTo>
                <a:lnTo>
                  <a:pt x="1344969" y="1040371"/>
                </a:lnTo>
                <a:lnTo>
                  <a:pt x="1378800" y="1047202"/>
                </a:lnTo>
                <a:lnTo>
                  <a:pt x="1406887" y="1062887"/>
                </a:lnTo>
                <a:lnTo>
                  <a:pt x="1417464" y="1052309"/>
                </a:lnTo>
                <a:cubicBezTo>
                  <a:pt x="1429738" y="1040036"/>
                  <a:pt x="1445825" y="1033899"/>
                  <a:pt x="1461911" y="1033899"/>
                </a:cubicBezTo>
                <a:lnTo>
                  <a:pt x="1469194" y="1036916"/>
                </a:lnTo>
                <a:lnTo>
                  <a:pt x="1483817" y="1001611"/>
                </a:lnTo>
                <a:lnTo>
                  <a:pt x="1496734" y="988695"/>
                </a:lnTo>
                <a:cubicBezTo>
                  <a:pt x="1506846" y="978583"/>
                  <a:pt x="1520099" y="973528"/>
                  <a:pt x="1533352" y="973527"/>
                </a:cubicBezTo>
                <a:lnTo>
                  <a:pt x="1533935" y="973768"/>
                </a:lnTo>
                <a:lnTo>
                  <a:pt x="1530451" y="965358"/>
                </a:lnTo>
                <a:cubicBezTo>
                  <a:pt x="1530451" y="949272"/>
                  <a:pt x="1536588" y="933186"/>
                  <a:pt x="1548861" y="920912"/>
                </a:cubicBezTo>
                <a:lnTo>
                  <a:pt x="1570625" y="899148"/>
                </a:lnTo>
                <a:lnTo>
                  <a:pt x="1549578" y="881782"/>
                </a:lnTo>
                <a:cubicBezTo>
                  <a:pt x="1498678" y="847395"/>
                  <a:pt x="1440805" y="822547"/>
                  <a:pt x="1378522" y="809802"/>
                </a:cubicBezTo>
                <a:close/>
                <a:moveTo>
                  <a:pt x="1219256" y="806419"/>
                </a:moveTo>
                <a:lnTo>
                  <a:pt x="1185702" y="809802"/>
                </a:lnTo>
                <a:cubicBezTo>
                  <a:pt x="1123420" y="822547"/>
                  <a:pt x="1065546" y="847395"/>
                  <a:pt x="1014646" y="881782"/>
                </a:cubicBezTo>
                <a:lnTo>
                  <a:pt x="990553" y="901661"/>
                </a:lnTo>
                <a:lnTo>
                  <a:pt x="1004954" y="916062"/>
                </a:lnTo>
                <a:cubicBezTo>
                  <a:pt x="1017227" y="928336"/>
                  <a:pt x="1023364" y="944422"/>
                  <a:pt x="1023364" y="960508"/>
                </a:cubicBezTo>
                <a:lnTo>
                  <a:pt x="1019880" y="968918"/>
                </a:lnTo>
                <a:lnTo>
                  <a:pt x="1020463" y="968677"/>
                </a:lnTo>
                <a:cubicBezTo>
                  <a:pt x="1033717" y="968677"/>
                  <a:pt x="1046969" y="973733"/>
                  <a:pt x="1057081" y="983845"/>
                </a:cubicBezTo>
                <a:lnTo>
                  <a:pt x="1069998" y="996761"/>
                </a:lnTo>
                <a:lnTo>
                  <a:pt x="1084621" y="1032066"/>
                </a:lnTo>
                <a:lnTo>
                  <a:pt x="1091905" y="1029049"/>
                </a:lnTo>
                <a:cubicBezTo>
                  <a:pt x="1107991" y="1029048"/>
                  <a:pt x="1124077" y="1035186"/>
                  <a:pt x="1136351" y="1047459"/>
                </a:cubicBezTo>
                <a:lnTo>
                  <a:pt x="1153770" y="1064879"/>
                </a:lnTo>
                <a:lnTo>
                  <a:pt x="1185422" y="1047202"/>
                </a:lnTo>
                <a:lnTo>
                  <a:pt x="1219256" y="1040371"/>
                </a:lnTo>
                <a:lnTo>
                  <a:pt x="1219256" y="1022280"/>
                </a:lnTo>
                <a:cubicBezTo>
                  <a:pt x="1219256" y="1004923"/>
                  <a:pt x="1226292" y="989209"/>
                  <a:pt x="1237666" y="977834"/>
                </a:cubicBezTo>
                <a:lnTo>
                  <a:pt x="1244950" y="974817"/>
                </a:lnTo>
                <a:lnTo>
                  <a:pt x="1230326" y="939513"/>
                </a:lnTo>
                <a:lnTo>
                  <a:pt x="1230326" y="921247"/>
                </a:lnTo>
                <a:cubicBezTo>
                  <a:pt x="1230326" y="906946"/>
                  <a:pt x="1236123" y="894000"/>
                  <a:pt x="1245494" y="884628"/>
                </a:cubicBezTo>
                <a:lnTo>
                  <a:pt x="1246076" y="884386"/>
                </a:lnTo>
                <a:lnTo>
                  <a:pt x="1237666" y="880903"/>
                </a:lnTo>
                <a:cubicBezTo>
                  <a:pt x="1226292" y="869529"/>
                  <a:pt x="1219256" y="853814"/>
                  <a:pt x="1219256" y="836457"/>
                </a:cubicBezTo>
                <a:close/>
                <a:moveTo>
                  <a:pt x="1344969" y="680203"/>
                </a:moveTo>
                <a:lnTo>
                  <a:pt x="1344969" y="721580"/>
                </a:lnTo>
                <a:lnTo>
                  <a:pt x="1343079" y="730942"/>
                </a:lnTo>
                <a:lnTo>
                  <a:pt x="1393695" y="736044"/>
                </a:lnTo>
                <a:cubicBezTo>
                  <a:pt x="1465780" y="750795"/>
                  <a:pt x="1532761" y="779554"/>
                  <a:pt x="1591672" y="819353"/>
                </a:cubicBezTo>
                <a:lnTo>
                  <a:pt x="1625214" y="847028"/>
                </a:lnTo>
                <a:lnTo>
                  <a:pt x="1630092" y="839682"/>
                </a:lnTo>
                <a:lnTo>
                  <a:pt x="1659874" y="809900"/>
                </a:lnTo>
                <a:lnTo>
                  <a:pt x="1620147" y="777122"/>
                </a:lnTo>
                <a:cubicBezTo>
                  <a:pt x="1555818" y="733662"/>
                  <a:pt x="1482675" y="702258"/>
                  <a:pt x="1403960" y="686150"/>
                </a:cubicBezTo>
                <a:close/>
                <a:moveTo>
                  <a:pt x="1219256" y="680203"/>
                </a:moveTo>
                <a:lnTo>
                  <a:pt x="1160266" y="686150"/>
                </a:lnTo>
                <a:cubicBezTo>
                  <a:pt x="1081551" y="702258"/>
                  <a:pt x="1008408" y="733662"/>
                  <a:pt x="944079" y="777122"/>
                </a:cubicBezTo>
                <a:lnTo>
                  <a:pt x="901305" y="812414"/>
                </a:lnTo>
                <a:lnTo>
                  <a:pt x="923723" y="834832"/>
                </a:lnTo>
                <a:lnTo>
                  <a:pt x="934367" y="850859"/>
                </a:lnTo>
                <a:lnTo>
                  <a:pt x="972552" y="819353"/>
                </a:lnTo>
                <a:cubicBezTo>
                  <a:pt x="1031463" y="779554"/>
                  <a:pt x="1098445" y="750795"/>
                  <a:pt x="1170529" y="736044"/>
                </a:cubicBezTo>
                <a:lnTo>
                  <a:pt x="1221146" y="730942"/>
                </a:lnTo>
                <a:lnTo>
                  <a:pt x="1219256" y="721580"/>
                </a:lnTo>
                <a:close/>
                <a:moveTo>
                  <a:pt x="1282112" y="0"/>
                </a:moveTo>
                <a:cubicBezTo>
                  <a:pt x="1333069" y="0"/>
                  <a:pt x="1374378" y="65854"/>
                  <a:pt x="1374378" y="147089"/>
                </a:cubicBezTo>
                <a:cubicBezTo>
                  <a:pt x="1374378" y="177552"/>
                  <a:pt x="1368569" y="205851"/>
                  <a:pt x="1358621" y="229327"/>
                </a:cubicBezTo>
                <a:lnTo>
                  <a:pt x="1357722" y="231063"/>
                </a:lnTo>
                <a:lnTo>
                  <a:pt x="1359671" y="230955"/>
                </a:lnTo>
                <a:cubicBezTo>
                  <a:pt x="1334886" y="292209"/>
                  <a:pt x="1321217" y="365171"/>
                  <a:pt x="1320162" y="438266"/>
                </a:cubicBezTo>
                <a:lnTo>
                  <a:pt x="1321054" y="458486"/>
                </a:lnTo>
                <a:lnTo>
                  <a:pt x="1328128" y="475212"/>
                </a:lnTo>
                <a:cubicBezTo>
                  <a:pt x="1330655" y="484737"/>
                  <a:pt x="1332052" y="495208"/>
                  <a:pt x="1332052" y="506201"/>
                </a:cubicBezTo>
                <a:lnTo>
                  <a:pt x="1331769" y="508439"/>
                </a:lnTo>
                <a:lnTo>
                  <a:pt x="1355923" y="508439"/>
                </a:lnTo>
                <a:cubicBezTo>
                  <a:pt x="1363045" y="508439"/>
                  <a:pt x="1368819" y="514213"/>
                  <a:pt x="1368819" y="521335"/>
                </a:cubicBezTo>
                <a:lnTo>
                  <a:pt x="1368819" y="579230"/>
                </a:lnTo>
                <a:lnTo>
                  <a:pt x="1424794" y="584872"/>
                </a:lnTo>
                <a:cubicBezTo>
                  <a:pt x="1516969" y="603734"/>
                  <a:pt x="1602618" y="640508"/>
                  <a:pt x="1677947" y="691400"/>
                </a:cubicBezTo>
                <a:lnTo>
                  <a:pt x="1714492" y="721552"/>
                </a:lnTo>
                <a:lnTo>
                  <a:pt x="1754821" y="681223"/>
                </a:lnTo>
                <a:cubicBezTo>
                  <a:pt x="1759857" y="676187"/>
                  <a:pt x="1768023" y="676187"/>
                  <a:pt x="1773059" y="681223"/>
                </a:cubicBezTo>
                <a:lnTo>
                  <a:pt x="1790138" y="698303"/>
                </a:lnTo>
                <a:lnTo>
                  <a:pt x="1791521" y="696520"/>
                </a:lnTo>
                <a:cubicBezTo>
                  <a:pt x="1803180" y="684860"/>
                  <a:pt x="1816234" y="676253"/>
                  <a:pt x="1829027" y="671075"/>
                </a:cubicBezTo>
                <a:lnTo>
                  <a:pt x="1838685" y="668430"/>
                </a:lnTo>
                <a:lnTo>
                  <a:pt x="1849554" y="658479"/>
                </a:lnTo>
                <a:cubicBezTo>
                  <a:pt x="1883514" y="623525"/>
                  <a:pt x="1913468" y="584648"/>
                  <a:pt x="1937305" y="544588"/>
                </a:cubicBezTo>
                <a:lnTo>
                  <a:pt x="1967685" y="484979"/>
                </a:lnTo>
                <a:lnTo>
                  <a:pt x="1968514" y="481954"/>
                </a:lnTo>
                <a:cubicBezTo>
                  <a:pt x="1978079" y="458319"/>
                  <a:pt x="1993982" y="434201"/>
                  <a:pt x="2015523" y="412660"/>
                </a:cubicBezTo>
                <a:cubicBezTo>
                  <a:pt x="2047834" y="380349"/>
                  <a:pt x="2085945" y="360722"/>
                  <a:pt x="2119522" y="356145"/>
                </a:cubicBezTo>
                <a:cubicBezTo>
                  <a:pt x="2130714" y="354619"/>
                  <a:pt x="2141402" y="354766"/>
                  <a:pt x="2151204" y="356673"/>
                </a:cubicBezTo>
                <a:cubicBezTo>
                  <a:pt x="2164272" y="359215"/>
                  <a:pt x="2175764" y="364887"/>
                  <a:pt x="2184772" y="373895"/>
                </a:cubicBezTo>
                <a:cubicBezTo>
                  <a:pt x="2220804" y="409927"/>
                  <a:pt x="2203448" y="485702"/>
                  <a:pt x="2146007" y="543144"/>
                </a:cubicBezTo>
                <a:cubicBezTo>
                  <a:pt x="2124466" y="564685"/>
                  <a:pt x="2100347" y="580588"/>
                  <a:pt x="2076713" y="590153"/>
                </a:cubicBezTo>
                <a:lnTo>
                  <a:pt x="2074850" y="590745"/>
                </a:lnTo>
                <a:lnTo>
                  <a:pt x="2076304" y="592047"/>
                </a:lnTo>
                <a:cubicBezTo>
                  <a:pt x="2015466" y="617835"/>
                  <a:pt x="1954209" y="659761"/>
                  <a:pt x="1901776" y="710701"/>
                </a:cubicBezTo>
                <a:lnTo>
                  <a:pt x="1888110" y="725629"/>
                </a:lnTo>
                <a:lnTo>
                  <a:pt x="1881284" y="742458"/>
                </a:lnTo>
                <a:cubicBezTo>
                  <a:pt x="1876336" y="750980"/>
                  <a:pt x="1869920" y="759373"/>
                  <a:pt x="1862147" y="767146"/>
                </a:cubicBezTo>
                <a:lnTo>
                  <a:pt x="1860364" y="768528"/>
                </a:lnTo>
                <a:lnTo>
                  <a:pt x="1877444" y="785608"/>
                </a:lnTo>
                <a:cubicBezTo>
                  <a:pt x="1882480" y="790644"/>
                  <a:pt x="1882480" y="798810"/>
                  <a:pt x="1877444" y="803846"/>
                </a:cubicBezTo>
                <a:lnTo>
                  <a:pt x="1837298" y="843992"/>
                </a:lnTo>
                <a:lnTo>
                  <a:pt x="1869175" y="882627"/>
                </a:lnTo>
                <a:cubicBezTo>
                  <a:pt x="1920066" y="957956"/>
                  <a:pt x="1956840" y="1043606"/>
                  <a:pt x="1975702" y="1135780"/>
                </a:cubicBezTo>
                <a:lnTo>
                  <a:pt x="1981152" y="1189847"/>
                </a:lnTo>
                <a:lnTo>
                  <a:pt x="2031775" y="1189847"/>
                </a:lnTo>
                <a:cubicBezTo>
                  <a:pt x="2038897" y="1189847"/>
                  <a:pt x="2044671" y="1195621"/>
                  <a:pt x="2044671" y="1202743"/>
                </a:cubicBezTo>
                <a:lnTo>
                  <a:pt x="2044671" y="1226898"/>
                </a:lnTo>
                <a:lnTo>
                  <a:pt x="2046909" y="1226614"/>
                </a:lnTo>
                <a:cubicBezTo>
                  <a:pt x="2063397" y="1226614"/>
                  <a:pt x="2078715" y="1229759"/>
                  <a:pt x="2091421" y="1235144"/>
                </a:cubicBezTo>
                <a:lnTo>
                  <a:pt x="2100121" y="1240102"/>
                </a:lnTo>
                <a:lnTo>
                  <a:pt x="2114843" y="1240751"/>
                </a:lnTo>
                <a:cubicBezTo>
                  <a:pt x="2163573" y="1240048"/>
                  <a:pt x="2212243" y="1233739"/>
                  <a:pt x="2257426" y="1222267"/>
                </a:cubicBezTo>
                <a:lnTo>
                  <a:pt x="2321057" y="1201600"/>
                </a:lnTo>
                <a:lnTo>
                  <a:pt x="2323783" y="1200046"/>
                </a:lnTo>
                <a:cubicBezTo>
                  <a:pt x="2347258" y="1190098"/>
                  <a:pt x="2375558" y="1184289"/>
                  <a:pt x="2406021" y="1184289"/>
                </a:cubicBezTo>
                <a:cubicBezTo>
                  <a:pt x="2487256" y="1184289"/>
                  <a:pt x="2553110" y="1225598"/>
                  <a:pt x="2553110" y="1276555"/>
                </a:cubicBezTo>
                <a:cubicBezTo>
                  <a:pt x="2553110" y="1327512"/>
                  <a:pt x="2487256" y="1368821"/>
                  <a:pt x="2406021" y="1368821"/>
                </a:cubicBezTo>
                <a:cubicBezTo>
                  <a:pt x="2375558" y="1368821"/>
                  <a:pt x="2347258" y="1363011"/>
                  <a:pt x="2323783" y="1353063"/>
                </a:cubicBezTo>
                <a:lnTo>
                  <a:pt x="2322047" y="1352165"/>
                </a:lnTo>
                <a:lnTo>
                  <a:pt x="2322154" y="1354113"/>
                </a:lnTo>
                <a:cubicBezTo>
                  <a:pt x="2260900" y="1329329"/>
                  <a:pt x="2187939" y="1315660"/>
                  <a:pt x="2114843" y="1314605"/>
                </a:cubicBezTo>
                <a:lnTo>
                  <a:pt x="2094624" y="1315497"/>
                </a:lnTo>
                <a:lnTo>
                  <a:pt x="2077898" y="1322570"/>
                </a:lnTo>
                <a:cubicBezTo>
                  <a:pt x="2068373" y="1325098"/>
                  <a:pt x="2057901" y="1326495"/>
                  <a:pt x="2046909" y="1326495"/>
                </a:cubicBezTo>
                <a:lnTo>
                  <a:pt x="2044671" y="1326212"/>
                </a:lnTo>
                <a:lnTo>
                  <a:pt x="2044671" y="1350366"/>
                </a:lnTo>
                <a:cubicBezTo>
                  <a:pt x="2044671" y="1357488"/>
                  <a:pt x="2038897" y="1363262"/>
                  <a:pt x="2031775" y="1363262"/>
                </a:cubicBezTo>
                <a:lnTo>
                  <a:pt x="1981536" y="1363262"/>
                </a:lnTo>
                <a:lnTo>
                  <a:pt x="1975702" y="1421142"/>
                </a:lnTo>
                <a:cubicBezTo>
                  <a:pt x="1956840" y="1513317"/>
                  <a:pt x="1920066" y="1598966"/>
                  <a:pt x="1869175" y="1674295"/>
                </a:cubicBezTo>
                <a:lnTo>
                  <a:pt x="1836509" y="1713886"/>
                </a:lnTo>
                <a:lnTo>
                  <a:pt x="1871887" y="1749264"/>
                </a:lnTo>
                <a:cubicBezTo>
                  <a:pt x="1876923" y="1754300"/>
                  <a:pt x="1876923" y="1762466"/>
                  <a:pt x="1871887" y="1767502"/>
                </a:cubicBezTo>
                <a:lnTo>
                  <a:pt x="1854704" y="1784685"/>
                </a:lnTo>
                <a:lnTo>
                  <a:pt x="1856590" y="1785964"/>
                </a:lnTo>
                <a:cubicBezTo>
                  <a:pt x="1868249" y="1797623"/>
                  <a:pt x="1876857" y="1810678"/>
                  <a:pt x="1882034" y="1823470"/>
                </a:cubicBezTo>
                <a:lnTo>
                  <a:pt x="1884680" y="1833129"/>
                </a:lnTo>
                <a:lnTo>
                  <a:pt x="1894630" y="1843997"/>
                </a:lnTo>
                <a:cubicBezTo>
                  <a:pt x="1929585" y="1877958"/>
                  <a:pt x="1968462" y="1907911"/>
                  <a:pt x="2008522" y="1931748"/>
                </a:cubicBezTo>
                <a:lnTo>
                  <a:pt x="2068130" y="1962128"/>
                </a:lnTo>
                <a:lnTo>
                  <a:pt x="2071156" y="1962957"/>
                </a:lnTo>
                <a:cubicBezTo>
                  <a:pt x="2094790" y="1972522"/>
                  <a:pt x="2118909" y="1988426"/>
                  <a:pt x="2140450" y="2009966"/>
                </a:cubicBezTo>
                <a:cubicBezTo>
                  <a:pt x="2197891" y="2067408"/>
                  <a:pt x="2215247" y="2143183"/>
                  <a:pt x="2179215" y="2179216"/>
                </a:cubicBezTo>
                <a:cubicBezTo>
                  <a:pt x="2143183" y="2215248"/>
                  <a:pt x="2067407" y="2197892"/>
                  <a:pt x="2009966" y="2140450"/>
                </a:cubicBezTo>
                <a:cubicBezTo>
                  <a:pt x="1988425" y="2118909"/>
                  <a:pt x="1972522" y="2094791"/>
                  <a:pt x="1962957" y="2071157"/>
                </a:cubicBezTo>
                <a:lnTo>
                  <a:pt x="1962365" y="2069294"/>
                </a:lnTo>
                <a:lnTo>
                  <a:pt x="1961063" y="2070748"/>
                </a:lnTo>
                <a:cubicBezTo>
                  <a:pt x="1935275" y="2009909"/>
                  <a:pt x="1893349" y="1948652"/>
                  <a:pt x="1842408" y="1896220"/>
                </a:cubicBezTo>
                <a:lnTo>
                  <a:pt x="1827480" y="1882553"/>
                </a:lnTo>
                <a:lnTo>
                  <a:pt x="1810651" y="1875728"/>
                </a:lnTo>
                <a:cubicBezTo>
                  <a:pt x="1802129" y="1870780"/>
                  <a:pt x="1793736" y="1864363"/>
                  <a:pt x="1785964" y="1856590"/>
                </a:cubicBezTo>
                <a:lnTo>
                  <a:pt x="1784582" y="1854807"/>
                </a:lnTo>
                <a:lnTo>
                  <a:pt x="1767502" y="1871887"/>
                </a:lnTo>
                <a:cubicBezTo>
                  <a:pt x="1762466" y="1876923"/>
                  <a:pt x="1754300" y="1876923"/>
                  <a:pt x="1749264" y="1871887"/>
                </a:cubicBezTo>
                <a:lnTo>
                  <a:pt x="1713536" y="1836159"/>
                </a:lnTo>
                <a:lnTo>
                  <a:pt x="1677947" y="1865523"/>
                </a:lnTo>
                <a:cubicBezTo>
                  <a:pt x="1602618" y="1916414"/>
                  <a:pt x="1516969" y="1953188"/>
                  <a:pt x="1424794" y="1972050"/>
                </a:cubicBezTo>
                <a:lnTo>
                  <a:pt x="1368819" y="1977692"/>
                </a:lnTo>
                <a:lnTo>
                  <a:pt x="1368819" y="2031775"/>
                </a:lnTo>
                <a:cubicBezTo>
                  <a:pt x="1368819" y="2038897"/>
                  <a:pt x="1363045" y="2044671"/>
                  <a:pt x="1355923" y="2044671"/>
                </a:cubicBezTo>
                <a:lnTo>
                  <a:pt x="1331769" y="2044671"/>
                </a:lnTo>
                <a:lnTo>
                  <a:pt x="1332052" y="2046909"/>
                </a:lnTo>
                <a:cubicBezTo>
                  <a:pt x="1332052" y="2063398"/>
                  <a:pt x="1328908" y="2078715"/>
                  <a:pt x="1323523" y="2091422"/>
                </a:cubicBezTo>
                <a:lnTo>
                  <a:pt x="1318564" y="2100122"/>
                </a:lnTo>
                <a:lnTo>
                  <a:pt x="1317915" y="2114843"/>
                </a:lnTo>
                <a:cubicBezTo>
                  <a:pt x="1318618" y="2163574"/>
                  <a:pt x="1324928" y="2212244"/>
                  <a:pt x="1336400" y="2257426"/>
                </a:cubicBezTo>
                <a:lnTo>
                  <a:pt x="1357067" y="2321058"/>
                </a:lnTo>
                <a:lnTo>
                  <a:pt x="1358620" y="2323783"/>
                </a:lnTo>
                <a:cubicBezTo>
                  <a:pt x="1368569" y="2347259"/>
                  <a:pt x="1374378" y="2375558"/>
                  <a:pt x="1374378" y="2406022"/>
                </a:cubicBezTo>
                <a:cubicBezTo>
                  <a:pt x="1374378" y="2487256"/>
                  <a:pt x="1333069" y="2553110"/>
                  <a:pt x="1282112" y="2553110"/>
                </a:cubicBezTo>
                <a:cubicBezTo>
                  <a:pt x="1231155" y="2553110"/>
                  <a:pt x="1189846" y="2487256"/>
                  <a:pt x="1189846" y="2406022"/>
                </a:cubicBezTo>
                <a:cubicBezTo>
                  <a:pt x="1189846" y="2375558"/>
                  <a:pt x="1195655" y="2347259"/>
                  <a:pt x="1205603" y="2323783"/>
                </a:cubicBezTo>
                <a:lnTo>
                  <a:pt x="1206502" y="2322047"/>
                </a:lnTo>
                <a:lnTo>
                  <a:pt x="1204554" y="2322155"/>
                </a:lnTo>
                <a:cubicBezTo>
                  <a:pt x="1229338" y="2260901"/>
                  <a:pt x="1243007" y="2187939"/>
                  <a:pt x="1244062" y="2114844"/>
                </a:cubicBezTo>
                <a:lnTo>
                  <a:pt x="1243170" y="2094624"/>
                </a:lnTo>
                <a:lnTo>
                  <a:pt x="1236096" y="2077898"/>
                </a:lnTo>
                <a:cubicBezTo>
                  <a:pt x="1233569" y="2068373"/>
                  <a:pt x="1232172" y="2057902"/>
                  <a:pt x="1232172" y="2046909"/>
                </a:cubicBezTo>
                <a:lnTo>
                  <a:pt x="1232455" y="2044671"/>
                </a:lnTo>
                <a:lnTo>
                  <a:pt x="1208300" y="2044671"/>
                </a:lnTo>
                <a:cubicBezTo>
                  <a:pt x="1201178" y="2044671"/>
                  <a:pt x="1195404" y="2038897"/>
                  <a:pt x="1195404" y="2031775"/>
                </a:cubicBezTo>
                <a:lnTo>
                  <a:pt x="1195404" y="1977692"/>
                </a:lnTo>
                <a:lnTo>
                  <a:pt x="1139432" y="1972050"/>
                </a:lnTo>
                <a:cubicBezTo>
                  <a:pt x="1047258" y="1953188"/>
                  <a:pt x="961608" y="1916414"/>
                  <a:pt x="886279" y="1865523"/>
                </a:cubicBezTo>
                <a:lnTo>
                  <a:pt x="847643" y="1833645"/>
                </a:lnTo>
                <a:lnTo>
                  <a:pt x="809401" y="1871887"/>
                </a:lnTo>
                <a:cubicBezTo>
                  <a:pt x="804365" y="1876923"/>
                  <a:pt x="796200" y="1876923"/>
                  <a:pt x="791164" y="1871887"/>
                </a:cubicBezTo>
                <a:lnTo>
                  <a:pt x="774084" y="1854807"/>
                </a:lnTo>
                <a:lnTo>
                  <a:pt x="772701" y="1856590"/>
                </a:lnTo>
                <a:cubicBezTo>
                  <a:pt x="761042" y="1868250"/>
                  <a:pt x="747988" y="1876857"/>
                  <a:pt x="735195" y="1882035"/>
                </a:cubicBezTo>
                <a:lnTo>
                  <a:pt x="725537" y="1884680"/>
                </a:lnTo>
                <a:lnTo>
                  <a:pt x="714668" y="1894631"/>
                </a:lnTo>
                <a:cubicBezTo>
                  <a:pt x="680708" y="1929585"/>
                  <a:pt x="650754" y="1968462"/>
                  <a:pt x="626917" y="2008523"/>
                </a:cubicBezTo>
                <a:lnTo>
                  <a:pt x="596537" y="2068131"/>
                </a:lnTo>
                <a:lnTo>
                  <a:pt x="595708" y="2071156"/>
                </a:lnTo>
                <a:cubicBezTo>
                  <a:pt x="586143" y="2094791"/>
                  <a:pt x="570240" y="2118909"/>
                  <a:pt x="548699" y="2140450"/>
                </a:cubicBezTo>
                <a:cubicBezTo>
                  <a:pt x="491258" y="2197892"/>
                  <a:pt x="415482" y="2215248"/>
                  <a:pt x="379450" y="2179216"/>
                </a:cubicBezTo>
                <a:cubicBezTo>
                  <a:pt x="343418" y="2143183"/>
                  <a:pt x="360774" y="2067408"/>
                  <a:pt x="418215" y="2009966"/>
                </a:cubicBezTo>
                <a:cubicBezTo>
                  <a:pt x="439756" y="1988426"/>
                  <a:pt x="463875" y="1972522"/>
                  <a:pt x="487509" y="1962957"/>
                </a:cubicBezTo>
                <a:lnTo>
                  <a:pt x="489372" y="1962365"/>
                </a:lnTo>
                <a:lnTo>
                  <a:pt x="487918" y="1961063"/>
                </a:lnTo>
                <a:cubicBezTo>
                  <a:pt x="548756" y="1935275"/>
                  <a:pt x="610013" y="1893349"/>
                  <a:pt x="662446" y="1842409"/>
                </a:cubicBezTo>
                <a:lnTo>
                  <a:pt x="676112" y="1827481"/>
                </a:lnTo>
                <a:lnTo>
                  <a:pt x="682938" y="1810652"/>
                </a:lnTo>
                <a:cubicBezTo>
                  <a:pt x="687886" y="1802130"/>
                  <a:pt x="694302" y="1793737"/>
                  <a:pt x="702075" y="1785964"/>
                </a:cubicBezTo>
                <a:lnTo>
                  <a:pt x="703961" y="1784685"/>
                </a:lnTo>
                <a:lnTo>
                  <a:pt x="686778" y="1767502"/>
                </a:lnTo>
                <a:cubicBezTo>
                  <a:pt x="681742" y="1762466"/>
                  <a:pt x="681742" y="1754300"/>
                  <a:pt x="686778" y="1749264"/>
                </a:cubicBezTo>
                <a:lnTo>
                  <a:pt x="725203" y="1710839"/>
                </a:lnTo>
                <a:lnTo>
                  <a:pt x="695052" y="1674295"/>
                </a:lnTo>
                <a:cubicBezTo>
                  <a:pt x="644160" y="1598966"/>
                  <a:pt x="607386" y="1513317"/>
                  <a:pt x="588524" y="1421142"/>
                </a:cubicBezTo>
                <a:lnTo>
                  <a:pt x="582690" y="1363262"/>
                </a:lnTo>
                <a:lnTo>
                  <a:pt x="521335" y="1363262"/>
                </a:lnTo>
                <a:cubicBezTo>
                  <a:pt x="514213" y="1363262"/>
                  <a:pt x="508439" y="1357488"/>
                  <a:pt x="508439" y="1350366"/>
                </a:cubicBezTo>
                <a:lnTo>
                  <a:pt x="508439" y="1326212"/>
                </a:lnTo>
                <a:lnTo>
                  <a:pt x="506201" y="1326495"/>
                </a:lnTo>
                <a:cubicBezTo>
                  <a:pt x="489713" y="1326495"/>
                  <a:pt x="474395" y="1323351"/>
                  <a:pt x="461689" y="1317966"/>
                </a:cubicBezTo>
                <a:lnTo>
                  <a:pt x="452989" y="1313007"/>
                </a:lnTo>
                <a:lnTo>
                  <a:pt x="438268" y="1312358"/>
                </a:lnTo>
                <a:cubicBezTo>
                  <a:pt x="389537" y="1313061"/>
                  <a:pt x="340867" y="1319370"/>
                  <a:pt x="295685" y="1330842"/>
                </a:cubicBezTo>
                <a:lnTo>
                  <a:pt x="232053" y="1351509"/>
                </a:lnTo>
                <a:lnTo>
                  <a:pt x="229328" y="1353063"/>
                </a:lnTo>
                <a:cubicBezTo>
                  <a:pt x="205852" y="1363011"/>
                  <a:pt x="177552" y="1368821"/>
                  <a:pt x="147089" y="1368821"/>
                </a:cubicBezTo>
                <a:cubicBezTo>
                  <a:pt x="65854" y="1368821"/>
                  <a:pt x="0" y="1327512"/>
                  <a:pt x="0" y="1276555"/>
                </a:cubicBezTo>
                <a:cubicBezTo>
                  <a:pt x="0" y="1225598"/>
                  <a:pt x="65854" y="1184289"/>
                  <a:pt x="147089" y="1184289"/>
                </a:cubicBezTo>
                <a:cubicBezTo>
                  <a:pt x="177552" y="1184289"/>
                  <a:pt x="205852" y="1190098"/>
                  <a:pt x="229328" y="1200046"/>
                </a:cubicBezTo>
                <a:lnTo>
                  <a:pt x="231063" y="1200944"/>
                </a:lnTo>
                <a:lnTo>
                  <a:pt x="230956" y="1198996"/>
                </a:lnTo>
                <a:cubicBezTo>
                  <a:pt x="292210" y="1223780"/>
                  <a:pt x="365171" y="1237450"/>
                  <a:pt x="438267" y="1238504"/>
                </a:cubicBezTo>
                <a:lnTo>
                  <a:pt x="458486" y="1237612"/>
                </a:lnTo>
                <a:lnTo>
                  <a:pt x="475212" y="1230539"/>
                </a:lnTo>
                <a:cubicBezTo>
                  <a:pt x="484737" y="1228012"/>
                  <a:pt x="495209" y="1226614"/>
                  <a:pt x="506201" y="1226614"/>
                </a:cubicBezTo>
                <a:lnTo>
                  <a:pt x="508439" y="1226898"/>
                </a:lnTo>
                <a:lnTo>
                  <a:pt x="508439" y="1202743"/>
                </a:lnTo>
                <a:cubicBezTo>
                  <a:pt x="508439" y="1195621"/>
                  <a:pt x="514213" y="1189847"/>
                  <a:pt x="521335" y="1189847"/>
                </a:cubicBezTo>
                <a:lnTo>
                  <a:pt x="583074" y="1189847"/>
                </a:lnTo>
                <a:lnTo>
                  <a:pt x="588524" y="1135780"/>
                </a:lnTo>
                <a:cubicBezTo>
                  <a:pt x="607386" y="1043606"/>
                  <a:pt x="644160" y="957956"/>
                  <a:pt x="695052" y="882627"/>
                </a:cubicBezTo>
                <a:lnTo>
                  <a:pt x="724415" y="847039"/>
                </a:lnTo>
                <a:lnTo>
                  <a:pt x="681221" y="803846"/>
                </a:lnTo>
                <a:cubicBezTo>
                  <a:pt x="676185" y="798810"/>
                  <a:pt x="676185" y="790644"/>
                  <a:pt x="681221" y="785608"/>
                </a:cubicBezTo>
                <a:lnTo>
                  <a:pt x="698301" y="768528"/>
                </a:lnTo>
                <a:lnTo>
                  <a:pt x="696518" y="767146"/>
                </a:lnTo>
                <a:cubicBezTo>
                  <a:pt x="684859" y="755487"/>
                  <a:pt x="676251" y="742432"/>
                  <a:pt x="671074" y="729640"/>
                </a:cubicBezTo>
                <a:lnTo>
                  <a:pt x="668428" y="719981"/>
                </a:lnTo>
                <a:lnTo>
                  <a:pt x="658478" y="709113"/>
                </a:lnTo>
                <a:cubicBezTo>
                  <a:pt x="623523" y="675152"/>
                  <a:pt x="584646" y="645199"/>
                  <a:pt x="544586" y="621362"/>
                </a:cubicBezTo>
                <a:lnTo>
                  <a:pt x="484978" y="590982"/>
                </a:lnTo>
                <a:lnTo>
                  <a:pt x="481952" y="590153"/>
                </a:lnTo>
                <a:cubicBezTo>
                  <a:pt x="458318" y="580588"/>
                  <a:pt x="434199" y="564685"/>
                  <a:pt x="412658" y="543144"/>
                </a:cubicBezTo>
                <a:cubicBezTo>
                  <a:pt x="355217" y="485702"/>
                  <a:pt x="337861" y="409927"/>
                  <a:pt x="373893" y="373895"/>
                </a:cubicBezTo>
                <a:cubicBezTo>
                  <a:pt x="382901" y="364887"/>
                  <a:pt x="394393" y="359215"/>
                  <a:pt x="407462" y="356673"/>
                </a:cubicBezTo>
                <a:cubicBezTo>
                  <a:pt x="417263" y="354766"/>
                  <a:pt x="427951" y="354619"/>
                  <a:pt x="439143" y="356145"/>
                </a:cubicBezTo>
                <a:cubicBezTo>
                  <a:pt x="472720" y="360722"/>
                  <a:pt x="510831" y="380349"/>
                  <a:pt x="543142" y="412660"/>
                </a:cubicBezTo>
                <a:cubicBezTo>
                  <a:pt x="564683" y="434201"/>
                  <a:pt x="580586" y="458319"/>
                  <a:pt x="590152" y="481954"/>
                </a:cubicBezTo>
                <a:lnTo>
                  <a:pt x="590744" y="483816"/>
                </a:lnTo>
                <a:lnTo>
                  <a:pt x="592045" y="482362"/>
                </a:lnTo>
                <a:cubicBezTo>
                  <a:pt x="617833" y="543201"/>
                  <a:pt x="659759" y="604458"/>
                  <a:pt x="710700" y="656890"/>
                </a:cubicBezTo>
                <a:lnTo>
                  <a:pt x="725628" y="670557"/>
                </a:lnTo>
                <a:lnTo>
                  <a:pt x="742457" y="677382"/>
                </a:lnTo>
                <a:cubicBezTo>
                  <a:pt x="750979" y="682330"/>
                  <a:pt x="759372" y="688747"/>
                  <a:pt x="767144" y="696520"/>
                </a:cubicBezTo>
                <a:lnTo>
                  <a:pt x="768527" y="698303"/>
                </a:lnTo>
                <a:lnTo>
                  <a:pt x="785607" y="681223"/>
                </a:lnTo>
                <a:cubicBezTo>
                  <a:pt x="790643" y="676187"/>
                  <a:pt x="798808" y="676187"/>
                  <a:pt x="803844" y="681223"/>
                </a:cubicBezTo>
                <a:lnTo>
                  <a:pt x="846687" y="724066"/>
                </a:lnTo>
                <a:lnTo>
                  <a:pt x="886279" y="691400"/>
                </a:lnTo>
                <a:cubicBezTo>
                  <a:pt x="961608" y="640508"/>
                  <a:pt x="1047258" y="603734"/>
                  <a:pt x="1139432" y="584872"/>
                </a:cubicBezTo>
                <a:lnTo>
                  <a:pt x="1195404" y="579230"/>
                </a:lnTo>
                <a:lnTo>
                  <a:pt x="1195404" y="521335"/>
                </a:lnTo>
                <a:cubicBezTo>
                  <a:pt x="1195404" y="514213"/>
                  <a:pt x="1201178" y="508439"/>
                  <a:pt x="1208300" y="508439"/>
                </a:cubicBezTo>
                <a:lnTo>
                  <a:pt x="1232455" y="508439"/>
                </a:lnTo>
                <a:lnTo>
                  <a:pt x="1232172" y="506201"/>
                </a:lnTo>
                <a:cubicBezTo>
                  <a:pt x="1232172" y="489713"/>
                  <a:pt x="1235316" y="474395"/>
                  <a:pt x="1240701" y="461688"/>
                </a:cubicBezTo>
                <a:lnTo>
                  <a:pt x="1245660" y="452988"/>
                </a:lnTo>
                <a:lnTo>
                  <a:pt x="1246309" y="438267"/>
                </a:lnTo>
                <a:cubicBezTo>
                  <a:pt x="1245606" y="389537"/>
                  <a:pt x="1239296" y="340866"/>
                  <a:pt x="1227824" y="295684"/>
                </a:cubicBezTo>
                <a:lnTo>
                  <a:pt x="1207157" y="232052"/>
                </a:lnTo>
                <a:lnTo>
                  <a:pt x="1205604" y="229327"/>
                </a:lnTo>
                <a:cubicBezTo>
                  <a:pt x="1195655" y="205851"/>
                  <a:pt x="1189846" y="177552"/>
                  <a:pt x="1189846" y="147089"/>
                </a:cubicBezTo>
                <a:cubicBezTo>
                  <a:pt x="1189846" y="65854"/>
                  <a:pt x="1231155" y="0"/>
                  <a:pt x="1282112" y="0"/>
                </a:cubicBezTo>
                <a:close/>
              </a:path>
            </a:pathLst>
          </a:cu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F2EFE4E7-1C6A-F017-4CA2-101AAB619E23}"/>
              </a:ext>
            </a:extLst>
          </p:cNvPr>
          <p:cNvSpPr/>
          <p:nvPr/>
        </p:nvSpPr>
        <p:spPr>
          <a:xfrm>
            <a:off x="3790021" y="3796130"/>
            <a:ext cx="2305193" cy="2626806"/>
          </a:xfrm>
          <a:custGeom>
            <a:avLst/>
            <a:gdLst>
              <a:gd name="csX0" fmla="*/ 1636085 w 2305193"/>
              <a:gd name="csY0" fmla="*/ 1660637 h 2626806"/>
              <a:gd name="csX1" fmla="*/ 1576518 w 2305193"/>
              <a:gd name="csY1" fmla="*/ 1732834 h 2626806"/>
              <a:gd name="csX2" fmla="*/ 1273422 w 2305193"/>
              <a:gd name="csY2" fmla="*/ 1896246 h 2626806"/>
              <a:gd name="csX3" fmla="*/ 1211567 w 2305193"/>
              <a:gd name="csY3" fmla="*/ 1902482 h 2626806"/>
              <a:gd name="csX4" fmla="*/ 1211567 w 2305193"/>
              <a:gd name="csY4" fmla="*/ 1950332 h 2626806"/>
              <a:gd name="csX5" fmla="*/ 1283065 w 2305193"/>
              <a:gd name="csY5" fmla="*/ 1943124 h 2626806"/>
              <a:gd name="csX6" fmla="*/ 1610353 w 2305193"/>
              <a:gd name="csY6" fmla="*/ 1766669 h 2626806"/>
              <a:gd name="csX7" fmla="*/ 1677912 w 2305193"/>
              <a:gd name="csY7" fmla="*/ 1684786 h 2626806"/>
              <a:gd name="csX8" fmla="*/ 669112 w 2305193"/>
              <a:gd name="csY8" fmla="*/ 1660636 h 2626806"/>
              <a:gd name="csX9" fmla="*/ 627285 w 2305193"/>
              <a:gd name="csY9" fmla="*/ 1684785 h 2626806"/>
              <a:gd name="csX10" fmla="*/ 694845 w 2305193"/>
              <a:gd name="csY10" fmla="*/ 1766669 h 2626806"/>
              <a:gd name="csX11" fmla="*/ 1022133 w 2305193"/>
              <a:gd name="csY11" fmla="*/ 1943124 h 2626806"/>
              <a:gd name="csX12" fmla="*/ 1086888 w 2305193"/>
              <a:gd name="csY12" fmla="*/ 1949652 h 2626806"/>
              <a:gd name="csX13" fmla="*/ 1086888 w 2305193"/>
              <a:gd name="csY13" fmla="*/ 1901802 h 2626806"/>
              <a:gd name="csX14" fmla="*/ 1031777 w 2305193"/>
              <a:gd name="csY14" fmla="*/ 1896246 h 2626806"/>
              <a:gd name="csX15" fmla="*/ 728680 w 2305193"/>
              <a:gd name="csY15" fmla="*/ 1732834 h 2626806"/>
              <a:gd name="csX16" fmla="*/ 1385126 w 2305193"/>
              <a:gd name="csY16" fmla="*/ 1515746 h 2626806"/>
              <a:gd name="csX17" fmla="*/ 1373509 w 2305193"/>
              <a:gd name="csY17" fmla="*/ 1529825 h 2626806"/>
              <a:gd name="csX18" fmla="*/ 1215561 w 2305193"/>
              <a:gd name="csY18" fmla="*/ 1614982 h 2626806"/>
              <a:gd name="csX19" fmla="*/ 1211567 w 2305193"/>
              <a:gd name="csY19" fmla="*/ 1615385 h 2626806"/>
              <a:gd name="csX20" fmla="*/ 1211567 w 2305193"/>
              <a:gd name="csY20" fmla="*/ 1788227 h 2626806"/>
              <a:gd name="csX21" fmla="*/ 1250395 w 2305193"/>
              <a:gd name="csY21" fmla="*/ 1784313 h 2626806"/>
              <a:gd name="csX22" fmla="*/ 1495727 w 2305193"/>
              <a:gd name="csY22" fmla="*/ 1652043 h 2626806"/>
              <a:gd name="csX23" fmla="*/ 1536211 w 2305193"/>
              <a:gd name="csY23" fmla="*/ 1602975 h 2626806"/>
              <a:gd name="csX24" fmla="*/ 920072 w 2305193"/>
              <a:gd name="csY24" fmla="*/ 1515744 h 2626806"/>
              <a:gd name="csX25" fmla="*/ 768985 w 2305193"/>
              <a:gd name="csY25" fmla="*/ 1602974 h 2626806"/>
              <a:gd name="csX26" fmla="*/ 809471 w 2305193"/>
              <a:gd name="csY26" fmla="*/ 1652043 h 2626806"/>
              <a:gd name="csX27" fmla="*/ 1054803 w 2305193"/>
              <a:gd name="csY27" fmla="*/ 1784313 h 2626806"/>
              <a:gd name="csX28" fmla="*/ 1086888 w 2305193"/>
              <a:gd name="csY28" fmla="*/ 1787547 h 2626806"/>
              <a:gd name="csX29" fmla="*/ 1086888 w 2305193"/>
              <a:gd name="csY29" fmla="*/ 1614129 h 2626806"/>
              <a:gd name="csX30" fmla="*/ 1030994 w 2305193"/>
              <a:gd name="csY30" fmla="*/ 1596778 h 2626806"/>
              <a:gd name="csX31" fmla="*/ 931689 w 2305193"/>
              <a:gd name="csY31" fmla="*/ 1529825 h 2626806"/>
              <a:gd name="csX32" fmla="*/ 1152599 w 2305193"/>
              <a:gd name="csY32" fmla="*/ 1169022 h 2626806"/>
              <a:gd name="csX33" fmla="*/ 1292493 w 2305193"/>
              <a:gd name="csY33" fmla="*/ 1308916 h 2626806"/>
              <a:gd name="csX34" fmla="*/ 1152599 w 2305193"/>
              <a:gd name="csY34" fmla="*/ 1448810 h 2626806"/>
              <a:gd name="csX35" fmla="*/ 1012705 w 2305193"/>
              <a:gd name="csY35" fmla="*/ 1308916 h 2626806"/>
              <a:gd name="csX36" fmla="*/ 1152599 w 2305193"/>
              <a:gd name="csY36" fmla="*/ 1169022 h 2626806"/>
              <a:gd name="csX37" fmla="*/ 702554 w 2305193"/>
              <a:gd name="csY37" fmla="*/ 1129446 h 2626806"/>
              <a:gd name="csX38" fmla="*/ 677202 w 2305193"/>
              <a:gd name="csY38" fmla="*/ 1211119 h 2626806"/>
              <a:gd name="csX39" fmla="*/ 667343 w 2305193"/>
              <a:gd name="csY39" fmla="*/ 1308915 h 2626806"/>
              <a:gd name="csX40" fmla="*/ 677202 w 2305193"/>
              <a:gd name="csY40" fmla="*/ 1406711 h 2626806"/>
              <a:gd name="csX41" fmla="*/ 704917 w 2305193"/>
              <a:gd name="csY41" fmla="*/ 1495996 h 2626806"/>
              <a:gd name="csX42" fmla="*/ 857683 w 2305193"/>
              <a:gd name="csY42" fmla="*/ 1407797 h 2626806"/>
              <a:gd name="csX43" fmla="*/ 846532 w 2305193"/>
              <a:gd name="csY43" fmla="*/ 1371877 h 2626806"/>
              <a:gd name="csX44" fmla="*/ 840185 w 2305193"/>
              <a:gd name="csY44" fmla="*/ 1308915 h 2626806"/>
              <a:gd name="csX45" fmla="*/ 846532 w 2305193"/>
              <a:gd name="csY45" fmla="*/ 1245953 h 2626806"/>
              <a:gd name="csX46" fmla="*/ 855320 w 2305193"/>
              <a:gd name="csY46" fmla="*/ 1217645 h 2626806"/>
              <a:gd name="csX47" fmla="*/ 1602643 w 2305193"/>
              <a:gd name="csY47" fmla="*/ 1129444 h 2626806"/>
              <a:gd name="csX48" fmla="*/ 1449878 w 2305193"/>
              <a:gd name="csY48" fmla="*/ 1217643 h 2626806"/>
              <a:gd name="csX49" fmla="*/ 1458666 w 2305193"/>
              <a:gd name="csY49" fmla="*/ 1245953 h 2626806"/>
              <a:gd name="csX50" fmla="*/ 1465013 w 2305193"/>
              <a:gd name="csY50" fmla="*/ 1308915 h 2626806"/>
              <a:gd name="csX51" fmla="*/ 1458666 w 2305193"/>
              <a:gd name="csY51" fmla="*/ 1371877 h 2626806"/>
              <a:gd name="csX52" fmla="*/ 1447515 w 2305193"/>
              <a:gd name="csY52" fmla="*/ 1407799 h 2626806"/>
              <a:gd name="csX53" fmla="*/ 1600280 w 2305193"/>
              <a:gd name="csY53" fmla="*/ 1495998 h 2626806"/>
              <a:gd name="csX54" fmla="*/ 1627997 w 2305193"/>
              <a:gd name="csY54" fmla="*/ 1406711 h 2626806"/>
              <a:gd name="csX55" fmla="*/ 1637855 w 2305193"/>
              <a:gd name="csY55" fmla="*/ 1308915 h 2626806"/>
              <a:gd name="csX56" fmla="*/ 1627997 w 2305193"/>
              <a:gd name="csY56" fmla="*/ 1211119 h 2626806"/>
              <a:gd name="csX57" fmla="*/ 1152599 w 2305193"/>
              <a:gd name="csY57" fmla="*/ 1102709 h 2626806"/>
              <a:gd name="csX58" fmla="*/ 946393 w 2305193"/>
              <a:gd name="csY58" fmla="*/ 1308915 h 2626806"/>
              <a:gd name="csX59" fmla="*/ 1152599 w 2305193"/>
              <a:gd name="csY59" fmla="*/ 1515121 h 2626806"/>
              <a:gd name="csX60" fmla="*/ 1358805 w 2305193"/>
              <a:gd name="csY60" fmla="*/ 1308915 h 2626806"/>
              <a:gd name="csX61" fmla="*/ 1152599 w 2305193"/>
              <a:gd name="csY61" fmla="*/ 1102709 h 2626806"/>
              <a:gd name="csX62" fmla="*/ 561085 w 2305193"/>
              <a:gd name="csY62" fmla="*/ 1047769 h 2626806"/>
              <a:gd name="csX63" fmla="*/ 556111 w 2305193"/>
              <a:gd name="csY63" fmla="*/ 1056933 h 2626806"/>
              <a:gd name="csX64" fmla="*/ 505238 w 2305193"/>
              <a:gd name="csY64" fmla="*/ 1308915 h 2626806"/>
              <a:gd name="csX65" fmla="*/ 556111 w 2305193"/>
              <a:gd name="csY65" fmla="*/ 1560898 h 2626806"/>
              <a:gd name="csX66" fmla="*/ 564794 w 2305193"/>
              <a:gd name="csY66" fmla="*/ 1576896 h 2626806"/>
              <a:gd name="csX67" fmla="*/ 606062 w 2305193"/>
              <a:gd name="csY67" fmla="*/ 1553071 h 2626806"/>
              <a:gd name="csX68" fmla="*/ 600200 w 2305193"/>
              <a:gd name="csY68" fmla="*/ 1542272 h 2626806"/>
              <a:gd name="csX69" fmla="*/ 553088 w 2305193"/>
              <a:gd name="csY69" fmla="*/ 1308915 h 2626806"/>
              <a:gd name="csX70" fmla="*/ 600200 w 2305193"/>
              <a:gd name="csY70" fmla="*/ 1075558 h 2626806"/>
              <a:gd name="csX71" fmla="*/ 602352 w 2305193"/>
              <a:gd name="csY71" fmla="*/ 1071594 h 2626806"/>
              <a:gd name="csX72" fmla="*/ 1744112 w 2305193"/>
              <a:gd name="csY72" fmla="*/ 1047767 h 2626806"/>
              <a:gd name="csX73" fmla="*/ 1702845 w 2305193"/>
              <a:gd name="csY73" fmla="*/ 1071592 h 2626806"/>
              <a:gd name="csX74" fmla="*/ 1704998 w 2305193"/>
              <a:gd name="csY74" fmla="*/ 1075558 h 2626806"/>
              <a:gd name="csX75" fmla="*/ 1752110 w 2305193"/>
              <a:gd name="csY75" fmla="*/ 1308915 h 2626806"/>
              <a:gd name="csX76" fmla="*/ 1704998 w 2305193"/>
              <a:gd name="csY76" fmla="*/ 1542272 h 2626806"/>
              <a:gd name="csX77" fmla="*/ 1699136 w 2305193"/>
              <a:gd name="csY77" fmla="*/ 1553072 h 2626806"/>
              <a:gd name="csX78" fmla="*/ 1740403 w 2305193"/>
              <a:gd name="csY78" fmla="*/ 1576898 h 2626806"/>
              <a:gd name="csX79" fmla="*/ 1749087 w 2305193"/>
              <a:gd name="csY79" fmla="*/ 1560898 h 2626806"/>
              <a:gd name="csX80" fmla="*/ 1799960 w 2305193"/>
              <a:gd name="csY80" fmla="*/ 1308915 h 2626806"/>
              <a:gd name="csX81" fmla="*/ 1749087 w 2305193"/>
              <a:gd name="csY81" fmla="*/ 1056933 h 2626806"/>
              <a:gd name="csX82" fmla="*/ 1218306 w 2305193"/>
              <a:gd name="csY82" fmla="*/ 830283 h 2626806"/>
              <a:gd name="csX83" fmla="*/ 1218306 w 2305193"/>
              <a:gd name="csY83" fmla="*/ 1003701 h 2626806"/>
              <a:gd name="csX84" fmla="*/ 1274205 w 2305193"/>
              <a:gd name="csY84" fmla="*/ 1021052 h 2626806"/>
              <a:gd name="csX85" fmla="*/ 1373509 w 2305193"/>
              <a:gd name="csY85" fmla="*/ 1088005 h 2626806"/>
              <a:gd name="csX86" fmla="*/ 1390142 w 2305193"/>
              <a:gd name="csY86" fmla="*/ 1108165 h 2626806"/>
              <a:gd name="csX87" fmla="*/ 1541228 w 2305193"/>
              <a:gd name="csY87" fmla="*/ 1020935 h 2626806"/>
              <a:gd name="csX88" fmla="*/ 1495727 w 2305193"/>
              <a:gd name="csY88" fmla="*/ 965787 h 2626806"/>
              <a:gd name="csX89" fmla="*/ 1250395 w 2305193"/>
              <a:gd name="csY89" fmla="*/ 833517 h 2626806"/>
              <a:gd name="csX90" fmla="*/ 1093627 w 2305193"/>
              <a:gd name="csY90" fmla="*/ 829604 h 2626806"/>
              <a:gd name="csX91" fmla="*/ 1054803 w 2305193"/>
              <a:gd name="csY91" fmla="*/ 833517 h 2626806"/>
              <a:gd name="csX92" fmla="*/ 809471 w 2305193"/>
              <a:gd name="csY92" fmla="*/ 965787 h 2626806"/>
              <a:gd name="csX93" fmla="*/ 763969 w 2305193"/>
              <a:gd name="csY93" fmla="*/ 1020937 h 2626806"/>
              <a:gd name="csX94" fmla="*/ 915055 w 2305193"/>
              <a:gd name="csY94" fmla="*/ 1108166 h 2626806"/>
              <a:gd name="csX95" fmla="*/ 931689 w 2305193"/>
              <a:gd name="csY95" fmla="*/ 1088005 h 2626806"/>
              <a:gd name="csX96" fmla="*/ 1089637 w 2305193"/>
              <a:gd name="csY96" fmla="*/ 1002848 h 2626806"/>
              <a:gd name="csX97" fmla="*/ 1093627 w 2305193"/>
              <a:gd name="csY97" fmla="*/ 1002446 h 2626806"/>
              <a:gd name="csX98" fmla="*/ 1218306 w 2305193"/>
              <a:gd name="csY98" fmla="*/ 668178 h 2626806"/>
              <a:gd name="csX99" fmla="*/ 1218306 w 2305193"/>
              <a:gd name="csY99" fmla="*/ 716028 h 2626806"/>
              <a:gd name="csX100" fmla="*/ 1273422 w 2305193"/>
              <a:gd name="csY100" fmla="*/ 721584 h 2626806"/>
              <a:gd name="csX101" fmla="*/ 1576518 w 2305193"/>
              <a:gd name="csY101" fmla="*/ 884996 h 2626806"/>
              <a:gd name="csX102" fmla="*/ 1641101 w 2305193"/>
              <a:gd name="csY102" fmla="*/ 963273 h 2626806"/>
              <a:gd name="csX103" fmla="*/ 1682928 w 2305193"/>
              <a:gd name="csY103" fmla="*/ 939124 h 2626806"/>
              <a:gd name="csX104" fmla="*/ 1610353 w 2305193"/>
              <a:gd name="csY104" fmla="*/ 851161 h 2626806"/>
              <a:gd name="csX105" fmla="*/ 1283065 w 2305193"/>
              <a:gd name="csY105" fmla="*/ 674706 h 2626806"/>
              <a:gd name="csX106" fmla="*/ 1093627 w 2305193"/>
              <a:gd name="csY106" fmla="*/ 667499 h 2626806"/>
              <a:gd name="csX107" fmla="*/ 1022133 w 2305193"/>
              <a:gd name="csY107" fmla="*/ 674706 h 2626806"/>
              <a:gd name="csX108" fmla="*/ 694845 w 2305193"/>
              <a:gd name="csY108" fmla="*/ 851161 h 2626806"/>
              <a:gd name="csX109" fmla="*/ 622268 w 2305193"/>
              <a:gd name="csY109" fmla="*/ 939125 h 2626806"/>
              <a:gd name="csX110" fmla="*/ 664095 w 2305193"/>
              <a:gd name="csY110" fmla="*/ 963274 h 2626806"/>
              <a:gd name="csX111" fmla="*/ 728680 w 2305193"/>
              <a:gd name="csY111" fmla="*/ 884996 h 2626806"/>
              <a:gd name="csX112" fmla="*/ 1031777 w 2305193"/>
              <a:gd name="csY112" fmla="*/ 721584 h 2626806"/>
              <a:gd name="csX113" fmla="*/ 1093627 w 2305193"/>
              <a:gd name="csY113" fmla="*/ 715349 h 2626806"/>
              <a:gd name="csX114" fmla="*/ 1152598 w 2305193"/>
              <a:gd name="csY114" fmla="*/ 0 h 2626806"/>
              <a:gd name="csX115" fmla="*/ 1265587 w 2305193"/>
              <a:gd name="csY115" fmla="*/ 112990 h 2626806"/>
              <a:gd name="csX116" fmla="*/ 1262780 w 2305193"/>
              <a:gd name="csY116" fmla="*/ 126895 h 2626806"/>
              <a:gd name="csX117" fmla="*/ 1265587 w 2305193"/>
              <a:gd name="csY117" fmla="*/ 126895 h 2626806"/>
              <a:gd name="csX118" fmla="*/ 1211787 w 2305193"/>
              <a:gd name="csY118" fmla="*/ 509402 h 2626806"/>
              <a:gd name="csX119" fmla="*/ 1229493 w 2305193"/>
              <a:gd name="csY119" fmla="*/ 509402 h 2626806"/>
              <a:gd name="csX120" fmla="*/ 1274447 w 2305193"/>
              <a:gd name="csY120" fmla="*/ 554356 h 2626806"/>
              <a:gd name="csX121" fmla="*/ 1274447 w 2305193"/>
              <a:gd name="csY121" fmla="*/ 614873 h 2626806"/>
              <a:gd name="csX122" fmla="*/ 1294949 w 2305193"/>
              <a:gd name="csY122" fmla="*/ 616940 h 2626806"/>
              <a:gd name="csX123" fmla="*/ 1652047 w 2305193"/>
              <a:gd name="csY123" fmla="*/ 809467 h 2626806"/>
              <a:gd name="csX124" fmla="*/ 1693892 w 2305193"/>
              <a:gd name="csY124" fmla="*/ 860184 h 2626806"/>
              <a:gd name="csX125" fmla="*/ 1749024 w 2305193"/>
              <a:gd name="csY125" fmla="*/ 828354 h 2626806"/>
              <a:gd name="csX126" fmla="*/ 1810433 w 2305193"/>
              <a:gd name="csY126" fmla="*/ 844808 h 2626806"/>
              <a:gd name="csX127" fmla="*/ 1820791 w 2305193"/>
              <a:gd name="csY127" fmla="*/ 862749 h 2626806"/>
              <a:gd name="csX128" fmla="*/ 2122546 w 2305193"/>
              <a:gd name="csY128" fmla="*/ 626940 h 2626806"/>
              <a:gd name="csX129" fmla="*/ 2135690 w 2305193"/>
              <a:gd name="csY129" fmla="*/ 615346 h 2626806"/>
              <a:gd name="csX130" fmla="*/ 2178218 w 2305193"/>
              <a:gd name="csY130" fmla="*/ 601045 h 2626806"/>
              <a:gd name="csX131" fmla="*/ 2290037 w 2305193"/>
              <a:gd name="csY131" fmla="*/ 656703 h 2626806"/>
              <a:gd name="csX132" fmla="*/ 2248680 w 2305193"/>
              <a:gd name="csY132" fmla="*/ 811049 h 2626806"/>
              <a:gd name="csX133" fmla="*/ 2235233 w 2305193"/>
              <a:gd name="csY133" fmla="*/ 815571 h 2626806"/>
              <a:gd name="csX134" fmla="*/ 2236637 w 2305193"/>
              <a:gd name="csY134" fmla="*/ 818002 h 2626806"/>
              <a:gd name="csX135" fmla="*/ 1878476 w 2305193"/>
              <a:gd name="csY135" fmla="*/ 962663 h 2626806"/>
              <a:gd name="csX136" fmla="*/ 1887329 w 2305193"/>
              <a:gd name="csY136" fmla="*/ 977997 h 2626806"/>
              <a:gd name="csX137" fmla="*/ 1870875 w 2305193"/>
              <a:gd name="csY137" fmla="*/ 1039406 h 2626806"/>
              <a:gd name="csX138" fmla="*/ 1815098 w 2305193"/>
              <a:gd name="csY138" fmla="*/ 1071609 h 2626806"/>
              <a:gd name="csX139" fmla="*/ 1844574 w 2305193"/>
              <a:gd name="csY139" fmla="*/ 1166566 h 2626806"/>
              <a:gd name="csX140" fmla="*/ 1858924 w 2305193"/>
              <a:gd name="csY140" fmla="*/ 1308915 h 2626806"/>
              <a:gd name="csX141" fmla="*/ 1844574 w 2305193"/>
              <a:gd name="csY141" fmla="*/ 1451265 h 2626806"/>
              <a:gd name="csX142" fmla="*/ 1812735 w 2305193"/>
              <a:gd name="csY142" fmla="*/ 1553834 h 2626806"/>
              <a:gd name="csX143" fmla="*/ 1870875 w 2305193"/>
              <a:gd name="csY143" fmla="*/ 1587401 h 2626806"/>
              <a:gd name="csX144" fmla="*/ 1887329 w 2305193"/>
              <a:gd name="csY144" fmla="*/ 1648809 h 2626806"/>
              <a:gd name="csX145" fmla="*/ 1878476 w 2305193"/>
              <a:gd name="csY145" fmla="*/ 1664143 h 2626806"/>
              <a:gd name="csX146" fmla="*/ 2236637 w 2305193"/>
              <a:gd name="csY146" fmla="*/ 1808804 h 2626806"/>
              <a:gd name="csX147" fmla="*/ 2235233 w 2305193"/>
              <a:gd name="csY147" fmla="*/ 1811235 h 2626806"/>
              <a:gd name="csX148" fmla="*/ 2248680 w 2305193"/>
              <a:gd name="csY148" fmla="*/ 1815757 h 2626806"/>
              <a:gd name="csX149" fmla="*/ 2290037 w 2305193"/>
              <a:gd name="csY149" fmla="*/ 1970103 h 2626806"/>
              <a:gd name="csX150" fmla="*/ 2135690 w 2305193"/>
              <a:gd name="csY150" fmla="*/ 2011460 h 2626806"/>
              <a:gd name="csX151" fmla="*/ 2122546 w 2305193"/>
              <a:gd name="csY151" fmla="*/ 1999866 h 2626806"/>
              <a:gd name="csX152" fmla="*/ 1820791 w 2305193"/>
              <a:gd name="csY152" fmla="*/ 1764057 h 2626806"/>
              <a:gd name="csX153" fmla="*/ 1810433 w 2305193"/>
              <a:gd name="csY153" fmla="*/ 1781998 h 2626806"/>
              <a:gd name="csX154" fmla="*/ 1749024 w 2305193"/>
              <a:gd name="csY154" fmla="*/ 1798452 h 2626806"/>
              <a:gd name="csX155" fmla="*/ 1690175 w 2305193"/>
              <a:gd name="csY155" fmla="*/ 1764476 h 2626806"/>
              <a:gd name="csX156" fmla="*/ 1694647 w 2305193"/>
              <a:gd name="csY156" fmla="*/ 1756731 h 2626806"/>
              <a:gd name="csX157" fmla="*/ 1652047 w 2305193"/>
              <a:gd name="csY157" fmla="*/ 1808363 h 2626806"/>
              <a:gd name="csX158" fmla="*/ 1294949 w 2305193"/>
              <a:gd name="csY158" fmla="*/ 2000890 h 2626806"/>
              <a:gd name="csX159" fmla="*/ 1259178 w 2305193"/>
              <a:gd name="csY159" fmla="*/ 2004496 h 2626806"/>
              <a:gd name="csX160" fmla="*/ 1274447 w 2305193"/>
              <a:gd name="csY160" fmla="*/ 2004496 h 2626806"/>
              <a:gd name="csX161" fmla="*/ 1274447 w 2305193"/>
              <a:gd name="csY161" fmla="*/ 2072449 h 2626806"/>
              <a:gd name="csX162" fmla="*/ 1229493 w 2305193"/>
              <a:gd name="csY162" fmla="*/ 2117403 h 2626806"/>
              <a:gd name="csX163" fmla="*/ 1208777 w 2305193"/>
              <a:gd name="csY163" fmla="*/ 2117403 h 2626806"/>
              <a:gd name="csX164" fmla="*/ 1262117 w 2305193"/>
              <a:gd name="csY164" fmla="*/ 2496637 h 2626806"/>
              <a:gd name="csX165" fmla="*/ 1265585 w 2305193"/>
              <a:gd name="csY165" fmla="*/ 2513816 h 2626806"/>
              <a:gd name="csX166" fmla="*/ 1152596 w 2305193"/>
              <a:gd name="csY166" fmla="*/ 2626806 h 2626806"/>
              <a:gd name="csX167" fmla="*/ 1039606 w 2305193"/>
              <a:gd name="csY167" fmla="*/ 2513816 h 2626806"/>
              <a:gd name="csX168" fmla="*/ 1042414 w 2305193"/>
              <a:gd name="csY168" fmla="*/ 2499911 h 2626806"/>
              <a:gd name="csX169" fmla="*/ 1039607 w 2305193"/>
              <a:gd name="csY169" fmla="*/ 2499911 h 2626806"/>
              <a:gd name="csX170" fmla="*/ 1093407 w 2305193"/>
              <a:gd name="csY170" fmla="*/ 2117403 h 2626806"/>
              <a:gd name="csX171" fmla="*/ 1075700 w 2305193"/>
              <a:gd name="csY171" fmla="*/ 2117403 h 2626806"/>
              <a:gd name="csX172" fmla="*/ 1030746 w 2305193"/>
              <a:gd name="csY172" fmla="*/ 2072449 h 2626806"/>
              <a:gd name="csX173" fmla="*/ 1030746 w 2305193"/>
              <a:gd name="csY173" fmla="*/ 2004496 h 2626806"/>
              <a:gd name="csX174" fmla="*/ 1046020 w 2305193"/>
              <a:gd name="csY174" fmla="*/ 2004496 h 2626806"/>
              <a:gd name="csX175" fmla="*/ 1010250 w 2305193"/>
              <a:gd name="csY175" fmla="*/ 2000890 h 2626806"/>
              <a:gd name="csX176" fmla="*/ 653151 w 2305193"/>
              <a:gd name="csY176" fmla="*/ 1808363 h 2626806"/>
              <a:gd name="csX177" fmla="*/ 610534 w 2305193"/>
              <a:gd name="csY177" fmla="*/ 1756710 h 2626806"/>
              <a:gd name="csX178" fmla="*/ 615018 w 2305193"/>
              <a:gd name="csY178" fmla="*/ 1764476 h 2626806"/>
              <a:gd name="csX179" fmla="*/ 556169 w 2305193"/>
              <a:gd name="csY179" fmla="*/ 1798452 h 2626806"/>
              <a:gd name="csX180" fmla="*/ 494760 w 2305193"/>
              <a:gd name="csY180" fmla="*/ 1781998 h 2626806"/>
              <a:gd name="csX181" fmla="*/ 484402 w 2305193"/>
              <a:gd name="csY181" fmla="*/ 1764057 h 2626806"/>
              <a:gd name="csX182" fmla="*/ 182647 w 2305193"/>
              <a:gd name="csY182" fmla="*/ 1999866 h 2626806"/>
              <a:gd name="csX183" fmla="*/ 169503 w 2305193"/>
              <a:gd name="csY183" fmla="*/ 2011460 h 2626806"/>
              <a:gd name="csX184" fmla="*/ 15156 w 2305193"/>
              <a:gd name="csY184" fmla="*/ 1970103 h 2626806"/>
              <a:gd name="csX185" fmla="*/ 56513 w 2305193"/>
              <a:gd name="csY185" fmla="*/ 1815757 h 2626806"/>
              <a:gd name="csX186" fmla="*/ 69960 w 2305193"/>
              <a:gd name="csY186" fmla="*/ 1811235 h 2626806"/>
              <a:gd name="csX187" fmla="*/ 68556 w 2305193"/>
              <a:gd name="csY187" fmla="*/ 1808804 h 2626806"/>
              <a:gd name="csX188" fmla="*/ 426717 w 2305193"/>
              <a:gd name="csY188" fmla="*/ 1664143 h 2626806"/>
              <a:gd name="csX189" fmla="*/ 417864 w 2305193"/>
              <a:gd name="csY189" fmla="*/ 1648809 h 2626806"/>
              <a:gd name="csX190" fmla="*/ 434318 w 2305193"/>
              <a:gd name="csY190" fmla="*/ 1587401 h 2626806"/>
              <a:gd name="csX191" fmla="*/ 492462 w 2305193"/>
              <a:gd name="csY191" fmla="*/ 1553831 h 2626806"/>
              <a:gd name="csX192" fmla="*/ 460624 w 2305193"/>
              <a:gd name="csY192" fmla="*/ 1451265 h 2626806"/>
              <a:gd name="csX193" fmla="*/ 446274 w 2305193"/>
              <a:gd name="csY193" fmla="*/ 1308915 h 2626806"/>
              <a:gd name="csX194" fmla="*/ 460624 w 2305193"/>
              <a:gd name="csY194" fmla="*/ 1166566 h 2626806"/>
              <a:gd name="csX195" fmla="*/ 490099 w 2305193"/>
              <a:gd name="csY195" fmla="*/ 1071611 h 2626806"/>
              <a:gd name="csX196" fmla="*/ 434318 w 2305193"/>
              <a:gd name="csY196" fmla="*/ 1039406 h 2626806"/>
              <a:gd name="csX197" fmla="*/ 417864 w 2305193"/>
              <a:gd name="csY197" fmla="*/ 977997 h 2626806"/>
              <a:gd name="csX198" fmla="*/ 426717 w 2305193"/>
              <a:gd name="csY198" fmla="*/ 962663 h 2626806"/>
              <a:gd name="csX199" fmla="*/ 68556 w 2305193"/>
              <a:gd name="csY199" fmla="*/ 818002 h 2626806"/>
              <a:gd name="csX200" fmla="*/ 69960 w 2305193"/>
              <a:gd name="csY200" fmla="*/ 815571 h 2626806"/>
              <a:gd name="csX201" fmla="*/ 56513 w 2305193"/>
              <a:gd name="csY201" fmla="*/ 811049 h 2626806"/>
              <a:gd name="csX202" fmla="*/ 15156 w 2305193"/>
              <a:gd name="csY202" fmla="*/ 656703 h 2626806"/>
              <a:gd name="csX203" fmla="*/ 126975 w 2305193"/>
              <a:gd name="csY203" fmla="*/ 601045 h 2626806"/>
              <a:gd name="csX204" fmla="*/ 169503 w 2305193"/>
              <a:gd name="csY204" fmla="*/ 615346 h 2626806"/>
              <a:gd name="csX205" fmla="*/ 182647 w 2305193"/>
              <a:gd name="csY205" fmla="*/ 626940 h 2626806"/>
              <a:gd name="csX206" fmla="*/ 484402 w 2305193"/>
              <a:gd name="csY206" fmla="*/ 862749 h 2626806"/>
              <a:gd name="csX207" fmla="*/ 494760 w 2305193"/>
              <a:gd name="csY207" fmla="*/ 844808 h 2626806"/>
              <a:gd name="csX208" fmla="*/ 556169 w 2305193"/>
              <a:gd name="csY208" fmla="*/ 828354 h 2626806"/>
              <a:gd name="csX209" fmla="*/ 611304 w 2305193"/>
              <a:gd name="csY209" fmla="*/ 860186 h 2626806"/>
              <a:gd name="csX210" fmla="*/ 653151 w 2305193"/>
              <a:gd name="csY210" fmla="*/ 809467 h 2626806"/>
              <a:gd name="csX211" fmla="*/ 1010250 w 2305193"/>
              <a:gd name="csY211" fmla="*/ 616940 h 2626806"/>
              <a:gd name="csX212" fmla="*/ 1030746 w 2305193"/>
              <a:gd name="csY212" fmla="*/ 614874 h 2626806"/>
              <a:gd name="csX213" fmla="*/ 1030746 w 2305193"/>
              <a:gd name="csY213" fmla="*/ 554356 h 2626806"/>
              <a:gd name="csX214" fmla="*/ 1075700 w 2305193"/>
              <a:gd name="csY214" fmla="*/ 509402 h 2626806"/>
              <a:gd name="csX215" fmla="*/ 1096416 w 2305193"/>
              <a:gd name="csY215" fmla="*/ 509402 h 2626806"/>
              <a:gd name="csX216" fmla="*/ 1043077 w 2305193"/>
              <a:gd name="csY216" fmla="*/ 130169 h 2626806"/>
              <a:gd name="csX217" fmla="*/ 1039608 w 2305193"/>
              <a:gd name="csY217" fmla="*/ 112990 h 2626806"/>
              <a:gd name="csX218" fmla="*/ 1152598 w 2305193"/>
              <a:gd name="csY218" fmla="*/ 0 h 262680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</a:cxnLst>
            <a:rect l="l" t="t" r="r" b="b"/>
            <a:pathLst>
              <a:path w="2305193" h="2626806">
                <a:moveTo>
                  <a:pt x="1636085" y="1660637"/>
                </a:moveTo>
                <a:lnTo>
                  <a:pt x="1576518" y="1732834"/>
                </a:lnTo>
                <a:cubicBezTo>
                  <a:pt x="1495150" y="1814201"/>
                  <a:pt x="1390502" y="1872288"/>
                  <a:pt x="1273422" y="1896246"/>
                </a:cubicBezTo>
                <a:lnTo>
                  <a:pt x="1211567" y="1902482"/>
                </a:lnTo>
                <a:lnTo>
                  <a:pt x="1211567" y="1950332"/>
                </a:lnTo>
                <a:lnTo>
                  <a:pt x="1283065" y="1943124"/>
                </a:lnTo>
                <a:cubicBezTo>
                  <a:pt x="1409490" y="1917254"/>
                  <a:pt x="1522491" y="1854531"/>
                  <a:pt x="1610353" y="1766669"/>
                </a:cubicBezTo>
                <a:lnTo>
                  <a:pt x="1677912" y="1684786"/>
                </a:lnTo>
                <a:close/>
                <a:moveTo>
                  <a:pt x="669112" y="1660636"/>
                </a:moveTo>
                <a:lnTo>
                  <a:pt x="627285" y="1684785"/>
                </a:lnTo>
                <a:lnTo>
                  <a:pt x="694845" y="1766669"/>
                </a:lnTo>
                <a:cubicBezTo>
                  <a:pt x="782707" y="1854531"/>
                  <a:pt x="895708" y="1917254"/>
                  <a:pt x="1022133" y="1943124"/>
                </a:cubicBezTo>
                <a:lnTo>
                  <a:pt x="1086888" y="1949652"/>
                </a:lnTo>
                <a:lnTo>
                  <a:pt x="1086888" y="1901802"/>
                </a:lnTo>
                <a:lnTo>
                  <a:pt x="1031777" y="1896246"/>
                </a:lnTo>
                <a:cubicBezTo>
                  <a:pt x="914697" y="1872288"/>
                  <a:pt x="810048" y="1814201"/>
                  <a:pt x="728680" y="1732834"/>
                </a:cubicBezTo>
                <a:close/>
                <a:moveTo>
                  <a:pt x="1385126" y="1515746"/>
                </a:moveTo>
                <a:lnTo>
                  <a:pt x="1373509" y="1529825"/>
                </a:lnTo>
                <a:cubicBezTo>
                  <a:pt x="1331107" y="1572227"/>
                  <a:pt x="1276574" y="1602497"/>
                  <a:pt x="1215561" y="1614982"/>
                </a:cubicBezTo>
                <a:lnTo>
                  <a:pt x="1211567" y="1615385"/>
                </a:lnTo>
                <a:lnTo>
                  <a:pt x="1211567" y="1788227"/>
                </a:lnTo>
                <a:lnTo>
                  <a:pt x="1250395" y="1784313"/>
                </a:lnTo>
                <a:cubicBezTo>
                  <a:pt x="1345162" y="1764920"/>
                  <a:pt x="1429866" y="1717903"/>
                  <a:pt x="1495727" y="1652043"/>
                </a:cubicBezTo>
                <a:lnTo>
                  <a:pt x="1536211" y="1602975"/>
                </a:lnTo>
                <a:close/>
                <a:moveTo>
                  <a:pt x="920072" y="1515744"/>
                </a:moveTo>
                <a:lnTo>
                  <a:pt x="768985" y="1602974"/>
                </a:lnTo>
                <a:lnTo>
                  <a:pt x="809471" y="1652043"/>
                </a:lnTo>
                <a:cubicBezTo>
                  <a:pt x="875332" y="1717903"/>
                  <a:pt x="960037" y="1764920"/>
                  <a:pt x="1054803" y="1784313"/>
                </a:cubicBezTo>
                <a:lnTo>
                  <a:pt x="1086888" y="1787547"/>
                </a:lnTo>
                <a:lnTo>
                  <a:pt x="1086888" y="1614129"/>
                </a:lnTo>
                <a:lnTo>
                  <a:pt x="1030994" y="1596778"/>
                </a:lnTo>
                <a:cubicBezTo>
                  <a:pt x="993617" y="1580969"/>
                  <a:pt x="959957" y="1558093"/>
                  <a:pt x="931689" y="1529825"/>
                </a:cubicBezTo>
                <a:close/>
                <a:moveTo>
                  <a:pt x="1152599" y="1169022"/>
                </a:moveTo>
                <a:cubicBezTo>
                  <a:pt x="1229860" y="1169022"/>
                  <a:pt x="1292493" y="1231655"/>
                  <a:pt x="1292493" y="1308916"/>
                </a:cubicBezTo>
                <a:cubicBezTo>
                  <a:pt x="1292493" y="1386177"/>
                  <a:pt x="1229860" y="1448810"/>
                  <a:pt x="1152599" y="1448810"/>
                </a:cubicBezTo>
                <a:cubicBezTo>
                  <a:pt x="1075338" y="1448810"/>
                  <a:pt x="1012705" y="1386177"/>
                  <a:pt x="1012705" y="1308916"/>
                </a:cubicBezTo>
                <a:cubicBezTo>
                  <a:pt x="1012705" y="1231655"/>
                  <a:pt x="1075338" y="1169022"/>
                  <a:pt x="1152599" y="1169022"/>
                </a:cubicBezTo>
                <a:close/>
                <a:moveTo>
                  <a:pt x="702554" y="1129446"/>
                </a:moveTo>
                <a:lnTo>
                  <a:pt x="677202" y="1211119"/>
                </a:lnTo>
                <a:cubicBezTo>
                  <a:pt x="670737" y="1242708"/>
                  <a:pt x="667343" y="1275415"/>
                  <a:pt x="667343" y="1308915"/>
                </a:cubicBezTo>
                <a:cubicBezTo>
                  <a:pt x="667343" y="1342415"/>
                  <a:pt x="670737" y="1375122"/>
                  <a:pt x="677202" y="1406711"/>
                </a:cubicBezTo>
                <a:lnTo>
                  <a:pt x="704917" y="1495996"/>
                </a:lnTo>
                <a:lnTo>
                  <a:pt x="857683" y="1407797"/>
                </a:lnTo>
                <a:lnTo>
                  <a:pt x="846532" y="1371877"/>
                </a:lnTo>
                <a:cubicBezTo>
                  <a:pt x="842371" y="1351540"/>
                  <a:pt x="840185" y="1330483"/>
                  <a:pt x="840185" y="1308915"/>
                </a:cubicBezTo>
                <a:cubicBezTo>
                  <a:pt x="840185" y="1287348"/>
                  <a:pt x="842371" y="1266290"/>
                  <a:pt x="846532" y="1245953"/>
                </a:cubicBezTo>
                <a:lnTo>
                  <a:pt x="855320" y="1217645"/>
                </a:lnTo>
                <a:close/>
                <a:moveTo>
                  <a:pt x="1602643" y="1129444"/>
                </a:moveTo>
                <a:lnTo>
                  <a:pt x="1449878" y="1217643"/>
                </a:lnTo>
                <a:lnTo>
                  <a:pt x="1458666" y="1245953"/>
                </a:lnTo>
                <a:cubicBezTo>
                  <a:pt x="1462828" y="1266290"/>
                  <a:pt x="1465013" y="1287348"/>
                  <a:pt x="1465013" y="1308915"/>
                </a:cubicBezTo>
                <a:cubicBezTo>
                  <a:pt x="1465013" y="1330483"/>
                  <a:pt x="1462828" y="1351540"/>
                  <a:pt x="1458666" y="1371877"/>
                </a:cubicBezTo>
                <a:lnTo>
                  <a:pt x="1447515" y="1407799"/>
                </a:lnTo>
                <a:lnTo>
                  <a:pt x="1600280" y="1495998"/>
                </a:lnTo>
                <a:lnTo>
                  <a:pt x="1627997" y="1406711"/>
                </a:lnTo>
                <a:cubicBezTo>
                  <a:pt x="1634461" y="1375122"/>
                  <a:pt x="1637855" y="1342415"/>
                  <a:pt x="1637855" y="1308915"/>
                </a:cubicBezTo>
                <a:cubicBezTo>
                  <a:pt x="1637855" y="1275415"/>
                  <a:pt x="1634461" y="1242708"/>
                  <a:pt x="1627997" y="1211119"/>
                </a:cubicBezTo>
                <a:close/>
                <a:moveTo>
                  <a:pt x="1152599" y="1102709"/>
                </a:moveTo>
                <a:cubicBezTo>
                  <a:pt x="1038715" y="1102709"/>
                  <a:pt x="946393" y="1195031"/>
                  <a:pt x="946393" y="1308915"/>
                </a:cubicBezTo>
                <a:cubicBezTo>
                  <a:pt x="946393" y="1422799"/>
                  <a:pt x="1038715" y="1515121"/>
                  <a:pt x="1152599" y="1515121"/>
                </a:cubicBezTo>
                <a:cubicBezTo>
                  <a:pt x="1266483" y="1515121"/>
                  <a:pt x="1358805" y="1422799"/>
                  <a:pt x="1358805" y="1308915"/>
                </a:cubicBezTo>
                <a:cubicBezTo>
                  <a:pt x="1358805" y="1195031"/>
                  <a:pt x="1266483" y="1102709"/>
                  <a:pt x="1152599" y="1102709"/>
                </a:cubicBezTo>
                <a:close/>
                <a:moveTo>
                  <a:pt x="561085" y="1047769"/>
                </a:moveTo>
                <a:lnTo>
                  <a:pt x="556111" y="1056933"/>
                </a:lnTo>
                <a:cubicBezTo>
                  <a:pt x="523352" y="1134382"/>
                  <a:pt x="505238" y="1219533"/>
                  <a:pt x="505238" y="1308915"/>
                </a:cubicBezTo>
                <a:cubicBezTo>
                  <a:pt x="505238" y="1398297"/>
                  <a:pt x="523352" y="1483448"/>
                  <a:pt x="556111" y="1560898"/>
                </a:cubicBezTo>
                <a:lnTo>
                  <a:pt x="564794" y="1576896"/>
                </a:lnTo>
                <a:lnTo>
                  <a:pt x="606062" y="1553071"/>
                </a:lnTo>
                <a:lnTo>
                  <a:pt x="600200" y="1542272"/>
                </a:lnTo>
                <a:cubicBezTo>
                  <a:pt x="569863" y="1470548"/>
                  <a:pt x="553088" y="1391691"/>
                  <a:pt x="553088" y="1308915"/>
                </a:cubicBezTo>
                <a:cubicBezTo>
                  <a:pt x="553088" y="1226140"/>
                  <a:pt x="569863" y="1147283"/>
                  <a:pt x="600200" y="1075558"/>
                </a:cubicBezTo>
                <a:lnTo>
                  <a:pt x="602352" y="1071594"/>
                </a:lnTo>
                <a:close/>
                <a:moveTo>
                  <a:pt x="1744112" y="1047767"/>
                </a:moveTo>
                <a:lnTo>
                  <a:pt x="1702845" y="1071592"/>
                </a:lnTo>
                <a:lnTo>
                  <a:pt x="1704998" y="1075558"/>
                </a:lnTo>
                <a:cubicBezTo>
                  <a:pt x="1735335" y="1147283"/>
                  <a:pt x="1752110" y="1226140"/>
                  <a:pt x="1752110" y="1308915"/>
                </a:cubicBezTo>
                <a:cubicBezTo>
                  <a:pt x="1752110" y="1391691"/>
                  <a:pt x="1735335" y="1470548"/>
                  <a:pt x="1704998" y="1542272"/>
                </a:cubicBezTo>
                <a:lnTo>
                  <a:pt x="1699136" y="1553072"/>
                </a:lnTo>
                <a:lnTo>
                  <a:pt x="1740403" y="1576898"/>
                </a:lnTo>
                <a:lnTo>
                  <a:pt x="1749087" y="1560898"/>
                </a:lnTo>
                <a:cubicBezTo>
                  <a:pt x="1781846" y="1483448"/>
                  <a:pt x="1799960" y="1398297"/>
                  <a:pt x="1799960" y="1308915"/>
                </a:cubicBezTo>
                <a:cubicBezTo>
                  <a:pt x="1799960" y="1219533"/>
                  <a:pt x="1781846" y="1134382"/>
                  <a:pt x="1749087" y="1056933"/>
                </a:cubicBezTo>
                <a:close/>
                <a:moveTo>
                  <a:pt x="1218306" y="830283"/>
                </a:moveTo>
                <a:lnTo>
                  <a:pt x="1218306" y="1003701"/>
                </a:lnTo>
                <a:lnTo>
                  <a:pt x="1274205" y="1021052"/>
                </a:lnTo>
                <a:cubicBezTo>
                  <a:pt x="1311581" y="1036862"/>
                  <a:pt x="1345241" y="1059738"/>
                  <a:pt x="1373509" y="1088005"/>
                </a:cubicBezTo>
                <a:lnTo>
                  <a:pt x="1390142" y="1108165"/>
                </a:lnTo>
                <a:lnTo>
                  <a:pt x="1541228" y="1020935"/>
                </a:lnTo>
                <a:lnTo>
                  <a:pt x="1495727" y="965787"/>
                </a:lnTo>
                <a:cubicBezTo>
                  <a:pt x="1429866" y="899927"/>
                  <a:pt x="1345162" y="852910"/>
                  <a:pt x="1250395" y="833517"/>
                </a:cubicBezTo>
                <a:close/>
                <a:moveTo>
                  <a:pt x="1093627" y="829604"/>
                </a:moveTo>
                <a:lnTo>
                  <a:pt x="1054803" y="833517"/>
                </a:lnTo>
                <a:cubicBezTo>
                  <a:pt x="960037" y="852910"/>
                  <a:pt x="875332" y="899927"/>
                  <a:pt x="809471" y="965787"/>
                </a:cubicBezTo>
                <a:lnTo>
                  <a:pt x="763969" y="1020937"/>
                </a:lnTo>
                <a:lnTo>
                  <a:pt x="915055" y="1108166"/>
                </a:lnTo>
                <a:lnTo>
                  <a:pt x="931689" y="1088005"/>
                </a:lnTo>
                <a:cubicBezTo>
                  <a:pt x="974091" y="1045604"/>
                  <a:pt x="1028625" y="1015333"/>
                  <a:pt x="1089637" y="1002848"/>
                </a:cubicBezTo>
                <a:lnTo>
                  <a:pt x="1093627" y="1002446"/>
                </a:lnTo>
                <a:close/>
                <a:moveTo>
                  <a:pt x="1218306" y="668178"/>
                </a:moveTo>
                <a:lnTo>
                  <a:pt x="1218306" y="716028"/>
                </a:lnTo>
                <a:lnTo>
                  <a:pt x="1273422" y="721584"/>
                </a:lnTo>
                <a:cubicBezTo>
                  <a:pt x="1390502" y="745542"/>
                  <a:pt x="1495150" y="803629"/>
                  <a:pt x="1576518" y="884996"/>
                </a:cubicBezTo>
                <a:lnTo>
                  <a:pt x="1641101" y="963273"/>
                </a:lnTo>
                <a:lnTo>
                  <a:pt x="1682928" y="939124"/>
                </a:lnTo>
                <a:lnTo>
                  <a:pt x="1610353" y="851161"/>
                </a:lnTo>
                <a:cubicBezTo>
                  <a:pt x="1522491" y="763299"/>
                  <a:pt x="1409490" y="700576"/>
                  <a:pt x="1283065" y="674706"/>
                </a:cubicBezTo>
                <a:close/>
                <a:moveTo>
                  <a:pt x="1093627" y="667499"/>
                </a:moveTo>
                <a:lnTo>
                  <a:pt x="1022133" y="674706"/>
                </a:lnTo>
                <a:cubicBezTo>
                  <a:pt x="895708" y="700576"/>
                  <a:pt x="782707" y="763299"/>
                  <a:pt x="694845" y="851161"/>
                </a:cubicBezTo>
                <a:lnTo>
                  <a:pt x="622268" y="939125"/>
                </a:lnTo>
                <a:lnTo>
                  <a:pt x="664095" y="963274"/>
                </a:lnTo>
                <a:lnTo>
                  <a:pt x="728680" y="884996"/>
                </a:lnTo>
                <a:cubicBezTo>
                  <a:pt x="810048" y="803629"/>
                  <a:pt x="914697" y="745542"/>
                  <a:pt x="1031777" y="721584"/>
                </a:cubicBezTo>
                <a:lnTo>
                  <a:pt x="1093627" y="715349"/>
                </a:lnTo>
                <a:close/>
                <a:moveTo>
                  <a:pt x="1152598" y="0"/>
                </a:moveTo>
                <a:cubicBezTo>
                  <a:pt x="1215000" y="0"/>
                  <a:pt x="1265587" y="50587"/>
                  <a:pt x="1265587" y="112990"/>
                </a:cubicBezTo>
                <a:lnTo>
                  <a:pt x="1262780" y="126895"/>
                </a:lnTo>
                <a:lnTo>
                  <a:pt x="1265587" y="126895"/>
                </a:lnTo>
                <a:lnTo>
                  <a:pt x="1211787" y="509402"/>
                </a:lnTo>
                <a:lnTo>
                  <a:pt x="1229493" y="509402"/>
                </a:lnTo>
                <a:cubicBezTo>
                  <a:pt x="1254320" y="509402"/>
                  <a:pt x="1274447" y="529529"/>
                  <a:pt x="1274447" y="554356"/>
                </a:cubicBezTo>
                <a:lnTo>
                  <a:pt x="1274447" y="614873"/>
                </a:lnTo>
                <a:lnTo>
                  <a:pt x="1294949" y="616940"/>
                </a:lnTo>
                <a:cubicBezTo>
                  <a:pt x="1432889" y="645166"/>
                  <a:pt x="1556182" y="713603"/>
                  <a:pt x="1652047" y="809467"/>
                </a:cubicBezTo>
                <a:lnTo>
                  <a:pt x="1693892" y="860184"/>
                </a:lnTo>
                <a:lnTo>
                  <a:pt x="1749024" y="828354"/>
                </a:lnTo>
                <a:cubicBezTo>
                  <a:pt x="1770525" y="815940"/>
                  <a:pt x="1798019" y="823307"/>
                  <a:pt x="1810433" y="844808"/>
                </a:cubicBezTo>
                <a:lnTo>
                  <a:pt x="1820791" y="862749"/>
                </a:lnTo>
                <a:lnTo>
                  <a:pt x="2122546" y="626940"/>
                </a:lnTo>
                <a:lnTo>
                  <a:pt x="2135690" y="615346"/>
                </a:lnTo>
                <a:cubicBezTo>
                  <a:pt x="2149201" y="607546"/>
                  <a:pt x="2163653" y="602853"/>
                  <a:pt x="2178218" y="601045"/>
                </a:cubicBezTo>
                <a:cubicBezTo>
                  <a:pt x="2221915" y="595623"/>
                  <a:pt x="2266636" y="616171"/>
                  <a:pt x="2290037" y="656703"/>
                </a:cubicBezTo>
                <a:cubicBezTo>
                  <a:pt x="2321238" y="710745"/>
                  <a:pt x="2302722" y="779848"/>
                  <a:pt x="2248680" y="811049"/>
                </a:cubicBezTo>
                <a:lnTo>
                  <a:pt x="2235233" y="815571"/>
                </a:lnTo>
                <a:lnTo>
                  <a:pt x="2236637" y="818002"/>
                </a:lnTo>
                <a:lnTo>
                  <a:pt x="1878476" y="962663"/>
                </a:lnTo>
                <a:lnTo>
                  <a:pt x="1887329" y="977997"/>
                </a:lnTo>
                <a:cubicBezTo>
                  <a:pt x="1899743" y="999498"/>
                  <a:pt x="1892376" y="1026992"/>
                  <a:pt x="1870875" y="1039406"/>
                </a:cubicBezTo>
                <a:lnTo>
                  <a:pt x="1815098" y="1071609"/>
                </a:lnTo>
                <a:lnTo>
                  <a:pt x="1844574" y="1166566"/>
                </a:lnTo>
                <a:cubicBezTo>
                  <a:pt x="1853983" y="1212546"/>
                  <a:pt x="1858924" y="1260154"/>
                  <a:pt x="1858924" y="1308915"/>
                </a:cubicBezTo>
                <a:cubicBezTo>
                  <a:pt x="1858924" y="1357677"/>
                  <a:pt x="1853983" y="1405284"/>
                  <a:pt x="1844574" y="1451265"/>
                </a:cubicBezTo>
                <a:lnTo>
                  <a:pt x="1812735" y="1553834"/>
                </a:lnTo>
                <a:lnTo>
                  <a:pt x="1870875" y="1587401"/>
                </a:lnTo>
                <a:cubicBezTo>
                  <a:pt x="1892376" y="1599814"/>
                  <a:pt x="1899743" y="1627308"/>
                  <a:pt x="1887329" y="1648809"/>
                </a:cubicBezTo>
                <a:lnTo>
                  <a:pt x="1878476" y="1664143"/>
                </a:lnTo>
                <a:lnTo>
                  <a:pt x="2236637" y="1808804"/>
                </a:lnTo>
                <a:lnTo>
                  <a:pt x="2235233" y="1811235"/>
                </a:lnTo>
                <a:lnTo>
                  <a:pt x="2248680" y="1815757"/>
                </a:lnTo>
                <a:cubicBezTo>
                  <a:pt x="2302722" y="1846958"/>
                  <a:pt x="2321238" y="1916061"/>
                  <a:pt x="2290037" y="1970103"/>
                </a:cubicBezTo>
                <a:cubicBezTo>
                  <a:pt x="2258836" y="2024145"/>
                  <a:pt x="2189733" y="2042661"/>
                  <a:pt x="2135690" y="2011460"/>
                </a:cubicBezTo>
                <a:lnTo>
                  <a:pt x="2122546" y="1999866"/>
                </a:lnTo>
                <a:lnTo>
                  <a:pt x="1820791" y="1764057"/>
                </a:lnTo>
                <a:lnTo>
                  <a:pt x="1810433" y="1781998"/>
                </a:lnTo>
                <a:cubicBezTo>
                  <a:pt x="1798019" y="1803499"/>
                  <a:pt x="1770525" y="1810866"/>
                  <a:pt x="1749024" y="1798452"/>
                </a:cubicBezTo>
                <a:lnTo>
                  <a:pt x="1690175" y="1764476"/>
                </a:lnTo>
                <a:lnTo>
                  <a:pt x="1694647" y="1756731"/>
                </a:lnTo>
                <a:lnTo>
                  <a:pt x="1652047" y="1808363"/>
                </a:lnTo>
                <a:cubicBezTo>
                  <a:pt x="1556182" y="1904227"/>
                  <a:pt x="1432889" y="1972664"/>
                  <a:pt x="1294949" y="2000890"/>
                </a:cubicBezTo>
                <a:lnTo>
                  <a:pt x="1259178" y="2004496"/>
                </a:lnTo>
                <a:lnTo>
                  <a:pt x="1274447" y="2004496"/>
                </a:lnTo>
                <a:lnTo>
                  <a:pt x="1274447" y="2072449"/>
                </a:lnTo>
                <a:cubicBezTo>
                  <a:pt x="1274447" y="2097276"/>
                  <a:pt x="1254320" y="2117403"/>
                  <a:pt x="1229493" y="2117403"/>
                </a:cubicBezTo>
                <a:lnTo>
                  <a:pt x="1208777" y="2117403"/>
                </a:lnTo>
                <a:lnTo>
                  <a:pt x="1262117" y="2496637"/>
                </a:lnTo>
                <a:lnTo>
                  <a:pt x="1265585" y="2513816"/>
                </a:lnTo>
                <a:cubicBezTo>
                  <a:pt x="1265585" y="2576219"/>
                  <a:pt x="1214998" y="2626806"/>
                  <a:pt x="1152596" y="2626806"/>
                </a:cubicBezTo>
                <a:cubicBezTo>
                  <a:pt x="1090193" y="2626806"/>
                  <a:pt x="1039606" y="2576219"/>
                  <a:pt x="1039606" y="2513816"/>
                </a:cubicBezTo>
                <a:lnTo>
                  <a:pt x="1042414" y="2499911"/>
                </a:lnTo>
                <a:lnTo>
                  <a:pt x="1039607" y="2499911"/>
                </a:lnTo>
                <a:lnTo>
                  <a:pt x="1093407" y="2117403"/>
                </a:lnTo>
                <a:lnTo>
                  <a:pt x="1075700" y="2117403"/>
                </a:lnTo>
                <a:cubicBezTo>
                  <a:pt x="1050873" y="2117403"/>
                  <a:pt x="1030746" y="2097276"/>
                  <a:pt x="1030746" y="2072449"/>
                </a:cubicBezTo>
                <a:lnTo>
                  <a:pt x="1030746" y="2004496"/>
                </a:lnTo>
                <a:lnTo>
                  <a:pt x="1046020" y="2004496"/>
                </a:lnTo>
                <a:lnTo>
                  <a:pt x="1010250" y="2000890"/>
                </a:lnTo>
                <a:cubicBezTo>
                  <a:pt x="872310" y="1972664"/>
                  <a:pt x="749016" y="1904227"/>
                  <a:pt x="653151" y="1808363"/>
                </a:cubicBezTo>
                <a:lnTo>
                  <a:pt x="610534" y="1756710"/>
                </a:lnTo>
                <a:lnTo>
                  <a:pt x="615018" y="1764476"/>
                </a:lnTo>
                <a:lnTo>
                  <a:pt x="556169" y="1798452"/>
                </a:lnTo>
                <a:cubicBezTo>
                  <a:pt x="534668" y="1810866"/>
                  <a:pt x="507174" y="1803499"/>
                  <a:pt x="494760" y="1781998"/>
                </a:cubicBezTo>
                <a:lnTo>
                  <a:pt x="484402" y="1764057"/>
                </a:lnTo>
                <a:lnTo>
                  <a:pt x="182647" y="1999866"/>
                </a:lnTo>
                <a:lnTo>
                  <a:pt x="169503" y="2011460"/>
                </a:lnTo>
                <a:cubicBezTo>
                  <a:pt x="115460" y="2042661"/>
                  <a:pt x="46357" y="2024145"/>
                  <a:pt x="15156" y="1970103"/>
                </a:cubicBezTo>
                <a:cubicBezTo>
                  <a:pt x="-16045" y="1916061"/>
                  <a:pt x="2471" y="1846958"/>
                  <a:pt x="56513" y="1815757"/>
                </a:cubicBezTo>
                <a:lnTo>
                  <a:pt x="69960" y="1811235"/>
                </a:lnTo>
                <a:lnTo>
                  <a:pt x="68556" y="1808804"/>
                </a:lnTo>
                <a:lnTo>
                  <a:pt x="426717" y="1664143"/>
                </a:lnTo>
                <a:lnTo>
                  <a:pt x="417864" y="1648809"/>
                </a:lnTo>
                <a:cubicBezTo>
                  <a:pt x="405450" y="1627308"/>
                  <a:pt x="412817" y="1599814"/>
                  <a:pt x="434318" y="1587401"/>
                </a:cubicBezTo>
                <a:lnTo>
                  <a:pt x="492462" y="1553831"/>
                </a:lnTo>
                <a:lnTo>
                  <a:pt x="460624" y="1451265"/>
                </a:lnTo>
                <a:cubicBezTo>
                  <a:pt x="451215" y="1405284"/>
                  <a:pt x="446274" y="1357677"/>
                  <a:pt x="446274" y="1308915"/>
                </a:cubicBezTo>
                <a:cubicBezTo>
                  <a:pt x="446274" y="1260154"/>
                  <a:pt x="451215" y="1212546"/>
                  <a:pt x="460624" y="1166566"/>
                </a:cubicBezTo>
                <a:lnTo>
                  <a:pt x="490099" y="1071611"/>
                </a:lnTo>
                <a:lnTo>
                  <a:pt x="434318" y="1039406"/>
                </a:lnTo>
                <a:cubicBezTo>
                  <a:pt x="412817" y="1026992"/>
                  <a:pt x="405450" y="999498"/>
                  <a:pt x="417864" y="977997"/>
                </a:cubicBezTo>
                <a:lnTo>
                  <a:pt x="426717" y="962663"/>
                </a:lnTo>
                <a:lnTo>
                  <a:pt x="68556" y="818002"/>
                </a:lnTo>
                <a:lnTo>
                  <a:pt x="69960" y="815571"/>
                </a:lnTo>
                <a:lnTo>
                  <a:pt x="56513" y="811049"/>
                </a:lnTo>
                <a:cubicBezTo>
                  <a:pt x="2471" y="779848"/>
                  <a:pt x="-16045" y="710745"/>
                  <a:pt x="15156" y="656703"/>
                </a:cubicBezTo>
                <a:cubicBezTo>
                  <a:pt x="38557" y="616171"/>
                  <a:pt x="83278" y="595623"/>
                  <a:pt x="126975" y="601045"/>
                </a:cubicBezTo>
                <a:cubicBezTo>
                  <a:pt x="141540" y="602853"/>
                  <a:pt x="155992" y="607546"/>
                  <a:pt x="169503" y="615346"/>
                </a:cubicBezTo>
                <a:lnTo>
                  <a:pt x="182647" y="626940"/>
                </a:lnTo>
                <a:lnTo>
                  <a:pt x="484402" y="862749"/>
                </a:lnTo>
                <a:lnTo>
                  <a:pt x="494760" y="844808"/>
                </a:lnTo>
                <a:cubicBezTo>
                  <a:pt x="507174" y="823307"/>
                  <a:pt x="534668" y="815940"/>
                  <a:pt x="556169" y="828354"/>
                </a:cubicBezTo>
                <a:lnTo>
                  <a:pt x="611304" y="860186"/>
                </a:lnTo>
                <a:lnTo>
                  <a:pt x="653151" y="809467"/>
                </a:lnTo>
                <a:cubicBezTo>
                  <a:pt x="749016" y="713603"/>
                  <a:pt x="872310" y="645166"/>
                  <a:pt x="1010250" y="616940"/>
                </a:cubicBezTo>
                <a:lnTo>
                  <a:pt x="1030746" y="614874"/>
                </a:lnTo>
                <a:lnTo>
                  <a:pt x="1030746" y="554356"/>
                </a:lnTo>
                <a:cubicBezTo>
                  <a:pt x="1030746" y="529529"/>
                  <a:pt x="1050873" y="509402"/>
                  <a:pt x="1075700" y="509402"/>
                </a:cubicBezTo>
                <a:lnTo>
                  <a:pt x="1096416" y="509402"/>
                </a:lnTo>
                <a:lnTo>
                  <a:pt x="1043077" y="130169"/>
                </a:lnTo>
                <a:lnTo>
                  <a:pt x="1039608" y="112990"/>
                </a:lnTo>
                <a:cubicBezTo>
                  <a:pt x="1039608" y="50587"/>
                  <a:pt x="1090195" y="0"/>
                  <a:pt x="1152598" y="0"/>
                </a:cubicBezTo>
                <a:close/>
              </a:path>
            </a:pathLst>
          </a:cu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7C937BBB-51F0-C798-3AB9-0D1F6D1B1022}"/>
              </a:ext>
            </a:extLst>
          </p:cNvPr>
          <p:cNvSpPr/>
          <p:nvPr/>
        </p:nvSpPr>
        <p:spPr>
          <a:xfrm>
            <a:off x="3667827" y="930126"/>
            <a:ext cx="2624865" cy="2624865"/>
          </a:xfrm>
          <a:custGeom>
            <a:avLst/>
            <a:gdLst>
              <a:gd name="csX0" fmla="*/ 769388 w 2624865"/>
              <a:gd name="csY0" fmla="*/ 1989890 h 2624865"/>
              <a:gd name="csX1" fmla="*/ 769387 w 2624865"/>
              <a:gd name="csY1" fmla="*/ 1989891 h 2624865"/>
              <a:gd name="csX2" fmla="*/ 769387 w 2624865"/>
              <a:gd name="csY2" fmla="*/ 1989891 h 2624865"/>
              <a:gd name="csX3" fmla="*/ 1989339 w 2624865"/>
              <a:gd name="csY3" fmla="*/ 1854926 h 2624865"/>
              <a:gd name="csX4" fmla="*/ 1989340 w 2624865"/>
              <a:gd name="csY4" fmla="*/ 1854927 h 2624865"/>
              <a:gd name="csX5" fmla="*/ 1989339 w 2624865"/>
              <a:gd name="csY5" fmla="*/ 1854927 h 2624865"/>
              <a:gd name="csX6" fmla="*/ 857994 w 2624865"/>
              <a:gd name="csY6" fmla="*/ 1842827 h 2624865"/>
              <a:gd name="csX7" fmla="*/ 849435 w 2624865"/>
              <a:gd name="csY7" fmla="*/ 1865711 h 2624865"/>
              <a:gd name="csX8" fmla="*/ 839712 w 2624865"/>
              <a:gd name="csY8" fmla="*/ 1878506 h 2624865"/>
              <a:gd name="csX9" fmla="*/ 898242 w 2624865"/>
              <a:gd name="csY9" fmla="*/ 1926797 h 2624865"/>
              <a:gd name="csX10" fmla="*/ 1236689 w 2624865"/>
              <a:gd name="csY10" fmla="*/ 2049489 h 2624865"/>
              <a:gd name="csX11" fmla="*/ 1245574 w 2624865"/>
              <a:gd name="csY11" fmla="*/ 2049938 h 2624865"/>
              <a:gd name="csX12" fmla="*/ 1248204 w 2624865"/>
              <a:gd name="csY12" fmla="*/ 2030658 h 2624865"/>
              <a:gd name="csX13" fmla="*/ 1258290 w 2624865"/>
              <a:gd name="csY13" fmla="*/ 2008522 h 2624865"/>
              <a:gd name="csX14" fmla="*/ 1171062 w 2624865"/>
              <a:gd name="csY14" fmla="*/ 1999729 h 2624865"/>
              <a:gd name="csX15" fmla="*/ 920234 w 2624865"/>
              <a:gd name="csY15" fmla="*/ 1894180 h 2624865"/>
              <a:gd name="csX16" fmla="*/ 1767093 w 2624865"/>
              <a:gd name="csY16" fmla="*/ 1842644 h 2624865"/>
              <a:gd name="csX17" fmla="*/ 1704631 w 2624865"/>
              <a:gd name="csY17" fmla="*/ 1894180 h 2624865"/>
              <a:gd name="csX18" fmla="*/ 1453803 w 2624865"/>
              <a:gd name="csY18" fmla="*/ 1999729 h 2624865"/>
              <a:gd name="csX19" fmla="*/ 1366575 w 2624865"/>
              <a:gd name="csY19" fmla="*/ 2008522 h 2624865"/>
              <a:gd name="csX20" fmla="*/ 1376660 w 2624865"/>
              <a:gd name="csY20" fmla="*/ 2030658 h 2624865"/>
              <a:gd name="csX21" fmla="*/ 1379291 w 2624865"/>
              <a:gd name="csY21" fmla="*/ 2049938 h 2624865"/>
              <a:gd name="csX22" fmla="*/ 1388175 w 2624865"/>
              <a:gd name="csY22" fmla="*/ 2049489 h 2624865"/>
              <a:gd name="csX23" fmla="*/ 1726623 w 2624865"/>
              <a:gd name="csY23" fmla="*/ 1926797 h 2624865"/>
              <a:gd name="csX24" fmla="*/ 1784803 w 2624865"/>
              <a:gd name="csY24" fmla="*/ 1878794 h 2624865"/>
              <a:gd name="csX25" fmla="*/ 1776552 w 2624865"/>
              <a:gd name="csY25" fmla="*/ 1867937 h 2624865"/>
              <a:gd name="csX26" fmla="*/ 1660422 w 2624865"/>
              <a:gd name="csY26" fmla="*/ 1751215 h 2624865"/>
              <a:gd name="csX27" fmla="*/ 1651916 w 2624865"/>
              <a:gd name="csY27" fmla="*/ 1758740 h 2624865"/>
              <a:gd name="csX28" fmla="*/ 1425424 w 2624865"/>
              <a:gd name="csY28" fmla="*/ 1861777 h 2624865"/>
              <a:gd name="csX29" fmla="*/ 1376559 w 2624865"/>
              <a:gd name="csY29" fmla="*/ 1866703 h 2624865"/>
              <a:gd name="csX30" fmla="*/ 1376660 w 2624865"/>
              <a:gd name="csY30" fmla="*/ 1866925 h 2624865"/>
              <a:gd name="csX31" fmla="*/ 1382138 w 2624865"/>
              <a:gd name="csY31" fmla="*/ 1907076 h 2624865"/>
              <a:gd name="csX32" fmla="*/ 1381517 w 2624865"/>
              <a:gd name="csY32" fmla="*/ 1911630 h 2624865"/>
              <a:gd name="csX33" fmla="*/ 1434579 w 2624865"/>
              <a:gd name="csY33" fmla="*/ 1906281 h 2624865"/>
              <a:gd name="csX34" fmla="*/ 1651300 w 2624865"/>
              <a:gd name="csY34" fmla="*/ 1815085 h 2624865"/>
              <a:gd name="csX35" fmla="*/ 1686942 w 2624865"/>
              <a:gd name="csY35" fmla="*/ 1785677 h 2624865"/>
              <a:gd name="csX36" fmla="*/ 1685293 w 2624865"/>
              <a:gd name="csY36" fmla="*/ 1784424 h 2624865"/>
              <a:gd name="csX37" fmla="*/ 1660776 w 2624865"/>
              <a:gd name="csY37" fmla="*/ 1752160 h 2624865"/>
              <a:gd name="csX38" fmla="*/ 964320 w 2624865"/>
              <a:gd name="csY38" fmla="*/ 1751107 h 2624865"/>
              <a:gd name="csX39" fmla="*/ 940694 w 2624865"/>
              <a:gd name="csY39" fmla="*/ 1782198 h 2624865"/>
              <a:gd name="csX40" fmla="*/ 937057 w 2624865"/>
              <a:gd name="csY40" fmla="*/ 1784962 h 2624865"/>
              <a:gd name="csX41" fmla="*/ 973565 w 2624865"/>
              <a:gd name="csY41" fmla="*/ 1815085 h 2624865"/>
              <a:gd name="csX42" fmla="*/ 1190285 w 2624865"/>
              <a:gd name="csY42" fmla="*/ 1906281 h 2624865"/>
              <a:gd name="csX43" fmla="*/ 1243348 w 2624865"/>
              <a:gd name="csY43" fmla="*/ 1911630 h 2624865"/>
              <a:gd name="csX44" fmla="*/ 1242726 w 2624865"/>
              <a:gd name="csY44" fmla="*/ 1907076 h 2624865"/>
              <a:gd name="csX45" fmla="*/ 1248204 w 2624865"/>
              <a:gd name="csY45" fmla="*/ 1866925 h 2624865"/>
              <a:gd name="csX46" fmla="*/ 1248306 w 2624865"/>
              <a:gd name="csY46" fmla="*/ 1866703 h 2624865"/>
              <a:gd name="csX47" fmla="*/ 1199440 w 2624865"/>
              <a:gd name="csY47" fmla="*/ 1861777 h 2624865"/>
              <a:gd name="csX48" fmla="*/ 972949 w 2624865"/>
              <a:gd name="csY48" fmla="*/ 1758740 h 2624865"/>
              <a:gd name="csX49" fmla="*/ 1197758 w 2624865"/>
              <a:gd name="csY49" fmla="*/ 1515727 h 2624865"/>
              <a:gd name="csX50" fmla="*/ 1196765 w 2624865"/>
              <a:gd name="csY50" fmla="*/ 1518380 h 2624865"/>
              <a:gd name="csX51" fmla="*/ 1172248 w 2624865"/>
              <a:gd name="csY51" fmla="*/ 1550645 h 2624865"/>
              <a:gd name="csX52" fmla="*/ 1106236 w 2624865"/>
              <a:gd name="csY52" fmla="*/ 1587784 h 2624865"/>
              <a:gd name="csX53" fmla="*/ 1093595 w 2624865"/>
              <a:gd name="csY53" fmla="*/ 1587769 h 2624865"/>
              <a:gd name="csX54" fmla="*/ 1093610 w 2624865"/>
              <a:gd name="csY54" fmla="*/ 1600410 h 2624865"/>
              <a:gd name="csX55" fmla="*/ 1056471 w 2624865"/>
              <a:gd name="csY55" fmla="*/ 1666421 h 2624865"/>
              <a:gd name="csX56" fmla="*/ 990459 w 2624865"/>
              <a:gd name="csY56" fmla="*/ 1703560 h 2624865"/>
              <a:gd name="csX57" fmla="*/ 978271 w 2624865"/>
              <a:gd name="csY57" fmla="*/ 1703546 h 2624865"/>
              <a:gd name="csX58" fmla="*/ 1000189 w 2624865"/>
              <a:gd name="csY58" fmla="*/ 1722934 h 2624865"/>
              <a:gd name="csX59" fmla="*/ 1208507 w 2624865"/>
              <a:gd name="csY59" fmla="*/ 1817704 h 2624865"/>
              <a:gd name="csX60" fmla="*/ 1270870 w 2624865"/>
              <a:gd name="csY60" fmla="*/ 1823990 h 2624865"/>
              <a:gd name="csX61" fmla="*/ 1263143 w 2624865"/>
              <a:gd name="csY61" fmla="*/ 1816281 h 2624865"/>
              <a:gd name="csX62" fmla="*/ 1242726 w 2624865"/>
              <a:gd name="csY62" fmla="*/ 1743343 h 2624865"/>
              <a:gd name="csX63" fmla="*/ 1263143 w 2624865"/>
              <a:gd name="csY63" fmla="*/ 1670404 h 2624865"/>
              <a:gd name="csX64" fmla="*/ 1272091 w 2624865"/>
              <a:gd name="csY64" fmla="*/ 1661476 h 2624865"/>
              <a:gd name="csX65" fmla="*/ 1263143 w 2624865"/>
              <a:gd name="csY65" fmla="*/ 1652548 h 2624865"/>
              <a:gd name="csX66" fmla="*/ 1242726 w 2624865"/>
              <a:gd name="csY66" fmla="*/ 1579610 h 2624865"/>
              <a:gd name="csX67" fmla="*/ 1248204 w 2624865"/>
              <a:gd name="csY67" fmla="*/ 1539459 h 2624865"/>
              <a:gd name="csX68" fmla="*/ 1249251 w 2624865"/>
              <a:gd name="csY68" fmla="*/ 1537161 h 2624865"/>
              <a:gd name="csX69" fmla="*/ 1221208 w 2624865"/>
              <a:gd name="csY69" fmla="*/ 1528456 h 2624865"/>
              <a:gd name="csX70" fmla="*/ 1427349 w 2624865"/>
              <a:gd name="csY70" fmla="*/ 1515596 h 2624865"/>
              <a:gd name="csX71" fmla="*/ 1403657 w 2624865"/>
              <a:gd name="csY71" fmla="*/ 1528456 h 2624865"/>
              <a:gd name="csX72" fmla="*/ 1375613 w 2624865"/>
              <a:gd name="csY72" fmla="*/ 1537161 h 2624865"/>
              <a:gd name="csX73" fmla="*/ 1376660 w 2624865"/>
              <a:gd name="csY73" fmla="*/ 1539459 h 2624865"/>
              <a:gd name="csX74" fmla="*/ 1382138 w 2624865"/>
              <a:gd name="csY74" fmla="*/ 1579610 h 2624865"/>
              <a:gd name="csX75" fmla="*/ 1361722 w 2624865"/>
              <a:gd name="csY75" fmla="*/ 1652548 h 2624865"/>
              <a:gd name="csX76" fmla="*/ 1352773 w 2624865"/>
              <a:gd name="csY76" fmla="*/ 1661476 h 2624865"/>
              <a:gd name="csX77" fmla="*/ 1361722 w 2624865"/>
              <a:gd name="csY77" fmla="*/ 1670404 h 2624865"/>
              <a:gd name="csX78" fmla="*/ 1382138 w 2624865"/>
              <a:gd name="csY78" fmla="*/ 1743343 h 2624865"/>
              <a:gd name="csX79" fmla="*/ 1361722 w 2624865"/>
              <a:gd name="csY79" fmla="*/ 1816281 h 2624865"/>
              <a:gd name="csX80" fmla="*/ 1353995 w 2624865"/>
              <a:gd name="csY80" fmla="*/ 1823990 h 2624865"/>
              <a:gd name="csX81" fmla="*/ 1416358 w 2624865"/>
              <a:gd name="csY81" fmla="*/ 1817704 h 2624865"/>
              <a:gd name="csX82" fmla="*/ 1624676 w 2624865"/>
              <a:gd name="csY82" fmla="*/ 1722934 h 2624865"/>
              <a:gd name="csX83" fmla="*/ 1644072 w 2624865"/>
              <a:gd name="csY83" fmla="*/ 1705776 h 2624865"/>
              <a:gd name="csX84" fmla="*/ 1635528 w 2624865"/>
              <a:gd name="csY84" fmla="*/ 1705786 h 2624865"/>
              <a:gd name="csX85" fmla="*/ 1569516 w 2624865"/>
              <a:gd name="csY85" fmla="*/ 1668647 h 2624865"/>
              <a:gd name="csX86" fmla="*/ 1532377 w 2624865"/>
              <a:gd name="csY86" fmla="*/ 1602636 h 2624865"/>
              <a:gd name="csX87" fmla="*/ 1532392 w 2624865"/>
              <a:gd name="csY87" fmla="*/ 1589995 h 2624865"/>
              <a:gd name="csX88" fmla="*/ 1519751 w 2624865"/>
              <a:gd name="csY88" fmla="*/ 1590010 h 2624865"/>
              <a:gd name="csX89" fmla="*/ 1453740 w 2624865"/>
              <a:gd name="csY89" fmla="*/ 1552871 h 2624865"/>
              <a:gd name="csX90" fmla="*/ 1429222 w 2624865"/>
              <a:gd name="csY90" fmla="*/ 1520606 h 2624865"/>
              <a:gd name="csX91" fmla="*/ 449796 w 2624865"/>
              <a:gd name="csY91" fmla="*/ 1407866 h 2624865"/>
              <a:gd name="csX92" fmla="*/ 449796 w 2624865"/>
              <a:gd name="csY92" fmla="*/ 1407867 h 2624865"/>
              <a:gd name="csX93" fmla="*/ 449795 w 2624865"/>
              <a:gd name="csY93" fmla="*/ 1407867 h 2624865"/>
              <a:gd name="csX94" fmla="*/ 757442 w 2624865"/>
              <a:gd name="csY94" fmla="*/ 1376729 h 2624865"/>
              <a:gd name="csX95" fmla="*/ 717789 w 2624865"/>
              <a:gd name="csY95" fmla="*/ 1382139 h 2624865"/>
              <a:gd name="csX96" fmla="*/ 713305 w 2624865"/>
              <a:gd name="csY96" fmla="*/ 1381527 h 2624865"/>
              <a:gd name="csX97" fmla="*/ 718661 w 2624865"/>
              <a:gd name="csY97" fmla="*/ 1434657 h 2624865"/>
              <a:gd name="csX98" fmla="*/ 809858 w 2624865"/>
              <a:gd name="csY98" fmla="*/ 1651377 h 2624865"/>
              <a:gd name="csX99" fmla="*/ 839404 w 2624865"/>
              <a:gd name="csY99" fmla="*/ 1687187 h 2624865"/>
              <a:gd name="csX100" fmla="*/ 842115 w 2624865"/>
              <a:gd name="csY100" fmla="*/ 1683619 h 2624865"/>
              <a:gd name="csX101" fmla="*/ 873705 w 2624865"/>
              <a:gd name="csY101" fmla="*/ 1659614 h 2624865"/>
              <a:gd name="csX102" fmla="*/ 858163 w 2624865"/>
              <a:gd name="csY102" fmla="*/ 1641175 h 2624865"/>
              <a:gd name="csX103" fmla="*/ 760532 w 2624865"/>
              <a:gd name="csY103" fmla="*/ 1411756 h 2624865"/>
              <a:gd name="csX104" fmla="*/ 1867531 w 2624865"/>
              <a:gd name="csY104" fmla="*/ 1375504 h 2624865"/>
              <a:gd name="csX105" fmla="*/ 1864332 w 2624865"/>
              <a:gd name="csY105" fmla="*/ 1411756 h 2624865"/>
              <a:gd name="csX106" fmla="*/ 1766702 w 2624865"/>
              <a:gd name="csY106" fmla="*/ 1641175 h 2624865"/>
              <a:gd name="csX107" fmla="*/ 1750169 w 2624865"/>
              <a:gd name="csY107" fmla="*/ 1660790 h 2624865"/>
              <a:gd name="csX108" fmla="*/ 1751608 w 2624865"/>
              <a:gd name="csY108" fmla="*/ 1661328 h 2624865"/>
              <a:gd name="csX109" fmla="*/ 1783872 w 2624865"/>
              <a:gd name="csY109" fmla="*/ 1685845 h 2624865"/>
              <a:gd name="csX110" fmla="*/ 1785165 w 2624865"/>
              <a:gd name="csY110" fmla="*/ 1687546 h 2624865"/>
              <a:gd name="csX111" fmla="*/ 1815007 w 2624865"/>
              <a:gd name="csY111" fmla="*/ 1651377 h 2624865"/>
              <a:gd name="csX112" fmla="*/ 1906203 w 2624865"/>
              <a:gd name="csY112" fmla="*/ 1434657 h 2624865"/>
              <a:gd name="csX113" fmla="*/ 1911515 w 2624865"/>
              <a:gd name="csY113" fmla="*/ 1381963 h 2624865"/>
              <a:gd name="csX114" fmla="*/ 1910223 w 2624865"/>
              <a:gd name="csY114" fmla="*/ 1382139 h 2624865"/>
              <a:gd name="csX115" fmla="*/ 1870072 w 2624865"/>
              <a:gd name="csY115" fmla="*/ 1376661 h 2624865"/>
              <a:gd name="csX116" fmla="*/ 616409 w 2624865"/>
              <a:gd name="csY116" fmla="*/ 1366546 h 2624865"/>
              <a:gd name="csX117" fmla="*/ 594207 w 2624865"/>
              <a:gd name="csY117" fmla="*/ 1376661 h 2624865"/>
              <a:gd name="csX118" fmla="*/ 574999 w 2624865"/>
              <a:gd name="csY118" fmla="*/ 1379282 h 2624865"/>
              <a:gd name="csX119" fmla="*/ 575452 w 2624865"/>
              <a:gd name="csY119" fmla="*/ 1388253 h 2624865"/>
              <a:gd name="csX120" fmla="*/ 698145 w 2624865"/>
              <a:gd name="csY120" fmla="*/ 1726701 h 2624865"/>
              <a:gd name="csX121" fmla="*/ 745875 w 2624865"/>
              <a:gd name="csY121" fmla="*/ 1784550 h 2624865"/>
              <a:gd name="csX122" fmla="*/ 758603 w 2624865"/>
              <a:gd name="csY122" fmla="*/ 1774878 h 2624865"/>
              <a:gd name="csX123" fmla="*/ 781571 w 2624865"/>
              <a:gd name="csY123" fmla="*/ 1766289 h 2624865"/>
              <a:gd name="csX124" fmla="*/ 730762 w 2624865"/>
              <a:gd name="csY124" fmla="*/ 1704709 h 2624865"/>
              <a:gd name="csX125" fmla="*/ 625213 w 2624865"/>
              <a:gd name="csY125" fmla="*/ 1453881 h 2624865"/>
              <a:gd name="csX126" fmla="*/ 2008593 w 2624865"/>
              <a:gd name="csY126" fmla="*/ 1365175 h 2624865"/>
              <a:gd name="csX127" fmla="*/ 1999651 w 2624865"/>
              <a:gd name="csY127" fmla="*/ 1453881 h 2624865"/>
              <a:gd name="csX128" fmla="*/ 1894102 w 2624865"/>
              <a:gd name="csY128" fmla="*/ 1704709 h 2624865"/>
              <a:gd name="csX129" fmla="*/ 1842155 w 2624865"/>
              <a:gd name="csY129" fmla="*/ 1767669 h 2624865"/>
              <a:gd name="csX130" fmla="*/ 1867385 w 2624865"/>
              <a:gd name="csY130" fmla="*/ 1777104 h 2624865"/>
              <a:gd name="csX131" fmla="*/ 1878293 w 2624865"/>
              <a:gd name="csY131" fmla="*/ 1785393 h 2624865"/>
              <a:gd name="csX132" fmla="*/ 1926719 w 2624865"/>
              <a:gd name="csY132" fmla="*/ 1726701 h 2624865"/>
              <a:gd name="csX133" fmla="*/ 2049412 w 2624865"/>
              <a:gd name="csY133" fmla="*/ 1388253 h 2624865"/>
              <a:gd name="csX134" fmla="*/ 2049886 w 2624865"/>
              <a:gd name="csY134" fmla="*/ 1378855 h 2624865"/>
              <a:gd name="csX135" fmla="*/ 2033805 w 2624865"/>
              <a:gd name="csY135" fmla="*/ 1376661 h 2624865"/>
              <a:gd name="csX136" fmla="*/ 1664623 w 2624865"/>
              <a:gd name="csY136" fmla="*/ 1352774 h 2624865"/>
              <a:gd name="csX137" fmla="*/ 1655695 w 2624865"/>
              <a:gd name="csY137" fmla="*/ 1361723 h 2624865"/>
              <a:gd name="csX138" fmla="*/ 1582757 w 2624865"/>
              <a:gd name="csY138" fmla="*/ 1382139 h 2624865"/>
              <a:gd name="csX139" fmla="*/ 1542606 w 2624865"/>
              <a:gd name="csY139" fmla="*/ 1376661 h 2624865"/>
              <a:gd name="csX140" fmla="*/ 1537504 w 2624865"/>
              <a:gd name="csY140" fmla="*/ 1374337 h 2624865"/>
              <a:gd name="csX141" fmla="*/ 1528378 w 2624865"/>
              <a:gd name="csY141" fmla="*/ 1403735 h 2624865"/>
              <a:gd name="csX142" fmla="*/ 1515225 w 2624865"/>
              <a:gd name="csY142" fmla="*/ 1427968 h 2624865"/>
              <a:gd name="csX143" fmla="*/ 1520054 w 2624865"/>
              <a:gd name="csY143" fmla="*/ 1429774 h 2624865"/>
              <a:gd name="csX144" fmla="*/ 1552319 w 2624865"/>
              <a:gd name="csY144" fmla="*/ 1454291 h 2624865"/>
              <a:gd name="csX145" fmla="*/ 1589457 w 2624865"/>
              <a:gd name="csY145" fmla="*/ 1520304 h 2624865"/>
              <a:gd name="csX146" fmla="*/ 1589443 w 2624865"/>
              <a:gd name="csY146" fmla="*/ 1532944 h 2624865"/>
              <a:gd name="csX147" fmla="*/ 1602083 w 2624865"/>
              <a:gd name="csY147" fmla="*/ 1532930 h 2624865"/>
              <a:gd name="csX148" fmla="*/ 1668095 w 2624865"/>
              <a:gd name="csY148" fmla="*/ 1570068 h 2624865"/>
              <a:gd name="csX149" fmla="*/ 1705234 w 2624865"/>
              <a:gd name="csY149" fmla="*/ 1636080 h 2624865"/>
              <a:gd name="csX150" fmla="*/ 1705225 w 2624865"/>
              <a:gd name="csY150" fmla="*/ 1644495 h 2624865"/>
              <a:gd name="csX151" fmla="*/ 1730252 w 2624865"/>
              <a:gd name="csY151" fmla="*/ 1614804 h 2624865"/>
              <a:gd name="csX152" fmla="*/ 1820048 w 2624865"/>
              <a:gd name="csY152" fmla="*/ 1403792 h 2624865"/>
              <a:gd name="csX153" fmla="*/ 1824180 w 2624865"/>
              <a:gd name="csY153" fmla="*/ 1356960 h 2624865"/>
              <a:gd name="csX154" fmla="*/ 1819428 w 2624865"/>
              <a:gd name="csY154" fmla="*/ 1361723 h 2624865"/>
              <a:gd name="csX155" fmla="*/ 1746490 w 2624865"/>
              <a:gd name="csY155" fmla="*/ 1382139 h 2624865"/>
              <a:gd name="csX156" fmla="*/ 1673551 w 2624865"/>
              <a:gd name="csY156" fmla="*/ 1361723 h 2624865"/>
              <a:gd name="csX157" fmla="*/ 963389 w 2624865"/>
              <a:gd name="csY157" fmla="*/ 1352774 h 2624865"/>
              <a:gd name="csX158" fmla="*/ 954461 w 2624865"/>
              <a:gd name="csY158" fmla="*/ 1361723 h 2624865"/>
              <a:gd name="csX159" fmla="*/ 881523 w 2624865"/>
              <a:gd name="csY159" fmla="*/ 1382139 h 2624865"/>
              <a:gd name="csX160" fmla="*/ 808584 w 2624865"/>
              <a:gd name="csY160" fmla="*/ 1361723 h 2624865"/>
              <a:gd name="csX161" fmla="*/ 800379 w 2624865"/>
              <a:gd name="csY161" fmla="*/ 1353498 h 2624865"/>
              <a:gd name="csX162" fmla="*/ 804816 w 2624865"/>
              <a:gd name="csY162" fmla="*/ 1403792 h 2624865"/>
              <a:gd name="csX163" fmla="*/ 894613 w 2624865"/>
              <a:gd name="csY163" fmla="*/ 1614804 h 2624865"/>
              <a:gd name="csX164" fmla="*/ 920767 w 2624865"/>
              <a:gd name="csY164" fmla="*/ 1645833 h 2624865"/>
              <a:gd name="csX165" fmla="*/ 920753 w 2624865"/>
              <a:gd name="csY165" fmla="*/ 1633854 h 2624865"/>
              <a:gd name="csX166" fmla="*/ 957892 w 2624865"/>
              <a:gd name="csY166" fmla="*/ 1567842 h 2624865"/>
              <a:gd name="csX167" fmla="*/ 1023904 w 2624865"/>
              <a:gd name="csY167" fmla="*/ 1530704 h 2624865"/>
              <a:gd name="csX168" fmla="*/ 1036545 w 2624865"/>
              <a:gd name="csY168" fmla="*/ 1530718 h 2624865"/>
              <a:gd name="csX169" fmla="*/ 1036530 w 2624865"/>
              <a:gd name="csY169" fmla="*/ 1518078 h 2624865"/>
              <a:gd name="csX170" fmla="*/ 1073669 w 2624865"/>
              <a:gd name="csY170" fmla="*/ 1452065 h 2624865"/>
              <a:gd name="csX171" fmla="*/ 1105933 w 2624865"/>
              <a:gd name="csY171" fmla="*/ 1427548 h 2624865"/>
              <a:gd name="csX172" fmla="*/ 1108825 w 2624865"/>
              <a:gd name="csY172" fmla="*/ 1426466 h 2624865"/>
              <a:gd name="csX173" fmla="*/ 1096487 w 2624865"/>
              <a:gd name="csY173" fmla="*/ 1403735 h 2624865"/>
              <a:gd name="csX174" fmla="*/ 1087751 w 2624865"/>
              <a:gd name="csY174" fmla="*/ 1375593 h 2624865"/>
              <a:gd name="csX175" fmla="*/ 1085407 w 2624865"/>
              <a:gd name="csY175" fmla="*/ 1376661 h 2624865"/>
              <a:gd name="csX176" fmla="*/ 1045256 w 2624865"/>
              <a:gd name="csY176" fmla="*/ 1382139 h 2624865"/>
              <a:gd name="csX177" fmla="*/ 972317 w 2624865"/>
              <a:gd name="csY177" fmla="*/ 1361723 h 2624865"/>
              <a:gd name="csX178" fmla="*/ 2175068 w 2624865"/>
              <a:gd name="csY178" fmla="*/ 1216999 h 2624865"/>
              <a:gd name="csX179" fmla="*/ 2175069 w 2624865"/>
              <a:gd name="csY179" fmla="*/ 1216999 h 2624865"/>
              <a:gd name="csX180" fmla="*/ 2175068 w 2624865"/>
              <a:gd name="csY180" fmla="*/ 1216999 h 2624865"/>
              <a:gd name="csX181" fmla="*/ 1705225 w 2624865"/>
              <a:gd name="csY181" fmla="*/ 980525 h 2624865"/>
              <a:gd name="csX182" fmla="*/ 1705234 w 2624865"/>
              <a:gd name="csY182" fmla="*/ 988785 h 2624865"/>
              <a:gd name="csX183" fmla="*/ 1668095 w 2624865"/>
              <a:gd name="csY183" fmla="*/ 1054797 h 2624865"/>
              <a:gd name="csX184" fmla="*/ 1602084 w 2624865"/>
              <a:gd name="csY184" fmla="*/ 1091936 h 2624865"/>
              <a:gd name="csX185" fmla="*/ 1589443 w 2624865"/>
              <a:gd name="csY185" fmla="*/ 1091921 h 2624865"/>
              <a:gd name="csX186" fmla="*/ 1589458 w 2624865"/>
              <a:gd name="csY186" fmla="*/ 1104562 h 2624865"/>
              <a:gd name="csX187" fmla="*/ 1552319 w 2624865"/>
              <a:gd name="csY187" fmla="*/ 1170574 h 2624865"/>
              <a:gd name="csX188" fmla="*/ 1520054 w 2624865"/>
              <a:gd name="csY188" fmla="*/ 1195091 h 2624865"/>
              <a:gd name="csX189" fmla="*/ 1515155 w 2624865"/>
              <a:gd name="csY189" fmla="*/ 1196924 h 2624865"/>
              <a:gd name="csX190" fmla="*/ 1528378 w 2624865"/>
              <a:gd name="csY190" fmla="*/ 1221286 h 2624865"/>
              <a:gd name="csX191" fmla="*/ 1537462 w 2624865"/>
              <a:gd name="csY191" fmla="*/ 1250549 h 2624865"/>
              <a:gd name="csX192" fmla="*/ 1542606 w 2624865"/>
              <a:gd name="csY192" fmla="*/ 1248205 h 2624865"/>
              <a:gd name="csX193" fmla="*/ 1582757 w 2624865"/>
              <a:gd name="csY193" fmla="*/ 1242727 h 2624865"/>
              <a:gd name="csX194" fmla="*/ 1655695 w 2624865"/>
              <a:gd name="csY194" fmla="*/ 1263144 h 2624865"/>
              <a:gd name="csX195" fmla="*/ 1664623 w 2624865"/>
              <a:gd name="csY195" fmla="*/ 1272092 h 2624865"/>
              <a:gd name="csX196" fmla="*/ 1673551 w 2624865"/>
              <a:gd name="csY196" fmla="*/ 1263144 h 2624865"/>
              <a:gd name="csX197" fmla="*/ 1746490 w 2624865"/>
              <a:gd name="csY197" fmla="*/ 1242727 h 2624865"/>
              <a:gd name="csX198" fmla="*/ 1819428 w 2624865"/>
              <a:gd name="csY198" fmla="*/ 1263144 h 2624865"/>
              <a:gd name="csX199" fmla="*/ 1824165 w 2624865"/>
              <a:gd name="csY199" fmla="*/ 1267892 h 2624865"/>
              <a:gd name="csX200" fmla="*/ 1820048 w 2624865"/>
              <a:gd name="csY200" fmla="*/ 1221228 h 2624865"/>
              <a:gd name="csX201" fmla="*/ 1730252 w 2624865"/>
              <a:gd name="csY201" fmla="*/ 1010217 h 2624865"/>
              <a:gd name="csX202" fmla="*/ 920767 w 2624865"/>
              <a:gd name="csY202" fmla="*/ 979188 h 2624865"/>
              <a:gd name="csX203" fmla="*/ 894613 w 2624865"/>
              <a:gd name="csY203" fmla="*/ 1010217 h 2624865"/>
              <a:gd name="csX204" fmla="*/ 804816 w 2624865"/>
              <a:gd name="csY204" fmla="*/ 1221228 h 2624865"/>
              <a:gd name="csX205" fmla="*/ 800394 w 2624865"/>
              <a:gd name="csY205" fmla="*/ 1271353 h 2624865"/>
              <a:gd name="csX206" fmla="*/ 808584 w 2624865"/>
              <a:gd name="csY206" fmla="*/ 1263144 h 2624865"/>
              <a:gd name="csX207" fmla="*/ 881523 w 2624865"/>
              <a:gd name="csY207" fmla="*/ 1242727 h 2624865"/>
              <a:gd name="csX208" fmla="*/ 954461 w 2624865"/>
              <a:gd name="csY208" fmla="*/ 1263144 h 2624865"/>
              <a:gd name="csX209" fmla="*/ 963389 w 2624865"/>
              <a:gd name="csY209" fmla="*/ 1272092 h 2624865"/>
              <a:gd name="csX210" fmla="*/ 972317 w 2624865"/>
              <a:gd name="csY210" fmla="*/ 1263144 h 2624865"/>
              <a:gd name="csX211" fmla="*/ 1045256 w 2624865"/>
              <a:gd name="csY211" fmla="*/ 1242727 h 2624865"/>
              <a:gd name="csX212" fmla="*/ 1085407 w 2624865"/>
              <a:gd name="csY212" fmla="*/ 1248205 h 2624865"/>
              <a:gd name="csX213" fmla="*/ 1087793 w 2624865"/>
              <a:gd name="csY213" fmla="*/ 1249292 h 2624865"/>
              <a:gd name="csX214" fmla="*/ 1096487 w 2624865"/>
              <a:gd name="csY214" fmla="*/ 1221286 h 2624865"/>
              <a:gd name="csX215" fmla="*/ 1108895 w 2624865"/>
              <a:gd name="csY215" fmla="*/ 1198425 h 2624865"/>
              <a:gd name="csX216" fmla="*/ 1105933 w 2624865"/>
              <a:gd name="csY216" fmla="*/ 1197317 h 2624865"/>
              <a:gd name="csX217" fmla="*/ 1073669 w 2624865"/>
              <a:gd name="csY217" fmla="*/ 1172800 h 2624865"/>
              <a:gd name="csX218" fmla="*/ 1036530 w 2624865"/>
              <a:gd name="csY218" fmla="*/ 1106788 h 2624865"/>
              <a:gd name="csX219" fmla="*/ 1036545 w 2624865"/>
              <a:gd name="csY219" fmla="*/ 1094147 h 2624865"/>
              <a:gd name="csX220" fmla="*/ 1023904 w 2624865"/>
              <a:gd name="csY220" fmla="*/ 1094162 h 2624865"/>
              <a:gd name="csX221" fmla="*/ 957892 w 2624865"/>
              <a:gd name="csY221" fmla="*/ 1057023 h 2624865"/>
              <a:gd name="csX222" fmla="*/ 920753 w 2624865"/>
              <a:gd name="csY222" fmla="*/ 991011 h 2624865"/>
              <a:gd name="csX223" fmla="*/ 839465 w 2624865"/>
              <a:gd name="csY223" fmla="*/ 937759 h 2624865"/>
              <a:gd name="csX224" fmla="*/ 809858 w 2624865"/>
              <a:gd name="csY224" fmla="*/ 973643 h 2624865"/>
              <a:gd name="csX225" fmla="*/ 718661 w 2624865"/>
              <a:gd name="csY225" fmla="*/ 1190363 h 2624865"/>
              <a:gd name="csX226" fmla="*/ 713321 w 2624865"/>
              <a:gd name="csY226" fmla="*/ 1243337 h 2624865"/>
              <a:gd name="csX227" fmla="*/ 717789 w 2624865"/>
              <a:gd name="csY227" fmla="*/ 1242727 h 2624865"/>
              <a:gd name="csX228" fmla="*/ 757455 w 2624865"/>
              <a:gd name="csY228" fmla="*/ 1248139 h 2624865"/>
              <a:gd name="csX229" fmla="*/ 760532 w 2624865"/>
              <a:gd name="csY229" fmla="*/ 1213265 h 2624865"/>
              <a:gd name="csX230" fmla="*/ 858163 w 2624865"/>
              <a:gd name="csY230" fmla="*/ 983845 h 2624865"/>
              <a:gd name="csX231" fmla="*/ 873785 w 2624865"/>
              <a:gd name="csY231" fmla="*/ 965312 h 2624865"/>
              <a:gd name="csX232" fmla="*/ 842115 w 2624865"/>
              <a:gd name="csY232" fmla="*/ 941246 h 2624865"/>
              <a:gd name="csX233" fmla="*/ 1785104 w 2624865"/>
              <a:gd name="csY233" fmla="*/ 937400 h 2624865"/>
              <a:gd name="csX234" fmla="*/ 1783872 w 2624865"/>
              <a:gd name="csY234" fmla="*/ 939020 h 2624865"/>
              <a:gd name="csX235" fmla="*/ 1751608 w 2624865"/>
              <a:gd name="csY235" fmla="*/ 963538 h 2624865"/>
              <a:gd name="csX236" fmla="*/ 1750070 w 2624865"/>
              <a:gd name="csY236" fmla="*/ 964113 h 2624865"/>
              <a:gd name="csX237" fmla="*/ 1766702 w 2624865"/>
              <a:gd name="csY237" fmla="*/ 983845 h 2624865"/>
              <a:gd name="csX238" fmla="*/ 1864332 w 2624865"/>
              <a:gd name="csY238" fmla="*/ 1213265 h 2624865"/>
              <a:gd name="csX239" fmla="*/ 1867518 w 2624865"/>
              <a:gd name="csY239" fmla="*/ 1249369 h 2624865"/>
              <a:gd name="csX240" fmla="*/ 1870072 w 2624865"/>
              <a:gd name="csY240" fmla="*/ 1248205 h 2624865"/>
              <a:gd name="csX241" fmla="*/ 1910223 w 2624865"/>
              <a:gd name="csY241" fmla="*/ 1242727 h 2624865"/>
              <a:gd name="csX242" fmla="*/ 1911499 w 2624865"/>
              <a:gd name="csY242" fmla="*/ 1242901 h 2624865"/>
              <a:gd name="csX243" fmla="*/ 1906203 w 2624865"/>
              <a:gd name="csY243" fmla="*/ 1190363 h 2624865"/>
              <a:gd name="csX244" fmla="*/ 1815007 w 2624865"/>
              <a:gd name="csY244" fmla="*/ 973643 h 2624865"/>
              <a:gd name="csX245" fmla="*/ 745954 w 2624865"/>
              <a:gd name="csY245" fmla="*/ 840375 h 2624865"/>
              <a:gd name="csX246" fmla="*/ 698145 w 2624865"/>
              <a:gd name="csY246" fmla="*/ 898319 h 2624865"/>
              <a:gd name="csX247" fmla="*/ 575452 w 2624865"/>
              <a:gd name="csY247" fmla="*/ 1236767 h 2624865"/>
              <a:gd name="csX248" fmla="*/ 575007 w 2624865"/>
              <a:gd name="csY248" fmla="*/ 1245586 h 2624865"/>
              <a:gd name="csX249" fmla="*/ 594207 w 2624865"/>
              <a:gd name="csY249" fmla="*/ 1248205 h 2624865"/>
              <a:gd name="csX250" fmla="*/ 616424 w 2624865"/>
              <a:gd name="csY250" fmla="*/ 1258328 h 2624865"/>
              <a:gd name="csX251" fmla="*/ 625213 w 2624865"/>
              <a:gd name="csY251" fmla="*/ 1171140 h 2624865"/>
              <a:gd name="csX252" fmla="*/ 730762 w 2624865"/>
              <a:gd name="csY252" fmla="*/ 920312 h 2624865"/>
              <a:gd name="csX253" fmla="*/ 781668 w 2624865"/>
              <a:gd name="csY253" fmla="*/ 858613 h 2624865"/>
              <a:gd name="csX254" fmla="*/ 758603 w 2624865"/>
              <a:gd name="csY254" fmla="*/ 849987 h 2624865"/>
              <a:gd name="csX255" fmla="*/ 1878214 w 2624865"/>
              <a:gd name="csY255" fmla="*/ 839532 h 2624865"/>
              <a:gd name="csX256" fmla="*/ 1867385 w 2624865"/>
              <a:gd name="csY256" fmla="*/ 847761 h 2624865"/>
              <a:gd name="csX257" fmla="*/ 1842058 w 2624865"/>
              <a:gd name="csY257" fmla="*/ 857233 h 2624865"/>
              <a:gd name="csX258" fmla="*/ 1894102 w 2624865"/>
              <a:gd name="csY258" fmla="*/ 920312 h 2624865"/>
              <a:gd name="csX259" fmla="*/ 1999651 w 2624865"/>
              <a:gd name="csY259" fmla="*/ 1171140 h 2624865"/>
              <a:gd name="csX260" fmla="*/ 2008578 w 2624865"/>
              <a:gd name="csY260" fmla="*/ 1259699 h 2624865"/>
              <a:gd name="csX261" fmla="*/ 2033805 w 2624865"/>
              <a:gd name="csY261" fmla="*/ 1248205 h 2624865"/>
              <a:gd name="csX262" fmla="*/ 2049878 w 2624865"/>
              <a:gd name="csY262" fmla="*/ 1246012 h 2624865"/>
              <a:gd name="csX263" fmla="*/ 2049412 w 2624865"/>
              <a:gd name="csY263" fmla="*/ 1236767 h 2624865"/>
              <a:gd name="csX264" fmla="*/ 1926719 w 2624865"/>
              <a:gd name="csY264" fmla="*/ 898319 h 2624865"/>
              <a:gd name="csX265" fmla="*/ 1357677 w 2624865"/>
              <a:gd name="csY265" fmla="*/ 801401 h 2624865"/>
              <a:gd name="csX266" fmla="*/ 1361722 w 2624865"/>
              <a:gd name="csY266" fmla="*/ 805437 h 2624865"/>
              <a:gd name="csX267" fmla="*/ 1382138 w 2624865"/>
              <a:gd name="csY267" fmla="*/ 878376 h 2624865"/>
              <a:gd name="csX268" fmla="*/ 1361722 w 2624865"/>
              <a:gd name="csY268" fmla="*/ 951314 h 2624865"/>
              <a:gd name="csX269" fmla="*/ 1352773 w 2624865"/>
              <a:gd name="csY269" fmla="*/ 960242 h 2624865"/>
              <a:gd name="csX270" fmla="*/ 1361722 w 2624865"/>
              <a:gd name="csY270" fmla="*/ 969170 h 2624865"/>
              <a:gd name="csX271" fmla="*/ 1382138 w 2624865"/>
              <a:gd name="csY271" fmla="*/ 1042109 h 2624865"/>
              <a:gd name="csX272" fmla="*/ 1376660 w 2624865"/>
              <a:gd name="csY272" fmla="*/ 1082260 h 2624865"/>
              <a:gd name="csX273" fmla="*/ 1374295 w 2624865"/>
              <a:gd name="csY273" fmla="*/ 1087450 h 2624865"/>
              <a:gd name="csX274" fmla="*/ 1403657 w 2624865"/>
              <a:gd name="csY274" fmla="*/ 1096565 h 2624865"/>
              <a:gd name="csX275" fmla="*/ 1427300 w 2624865"/>
              <a:gd name="csY275" fmla="*/ 1109398 h 2624865"/>
              <a:gd name="csX276" fmla="*/ 1429222 w 2624865"/>
              <a:gd name="csY276" fmla="*/ 1104259 h 2624865"/>
              <a:gd name="csX277" fmla="*/ 1453740 w 2624865"/>
              <a:gd name="csY277" fmla="*/ 1071995 h 2624865"/>
              <a:gd name="csX278" fmla="*/ 1519752 w 2624865"/>
              <a:gd name="csY278" fmla="*/ 1034856 h 2624865"/>
              <a:gd name="csX279" fmla="*/ 1532392 w 2624865"/>
              <a:gd name="csY279" fmla="*/ 1034871 h 2624865"/>
              <a:gd name="csX280" fmla="*/ 1532378 w 2624865"/>
              <a:gd name="csY280" fmla="*/ 1022230 h 2624865"/>
              <a:gd name="csX281" fmla="*/ 1569516 w 2624865"/>
              <a:gd name="csY281" fmla="*/ 956218 h 2624865"/>
              <a:gd name="csX282" fmla="*/ 1635528 w 2624865"/>
              <a:gd name="csY282" fmla="*/ 919079 h 2624865"/>
              <a:gd name="csX283" fmla="*/ 1643897 w 2624865"/>
              <a:gd name="csY283" fmla="*/ 919089 h 2624865"/>
              <a:gd name="csX284" fmla="*/ 1624676 w 2624865"/>
              <a:gd name="csY284" fmla="*/ 902086 h 2624865"/>
              <a:gd name="csX285" fmla="*/ 1416358 w 2624865"/>
              <a:gd name="csY285" fmla="*/ 807317 h 2624865"/>
              <a:gd name="csX286" fmla="*/ 1267188 w 2624865"/>
              <a:gd name="csY286" fmla="*/ 801401 h 2624865"/>
              <a:gd name="csX287" fmla="*/ 1208507 w 2624865"/>
              <a:gd name="csY287" fmla="*/ 807317 h 2624865"/>
              <a:gd name="csX288" fmla="*/ 1000189 w 2624865"/>
              <a:gd name="csY288" fmla="*/ 902086 h 2624865"/>
              <a:gd name="csX289" fmla="*/ 978446 w 2624865"/>
              <a:gd name="csY289" fmla="*/ 921319 h 2624865"/>
              <a:gd name="csX290" fmla="*/ 990459 w 2624865"/>
              <a:gd name="csY290" fmla="*/ 921305 h 2624865"/>
              <a:gd name="csX291" fmla="*/ 1056471 w 2624865"/>
              <a:gd name="csY291" fmla="*/ 958444 h 2624865"/>
              <a:gd name="csX292" fmla="*/ 1093610 w 2624865"/>
              <a:gd name="csY292" fmla="*/ 1024456 h 2624865"/>
              <a:gd name="csX293" fmla="*/ 1093595 w 2624865"/>
              <a:gd name="csY293" fmla="*/ 1037097 h 2624865"/>
              <a:gd name="csX294" fmla="*/ 1106236 w 2624865"/>
              <a:gd name="csY294" fmla="*/ 1037082 h 2624865"/>
              <a:gd name="csX295" fmla="*/ 1172248 w 2624865"/>
              <a:gd name="csY295" fmla="*/ 1074221 h 2624865"/>
              <a:gd name="csX296" fmla="*/ 1196765 w 2624865"/>
              <a:gd name="csY296" fmla="*/ 1106485 h 2624865"/>
              <a:gd name="csX297" fmla="*/ 1197806 w 2624865"/>
              <a:gd name="csY297" fmla="*/ 1109267 h 2624865"/>
              <a:gd name="csX298" fmla="*/ 1221208 w 2624865"/>
              <a:gd name="csY298" fmla="*/ 1096565 h 2624865"/>
              <a:gd name="csX299" fmla="*/ 1250569 w 2624865"/>
              <a:gd name="csY299" fmla="*/ 1087450 h 2624865"/>
              <a:gd name="csX300" fmla="*/ 1248204 w 2624865"/>
              <a:gd name="csY300" fmla="*/ 1082260 h 2624865"/>
              <a:gd name="csX301" fmla="*/ 1242726 w 2624865"/>
              <a:gd name="csY301" fmla="*/ 1042109 h 2624865"/>
              <a:gd name="csX302" fmla="*/ 1263143 w 2624865"/>
              <a:gd name="csY302" fmla="*/ 969170 h 2624865"/>
              <a:gd name="csX303" fmla="*/ 1272091 w 2624865"/>
              <a:gd name="csY303" fmla="*/ 960242 h 2624865"/>
              <a:gd name="csX304" fmla="*/ 1263143 w 2624865"/>
              <a:gd name="csY304" fmla="*/ 951314 h 2624865"/>
              <a:gd name="csX305" fmla="*/ 1242726 w 2624865"/>
              <a:gd name="csY305" fmla="*/ 878376 h 2624865"/>
              <a:gd name="csX306" fmla="*/ 1263143 w 2624865"/>
              <a:gd name="csY306" fmla="*/ 805437 h 2624865"/>
              <a:gd name="csX307" fmla="*/ 634422 w 2624865"/>
              <a:gd name="csY307" fmla="*/ 769938 h 2624865"/>
              <a:gd name="csX308" fmla="*/ 634423 w 2624865"/>
              <a:gd name="csY308" fmla="*/ 769939 h 2624865"/>
              <a:gd name="csX309" fmla="*/ 634423 w 2624865"/>
              <a:gd name="csY309" fmla="*/ 769939 h 2624865"/>
              <a:gd name="csX310" fmla="*/ 1242891 w 2624865"/>
              <a:gd name="csY310" fmla="*/ 713436 h 2624865"/>
              <a:gd name="csX311" fmla="*/ 1190285 w 2624865"/>
              <a:gd name="csY311" fmla="*/ 718739 h 2624865"/>
              <a:gd name="csX312" fmla="*/ 973565 w 2624865"/>
              <a:gd name="csY312" fmla="*/ 809936 h 2624865"/>
              <a:gd name="csX313" fmla="*/ 937154 w 2624865"/>
              <a:gd name="csY313" fmla="*/ 839977 h 2624865"/>
              <a:gd name="csX314" fmla="*/ 940694 w 2624865"/>
              <a:gd name="csY314" fmla="*/ 842667 h 2624865"/>
              <a:gd name="csX315" fmla="*/ 964391 w 2624865"/>
              <a:gd name="csY315" fmla="*/ 873851 h 2624865"/>
              <a:gd name="csX316" fmla="*/ 972949 w 2624865"/>
              <a:gd name="csY316" fmla="*/ 866281 h 2624865"/>
              <a:gd name="csX317" fmla="*/ 1199440 w 2624865"/>
              <a:gd name="csY317" fmla="*/ 763244 h 2624865"/>
              <a:gd name="csX318" fmla="*/ 1249744 w 2624865"/>
              <a:gd name="csY318" fmla="*/ 758173 h 2624865"/>
              <a:gd name="csX319" fmla="*/ 1248204 w 2624865"/>
              <a:gd name="csY319" fmla="*/ 754793 h 2624865"/>
              <a:gd name="csX320" fmla="*/ 1242726 w 2624865"/>
              <a:gd name="csY320" fmla="*/ 714642 h 2624865"/>
              <a:gd name="csX321" fmla="*/ 1381974 w 2624865"/>
              <a:gd name="csY321" fmla="*/ 713436 h 2624865"/>
              <a:gd name="csX322" fmla="*/ 1382138 w 2624865"/>
              <a:gd name="csY322" fmla="*/ 714642 h 2624865"/>
              <a:gd name="csX323" fmla="*/ 1376660 w 2624865"/>
              <a:gd name="csY323" fmla="*/ 754793 h 2624865"/>
              <a:gd name="csX324" fmla="*/ 1375121 w 2624865"/>
              <a:gd name="csY324" fmla="*/ 758173 h 2624865"/>
              <a:gd name="csX325" fmla="*/ 1425424 w 2624865"/>
              <a:gd name="csY325" fmla="*/ 763244 h 2624865"/>
              <a:gd name="csX326" fmla="*/ 1651916 w 2624865"/>
              <a:gd name="csY326" fmla="*/ 866281 h 2624865"/>
              <a:gd name="csX327" fmla="*/ 1660379 w 2624865"/>
              <a:gd name="csY327" fmla="*/ 873767 h 2624865"/>
              <a:gd name="csX328" fmla="*/ 1660776 w 2624865"/>
              <a:gd name="csY328" fmla="*/ 872706 h 2624865"/>
              <a:gd name="csX329" fmla="*/ 1685293 w 2624865"/>
              <a:gd name="csY329" fmla="*/ 840441 h 2624865"/>
              <a:gd name="csX330" fmla="*/ 1686844 w 2624865"/>
              <a:gd name="csY330" fmla="*/ 839263 h 2624865"/>
              <a:gd name="csX331" fmla="*/ 1651300 w 2624865"/>
              <a:gd name="csY331" fmla="*/ 809936 h 2624865"/>
              <a:gd name="csX332" fmla="*/ 1434579 w 2624865"/>
              <a:gd name="csY332" fmla="*/ 718739 h 2624865"/>
              <a:gd name="csX333" fmla="*/ 1854376 w 2624865"/>
              <a:gd name="csY333" fmla="*/ 634974 h 2624865"/>
              <a:gd name="csX334" fmla="*/ 1854376 w 2624865"/>
              <a:gd name="csY334" fmla="*/ 634975 h 2624865"/>
              <a:gd name="csX335" fmla="*/ 1854375 w 2624865"/>
              <a:gd name="csY335" fmla="*/ 634975 h 2624865"/>
              <a:gd name="csX336" fmla="*/ 1378843 w 2624865"/>
              <a:gd name="csY336" fmla="*/ 575059 h 2624865"/>
              <a:gd name="csX337" fmla="*/ 1376660 w 2624865"/>
              <a:gd name="csY337" fmla="*/ 591060 h 2624865"/>
              <a:gd name="csX338" fmla="*/ 1365137 w 2624865"/>
              <a:gd name="csY338" fmla="*/ 616353 h 2624865"/>
              <a:gd name="csX339" fmla="*/ 1453803 w 2624865"/>
              <a:gd name="csY339" fmla="*/ 625291 h 2624865"/>
              <a:gd name="csX340" fmla="*/ 1704631 w 2624865"/>
              <a:gd name="csY340" fmla="*/ 730840 h 2624865"/>
              <a:gd name="csX341" fmla="*/ 1767049 w 2624865"/>
              <a:gd name="csY341" fmla="*/ 782340 h 2624865"/>
              <a:gd name="csX342" fmla="*/ 1776552 w 2624865"/>
              <a:gd name="csY342" fmla="*/ 756929 h 2624865"/>
              <a:gd name="csX343" fmla="*/ 1784730 w 2624865"/>
              <a:gd name="csY343" fmla="*/ 746167 h 2624865"/>
              <a:gd name="csX344" fmla="*/ 1726623 w 2624865"/>
              <a:gd name="csY344" fmla="*/ 698224 h 2624865"/>
              <a:gd name="csX345" fmla="*/ 1388175 w 2624865"/>
              <a:gd name="csY345" fmla="*/ 575531 h 2624865"/>
              <a:gd name="csX346" fmla="*/ 1246021 w 2624865"/>
              <a:gd name="csY346" fmla="*/ 575059 h 2624865"/>
              <a:gd name="csX347" fmla="*/ 1236689 w 2624865"/>
              <a:gd name="csY347" fmla="*/ 575531 h 2624865"/>
              <a:gd name="csX348" fmla="*/ 898242 w 2624865"/>
              <a:gd name="csY348" fmla="*/ 698224 h 2624865"/>
              <a:gd name="csX349" fmla="*/ 839785 w 2624865"/>
              <a:gd name="csY349" fmla="*/ 746455 h 2624865"/>
              <a:gd name="csX350" fmla="*/ 849435 w 2624865"/>
              <a:gd name="csY350" fmla="*/ 759155 h 2624865"/>
              <a:gd name="csX351" fmla="*/ 858038 w 2624865"/>
              <a:gd name="csY351" fmla="*/ 782157 h 2624865"/>
              <a:gd name="csX352" fmla="*/ 920234 w 2624865"/>
              <a:gd name="csY352" fmla="*/ 730840 h 2624865"/>
              <a:gd name="csX353" fmla="*/ 1171062 w 2624865"/>
              <a:gd name="csY353" fmla="*/ 625291 h 2624865"/>
              <a:gd name="csX354" fmla="*/ 1259728 w 2624865"/>
              <a:gd name="csY354" fmla="*/ 616353 h 2624865"/>
              <a:gd name="csX355" fmla="*/ 1248204 w 2624865"/>
              <a:gd name="csY355" fmla="*/ 591060 h 2624865"/>
              <a:gd name="csX356" fmla="*/ 1312432 w 2624865"/>
              <a:gd name="csY356" fmla="*/ 0 h 2624865"/>
              <a:gd name="csX357" fmla="*/ 1427042 w 2624865"/>
              <a:gd name="csY357" fmla="*/ 114610 h 2624865"/>
              <a:gd name="csX358" fmla="*/ 1407469 w 2624865"/>
              <a:gd name="csY358" fmla="*/ 178689 h 2624865"/>
              <a:gd name="csX359" fmla="*/ 1406353 w 2624865"/>
              <a:gd name="csY359" fmla="*/ 180041 h 2624865"/>
              <a:gd name="csX360" fmla="*/ 1408773 w 2624865"/>
              <a:gd name="csY360" fmla="*/ 179958 h 2624865"/>
              <a:gd name="csX361" fmla="*/ 1359698 w 2624865"/>
              <a:gd name="csY361" fmla="*/ 341492 h 2624865"/>
              <a:gd name="csX362" fmla="*/ 1360805 w 2624865"/>
              <a:gd name="csY362" fmla="*/ 357247 h 2624865"/>
              <a:gd name="csX363" fmla="*/ 1369592 w 2624865"/>
              <a:gd name="csY363" fmla="*/ 370279 h 2624865"/>
              <a:gd name="csX364" fmla="*/ 1374467 w 2624865"/>
              <a:gd name="csY364" fmla="*/ 394426 h 2624865"/>
              <a:gd name="csX365" fmla="*/ 1369592 w 2624865"/>
              <a:gd name="csY365" fmla="*/ 418572 h 2624865"/>
              <a:gd name="csX366" fmla="*/ 1367738 w 2624865"/>
              <a:gd name="csY366" fmla="*/ 421321 h 2624865"/>
              <a:gd name="csX367" fmla="*/ 1379391 w 2624865"/>
              <a:gd name="csY367" fmla="*/ 421321 h 2624865"/>
              <a:gd name="csX368" fmla="*/ 1407867 w 2624865"/>
              <a:gd name="csY368" fmla="*/ 449797 h 2624865"/>
              <a:gd name="csX369" fmla="*/ 1407866 w 2624865"/>
              <a:gd name="csY369" fmla="*/ 449797 h 2624865"/>
              <a:gd name="csX370" fmla="*/ 1379390 w 2624865"/>
              <a:gd name="csY370" fmla="*/ 478273 h 2624865"/>
              <a:gd name="csX371" fmla="*/ 1357953 w 2624865"/>
              <a:gd name="csY371" fmla="*/ 478273 h 2624865"/>
              <a:gd name="csX372" fmla="*/ 1370233 w 2624865"/>
              <a:gd name="csY372" fmla="*/ 493237 h 2624865"/>
              <a:gd name="csX373" fmla="*/ 1377766 w 2624865"/>
              <a:gd name="csY373" fmla="*/ 529727 h 2624865"/>
              <a:gd name="csX374" fmla="*/ 1392805 w 2624865"/>
              <a:gd name="csY374" fmla="*/ 530486 h 2624865"/>
              <a:gd name="csX375" fmla="*/ 1751938 w 2624865"/>
              <a:gd name="csY375" fmla="*/ 660678 h 2624865"/>
              <a:gd name="csX376" fmla="*/ 1816883 w 2624865"/>
              <a:gd name="csY376" fmla="*/ 714263 h 2624865"/>
              <a:gd name="csX377" fmla="*/ 1850269 w 2624865"/>
              <a:gd name="csY377" fmla="*/ 692302 h 2624865"/>
              <a:gd name="csX378" fmla="*/ 1867348 w 2624865"/>
              <a:gd name="csY378" fmla="*/ 688218 h 2624865"/>
              <a:gd name="csX379" fmla="*/ 1854376 w 2624865"/>
              <a:gd name="csY379" fmla="*/ 675245 h 2624865"/>
              <a:gd name="csX380" fmla="*/ 1846035 w 2624865"/>
              <a:gd name="csY380" fmla="*/ 655110 h 2624865"/>
              <a:gd name="csX381" fmla="*/ 1854376 w 2624865"/>
              <a:gd name="csY381" fmla="*/ 634975 h 2624865"/>
              <a:gd name="csX382" fmla="*/ 1874511 w 2624865"/>
              <a:gd name="csY382" fmla="*/ 626634 h 2624865"/>
              <a:gd name="csX383" fmla="*/ 1894646 w 2624865"/>
              <a:gd name="csY383" fmla="*/ 634975 h 2624865"/>
              <a:gd name="csX384" fmla="*/ 1903937 w 2624865"/>
              <a:gd name="csY384" fmla="*/ 644265 h 2624865"/>
              <a:gd name="csX385" fmla="*/ 1917145 w 2624865"/>
              <a:gd name="csY385" fmla="*/ 619438 h 2624865"/>
              <a:gd name="csX386" fmla="*/ 1937666 w 2624865"/>
              <a:gd name="csY386" fmla="*/ 605811 h 2624865"/>
              <a:gd name="csX387" fmla="*/ 1959620 w 2624865"/>
              <a:gd name="csY387" fmla="*/ 601539 h 2624865"/>
              <a:gd name="csX388" fmla="*/ 1985713 w 2624865"/>
              <a:gd name="csY388" fmla="*/ 572944 h 2624865"/>
              <a:gd name="csX389" fmla="*/ 2029315 w 2624865"/>
              <a:gd name="csY389" fmla="*/ 499631 h 2624865"/>
              <a:gd name="csX390" fmla="*/ 2046221 w 2624865"/>
              <a:gd name="csY390" fmla="*/ 446419 h 2624865"/>
              <a:gd name="csX391" fmla="*/ 2046358 w 2624865"/>
              <a:gd name="csY391" fmla="*/ 443553 h 2624865"/>
              <a:gd name="csX392" fmla="*/ 2077828 w 2624865"/>
              <a:gd name="csY392" fmla="*/ 384402 h 2624865"/>
              <a:gd name="csX393" fmla="*/ 2239911 w 2624865"/>
              <a:gd name="csY393" fmla="*/ 384402 h 2624865"/>
              <a:gd name="csX394" fmla="*/ 2239911 w 2624865"/>
              <a:gd name="csY394" fmla="*/ 546485 h 2624865"/>
              <a:gd name="csX395" fmla="*/ 2180760 w 2624865"/>
              <a:gd name="csY395" fmla="*/ 577955 h 2624865"/>
              <a:gd name="csX396" fmla="*/ 2179015 w 2624865"/>
              <a:gd name="csY396" fmla="*/ 578122 h 2624865"/>
              <a:gd name="csX397" fmla="*/ 2180785 w 2624865"/>
              <a:gd name="csY397" fmla="*/ 579774 h 2624865"/>
              <a:gd name="csX398" fmla="*/ 2031862 w 2624865"/>
              <a:gd name="csY398" fmla="*/ 659295 h 2624865"/>
              <a:gd name="csX399" fmla="*/ 2021504 w 2624865"/>
              <a:gd name="csY399" fmla="*/ 671218 h 2624865"/>
              <a:gd name="csX400" fmla="*/ 2018502 w 2624865"/>
              <a:gd name="csY400" fmla="*/ 686647 h 2624865"/>
              <a:gd name="csX401" fmla="*/ 2004875 w 2624865"/>
              <a:gd name="csY401" fmla="*/ 707168 h 2624865"/>
              <a:gd name="csX402" fmla="*/ 1980048 w 2624865"/>
              <a:gd name="csY402" fmla="*/ 720377 h 2624865"/>
              <a:gd name="csX403" fmla="*/ 1989340 w 2624865"/>
              <a:gd name="csY403" fmla="*/ 729668 h 2624865"/>
              <a:gd name="csX404" fmla="*/ 1989340 w 2624865"/>
              <a:gd name="csY404" fmla="*/ 769940 h 2624865"/>
              <a:gd name="csX405" fmla="*/ 1989339 w 2624865"/>
              <a:gd name="csY405" fmla="*/ 769939 h 2624865"/>
              <a:gd name="csX406" fmla="*/ 1949068 w 2624865"/>
              <a:gd name="csY406" fmla="*/ 769939 h 2624865"/>
              <a:gd name="csX407" fmla="*/ 1936095 w 2624865"/>
              <a:gd name="csY407" fmla="*/ 756966 h 2624865"/>
              <a:gd name="csX408" fmla="*/ 1932011 w 2624865"/>
              <a:gd name="csY408" fmla="*/ 774045 h 2624865"/>
              <a:gd name="csX409" fmla="*/ 1910099 w 2624865"/>
              <a:gd name="csY409" fmla="*/ 807356 h 2624865"/>
              <a:gd name="csX410" fmla="*/ 1964264 w 2624865"/>
              <a:gd name="csY410" fmla="*/ 873004 h 2624865"/>
              <a:gd name="csX411" fmla="*/ 2094456 w 2624865"/>
              <a:gd name="csY411" fmla="*/ 1232138 h 2624865"/>
              <a:gd name="csX412" fmla="*/ 2095212 w 2624865"/>
              <a:gd name="csY412" fmla="*/ 1247115 h 2624865"/>
              <a:gd name="csX413" fmla="*/ 2131628 w 2624865"/>
              <a:gd name="csY413" fmla="*/ 1254632 h 2624865"/>
              <a:gd name="csX414" fmla="*/ 2146593 w 2624865"/>
              <a:gd name="csY414" fmla="*/ 1263821 h 2624865"/>
              <a:gd name="csX415" fmla="*/ 2146593 w 2624865"/>
              <a:gd name="csY415" fmla="*/ 1245475 h 2624865"/>
              <a:gd name="csX416" fmla="*/ 2154933 w 2624865"/>
              <a:gd name="csY416" fmla="*/ 1225339 h 2624865"/>
              <a:gd name="csX417" fmla="*/ 2175068 w 2624865"/>
              <a:gd name="csY417" fmla="*/ 1216999 h 2624865"/>
              <a:gd name="csX418" fmla="*/ 2195203 w 2624865"/>
              <a:gd name="csY418" fmla="*/ 1225339 h 2624865"/>
              <a:gd name="csX419" fmla="*/ 2203544 w 2624865"/>
              <a:gd name="csY419" fmla="*/ 1245475 h 2624865"/>
              <a:gd name="csX420" fmla="*/ 2203544 w 2624865"/>
              <a:gd name="csY420" fmla="*/ 1258614 h 2624865"/>
              <a:gd name="csX421" fmla="*/ 2230439 w 2624865"/>
              <a:gd name="csY421" fmla="*/ 1250399 h 2624865"/>
              <a:gd name="csX422" fmla="*/ 2254586 w 2624865"/>
              <a:gd name="csY422" fmla="*/ 1255274 h 2624865"/>
              <a:gd name="csX423" fmla="*/ 2273130 w 2624865"/>
              <a:gd name="csY423" fmla="*/ 1267777 h 2624865"/>
              <a:gd name="csX424" fmla="*/ 2311800 w 2624865"/>
              <a:gd name="csY424" fmla="*/ 1266007 h 2624865"/>
              <a:gd name="csX425" fmla="*/ 2394472 w 2624865"/>
              <a:gd name="csY425" fmla="*/ 1244999 h 2624865"/>
              <a:gd name="csX426" fmla="*/ 2444053 w 2624865"/>
              <a:gd name="csY426" fmla="*/ 1219326 h 2624865"/>
              <a:gd name="csX427" fmla="*/ 2446176 w 2624865"/>
              <a:gd name="csY427" fmla="*/ 1217397 h 2624865"/>
              <a:gd name="csX428" fmla="*/ 2510256 w 2624865"/>
              <a:gd name="csY428" fmla="*/ 1197823 h 2624865"/>
              <a:gd name="csX429" fmla="*/ 2624865 w 2624865"/>
              <a:gd name="csY429" fmla="*/ 1312433 h 2624865"/>
              <a:gd name="csX430" fmla="*/ 2510256 w 2624865"/>
              <a:gd name="csY430" fmla="*/ 1427043 h 2624865"/>
              <a:gd name="csX431" fmla="*/ 2446176 w 2624865"/>
              <a:gd name="csY431" fmla="*/ 1407470 h 2624865"/>
              <a:gd name="csX432" fmla="*/ 2444824 w 2624865"/>
              <a:gd name="csY432" fmla="*/ 1406354 h 2624865"/>
              <a:gd name="csX433" fmla="*/ 2444908 w 2624865"/>
              <a:gd name="csY433" fmla="*/ 1408774 h 2624865"/>
              <a:gd name="csX434" fmla="*/ 2283373 w 2624865"/>
              <a:gd name="csY434" fmla="*/ 1359699 h 2624865"/>
              <a:gd name="csX435" fmla="*/ 2267618 w 2624865"/>
              <a:gd name="csY435" fmla="*/ 1360806 h 2624865"/>
              <a:gd name="csX436" fmla="*/ 2254586 w 2624865"/>
              <a:gd name="csY436" fmla="*/ 1369593 h 2624865"/>
              <a:gd name="csX437" fmla="*/ 2230439 w 2624865"/>
              <a:gd name="csY437" fmla="*/ 1374468 h 2624865"/>
              <a:gd name="csX438" fmla="*/ 2203544 w 2624865"/>
              <a:gd name="csY438" fmla="*/ 1366252 h 2624865"/>
              <a:gd name="csX439" fmla="*/ 2203544 w 2624865"/>
              <a:gd name="csY439" fmla="*/ 1379392 h 2624865"/>
              <a:gd name="csX440" fmla="*/ 2175068 w 2624865"/>
              <a:gd name="csY440" fmla="*/ 1407868 h 2624865"/>
              <a:gd name="csX441" fmla="*/ 2175068 w 2624865"/>
              <a:gd name="csY441" fmla="*/ 1407867 h 2624865"/>
              <a:gd name="csX442" fmla="*/ 2146592 w 2624865"/>
              <a:gd name="csY442" fmla="*/ 1379391 h 2624865"/>
              <a:gd name="csX443" fmla="*/ 2146592 w 2624865"/>
              <a:gd name="csY443" fmla="*/ 1361046 h 2624865"/>
              <a:gd name="csX444" fmla="*/ 2131628 w 2624865"/>
              <a:gd name="csY444" fmla="*/ 1370234 h 2624865"/>
              <a:gd name="csX445" fmla="*/ 2095220 w 2624865"/>
              <a:gd name="csY445" fmla="*/ 1377750 h 2624865"/>
              <a:gd name="csX446" fmla="*/ 2094456 w 2624865"/>
              <a:gd name="csY446" fmla="*/ 1392882 h 2624865"/>
              <a:gd name="csX447" fmla="*/ 1964264 w 2624865"/>
              <a:gd name="csY447" fmla="*/ 1752016 h 2624865"/>
              <a:gd name="csX448" fmla="*/ 1910156 w 2624865"/>
              <a:gd name="csY448" fmla="*/ 1817595 h 2624865"/>
              <a:gd name="csX449" fmla="*/ 1932011 w 2624865"/>
              <a:gd name="csY449" fmla="*/ 1850820 h 2624865"/>
              <a:gd name="csX450" fmla="*/ 1936096 w 2624865"/>
              <a:gd name="csY450" fmla="*/ 1867899 h 2624865"/>
              <a:gd name="csX451" fmla="*/ 1949068 w 2624865"/>
              <a:gd name="csY451" fmla="*/ 1854927 h 2624865"/>
              <a:gd name="csX452" fmla="*/ 1969204 w 2624865"/>
              <a:gd name="csY452" fmla="*/ 1846587 h 2624865"/>
              <a:gd name="csX453" fmla="*/ 1989339 w 2624865"/>
              <a:gd name="csY453" fmla="*/ 1854927 h 2624865"/>
              <a:gd name="csX454" fmla="*/ 1997680 w 2624865"/>
              <a:gd name="csY454" fmla="*/ 1875062 h 2624865"/>
              <a:gd name="csX455" fmla="*/ 1989339 w 2624865"/>
              <a:gd name="csY455" fmla="*/ 1895197 h 2624865"/>
              <a:gd name="csX456" fmla="*/ 1980048 w 2624865"/>
              <a:gd name="csY456" fmla="*/ 1904488 h 2624865"/>
              <a:gd name="csX457" fmla="*/ 2004875 w 2624865"/>
              <a:gd name="csY457" fmla="*/ 1917696 h 2624865"/>
              <a:gd name="csX458" fmla="*/ 2018502 w 2624865"/>
              <a:gd name="csY458" fmla="*/ 1938217 h 2624865"/>
              <a:gd name="csX459" fmla="*/ 2022774 w 2624865"/>
              <a:gd name="csY459" fmla="*/ 1960171 h 2624865"/>
              <a:gd name="csX460" fmla="*/ 2051369 w 2624865"/>
              <a:gd name="csY460" fmla="*/ 1986263 h 2624865"/>
              <a:gd name="csX461" fmla="*/ 2124682 w 2624865"/>
              <a:gd name="csY461" fmla="*/ 2029866 h 2624865"/>
              <a:gd name="csX462" fmla="*/ 2177894 w 2624865"/>
              <a:gd name="csY462" fmla="*/ 2046772 h 2624865"/>
              <a:gd name="csX463" fmla="*/ 2180760 w 2624865"/>
              <a:gd name="csY463" fmla="*/ 2046909 h 2624865"/>
              <a:gd name="csX464" fmla="*/ 2239911 w 2624865"/>
              <a:gd name="csY464" fmla="*/ 2078379 h 2624865"/>
              <a:gd name="csX465" fmla="*/ 2239911 w 2624865"/>
              <a:gd name="csY465" fmla="*/ 2240462 h 2624865"/>
              <a:gd name="csX466" fmla="*/ 2077828 w 2624865"/>
              <a:gd name="csY466" fmla="*/ 2240462 h 2624865"/>
              <a:gd name="csX467" fmla="*/ 2046358 w 2624865"/>
              <a:gd name="csY467" fmla="*/ 2181311 h 2624865"/>
              <a:gd name="csX468" fmla="*/ 2046191 w 2624865"/>
              <a:gd name="csY468" fmla="*/ 2179566 h 2624865"/>
              <a:gd name="csX469" fmla="*/ 2044539 w 2624865"/>
              <a:gd name="csY469" fmla="*/ 2181336 h 2624865"/>
              <a:gd name="csX470" fmla="*/ 1965018 w 2624865"/>
              <a:gd name="csY470" fmla="*/ 2032413 h 2624865"/>
              <a:gd name="csX471" fmla="*/ 1953095 w 2624865"/>
              <a:gd name="csY471" fmla="*/ 2022055 h 2624865"/>
              <a:gd name="csX472" fmla="*/ 1937666 w 2624865"/>
              <a:gd name="csY472" fmla="*/ 2019053 h 2624865"/>
              <a:gd name="csX473" fmla="*/ 1917145 w 2624865"/>
              <a:gd name="csY473" fmla="*/ 2005426 h 2624865"/>
              <a:gd name="csX474" fmla="*/ 1903937 w 2624865"/>
              <a:gd name="csY474" fmla="*/ 1980600 h 2624865"/>
              <a:gd name="csX475" fmla="*/ 1894645 w 2624865"/>
              <a:gd name="csY475" fmla="*/ 1989891 h 2624865"/>
              <a:gd name="csX476" fmla="*/ 1854374 w 2624865"/>
              <a:gd name="csY476" fmla="*/ 1989891 h 2624865"/>
              <a:gd name="csX477" fmla="*/ 1854375 w 2624865"/>
              <a:gd name="csY477" fmla="*/ 1989890 h 2624865"/>
              <a:gd name="csX478" fmla="*/ 1854375 w 2624865"/>
              <a:gd name="csY478" fmla="*/ 1949619 h 2624865"/>
              <a:gd name="csX479" fmla="*/ 1867347 w 2624865"/>
              <a:gd name="csY479" fmla="*/ 1936647 h 2624865"/>
              <a:gd name="csX480" fmla="*/ 1850269 w 2624865"/>
              <a:gd name="csY480" fmla="*/ 1932563 h 2624865"/>
              <a:gd name="csX481" fmla="*/ 1816987 w 2624865"/>
              <a:gd name="csY481" fmla="*/ 1910671 h 2624865"/>
              <a:gd name="csX482" fmla="*/ 1751938 w 2624865"/>
              <a:gd name="csY482" fmla="*/ 1964342 h 2624865"/>
              <a:gd name="csX483" fmla="*/ 1392805 w 2624865"/>
              <a:gd name="csY483" fmla="*/ 2094534 h 2624865"/>
              <a:gd name="csX484" fmla="*/ 1378805 w 2624865"/>
              <a:gd name="csY484" fmla="*/ 2095241 h 2624865"/>
              <a:gd name="csX485" fmla="*/ 1376660 w 2624865"/>
              <a:gd name="csY485" fmla="*/ 2110960 h 2624865"/>
              <a:gd name="csX486" fmla="*/ 1361722 w 2624865"/>
              <a:gd name="csY486" fmla="*/ 2143747 h 2624865"/>
              <a:gd name="csX487" fmla="*/ 1357079 w 2624865"/>
              <a:gd name="csY487" fmla="*/ 2146593 h 2624865"/>
              <a:gd name="csX488" fmla="*/ 1379390 w 2624865"/>
              <a:gd name="csY488" fmla="*/ 2146593 h 2624865"/>
              <a:gd name="csX489" fmla="*/ 1399526 w 2624865"/>
              <a:gd name="csY489" fmla="*/ 2154934 h 2624865"/>
              <a:gd name="csX490" fmla="*/ 1407866 w 2624865"/>
              <a:gd name="csY490" fmla="*/ 2175069 h 2624865"/>
              <a:gd name="csX491" fmla="*/ 1399526 w 2624865"/>
              <a:gd name="csY491" fmla="*/ 2195204 h 2624865"/>
              <a:gd name="csX492" fmla="*/ 1379390 w 2624865"/>
              <a:gd name="csY492" fmla="*/ 2203544 h 2624865"/>
              <a:gd name="csX493" fmla="*/ 1367738 w 2624865"/>
              <a:gd name="csY493" fmla="*/ 2203544 h 2624865"/>
              <a:gd name="csX494" fmla="*/ 1369592 w 2624865"/>
              <a:gd name="csY494" fmla="*/ 2206293 h 2624865"/>
              <a:gd name="csX495" fmla="*/ 1374467 w 2624865"/>
              <a:gd name="csY495" fmla="*/ 2230439 h 2624865"/>
              <a:gd name="csX496" fmla="*/ 1369592 w 2624865"/>
              <a:gd name="csY496" fmla="*/ 2254586 h 2624865"/>
              <a:gd name="csX497" fmla="*/ 1357089 w 2624865"/>
              <a:gd name="csY497" fmla="*/ 2273130 h 2624865"/>
              <a:gd name="csX498" fmla="*/ 1358858 w 2624865"/>
              <a:gd name="csY498" fmla="*/ 2311800 h 2624865"/>
              <a:gd name="csX499" fmla="*/ 1379867 w 2624865"/>
              <a:gd name="csY499" fmla="*/ 2394472 h 2624865"/>
              <a:gd name="csX500" fmla="*/ 1405539 w 2624865"/>
              <a:gd name="csY500" fmla="*/ 2444053 h 2624865"/>
              <a:gd name="csX501" fmla="*/ 1407468 w 2624865"/>
              <a:gd name="csY501" fmla="*/ 2446176 h 2624865"/>
              <a:gd name="csX502" fmla="*/ 1427042 w 2624865"/>
              <a:gd name="csY502" fmla="*/ 2510255 h 2624865"/>
              <a:gd name="csX503" fmla="*/ 1312432 w 2624865"/>
              <a:gd name="csY503" fmla="*/ 2624865 h 2624865"/>
              <a:gd name="csX504" fmla="*/ 1197822 w 2624865"/>
              <a:gd name="csY504" fmla="*/ 2510255 h 2624865"/>
              <a:gd name="csX505" fmla="*/ 1217396 w 2624865"/>
              <a:gd name="csY505" fmla="*/ 2446176 h 2624865"/>
              <a:gd name="csX506" fmla="*/ 1218512 w 2624865"/>
              <a:gd name="csY506" fmla="*/ 2444824 h 2624865"/>
              <a:gd name="csX507" fmla="*/ 1216091 w 2624865"/>
              <a:gd name="csY507" fmla="*/ 2444907 h 2624865"/>
              <a:gd name="csX508" fmla="*/ 1265167 w 2624865"/>
              <a:gd name="csY508" fmla="*/ 2283373 h 2624865"/>
              <a:gd name="csX509" fmla="*/ 1264059 w 2624865"/>
              <a:gd name="csY509" fmla="*/ 2267618 h 2624865"/>
              <a:gd name="csX510" fmla="*/ 1255273 w 2624865"/>
              <a:gd name="csY510" fmla="*/ 2254586 h 2624865"/>
              <a:gd name="csX511" fmla="*/ 1250398 w 2624865"/>
              <a:gd name="csY511" fmla="*/ 2230439 h 2624865"/>
              <a:gd name="csX512" fmla="*/ 1255273 w 2624865"/>
              <a:gd name="csY512" fmla="*/ 2206293 h 2624865"/>
              <a:gd name="csX513" fmla="*/ 1257126 w 2624865"/>
              <a:gd name="csY513" fmla="*/ 2203544 h 2624865"/>
              <a:gd name="csX514" fmla="*/ 1245473 w 2624865"/>
              <a:gd name="csY514" fmla="*/ 2203544 h 2624865"/>
              <a:gd name="csX515" fmla="*/ 1216997 w 2624865"/>
              <a:gd name="csY515" fmla="*/ 2175068 h 2624865"/>
              <a:gd name="csX516" fmla="*/ 1216998 w 2624865"/>
              <a:gd name="csY516" fmla="*/ 2175068 h 2624865"/>
              <a:gd name="csX517" fmla="*/ 1245474 w 2624865"/>
              <a:gd name="csY517" fmla="*/ 2146592 h 2624865"/>
              <a:gd name="csX518" fmla="*/ 1267785 w 2624865"/>
              <a:gd name="csY518" fmla="*/ 2146592 h 2624865"/>
              <a:gd name="csX519" fmla="*/ 1263143 w 2624865"/>
              <a:gd name="csY519" fmla="*/ 2143747 h 2624865"/>
              <a:gd name="csX520" fmla="*/ 1248204 w 2624865"/>
              <a:gd name="csY520" fmla="*/ 2110960 h 2624865"/>
              <a:gd name="csX521" fmla="*/ 1246060 w 2624865"/>
              <a:gd name="csY521" fmla="*/ 2095241 h 2624865"/>
              <a:gd name="csX522" fmla="*/ 1232060 w 2624865"/>
              <a:gd name="csY522" fmla="*/ 2094534 h 2624865"/>
              <a:gd name="csX523" fmla="*/ 872926 w 2624865"/>
              <a:gd name="csY523" fmla="*/ 1964342 h 2624865"/>
              <a:gd name="csX524" fmla="*/ 806874 w 2624865"/>
              <a:gd name="csY524" fmla="*/ 1909844 h 2624865"/>
              <a:gd name="csX525" fmla="*/ 775719 w 2624865"/>
              <a:gd name="csY525" fmla="*/ 1930337 h 2624865"/>
              <a:gd name="csX526" fmla="*/ 755048 w 2624865"/>
              <a:gd name="csY526" fmla="*/ 1935281 h 2624865"/>
              <a:gd name="csX527" fmla="*/ 769387 w 2624865"/>
              <a:gd name="csY527" fmla="*/ 1949620 h 2624865"/>
              <a:gd name="csX528" fmla="*/ 777728 w 2624865"/>
              <a:gd name="csY528" fmla="*/ 1969755 h 2624865"/>
              <a:gd name="csX529" fmla="*/ 769387 w 2624865"/>
              <a:gd name="csY529" fmla="*/ 1989891 h 2624865"/>
              <a:gd name="csX530" fmla="*/ 749252 w 2624865"/>
              <a:gd name="csY530" fmla="*/ 1998231 h 2624865"/>
              <a:gd name="csX531" fmla="*/ 729116 w 2624865"/>
              <a:gd name="csY531" fmla="*/ 1989890 h 2624865"/>
              <a:gd name="csX532" fmla="*/ 719825 w 2624865"/>
              <a:gd name="csY532" fmla="*/ 1980600 h 2624865"/>
              <a:gd name="csX533" fmla="*/ 706617 w 2624865"/>
              <a:gd name="csY533" fmla="*/ 2005426 h 2624865"/>
              <a:gd name="csX534" fmla="*/ 686096 w 2624865"/>
              <a:gd name="csY534" fmla="*/ 2019053 h 2624865"/>
              <a:gd name="csX535" fmla="*/ 664142 w 2624865"/>
              <a:gd name="csY535" fmla="*/ 2023325 h 2624865"/>
              <a:gd name="csX536" fmla="*/ 638049 w 2624865"/>
              <a:gd name="csY536" fmla="*/ 2051920 h 2624865"/>
              <a:gd name="csX537" fmla="*/ 594447 w 2624865"/>
              <a:gd name="csY537" fmla="*/ 2125233 h 2624865"/>
              <a:gd name="csX538" fmla="*/ 577541 w 2624865"/>
              <a:gd name="csY538" fmla="*/ 2178445 h 2624865"/>
              <a:gd name="csX539" fmla="*/ 577404 w 2624865"/>
              <a:gd name="csY539" fmla="*/ 2181311 h 2624865"/>
              <a:gd name="csX540" fmla="*/ 545934 w 2624865"/>
              <a:gd name="csY540" fmla="*/ 2240462 h 2624865"/>
              <a:gd name="csX541" fmla="*/ 383851 w 2624865"/>
              <a:gd name="csY541" fmla="*/ 2240462 h 2624865"/>
              <a:gd name="csX542" fmla="*/ 383851 w 2624865"/>
              <a:gd name="csY542" fmla="*/ 2078379 h 2624865"/>
              <a:gd name="csX543" fmla="*/ 443002 w 2624865"/>
              <a:gd name="csY543" fmla="*/ 2046909 h 2624865"/>
              <a:gd name="csX544" fmla="*/ 444747 w 2624865"/>
              <a:gd name="csY544" fmla="*/ 2046742 h 2624865"/>
              <a:gd name="csX545" fmla="*/ 442977 w 2624865"/>
              <a:gd name="csY545" fmla="*/ 2045090 h 2624865"/>
              <a:gd name="csX546" fmla="*/ 591900 w 2624865"/>
              <a:gd name="csY546" fmla="*/ 1965569 h 2624865"/>
              <a:gd name="csX547" fmla="*/ 602258 w 2624865"/>
              <a:gd name="csY547" fmla="*/ 1953646 h 2624865"/>
              <a:gd name="csX548" fmla="*/ 605260 w 2624865"/>
              <a:gd name="csY548" fmla="*/ 1938217 h 2624865"/>
              <a:gd name="csX549" fmla="*/ 618887 w 2624865"/>
              <a:gd name="csY549" fmla="*/ 1917696 h 2624865"/>
              <a:gd name="csX550" fmla="*/ 643713 w 2624865"/>
              <a:gd name="csY550" fmla="*/ 1904488 h 2624865"/>
              <a:gd name="csX551" fmla="*/ 634422 w 2624865"/>
              <a:gd name="csY551" fmla="*/ 1895197 h 2624865"/>
              <a:gd name="csX552" fmla="*/ 634422 w 2624865"/>
              <a:gd name="csY552" fmla="*/ 1854926 h 2624865"/>
              <a:gd name="csX553" fmla="*/ 634423 w 2624865"/>
              <a:gd name="csY553" fmla="*/ 1854926 h 2624865"/>
              <a:gd name="csX554" fmla="*/ 674694 w 2624865"/>
              <a:gd name="csY554" fmla="*/ 1854926 h 2624865"/>
              <a:gd name="csX555" fmla="*/ 689033 w 2624865"/>
              <a:gd name="csY555" fmla="*/ 1869265 h 2624865"/>
              <a:gd name="csX556" fmla="*/ 693976 w 2624865"/>
              <a:gd name="csY556" fmla="*/ 1848594 h 2624865"/>
              <a:gd name="csX557" fmla="*/ 714518 w 2624865"/>
              <a:gd name="csY557" fmla="*/ 1817365 h 2624865"/>
              <a:gd name="csX558" fmla="*/ 660600 w 2624865"/>
              <a:gd name="csY558" fmla="*/ 1752016 h 2624865"/>
              <a:gd name="csX559" fmla="*/ 530408 w 2624865"/>
              <a:gd name="csY559" fmla="*/ 1392882 h 2624865"/>
              <a:gd name="csX560" fmla="*/ 529611 w 2624865"/>
              <a:gd name="csY560" fmla="*/ 1377093 h 2624865"/>
              <a:gd name="csX561" fmla="*/ 496384 w 2624865"/>
              <a:gd name="csY561" fmla="*/ 1370234 h 2624865"/>
              <a:gd name="csX562" fmla="*/ 478272 w 2624865"/>
              <a:gd name="csY562" fmla="*/ 1359113 h 2624865"/>
              <a:gd name="csX563" fmla="*/ 478271 w 2624865"/>
              <a:gd name="csY563" fmla="*/ 1379391 h 2624865"/>
              <a:gd name="csX564" fmla="*/ 469931 w 2624865"/>
              <a:gd name="csY564" fmla="*/ 1399526 h 2624865"/>
              <a:gd name="csX565" fmla="*/ 449796 w 2624865"/>
              <a:gd name="csY565" fmla="*/ 1407866 h 2624865"/>
              <a:gd name="csX566" fmla="*/ 429661 w 2624865"/>
              <a:gd name="csY566" fmla="*/ 1399526 h 2624865"/>
              <a:gd name="csX567" fmla="*/ 421320 w 2624865"/>
              <a:gd name="csY567" fmla="*/ 1379391 h 2624865"/>
              <a:gd name="csX568" fmla="*/ 421320 w 2624865"/>
              <a:gd name="csY568" fmla="*/ 1366252 h 2624865"/>
              <a:gd name="csX569" fmla="*/ 394426 w 2624865"/>
              <a:gd name="csY569" fmla="*/ 1374468 h 2624865"/>
              <a:gd name="csX570" fmla="*/ 370279 w 2624865"/>
              <a:gd name="csY570" fmla="*/ 1369593 h 2624865"/>
              <a:gd name="csX571" fmla="*/ 351735 w 2624865"/>
              <a:gd name="csY571" fmla="*/ 1357090 h 2624865"/>
              <a:gd name="csX572" fmla="*/ 313065 w 2624865"/>
              <a:gd name="csY572" fmla="*/ 1358859 h 2624865"/>
              <a:gd name="csX573" fmla="*/ 230393 w 2624865"/>
              <a:gd name="csY573" fmla="*/ 1379868 h 2624865"/>
              <a:gd name="csX574" fmla="*/ 180812 w 2624865"/>
              <a:gd name="csY574" fmla="*/ 1405540 h 2624865"/>
              <a:gd name="csX575" fmla="*/ 178689 w 2624865"/>
              <a:gd name="csY575" fmla="*/ 1407469 h 2624865"/>
              <a:gd name="csX576" fmla="*/ 114610 w 2624865"/>
              <a:gd name="csY576" fmla="*/ 1427043 h 2624865"/>
              <a:gd name="csX577" fmla="*/ 0 w 2624865"/>
              <a:gd name="csY577" fmla="*/ 1312433 h 2624865"/>
              <a:gd name="csX578" fmla="*/ 114610 w 2624865"/>
              <a:gd name="csY578" fmla="*/ 1197823 h 2624865"/>
              <a:gd name="csX579" fmla="*/ 178689 w 2624865"/>
              <a:gd name="csY579" fmla="*/ 1217397 h 2624865"/>
              <a:gd name="csX580" fmla="*/ 180041 w 2624865"/>
              <a:gd name="csY580" fmla="*/ 1218512 h 2624865"/>
              <a:gd name="csX581" fmla="*/ 179958 w 2624865"/>
              <a:gd name="csY581" fmla="*/ 1216092 h 2624865"/>
              <a:gd name="csX582" fmla="*/ 341492 w 2624865"/>
              <a:gd name="csY582" fmla="*/ 1265168 h 2624865"/>
              <a:gd name="csX583" fmla="*/ 357247 w 2624865"/>
              <a:gd name="csY583" fmla="*/ 1264060 h 2624865"/>
              <a:gd name="csX584" fmla="*/ 370279 w 2624865"/>
              <a:gd name="csY584" fmla="*/ 1255274 h 2624865"/>
              <a:gd name="csX585" fmla="*/ 394426 w 2624865"/>
              <a:gd name="csY585" fmla="*/ 1250399 h 2624865"/>
              <a:gd name="csX586" fmla="*/ 421320 w 2624865"/>
              <a:gd name="csY586" fmla="*/ 1258614 h 2624865"/>
              <a:gd name="csX587" fmla="*/ 421320 w 2624865"/>
              <a:gd name="csY587" fmla="*/ 1245474 h 2624865"/>
              <a:gd name="csX588" fmla="*/ 449796 w 2624865"/>
              <a:gd name="csY588" fmla="*/ 1216998 h 2624865"/>
              <a:gd name="csX589" fmla="*/ 449796 w 2624865"/>
              <a:gd name="csY589" fmla="*/ 1216999 h 2624865"/>
              <a:gd name="csX590" fmla="*/ 478272 w 2624865"/>
              <a:gd name="csY590" fmla="*/ 1245475 h 2624865"/>
              <a:gd name="csX591" fmla="*/ 478272 w 2624865"/>
              <a:gd name="csY591" fmla="*/ 1265753 h 2624865"/>
              <a:gd name="csX592" fmla="*/ 496384 w 2624865"/>
              <a:gd name="csY592" fmla="*/ 1254632 h 2624865"/>
              <a:gd name="csX593" fmla="*/ 529619 w 2624865"/>
              <a:gd name="csY593" fmla="*/ 1247772 h 2624865"/>
              <a:gd name="csX594" fmla="*/ 530408 w 2624865"/>
              <a:gd name="csY594" fmla="*/ 1232138 h 2624865"/>
              <a:gd name="csX595" fmla="*/ 660600 w 2624865"/>
              <a:gd name="csY595" fmla="*/ 873004 h 2624865"/>
              <a:gd name="csX596" fmla="*/ 714575 w 2624865"/>
              <a:gd name="csY596" fmla="*/ 807586 h 2624865"/>
              <a:gd name="csX597" fmla="*/ 693976 w 2624865"/>
              <a:gd name="csY597" fmla="*/ 776271 h 2624865"/>
              <a:gd name="csX598" fmla="*/ 689033 w 2624865"/>
              <a:gd name="csY598" fmla="*/ 755600 h 2624865"/>
              <a:gd name="csX599" fmla="*/ 674694 w 2624865"/>
              <a:gd name="csY599" fmla="*/ 769938 h 2624865"/>
              <a:gd name="csX600" fmla="*/ 654558 w 2624865"/>
              <a:gd name="csY600" fmla="*/ 778279 h 2624865"/>
              <a:gd name="csX601" fmla="*/ 634423 w 2624865"/>
              <a:gd name="csY601" fmla="*/ 769939 h 2624865"/>
              <a:gd name="csX602" fmla="*/ 626083 w 2624865"/>
              <a:gd name="csY602" fmla="*/ 749803 h 2624865"/>
              <a:gd name="csX603" fmla="*/ 634423 w 2624865"/>
              <a:gd name="csY603" fmla="*/ 729668 h 2624865"/>
              <a:gd name="csX604" fmla="*/ 643714 w 2624865"/>
              <a:gd name="csY604" fmla="*/ 720377 h 2624865"/>
              <a:gd name="csX605" fmla="*/ 618887 w 2624865"/>
              <a:gd name="csY605" fmla="*/ 707168 h 2624865"/>
              <a:gd name="csX606" fmla="*/ 605260 w 2624865"/>
              <a:gd name="csY606" fmla="*/ 686647 h 2624865"/>
              <a:gd name="csX607" fmla="*/ 600988 w 2624865"/>
              <a:gd name="csY607" fmla="*/ 664693 h 2624865"/>
              <a:gd name="csX608" fmla="*/ 572393 w 2624865"/>
              <a:gd name="csY608" fmla="*/ 638601 h 2624865"/>
              <a:gd name="csX609" fmla="*/ 499080 w 2624865"/>
              <a:gd name="csY609" fmla="*/ 594998 h 2624865"/>
              <a:gd name="csX610" fmla="*/ 445868 w 2624865"/>
              <a:gd name="csY610" fmla="*/ 578092 h 2624865"/>
              <a:gd name="csX611" fmla="*/ 443002 w 2624865"/>
              <a:gd name="csY611" fmla="*/ 577955 h 2624865"/>
              <a:gd name="csX612" fmla="*/ 383851 w 2624865"/>
              <a:gd name="csY612" fmla="*/ 546485 h 2624865"/>
              <a:gd name="csX613" fmla="*/ 383851 w 2624865"/>
              <a:gd name="csY613" fmla="*/ 384402 h 2624865"/>
              <a:gd name="csX614" fmla="*/ 545934 w 2624865"/>
              <a:gd name="csY614" fmla="*/ 384402 h 2624865"/>
              <a:gd name="csX615" fmla="*/ 577404 w 2624865"/>
              <a:gd name="csY615" fmla="*/ 443553 h 2624865"/>
              <a:gd name="csX616" fmla="*/ 577571 w 2624865"/>
              <a:gd name="csY616" fmla="*/ 445298 h 2624865"/>
              <a:gd name="csX617" fmla="*/ 579223 w 2624865"/>
              <a:gd name="csY617" fmla="*/ 443528 h 2624865"/>
              <a:gd name="csX618" fmla="*/ 658744 w 2624865"/>
              <a:gd name="csY618" fmla="*/ 592452 h 2624865"/>
              <a:gd name="csX619" fmla="*/ 670667 w 2624865"/>
              <a:gd name="csY619" fmla="*/ 602809 h 2624865"/>
              <a:gd name="csX620" fmla="*/ 686096 w 2624865"/>
              <a:gd name="csY620" fmla="*/ 605811 h 2624865"/>
              <a:gd name="csX621" fmla="*/ 706617 w 2624865"/>
              <a:gd name="csY621" fmla="*/ 619438 h 2624865"/>
              <a:gd name="csX622" fmla="*/ 719826 w 2624865"/>
              <a:gd name="csY622" fmla="*/ 644265 h 2624865"/>
              <a:gd name="csX623" fmla="*/ 729117 w 2624865"/>
              <a:gd name="csY623" fmla="*/ 634974 h 2624865"/>
              <a:gd name="csX624" fmla="*/ 769388 w 2624865"/>
              <a:gd name="csY624" fmla="*/ 634974 h 2624865"/>
              <a:gd name="csX625" fmla="*/ 769388 w 2624865"/>
              <a:gd name="csY625" fmla="*/ 634975 h 2624865"/>
              <a:gd name="csX626" fmla="*/ 769388 w 2624865"/>
              <a:gd name="csY626" fmla="*/ 675246 h 2624865"/>
              <a:gd name="csX627" fmla="*/ 755049 w 2624865"/>
              <a:gd name="csY627" fmla="*/ 689585 h 2624865"/>
              <a:gd name="csX628" fmla="*/ 775719 w 2624865"/>
              <a:gd name="csY628" fmla="*/ 694528 h 2624865"/>
              <a:gd name="csX629" fmla="*/ 806979 w 2624865"/>
              <a:gd name="csY629" fmla="*/ 715090 h 2624865"/>
              <a:gd name="csX630" fmla="*/ 872926 w 2624865"/>
              <a:gd name="csY630" fmla="*/ 660678 h 2624865"/>
              <a:gd name="csX631" fmla="*/ 1232060 w 2624865"/>
              <a:gd name="csY631" fmla="*/ 530486 h 2624865"/>
              <a:gd name="csX632" fmla="*/ 1247099 w 2624865"/>
              <a:gd name="csY632" fmla="*/ 529727 h 2624865"/>
              <a:gd name="csX633" fmla="*/ 1254631 w 2624865"/>
              <a:gd name="csY633" fmla="*/ 493237 h 2624865"/>
              <a:gd name="csX634" fmla="*/ 1266912 w 2624865"/>
              <a:gd name="csY634" fmla="*/ 478272 h 2624865"/>
              <a:gd name="csX635" fmla="*/ 1245474 w 2624865"/>
              <a:gd name="csY635" fmla="*/ 478272 h 2624865"/>
              <a:gd name="csX636" fmla="*/ 1225339 w 2624865"/>
              <a:gd name="csY636" fmla="*/ 469932 h 2624865"/>
              <a:gd name="csX637" fmla="*/ 1216998 w 2624865"/>
              <a:gd name="csY637" fmla="*/ 449796 h 2624865"/>
              <a:gd name="csX638" fmla="*/ 1225339 w 2624865"/>
              <a:gd name="csY638" fmla="*/ 429661 h 2624865"/>
              <a:gd name="csX639" fmla="*/ 1245474 w 2624865"/>
              <a:gd name="csY639" fmla="*/ 421321 h 2624865"/>
              <a:gd name="csX640" fmla="*/ 1257126 w 2624865"/>
              <a:gd name="csY640" fmla="*/ 421321 h 2624865"/>
              <a:gd name="csX641" fmla="*/ 1255273 w 2624865"/>
              <a:gd name="csY641" fmla="*/ 418572 h 2624865"/>
              <a:gd name="csX642" fmla="*/ 1250398 w 2624865"/>
              <a:gd name="csY642" fmla="*/ 394426 h 2624865"/>
              <a:gd name="csX643" fmla="*/ 1255273 w 2624865"/>
              <a:gd name="csY643" fmla="*/ 370279 h 2624865"/>
              <a:gd name="csX644" fmla="*/ 1267776 w 2624865"/>
              <a:gd name="csY644" fmla="*/ 351735 h 2624865"/>
              <a:gd name="csX645" fmla="*/ 1266006 w 2624865"/>
              <a:gd name="csY645" fmla="*/ 313065 h 2624865"/>
              <a:gd name="csX646" fmla="*/ 1244998 w 2624865"/>
              <a:gd name="csY646" fmla="*/ 230393 h 2624865"/>
              <a:gd name="csX647" fmla="*/ 1219326 w 2624865"/>
              <a:gd name="csY647" fmla="*/ 180812 h 2624865"/>
              <a:gd name="csX648" fmla="*/ 1217396 w 2624865"/>
              <a:gd name="csY648" fmla="*/ 178689 h 2624865"/>
              <a:gd name="csX649" fmla="*/ 1197822 w 2624865"/>
              <a:gd name="csY649" fmla="*/ 114610 h 2624865"/>
              <a:gd name="csX650" fmla="*/ 1312432 w 2624865"/>
              <a:gd name="csY650" fmla="*/ 0 h 262486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  <a:cxn ang="0">
                <a:pos x="csX260" y="csY260"/>
              </a:cxn>
              <a:cxn ang="0">
                <a:pos x="csX261" y="csY261"/>
              </a:cxn>
              <a:cxn ang="0">
                <a:pos x="csX262" y="csY262"/>
              </a:cxn>
              <a:cxn ang="0">
                <a:pos x="csX263" y="csY263"/>
              </a:cxn>
              <a:cxn ang="0">
                <a:pos x="csX264" y="csY264"/>
              </a:cxn>
              <a:cxn ang="0">
                <a:pos x="csX265" y="csY265"/>
              </a:cxn>
              <a:cxn ang="0">
                <a:pos x="csX266" y="csY266"/>
              </a:cxn>
              <a:cxn ang="0">
                <a:pos x="csX267" y="csY267"/>
              </a:cxn>
              <a:cxn ang="0">
                <a:pos x="csX268" y="csY268"/>
              </a:cxn>
              <a:cxn ang="0">
                <a:pos x="csX269" y="csY269"/>
              </a:cxn>
              <a:cxn ang="0">
                <a:pos x="csX270" y="csY270"/>
              </a:cxn>
              <a:cxn ang="0">
                <a:pos x="csX271" y="csY271"/>
              </a:cxn>
              <a:cxn ang="0">
                <a:pos x="csX272" y="csY272"/>
              </a:cxn>
              <a:cxn ang="0">
                <a:pos x="csX273" y="csY273"/>
              </a:cxn>
              <a:cxn ang="0">
                <a:pos x="csX274" y="csY274"/>
              </a:cxn>
              <a:cxn ang="0">
                <a:pos x="csX275" y="csY275"/>
              </a:cxn>
              <a:cxn ang="0">
                <a:pos x="csX276" y="csY276"/>
              </a:cxn>
              <a:cxn ang="0">
                <a:pos x="csX277" y="csY277"/>
              </a:cxn>
              <a:cxn ang="0">
                <a:pos x="csX278" y="csY278"/>
              </a:cxn>
              <a:cxn ang="0">
                <a:pos x="csX279" y="csY279"/>
              </a:cxn>
              <a:cxn ang="0">
                <a:pos x="csX280" y="csY280"/>
              </a:cxn>
              <a:cxn ang="0">
                <a:pos x="csX281" y="csY281"/>
              </a:cxn>
              <a:cxn ang="0">
                <a:pos x="csX282" y="csY282"/>
              </a:cxn>
              <a:cxn ang="0">
                <a:pos x="csX283" y="csY283"/>
              </a:cxn>
              <a:cxn ang="0">
                <a:pos x="csX284" y="csY284"/>
              </a:cxn>
              <a:cxn ang="0">
                <a:pos x="csX285" y="csY285"/>
              </a:cxn>
              <a:cxn ang="0">
                <a:pos x="csX286" y="csY286"/>
              </a:cxn>
              <a:cxn ang="0">
                <a:pos x="csX287" y="csY287"/>
              </a:cxn>
              <a:cxn ang="0">
                <a:pos x="csX288" y="csY288"/>
              </a:cxn>
              <a:cxn ang="0">
                <a:pos x="csX289" y="csY289"/>
              </a:cxn>
              <a:cxn ang="0">
                <a:pos x="csX290" y="csY290"/>
              </a:cxn>
              <a:cxn ang="0">
                <a:pos x="csX291" y="csY291"/>
              </a:cxn>
              <a:cxn ang="0">
                <a:pos x="csX292" y="csY292"/>
              </a:cxn>
              <a:cxn ang="0">
                <a:pos x="csX293" y="csY293"/>
              </a:cxn>
              <a:cxn ang="0">
                <a:pos x="csX294" y="csY294"/>
              </a:cxn>
              <a:cxn ang="0">
                <a:pos x="csX295" y="csY295"/>
              </a:cxn>
              <a:cxn ang="0">
                <a:pos x="csX296" y="csY296"/>
              </a:cxn>
              <a:cxn ang="0">
                <a:pos x="csX297" y="csY297"/>
              </a:cxn>
              <a:cxn ang="0">
                <a:pos x="csX298" y="csY298"/>
              </a:cxn>
              <a:cxn ang="0">
                <a:pos x="csX299" y="csY299"/>
              </a:cxn>
              <a:cxn ang="0">
                <a:pos x="csX300" y="csY300"/>
              </a:cxn>
              <a:cxn ang="0">
                <a:pos x="csX301" y="csY301"/>
              </a:cxn>
              <a:cxn ang="0">
                <a:pos x="csX302" y="csY302"/>
              </a:cxn>
              <a:cxn ang="0">
                <a:pos x="csX303" y="csY303"/>
              </a:cxn>
              <a:cxn ang="0">
                <a:pos x="csX304" y="csY304"/>
              </a:cxn>
              <a:cxn ang="0">
                <a:pos x="csX305" y="csY305"/>
              </a:cxn>
              <a:cxn ang="0">
                <a:pos x="csX306" y="csY306"/>
              </a:cxn>
              <a:cxn ang="0">
                <a:pos x="csX307" y="csY307"/>
              </a:cxn>
              <a:cxn ang="0">
                <a:pos x="csX308" y="csY308"/>
              </a:cxn>
              <a:cxn ang="0">
                <a:pos x="csX309" y="csY309"/>
              </a:cxn>
              <a:cxn ang="0">
                <a:pos x="csX310" y="csY310"/>
              </a:cxn>
              <a:cxn ang="0">
                <a:pos x="csX311" y="csY311"/>
              </a:cxn>
              <a:cxn ang="0">
                <a:pos x="csX312" y="csY312"/>
              </a:cxn>
              <a:cxn ang="0">
                <a:pos x="csX313" y="csY313"/>
              </a:cxn>
              <a:cxn ang="0">
                <a:pos x="csX314" y="csY314"/>
              </a:cxn>
              <a:cxn ang="0">
                <a:pos x="csX315" y="csY315"/>
              </a:cxn>
              <a:cxn ang="0">
                <a:pos x="csX316" y="csY316"/>
              </a:cxn>
              <a:cxn ang="0">
                <a:pos x="csX317" y="csY317"/>
              </a:cxn>
              <a:cxn ang="0">
                <a:pos x="csX318" y="csY318"/>
              </a:cxn>
              <a:cxn ang="0">
                <a:pos x="csX319" y="csY319"/>
              </a:cxn>
              <a:cxn ang="0">
                <a:pos x="csX320" y="csY320"/>
              </a:cxn>
              <a:cxn ang="0">
                <a:pos x="csX321" y="csY321"/>
              </a:cxn>
              <a:cxn ang="0">
                <a:pos x="csX322" y="csY322"/>
              </a:cxn>
              <a:cxn ang="0">
                <a:pos x="csX323" y="csY323"/>
              </a:cxn>
              <a:cxn ang="0">
                <a:pos x="csX324" y="csY324"/>
              </a:cxn>
              <a:cxn ang="0">
                <a:pos x="csX325" y="csY325"/>
              </a:cxn>
              <a:cxn ang="0">
                <a:pos x="csX326" y="csY326"/>
              </a:cxn>
              <a:cxn ang="0">
                <a:pos x="csX327" y="csY327"/>
              </a:cxn>
              <a:cxn ang="0">
                <a:pos x="csX328" y="csY328"/>
              </a:cxn>
              <a:cxn ang="0">
                <a:pos x="csX329" y="csY329"/>
              </a:cxn>
              <a:cxn ang="0">
                <a:pos x="csX330" y="csY330"/>
              </a:cxn>
              <a:cxn ang="0">
                <a:pos x="csX331" y="csY331"/>
              </a:cxn>
              <a:cxn ang="0">
                <a:pos x="csX332" y="csY332"/>
              </a:cxn>
              <a:cxn ang="0">
                <a:pos x="csX333" y="csY333"/>
              </a:cxn>
              <a:cxn ang="0">
                <a:pos x="csX334" y="csY334"/>
              </a:cxn>
              <a:cxn ang="0">
                <a:pos x="csX335" y="csY335"/>
              </a:cxn>
              <a:cxn ang="0">
                <a:pos x="csX336" y="csY336"/>
              </a:cxn>
              <a:cxn ang="0">
                <a:pos x="csX337" y="csY337"/>
              </a:cxn>
              <a:cxn ang="0">
                <a:pos x="csX338" y="csY338"/>
              </a:cxn>
              <a:cxn ang="0">
                <a:pos x="csX339" y="csY339"/>
              </a:cxn>
              <a:cxn ang="0">
                <a:pos x="csX340" y="csY340"/>
              </a:cxn>
              <a:cxn ang="0">
                <a:pos x="csX341" y="csY341"/>
              </a:cxn>
              <a:cxn ang="0">
                <a:pos x="csX342" y="csY342"/>
              </a:cxn>
              <a:cxn ang="0">
                <a:pos x="csX343" y="csY343"/>
              </a:cxn>
              <a:cxn ang="0">
                <a:pos x="csX344" y="csY344"/>
              </a:cxn>
              <a:cxn ang="0">
                <a:pos x="csX345" y="csY345"/>
              </a:cxn>
              <a:cxn ang="0">
                <a:pos x="csX346" y="csY346"/>
              </a:cxn>
              <a:cxn ang="0">
                <a:pos x="csX347" y="csY347"/>
              </a:cxn>
              <a:cxn ang="0">
                <a:pos x="csX348" y="csY348"/>
              </a:cxn>
              <a:cxn ang="0">
                <a:pos x="csX349" y="csY349"/>
              </a:cxn>
              <a:cxn ang="0">
                <a:pos x="csX350" y="csY350"/>
              </a:cxn>
              <a:cxn ang="0">
                <a:pos x="csX351" y="csY351"/>
              </a:cxn>
              <a:cxn ang="0">
                <a:pos x="csX352" y="csY352"/>
              </a:cxn>
              <a:cxn ang="0">
                <a:pos x="csX353" y="csY353"/>
              </a:cxn>
              <a:cxn ang="0">
                <a:pos x="csX354" y="csY354"/>
              </a:cxn>
              <a:cxn ang="0">
                <a:pos x="csX355" y="csY355"/>
              </a:cxn>
              <a:cxn ang="0">
                <a:pos x="csX356" y="csY356"/>
              </a:cxn>
              <a:cxn ang="0">
                <a:pos x="csX357" y="csY357"/>
              </a:cxn>
              <a:cxn ang="0">
                <a:pos x="csX358" y="csY358"/>
              </a:cxn>
              <a:cxn ang="0">
                <a:pos x="csX359" y="csY359"/>
              </a:cxn>
              <a:cxn ang="0">
                <a:pos x="csX360" y="csY360"/>
              </a:cxn>
              <a:cxn ang="0">
                <a:pos x="csX361" y="csY361"/>
              </a:cxn>
              <a:cxn ang="0">
                <a:pos x="csX362" y="csY362"/>
              </a:cxn>
              <a:cxn ang="0">
                <a:pos x="csX363" y="csY363"/>
              </a:cxn>
              <a:cxn ang="0">
                <a:pos x="csX364" y="csY364"/>
              </a:cxn>
              <a:cxn ang="0">
                <a:pos x="csX365" y="csY365"/>
              </a:cxn>
              <a:cxn ang="0">
                <a:pos x="csX366" y="csY366"/>
              </a:cxn>
              <a:cxn ang="0">
                <a:pos x="csX367" y="csY367"/>
              </a:cxn>
              <a:cxn ang="0">
                <a:pos x="csX368" y="csY368"/>
              </a:cxn>
              <a:cxn ang="0">
                <a:pos x="csX369" y="csY369"/>
              </a:cxn>
              <a:cxn ang="0">
                <a:pos x="csX370" y="csY370"/>
              </a:cxn>
              <a:cxn ang="0">
                <a:pos x="csX371" y="csY371"/>
              </a:cxn>
              <a:cxn ang="0">
                <a:pos x="csX372" y="csY372"/>
              </a:cxn>
              <a:cxn ang="0">
                <a:pos x="csX373" y="csY373"/>
              </a:cxn>
              <a:cxn ang="0">
                <a:pos x="csX374" y="csY374"/>
              </a:cxn>
              <a:cxn ang="0">
                <a:pos x="csX375" y="csY375"/>
              </a:cxn>
              <a:cxn ang="0">
                <a:pos x="csX376" y="csY376"/>
              </a:cxn>
              <a:cxn ang="0">
                <a:pos x="csX377" y="csY377"/>
              </a:cxn>
              <a:cxn ang="0">
                <a:pos x="csX378" y="csY378"/>
              </a:cxn>
              <a:cxn ang="0">
                <a:pos x="csX379" y="csY379"/>
              </a:cxn>
              <a:cxn ang="0">
                <a:pos x="csX380" y="csY380"/>
              </a:cxn>
              <a:cxn ang="0">
                <a:pos x="csX381" y="csY381"/>
              </a:cxn>
              <a:cxn ang="0">
                <a:pos x="csX382" y="csY382"/>
              </a:cxn>
              <a:cxn ang="0">
                <a:pos x="csX383" y="csY383"/>
              </a:cxn>
              <a:cxn ang="0">
                <a:pos x="csX384" y="csY384"/>
              </a:cxn>
              <a:cxn ang="0">
                <a:pos x="csX385" y="csY385"/>
              </a:cxn>
              <a:cxn ang="0">
                <a:pos x="csX386" y="csY386"/>
              </a:cxn>
              <a:cxn ang="0">
                <a:pos x="csX387" y="csY387"/>
              </a:cxn>
              <a:cxn ang="0">
                <a:pos x="csX388" y="csY388"/>
              </a:cxn>
              <a:cxn ang="0">
                <a:pos x="csX389" y="csY389"/>
              </a:cxn>
              <a:cxn ang="0">
                <a:pos x="csX390" y="csY390"/>
              </a:cxn>
              <a:cxn ang="0">
                <a:pos x="csX391" y="csY391"/>
              </a:cxn>
              <a:cxn ang="0">
                <a:pos x="csX392" y="csY392"/>
              </a:cxn>
              <a:cxn ang="0">
                <a:pos x="csX393" y="csY393"/>
              </a:cxn>
              <a:cxn ang="0">
                <a:pos x="csX394" y="csY394"/>
              </a:cxn>
              <a:cxn ang="0">
                <a:pos x="csX395" y="csY395"/>
              </a:cxn>
              <a:cxn ang="0">
                <a:pos x="csX396" y="csY396"/>
              </a:cxn>
              <a:cxn ang="0">
                <a:pos x="csX397" y="csY397"/>
              </a:cxn>
              <a:cxn ang="0">
                <a:pos x="csX398" y="csY398"/>
              </a:cxn>
              <a:cxn ang="0">
                <a:pos x="csX399" y="csY399"/>
              </a:cxn>
              <a:cxn ang="0">
                <a:pos x="csX400" y="csY400"/>
              </a:cxn>
              <a:cxn ang="0">
                <a:pos x="csX401" y="csY401"/>
              </a:cxn>
              <a:cxn ang="0">
                <a:pos x="csX402" y="csY402"/>
              </a:cxn>
              <a:cxn ang="0">
                <a:pos x="csX403" y="csY403"/>
              </a:cxn>
              <a:cxn ang="0">
                <a:pos x="csX404" y="csY404"/>
              </a:cxn>
              <a:cxn ang="0">
                <a:pos x="csX405" y="csY405"/>
              </a:cxn>
              <a:cxn ang="0">
                <a:pos x="csX406" y="csY406"/>
              </a:cxn>
              <a:cxn ang="0">
                <a:pos x="csX407" y="csY407"/>
              </a:cxn>
              <a:cxn ang="0">
                <a:pos x="csX408" y="csY408"/>
              </a:cxn>
              <a:cxn ang="0">
                <a:pos x="csX409" y="csY409"/>
              </a:cxn>
              <a:cxn ang="0">
                <a:pos x="csX410" y="csY410"/>
              </a:cxn>
              <a:cxn ang="0">
                <a:pos x="csX411" y="csY411"/>
              </a:cxn>
              <a:cxn ang="0">
                <a:pos x="csX412" y="csY412"/>
              </a:cxn>
              <a:cxn ang="0">
                <a:pos x="csX413" y="csY413"/>
              </a:cxn>
              <a:cxn ang="0">
                <a:pos x="csX414" y="csY414"/>
              </a:cxn>
              <a:cxn ang="0">
                <a:pos x="csX415" y="csY415"/>
              </a:cxn>
              <a:cxn ang="0">
                <a:pos x="csX416" y="csY416"/>
              </a:cxn>
              <a:cxn ang="0">
                <a:pos x="csX417" y="csY417"/>
              </a:cxn>
              <a:cxn ang="0">
                <a:pos x="csX418" y="csY418"/>
              </a:cxn>
              <a:cxn ang="0">
                <a:pos x="csX419" y="csY419"/>
              </a:cxn>
              <a:cxn ang="0">
                <a:pos x="csX420" y="csY420"/>
              </a:cxn>
              <a:cxn ang="0">
                <a:pos x="csX421" y="csY421"/>
              </a:cxn>
              <a:cxn ang="0">
                <a:pos x="csX422" y="csY422"/>
              </a:cxn>
              <a:cxn ang="0">
                <a:pos x="csX423" y="csY423"/>
              </a:cxn>
              <a:cxn ang="0">
                <a:pos x="csX424" y="csY424"/>
              </a:cxn>
              <a:cxn ang="0">
                <a:pos x="csX425" y="csY425"/>
              </a:cxn>
              <a:cxn ang="0">
                <a:pos x="csX426" y="csY426"/>
              </a:cxn>
              <a:cxn ang="0">
                <a:pos x="csX427" y="csY427"/>
              </a:cxn>
              <a:cxn ang="0">
                <a:pos x="csX428" y="csY428"/>
              </a:cxn>
              <a:cxn ang="0">
                <a:pos x="csX429" y="csY429"/>
              </a:cxn>
              <a:cxn ang="0">
                <a:pos x="csX430" y="csY430"/>
              </a:cxn>
              <a:cxn ang="0">
                <a:pos x="csX431" y="csY431"/>
              </a:cxn>
              <a:cxn ang="0">
                <a:pos x="csX432" y="csY432"/>
              </a:cxn>
              <a:cxn ang="0">
                <a:pos x="csX433" y="csY433"/>
              </a:cxn>
              <a:cxn ang="0">
                <a:pos x="csX434" y="csY434"/>
              </a:cxn>
              <a:cxn ang="0">
                <a:pos x="csX435" y="csY435"/>
              </a:cxn>
              <a:cxn ang="0">
                <a:pos x="csX436" y="csY436"/>
              </a:cxn>
              <a:cxn ang="0">
                <a:pos x="csX437" y="csY437"/>
              </a:cxn>
              <a:cxn ang="0">
                <a:pos x="csX438" y="csY438"/>
              </a:cxn>
              <a:cxn ang="0">
                <a:pos x="csX439" y="csY439"/>
              </a:cxn>
              <a:cxn ang="0">
                <a:pos x="csX440" y="csY440"/>
              </a:cxn>
              <a:cxn ang="0">
                <a:pos x="csX441" y="csY441"/>
              </a:cxn>
              <a:cxn ang="0">
                <a:pos x="csX442" y="csY442"/>
              </a:cxn>
              <a:cxn ang="0">
                <a:pos x="csX443" y="csY443"/>
              </a:cxn>
              <a:cxn ang="0">
                <a:pos x="csX444" y="csY444"/>
              </a:cxn>
              <a:cxn ang="0">
                <a:pos x="csX445" y="csY445"/>
              </a:cxn>
              <a:cxn ang="0">
                <a:pos x="csX446" y="csY446"/>
              </a:cxn>
              <a:cxn ang="0">
                <a:pos x="csX447" y="csY447"/>
              </a:cxn>
              <a:cxn ang="0">
                <a:pos x="csX448" y="csY448"/>
              </a:cxn>
              <a:cxn ang="0">
                <a:pos x="csX449" y="csY449"/>
              </a:cxn>
              <a:cxn ang="0">
                <a:pos x="csX450" y="csY450"/>
              </a:cxn>
              <a:cxn ang="0">
                <a:pos x="csX451" y="csY451"/>
              </a:cxn>
              <a:cxn ang="0">
                <a:pos x="csX452" y="csY452"/>
              </a:cxn>
              <a:cxn ang="0">
                <a:pos x="csX453" y="csY453"/>
              </a:cxn>
              <a:cxn ang="0">
                <a:pos x="csX454" y="csY454"/>
              </a:cxn>
              <a:cxn ang="0">
                <a:pos x="csX455" y="csY455"/>
              </a:cxn>
              <a:cxn ang="0">
                <a:pos x="csX456" y="csY456"/>
              </a:cxn>
              <a:cxn ang="0">
                <a:pos x="csX457" y="csY457"/>
              </a:cxn>
              <a:cxn ang="0">
                <a:pos x="csX458" y="csY458"/>
              </a:cxn>
              <a:cxn ang="0">
                <a:pos x="csX459" y="csY459"/>
              </a:cxn>
              <a:cxn ang="0">
                <a:pos x="csX460" y="csY460"/>
              </a:cxn>
              <a:cxn ang="0">
                <a:pos x="csX461" y="csY461"/>
              </a:cxn>
              <a:cxn ang="0">
                <a:pos x="csX462" y="csY462"/>
              </a:cxn>
              <a:cxn ang="0">
                <a:pos x="csX463" y="csY463"/>
              </a:cxn>
              <a:cxn ang="0">
                <a:pos x="csX464" y="csY464"/>
              </a:cxn>
              <a:cxn ang="0">
                <a:pos x="csX465" y="csY465"/>
              </a:cxn>
              <a:cxn ang="0">
                <a:pos x="csX466" y="csY466"/>
              </a:cxn>
              <a:cxn ang="0">
                <a:pos x="csX467" y="csY467"/>
              </a:cxn>
              <a:cxn ang="0">
                <a:pos x="csX468" y="csY468"/>
              </a:cxn>
              <a:cxn ang="0">
                <a:pos x="csX469" y="csY469"/>
              </a:cxn>
              <a:cxn ang="0">
                <a:pos x="csX470" y="csY470"/>
              </a:cxn>
              <a:cxn ang="0">
                <a:pos x="csX471" y="csY471"/>
              </a:cxn>
              <a:cxn ang="0">
                <a:pos x="csX472" y="csY472"/>
              </a:cxn>
              <a:cxn ang="0">
                <a:pos x="csX473" y="csY473"/>
              </a:cxn>
              <a:cxn ang="0">
                <a:pos x="csX474" y="csY474"/>
              </a:cxn>
              <a:cxn ang="0">
                <a:pos x="csX475" y="csY475"/>
              </a:cxn>
              <a:cxn ang="0">
                <a:pos x="csX476" y="csY476"/>
              </a:cxn>
              <a:cxn ang="0">
                <a:pos x="csX477" y="csY477"/>
              </a:cxn>
              <a:cxn ang="0">
                <a:pos x="csX478" y="csY478"/>
              </a:cxn>
              <a:cxn ang="0">
                <a:pos x="csX479" y="csY479"/>
              </a:cxn>
              <a:cxn ang="0">
                <a:pos x="csX480" y="csY480"/>
              </a:cxn>
              <a:cxn ang="0">
                <a:pos x="csX481" y="csY481"/>
              </a:cxn>
              <a:cxn ang="0">
                <a:pos x="csX482" y="csY482"/>
              </a:cxn>
              <a:cxn ang="0">
                <a:pos x="csX483" y="csY483"/>
              </a:cxn>
              <a:cxn ang="0">
                <a:pos x="csX484" y="csY484"/>
              </a:cxn>
              <a:cxn ang="0">
                <a:pos x="csX485" y="csY485"/>
              </a:cxn>
              <a:cxn ang="0">
                <a:pos x="csX486" y="csY486"/>
              </a:cxn>
              <a:cxn ang="0">
                <a:pos x="csX487" y="csY487"/>
              </a:cxn>
              <a:cxn ang="0">
                <a:pos x="csX488" y="csY488"/>
              </a:cxn>
              <a:cxn ang="0">
                <a:pos x="csX489" y="csY489"/>
              </a:cxn>
              <a:cxn ang="0">
                <a:pos x="csX490" y="csY490"/>
              </a:cxn>
              <a:cxn ang="0">
                <a:pos x="csX491" y="csY491"/>
              </a:cxn>
              <a:cxn ang="0">
                <a:pos x="csX492" y="csY492"/>
              </a:cxn>
              <a:cxn ang="0">
                <a:pos x="csX493" y="csY493"/>
              </a:cxn>
              <a:cxn ang="0">
                <a:pos x="csX494" y="csY494"/>
              </a:cxn>
              <a:cxn ang="0">
                <a:pos x="csX495" y="csY495"/>
              </a:cxn>
              <a:cxn ang="0">
                <a:pos x="csX496" y="csY496"/>
              </a:cxn>
              <a:cxn ang="0">
                <a:pos x="csX497" y="csY497"/>
              </a:cxn>
              <a:cxn ang="0">
                <a:pos x="csX498" y="csY498"/>
              </a:cxn>
              <a:cxn ang="0">
                <a:pos x="csX499" y="csY499"/>
              </a:cxn>
              <a:cxn ang="0">
                <a:pos x="csX500" y="csY500"/>
              </a:cxn>
              <a:cxn ang="0">
                <a:pos x="csX501" y="csY501"/>
              </a:cxn>
              <a:cxn ang="0">
                <a:pos x="csX502" y="csY502"/>
              </a:cxn>
              <a:cxn ang="0">
                <a:pos x="csX503" y="csY503"/>
              </a:cxn>
              <a:cxn ang="0">
                <a:pos x="csX504" y="csY504"/>
              </a:cxn>
              <a:cxn ang="0">
                <a:pos x="csX505" y="csY505"/>
              </a:cxn>
              <a:cxn ang="0">
                <a:pos x="csX506" y="csY506"/>
              </a:cxn>
              <a:cxn ang="0">
                <a:pos x="csX507" y="csY507"/>
              </a:cxn>
              <a:cxn ang="0">
                <a:pos x="csX508" y="csY508"/>
              </a:cxn>
              <a:cxn ang="0">
                <a:pos x="csX509" y="csY509"/>
              </a:cxn>
              <a:cxn ang="0">
                <a:pos x="csX510" y="csY510"/>
              </a:cxn>
              <a:cxn ang="0">
                <a:pos x="csX511" y="csY511"/>
              </a:cxn>
              <a:cxn ang="0">
                <a:pos x="csX512" y="csY512"/>
              </a:cxn>
              <a:cxn ang="0">
                <a:pos x="csX513" y="csY513"/>
              </a:cxn>
              <a:cxn ang="0">
                <a:pos x="csX514" y="csY514"/>
              </a:cxn>
              <a:cxn ang="0">
                <a:pos x="csX515" y="csY515"/>
              </a:cxn>
              <a:cxn ang="0">
                <a:pos x="csX516" y="csY516"/>
              </a:cxn>
              <a:cxn ang="0">
                <a:pos x="csX517" y="csY517"/>
              </a:cxn>
              <a:cxn ang="0">
                <a:pos x="csX518" y="csY518"/>
              </a:cxn>
              <a:cxn ang="0">
                <a:pos x="csX519" y="csY519"/>
              </a:cxn>
              <a:cxn ang="0">
                <a:pos x="csX520" y="csY520"/>
              </a:cxn>
              <a:cxn ang="0">
                <a:pos x="csX521" y="csY521"/>
              </a:cxn>
              <a:cxn ang="0">
                <a:pos x="csX522" y="csY522"/>
              </a:cxn>
              <a:cxn ang="0">
                <a:pos x="csX523" y="csY523"/>
              </a:cxn>
              <a:cxn ang="0">
                <a:pos x="csX524" y="csY524"/>
              </a:cxn>
              <a:cxn ang="0">
                <a:pos x="csX525" y="csY525"/>
              </a:cxn>
              <a:cxn ang="0">
                <a:pos x="csX526" y="csY526"/>
              </a:cxn>
              <a:cxn ang="0">
                <a:pos x="csX527" y="csY527"/>
              </a:cxn>
              <a:cxn ang="0">
                <a:pos x="csX528" y="csY528"/>
              </a:cxn>
              <a:cxn ang="0">
                <a:pos x="csX529" y="csY529"/>
              </a:cxn>
              <a:cxn ang="0">
                <a:pos x="csX530" y="csY530"/>
              </a:cxn>
              <a:cxn ang="0">
                <a:pos x="csX531" y="csY531"/>
              </a:cxn>
              <a:cxn ang="0">
                <a:pos x="csX532" y="csY532"/>
              </a:cxn>
              <a:cxn ang="0">
                <a:pos x="csX533" y="csY533"/>
              </a:cxn>
              <a:cxn ang="0">
                <a:pos x="csX534" y="csY534"/>
              </a:cxn>
              <a:cxn ang="0">
                <a:pos x="csX535" y="csY535"/>
              </a:cxn>
              <a:cxn ang="0">
                <a:pos x="csX536" y="csY536"/>
              </a:cxn>
              <a:cxn ang="0">
                <a:pos x="csX537" y="csY537"/>
              </a:cxn>
              <a:cxn ang="0">
                <a:pos x="csX538" y="csY538"/>
              </a:cxn>
              <a:cxn ang="0">
                <a:pos x="csX539" y="csY539"/>
              </a:cxn>
              <a:cxn ang="0">
                <a:pos x="csX540" y="csY540"/>
              </a:cxn>
              <a:cxn ang="0">
                <a:pos x="csX541" y="csY541"/>
              </a:cxn>
              <a:cxn ang="0">
                <a:pos x="csX542" y="csY542"/>
              </a:cxn>
              <a:cxn ang="0">
                <a:pos x="csX543" y="csY543"/>
              </a:cxn>
              <a:cxn ang="0">
                <a:pos x="csX544" y="csY544"/>
              </a:cxn>
              <a:cxn ang="0">
                <a:pos x="csX545" y="csY545"/>
              </a:cxn>
              <a:cxn ang="0">
                <a:pos x="csX546" y="csY546"/>
              </a:cxn>
              <a:cxn ang="0">
                <a:pos x="csX547" y="csY547"/>
              </a:cxn>
              <a:cxn ang="0">
                <a:pos x="csX548" y="csY548"/>
              </a:cxn>
              <a:cxn ang="0">
                <a:pos x="csX549" y="csY549"/>
              </a:cxn>
              <a:cxn ang="0">
                <a:pos x="csX550" y="csY550"/>
              </a:cxn>
              <a:cxn ang="0">
                <a:pos x="csX551" y="csY551"/>
              </a:cxn>
              <a:cxn ang="0">
                <a:pos x="csX552" y="csY552"/>
              </a:cxn>
              <a:cxn ang="0">
                <a:pos x="csX553" y="csY553"/>
              </a:cxn>
              <a:cxn ang="0">
                <a:pos x="csX554" y="csY554"/>
              </a:cxn>
              <a:cxn ang="0">
                <a:pos x="csX555" y="csY555"/>
              </a:cxn>
              <a:cxn ang="0">
                <a:pos x="csX556" y="csY556"/>
              </a:cxn>
              <a:cxn ang="0">
                <a:pos x="csX557" y="csY557"/>
              </a:cxn>
              <a:cxn ang="0">
                <a:pos x="csX558" y="csY558"/>
              </a:cxn>
              <a:cxn ang="0">
                <a:pos x="csX559" y="csY559"/>
              </a:cxn>
              <a:cxn ang="0">
                <a:pos x="csX560" y="csY560"/>
              </a:cxn>
              <a:cxn ang="0">
                <a:pos x="csX561" y="csY561"/>
              </a:cxn>
              <a:cxn ang="0">
                <a:pos x="csX562" y="csY562"/>
              </a:cxn>
              <a:cxn ang="0">
                <a:pos x="csX563" y="csY563"/>
              </a:cxn>
              <a:cxn ang="0">
                <a:pos x="csX564" y="csY564"/>
              </a:cxn>
              <a:cxn ang="0">
                <a:pos x="csX565" y="csY565"/>
              </a:cxn>
              <a:cxn ang="0">
                <a:pos x="csX566" y="csY566"/>
              </a:cxn>
              <a:cxn ang="0">
                <a:pos x="csX567" y="csY567"/>
              </a:cxn>
              <a:cxn ang="0">
                <a:pos x="csX568" y="csY568"/>
              </a:cxn>
              <a:cxn ang="0">
                <a:pos x="csX569" y="csY569"/>
              </a:cxn>
              <a:cxn ang="0">
                <a:pos x="csX570" y="csY570"/>
              </a:cxn>
              <a:cxn ang="0">
                <a:pos x="csX571" y="csY571"/>
              </a:cxn>
              <a:cxn ang="0">
                <a:pos x="csX572" y="csY572"/>
              </a:cxn>
              <a:cxn ang="0">
                <a:pos x="csX573" y="csY573"/>
              </a:cxn>
              <a:cxn ang="0">
                <a:pos x="csX574" y="csY574"/>
              </a:cxn>
              <a:cxn ang="0">
                <a:pos x="csX575" y="csY575"/>
              </a:cxn>
              <a:cxn ang="0">
                <a:pos x="csX576" y="csY576"/>
              </a:cxn>
              <a:cxn ang="0">
                <a:pos x="csX577" y="csY577"/>
              </a:cxn>
              <a:cxn ang="0">
                <a:pos x="csX578" y="csY578"/>
              </a:cxn>
              <a:cxn ang="0">
                <a:pos x="csX579" y="csY579"/>
              </a:cxn>
              <a:cxn ang="0">
                <a:pos x="csX580" y="csY580"/>
              </a:cxn>
              <a:cxn ang="0">
                <a:pos x="csX581" y="csY581"/>
              </a:cxn>
              <a:cxn ang="0">
                <a:pos x="csX582" y="csY582"/>
              </a:cxn>
              <a:cxn ang="0">
                <a:pos x="csX583" y="csY583"/>
              </a:cxn>
              <a:cxn ang="0">
                <a:pos x="csX584" y="csY584"/>
              </a:cxn>
              <a:cxn ang="0">
                <a:pos x="csX585" y="csY585"/>
              </a:cxn>
              <a:cxn ang="0">
                <a:pos x="csX586" y="csY586"/>
              </a:cxn>
              <a:cxn ang="0">
                <a:pos x="csX587" y="csY587"/>
              </a:cxn>
              <a:cxn ang="0">
                <a:pos x="csX588" y="csY588"/>
              </a:cxn>
              <a:cxn ang="0">
                <a:pos x="csX589" y="csY589"/>
              </a:cxn>
              <a:cxn ang="0">
                <a:pos x="csX590" y="csY590"/>
              </a:cxn>
              <a:cxn ang="0">
                <a:pos x="csX591" y="csY591"/>
              </a:cxn>
              <a:cxn ang="0">
                <a:pos x="csX592" y="csY592"/>
              </a:cxn>
              <a:cxn ang="0">
                <a:pos x="csX593" y="csY593"/>
              </a:cxn>
              <a:cxn ang="0">
                <a:pos x="csX594" y="csY594"/>
              </a:cxn>
              <a:cxn ang="0">
                <a:pos x="csX595" y="csY595"/>
              </a:cxn>
              <a:cxn ang="0">
                <a:pos x="csX596" y="csY596"/>
              </a:cxn>
              <a:cxn ang="0">
                <a:pos x="csX597" y="csY597"/>
              </a:cxn>
              <a:cxn ang="0">
                <a:pos x="csX598" y="csY598"/>
              </a:cxn>
              <a:cxn ang="0">
                <a:pos x="csX599" y="csY599"/>
              </a:cxn>
              <a:cxn ang="0">
                <a:pos x="csX600" y="csY600"/>
              </a:cxn>
              <a:cxn ang="0">
                <a:pos x="csX601" y="csY601"/>
              </a:cxn>
              <a:cxn ang="0">
                <a:pos x="csX602" y="csY602"/>
              </a:cxn>
              <a:cxn ang="0">
                <a:pos x="csX603" y="csY603"/>
              </a:cxn>
              <a:cxn ang="0">
                <a:pos x="csX604" y="csY604"/>
              </a:cxn>
              <a:cxn ang="0">
                <a:pos x="csX605" y="csY605"/>
              </a:cxn>
              <a:cxn ang="0">
                <a:pos x="csX606" y="csY606"/>
              </a:cxn>
              <a:cxn ang="0">
                <a:pos x="csX607" y="csY607"/>
              </a:cxn>
              <a:cxn ang="0">
                <a:pos x="csX608" y="csY608"/>
              </a:cxn>
              <a:cxn ang="0">
                <a:pos x="csX609" y="csY609"/>
              </a:cxn>
              <a:cxn ang="0">
                <a:pos x="csX610" y="csY610"/>
              </a:cxn>
              <a:cxn ang="0">
                <a:pos x="csX611" y="csY611"/>
              </a:cxn>
              <a:cxn ang="0">
                <a:pos x="csX612" y="csY612"/>
              </a:cxn>
              <a:cxn ang="0">
                <a:pos x="csX613" y="csY613"/>
              </a:cxn>
              <a:cxn ang="0">
                <a:pos x="csX614" y="csY614"/>
              </a:cxn>
              <a:cxn ang="0">
                <a:pos x="csX615" y="csY615"/>
              </a:cxn>
              <a:cxn ang="0">
                <a:pos x="csX616" y="csY616"/>
              </a:cxn>
              <a:cxn ang="0">
                <a:pos x="csX617" y="csY617"/>
              </a:cxn>
              <a:cxn ang="0">
                <a:pos x="csX618" y="csY618"/>
              </a:cxn>
              <a:cxn ang="0">
                <a:pos x="csX619" y="csY619"/>
              </a:cxn>
              <a:cxn ang="0">
                <a:pos x="csX620" y="csY620"/>
              </a:cxn>
              <a:cxn ang="0">
                <a:pos x="csX621" y="csY621"/>
              </a:cxn>
              <a:cxn ang="0">
                <a:pos x="csX622" y="csY622"/>
              </a:cxn>
              <a:cxn ang="0">
                <a:pos x="csX623" y="csY623"/>
              </a:cxn>
              <a:cxn ang="0">
                <a:pos x="csX624" y="csY624"/>
              </a:cxn>
              <a:cxn ang="0">
                <a:pos x="csX625" y="csY625"/>
              </a:cxn>
              <a:cxn ang="0">
                <a:pos x="csX626" y="csY626"/>
              </a:cxn>
              <a:cxn ang="0">
                <a:pos x="csX627" y="csY627"/>
              </a:cxn>
              <a:cxn ang="0">
                <a:pos x="csX628" y="csY628"/>
              </a:cxn>
              <a:cxn ang="0">
                <a:pos x="csX629" y="csY629"/>
              </a:cxn>
              <a:cxn ang="0">
                <a:pos x="csX630" y="csY630"/>
              </a:cxn>
              <a:cxn ang="0">
                <a:pos x="csX631" y="csY631"/>
              </a:cxn>
              <a:cxn ang="0">
                <a:pos x="csX632" y="csY632"/>
              </a:cxn>
              <a:cxn ang="0">
                <a:pos x="csX633" y="csY633"/>
              </a:cxn>
              <a:cxn ang="0">
                <a:pos x="csX634" y="csY634"/>
              </a:cxn>
              <a:cxn ang="0">
                <a:pos x="csX635" y="csY635"/>
              </a:cxn>
              <a:cxn ang="0">
                <a:pos x="csX636" y="csY636"/>
              </a:cxn>
              <a:cxn ang="0">
                <a:pos x="csX637" y="csY637"/>
              </a:cxn>
              <a:cxn ang="0">
                <a:pos x="csX638" y="csY638"/>
              </a:cxn>
              <a:cxn ang="0">
                <a:pos x="csX639" y="csY639"/>
              </a:cxn>
              <a:cxn ang="0">
                <a:pos x="csX640" y="csY640"/>
              </a:cxn>
              <a:cxn ang="0">
                <a:pos x="csX641" y="csY641"/>
              </a:cxn>
              <a:cxn ang="0">
                <a:pos x="csX642" y="csY642"/>
              </a:cxn>
              <a:cxn ang="0">
                <a:pos x="csX643" y="csY643"/>
              </a:cxn>
              <a:cxn ang="0">
                <a:pos x="csX644" y="csY644"/>
              </a:cxn>
              <a:cxn ang="0">
                <a:pos x="csX645" y="csY645"/>
              </a:cxn>
              <a:cxn ang="0">
                <a:pos x="csX646" y="csY646"/>
              </a:cxn>
              <a:cxn ang="0">
                <a:pos x="csX647" y="csY647"/>
              </a:cxn>
              <a:cxn ang="0">
                <a:pos x="csX648" y="csY648"/>
              </a:cxn>
              <a:cxn ang="0">
                <a:pos x="csX649" y="csY649"/>
              </a:cxn>
              <a:cxn ang="0">
                <a:pos x="csX650" y="csY650"/>
              </a:cxn>
            </a:cxnLst>
            <a:rect l="l" t="t" r="r" b="b"/>
            <a:pathLst>
              <a:path w="2624865" h="2624865">
                <a:moveTo>
                  <a:pt x="769388" y="1989890"/>
                </a:moveTo>
                <a:lnTo>
                  <a:pt x="769387" y="1989891"/>
                </a:lnTo>
                <a:lnTo>
                  <a:pt x="769387" y="1989891"/>
                </a:lnTo>
                <a:close/>
                <a:moveTo>
                  <a:pt x="1989339" y="1854926"/>
                </a:moveTo>
                <a:lnTo>
                  <a:pt x="1989340" y="1854927"/>
                </a:lnTo>
                <a:lnTo>
                  <a:pt x="1989339" y="1854927"/>
                </a:lnTo>
                <a:close/>
                <a:moveTo>
                  <a:pt x="857994" y="1842827"/>
                </a:moveTo>
                <a:lnTo>
                  <a:pt x="849435" y="1865711"/>
                </a:lnTo>
                <a:lnTo>
                  <a:pt x="839712" y="1878506"/>
                </a:lnTo>
                <a:lnTo>
                  <a:pt x="898242" y="1926797"/>
                </a:lnTo>
                <a:cubicBezTo>
                  <a:pt x="996769" y="1993360"/>
                  <a:pt x="1112171" y="2036844"/>
                  <a:pt x="1236689" y="2049489"/>
                </a:cubicBezTo>
                <a:lnTo>
                  <a:pt x="1245574" y="2049938"/>
                </a:lnTo>
                <a:lnTo>
                  <a:pt x="1248204" y="2030658"/>
                </a:lnTo>
                <a:lnTo>
                  <a:pt x="1258290" y="2008522"/>
                </a:lnTo>
                <a:lnTo>
                  <a:pt x="1171062" y="1999729"/>
                </a:lnTo>
                <a:cubicBezTo>
                  <a:pt x="1079734" y="1981040"/>
                  <a:pt x="994871" y="1944604"/>
                  <a:pt x="920234" y="1894180"/>
                </a:cubicBezTo>
                <a:close/>
                <a:moveTo>
                  <a:pt x="1767093" y="1842644"/>
                </a:moveTo>
                <a:lnTo>
                  <a:pt x="1704631" y="1894180"/>
                </a:lnTo>
                <a:cubicBezTo>
                  <a:pt x="1629994" y="1944604"/>
                  <a:pt x="1545131" y="1981040"/>
                  <a:pt x="1453803" y="1999729"/>
                </a:cubicBezTo>
                <a:lnTo>
                  <a:pt x="1366575" y="2008522"/>
                </a:lnTo>
                <a:lnTo>
                  <a:pt x="1376660" y="2030658"/>
                </a:lnTo>
                <a:lnTo>
                  <a:pt x="1379291" y="2049938"/>
                </a:lnTo>
                <a:lnTo>
                  <a:pt x="1388175" y="2049489"/>
                </a:lnTo>
                <a:cubicBezTo>
                  <a:pt x="1512694" y="2036844"/>
                  <a:pt x="1628095" y="1993360"/>
                  <a:pt x="1726623" y="1926797"/>
                </a:cubicBezTo>
                <a:lnTo>
                  <a:pt x="1784803" y="1878794"/>
                </a:lnTo>
                <a:lnTo>
                  <a:pt x="1776552" y="1867937"/>
                </a:lnTo>
                <a:close/>
                <a:moveTo>
                  <a:pt x="1660422" y="1751215"/>
                </a:moveTo>
                <a:lnTo>
                  <a:pt x="1651916" y="1758740"/>
                </a:lnTo>
                <a:cubicBezTo>
                  <a:pt x="1586269" y="1808759"/>
                  <a:pt x="1509254" y="1844623"/>
                  <a:pt x="1425424" y="1861777"/>
                </a:cubicBezTo>
                <a:lnTo>
                  <a:pt x="1376559" y="1866703"/>
                </a:lnTo>
                <a:lnTo>
                  <a:pt x="1376660" y="1866925"/>
                </a:lnTo>
                <a:cubicBezTo>
                  <a:pt x="1380188" y="1879266"/>
                  <a:pt x="1382138" y="1892834"/>
                  <a:pt x="1382138" y="1907076"/>
                </a:cubicBezTo>
                <a:lnTo>
                  <a:pt x="1381517" y="1911630"/>
                </a:lnTo>
                <a:lnTo>
                  <a:pt x="1434579" y="1906281"/>
                </a:lnTo>
                <a:cubicBezTo>
                  <a:pt x="1513489" y="1890133"/>
                  <a:pt x="1586812" y="1858652"/>
                  <a:pt x="1651300" y="1815085"/>
                </a:cubicBezTo>
                <a:lnTo>
                  <a:pt x="1686942" y="1785677"/>
                </a:lnTo>
                <a:lnTo>
                  <a:pt x="1685293" y="1784424"/>
                </a:lnTo>
                <a:cubicBezTo>
                  <a:pt x="1675222" y="1774353"/>
                  <a:pt x="1667008" y="1763380"/>
                  <a:pt x="1660776" y="1752160"/>
                </a:cubicBezTo>
                <a:close/>
                <a:moveTo>
                  <a:pt x="964320" y="1751107"/>
                </a:moveTo>
                <a:lnTo>
                  <a:pt x="940694" y="1782198"/>
                </a:lnTo>
                <a:lnTo>
                  <a:pt x="937057" y="1784962"/>
                </a:lnTo>
                <a:lnTo>
                  <a:pt x="973565" y="1815085"/>
                </a:lnTo>
                <a:cubicBezTo>
                  <a:pt x="1038053" y="1858652"/>
                  <a:pt x="1111376" y="1890133"/>
                  <a:pt x="1190285" y="1906281"/>
                </a:cubicBezTo>
                <a:lnTo>
                  <a:pt x="1243348" y="1911630"/>
                </a:lnTo>
                <a:lnTo>
                  <a:pt x="1242726" y="1907076"/>
                </a:lnTo>
                <a:cubicBezTo>
                  <a:pt x="1242726" y="1892834"/>
                  <a:pt x="1244677" y="1879266"/>
                  <a:pt x="1248204" y="1866925"/>
                </a:cubicBezTo>
                <a:lnTo>
                  <a:pt x="1248306" y="1866703"/>
                </a:lnTo>
                <a:lnTo>
                  <a:pt x="1199440" y="1861777"/>
                </a:lnTo>
                <a:cubicBezTo>
                  <a:pt x="1115610" y="1844623"/>
                  <a:pt x="1038596" y="1808759"/>
                  <a:pt x="972949" y="1758740"/>
                </a:cubicBezTo>
                <a:close/>
                <a:moveTo>
                  <a:pt x="1197758" y="1515727"/>
                </a:moveTo>
                <a:lnTo>
                  <a:pt x="1196765" y="1518380"/>
                </a:lnTo>
                <a:cubicBezTo>
                  <a:pt x="1190533" y="1529601"/>
                  <a:pt x="1182319" y="1540574"/>
                  <a:pt x="1172248" y="1550645"/>
                </a:cubicBezTo>
                <a:cubicBezTo>
                  <a:pt x="1152107" y="1570786"/>
                  <a:pt x="1128355" y="1583504"/>
                  <a:pt x="1106236" y="1587784"/>
                </a:cubicBezTo>
                <a:lnTo>
                  <a:pt x="1093595" y="1587769"/>
                </a:lnTo>
                <a:lnTo>
                  <a:pt x="1093610" y="1600410"/>
                </a:lnTo>
                <a:cubicBezTo>
                  <a:pt x="1089330" y="1622528"/>
                  <a:pt x="1076613" y="1646280"/>
                  <a:pt x="1056471" y="1666421"/>
                </a:cubicBezTo>
                <a:cubicBezTo>
                  <a:pt x="1036330" y="1686563"/>
                  <a:pt x="1012578" y="1699280"/>
                  <a:pt x="990459" y="1703560"/>
                </a:cubicBezTo>
                <a:lnTo>
                  <a:pt x="978271" y="1703546"/>
                </a:lnTo>
                <a:lnTo>
                  <a:pt x="1000189" y="1722934"/>
                </a:lnTo>
                <a:cubicBezTo>
                  <a:pt x="1060568" y="1768940"/>
                  <a:pt x="1131403" y="1801926"/>
                  <a:pt x="1208507" y="1817704"/>
                </a:cubicBezTo>
                <a:lnTo>
                  <a:pt x="1270870" y="1823990"/>
                </a:lnTo>
                <a:lnTo>
                  <a:pt x="1263143" y="1816281"/>
                </a:lnTo>
                <a:cubicBezTo>
                  <a:pt x="1250529" y="1797614"/>
                  <a:pt x="1242726" y="1771827"/>
                  <a:pt x="1242726" y="1743343"/>
                </a:cubicBezTo>
                <a:cubicBezTo>
                  <a:pt x="1242726" y="1714858"/>
                  <a:pt x="1250529" y="1689071"/>
                  <a:pt x="1263143" y="1670404"/>
                </a:cubicBezTo>
                <a:lnTo>
                  <a:pt x="1272091" y="1661476"/>
                </a:lnTo>
                <a:lnTo>
                  <a:pt x="1263143" y="1652548"/>
                </a:lnTo>
                <a:cubicBezTo>
                  <a:pt x="1250529" y="1633881"/>
                  <a:pt x="1242726" y="1608094"/>
                  <a:pt x="1242726" y="1579610"/>
                </a:cubicBezTo>
                <a:cubicBezTo>
                  <a:pt x="1242726" y="1565368"/>
                  <a:pt x="1244677" y="1551800"/>
                  <a:pt x="1248204" y="1539459"/>
                </a:cubicBezTo>
                <a:lnTo>
                  <a:pt x="1249251" y="1537161"/>
                </a:lnTo>
                <a:lnTo>
                  <a:pt x="1221208" y="1528456"/>
                </a:lnTo>
                <a:close/>
                <a:moveTo>
                  <a:pt x="1427349" y="1515596"/>
                </a:moveTo>
                <a:lnTo>
                  <a:pt x="1403657" y="1528456"/>
                </a:lnTo>
                <a:lnTo>
                  <a:pt x="1375613" y="1537161"/>
                </a:lnTo>
                <a:lnTo>
                  <a:pt x="1376660" y="1539459"/>
                </a:lnTo>
                <a:cubicBezTo>
                  <a:pt x="1380188" y="1551800"/>
                  <a:pt x="1382138" y="1565368"/>
                  <a:pt x="1382138" y="1579610"/>
                </a:cubicBezTo>
                <a:cubicBezTo>
                  <a:pt x="1382138" y="1608094"/>
                  <a:pt x="1374336" y="1633881"/>
                  <a:pt x="1361722" y="1652548"/>
                </a:cubicBezTo>
                <a:lnTo>
                  <a:pt x="1352773" y="1661476"/>
                </a:lnTo>
                <a:lnTo>
                  <a:pt x="1361722" y="1670404"/>
                </a:lnTo>
                <a:cubicBezTo>
                  <a:pt x="1374336" y="1689071"/>
                  <a:pt x="1382138" y="1714858"/>
                  <a:pt x="1382138" y="1743343"/>
                </a:cubicBezTo>
                <a:cubicBezTo>
                  <a:pt x="1382138" y="1771827"/>
                  <a:pt x="1374336" y="1797614"/>
                  <a:pt x="1361722" y="1816281"/>
                </a:cubicBezTo>
                <a:lnTo>
                  <a:pt x="1353995" y="1823990"/>
                </a:lnTo>
                <a:lnTo>
                  <a:pt x="1416358" y="1817704"/>
                </a:lnTo>
                <a:cubicBezTo>
                  <a:pt x="1493461" y="1801926"/>
                  <a:pt x="1564297" y="1768940"/>
                  <a:pt x="1624676" y="1722934"/>
                </a:cubicBezTo>
                <a:lnTo>
                  <a:pt x="1644072" y="1705776"/>
                </a:lnTo>
                <a:lnTo>
                  <a:pt x="1635528" y="1705786"/>
                </a:lnTo>
                <a:cubicBezTo>
                  <a:pt x="1613409" y="1701506"/>
                  <a:pt x="1589658" y="1688789"/>
                  <a:pt x="1569516" y="1668647"/>
                </a:cubicBezTo>
                <a:cubicBezTo>
                  <a:pt x="1549375" y="1648506"/>
                  <a:pt x="1536657" y="1624754"/>
                  <a:pt x="1532377" y="1602636"/>
                </a:cubicBezTo>
                <a:lnTo>
                  <a:pt x="1532392" y="1589995"/>
                </a:lnTo>
                <a:lnTo>
                  <a:pt x="1519751" y="1590010"/>
                </a:lnTo>
                <a:cubicBezTo>
                  <a:pt x="1497632" y="1585730"/>
                  <a:pt x="1473881" y="1573012"/>
                  <a:pt x="1453740" y="1552871"/>
                </a:cubicBezTo>
                <a:cubicBezTo>
                  <a:pt x="1443669" y="1542800"/>
                  <a:pt x="1435454" y="1531827"/>
                  <a:pt x="1429222" y="1520606"/>
                </a:cubicBezTo>
                <a:close/>
                <a:moveTo>
                  <a:pt x="449796" y="1407866"/>
                </a:moveTo>
                <a:lnTo>
                  <a:pt x="449796" y="1407867"/>
                </a:lnTo>
                <a:lnTo>
                  <a:pt x="449795" y="1407867"/>
                </a:lnTo>
                <a:close/>
                <a:moveTo>
                  <a:pt x="757442" y="1376729"/>
                </a:moveTo>
                <a:lnTo>
                  <a:pt x="717789" y="1382139"/>
                </a:lnTo>
                <a:lnTo>
                  <a:pt x="713305" y="1381527"/>
                </a:lnTo>
                <a:lnTo>
                  <a:pt x="718661" y="1434657"/>
                </a:lnTo>
                <a:cubicBezTo>
                  <a:pt x="734808" y="1513566"/>
                  <a:pt x="766291" y="1586890"/>
                  <a:pt x="809858" y="1651377"/>
                </a:cubicBezTo>
                <a:lnTo>
                  <a:pt x="839404" y="1687187"/>
                </a:lnTo>
                <a:lnTo>
                  <a:pt x="842115" y="1683619"/>
                </a:lnTo>
                <a:lnTo>
                  <a:pt x="873705" y="1659614"/>
                </a:lnTo>
                <a:lnTo>
                  <a:pt x="858163" y="1641175"/>
                </a:lnTo>
                <a:cubicBezTo>
                  <a:pt x="809698" y="1574305"/>
                  <a:pt x="775637" y="1496314"/>
                  <a:pt x="760532" y="1411756"/>
                </a:cubicBezTo>
                <a:close/>
                <a:moveTo>
                  <a:pt x="1867531" y="1375504"/>
                </a:moveTo>
                <a:lnTo>
                  <a:pt x="1864332" y="1411756"/>
                </a:lnTo>
                <a:cubicBezTo>
                  <a:pt x="1849228" y="1496314"/>
                  <a:pt x="1815167" y="1574305"/>
                  <a:pt x="1766702" y="1641175"/>
                </a:cubicBezTo>
                <a:lnTo>
                  <a:pt x="1750169" y="1660790"/>
                </a:lnTo>
                <a:lnTo>
                  <a:pt x="1751608" y="1661328"/>
                </a:lnTo>
                <a:cubicBezTo>
                  <a:pt x="1762828" y="1667560"/>
                  <a:pt x="1773801" y="1675774"/>
                  <a:pt x="1783872" y="1685845"/>
                </a:cubicBezTo>
                <a:lnTo>
                  <a:pt x="1785165" y="1687546"/>
                </a:lnTo>
                <a:lnTo>
                  <a:pt x="1815007" y="1651377"/>
                </a:lnTo>
                <a:cubicBezTo>
                  <a:pt x="1858574" y="1586890"/>
                  <a:pt x="1890056" y="1513566"/>
                  <a:pt x="1906203" y="1434657"/>
                </a:cubicBezTo>
                <a:lnTo>
                  <a:pt x="1911515" y="1381963"/>
                </a:lnTo>
                <a:lnTo>
                  <a:pt x="1910223" y="1382139"/>
                </a:lnTo>
                <a:cubicBezTo>
                  <a:pt x="1895981" y="1382139"/>
                  <a:pt x="1882413" y="1380189"/>
                  <a:pt x="1870072" y="1376661"/>
                </a:cubicBezTo>
                <a:close/>
                <a:moveTo>
                  <a:pt x="616409" y="1366546"/>
                </a:moveTo>
                <a:lnTo>
                  <a:pt x="594207" y="1376661"/>
                </a:lnTo>
                <a:lnTo>
                  <a:pt x="574999" y="1379282"/>
                </a:lnTo>
                <a:lnTo>
                  <a:pt x="575452" y="1388253"/>
                </a:lnTo>
                <a:cubicBezTo>
                  <a:pt x="588098" y="1512771"/>
                  <a:pt x="631582" y="1628173"/>
                  <a:pt x="698145" y="1726701"/>
                </a:cubicBezTo>
                <a:lnTo>
                  <a:pt x="745875" y="1784550"/>
                </a:lnTo>
                <a:lnTo>
                  <a:pt x="758603" y="1774878"/>
                </a:lnTo>
                <a:lnTo>
                  <a:pt x="781571" y="1766289"/>
                </a:lnTo>
                <a:lnTo>
                  <a:pt x="730762" y="1704709"/>
                </a:lnTo>
                <a:cubicBezTo>
                  <a:pt x="680338" y="1630072"/>
                  <a:pt x="643902" y="1545209"/>
                  <a:pt x="625213" y="1453881"/>
                </a:cubicBezTo>
                <a:close/>
                <a:moveTo>
                  <a:pt x="2008593" y="1365175"/>
                </a:moveTo>
                <a:lnTo>
                  <a:pt x="1999651" y="1453881"/>
                </a:lnTo>
                <a:cubicBezTo>
                  <a:pt x="1980962" y="1545209"/>
                  <a:pt x="1944526" y="1630072"/>
                  <a:pt x="1894102" y="1704709"/>
                </a:cubicBezTo>
                <a:lnTo>
                  <a:pt x="1842155" y="1767669"/>
                </a:lnTo>
                <a:lnTo>
                  <a:pt x="1867385" y="1777104"/>
                </a:lnTo>
                <a:lnTo>
                  <a:pt x="1878293" y="1785393"/>
                </a:lnTo>
                <a:lnTo>
                  <a:pt x="1926719" y="1726701"/>
                </a:lnTo>
                <a:cubicBezTo>
                  <a:pt x="1993283" y="1628173"/>
                  <a:pt x="2036766" y="1512771"/>
                  <a:pt x="2049412" y="1388253"/>
                </a:cubicBezTo>
                <a:lnTo>
                  <a:pt x="2049886" y="1378855"/>
                </a:lnTo>
                <a:lnTo>
                  <a:pt x="2033805" y="1376661"/>
                </a:lnTo>
                <a:close/>
                <a:moveTo>
                  <a:pt x="1664623" y="1352774"/>
                </a:moveTo>
                <a:lnTo>
                  <a:pt x="1655695" y="1361723"/>
                </a:lnTo>
                <a:cubicBezTo>
                  <a:pt x="1637028" y="1374337"/>
                  <a:pt x="1611241" y="1382139"/>
                  <a:pt x="1582757" y="1382139"/>
                </a:cubicBezTo>
                <a:cubicBezTo>
                  <a:pt x="1568515" y="1382139"/>
                  <a:pt x="1554947" y="1380189"/>
                  <a:pt x="1542606" y="1376661"/>
                </a:cubicBezTo>
                <a:lnTo>
                  <a:pt x="1537504" y="1374337"/>
                </a:lnTo>
                <a:lnTo>
                  <a:pt x="1528378" y="1403735"/>
                </a:lnTo>
                <a:lnTo>
                  <a:pt x="1515225" y="1427968"/>
                </a:lnTo>
                <a:lnTo>
                  <a:pt x="1520054" y="1429774"/>
                </a:lnTo>
                <a:cubicBezTo>
                  <a:pt x="1531275" y="1436006"/>
                  <a:pt x="1542248" y="1444221"/>
                  <a:pt x="1552319" y="1454291"/>
                </a:cubicBezTo>
                <a:cubicBezTo>
                  <a:pt x="1572460" y="1474433"/>
                  <a:pt x="1585177" y="1498185"/>
                  <a:pt x="1589457" y="1520304"/>
                </a:cubicBezTo>
                <a:lnTo>
                  <a:pt x="1589443" y="1532944"/>
                </a:lnTo>
                <a:lnTo>
                  <a:pt x="1602083" y="1532930"/>
                </a:lnTo>
                <a:cubicBezTo>
                  <a:pt x="1624202" y="1537209"/>
                  <a:pt x="1647954" y="1549927"/>
                  <a:pt x="1668095" y="1570068"/>
                </a:cubicBezTo>
                <a:cubicBezTo>
                  <a:pt x="1688237" y="1590210"/>
                  <a:pt x="1700954" y="1613961"/>
                  <a:pt x="1705234" y="1636080"/>
                </a:cubicBezTo>
                <a:lnTo>
                  <a:pt x="1705225" y="1644495"/>
                </a:lnTo>
                <a:lnTo>
                  <a:pt x="1730252" y="1614804"/>
                </a:lnTo>
                <a:cubicBezTo>
                  <a:pt x="1774828" y="1553299"/>
                  <a:pt x="1806156" y="1481566"/>
                  <a:pt x="1820048" y="1403792"/>
                </a:cubicBezTo>
                <a:lnTo>
                  <a:pt x="1824180" y="1356960"/>
                </a:lnTo>
                <a:lnTo>
                  <a:pt x="1819428" y="1361723"/>
                </a:lnTo>
                <a:cubicBezTo>
                  <a:pt x="1800762" y="1374337"/>
                  <a:pt x="1774974" y="1382139"/>
                  <a:pt x="1746490" y="1382139"/>
                </a:cubicBezTo>
                <a:cubicBezTo>
                  <a:pt x="1718005" y="1382139"/>
                  <a:pt x="1692218" y="1374337"/>
                  <a:pt x="1673551" y="1361723"/>
                </a:cubicBezTo>
                <a:close/>
                <a:moveTo>
                  <a:pt x="963389" y="1352774"/>
                </a:moveTo>
                <a:lnTo>
                  <a:pt x="954461" y="1361723"/>
                </a:lnTo>
                <a:cubicBezTo>
                  <a:pt x="935795" y="1374337"/>
                  <a:pt x="910007" y="1382139"/>
                  <a:pt x="881523" y="1382139"/>
                </a:cubicBezTo>
                <a:cubicBezTo>
                  <a:pt x="853039" y="1382139"/>
                  <a:pt x="827251" y="1374337"/>
                  <a:pt x="808584" y="1361723"/>
                </a:cubicBezTo>
                <a:lnTo>
                  <a:pt x="800379" y="1353498"/>
                </a:lnTo>
                <a:lnTo>
                  <a:pt x="804816" y="1403792"/>
                </a:lnTo>
                <a:cubicBezTo>
                  <a:pt x="818709" y="1481566"/>
                  <a:pt x="850037" y="1553299"/>
                  <a:pt x="894613" y="1614804"/>
                </a:cubicBezTo>
                <a:lnTo>
                  <a:pt x="920767" y="1645833"/>
                </a:lnTo>
                <a:lnTo>
                  <a:pt x="920753" y="1633854"/>
                </a:lnTo>
                <a:cubicBezTo>
                  <a:pt x="925033" y="1611735"/>
                  <a:pt x="937751" y="1587984"/>
                  <a:pt x="957892" y="1567842"/>
                </a:cubicBezTo>
                <a:cubicBezTo>
                  <a:pt x="978033" y="1547701"/>
                  <a:pt x="1001785" y="1534983"/>
                  <a:pt x="1023904" y="1530704"/>
                </a:cubicBezTo>
                <a:lnTo>
                  <a:pt x="1036545" y="1530718"/>
                </a:lnTo>
                <a:lnTo>
                  <a:pt x="1036530" y="1518078"/>
                </a:lnTo>
                <a:cubicBezTo>
                  <a:pt x="1040810" y="1495959"/>
                  <a:pt x="1053527" y="1472207"/>
                  <a:pt x="1073669" y="1452065"/>
                </a:cubicBezTo>
                <a:cubicBezTo>
                  <a:pt x="1083740" y="1441995"/>
                  <a:pt x="1094713" y="1433780"/>
                  <a:pt x="1105933" y="1427548"/>
                </a:cubicBezTo>
                <a:lnTo>
                  <a:pt x="1108825" y="1426466"/>
                </a:lnTo>
                <a:lnTo>
                  <a:pt x="1096487" y="1403735"/>
                </a:lnTo>
                <a:lnTo>
                  <a:pt x="1087751" y="1375593"/>
                </a:lnTo>
                <a:lnTo>
                  <a:pt x="1085407" y="1376661"/>
                </a:lnTo>
                <a:cubicBezTo>
                  <a:pt x="1073066" y="1380189"/>
                  <a:pt x="1059498" y="1382139"/>
                  <a:pt x="1045256" y="1382139"/>
                </a:cubicBezTo>
                <a:cubicBezTo>
                  <a:pt x="1016772" y="1382139"/>
                  <a:pt x="990984" y="1374337"/>
                  <a:pt x="972317" y="1361723"/>
                </a:cubicBezTo>
                <a:close/>
                <a:moveTo>
                  <a:pt x="2175068" y="1216999"/>
                </a:moveTo>
                <a:lnTo>
                  <a:pt x="2175069" y="1216999"/>
                </a:lnTo>
                <a:lnTo>
                  <a:pt x="2175068" y="1216999"/>
                </a:lnTo>
                <a:close/>
                <a:moveTo>
                  <a:pt x="1705225" y="980525"/>
                </a:moveTo>
                <a:lnTo>
                  <a:pt x="1705234" y="988785"/>
                </a:lnTo>
                <a:cubicBezTo>
                  <a:pt x="1700955" y="1010904"/>
                  <a:pt x="1688237" y="1034656"/>
                  <a:pt x="1668095" y="1054797"/>
                </a:cubicBezTo>
                <a:cubicBezTo>
                  <a:pt x="1647954" y="1074938"/>
                  <a:pt x="1624203" y="1087656"/>
                  <a:pt x="1602084" y="1091936"/>
                </a:cubicBezTo>
                <a:lnTo>
                  <a:pt x="1589443" y="1091921"/>
                </a:lnTo>
                <a:lnTo>
                  <a:pt x="1589458" y="1104562"/>
                </a:lnTo>
                <a:cubicBezTo>
                  <a:pt x="1585178" y="1126681"/>
                  <a:pt x="1572460" y="1150432"/>
                  <a:pt x="1552319" y="1170574"/>
                </a:cubicBezTo>
                <a:cubicBezTo>
                  <a:pt x="1542248" y="1180645"/>
                  <a:pt x="1531275" y="1188859"/>
                  <a:pt x="1520054" y="1195091"/>
                </a:cubicBezTo>
                <a:lnTo>
                  <a:pt x="1515155" y="1196924"/>
                </a:lnTo>
                <a:lnTo>
                  <a:pt x="1528378" y="1221286"/>
                </a:lnTo>
                <a:lnTo>
                  <a:pt x="1537462" y="1250549"/>
                </a:lnTo>
                <a:lnTo>
                  <a:pt x="1542606" y="1248205"/>
                </a:lnTo>
                <a:cubicBezTo>
                  <a:pt x="1554947" y="1244678"/>
                  <a:pt x="1568515" y="1242727"/>
                  <a:pt x="1582757" y="1242727"/>
                </a:cubicBezTo>
                <a:cubicBezTo>
                  <a:pt x="1611241" y="1242727"/>
                  <a:pt x="1637028" y="1250530"/>
                  <a:pt x="1655695" y="1263144"/>
                </a:cubicBezTo>
                <a:lnTo>
                  <a:pt x="1664623" y="1272092"/>
                </a:lnTo>
                <a:lnTo>
                  <a:pt x="1673551" y="1263144"/>
                </a:lnTo>
                <a:cubicBezTo>
                  <a:pt x="1692218" y="1250530"/>
                  <a:pt x="1718005" y="1242727"/>
                  <a:pt x="1746490" y="1242727"/>
                </a:cubicBezTo>
                <a:cubicBezTo>
                  <a:pt x="1774974" y="1242727"/>
                  <a:pt x="1800762" y="1250530"/>
                  <a:pt x="1819428" y="1263144"/>
                </a:cubicBezTo>
                <a:lnTo>
                  <a:pt x="1824165" y="1267892"/>
                </a:lnTo>
                <a:lnTo>
                  <a:pt x="1820048" y="1221228"/>
                </a:lnTo>
                <a:cubicBezTo>
                  <a:pt x="1806156" y="1143454"/>
                  <a:pt x="1774828" y="1071721"/>
                  <a:pt x="1730252" y="1010217"/>
                </a:cubicBezTo>
                <a:close/>
                <a:moveTo>
                  <a:pt x="920767" y="979188"/>
                </a:moveTo>
                <a:lnTo>
                  <a:pt x="894613" y="1010217"/>
                </a:lnTo>
                <a:cubicBezTo>
                  <a:pt x="850037" y="1071721"/>
                  <a:pt x="818709" y="1143454"/>
                  <a:pt x="804816" y="1221228"/>
                </a:cubicBezTo>
                <a:lnTo>
                  <a:pt x="800394" y="1271353"/>
                </a:lnTo>
                <a:lnTo>
                  <a:pt x="808584" y="1263144"/>
                </a:lnTo>
                <a:cubicBezTo>
                  <a:pt x="827251" y="1250530"/>
                  <a:pt x="853039" y="1242727"/>
                  <a:pt x="881523" y="1242727"/>
                </a:cubicBezTo>
                <a:cubicBezTo>
                  <a:pt x="910007" y="1242727"/>
                  <a:pt x="935795" y="1250530"/>
                  <a:pt x="954461" y="1263144"/>
                </a:cubicBezTo>
                <a:lnTo>
                  <a:pt x="963389" y="1272092"/>
                </a:lnTo>
                <a:lnTo>
                  <a:pt x="972317" y="1263144"/>
                </a:lnTo>
                <a:cubicBezTo>
                  <a:pt x="990984" y="1250530"/>
                  <a:pt x="1016772" y="1242727"/>
                  <a:pt x="1045256" y="1242727"/>
                </a:cubicBezTo>
                <a:cubicBezTo>
                  <a:pt x="1059498" y="1242727"/>
                  <a:pt x="1073066" y="1244678"/>
                  <a:pt x="1085407" y="1248205"/>
                </a:cubicBezTo>
                <a:lnTo>
                  <a:pt x="1087793" y="1249292"/>
                </a:lnTo>
                <a:lnTo>
                  <a:pt x="1096487" y="1221286"/>
                </a:lnTo>
                <a:lnTo>
                  <a:pt x="1108895" y="1198425"/>
                </a:lnTo>
                <a:lnTo>
                  <a:pt x="1105933" y="1197317"/>
                </a:lnTo>
                <a:cubicBezTo>
                  <a:pt x="1094713" y="1191085"/>
                  <a:pt x="1083740" y="1182871"/>
                  <a:pt x="1073669" y="1172800"/>
                </a:cubicBezTo>
                <a:cubicBezTo>
                  <a:pt x="1053527" y="1152658"/>
                  <a:pt x="1040810" y="1128907"/>
                  <a:pt x="1036530" y="1106788"/>
                </a:cubicBezTo>
                <a:lnTo>
                  <a:pt x="1036545" y="1094147"/>
                </a:lnTo>
                <a:lnTo>
                  <a:pt x="1023904" y="1094162"/>
                </a:lnTo>
                <a:cubicBezTo>
                  <a:pt x="1001785" y="1089882"/>
                  <a:pt x="978033" y="1077164"/>
                  <a:pt x="957892" y="1057023"/>
                </a:cubicBezTo>
                <a:cubicBezTo>
                  <a:pt x="937751" y="1036882"/>
                  <a:pt x="925033" y="1013130"/>
                  <a:pt x="920753" y="991011"/>
                </a:cubicBezTo>
                <a:close/>
                <a:moveTo>
                  <a:pt x="839465" y="937759"/>
                </a:moveTo>
                <a:lnTo>
                  <a:pt x="809858" y="973643"/>
                </a:lnTo>
                <a:cubicBezTo>
                  <a:pt x="766291" y="1038130"/>
                  <a:pt x="734808" y="1111454"/>
                  <a:pt x="718661" y="1190363"/>
                </a:cubicBezTo>
                <a:lnTo>
                  <a:pt x="713321" y="1243337"/>
                </a:lnTo>
                <a:lnTo>
                  <a:pt x="717789" y="1242727"/>
                </a:lnTo>
                <a:lnTo>
                  <a:pt x="757455" y="1248139"/>
                </a:lnTo>
                <a:lnTo>
                  <a:pt x="760532" y="1213265"/>
                </a:lnTo>
                <a:cubicBezTo>
                  <a:pt x="775637" y="1128706"/>
                  <a:pt x="809698" y="1050715"/>
                  <a:pt x="858163" y="983845"/>
                </a:cubicBezTo>
                <a:lnTo>
                  <a:pt x="873785" y="965312"/>
                </a:lnTo>
                <a:lnTo>
                  <a:pt x="842115" y="941246"/>
                </a:lnTo>
                <a:close/>
                <a:moveTo>
                  <a:pt x="1785104" y="937400"/>
                </a:moveTo>
                <a:lnTo>
                  <a:pt x="1783872" y="939020"/>
                </a:lnTo>
                <a:cubicBezTo>
                  <a:pt x="1773801" y="949091"/>
                  <a:pt x="1762828" y="957306"/>
                  <a:pt x="1751608" y="963538"/>
                </a:cubicBezTo>
                <a:lnTo>
                  <a:pt x="1750070" y="964113"/>
                </a:lnTo>
                <a:lnTo>
                  <a:pt x="1766702" y="983845"/>
                </a:lnTo>
                <a:cubicBezTo>
                  <a:pt x="1815167" y="1050715"/>
                  <a:pt x="1849228" y="1128706"/>
                  <a:pt x="1864332" y="1213265"/>
                </a:cubicBezTo>
                <a:lnTo>
                  <a:pt x="1867518" y="1249369"/>
                </a:lnTo>
                <a:lnTo>
                  <a:pt x="1870072" y="1248205"/>
                </a:lnTo>
                <a:cubicBezTo>
                  <a:pt x="1882413" y="1244678"/>
                  <a:pt x="1895981" y="1242727"/>
                  <a:pt x="1910223" y="1242727"/>
                </a:cubicBezTo>
                <a:lnTo>
                  <a:pt x="1911499" y="1242901"/>
                </a:lnTo>
                <a:lnTo>
                  <a:pt x="1906203" y="1190363"/>
                </a:lnTo>
                <a:cubicBezTo>
                  <a:pt x="1890056" y="1111454"/>
                  <a:pt x="1858574" y="1038130"/>
                  <a:pt x="1815007" y="973643"/>
                </a:cubicBezTo>
                <a:close/>
                <a:moveTo>
                  <a:pt x="745954" y="840375"/>
                </a:moveTo>
                <a:lnTo>
                  <a:pt x="698145" y="898319"/>
                </a:lnTo>
                <a:cubicBezTo>
                  <a:pt x="631582" y="996847"/>
                  <a:pt x="588098" y="1112249"/>
                  <a:pt x="575452" y="1236767"/>
                </a:cubicBezTo>
                <a:lnTo>
                  <a:pt x="575007" y="1245586"/>
                </a:lnTo>
                <a:lnTo>
                  <a:pt x="594207" y="1248205"/>
                </a:lnTo>
                <a:lnTo>
                  <a:pt x="616424" y="1258328"/>
                </a:lnTo>
                <a:lnTo>
                  <a:pt x="625213" y="1171140"/>
                </a:lnTo>
                <a:cubicBezTo>
                  <a:pt x="643902" y="1079811"/>
                  <a:pt x="680338" y="994949"/>
                  <a:pt x="730762" y="920312"/>
                </a:cubicBezTo>
                <a:lnTo>
                  <a:pt x="781668" y="858613"/>
                </a:lnTo>
                <a:lnTo>
                  <a:pt x="758603" y="849987"/>
                </a:lnTo>
                <a:close/>
                <a:moveTo>
                  <a:pt x="1878214" y="839532"/>
                </a:moveTo>
                <a:lnTo>
                  <a:pt x="1867385" y="847761"/>
                </a:lnTo>
                <a:lnTo>
                  <a:pt x="1842058" y="857233"/>
                </a:lnTo>
                <a:lnTo>
                  <a:pt x="1894102" y="920312"/>
                </a:lnTo>
                <a:cubicBezTo>
                  <a:pt x="1944526" y="994949"/>
                  <a:pt x="1980962" y="1079811"/>
                  <a:pt x="1999651" y="1171140"/>
                </a:cubicBezTo>
                <a:lnTo>
                  <a:pt x="2008578" y="1259699"/>
                </a:lnTo>
                <a:lnTo>
                  <a:pt x="2033805" y="1248205"/>
                </a:lnTo>
                <a:lnTo>
                  <a:pt x="2049878" y="1246012"/>
                </a:lnTo>
                <a:lnTo>
                  <a:pt x="2049412" y="1236767"/>
                </a:lnTo>
                <a:cubicBezTo>
                  <a:pt x="2036766" y="1112249"/>
                  <a:pt x="1993283" y="996847"/>
                  <a:pt x="1926719" y="898319"/>
                </a:cubicBezTo>
                <a:close/>
                <a:moveTo>
                  <a:pt x="1357677" y="801401"/>
                </a:moveTo>
                <a:lnTo>
                  <a:pt x="1361722" y="805437"/>
                </a:lnTo>
                <a:cubicBezTo>
                  <a:pt x="1374336" y="824104"/>
                  <a:pt x="1382138" y="849891"/>
                  <a:pt x="1382138" y="878376"/>
                </a:cubicBezTo>
                <a:cubicBezTo>
                  <a:pt x="1382138" y="906860"/>
                  <a:pt x="1374336" y="932647"/>
                  <a:pt x="1361722" y="951314"/>
                </a:cubicBezTo>
                <a:lnTo>
                  <a:pt x="1352773" y="960242"/>
                </a:lnTo>
                <a:lnTo>
                  <a:pt x="1361722" y="969170"/>
                </a:lnTo>
                <a:cubicBezTo>
                  <a:pt x="1374336" y="987837"/>
                  <a:pt x="1382138" y="1013624"/>
                  <a:pt x="1382138" y="1042109"/>
                </a:cubicBezTo>
                <a:cubicBezTo>
                  <a:pt x="1382138" y="1056351"/>
                  <a:pt x="1380188" y="1069919"/>
                  <a:pt x="1376660" y="1082260"/>
                </a:cubicBezTo>
                <a:lnTo>
                  <a:pt x="1374295" y="1087450"/>
                </a:lnTo>
                <a:lnTo>
                  <a:pt x="1403657" y="1096565"/>
                </a:lnTo>
                <a:lnTo>
                  <a:pt x="1427300" y="1109398"/>
                </a:lnTo>
                <a:lnTo>
                  <a:pt x="1429222" y="1104259"/>
                </a:lnTo>
                <a:cubicBezTo>
                  <a:pt x="1435454" y="1093039"/>
                  <a:pt x="1443669" y="1082065"/>
                  <a:pt x="1453740" y="1071995"/>
                </a:cubicBezTo>
                <a:cubicBezTo>
                  <a:pt x="1473881" y="1051853"/>
                  <a:pt x="1497633" y="1039136"/>
                  <a:pt x="1519752" y="1034856"/>
                </a:cubicBezTo>
                <a:lnTo>
                  <a:pt x="1532392" y="1034871"/>
                </a:lnTo>
                <a:lnTo>
                  <a:pt x="1532378" y="1022230"/>
                </a:lnTo>
                <a:cubicBezTo>
                  <a:pt x="1536658" y="1000111"/>
                  <a:pt x="1549375" y="976359"/>
                  <a:pt x="1569516" y="956218"/>
                </a:cubicBezTo>
                <a:cubicBezTo>
                  <a:pt x="1589658" y="936076"/>
                  <a:pt x="1613410" y="923359"/>
                  <a:pt x="1635528" y="919079"/>
                </a:cubicBezTo>
                <a:lnTo>
                  <a:pt x="1643897" y="919089"/>
                </a:lnTo>
                <a:lnTo>
                  <a:pt x="1624676" y="902086"/>
                </a:lnTo>
                <a:cubicBezTo>
                  <a:pt x="1564297" y="856080"/>
                  <a:pt x="1493461" y="823094"/>
                  <a:pt x="1416358" y="807317"/>
                </a:cubicBezTo>
                <a:close/>
                <a:moveTo>
                  <a:pt x="1267188" y="801401"/>
                </a:moveTo>
                <a:lnTo>
                  <a:pt x="1208507" y="807317"/>
                </a:lnTo>
                <a:cubicBezTo>
                  <a:pt x="1131403" y="823094"/>
                  <a:pt x="1060568" y="856080"/>
                  <a:pt x="1000189" y="902086"/>
                </a:cubicBezTo>
                <a:lnTo>
                  <a:pt x="978446" y="921319"/>
                </a:lnTo>
                <a:lnTo>
                  <a:pt x="990459" y="921305"/>
                </a:lnTo>
                <a:cubicBezTo>
                  <a:pt x="1012578" y="925585"/>
                  <a:pt x="1036330" y="938302"/>
                  <a:pt x="1056471" y="958444"/>
                </a:cubicBezTo>
                <a:cubicBezTo>
                  <a:pt x="1076613" y="978585"/>
                  <a:pt x="1089330" y="1002337"/>
                  <a:pt x="1093610" y="1024456"/>
                </a:cubicBezTo>
                <a:lnTo>
                  <a:pt x="1093595" y="1037097"/>
                </a:lnTo>
                <a:lnTo>
                  <a:pt x="1106236" y="1037082"/>
                </a:lnTo>
                <a:cubicBezTo>
                  <a:pt x="1128355" y="1041362"/>
                  <a:pt x="1152107" y="1054079"/>
                  <a:pt x="1172248" y="1074221"/>
                </a:cubicBezTo>
                <a:cubicBezTo>
                  <a:pt x="1182319" y="1084291"/>
                  <a:pt x="1190533" y="1095265"/>
                  <a:pt x="1196765" y="1106485"/>
                </a:cubicBezTo>
                <a:lnTo>
                  <a:pt x="1197806" y="1109267"/>
                </a:lnTo>
                <a:lnTo>
                  <a:pt x="1221208" y="1096565"/>
                </a:lnTo>
                <a:lnTo>
                  <a:pt x="1250569" y="1087450"/>
                </a:lnTo>
                <a:lnTo>
                  <a:pt x="1248204" y="1082260"/>
                </a:lnTo>
                <a:cubicBezTo>
                  <a:pt x="1244677" y="1069919"/>
                  <a:pt x="1242726" y="1056351"/>
                  <a:pt x="1242726" y="1042109"/>
                </a:cubicBezTo>
                <a:cubicBezTo>
                  <a:pt x="1242726" y="1013624"/>
                  <a:pt x="1250529" y="987837"/>
                  <a:pt x="1263143" y="969170"/>
                </a:cubicBezTo>
                <a:lnTo>
                  <a:pt x="1272091" y="960242"/>
                </a:lnTo>
                <a:lnTo>
                  <a:pt x="1263143" y="951314"/>
                </a:lnTo>
                <a:cubicBezTo>
                  <a:pt x="1250529" y="932647"/>
                  <a:pt x="1242726" y="906860"/>
                  <a:pt x="1242726" y="878376"/>
                </a:cubicBezTo>
                <a:cubicBezTo>
                  <a:pt x="1242726" y="849891"/>
                  <a:pt x="1250529" y="824104"/>
                  <a:pt x="1263143" y="805437"/>
                </a:cubicBezTo>
                <a:close/>
                <a:moveTo>
                  <a:pt x="634422" y="769938"/>
                </a:moveTo>
                <a:lnTo>
                  <a:pt x="634423" y="769939"/>
                </a:lnTo>
                <a:lnTo>
                  <a:pt x="634423" y="769939"/>
                </a:lnTo>
                <a:close/>
                <a:moveTo>
                  <a:pt x="1242891" y="713436"/>
                </a:moveTo>
                <a:lnTo>
                  <a:pt x="1190285" y="718739"/>
                </a:lnTo>
                <a:cubicBezTo>
                  <a:pt x="1111376" y="734887"/>
                  <a:pt x="1038053" y="766369"/>
                  <a:pt x="973565" y="809936"/>
                </a:cubicBezTo>
                <a:lnTo>
                  <a:pt x="937154" y="839977"/>
                </a:lnTo>
                <a:lnTo>
                  <a:pt x="940694" y="842667"/>
                </a:lnTo>
                <a:lnTo>
                  <a:pt x="964391" y="873851"/>
                </a:lnTo>
                <a:lnTo>
                  <a:pt x="972949" y="866281"/>
                </a:lnTo>
                <a:cubicBezTo>
                  <a:pt x="1038596" y="816261"/>
                  <a:pt x="1115610" y="780398"/>
                  <a:pt x="1199440" y="763244"/>
                </a:cubicBezTo>
                <a:lnTo>
                  <a:pt x="1249744" y="758173"/>
                </a:lnTo>
                <a:lnTo>
                  <a:pt x="1248204" y="754793"/>
                </a:lnTo>
                <a:cubicBezTo>
                  <a:pt x="1244677" y="742453"/>
                  <a:pt x="1242726" y="728885"/>
                  <a:pt x="1242726" y="714642"/>
                </a:cubicBezTo>
                <a:close/>
                <a:moveTo>
                  <a:pt x="1381974" y="713436"/>
                </a:moveTo>
                <a:lnTo>
                  <a:pt x="1382138" y="714642"/>
                </a:lnTo>
                <a:cubicBezTo>
                  <a:pt x="1382138" y="728885"/>
                  <a:pt x="1380188" y="742453"/>
                  <a:pt x="1376660" y="754793"/>
                </a:cubicBezTo>
                <a:lnTo>
                  <a:pt x="1375121" y="758173"/>
                </a:lnTo>
                <a:lnTo>
                  <a:pt x="1425424" y="763244"/>
                </a:lnTo>
                <a:cubicBezTo>
                  <a:pt x="1509254" y="780398"/>
                  <a:pt x="1586269" y="816261"/>
                  <a:pt x="1651916" y="866281"/>
                </a:cubicBezTo>
                <a:lnTo>
                  <a:pt x="1660379" y="873767"/>
                </a:lnTo>
                <a:lnTo>
                  <a:pt x="1660776" y="872706"/>
                </a:lnTo>
                <a:cubicBezTo>
                  <a:pt x="1667008" y="861485"/>
                  <a:pt x="1675222" y="850512"/>
                  <a:pt x="1685293" y="840441"/>
                </a:cubicBezTo>
                <a:lnTo>
                  <a:pt x="1686844" y="839263"/>
                </a:lnTo>
                <a:lnTo>
                  <a:pt x="1651300" y="809936"/>
                </a:lnTo>
                <a:cubicBezTo>
                  <a:pt x="1586812" y="766369"/>
                  <a:pt x="1513489" y="734887"/>
                  <a:pt x="1434579" y="718739"/>
                </a:cubicBezTo>
                <a:close/>
                <a:moveTo>
                  <a:pt x="1854376" y="634974"/>
                </a:moveTo>
                <a:lnTo>
                  <a:pt x="1854376" y="634975"/>
                </a:lnTo>
                <a:lnTo>
                  <a:pt x="1854375" y="634975"/>
                </a:lnTo>
                <a:close/>
                <a:moveTo>
                  <a:pt x="1378843" y="575059"/>
                </a:moveTo>
                <a:lnTo>
                  <a:pt x="1376660" y="591060"/>
                </a:lnTo>
                <a:lnTo>
                  <a:pt x="1365137" y="616353"/>
                </a:lnTo>
                <a:lnTo>
                  <a:pt x="1453803" y="625291"/>
                </a:lnTo>
                <a:cubicBezTo>
                  <a:pt x="1545131" y="643980"/>
                  <a:pt x="1629994" y="680416"/>
                  <a:pt x="1704631" y="730840"/>
                </a:cubicBezTo>
                <a:lnTo>
                  <a:pt x="1767049" y="782340"/>
                </a:lnTo>
                <a:lnTo>
                  <a:pt x="1776552" y="756929"/>
                </a:lnTo>
                <a:lnTo>
                  <a:pt x="1784730" y="746167"/>
                </a:lnTo>
                <a:lnTo>
                  <a:pt x="1726623" y="698224"/>
                </a:lnTo>
                <a:cubicBezTo>
                  <a:pt x="1628095" y="631660"/>
                  <a:pt x="1512694" y="588176"/>
                  <a:pt x="1388175" y="575531"/>
                </a:cubicBezTo>
                <a:close/>
                <a:moveTo>
                  <a:pt x="1246021" y="575059"/>
                </a:moveTo>
                <a:lnTo>
                  <a:pt x="1236689" y="575531"/>
                </a:lnTo>
                <a:cubicBezTo>
                  <a:pt x="1112171" y="588176"/>
                  <a:pt x="996769" y="631660"/>
                  <a:pt x="898242" y="698224"/>
                </a:cubicBezTo>
                <a:lnTo>
                  <a:pt x="839785" y="746455"/>
                </a:lnTo>
                <a:lnTo>
                  <a:pt x="849435" y="759155"/>
                </a:lnTo>
                <a:lnTo>
                  <a:pt x="858038" y="782157"/>
                </a:lnTo>
                <a:lnTo>
                  <a:pt x="920234" y="730840"/>
                </a:lnTo>
                <a:cubicBezTo>
                  <a:pt x="994871" y="680416"/>
                  <a:pt x="1079734" y="643980"/>
                  <a:pt x="1171062" y="625291"/>
                </a:cubicBezTo>
                <a:lnTo>
                  <a:pt x="1259728" y="616353"/>
                </a:lnTo>
                <a:lnTo>
                  <a:pt x="1248204" y="591060"/>
                </a:lnTo>
                <a:close/>
                <a:moveTo>
                  <a:pt x="1312432" y="0"/>
                </a:moveTo>
                <a:cubicBezTo>
                  <a:pt x="1375729" y="0"/>
                  <a:pt x="1427042" y="51313"/>
                  <a:pt x="1427042" y="114610"/>
                </a:cubicBezTo>
                <a:cubicBezTo>
                  <a:pt x="1427042" y="138346"/>
                  <a:pt x="1419827" y="160397"/>
                  <a:pt x="1407469" y="178689"/>
                </a:cubicBezTo>
                <a:lnTo>
                  <a:pt x="1406353" y="180041"/>
                </a:lnTo>
                <a:lnTo>
                  <a:pt x="1408773" y="179958"/>
                </a:lnTo>
                <a:cubicBezTo>
                  <a:pt x="1377987" y="227686"/>
                  <a:pt x="1361007" y="284537"/>
                  <a:pt x="1359698" y="341492"/>
                </a:cubicBezTo>
                <a:lnTo>
                  <a:pt x="1360805" y="357247"/>
                </a:lnTo>
                <a:lnTo>
                  <a:pt x="1369592" y="370279"/>
                </a:lnTo>
                <a:cubicBezTo>
                  <a:pt x="1372731" y="377701"/>
                  <a:pt x="1374467" y="385860"/>
                  <a:pt x="1374467" y="394426"/>
                </a:cubicBezTo>
                <a:cubicBezTo>
                  <a:pt x="1374467" y="402991"/>
                  <a:pt x="1372731" y="411151"/>
                  <a:pt x="1369592" y="418572"/>
                </a:cubicBezTo>
                <a:lnTo>
                  <a:pt x="1367738" y="421321"/>
                </a:lnTo>
                <a:lnTo>
                  <a:pt x="1379391" y="421321"/>
                </a:lnTo>
                <a:cubicBezTo>
                  <a:pt x="1395118" y="421321"/>
                  <a:pt x="1407867" y="434070"/>
                  <a:pt x="1407867" y="449797"/>
                </a:cubicBezTo>
                <a:lnTo>
                  <a:pt x="1407866" y="449797"/>
                </a:lnTo>
                <a:cubicBezTo>
                  <a:pt x="1407866" y="465524"/>
                  <a:pt x="1395117" y="478273"/>
                  <a:pt x="1379390" y="478273"/>
                </a:cubicBezTo>
                <a:lnTo>
                  <a:pt x="1357953" y="478273"/>
                </a:lnTo>
                <a:lnTo>
                  <a:pt x="1370233" y="493237"/>
                </a:lnTo>
                <a:lnTo>
                  <a:pt x="1377766" y="529727"/>
                </a:lnTo>
                <a:lnTo>
                  <a:pt x="1392805" y="530486"/>
                </a:lnTo>
                <a:cubicBezTo>
                  <a:pt x="1524933" y="543905"/>
                  <a:pt x="1647389" y="590046"/>
                  <a:pt x="1751938" y="660678"/>
                </a:cubicBezTo>
                <a:lnTo>
                  <a:pt x="1816883" y="714263"/>
                </a:lnTo>
                <a:lnTo>
                  <a:pt x="1850269" y="692302"/>
                </a:lnTo>
                <a:lnTo>
                  <a:pt x="1867348" y="688218"/>
                </a:lnTo>
                <a:lnTo>
                  <a:pt x="1854376" y="675245"/>
                </a:lnTo>
                <a:cubicBezTo>
                  <a:pt x="1848815" y="669685"/>
                  <a:pt x="1846035" y="662397"/>
                  <a:pt x="1846035" y="655110"/>
                </a:cubicBezTo>
                <a:lnTo>
                  <a:pt x="1854376" y="634975"/>
                </a:lnTo>
                <a:lnTo>
                  <a:pt x="1874511" y="626634"/>
                </a:lnTo>
                <a:cubicBezTo>
                  <a:pt x="1881798" y="626634"/>
                  <a:pt x="1889086" y="629414"/>
                  <a:pt x="1894646" y="634975"/>
                </a:cubicBezTo>
                <a:lnTo>
                  <a:pt x="1903937" y="644265"/>
                </a:lnTo>
                <a:lnTo>
                  <a:pt x="1917145" y="619438"/>
                </a:lnTo>
                <a:cubicBezTo>
                  <a:pt x="1923202" y="613382"/>
                  <a:pt x="1930199" y="608839"/>
                  <a:pt x="1937666" y="605811"/>
                </a:cubicBezTo>
                <a:lnTo>
                  <a:pt x="1959620" y="601539"/>
                </a:lnTo>
                <a:lnTo>
                  <a:pt x="1985713" y="572944"/>
                </a:lnTo>
                <a:cubicBezTo>
                  <a:pt x="2003457" y="550617"/>
                  <a:pt x="2018202" y="525859"/>
                  <a:pt x="2029315" y="499631"/>
                </a:cubicBezTo>
                <a:lnTo>
                  <a:pt x="2046221" y="446419"/>
                </a:lnTo>
                <a:lnTo>
                  <a:pt x="2046358" y="443553"/>
                </a:lnTo>
                <a:cubicBezTo>
                  <a:pt x="2050554" y="421881"/>
                  <a:pt x="2061044" y="401186"/>
                  <a:pt x="2077828" y="384402"/>
                </a:cubicBezTo>
                <a:cubicBezTo>
                  <a:pt x="2122586" y="339644"/>
                  <a:pt x="2195153" y="339644"/>
                  <a:pt x="2239911" y="384402"/>
                </a:cubicBezTo>
                <a:cubicBezTo>
                  <a:pt x="2284669" y="429160"/>
                  <a:pt x="2284669" y="501727"/>
                  <a:pt x="2239911" y="546485"/>
                </a:cubicBezTo>
                <a:cubicBezTo>
                  <a:pt x="2223127" y="563269"/>
                  <a:pt x="2202433" y="573759"/>
                  <a:pt x="2180760" y="577955"/>
                </a:cubicBezTo>
                <a:lnTo>
                  <a:pt x="2179015" y="578122"/>
                </a:lnTo>
                <a:lnTo>
                  <a:pt x="2180785" y="579774"/>
                </a:lnTo>
                <a:cubicBezTo>
                  <a:pt x="2125267" y="591754"/>
                  <a:pt x="2073061" y="619948"/>
                  <a:pt x="2031862" y="659295"/>
                </a:cubicBezTo>
                <a:lnTo>
                  <a:pt x="2021504" y="671218"/>
                </a:lnTo>
                <a:lnTo>
                  <a:pt x="2018502" y="686647"/>
                </a:lnTo>
                <a:cubicBezTo>
                  <a:pt x="2015474" y="694114"/>
                  <a:pt x="2010932" y="701112"/>
                  <a:pt x="2004875" y="707168"/>
                </a:cubicBezTo>
                <a:lnTo>
                  <a:pt x="1980048" y="720377"/>
                </a:lnTo>
                <a:lnTo>
                  <a:pt x="1989340" y="729668"/>
                </a:lnTo>
                <a:cubicBezTo>
                  <a:pt x="2000460" y="740789"/>
                  <a:pt x="2000460" y="758819"/>
                  <a:pt x="1989340" y="769940"/>
                </a:cubicBezTo>
                <a:lnTo>
                  <a:pt x="1989339" y="769939"/>
                </a:lnTo>
                <a:cubicBezTo>
                  <a:pt x="1978218" y="781060"/>
                  <a:pt x="1960188" y="781060"/>
                  <a:pt x="1949068" y="769939"/>
                </a:cubicBezTo>
                <a:lnTo>
                  <a:pt x="1936095" y="756966"/>
                </a:lnTo>
                <a:lnTo>
                  <a:pt x="1932011" y="774045"/>
                </a:lnTo>
                <a:lnTo>
                  <a:pt x="1910099" y="807356"/>
                </a:lnTo>
                <a:lnTo>
                  <a:pt x="1964264" y="873004"/>
                </a:lnTo>
                <a:cubicBezTo>
                  <a:pt x="2034896" y="977554"/>
                  <a:pt x="2081037" y="1100009"/>
                  <a:pt x="2094456" y="1232138"/>
                </a:cubicBezTo>
                <a:lnTo>
                  <a:pt x="2095212" y="1247115"/>
                </a:lnTo>
                <a:lnTo>
                  <a:pt x="2131628" y="1254632"/>
                </a:lnTo>
                <a:lnTo>
                  <a:pt x="2146593" y="1263821"/>
                </a:lnTo>
                <a:lnTo>
                  <a:pt x="2146593" y="1245475"/>
                </a:lnTo>
                <a:cubicBezTo>
                  <a:pt x="2146593" y="1237611"/>
                  <a:pt x="2149780" y="1230492"/>
                  <a:pt x="2154933" y="1225339"/>
                </a:cubicBezTo>
                <a:lnTo>
                  <a:pt x="2175068" y="1216999"/>
                </a:lnTo>
                <a:lnTo>
                  <a:pt x="2195203" y="1225339"/>
                </a:lnTo>
                <a:cubicBezTo>
                  <a:pt x="2200356" y="1230492"/>
                  <a:pt x="2203544" y="1237611"/>
                  <a:pt x="2203544" y="1245475"/>
                </a:cubicBezTo>
                <a:lnTo>
                  <a:pt x="2203544" y="1258614"/>
                </a:lnTo>
                <a:lnTo>
                  <a:pt x="2230439" y="1250399"/>
                </a:lnTo>
                <a:cubicBezTo>
                  <a:pt x="2239005" y="1250399"/>
                  <a:pt x="2247164" y="1252135"/>
                  <a:pt x="2254586" y="1255274"/>
                </a:cubicBezTo>
                <a:lnTo>
                  <a:pt x="2273130" y="1267777"/>
                </a:lnTo>
                <a:lnTo>
                  <a:pt x="2311800" y="1266007"/>
                </a:lnTo>
                <a:cubicBezTo>
                  <a:pt x="2340135" y="1262767"/>
                  <a:pt x="2368068" y="1255686"/>
                  <a:pt x="2394472" y="1244999"/>
                </a:cubicBezTo>
                <a:lnTo>
                  <a:pt x="2444053" y="1219326"/>
                </a:lnTo>
                <a:lnTo>
                  <a:pt x="2446176" y="1217397"/>
                </a:lnTo>
                <a:cubicBezTo>
                  <a:pt x="2464468" y="1205039"/>
                  <a:pt x="2486519" y="1197823"/>
                  <a:pt x="2510256" y="1197823"/>
                </a:cubicBezTo>
                <a:cubicBezTo>
                  <a:pt x="2573553" y="1197823"/>
                  <a:pt x="2624865" y="1249136"/>
                  <a:pt x="2624865" y="1312433"/>
                </a:cubicBezTo>
                <a:cubicBezTo>
                  <a:pt x="2624865" y="1375730"/>
                  <a:pt x="2573553" y="1427043"/>
                  <a:pt x="2510256" y="1427043"/>
                </a:cubicBezTo>
                <a:cubicBezTo>
                  <a:pt x="2486519" y="1427043"/>
                  <a:pt x="2464468" y="1419828"/>
                  <a:pt x="2446176" y="1407470"/>
                </a:cubicBezTo>
                <a:lnTo>
                  <a:pt x="2444824" y="1406354"/>
                </a:lnTo>
                <a:lnTo>
                  <a:pt x="2444908" y="1408774"/>
                </a:lnTo>
                <a:cubicBezTo>
                  <a:pt x="2397179" y="1377988"/>
                  <a:pt x="2340328" y="1361008"/>
                  <a:pt x="2283373" y="1359699"/>
                </a:cubicBezTo>
                <a:lnTo>
                  <a:pt x="2267618" y="1360806"/>
                </a:lnTo>
                <a:lnTo>
                  <a:pt x="2254586" y="1369593"/>
                </a:lnTo>
                <a:cubicBezTo>
                  <a:pt x="2247164" y="1372732"/>
                  <a:pt x="2239005" y="1374468"/>
                  <a:pt x="2230439" y="1374468"/>
                </a:cubicBezTo>
                <a:lnTo>
                  <a:pt x="2203544" y="1366252"/>
                </a:lnTo>
                <a:lnTo>
                  <a:pt x="2203544" y="1379392"/>
                </a:lnTo>
                <a:cubicBezTo>
                  <a:pt x="2203544" y="1395119"/>
                  <a:pt x="2190795" y="1407868"/>
                  <a:pt x="2175068" y="1407868"/>
                </a:cubicBezTo>
                <a:lnTo>
                  <a:pt x="2175068" y="1407867"/>
                </a:lnTo>
                <a:cubicBezTo>
                  <a:pt x="2159341" y="1407867"/>
                  <a:pt x="2146592" y="1395118"/>
                  <a:pt x="2146592" y="1379391"/>
                </a:cubicBezTo>
                <a:lnTo>
                  <a:pt x="2146592" y="1361046"/>
                </a:lnTo>
                <a:lnTo>
                  <a:pt x="2131628" y="1370234"/>
                </a:lnTo>
                <a:lnTo>
                  <a:pt x="2095220" y="1377750"/>
                </a:lnTo>
                <a:lnTo>
                  <a:pt x="2094456" y="1392882"/>
                </a:lnTo>
                <a:cubicBezTo>
                  <a:pt x="2081037" y="1525011"/>
                  <a:pt x="2034896" y="1647466"/>
                  <a:pt x="1964264" y="1752016"/>
                </a:cubicBezTo>
                <a:lnTo>
                  <a:pt x="1910156" y="1817595"/>
                </a:lnTo>
                <a:lnTo>
                  <a:pt x="1932011" y="1850820"/>
                </a:lnTo>
                <a:lnTo>
                  <a:pt x="1936096" y="1867899"/>
                </a:lnTo>
                <a:lnTo>
                  <a:pt x="1949068" y="1854927"/>
                </a:lnTo>
                <a:cubicBezTo>
                  <a:pt x="1954629" y="1849367"/>
                  <a:pt x="1961916" y="1846587"/>
                  <a:pt x="1969204" y="1846587"/>
                </a:cubicBezTo>
                <a:lnTo>
                  <a:pt x="1989339" y="1854927"/>
                </a:lnTo>
                <a:lnTo>
                  <a:pt x="1997680" y="1875062"/>
                </a:lnTo>
                <a:cubicBezTo>
                  <a:pt x="1997679" y="1882349"/>
                  <a:pt x="1994899" y="1889637"/>
                  <a:pt x="1989339" y="1895197"/>
                </a:cubicBezTo>
                <a:lnTo>
                  <a:pt x="1980048" y="1904488"/>
                </a:lnTo>
                <a:lnTo>
                  <a:pt x="2004875" y="1917696"/>
                </a:lnTo>
                <a:cubicBezTo>
                  <a:pt x="2010932" y="1923753"/>
                  <a:pt x="2015474" y="1930750"/>
                  <a:pt x="2018502" y="1938217"/>
                </a:cubicBezTo>
                <a:lnTo>
                  <a:pt x="2022774" y="1960171"/>
                </a:lnTo>
                <a:lnTo>
                  <a:pt x="2051369" y="1986263"/>
                </a:lnTo>
                <a:cubicBezTo>
                  <a:pt x="2073696" y="2004008"/>
                  <a:pt x="2098454" y="2018753"/>
                  <a:pt x="2124682" y="2029866"/>
                </a:cubicBezTo>
                <a:lnTo>
                  <a:pt x="2177894" y="2046772"/>
                </a:lnTo>
                <a:lnTo>
                  <a:pt x="2180760" y="2046909"/>
                </a:lnTo>
                <a:cubicBezTo>
                  <a:pt x="2202432" y="2051105"/>
                  <a:pt x="2223127" y="2061595"/>
                  <a:pt x="2239911" y="2078379"/>
                </a:cubicBezTo>
                <a:cubicBezTo>
                  <a:pt x="2284669" y="2123137"/>
                  <a:pt x="2284669" y="2195704"/>
                  <a:pt x="2239911" y="2240462"/>
                </a:cubicBezTo>
                <a:cubicBezTo>
                  <a:pt x="2195153" y="2285220"/>
                  <a:pt x="2122586" y="2285220"/>
                  <a:pt x="2077828" y="2240462"/>
                </a:cubicBezTo>
                <a:cubicBezTo>
                  <a:pt x="2061044" y="2223678"/>
                  <a:pt x="2050554" y="2202984"/>
                  <a:pt x="2046358" y="2181311"/>
                </a:cubicBezTo>
                <a:lnTo>
                  <a:pt x="2046191" y="2179566"/>
                </a:lnTo>
                <a:lnTo>
                  <a:pt x="2044539" y="2181336"/>
                </a:lnTo>
                <a:cubicBezTo>
                  <a:pt x="2032559" y="2125818"/>
                  <a:pt x="2004365" y="2073612"/>
                  <a:pt x="1965018" y="2032413"/>
                </a:cubicBezTo>
                <a:lnTo>
                  <a:pt x="1953095" y="2022055"/>
                </a:lnTo>
                <a:lnTo>
                  <a:pt x="1937666" y="2019053"/>
                </a:lnTo>
                <a:cubicBezTo>
                  <a:pt x="1930199" y="2016025"/>
                  <a:pt x="1923202" y="2011482"/>
                  <a:pt x="1917145" y="2005426"/>
                </a:cubicBezTo>
                <a:lnTo>
                  <a:pt x="1903937" y="1980600"/>
                </a:lnTo>
                <a:lnTo>
                  <a:pt x="1894645" y="1989891"/>
                </a:lnTo>
                <a:cubicBezTo>
                  <a:pt x="1883525" y="2001012"/>
                  <a:pt x="1865495" y="2001012"/>
                  <a:pt x="1854374" y="1989891"/>
                </a:cubicBezTo>
                <a:lnTo>
                  <a:pt x="1854375" y="1989890"/>
                </a:lnTo>
                <a:cubicBezTo>
                  <a:pt x="1843254" y="1978770"/>
                  <a:pt x="1843254" y="1960740"/>
                  <a:pt x="1854375" y="1949619"/>
                </a:cubicBezTo>
                <a:lnTo>
                  <a:pt x="1867347" y="1936647"/>
                </a:lnTo>
                <a:lnTo>
                  <a:pt x="1850269" y="1932563"/>
                </a:lnTo>
                <a:lnTo>
                  <a:pt x="1816987" y="1910671"/>
                </a:lnTo>
                <a:lnTo>
                  <a:pt x="1751938" y="1964342"/>
                </a:lnTo>
                <a:cubicBezTo>
                  <a:pt x="1647389" y="2034974"/>
                  <a:pt x="1524933" y="2081115"/>
                  <a:pt x="1392805" y="2094534"/>
                </a:cubicBezTo>
                <a:lnTo>
                  <a:pt x="1378805" y="2095241"/>
                </a:lnTo>
                <a:lnTo>
                  <a:pt x="1376660" y="2110960"/>
                </a:lnTo>
                <a:cubicBezTo>
                  <a:pt x="1373133" y="2123300"/>
                  <a:pt x="1368029" y="2134414"/>
                  <a:pt x="1361722" y="2143747"/>
                </a:cubicBezTo>
                <a:lnTo>
                  <a:pt x="1357079" y="2146593"/>
                </a:lnTo>
                <a:lnTo>
                  <a:pt x="1379390" y="2146593"/>
                </a:lnTo>
                <a:cubicBezTo>
                  <a:pt x="1387254" y="2146593"/>
                  <a:pt x="1394373" y="2149780"/>
                  <a:pt x="1399526" y="2154934"/>
                </a:cubicBezTo>
                <a:lnTo>
                  <a:pt x="1407866" y="2175069"/>
                </a:lnTo>
                <a:lnTo>
                  <a:pt x="1399526" y="2195204"/>
                </a:lnTo>
                <a:cubicBezTo>
                  <a:pt x="1394373" y="2200357"/>
                  <a:pt x="1387254" y="2203544"/>
                  <a:pt x="1379390" y="2203544"/>
                </a:cubicBezTo>
                <a:lnTo>
                  <a:pt x="1367738" y="2203544"/>
                </a:lnTo>
                <a:lnTo>
                  <a:pt x="1369592" y="2206293"/>
                </a:lnTo>
                <a:cubicBezTo>
                  <a:pt x="1372731" y="2213715"/>
                  <a:pt x="1374467" y="2221874"/>
                  <a:pt x="1374467" y="2230439"/>
                </a:cubicBezTo>
                <a:cubicBezTo>
                  <a:pt x="1374467" y="2239005"/>
                  <a:pt x="1372731" y="2247164"/>
                  <a:pt x="1369592" y="2254586"/>
                </a:cubicBezTo>
                <a:lnTo>
                  <a:pt x="1357089" y="2273130"/>
                </a:lnTo>
                <a:lnTo>
                  <a:pt x="1358858" y="2311800"/>
                </a:lnTo>
                <a:cubicBezTo>
                  <a:pt x="1362099" y="2340135"/>
                  <a:pt x="1369179" y="2368068"/>
                  <a:pt x="1379867" y="2394472"/>
                </a:cubicBezTo>
                <a:lnTo>
                  <a:pt x="1405539" y="2444053"/>
                </a:lnTo>
                <a:lnTo>
                  <a:pt x="1407468" y="2446176"/>
                </a:lnTo>
                <a:cubicBezTo>
                  <a:pt x="1419826" y="2464468"/>
                  <a:pt x="1427042" y="2486519"/>
                  <a:pt x="1427042" y="2510255"/>
                </a:cubicBezTo>
                <a:cubicBezTo>
                  <a:pt x="1427042" y="2573553"/>
                  <a:pt x="1375730" y="2624865"/>
                  <a:pt x="1312432" y="2624865"/>
                </a:cubicBezTo>
                <a:cubicBezTo>
                  <a:pt x="1249135" y="2624865"/>
                  <a:pt x="1197822" y="2573553"/>
                  <a:pt x="1197822" y="2510255"/>
                </a:cubicBezTo>
                <a:cubicBezTo>
                  <a:pt x="1197822" y="2486519"/>
                  <a:pt x="1205038" y="2464468"/>
                  <a:pt x="1217396" y="2446176"/>
                </a:cubicBezTo>
                <a:lnTo>
                  <a:pt x="1218512" y="2444824"/>
                </a:lnTo>
                <a:lnTo>
                  <a:pt x="1216091" y="2444907"/>
                </a:lnTo>
                <a:cubicBezTo>
                  <a:pt x="1246878" y="2397179"/>
                  <a:pt x="1263857" y="2340328"/>
                  <a:pt x="1265167" y="2283373"/>
                </a:cubicBezTo>
                <a:lnTo>
                  <a:pt x="1264059" y="2267618"/>
                </a:lnTo>
                <a:lnTo>
                  <a:pt x="1255273" y="2254586"/>
                </a:lnTo>
                <a:cubicBezTo>
                  <a:pt x="1252134" y="2247164"/>
                  <a:pt x="1250398" y="2239005"/>
                  <a:pt x="1250398" y="2230439"/>
                </a:cubicBezTo>
                <a:cubicBezTo>
                  <a:pt x="1250398" y="2221874"/>
                  <a:pt x="1252134" y="2213715"/>
                  <a:pt x="1255273" y="2206293"/>
                </a:cubicBezTo>
                <a:lnTo>
                  <a:pt x="1257126" y="2203544"/>
                </a:lnTo>
                <a:lnTo>
                  <a:pt x="1245473" y="2203544"/>
                </a:lnTo>
                <a:cubicBezTo>
                  <a:pt x="1229746" y="2203544"/>
                  <a:pt x="1216997" y="2190795"/>
                  <a:pt x="1216997" y="2175068"/>
                </a:cubicBezTo>
                <a:lnTo>
                  <a:pt x="1216998" y="2175068"/>
                </a:lnTo>
                <a:cubicBezTo>
                  <a:pt x="1216998" y="2159341"/>
                  <a:pt x="1229747" y="2146592"/>
                  <a:pt x="1245474" y="2146592"/>
                </a:cubicBezTo>
                <a:lnTo>
                  <a:pt x="1267785" y="2146592"/>
                </a:lnTo>
                <a:lnTo>
                  <a:pt x="1263143" y="2143747"/>
                </a:lnTo>
                <a:cubicBezTo>
                  <a:pt x="1256836" y="2134414"/>
                  <a:pt x="1251731" y="2123300"/>
                  <a:pt x="1248204" y="2110960"/>
                </a:cubicBezTo>
                <a:lnTo>
                  <a:pt x="1246060" y="2095241"/>
                </a:lnTo>
                <a:lnTo>
                  <a:pt x="1232060" y="2094534"/>
                </a:lnTo>
                <a:cubicBezTo>
                  <a:pt x="1099931" y="2081115"/>
                  <a:pt x="977476" y="2034974"/>
                  <a:pt x="872926" y="1964342"/>
                </a:cubicBezTo>
                <a:lnTo>
                  <a:pt x="806874" y="1909844"/>
                </a:lnTo>
                <a:lnTo>
                  <a:pt x="775719" y="1930337"/>
                </a:lnTo>
                <a:lnTo>
                  <a:pt x="755048" y="1935281"/>
                </a:lnTo>
                <a:lnTo>
                  <a:pt x="769387" y="1949620"/>
                </a:lnTo>
                <a:cubicBezTo>
                  <a:pt x="774947" y="1955180"/>
                  <a:pt x="777728" y="1962468"/>
                  <a:pt x="777728" y="1969755"/>
                </a:cubicBezTo>
                <a:lnTo>
                  <a:pt x="769387" y="1989891"/>
                </a:lnTo>
                <a:lnTo>
                  <a:pt x="749252" y="1998231"/>
                </a:lnTo>
                <a:cubicBezTo>
                  <a:pt x="741964" y="1998231"/>
                  <a:pt x="734676" y="1995451"/>
                  <a:pt x="729116" y="1989890"/>
                </a:cubicBezTo>
                <a:lnTo>
                  <a:pt x="719825" y="1980600"/>
                </a:lnTo>
                <a:lnTo>
                  <a:pt x="706617" y="2005426"/>
                </a:lnTo>
                <a:cubicBezTo>
                  <a:pt x="700560" y="2011482"/>
                  <a:pt x="693563" y="2016025"/>
                  <a:pt x="686096" y="2019053"/>
                </a:cubicBezTo>
                <a:lnTo>
                  <a:pt x="664142" y="2023325"/>
                </a:lnTo>
                <a:lnTo>
                  <a:pt x="638049" y="2051920"/>
                </a:lnTo>
                <a:cubicBezTo>
                  <a:pt x="620305" y="2074247"/>
                  <a:pt x="605560" y="2099005"/>
                  <a:pt x="594447" y="2125233"/>
                </a:cubicBezTo>
                <a:lnTo>
                  <a:pt x="577541" y="2178445"/>
                </a:lnTo>
                <a:lnTo>
                  <a:pt x="577404" y="2181311"/>
                </a:lnTo>
                <a:cubicBezTo>
                  <a:pt x="573208" y="2202983"/>
                  <a:pt x="562718" y="2223678"/>
                  <a:pt x="545934" y="2240462"/>
                </a:cubicBezTo>
                <a:cubicBezTo>
                  <a:pt x="501176" y="2285220"/>
                  <a:pt x="428609" y="2285220"/>
                  <a:pt x="383851" y="2240462"/>
                </a:cubicBezTo>
                <a:cubicBezTo>
                  <a:pt x="339093" y="2195704"/>
                  <a:pt x="339093" y="2123137"/>
                  <a:pt x="383851" y="2078379"/>
                </a:cubicBezTo>
                <a:cubicBezTo>
                  <a:pt x="400635" y="2061595"/>
                  <a:pt x="421329" y="2051105"/>
                  <a:pt x="443002" y="2046909"/>
                </a:cubicBezTo>
                <a:lnTo>
                  <a:pt x="444747" y="2046742"/>
                </a:lnTo>
                <a:lnTo>
                  <a:pt x="442977" y="2045090"/>
                </a:lnTo>
                <a:cubicBezTo>
                  <a:pt x="498495" y="2033110"/>
                  <a:pt x="550701" y="2004916"/>
                  <a:pt x="591900" y="1965569"/>
                </a:cubicBezTo>
                <a:lnTo>
                  <a:pt x="602258" y="1953646"/>
                </a:lnTo>
                <a:lnTo>
                  <a:pt x="605260" y="1938217"/>
                </a:lnTo>
                <a:cubicBezTo>
                  <a:pt x="608288" y="1930750"/>
                  <a:pt x="612830" y="1923753"/>
                  <a:pt x="618887" y="1917696"/>
                </a:cubicBezTo>
                <a:lnTo>
                  <a:pt x="643713" y="1904488"/>
                </a:lnTo>
                <a:lnTo>
                  <a:pt x="634422" y="1895197"/>
                </a:lnTo>
                <a:cubicBezTo>
                  <a:pt x="623302" y="1884076"/>
                  <a:pt x="623302" y="1866046"/>
                  <a:pt x="634422" y="1854926"/>
                </a:cubicBezTo>
                <a:lnTo>
                  <a:pt x="634423" y="1854926"/>
                </a:lnTo>
                <a:cubicBezTo>
                  <a:pt x="645544" y="1843806"/>
                  <a:pt x="663574" y="1843806"/>
                  <a:pt x="674694" y="1854926"/>
                </a:cubicBezTo>
                <a:lnTo>
                  <a:pt x="689033" y="1869265"/>
                </a:lnTo>
                <a:lnTo>
                  <a:pt x="693976" y="1848594"/>
                </a:lnTo>
                <a:lnTo>
                  <a:pt x="714518" y="1817365"/>
                </a:lnTo>
                <a:lnTo>
                  <a:pt x="660600" y="1752016"/>
                </a:lnTo>
                <a:cubicBezTo>
                  <a:pt x="589968" y="1647466"/>
                  <a:pt x="543827" y="1525011"/>
                  <a:pt x="530408" y="1392882"/>
                </a:cubicBezTo>
                <a:lnTo>
                  <a:pt x="529611" y="1377093"/>
                </a:lnTo>
                <a:lnTo>
                  <a:pt x="496384" y="1370234"/>
                </a:lnTo>
                <a:lnTo>
                  <a:pt x="478272" y="1359113"/>
                </a:lnTo>
                <a:lnTo>
                  <a:pt x="478271" y="1379391"/>
                </a:lnTo>
                <a:cubicBezTo>
                  <a:pt x="478271" y="1387254"/>
                  <a:pt x="475084" y="1394373"/>
                  <a:pt x="469931" y="1399526"/>
                </a:cubicBezTo>
                <a:lnTo>
                  <a:pt x="449796" y="1407866"/>
                </a:lnTo>
                <a:lnTo>
                  <a:pt x="429661" y="1399526"/>
                </a:lnTo>
                <a:cubicBezTo>
                  <a:pt x="424508" y="1394373"/>
                  <a:pt x="421320" y="1387254"/>
                  <a:pt x="421320" y="1379391"/>
                </a:cubicBezTo>
                <a:lnTo>
                  <a:pt x="421320" y="1366252"/>
                </a:lnTo>
                <a:lnTo>
                  <a:pt x="394426" y="1374468"/>
                </a:lnTo>
                <a:cubicBezTo>
                  <a:pt x="385860" y="1374468"/>
                  <a:pt x="377701" y="1372732"/>
                  <a:pt x="370279" y="1369593"/>
                </a:cubicBezTo>
                <a:lnTo>
                  <a:pt x="351735" y="1357090"/>
                </a:lnTo>
                <a:lnTo>
                  <a:pt x="313065" y="1358859"/>
                </a:lnTo>
                <a:cubicBezTo>
                  <a:pt x="284730" y="1362100"/>
                  <a:pt x="256797" y="1369180"/>
                  <a:pt x="230393" y="1379868"/>
                </a:cubicBezTo>
                <a:lnTo>
                  <a:pt x="180812" y="1405540"/>
                </a:lnTo>
                <a:lnTo>
                  <a:pt x="178689" y="1407469"/>
                </a:lnTo>
                <a:cubicBezTo>
                  <a:pt x="160397" y="1419827"/>
                  <a:pt x="138346" y="1427043"/>
                  <a:pt x="114610" y="1427043"/>
                </a:cubicBezTo>
                <a:cubicBezTo>
                  <a:pt x="51312" y="1427043"/>
                  <a:pt x="0" y="1375730"/>
                  <a:pt x="0" y="1312433"/>
                </a:cubicBezTo>
                <a:cubicBezTo>
                  <a:pt x="0" y="1249136"/>
                  <a:pt x="51312" y="1197823"/>
                  <a:pt x="114610" y="1197823"/>
                </a:cubicBezTo>
                <a:cubicBezTo>
                  <a:pt x="138346" y="1197823"/>
                  <a:pt x="160397" y="1205039"/>
                  <a:pt x="178689" y="1217397"/>
                </a:cubicBezTo>
                <a:lnTo>
                  <a:pt x="180041" y="1218512"/>
                </a:lnTo>
                <a:lnTo>
                  <a:pt x="179958" y="1216092"/>
                </a:lnTo>
                <a:cubicBezTo>
                  <a:pt x="227686" y="1246878"/>
                  <a:pt x="284537" y="1263858"/>
                  <a:pt x="341492" y="1265168"/>
                </a:cubicBezTo>
                <a:lnTo>
                  <a:pt x="357247" y="1264060"/>
                </a:lnTo>
                <a:lnTo>
                  <a:pt x="370279" y="1255274"/>
                </a:lnTo>
                <a:cubicBezTo>
                  <a:pt x="377701" y="1252135"/>
                  <a:pt x="385860" y="1250399"/>
                  <a:pt x="394426" y="1250399"/>
                </a:cubicBezTo>
                <a:lnTo>
                  <a:pt x="421320" y="1258614"/>
                </a:lnTo>
                <a:lnTo>
                  <a:pt x="421320" y="1245474"/>
                </a:lnTo>
                <a:cubicBezTo>
                  <a:pt x="421320" y="1229747"/>
                  <a:pt x="434069" y="1216998"/>
                  <a:pt x="449796" y="1216998"/>
                </a:cubicBezTo>
                <a:lnTo>
                  <a:pt x="449796" y="1216999"/>
                </a:lnTo>
                <a:cubicBezTo>
                  <a:pt x="465523" y="1216999"/>
                  <a:pt x="478272" y="1229748"/>
                  <a:pt x="478272" y="1245475"/>
                </a:cubicBezTo>
                <a:lnTo>
                  <a:pt x="478272" y="1265753"/>
                </a:lnTo>
                <a:lnTo>
                  <a:pt x="496384" y="1254632"/>
                </a:lnTo>
                <a:lnTo>
                  <a:pt x="529619" y="1247772"/>
                </a:lnTo>
                <a:lnTo>
                  <a:pt x="530408" y="1232138"/>
                </a:lnTo>
                <a:cubicBezTo>
                  <a:pt x="543827" y="1100009"/>
                  <a:pt x="589968" y="977554"/>
                  <a:pt x="660600" y="873004"/>
                </a:cubicBezTo>
                <a:lnTo>
                  <a:pt x="714575" y="807586"/>
                </a:lnTo>
                <a:lnTo>
                  <a:pt x="693976" y="776271"/>
                </a:lnTo>
                <a:lnTo>
                  <a:pt x="689033" y="755600"/>
                </a:lnTo>
                <a:lnTo>
                  <a:pt x="674694" y="769938"/>
                </a:lnTo>
                <a:cubicBezTo>
                  <a:pt x="669133" y="775499"/>
                  <a:pt x="661846" y="778279"/>
                  <a:pt x="654558" y="778279"/>
                </a:cubicBezTo>
                <a:lnTo>
                  <a:pt x="634423" y="769939"/>
                </a:lnTo>
                <a:lnTo>
                  <a:pt x="626083" y="749803"/>
                </a:lnTo>
                <a:cubicBezTo>
                  <a:pt x="626083" y="742516"/>
                  <a:pt x="628863" y="735228"/>
                  <a:pt x="634423" y="729668"/>
                </a:cubicBezTo>
                <a:lnTo>
                  <a:pt x="643714" y="720377"/>
                </a:lnTo>
                <a:lnTo>
                  <a:pt x="618887" y="707168"/>
                </a:lnTo>
                <a:cubicBezTo>
                  <a:pt x="612830" y="701112"/>
                  <a:pt x="608288" y="694114"/>
                  <a:pt x="605260" y="686647"/>
                </a:cubicBezTo>
                <a:lnTo>
                  <a:pt x="600988" y="664693"/>
                </a:lnTo>
                <a:lnTo>
                  <a:pt x="572393" y="638601"/>
                </a:lnTo>
                <a:cubicBezTo>
                  <a:pt x="550066" y="620856"/>
                  <a:pt x="525308" y="606111"/>
                  <a:pt x="499080" y="594998"/>
                </a:cubicBezTo>
                <a:lnTo>
                  <a:pt x="445868" y="578092"/>
                </a:lnTo>
                <a:lnTo>
                  <a:pt x="443002" y="577955"/>
                </a:lnTo>
                <a:cubicBezTo>
                  <a:pt x="421330" y="573759"/>
                  <a:pt x="400635" y="563269"/>
                  <a:pt x="383851" y="546485"/>
                </a:cubicBezTo>
                <a:cubicBezTo>
                  <a:pt x="339093" y="501727"/>
                  <a:pt x="339093" y="429160"/>
                  <a:pt x="383851" y="384402"/>
                </a:cubicBezTo>
                <a:cubicBezTo>
                  <a:pt x="428609" y="339644"/>
                  <a:pt x="501176" y="339644"/>
                  <a:pt x="545934" y="384402"/>
                </a:cubicBezTo>
                <a:cubicBezTo>
                  <a:pt x="562718" y="401186"/>
                  <a:pt x="573208" y="421880"/>
                  <a:pt x="577404" y="443553"/>
                </a:cubicBezTo>
                <a:lnTo>
                  <a:pt x="577571" y="445298"/>
                </a:lnTo>
                <a:lnTo>
                  <a:pt x="579223" y="443528"/>
                </a:lnTo>
                <a:cubicBezTo>
                  <a:pt x="591203" y="499046"/>
                  <a:pt x="619397" y="551252"/>
                  <a:pt x="658744" y="592452"/>
                </a:cubicBezTo>
                <a:lnTo>
                  <a:pt x="670667" y="602809"/>
                </a:lnTo>
                <a:lnTo>
                  <a:pt x="686096" y="605811"/>
                </a:lnTo>
                <a:cubicBezTo>
                  <a:pt x="693563" y="608839"/>
                  <a:pt x="700560" y="613382"/>
                  <a:pt x="706617" y="619438"/>
                </a:cubicBezTo>
                <a:lnTo>
                  <a:pt x="719826" y="644265"/>
                </a:lnTo>
                <a:lnTo>
                  <a:pt x="729117" y="634974"/>
                </a:lnTo>
                <a:cubicBezTo>
                  <a:pt x="740237" y="623853"/>
                  <a:pt x="758268" y="623853"/>
                  <a:pt x="769388" y="634974"/>
                </a:cubicBezTo>
                <a:lnTo>
                  <a:pt x="769388" y="634975"/>
                </a:lnTo>
                <a:cubicBezTo>
                  <a:pt x="780508" y="646095"/>
                  <a:pt x="780508" y="664125"/>
                  <a:pt x="769388" y="675246"/>
                </a:cubicBezTo>
                <a:lnTo>
                  <a:pt x="755049" y="689585"/>
                </a:lnTo>
                <a:lnTo>
                  <a:pt x="775719" y="694528"/>
                </a:lnTo>
                <a:lnTo>
                  <a:pt x="806979" y="715090"/>
                </a:lnTo>
                <a:lnTo>
                  <a:pt x="872926" y="660678"/>
                </a:lnTo>
                <a:cubicBezTo>
                  <a:pt x="977476" y="590046"/>
                  <a:pt x="1099931" y="543905"/>
                  <a:pt x="1232060" y="530486"/>
                </a:cubicBezTo>
                <a:lnTo>
                  <a:pt x="1247099" y="529727"/>
                </a:lnTo>
                <a:lnTo>
                  <a:pt x="1254631" y="493237"/>
                </a:lnTo>
                <a:lnTo>
                  <a:pt x="1266912" y="478272"/>
                </a:lnTo>
                <a:lnTo>
                  <a:pt x="1245474" y="478272"/>
                </a:lnTo>
                <a:cubicBezTo>
                  <a:pt x="1237611" y="478272"/>
                  <a:pt x="1230492" y="475085"/>
                  <a:pt x="1225339" y="469932"/>
                </a:cubicBezTo>
                <a:lnTo>
                  <a:pt x="1216998" y="449796"/>
                </a:lnTo>
                <a:lnTo>
                  <a:pt x="1225339" y="429661"/>
                </a:lnTo>
                <a:cubicBezTo>
                  <a:pt x="1230492" y="424508"/>
                  <a:pt x="1237611" y="421321"/>
                  <a:pt x="1245474" y="421321"/>
                </a:cubicBezTo>
                <a:lnTo>
                  <a:pt x="1257126" y="421321"/>
                </a:lnTo>
                <a:lnTo>
                  <a:pt x="1255273" y="418572"/>
                </a:lnTo>
                <a:cubicBezTo>
                  <a:pt x="1252134" y="411151"/>
                  <a:pt x="1250398" y="402991"/>
                  <a:pt x="1250398" y="394426"/>
                </a:cubicBezTo>
                <a:cubicBezTo>
                  <a:pt x="1250398" y="385860"/>
                  <a:pt x="1252134" y="377701"/>
                  <a:pt x="1255273" y="370279"/>
                </a:cubicBezTo>
                <a:lnTo>
                  <a:pt x="1267776" y="351735"/>
                </a:lnTo>
                <a:lnTo>
                  <a:pt x="1266006" y="313065"/>
                </a:lnTo>
                <a:cubicBezTo>
                  <a:pt x="1262766" y="284731"/>
                  <a:pt x="1255685" y="256797"/>
                  <a:pt x="1244998" y="230393"/>
                </a:cubicBezTo>
                <a:lnTo>
                  <a:pt x="1219326" y="180812"/>
                </a:lnTo>
                <a:lnTo>
                  <a:pt x="1217396" y="178689"/>
                </a:lnTo>
                <a:cubicBezTo>
                  <a:pt x="1205038" y="160397"/>
                  <a:pt x="1197822" y="138346"/>
                  <a:pt x="1197822" y="114610"/>
                </a:cubicBezTo>
                <a:cubicBezTo>
                  <a:pt x="1197822" y="51313"/>
                  <a:pt x="1249135" y="0"/>
                  <a:pt x="1312432" y="0"/>
                </a:cubicBezTo>
                <a:close/>
              </a:path>
            </a:pathLst>
          </a:cu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7EBB7CA-7825-601F-E7D3-E49A9312CD94}"/>
              </a:ext>
            </a:extLst>
          </p:cNvPr>
          <p:cNvSpPr/>
          <p:nvPr/>
        </p:nvSpPr>
        <p:spPr>
          <a:xfrm rot="16200000" flipV="1">
            <a:off x="6582786" y="1081855"/>
            <a:ext cx="2559637" cy="2247962"/>
          </a:xfrm>
          <a:custGeom>
            <a:avLst/>
            <a:gdLst>
              <a:gd name="csX0" fmla="*/ 458764 w 2559637"/>
              <a:gd name="csY0" fmla="*/ 1182082 h 2247962"/>
              <a:gd name="csX1" fmla="*/ 396532 w 2559637"/>
              <a:gd name="csY1" fmla="*/ 1182082 h 2247962"/>
              <a:gd name="csX2" fmla="*/ 338496 w 2559637"/>
              <a:gd name="csY2" fmla="*/ 1124045 h 2247962"/>
              <a:gd name="csX3" fmla="*/ 396532 w 2559637"/>
              <a:gd name="csY3" fmla="*/ 1066010 h 2247962"/>
              <a:gd name="csX4" fmla="*/ 458756 w 2559637"/>
              <a:gd name="csY4" fmla="*/ 1066010 h 2247962"/>
              <a:gd name="csX5" fmla="*/ 455829 w 2559637"/>
              <a:gd name="csY5" fmla="*/ 1123960 h 2247962"/>
              <a:gd name="csX6" fmla="*/ 921772 w 2559637"/>
              <a:gd name="csY6" fmla="*/ 1862943 h 2247962"/>
              <a:gd name="csX7" fmla="*/ 890259 w 2559637"/>
              <a:gd name="csY7" fmla="*/ 1917525 h 2247962"/>
              <a:gd name="csX8" fmla="*/ 809157 w 2559637"/>
              <a:gd name="csY8" fmla="*/ 1939256 h 2247962"/>
              <a:gd name="csX9" fmla="*/ 787426 w 2559637"/>
              <a:gd name="csY9" fmla="*/ 1858153 h 2247962"/>
              <a:gd name="csX10" fmla="*/ 817568 w 2559637"/>
              <a:gd name="csY10" fmla="*/ 1805945 h 2247962"/>
              <a:gd name="csX11" fmla="*/ 819118 w 2559637"/>
              <a:gd name="csY11" fmla="*/ 1807224 h 2247962"/>
              <a:gd name="csX12" fmla="*/ 924196 w 2559637"/>
              <a:gd name="csY12" fmla="*/ 383661 h 2247962"/>
              <a:gd name="csX13" fmla="*/ 819118 w 2559637"/>
              <a:gd name="csY13" fmla="*/ 440695 h 2247962"/>
              <a:gd name="csX14" fmla="*/ 815245 w 2559637"/>
              <a:gd name="csY14" fmla="*/ 443891 h 2247962"/>
              <a:gd name="csX15" fmla="*/ 786378 w 2559637"/>
              <a:gd name="csY15" fmla="*/ 393893 h 2247962"/>
              <a:gd name="csX16" fmla="*/ 809158 w 2559637"/>
              <a:gd name="csY16" fmla="*/ 308879 h 2247962"/>
              <a:gd name="csX17" fmla="*/ 894172 w 2559637"/>
              <a:gd name="csY17" fmla="*/ 331658 h 2247962"/>
              <a:gd name="csX18" fmla="*/ 957236 w 2559637"/>
              <a:gd name="csY18" fmla="*/ 1182081 h 2247962"/>
              <a:gd name="csX19" fmla="*/ 666879 w 2559637"/>
              <a:gd name="csY19" fmla="*/ 1182081 h 2247962"/>
              <a:gd name="csX20" fmla="*/ 661019 w 2559637"/>
              <a:gd name="csY20" fmla="*/ 1123960 h 2247962"/>
              <a:gd name="csX21" fmla="*/ 666861 w 2559637"/>
              <a:gd name="csY21" fmla="*/ 1066010 h 2247962"/>
              <a:gd name="csX22" fmla="*/ 957228 w 2559637"/>
              <a:gd name="csY22" fmla="*/ 1066010 h 2247962"/>
              <a:gd name="csX23" fmla="*/ 951381 w 2559637"/>
              <a:gd name="csY23" fmla="*/ 1124003 h 2247962"/>
              <a:gd name="csX24" fmla="*/ 1026286 w 2559637"/>
              <a:gd name="csY24" fmla="*/ 1330436 h 2247962"/>
              <a:gd name="csX25" fmla="*/ 876542 w 2559637"/>
              <a:gd name="csY25" fmla="*/ 1589800 h 2247962"/>
              <a:gd name="csX26" fmla="*/ 842262 w 2559637"/>
              <a:gd name="csY26" fmla="*/ 1561517 h 2247962"/>
              <a:gd name="csX27" fmla="*/ 783953 w 2559637"/>
              <a:gd name="csY27" fmla="*/ 1494197 h 2247962"/>
              <a:gd name="csX28" fmla="*/ 755414 w 2559637"/>
              <a:gd name="csY28" fmla="*/ 1449668 h 2247962"/>
              <a:gd name="csX29" fmla="*/ 759631 w 2559637"/>
              <a:gd name="csY29" fmla="*/ 1447233 h 2247962"/>
              <a:gd name="csX30" fmla="*/ 765945 w 2559637"/>
              <a:gd name="csY30" fmla="*/ 1423671 h 2247962"/>
              <a:gd name="csX31" fmla="*/ 742382 w 2559637"/>
              <a:gd name="csY31" fmla="*/ 1417357 h 2247962"/>
              <a:gd name="csX32" fmla="*/ 736779 w 2559637"/>
              <a:gd name="csY32" fmla="*/ 1420592 h 2247962"/>
              <a:gd name="csX33" fmla="*/ 735705 w 2559637"/>
              <a:gd name="csY33" fmla="*/ 1418916 h 2247962"/>
              <a:gd name="csX34" fmla="*/ 673591 w 2559637"/>
              <a:gd name="csY34" fmla="*/ 1248669 h 2247962"/>
              <a:gd name="csX35" fmla="*/ 672746 w 2559637"/>
              <a:gd name="csY35" fmla="*/ 1240288 h 2247962"/>
              <a:gd name="csX36" fmla="*/ 973604 w 2559637"/>
              <a:gd name="csY36" fmla="*/ 1240288 h 2247962"/>
              <a:gd name="csX37" fmla="*/ 977192 w 2559637"/>
              <a:gd name="csY37" fmla="*/ 1251845 h 2247962"/>
              <a:gd name="csX38" fmla="*/ 1007473 w 2559637"/>
              <a:gd name="csY38" fmla="*/ 1307635 h 2247962"/>
              <a:gd name="csX39" fmla="*/ 1026301 w 2559637"/>
              <a:gd name="csY39" fmla="*/ 917551 h 2247962"/>
              <a:gd name="csX40" fmla="*/ 1007473 w 2559637"/>
              <a:gd name="csY40" fmla="*/ 940370 h 2247962"/>
              <a:gd name="csX41" fmla="*/ 977192 w 2559637"/>
              <a:gd name="csY41" fmla="*/ 996160 h 2247962"/>
              <a:gd name="csX42" fmla="*/ 973631 w 2559637"/>
              <a:gd name="csY42" fmla="*/ 1007631 h 2247962"/>
              <a:gd name="csX43" fmla="*/ 672746 w 2559637"/>
              <a:gd name="csY43" fmla="*/ 1007631 h 2247962"/>
              <a:gd name="csX44" fmla="*/ 673591 w 2559637"/>
              <a:gd name="csY44" fmla="*/ 999250 h 2247962"/>
              <a:gd name="csX45" fmla="*/ 735705 w 2559637"/>
              <a:gd name="csY45" fmla="*/ 829003 h 2247962"/>
              <a:gd name="csX46" fmla="*/ 739782 w 2559637"/>
              <a:gd name="csY46" fmla="*/ 822642 h 2247962"/>
              <a:gd name="csX47" fmla="*/ 742381 w 2559637"/>
              <a:gd name="csY47" fmla="*/ 824143 h 2247962"/>
              <a:gd name="csX48" fmla="*/ 765944 w 2559637"/>
              <a:gd name="csY48" fmla="*/ 817830 h 2247962"/>
              <a:gd name="csX49" fmla="*/ 759630 w 2559637"/>
              <a:gd name="csY49" fmla="*/ 794267 h 2247962"/>
              <a:gd name="csX50" fmla="*/ 758417 w 2559637"/>
              <a:gd name="csY50" fmla="*/ 793567 h 2247962"/>
              <a:gd name="csX51" fmla="*/ 783953 w 2559637"/>
              <a:gd name="csY51" fmla="*/ 753722 h 2247962"/>
              <a:gd name="csX52" fmla="*/ 842262 w 2559637"/>
              <a:gd name="csY52" fmla="*/ 686403 h 2247962"/>
              <a:gd name="csX53" fmla="*/ 876525 w 2559637"/>
              <a:gd name="csY53" fmla="*/ 658133 h 2247962"/>
              <a:gd name="csX54" fmla="*/ 1170379 w 2559637"/>
              <a:gd name="csY54" fmla="*/ 1432343 h 2247962"/>
              <a:gd name="csX55" fmla="*/ 1023941 w 2559637"/>
              <a:gd name="csY55" fmla="*/ 1685982 h 2247962"/>
              <a:gd name="csX56" fmla="*/ 933842 w 2559637"/>
              <a:gd name="csY56" fmla="*/ 1637078 h 2247962"/>
              <a:gd name="csX57" fmla="*/ 921123 w 2559637"/>
              <a:gd name="csY57" fmla="*/ 1626583 h 2247962"/>
              <a:gd name="csX58" fmla="*/ 1067645 w 2559637"/>
              <a:gd name="csY58" fmla="*/ 1372799 h 2247962"/>
              <a:gd name="csX59" fmla="*/ 1096187 w 2559637"/>
              <a:gd name="csY59" fmla="*/ 1396349 h 2247962"/>
              <a:gd name="csX60" fmla="*/ 1151977 w 2559637"/>
              <a:gd name="csY60" fmla="*/ 1426630 h 2247962"/>
              <a:gd name="csX61" fmla="*/ 1173121 w 2559637"/>
              <a:gd name="csY61" fmla="*/ 814811 h 2247962"/>
              <a:gd name="csX62" fmla="*/ 1151977 w 2559637"/>
              <a:gd name="csY62" fmla="*/ 821375 h 2247962"/>
              <a:gd name="csX63" fmla="*/ 1096187 w 2559637"/>
              <a:gd name="csY63" fmla="*/ 851657 h 2247962"/>
              <a:gd name="csX64" fmla="*/ 1065355 w 2559637"/>
              <a:gd name="csY64" fmla="*/ 877095 h 2247962"/>
              <a:gd name="csX65" fmla="*/ 918799 w 2559637"/>
              <a:gd name="csY65" fmla="*/ 623253 h 2247962"/>
              <a:gd name="csX66" fmla="*/ 933842 w 2559637"/>
              <a:gd name="csY66" fmla="*/ 610842 h 2247962"/>
              <a:gd name="csX67" fmla="*/ 1026365 w 2559637"/>
              <a:gd name="csY67" fmla="*/ 560622 h 2247962"/>
              <a:gd name="csX68" fmla="*/ 1481653 w 2559637"/>
              <a:gd name="csY68" fmla="*/ 1706246 h 2247962"/>
              <a:gd name="csX69" fmla="*/ 1404528 w 2559637"/>
              <a:gd name="csY69" fmla="*/ 1730187 h 2247962"/>
              <a:gd name="csX70" fmla="*/ 1297068 w 2559637"/>
              <a:gd name="csY70" fmla="*/ 1741020 h 2247962"/>
              <a:gd name="csX71" fmla="*/ 1297068 w 2559637"/>
              <a:gd name="csY71" fmla="*/ 1733972 h 2247962"/>
              <a:gd name="csX72" fmla="*/ 1279819 w 2559637"/>
              <a:gd name="csY72" fmla="*/ 1716723 h 2247962"/>
              <a:gd name="csX73" fmla="*/ 1262570 w 2559637"/>
              <a:gd name="csY73" fmla="*/ 1733972 h 2247962"/>
              <a:gd name="csX74" fmla="*/ 1262570 w 2559637"/>
              <a:gd name="csY74" fmla="*/ 1741020 h 2247962"/>
              <a:gd name="csX75" fmla="*/ 1155109 w 2559637"/>
              <a:gd name="csY75" fmla="*/ 1730187 h 2247962"/>
              <a:gd name="csX76" fmla="*/ 1077964 w 2559637"/>
              <a:gd name="csY76" fmla="*/ 1706240 h 2247962"/>
              <a:gd name="csX77" fmla="*/ 1227538 w 2559637"/>
              <a:gd name="csY77" fmla="*/ 1447170 h 2247962"/>
              <a:gd name="csX78" fmla="*/ 1279820 w 2559637"/>
              <a:gd name="csY78" fmla="*/ 1452441 h 2247962"/>
              <a:gd name="csX79" fmla="*/ 1332077 w 2559637"/>
              <a:gd name="csY79" fmla="*/ 1447173 h 2247962"/>
              <a:gd name="csX80" fmla="*/ 1481674 w 2559637"/>
              <a:gd name="csY80" fmla="*/ 541680 h 2247962"/>
              <a:gd name="csX81" fmla="*/ 1332053 w 2559637"/>
              <a:gd name="csY81" fmla="*/ 800830 h 2247962"/>
              <a:gd name="csX82" fmla="*/ 1279820 w 2559637"/>
              <a:gd name="csY82" fmla="*/ 795565 h 2247962"/>
              <a:gd name="csX83" fmla="*/ 1227562 w 2559637"/>
              <a:gd name="csY83" fmla="*/ 800833 h 2247962"/>
              <a:gd name="csX84" fmla="*/ 1077943 w 2559637"/>
              <a:gd name="csY84" fmla="*/ 541686 h 2247962"/>
              <a:gd name="csX85" fmla="*/ 1155109 w 2559637"/>
              <a:gd name="csY85" fmla="*/ 517733 h 2247962"/>
              <a:gd name="csX86" fmla="*/ 1262570 w 2559637"/>
              <a:gd name="csY86" fmla="*/ 506900 h 2247962"/>
              <a:gd name="csX87" fmla="*/ 1262570 w 2559637"/>
              <a:gd name="csY87" fmla="*/ 514438 h 2247962"/>
              <a:gd name="csX88" fmla="*/ 1279819 w 2559637"/>
              <a:gd name="csY88" fmla="*/ 531686 h 2247962"/>
              <a:gd name="csX89" fmla="*/ 1297068 w 2559637"/>
              <a:gd name="csY89" fmla="*/ 514438 h 2247962"/>
              <a:gd name="csX90" fmla="*/ 1297068 w 2559637"/>
              <a:gd name="csY90" fmla="*/ 506900 h 2247962"/>
              <a:gd name="csX91" fmla="*/ 1404528 w 2559637"/>
              <a:gd name="csY91" fmla="*/ 517733 h 2247962"/>
              <a:gd name="csX92" fmla="*/ 1638582 w 2559637"/>
              <a:gd name="csY92" fmla="*/ 621392 h 2247962"/>
              <a:gd name="csX93" fmla="*/ 1492027 w 2559637"/>
              <a:gd name="csY93" fmla="*/ 875233 h 2247962"/>
              <a:gd name="csX94" fmla="*/ 1463452 w 2559637"/>
              <a:gd name="csY94" fmla="*/ 851657 h 2247962"/>
              <a:gd name="csX95" fmla="*/ 1407662 w 2559637"/>
              <a:gd name="csY95" fmla="*/ 821375 h 2247962"/>
              <a:gd name="csX96" fmla="*/ 1389301 w 2559637"/>
              <a:gd name="csY96" fmla="*/ 815675 h 2247962"/>
              <a:gd name="csX97" fmla="*/ 1535773 w 2559637"/>
              <a:gd name="csY97" fmla="*/ 561980 h 2247962"/>
              <a:gd name="csX98" fmla="*/ 1625795 w 2559637"/>
              <a:gd name="csY98" fmla="*/ 610842 h 2247962"/>
              <a:gd name="csX99" fmla="*/ 1640738 w 2559637"/>
              <a:gd name="csY99" fmla="*/ 1624748 h 2247962"/>
              <a:gd name="csX100" fmla="*/ 1625795 w 2559637"/>
              <a:gd name="csY100" fmla="*/ 1637078 h 2247962"/>
              <a:gd name="csX101" fmla="*/ 1533161 w 2559637"/>
              <a:gd name="csY101" fmla="*/ 1687358 h 2247962"/>
              <a:gd name="csX102" fmla="*/ 1386435 w 2559637"/>
              <a:gd name="csY102" fmla="*/ 1433220 h 2247962"/>
              <a:gd name="csX103" fmla="*/ 1407662 w 2559637"/>
              <a:gd name="csY103" fmla="*/ 1426630 h 2247962"/>
              <a:gd name="csX104" fmla="*/ 1463452 w 2559637"/>
              <a:gd name="csY104" fmla="*/ 1396349 h 2247962"/>
              <a:gd name="csX105" fmla="*/ 1494217 w 2559637"/>
              <a:gd name="csY105" fmla="*/ 1370966 h 2247962"/>
              <a:gd name="csX106" fmla="*/ 1779726 w 2559637"/>
              <a:gd name="csY106" fmla="*/ 367592 h 2247962"/>
              <a:gd name="csX107" fmla="*/ 1772212 w 2559637"/>
              <a:gd name="csY107" fmla="*/ 389939 h 2247962"/>
              <a:gd name="csX108" fmla="*/ 1742137 w 2559637"/>
              <a:gd name="csY108" fmla="*/ 442031 h 2247962"/>
              <a:gd name="csX109" fmla="*/ 1740519 w 2559637"/>
              <a:gd name="csY109" fmla="*/ 440695 h 2247962"/>
              <a:gd name="csX110" fmla="*/ 1637942 w 2559637"/>
              <a:gd name="csY110" fmla="*/ 385018 h 2247962"/>
              <a:gd name="csX111" fmla="*/ 1669379 w 2559637"/>
              <a:gd name="csY111" fmla="*/ 330568 h 2247962"/>
              <a:gd name="csX112" fmla="*/ 1750481 w 2559637"/>
              <a:gd name="csY112" fmla="*/ 308835 h 2247962"/>
              <a:gd name="csX113" fmla="*/ 1779726 w 2559637"/>
              <a:gd name="csY113" fmla="*/ 367592 h 2247962"/>
              <a:gd name="csX114" fmla="*/ 1781137 w 2559637"/>
              <a:gd name="csY114" fmla="*/ 1877707 h 2247962"/>
              <a:gd name="csX115" fmla="*/ 1750481 w 2559637"/>
              <a:gd name="csY115" fmla="*/ 1939297 h 2247962"/>
              <a:gd name="csX116" fmla="*/ 1665467 w 2559637"/>
              <a:gd name="csY116" fmla="*/ 1916518 h 2247962"/>
              <a:gd name="csX117" fmla="*/ 1635330 w 2559637"/>
              <a:gd name="csY117" fmla="*/ 1864319 h 2247962"/>
              <a:gd name="csX118" fmla="*/ 1740519 w 2559637"/>
              <a:gd name="csY118" fmla="*/ 1807224 h 2247962"/>
              <a:gd name="csX119" fmla="*/ 1744293 w 2559637"/>
              <a:gd name="csY119" fmla="*/ 1804110 h 2247962"/>
              <a:gd name="csX120" fmla="*/ 1773261 w 2559637"/>
              <a:gd name="csY120" fmla="*/ 1854283 h 2247962"/>
              <a:gd name="csX121" fmla="*/ 1781137 w 2559637"/>
              <a:gd name="csY121" fmla="*/ 1877707 h 2247962"/>
              <a:gd name="csX122" fmla="*/ 1886891 w 2559637"/>
              <a:gd name="csY122" fmla="*/ 1007631 h 2247962"/>
              <a:gd name="csX123" fmla="*/ 1586008 w 2559637"/>
              <a:gd name="csY123" fmla="*/ 1007631 h 2247962"/>
              <a:gd name="csX124" fmla="*/ 1582447 w 2559637"/>
              <a:gd name="csY124" fmla="*/ 996160 h 2247962"/>
              <a:gd name="csX125" fmla="*/ 1552165 w 2559637"/>
              <a:gd name="csY125" fmla="*/ 940370 h 2247962"/>
              <a:gd name="csX126" fmla="*/ 1533324 w 2559637"/>
              <a:gd name="csY126" fmla="*/ 917534 h 2247962"/>
              <a:gd name="csX127" fmla="*/ 1683096 w 2559637"/>
              <a:gd name="csY127" fmla="*/ 658120 h 2247962"/>
              <a:gd name="csX128" fmla="*/ 1717375 w 2559637"/>
              <a:gd name="csY128" fmla="*/ 686403 h 2247962"/>
              <a:gd name="csX129" fmla="*/ 1775684 w 2559637"/>
              <a:gd name="csY129" fmla="*/ 753722 h 2247962"/>
              <a:gd name="csX130" fmla="*/ 1799223 w 2559637"/>
              <a:gd name="csY130" fmla="*/ 790450 h 2247962"/>
              <a:gd name="csX131" fmla="*/ 1792611 w 2559637"/>
              <a:gd name="csY131" fmla="*/ 794267 h 2247962"/>
              <a:gd name="csX132" fmla="*/ 1786297 w 2559637"/>
              <a:gd name="csY132" fmla="*/ 817830 h 2247962"/>
              <a:gd name="csX133" fmla="*/ 1809860 w 2559637"/>
              <a:gd name="csY133" fmla="*/ 824143 h 2247962"/>
              <a:gd name="csX134" fmla="*/ 1817857 w 2559637"/>
              <a:gd name="csY134" fmla="*/ 819526 h 2247962"/>
              <a:gd name="csX135" fmla="*/ 1823932 w 2559637"/>
              <a:gd name="csY135" fmla="*/ 829003 h 2247962"/>
              <a:gd name="csX136" fmla="*/ 1886046 w 2559637"/>
              <a:gd name="csY136" fmla="*/ 999250 h 2247962"/>
              <a:gd name="csX137" fmla="*/ 1886891 w 2559637"/>
              <a:gd name="csY137" fmla="*/ 1240288 h 2247962"/>
              <a:gd name="csX138" fmla="*/ 1886046 w 2559637"/>
              <a:gd name="csY138" fmla="*/ 1248669 h 2247962"/>
              <a:gd name="csX139" fmla="*/ 1823932 w 2559637"/>
              <a:gd name="csY139" fmla="*/ 1418916 h 2247962"/>
              <a:gd name="csX140" fmla="*/ 1820861 w 2559637"/>
              <a:gd name="csY140" fmla="*/ 1423708 h 2247962"/>
              <a:gd name="csX141" fmla="*/ 1809861 w 2559637"/>
              <a:gd name="csY141" fmla="*/ 1417357 h 2247962"/>
              <a:gd name="csX142" fmla="*/ 1786298 w 2559637"/>
              <a:gd name="csY142" fmla="*/ 1423671 h 2247962"/>
              <a:gd name="csX143" fmla="*/ 1792612 w 2559637"/>
              <a:gd name="csY143" fmla="*/ 1447233 h 2247962"/>
              <a:gd name="csX144" fmla="*/ 1802226 w 2559637"/>
              <a:gd name="csY144" fmla="*/ 1452784 h 2247962"/>
              <a:gd name="csX145" fmla="*/ 1775684 w 2559637"/>
              <a:gd name="csY145" fmla="*/ 1494197 h 2247962"/>
              <a:gd name="csX146" fmla="*/ 1717375 w 2559637"/>
              <a:gd name="csY146" fmla="*/ 1561517 h 2247962"/>
              <a:gd name="csX147" fmla="*/ 1683080 w 2559637"/>
              <a:gd name="csY147" fmla="*/ 1589813 h 2247962"/>
              <a:gd name="csX148" fmla="*/ 1533339 w 2559637"/>
              <a:gd name="csY148" fmla="*/ 1330453 h 2247962"/>
              <a:gd name="csX149" fmla="*/ 1552165 w 2559637"/>
              <a:gd name="csY149" fmla="*/ 1307635 h 2247962"/>
              <a:gd name="csX150" fmla="*/ 1582447 w 2559637"/>
              <a:gd name="csY150" fmla="*/ 1251845 h 2247962"/>
              <a:gd name="csX151" fmla="*/ 1586035 w 2559637"/>
              <a:gd name="csY151" fmla="*/ 1240288 h 2247962"/>
              <a:gd name="csX152" fmla="*/ 1898618 w 2559637"/>
              <a:gd name="csY152" fmla="*/ 1123960 h 2247962"/>
              <a:gd name="csX153" fmla="*/ 1892758 w 2559637"/>
              <a:gd name="csY153" fmla="*/ 1182081 h 2247962"/>
              <a:gd name="csX154" fmla="*/ 1602403 w 2559637"/>
              <a:gd name="csY154" fmla="*/ 1182081 h 2247962"/>
              <a:gd name="csX155" fmla="*/ 1608258 w 2559637"/>
              <a:gd name="csY155" fmla="*/ 1124003 h 2247962"/>
              <a:gd name="csX156" fmla="*/ 1602411 w 2559637"/>
              <a:gd name="csY156" fmla="*/ 1066009 h 2247962"/>
              <a:gd name="csX157" fmla="*/ 1892776 w 2559637"/>
              <a:gd name="csY157" fmla="*/ 1066009 h 2247962"/>
              <a:gd name="csX158" fmla="*/ 2221142 w 2559637"/>
              <a:gd name="csY158" fmla="*/ 1124045 h 2247962"/>
              <a:gd name="csX159" fmla="*/ 2163106 w 2559637"/>
              <a:gd name="csY159" fmla="*/ 1182081 h 2247962"/>
              <a:gd name="csX160" fmla="*/ 2100873 w 2559637"/>
              <a:gd name="csY160" fmla="*/ 1182081 h 2247962"/>
              <a:gd name="csX161" fmla="*/ 2103808 w 2559637"/>
              <a:gd name="csY161" fmla="*/ 1123960 h 2247962"/>
              <a:gd name="csX162" fmla="*/ 2100881 w 2559637"/>
              <a:gd name="csY162" fmla="*/ 1066009 h 2247962"/>
              <a:gd name="csX163" fmla="*/ 2163106 w 2559637"/>
              <a:gd name="csY163" fmla="*/ 1066009 h 2247962"/>
              <a:gd name="csX164" fmla="*/ 2221142 w 2559637"/>
              <a:gd name="csY164" fmla="*/ 1124045 h 2247962"/>
              <a:gd name="csX165" fmla="*/ 2559637 w 2559637"/>
              <a:gd name="csY165" fmla="*/ 1123960 h 2247962"/>
              <a:gd name="csX166" fmla="*/ 2443309 w 2559637"/>
              <a:gd name="csY166" fmla="*/ 1007631 h 2247962"/>
              <a:gd name="csX167" fmla="*/ 2094657 w 2559637"/>
              <a:gd name="csY167" fmla="*/ 1007631 h 2247962"/>
              <a:gd name="csX168" fmla="*/ 2087067 w 2559637"/>
              <a:gd name="csY168" fmla="*/ 957897 h 2247962"/>
              <a:gd name="csX169" fmla="*/ 2004356 w 2559637"/>
              <a:gd name="csY169" fmla="*/ 731197 h 2247962"/>
              <a:gd name="csX170" fmla="*/ 1995306 w 2559637"/>
              <a:gd name="csY170" fmla="*/ 717076 h 2247962"/>
              <a:gd name="csX171" fmla="*/ 2005534 w 2559637"/>
              <a:gd name="csY171" fmla="*/ 711170 h 2247962"/>
              <a:gd name="csX172" fmla="*/ 2011848 w 2559637"/>
              <a:gd name="csY172" fmla="*/ 687608 h 2247962"/>
              <a:gd name="csX173" fmla="*/ 1988285 w 2559637"/>
              <a:gd name="csY173" fmla="*/ 681294 h 2247962"/>
              <a:gd name="csX174" fmla="*/ 1976671 w 2559637"/>
              <a:gd name="csY174" fmla="*/ 688000 h 2247962"/>
              <a:gd name="csX175" fmla="*/ 1940110 w 2559637"/>
              <a:gd name="csY175" fmla="*/ 630954 h 2247962"/>
              <a:gd name="csX176" fmla="*/ 1862467 w 2559637"/>
              <a:gd name="csY176" fmla="*/ 541312 h 2247962"/>
              <a:gd name="csX177" fmla="*/ 1786651 w 2559637"/>
              <a:gd name="csY177" fmla="*/ 478758 h 2247962"/>
              <a:gd name="csX178" fmla="*/ 1962307 w 2559637"/>
              <a:gd name="csY178" fmla="*/ 174512 h 2247962"/>
              <a:gd name="csX179" fmla="*/ 1919728 w 2559637"/>
              <a:gd name="csY179" fmla="*/ 15604 h 2247962"/>
              <a:gd name="csX180" fmla="*/ 1760820 w 2559637"/>
              <a:gd name="csY180" fmla="*/ 58183 h 2247962"/>
              <a:gd name="csX181" fmla="*/ 1586755 w 2559637"/>
              <a:gd name="csY181" fmla="*/ 359674 h 2247962"/>
              <a:gd name="csX182" fmla="*/ 1524848 w 2559637"/>
              <a:gd name="csY182" fmla="*/ 337016 h 2247962"/>
              <a:gd name="csX183" fmla="*/ 1364067 w 2559637"/>
              <a:gd name="csY183" fmla="*/ 304225 h 2247962"/>
              <a:gd name="csX184" fmla="*/ 1297068 w 2559637"/>
              <a:gd name="csY184" fmla="*/ 300842 h 2247962"/>
              <a:gd name="csX185" fmla="*/ 1297068 w 2559637"/>
              <a:gd name="csY185" fmla="*/ 288492 h 2247962"/>
              <a:gd name="csX186" fmla="*/ 1279819 w 2559637"/>
              <a:gd name="csY186" fmla="*/ 271244 h 2247962"/>
              <a:gd name="csX187" fmla="*/ 1262570 w 2559637"/>
              <a:gd name="csY187" fmla="*/ 288492 h 2247962"/>
              <a:gd name="csX188" fmla="*/ 1262570 w 2559637"/>
              <a:gd name="csY188" fmla="*/ 300842 h 2247962"/>
              <a:gd name="csX189" fmla="*/ 1195570 w 2559637"/>
              <a:gd name="csY189" fmla="*/ 304225 h 2247962"/>
              <a:gd name="csX190" fmla="*/ 1034789 w 2559637"/>
              <a:gd name="csY190" fmla="*/ 337016 h 2247962"/>
              <a:gd name="csX191" fmla="*/ 972863 w 2559637"/>
              <a:gd name="csY191" fmla="*/ 359681 h 2247962"/>
              <a:gd name="csX192" fmla="*/ 798817 w 2559637"/>
              <a:gd name="csY192" fmla="*/ 58225 h 2247962"/>
              <a:gd name="csX193" fmla="*/ 639909 w 2559637"/>
              <a:gd name="csY193" fmla="*/ 15646 h 2247962"/>
              <a:gd name="csX194" fmla="*/ 639911 w 2559637"/>
              <a:gd name="csY194" fmla="*/ 15647 h 2247962"/>
              <a:gd name="csX195" fmla="*/ 597331 w 2559637"/>
              <a:gd name="csY195" fmla="*/ 174555 h 2247962"/>
              <a:gd name="csX196" fmla="*/ 772970 w 2559637"/>
              <a:gd name="csY196" fmla="*/ 478771 h 2247962"/>
              <a:gd name="csX197" fmla="*/ 697170 w 2559637"/>
              <a:gd name="csY197" fmla="*/ 541312 h 2247962"/>
              <a:gd name="csX198" fmla="*/ 619527 w 2559637"/>
              <a:gd name="csY198" fmla="*/ 630954 h 2247962"/>
              <a:gd name="csX199" fmla="*/ 580968 w 2559637"/>
              <a:gd name="csY199" fmla="*/ 691117 h 2247962"/>
              <a:gd name="csX200" fmla="*/ 563955 w 2559637"/>
              <a:gd name="csY200" fmla="*/ 681294 h 2247962"/>
              <a:gd name="csX201" fmla="*/ 540393 w 2559637"/>
              <a:gd name="csY201" fmla="*/ 687608 h 2247962"/>
              <a:gd name="csX202" fmla="*/ 546706 w 2559637"/>
              <a:gd name="csY202" fmla="*/ 711170 h 2247962"/>
              <a:gd name="csX203" fmla="*/ 562333 w 2559637"/>
              <a:gd name="csY203" fmla="*/ 720193 h 2247962"/>
              <a:gd name="csX204" fmla="*/ 555280 w 2559637"/>
              <a:gd name="csY204" fmla="*/ 731197 h 2247962"/>
              <a:gd name="csX205" fmla="*/ 472570 w 2559637"/>
              <a:gd name="csY205" fmla="*/ 957897 h 2247962"/>
              <a:gd name="csX206" fmla="*/ 464980 w 2559637"/>
              <a:gd name="csY206" fmla="*/ 1007631 h 2247962"/>
              <a:gd name="csX207" fmla="*/ 116329 w 2559637"/>
              <a:gd name="csY207" fmla="*/ 1007632 h 2247962"/>
              <a:gd name="csX208" fmla="*/ 0 w 2559637"/>
              <a:gd name="csY208" fmla="*/ 1123960 h 2247962"/>
              <a:gd name="csX209" fmla="*/ 1 w 2559637"/>
              <a:gd name="csY209" fmla="*/ 1123960 h 2247962"/>
              <a:gd name="csX210" fmla="*/ 116330 w 2559637"/>
              <a:gd name="csY210" fmla="*/ 1240288 h 2247962"/>
              <a:gd name="csX211" fmla="*/ 464980 w 2559637"/>
              <a:gd name="csY211" fmla="*/ 1240288 h 2247962"/>
              <a:gd name="csX212" fmla="*/ 472570 w 2559637"/>
              <a:gd name="csY212" fmla="*/ 1290022 h 2247962"/>
              <a:gd name="csX213" fmla="*/ 555280 w 2559637"/>
              <a:gd name="csY213" fmla="*/ 1516722 h 2247962"/>
              <a:gd name="csX214" fmla="*/ 559331 w 2559637"/>
              <a:gd name="csY214" fmla="*/ 1523042 h 2247962"/>
              <a:gd name="csX215" fmla="*/ 546707 w 2559637"/>
              <a:gd name="csY215" fmla="*/ 1530330 h 2247962"/>
              <a:gd name="csX216" fmla="*/ 540394 w 2559637"/>
              <a:gd name="csY216" fmla="*/ 1553893 h 2247962"/>
              <a:gd name="csX217" fmla="*/ 563956 w 2559637"/>
              <a:gd name="csY217" fmla="*/ 1560206 h 2247962"/>
              <a:gd name="csX218" fmla="*/ 577966 w 2559637"/>
              <a:gd name="csY218" fmla="*/ 1552118 h 2247962"/>
              <a:gd name="csX219" fmla="*/ 619527 w 2559637"/>
              <a:gd name="csY219" fmla="*/ 1616966 h 2247962"/>
              <a:gd name="csX220" fmla="*/ 697170 w 2559637"/>
              <a:gd name="csY220" fmla="*/ 1706608 h 2247962"/>
              <a:gd name="csX221" fmla="*/ 772987 w 2559637"/>
              <a:gd name="csY221" fmla="*/ 1769163 h 2247962"/>
              <a:gd name="csX222" fmla="*/ 597331 w 2559637"/>
              <a:gd name="csY222" fmla="*/ 2073408 h 2247962"/>
              <a:gd name="csX223" fmla="*/ 639910 w 2559637"/>
              <a:gd name="csY223" fmla="*/ 2232315 h 2247962"/>
              <a:gd name="csX224" fmla="*/ 639910 w 2559637"/>
              <a:gd name="csY224" fmla="*/ 2232315 h 2247962"/>
              <a:gd name="csX225" fmla="*/ 798818 w 2559637"/>
              <a:gd name="csY225" fmla="*/ 2189736 h 2247962"/>
              <a:gd name="csX226" fmla="*/ 972883 w 2559637"/>
              <a:gd name="csY226" fmla="*/ 1888246 h 2247962"/>
              <a:gd name="csX227" fmla="*/ 1034789 w 2559637"/>
              <a:gd name="csY227" fmla="*/ 1910904 h 2247962"/>
              <a:gd name="csX228" fmla="*/ 1154333 w 2559637"/>
              <a:gd name="csY228" fmla="*/ 1938455 h 2247962"/>
              <a:gd name="csX229" fmla="*/ 1262570 w 2559637"/>
              <a:gd name="csY229" fmla="*/ 1946644 h 2247962"/>
              <a:gd name="csX230" fmla="*/ 1262570 w 2559637"/>
              <a:gd name="csY230" fmla="*/ 1959917 h 2247962"/>
              <a:gd name="csX231" fmla="*/ 1279819 w 2559637"/>
              <a:gd name="csY231" fmla="*/ 1977166 h 2247962"/>
              <a:gd name="csX232" fmla="*/ 1297068 w 2559637"/>
              <a:gd name="csY232" fmla="*/ 1959917 h 2247962"/>
              <a:gd name="csX233" fmla="*/ 1297068 w 2559637"/>
              <a:gd name="csY233" fmla="*/ 1946644 h 2247962"/>
              <a:gd name="csX234" fmla="*/ 1405304 w 2559637"/>
              <a:gd name="csY234" fmla="*/ 1938455 h 2247962"/>
              <a:gd name="csX235" fmla="*/ 1524848 w 2559637"/>
              <a:gd name="csY235" fmla="*/ 1910904 h 2247962"/>
              <a:gd name="csX236" fmla="*/ 1586735 w 2559637"/>
              <a:gd name="csY236" fmla="*/ 1888253 h 2247962"/>
              <a:gd name="csX237" fmla="*/ 1760821 w 2559637"/>
              <a:gd name="csY237" fmla="*/ 2189778 h 2247962"/>
              <a:gd name="csX238" fmla="*/ 1919729 w 2559637"/>
              <a:gd name="csY238" fmla="*/ 2232357 h 2247962"/>
              <a:gd name="csX239" fmla="*/ 1962308 w 2559637"/>
              <a:gd name="csY239" fmla="*/ 2073450 h 2247962"/>
              <a:gd name="csX240" fmla="*/ 1786635 w 2559637"/>
              <a:gd name="csY240" fmla="*/ 1769175 h 2247962"/>
              <a:gd name="csX241" fmla="*/ 1862467 w 2559637"/>
              <a:gd name="csY241" fmla="*/ 1706608 h 2247962"/>
              <a:gd name="csX242" fmla="*/ 1940110 w 2559637"/>
              <a:gd name="csY242" fmla="*/ 1616966 h 2247962"/>
              <a:gd name="csX243" fmla="*/ 1979674 w 2559637"/>
              <a:gd name="csY243" fmla="*/ 1555234 h 2247962"/>
              <a:gd name="csX244" fmla="*/ 1988287 w 2559637"/>
              <a:gd name="csY244" fmla="*/ 1560206 h 2247962"/>
              <a:gd name="csX245" fmla="*/ 2011849 w 2559637"/>
              <a:gd name="csY245" fmla="*/ 1553893 h 2247962"/>
              <a:gd name="csX246" fmla="*/ 2005536 w 2559637"/>
              <a:gd name="csY246" fmla="*/ 1530330 h 2247962"/>
              <a:gd name="csX247" fmla="*/ 1998309 w 2559637"/>
              <a:gd name="csY247" fmla="*/ 1526158 h 2247962"/>
              <a:gd name="csX248" fmla="*/ 2004357 w 2559637"/>
              <a:gd name="csY248" fmla="*/ 1516722 h 2247962"/>
              <a:gd name="csX249" fmla="*/ 2087067 w 2559637"/>
              <a:gd name="csY249" fmla="*/ 1290022 h 2247962"/>
              <a:gd name="csX250" fmla="*/ 2094657 w 2559637"/>
              <a:gd name="csY250" fmla="*/ 1240288 h 2247962"/>
              <a:gd name="csX251" fmla="*/ 2443309 w 2559637"/>
              <a:gd name="csY251" fmla="*/ 1240288 h 2247962"/>
              <a:gd name="csX252" fmla="*/ 2559637 w 2559637"/>
              <a:gd name="csY252" fmla="*/ 1123960 h 22479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</a:cxnLst>
            <a:rect l="l" t="t" r="r" b="b"/>
            <a:pathLst>
              <a:path w="2559637" h="2247962">
                <a:moveTo>
                  <a:pt x="458764" y="1182082"/>
                </a:moveTo>
                <a:lnTo>
                  <a:pt x="396532" y="1182082"/>
                </a:lnTo>
                <a:cubicBezTo>
                  <a:pt x="364480" y="1182081"/>
                  <a:pt x="338496" y="1156097"/>
                  <a:pt x="338496" y="1124045"/>
                </a:cubicBezTo>
                <a:cubicBezTo>
                  <a:pt x="338496" y="1091993"/>
                  <a:pt x="364480" y="1066009"/>
                  <a:pt x="396532" y="1066010"/>
                </a:cubicBezTo>
                <a:lnTo>
                  <a:pt x="458756" y="1066010"/>
                </a:lnTo>
                <a:lnTo>
                  <a:pt x="455829" y="1123960"/>
                </a:lnTo>
                <a:close/>
                <a:moveTo>
                  <a:pt x="921772" y="1862943"/>
                </a:moveTo>
                <a:lnTo>
                  <a:pt x="890259" y="1917525"/>
                </a:lnTo>
                <a:cubicBezTo>
                  <a:pt x="873864" y="1945922"/>
                  <a:pt x="837554" y="1955651"/>
                  <a:pt x="809157" y="1939256"/>
                </a:cubicBezTo>
                <a:cubicBezTo>
                  <a:pt x="780760" y="1922861"/>
                  <a:pt x="771030" y="1886551"/>
                  <a:pt x="787426" y="1858153"/>
                </a:cubicBezTo>
                <a:lnTo>
                  <a:pt x="817568" y="1805945"/>
                </a:lnTo>
                <a:lnTo>
                  <a:pt x="819118" y="1807224"/>
                </a:lnTo>
                <a:close/>
                <a:moveTo>
                  <a:pt x="924196" y="383661"/>
                </a:moveTo>
                <a:lnTo>
                  <a:pt x="819118" y="440695"/>
                </a:lnTo>
                <a:lnTo>
                  <a:pt x="815245" y="443891"/>
                </a:lnTo>
                <a:lnTo>
                  <a:pt x="786378" y="393893"/>
                </a:lnTo>
                <a:cubicBezTo>
                  <a:pt x="769192" y="364126"/>
                  <a:pt x="779392" y="326064"/>
                  <a:pt x="809158" y="308879"/>
                </a:cubicBezTo>
                <a:cubicBezTo>
                  <a:pt x="838924" y="291693"/>
                  <a:pt x="876986" y="301892"/>
                  <a:pt x="894172" y="331658"/>
                </a:cubicBezTo>
                <a:close/>
                <a:moveTo>
                  <a:pt x="957236" y="1182081"/>
                </a:moveTo>
                <a:lnTo>
                  <a:pt x="666879" y="1182081"/>
                </a:lnTo>
                <a:lnTo>
                  <a:pt x="661019" y="1123960"/>
                </a:lnTo>
                <a:lnTo>
                  <a:pt x="666861" y="1066010"/>
                </a:lnTo>
                <a:lnTo>
                  <a:pt x="957228" y="1066010"/>
                </a:lnTo>
                <a:lnTo>
                  <a:pt x="951381" y="1124003"/>
                </a:lnTo>
                <a:close/>
                <a:moveTo>
                  <a:pt x="1026286" y="1330436"/>
                </a:moveTo>
                <a:lnTo>
                  <a:pt x="876542" y="1589800"/>
                </a:lnTo>
                <a:lnTo>
                  <a:pt x="842262" y="1561517"/>
                </a:lnTo>
                <a:cubicBezTo>
                  <a:pt x="821265" y="1540520"/>
                  <a:pt x="801771" y="1518022"/>
                  <a:pt x="783953" y="1494197"/>
                </a:cubicBezTo>
                <a:lnTo>
                  <a:pt x="755414" y="1449668"/>
                </a:lnTo>
                <a:lnTo>
                  <a:pt x="759631" y="1447233"/>
                </a:lnTo>
                <a:cubicBezTo>
                  <a:pt x="767881" y="1442470"/>
                  <a:pt x="770708" y="1431921"/>
                  <a:pt x="765945" y="1423671"/>
                </a:cubicBezTo>
                <a:cubicBezTo>
                  <a:pt x="761182" y="1415421"/>
                  <a:pt x="750632" y="1412594"/>
                  <a:pt x="742382" y="1417357"/>
                </a:cubicBezTo>
                <a:lnTo>
                  <a:pt x="736779" y="1420592"/>
                </a:lnTo>
                <a:lnTo>
                  <a:pt x="735705" y="1418916"/>
                </a:lnTo>
                <a:cubicBezTo>
                  <a:pt x="707127" y="1366308"/>
                  <a:pt x="685956" y="1309093"/>
                  <a:pt x="673591" y="1248669"/>
                </a:cubicBezTo>
                <a:lnTo>
                  <a:pt x="672746" y="1240288"/>
                </a:lnTo>
                <a:lnTo>
                  <a:pt x="973604" y="1240288"/>
                </a:lnTo>
                <a:lnTo>
                  <a:pt x="977192" y="1251845"/>
                </a:lnTo>
                <a:cubicBezTo>
                  <a:pt x="985502" y="1271492"/>
                  <a:pt x="995669" y="1290162"/>
                  <a:pt x="1007473" y="1307635"/>
                </a:cubicBezTo>
                <a:close/>
                <a:moveTo>
                  <a:pt x="1026301" y="917551"/>
                </a:moveTo>
                <a:lnTo>
                  <a:pt x="1007473" y="940370"/>
                </a:lnTo>
                <a:cubicBezTo>
                  <a:pt x="995669" y="957843"/>
                  <a:pt x="985502" y="976513"/>
                  <a:pt x="977192" y="996160"/>
                </a:cubicBezTo>
                <a:lnTo>
                  <a:pt x="973631" y="1007631"/>
                </a:lnTo>
                <a:lnTo>
                  <a:pt x="672746" y="1007631"/>
                </a:lnTo>
                <a:lnTo>
                  <a:pt x="673591" y="999250"/>
                </a:lnTo>
                <a:cubicBezTo>
                  <a:pt x="685956" y="938827"/>
                  <a:pt x="707127" y="881611"/>
                  <a:pt x="735705" y="829003"/>
                </a:cubicBezTo>
                <a:lnTo>
                  <a:pt x="739782" y="822642"/>
                </a:lnTo>
                <a:lnTo>
                  <a:pt x="742381" y="824143"/>
                </a:lnTo>
                <a:cubicBezTo>
                  <a:pt x="750631" y="828906"/>
                  <a:pt x="761181" y="826080"/>
                  <a:pt x="765944" y="817830"/>
                </a:cubicBezTo>
                <a:cubicBezTo>
                  <a:pt x="770707" y="809580"/>
                  <a:pt x="767880" y="799030"/>
                  <a:pt x="759630" y="794267"/>
                </a:cubicBezTo>
                <a:lnTo>
                  <a:pt x="758417" y="793567"/>
                </a:lnTo>
                <a:lnTo>
                  <a:pt x="783953" y="753722"/>
                </a:lnTo>
                <a:cubicBezTo>
                  <a:pt x="801771" y="729897"/>
                  <a:pt x="821265" y="707399"/>
                  <a:pt x="842262" y="686403"/>
                </a:cubicBezTo>
                <a:lnTo>
                  <a:pt x="876525" y="658133"/>
                </a:lnTo>
                <a:close/>
                <a:moveTo>
                  <a:pt x="1170379" y="1432343"/>
                </a:moveTo>
                <a:lnTo>
                  <a:pt x="1023941" y="1685982"/>
                </a:lnTo>
                <a:lnTo>
                  <a:pt x="933842" y="1637078"/>
                </a:lnTo>
                <a:lnTo>
                  <a:pt x="921123" y="1626583"/>
                </a:lnTo>
                <a:lnTo>
                  <a:pt x="1067645" y="1372799"/>
                </a:lnTo>
                <a:lnTo>
                  <a:pt x="1096187" y="1396349"/>
                </a:lnTo>
                <a:cubicBezTo>
                  <a:pt x="1113660" y="1408153"/>
                  <a:pt x="1132330" y="1418320"/>
                  <a:pt x="1151977" y="1426630"/>
                </a:cubicBezTo>
                <a:close/>
                <a:moveTo>
                  <a:pt x="1173121" y="814811"/>
                </a:moveTo>
                <a:lnTo>
                  <a:pt x="1151977" y="821375"/>
                </a:lnTo>
                <a:cubicBezTo>
                  <a:pt x="1132330" y="829685"/>
                  <a:pt x="1113660" y="839852"/>
                  <a:pt x="1096187" y="851657"/>
                </a:cubicBezTo>
                <a:lnTo>
                  <a:pt x="1065355" y="877095"/>
                </a:lnTo>
                <a:lnTo>
                  <a:pt x="918799" y="623253"/>
                </a:lnTo>
                <a:lnTo>
                  <a:pt x="933842" y="610842"/>
                </a:lnTo>
                <a:lnTo>
                  <a:pt x="1026365" y="560622"/>
                </a:lnTo>
                <a:close/>
                <a:moveTo>
                  <a:pt x="1481653" y="1706246"/>
                </a:moveTo>
                <a:lnTo>
                  <a:pt x="1404528" y="1730187"/>
                </a:lnTo>
                <a:lnTo>
                  <a:pt x="1297068" y="1741020"/>
                </a:lnTo>
                <a:lnTo>
                  <a:pt x="1297068" y="1733972"/>
                </a:lnTo>
                <a:cubicBezTo>
                  <a:pt x="1297068" y="1724446"/>
                  <a:pt x="1289345" y="1716723"/>
                  <a:pt x="1279819" y="1716723"/>
                </a:cubicBezTo>
                <a:cubicBezTo>
                  <a:pt x="1270293" y="1716723"/>
                  <a:pt x="1262570" y="1724446"/>
                  <a:pt x="1262570" y="1733972"/>
                </a:cubicBezTo>
                <a:lnTo>
                  <a:pt x="1262570" y="1741020"/>
                </a:lnTo>
                <a:lnTo>
                  <a:pt x="1155109" y="1730187"/>
                </a:lnTo>
                <a:lnTo>
                  <a:pt x="1077964" y="1706240"/>
                </a:lnTo>
                <a:lnTo>
                  <a:pt x="1227538" y="1447170"/>
                </a:lnTo>
                <a:lnTo>
                  <a:pt x="1279820" y="1452441"/>
                </a:lnTo>
                <a:lnTo>
                  <a:pt x="1332077" y="1447173"/>
                </a:lnTo>
                <a:close/>
                <a:moveTo>
                  <a:pt x="1481674" y="541680"/>
                </a:moveTo>
                <a:lnTo>
                  <a:pt x="1332053" y="800830"/>
                </a:lnTo>
                <a:lnTo>
                  <a:pt x="1279820" y="795565"/>
                </a:lnTo>
                <a:lnTo>
                  <a:pt x="1227562" y="800833"/>
                </a:lnTo>
                <a:lnTo>
                  <a:pt x="1077943" y="541686"/>
                </a:lnTo>
                <a:lnTo>
                  <a:pt x="1155109" y="517733"/>
                </a:lnTo>
                <a:lnTo>
                  <a:pt x="1262570" y="506900"/>
                </a:lnTo>
                <a:lnTo>
                  <a:pt x="1262570" y="514438"/>
                </a:lnTo>
                <a:cubicBezTo>
                  <a:pt x="1262570" y="523964"/>
                  <a:pt x="1270293" y="531686"/>
                  <a:pt x="1279819" y="531686"/>
                </a:cubicBezTo>
                <a:cubicBezTo>
                  <a:pt x="1289345" y="531686"/>
                  <a:pt x="1297068" y="523964"/>
                  <a:pt x="1297068" y="514438"/>
                </a:cubicBezTo>
                <a:lnTo>
                  <a:pt x="1297068" y="506900"/>
                </a:lnTo>
                <a:lnTo>
                  <a:pt x="1404528" y="517733"/>
                </a:lnTo>
                <a:close/>
                <a:moveTo>
                  <a:pt x="1638582" y="621392"/>
                </a:moveTo>
                <a:lnTo>
                  <a:pt x="1492027" y="875233"/>
                </a:lnTo>
                <a:lnTo>
                  <a:pt x="1463452" y="851657"/>
                </a:lnTo>
                <a:cubicBezTo>
                  <a:pt x="1445979" y="839852"/>
                  <a:pt x="1427309" y="829685"/>
                  <a:pt x="1407662" y="821375"/>
                </a:cubicBezTo>
                <a:lnTo>
                  <a:pt x="1389301" y="815675"/>
                </a:lnTo>
                <a:lnTo>
                  <a:pt x="1535773" y="561980"/>
                </a:lnTo>
                <a:lnTo>
                  <a:pt x="1625795" y="610842"/>
                </a:lnTo>
                <a:close/>
                <a:moveTo>
                  <a:pt x="1640738" y="1624748"/>
                </a:moveTo>
                <a:lnTo>
                  <a:pt x="1625795" y="1637078"/>
                </a:lnTo>
                <a:lnTo>
                  <a:pt x="1533161" y="1687358"/>
                </a:lnTo>
                <a:lnTo>
                  <a:pt x="1386435" y="1433220"/>
                </a:lnTo>
                <a:lnTo>
                  <a:pt x="1407662" y="1426630"/>
                </a:lnTo>
                <a:cubicBezTo>
                  <a:pt x="1427309" y="1418320"/>
                  <a:pt x="1445979" y="1408153"/>
                  <a:pt x="1463452" y="1396349"/>
                </a:cubicBezTo>
                <a:lnTo>
                  <a:pt x="1494217" y="1370966"/>
                </a:lnTo>
                <a:close/>
                <a:moveTo>
                  <a:pt x="1779726" y="367592"/>
                </a:moveTo>
                <a:cubicBezTo>
                  <a:pt x="1778777" y="375246"/>
                  <a:pt x="1776311" y="382840"/>
                  <a:pt x="1772212" y="389939"/>
                </a:cubicBezTo>
                <a:lnTo>
                  <a:pt x="1742137" y="442031"/>
                </a:lnTo>
                <a:lnTo>
                  <a:pt x="1740519" y="440695"/>
                </a:lnTo>
                <a:lnTo>
                  <a:pt x="1637942" y="385018"/>
                </a:lnTo>
                <a:lnTo>
                  <a:pt x="1669379" y="330568"/>
                </a:lnTo>
                <a:cubicBezTo>
                  <a:pt x="1685773" y="302170"/>
                  <a:pt x="1722083" y="292441"/>
                  <a:pt x="1750481" y="308835"/>
                </a:cubicBezTo>
                <a:cubicBezTo>
                  <a:pt x="1771778" y="321132"/>
                  <a:pt x="1782575" y="344631"/>
                  <a:pt x="1779726" y="367592"/>
                </a:cubicBezTo>
                <a:close/>
                <a:moveTo>
                  <a:pt x="1781137" y="1877707"/>
                </a:moveTo>
                <a:cubicBezTo>
                  <a:pt x="1784124" y="1901776"/>
                  <a:pt x="1772806" y="1926408"/>
                  <a:pt x="1750481" y="1939297"/>
                </a:cubicBezTo>
                <a:cubicBezTo>
                  <a:pt x="1720715" y="1956483"/>
                  <a:pt x="1682652" y="1946284"/>
                  <a:pt x="1665467" y="1916518"/>
                </a:cubicBezTo>
                <a:lnTo>
                  <a:pt x="1635330" y="1864319"/>
                </a:lnTo>
                <a:lnTo>
                  <a:pt x="1740519" y="1807224"/>
                </a:lnTo>
                <a:lnTo>
                  <a:pt x="1744293" y="1804110"/>
                </a:lnTo>
                <a:lnTo>
                  <a:pt x="1773261" y="1854283"/>
                </a:lnTo>
                <a:cubicBezTo>
                  <a:pt x="1777557" y="1861725"/>
                  <a:pt x="1780142" y="1869685"/>
                  <a:pt x="1781137" y="1877707"/>
                </a:cubicBezTo>
                <a:close/>
                <a:moveTo>
                  <a:pt x="1886891" y="1007631"/>
                </a:moveTo>
                <a:lnTo>
                  <a:pt x="1586008" y="1007631"/>
                </a:lnTo>
                <a:lnTo>
                  <a:pt x="1582447" y="996160"/>
                </a:lnTo>
                <a:cubicBezTo>
                  <a:pt x="1574137" y="976513"/>
                  <a:pt x="1563970" y="957843"/>
                  <a:pt x="1552165" y="940370"/>
                </a:cubicBezTo>
                <a:lnTo>
                  <a:pt x="1533324" y="917534"/>
                </a:lnTo>
                <a:lnTo>
                  <a:pt x="1683096" y="658120"/>
                </a:lnTo>
                <a:lnTo>
                  <a:pt x="1717375" y="686403"/>
                </a:lnTo>
                <a:cubicBezTo>
                  <a:pt x="1738372" y="707399"/>
                  <a:pt x="1757866" y="729897"/>
                  <a:pt x="1775684" y="753722"/>
                </a:cubicBezTo>
                <a:lnTo>
                  <a:pt x="1799223" y="790450"/>
                </a:lnTo>
                <a:lnTo>
                  <a:pt x="1792611" y="794267"/>
                </a:lnTo>
                <a:cubicBezTo>
                  <a:pt x="1784361" y="799030"/>
                  <a:pt x="1781534" y="809580"/>
                  <a:pt x="1786297" y="817830"/>
                </a:cubicBezTo>
                <a:cubicBezTo>
                  <a:pt x="1791060" y="826080"/>
                  <a:pt x="1801610" y="828906"/>
                  <a:pt x="1809860" y="824143"/>
                </a:cubicBezTo>
                <a:lnTo>
                  <a:pt x="1817857" y="819526"/>
                </a:lnTo>
                <a:lnTo>
                  <a:pt x="1823932" y="829003"/>
                </a:lnTo>
                <a:cubicBezTo>
                  <a:pt x="1852510" y="881611"/>
                  <a:pt x="1873681" y="938827"/>
                  <a:pt x="1886046" y="999250"/>
                </a:cubicBezTo>
                <a:close/>
                <a:moveTo>
                  <a:pt x="1886891" y="1240288"/>
                </a:moveTo>
                <a:lnTo>
                  <a:pt x="1886046" y="1248669"/>
                </a:lnTo>
                <a:cubicBezTo>
                  <a:pt x="1873681" y="1309093"/>
                  <a:pt x="1852510" y="1366308"/>
                  <a:pt x="1823932" y="1418916"/>
                </a:cubicBezTo>
                <a:lnTo>
                  <a:pt x="1820861" y="1423708"/>
                </a:lnTo>
                <a:lnTo>
                  <a:pt x="1809861" y="1417357"/>
                </a:lnTo>
                <a:cubicBezTo>
                  <a:pt x="1801611" y="1412594"/>
                  <a:pt x="1791061" y="1415421"/>
                  <a:pt x="1786298" y="1423671"/>
                </a:cubicBezTo>
                <a:cubicBezTo>
                  <a:pt x="1781535" y="1431921"/>
                  <a:pt x="1784362" y="1442470"/>
                  <a:pt x="1792612" y="1447233"/>
                </a:cubicBezTo>
                <a:lnTo>
                  <a:pt x="1802226" y="1452784"/>
                </a:lnTo>
                <a:lnTo>
                  <a:pt x="1775684" y="1494197"/>
                </a:lnTo>
                <a:cubicBezTo>
                  <a:pt x="1757866" y="1518022"/>
                  <a:pt x="1738372" y="1540520"/>
                  <a:pt x="1717375" y="1561517"/>
                </a:cubicBezTo>
                <a:lnTo>
                  <a:pt x="1683080" y="1589813"/>
                </a:lnTo>
                <a:lnTo>
                  <a:pt x="1533339" y="1330453"/>
                </a:lnTo>
                <a:lnTo>
                  <a:pt x="1552165" y="1307635"/>
                </a:lnTo>
                <a:cubicBezTo>
                  <a:pt x="1563970" y="1290162"/>
                  <a:pt x="1574137" y="1271492"/>
                  <a:pt x="1582447" y="1251845"/>
                </a:cubicBezTo>
                <a:lnTo>
                  <a:pt x="1586035" y="1240288"/>
                </a:lnTo>
                <a:close/>
                <a:moveTo>
                  <a:pt x="1898618" y="1123960"/>
                </a:moveTo>
                <a:lnTo>
                  <a:pt x="1892758" y="1182081"/>
                </a:lnTo>
                <a:lnTo>
                  <a:pt x="1602403" y="1182081"/>
                </a:lnTo>
                <a:lnTo>
                  <a:pt x="1608258" y="1124003"/>
                </a:lnTo>
                <a:lnTo>
                  <a:pt x="1602411" y="1066009"/>
                </a:lnTo>
                <a:lnTo>
                  <a:pt x="1892776" y="1066009"/>
                </a:lnTo>
                <a:close/>
                <a:moveTo>
                  <a:pt x="2221142" y="1124045"/>
                </a:moveTo>
                <a:cubicBezTo>
                  <a:pt x="2221142" y="1156098"/>
                  <a:pt x="2195158" y="1182081"/>
                  <a:pt x="2163106" y="1182081"/>
                </a:cubicBezTo>
                <a:lnTo>
                  <a:pt x="2100873" y="1182081"/>
                </a:lnTo>
                <a:lnTo>
                  <a:pt x="2103808" y="1123960"/>
                </a:lnTo>
                <a:lnTo>
                  <a:pt x="2100881" y="1066009"/>
                </a:lnTo>
                <a:lnTo>
                  <a:pt x="2163106" y="1066009"/>
                </a:lnTo>
                <a:cubicBezTo>
                  <a:pt x="2195158" y="1066010"/>
                  <a:pt x="2221142" y="1091993"/>
                  <a:pt x="2221142" y="1124045"/>
                </a:cubicBezTo>
                <a:close/>
                <a:moveTo>
                  <a:pt x="2559637" y="1123960"/>
                </a:moveTo>
                <a:cubicBezTo>
                  <a:pt x="2559637" y="1059713"/>
                  <a:pt x="2507555" y="1007631"/>
                  <a:pt x="2443309" y="1007631"/>
                </a:cubicBezTo>
                <a:lnTo>
                  <a:pt x="2094657" y="1007631"/>
                </a:lnTo>
                <a:lnTo>
                  <a:pt x="2087067" y="957897"/>
                </a:lnTo>
                <a:cubicBezTo>
                  <a:pt x="2070603" y="877437"/>
                  <a:pt x="2042411" y="801250"/>
                  <a:pt x="2004356" y="731197"/>
                </a:cubicBezTo>
                <a:lnTo>
                  <a:pt x="1995306" y="717076"/>
                </a:lnTo>
                <a:lnTo>
                  <a:pt x="2005534" y="711170"/>
                </a:lnTo>
                <a:cubicBezTo>
                  <a:pt x="2013784" y="706407"/>
                  <a:pt x="2016611" y="695858"/>
                  <a:pt x="2011848" y="687608"/>
                </a:cubicBezTo>
                <a:cubicBezTo>
                  <a:pt x="2007085" y="679358"/>
                  <a:pt x="1996535" y="676531"/>
                  <a:pt x="1988285" y="681294"/>
                </a:cubicBezTo>
                <a:lnTo>
                  <a:pt x="1976671" y="688000"/>
                </a:lnTo>
                <a:lnTo>
                  <a:pt x="1940110" y="630954"/>
                </a:lnTo>
                <a:cubicBezTo>
                  <a:pt x="1916384" y="599229"/>
                  <a:pt x="1890425" y="569270"/>
                  <a:pt x="1862467" y="541312"/>
                </a:cubicBezTo>
                <a:lnTo>
                  <a:pt x="1786651" y="478758"/>
                </a:lnTo>
                <a:lnTo>
                  <a:pt x="1962307" y="174512"/>
                </a:lnTo>
                <a:cubicBezTo>
                  <a:pt x="1994430" y="118873"/>
                  <a:pt x="1975367" y="47728"/>
                  <a:pt x="1919728" y="15604"/>
                </a:cubicBezTo>
                <a:cubicBezTo>
                  <a:pt x="1864088" y="-16519"/>
                  <a:pt x="1792943" y="2544"/>
                  <a:pt x="1760820" y="58183"/>
                </a:cubicBezTo>
                <a:lnTo>
                  <a:pt x="1586755" y="359674"/>
                </a:lnTo>
                <a:lnTo>
                  <a:pt x="1524848" y="337016"/>
                </a:lnTo>
                <a:cubicBezTo>
                  <a:pt x="1473245" y="320966"/>
                  <a:pt x="1419467" y="309851"/>
                  <a:pt x="1364067" y="304225"/>
                </a:cubicBezTo>
                <a:lnTo>
                  <a:pt x="1297068" y="300842"/>
                </a:lnTo>
                <a:lnTo>
                  <a:pt x="1297068" y="288492"/>
                </a:lnTo>
                <a:cubicBezTo>
                  <a:pt x="1297068" y="278966"/>
                  <a:pt x="1289345" y="271244"/>
                  <a:pt x="1279819" y="271244"/>
                </a:cubicBezTo>
                <a:cubicBezTo>
                  <a:pt x="1270293" y="271244"/>
                  <a:pt x="1262570" y="278966"/>
                  <a:pt x="1262570" y="288492"/>
                </a:cubicBezTo>
                <a:lnTo>
                  <a:pt x="1262570" y="300842"/>
                </a:lnTo>
                <a:lnTo>
                  <a:pt x="1195570" y="304225"/>
                </a:lnTo>
                <a:cubicBezTo>
                  <a:pt x="1140170" y="309851"/>
                  <a:pt x="1086392" y="320966"/>
                  <a:pt x="1034789" y="337016"/>
                </a:cubicBezTo>
                <a:lnTo>
                  <a:pt x="972863" y="359681"/>
                </a:lnTo>
                <a:lnTo>
                  <a:pt x="798817" y="58225"/>
                </a:lnTo>
                <a:cubicBezTo>
                  <a:pt x="766694" y="2586"/>
                  <a:pt x="695549" y="-16477"/>
                  <a:pt x="639909" y="15646"/>
                </a:cubicBezTo>
                <a:lnTo>
                  <a:pt x="639911" y="15647"/>
                </a:lnTo>
                <a:cubicBezTo>
                  <a:pt x="584271" y="47771"/>
                  <a:pt x="565208" y="118915"/>
                  <a:pt x="597331" y="174555"/>
                </a:cubicBezTo>
                <a:lnTo>
                  <a:pt x="772970" y="478771"/>
                </a:lnTo>
                <a:lnTo>
                  <a:pt x="697170" y="541312"/>
                </a:lnTo>
                <a:cubicBezTo>
                  <a:pt x="669212" y="569270"/>
                  <a:pt x="643253" y="599229"/>
                  <a:pt x="619527" y="630954"/>
                </a:cubicBezTo>
                <a:lnTo>
                  <a:pt x="580968" y="691117"/>
                </a:lnTo>
                <a:lnTo>
                  <a:pt x="563955" y="681294"/>
                </a:lnTo>
                <a:cubicBezTo>
                  <a:pt x="555706" y="676531"/>
                  <a:pt x="545156" y="679358"/>
                  <a:pt x="540393" y="687608"/>
                </a:cubicBezTo>
                <a:cubicBezTo>
                  <a:pt x="535630" y="695858"/>
                  <a:pt x="538457" y="706407"/>
                  <a:pt x="546706" y="711170"/>
                </a:cubicBezTo>
                <a:lnTo>
                  <a:pt x="562333" y="720193"/>
                </a:lnTo>
                <a:lnTo>
                  <a:pt x="555280" y="731197"/>
                </a:lnTo>
                <a:cubicBezTo>
                  <a:pt x="517226" y="801250"/>
                  <a:pt x="489034" y="877437"/>
                  <a:pt x="472570" y="957897"/>
                </a:cubicBezTo>
                <a:lnTo>
                  <a:pt x="464980" y="1007631"/>
                </a:lnTo>
                <a:lnTo>
                  <a:pt x="116329" y="1007632"/>
                </a:lnTo>
                <a:cubicBezTo>
                  <a:pt x="52082" y="1007632"/>
                  <a:pt x="0" y="1059713"/>
                  <a:pt x="0" y="1123960"/>
                </a:cubicBezTo>
                <a:lnTo>
                  <a:pt x="1" y="1123960"/>
                </a:lnTo>
                <a:cubicBezTo>
                  <a:pt x="1" y="1188206"/>
                  <a:pt x="52083" y="1240288"/>
                  <a:pt x="116330" y="1240288"/>
                </a:cubicBezTo>
                <a:lnTo>
                  <a:pt x="464980" y="1240288"/>
                </a:lnTo>
                <a:lnTo>
                  <a:pt x="472570" y="1290022"/>
                </a:lnTo>
                <a:cubicBezTo>
                  <a:pt x="489034" y="1370482"/>
                  <a:pt x="517226" y="1446670"/>
                  <a:pt x="555280" y="1516722"/>
                </a:cubicBezTo>
                <a:lnTo>
                  <a:pt x="559331" y="1523042"/>
                </a:lnTo>
                <a:lnTo>
                  <a:pt x="546707" y="1530330"/>
                </a:lnTo>
                <a:cubicBezTo>
                  <a:pt x="538458" y="1535093"/>
                  <a:pt x="535631" y="1545643"/>
                  <a:pt x="540394" y="1553893"/>
                </a:cubicBezTo>
                <a:cubicBezTo>
                  <a:pt x="545157" y="1562143"/>
                  <a:pt x="555707" y="1564969"/>
                  <a:pt x="563956" y="1560206"/>
                </a:cubicBezTo>
                <a:lnTo>
                  <a:pt x="577966" y="1552118"/>
                </a:lnTo>
                <a:lnTo>
                  <a:pt x="619527" y="1616966"/>
                </a:lnTo>
                <a:cubicBezTo>
                  <a:pt x="643253" y="1648691"/>
                  <a:pt x="669212" y="1678650"/>
                  <a:pt x="697170" y="1706608"/>
                </a:cubicBezTo>
                <a:lnTo>
                  <a:pt x="772987" y="1769163"/>
                </a:lnTo>
                <a:lnTo>
                  <a:pt x="597331" y="2073408"/>
                </a:lnTo>
                <a:cubicBezTo>
                  <a:pt x="565207" y="2129047"/>
                  <a:pt x="584271" y="2200192"/>
                  <a:pt x="639910" y="2232315"/>
                </a:cubicBezTo>
                <a:lnTo>
                  <a:pt x="639910" y="2232315"/>
                </a:lnTo>
                <a:cubicBezTo>
                  <a:pt x="695549" y="2264438"/>
                  <a:pt x="766694" y="2245375"/>
                  <a:pt x="798818" y="2189736"/>
                </a:cubicBezTo>
                <a:lnTo>
                  <a:pt x="972883" y="1888246"/>
                </a:lnTo>
                <a:lnTo>
                  <a:pt x="1034789" y="1910904"/>
                </a:lnTo>
                <a:cubicBezTo>
                  <a:pt x="1073491" y="1922941"/>
                  <a:pt x="1113417" y="1932203"/>
                  <a:pt x="1154333" y="1938455"/>
                </a:cubicBezTo>
                <a:lnTo>
                  <a:pt x="1262570" y="1946644"/>
                </a:lnTo>
                <a:lnTo>
                  <a:pt x="1262570" y="1959917"/>
                </a:lnTo>
                <a:cubicBezTo>
                  <a:pt x="1262570" y="1969443"/>
                  <a:pt x="1270293" y="1977166"/>
                  <a:pt x="1279819" y="1977166"/>
                </a:cubicBezTo>
                <a:cubicBezTo>
                  <a:pt x="1289345" y="1977166"/>
                  <a:pt x="1297068" y="1969443"/>
                  <a:pt x="1297068" y="1959917"/>
                </a:cubicBezTo>
                <a:lnTo>
                  <a:pt x="1297068" y="1946644"/>
                </a:lnTo>
                <a:lnTo>
                  <a:pt x="1405304" y="1938455"/>
                </a:lnTo>
                <a:cubicBezTo>
                  <a:pt x="1446220" y="1932203"/>
                  <a:pt x="1486145" y="1922941"/>
                  <a:pt x="1524848" y="1910904"/>
                </a:cubicBezTo>
                <a:lnTo>
                  <a:pt x="1586735" y="1888253"/>
                </a:lnTo>
                <a:lnTo>
                  <a:pt x="1760821" y="2189778"/>
                </a:lnTo>
                <a:cubicBezTo>
                  <a:pt x="1792944" y="2245418"/>
                  <a:pt x="1864089" y="2264481"/>
                  <a:pt x="1919729" y="2232357"/>
                </a:cubicBezTo>
                <a:cubicBezTo>
                  <a:pt x="1975368" y="2200234"/>
                  <a:pt x="1994431" y="2129089"/>
                  <a:pt x="1962308" y="2073450"/>
                </a:cubicBezTo>
                <a:lnTo>
                  <a:pt x="1786635" y="1769175"/>
                </a:lnTo>
                <a:lnTo>
                  <a:pt x="1862467" y="1706608"/>
                </a:lnTo>
                <a:cubicBezTo>
                  <a:pt x="1890426" y="1678650"/>
                  <a:pt x="1916384" y="1648691"/>
                  <a:pt x="1940110" y="1616966"/>
                </a:cubicBezTo>
                <a:lnTo>
                  <a:pt x="1979674" y="1555234"/>
                </a:lnTo>
                <a:lnTo>
                  <a:pt x="1988287" y="1560206"/>
                </a:lnTo>
                <a:cubicBezTo>
                  <a:pt x="1996536" y="1564969"/>
                  <a:pt x="2007086" y="1562143"/>
                  <a:pt x="2011849" y="1553893"/>
                </a:cubicBezTo>
                <a:cubicBezTo>
                  <a:pt x="2016612" y="1545643"/>
                  <a:pt x="2013785" y="1535093"/>
                  <a:pt x="2005536" y="1530330"/>
                </a:cubicBezTo>
                <a:lnTo>
                  <a:pt x="1998309" y="1526158"/>
                </a:lnTo>
                <a:lnTo>
                  <a:pt x="2004357" y="1516722"/>
                </a:lnTo>
                <a:cubicBezTo>
                  <a:pt x="2042411" y="1446670"/>
                  <a:pt x="2070603" y="1370482"/>
                  <a:pt x="2087067" y="1290022"/>
                </a:cubicBezTo>
                <a:lnTo>
                  <a:pt x="2094657" y="1240288"/>
                </a:lnTo>
                <a:lnTo>
                  <a:pt x="2443309" y="1240288"/>
                </a:lnTo>
                <a:cubicBezTo>
                  <a:pt x="2507555" y="1240288"/>
                  <a:pt x="2559637" y="1188206"/>
                  <a:pt x="2559637" y="1123960"/>
                </a:cubicBezTo>
                <a:close/>
              </a:path>
            </a:pathLst>
          </a:cu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86EF0D7F-23E9-52FA-A97E-FD7534C6B94C}"/>
              </a:ext>
            </a:extLst>
          </p:cNvPr>
          <p:cNvSpPr/>
          <p:nvPr/>
        </p:nvSpPr>
        <p:spPr>
          <a:xfrm>
            <a:off x="6575505" y="3773269"/>
            <a:ext cx="2661415" cy="2661415"/>
          </a:xfrm>
          <a:custGeom>
            <a:avLst/>
            <a:gdLst>
              <a:gd name="csX0" fmla="*/ 1109159 w 2661415"/>
              <a:gd name="csY0" fmla="*/ 1598756 h 2661415"/>
              <a:gd name="csX1" fmla="*/ 859549 w 2661415"/>
              <a:gd name="csY1" fmla="*/ 1848366 h 2661415"/>
              <a:gd name="csX2" fmla="*/ 941602 w 2661415"/>
              <a:gd name="csY2" fmla="*/ 1916066 h 2661415"/>
              <a:gd name="csX3" fmla="*/ 1193195 w 2661415"/>
              <a:gd name="csY3" fmla="*/ 2021936 h 2661415"/>
              <a:gd name="csX4" fmla="*/ 1301602 w 2661415"/>
              <a:gd name="csY4" fmla="*/ 2032865 h 2661415"/>
              <a:gd name="csX5" fmla="*/ 1301602 w 2661415"/>
              <a:gd name="csY5" fmla="*/ 1680497 h 2661415"/>
              <a:gd name="csX6" fmla="*/ 1190900 w 2661415"/>
              <a:gd name="csY6" fmla="*/ 1680497 h 2661415"/>
              <a:gd name="csX7" fmla="*/ 1561061 w 2661415"/>
              <a:gd name="csY7" fmla="*/ 1598531 h 2661415"/>
              <a:gd name="csX8" fmla="*/ 1479094 w 2661415"/>
              <a:gd name="csY8" fmla="*/ 1680497 h 2661415"/>
              <a:gd name="csX9" fmla="*/ 1360673 w 2661415"/>
              <a:gd name="csY9" fmla="*/ 1680497 h 2661415"/>
              <a:gd name="csX10" fmla="*/ 1360673 w 2661415"/>
              <a:gd name="csY10" fmla="*/ 2033643 h 2661415"/>
              <a:gd name="csX11" fmla="*/ 1476799 w 2661415"/>
              <a:gd name="csY11" fmla="*/ 2021936 h 2661415"/>
              <a:gd name="csX12" fmla="*/ 1728392 w 2661415"/>
              <a:gd name="csY12" fmla="*/ 1916066 h 2661415"/>
              <a:gd name="csX13" fmla="*/ 1810692 w 2661415"/>
              <a:gd name="csY13" fmla="*/ 1848162 h 2661415"/>
              <a:gd name="csX14" fmla="*/ 1682873 w 2661415"/>
              <a:gd name="csY14" fmla="*/ 1360243 h 2661415"/>
              <a:gd name="csX15" fmla="*/ 1682873 w 2661415"/>
              <a:gd name="csY15" fmla="*/ 1476718 h 2661415"/>
              <a:gd name="csX16" fmla="*/ 1602830 w 2661415"/>
              <a:gd name="csY16" fmla="*/ 1556761 h 2661415"/>
              <a:gd name="csX17" fmla="*/ 1852277 w 2661415"/>
              <a:gd name="csY17" fmla="*/ 1806208 h 2661415"/>
              <a:gd name="csX18" fmla="*/ 1918441 w 2661415"/>
              <a:gd name="csY18" fmla="*/ 1726016 h 2661415"/>
              <a:gd name="csX19" fmla="*/ 2024312 w 2661415"/>
              <a:gd name="csY19" fmla="*/ 1474423 h 2661415"/>
              <a:gd name="csX20" fmla="*/ 2035822 w 2661415"/>
              <a:gd name="csY20" fmla="*/ 1360243 h 2661415"/>
              <a:gd name="csX21" fmla="*/ 634171 w 2661415"/>
              <a:gd name="csY21" fmla="*/ 1360243 h 2661415"/>
              <a:gd name="csX22" fmla="*/ 645682 w 2661415"/>
              <a:gd name="csY22" fmla="*/ 1474423 h 2661415"/>
              <a:gd name="csX23" fmla="*/ 751552 w 2661415"/>
              <a:gd name="csY23" fmla="*/ 1726016 h 2661415"/>
              <a:gd name="csX24" fmla="*/ 817920 w 2661415"/>
              <a:gd name="csY24" fmla="*/ 1806455 h 2661415"/>
              <a:gd name="csX25" fmla="*/ 1067389 w 2661415"/>
              <a:gd name="csY25" fmla="*/ 1556986 h 2661415"/>
              <a:gd name="csX26" fmla="*/ 987121 w 2661415"/>
              <a:gd name="csY26" fmla="*/ 1476718 h 2661415"/>
              <a:gd name="csX27" fmla="*/ 987121 w 2661415"/>
              <a:gd name="csY27" fmla="*/ 1360243 h 2661415"/>
              <a:gd name="csX28" fmla="*/ 1850742 w 2661415"/>
              <a:gd name="csY28" fmla="*/ 857173 h 2661415"/>
              <a:gd name="csX29" fmla="*/ 1601132 w 2661415"/>
              <a:gd name="csY29" fmla="*/ 1106783 h 2661415"/>
              <a:gd name="csX30" fmla="*/ 1682873 w 2661415"/>
              <a:gd name="csY30" fmla="*/ 1188524 h 2661415"/>
              <a:gd name="csX31" fmla="*/ 1682873 w 2661415"/>
              <a:gd name="csY31" fmla="*/ 1301172 h 2661415"/>
              <a:gd name="csX32" fmla="*/ 2035437 w 2661415"/>
              <a:gd name="csY32" fmla="*/ 1301172 h 2661415"/>
              <a:gd name="csX33" fmla="*/ 2024312 w 2661415"/>
              <a:gd name="csY33" fmla="*/ 1190819 h 2661415"/>
              <a:gd name="csX34" fmla="*/ 1918441 w 2661415"/>
              <a:gd name="csY34" fmla="*/ 939226 h 2661415"/>
              <a:gd name="csX35" fmla="*/ 819456 w 2661415"/>
              <a:gd name="csY35" fmla="*/ 856926 h 2661415"/>
              <a:gd name="csX36" fmla="*/ 751552 w 2661415"/>
              <a:gd name="csY36" fmla="*/ 939226 h 2661415"/>
              <a:gd name="csX37" fmla="*/ 645682 w 2661415"/>
              <a:gd name="csY37" fmla="*/ 1190819 h 2661415"/>
              <a:gd name="csX38" fmla="*/ 634557 w 2661415"/>
              <a:gd name="csY38" fmla="*/ 1301172 h 2661415"/>
              <a:gd name="csX39" fmla="*/ 987121 w 2661415"/>
              <a:gd name="csY39" fmla="*/ 1301172 h 2661415"/>
              <a:gd name="csX40" fmla="*/ 987121 w 2661415"/>
              <a:gd name="csY40" fmla="*/ 1188524 h 2661415"/>
              <a:gd name="csX41" fmla="*/ 1069088 w 2661415"/>
              <a:gd name="csY41" fmla="*/ 1106558 h 2661415"/>
              <a:gd name="csX42" fmla="*/ 1301602 w 2661415"/>
              <a:gd name="csY42" fmla="*/ 632377 h 2661415"/>
              <a:gd name="csX43" fmla="*/ 1193195 w 2661415"/>
              <a:gd name="csY43" fmla="*/ 643306 h 2661415"/>
              <a:gd name="csX44" fmla="*/ 941602 w 2661415"/>
              <a:gd name="csY44" fmla="*/ 749176 h 2661415"/>
              <a:gd name="csX45" fmla="*/ 861410 w 2661415"/>
              <a:gd name="csY45" fmla="*/ 815341 h 2661415"/>
              <a:gd name="csX46" fmla="*/ 1110858 w 2661415"/>
              <a:gd name="csY46" fmla="*/ 1064788 h 2661415"/>
              <a:gd name="csX47" fmla="*/ 1190900 w 2661415"/>
              <a:gd name="csY47" fmla="*/ 984745 h 2661415"/>
              <a:gd name="csX48" fmla="*/ 1301602 w 2661415"/>
              <a:gd name="csY48" fmla="*/ 984745 h 2661415"/>
              <a:gd name="csX49" fmla="*/ 1360673 w 2661415"/>
              <a:gd name="csY49" fmla="*/ 631599 h 2661415"/>
              <a:gd name="csX50" fmla="*/ 1360673 w 2661415"/>
              <a:gd name="csY50" fmla="*/ 984745 h 2661415"/>
              <a:gd name="csX51" fmla="*/ 1479094 w 2661415"/>
              <a:gd name="csY51" fmla="*/ 984745 h 2661415"/>
              <a:gd name="csX52" fmla="*/ 1559362 w 2661415"/>
              <a:gd name="csY52" fmla="*/ 1065013 h 2661415"/>
              <a:gd name="csX53" fmla="*/ 1808831 w 2661415"/>
              <a:gd name="csY53" fmla="*/ 815544 h 2661415"/>
              <a:gd name="csX54" fmla="*/ 1728392 w 2661415"/>
              <a:gd name="csY54" fmla="*/ 749176 h 2661415"/>
              <a:gd name="csX55" fmla="*/ 1476799 w 2661415"/>
              <a:gd name="csY55" fmla="*/ 643306 h 2661415"/>
              <a:gd name="csX56" fmla="*/ 1331138 w 2661415"/>
              <a:gd name="csY56" fmla="*/ 0 h 2661415"/>
              <a:gd name="csX57" fmla="*/ 1388051 w 2661415"/>
              <a:gd name="csY57" fmla="*/ 56913 h 2661415"/>
              <a:gd name="csX58" fmla="*/ 1388050 w 2661415"/>
              <a:gd name="csY58" fmla="*/ 248452 h 2661415"/>
              <a:gd name="csX59" fmla="*/ 1371381 w 2661415"/>
              <a:gd name="csY59" fmla="*/ 288695 h 2661415"/>
              <a:gd name="csX60" fmla="*/ 1353218 w 2661415"/>
              <a:gd name="csY60" fmla="*/ 296219 h 2661415"/>
              <a:gd name="csX61" fmla="*/ 1361469 w 2661415"/>
              <a:gd name="csY61" fmla="*/ 296219 h 2661415"/>
              <a:gd name="csX62" fmla="*/ 1388050 w 2661415"/>
              <a:gd name="csY62" fmla="*/ 322800 h 2661415"/>
              <a:gd name="csX63" fmla="*/ 1361469 w 2661415"/>
              <a:gd name="csY63" fmla="*/ 349381 h 2661415"/>
              <a:gd name="csX64" fmla="*/ 1388050 w 2661415"/>
              <a:gd name="csY64" fmla="*/ 375962 h 2661415"/>
              <a:gd name="csX65" fmla="*/ 1380265 w 2661415"/>
              <a:gd name="csY65" fmla="*/ 394757 h 2661415"/>
              <a:gd name="csX66" fmla="*/ 1373320 w 2661415"/>
              <a:gd name="csY66" fmla="*/ 397634 h 2661415"/>
              <a:gd name="csX67" fmla="*/ 1430792 w 2661415"/>
              <a:gd name="csY67" fmla="*/ 400536 h 2661415"/>
              <a:gd name="csX68" fmla="*/ 1858839 w 2661415"/>
              <a:gd name="csY68" fmla="*/ 555710 h 2661415"/>
              <a:gd name="csX69" fmla="*/ 1966983 w 2661415"/>
              <a:gd name="csY69" fmla="*/ 644937 h 2661415"/>
              <a:gd name="csX70" fmla="*/ 1962516 w 2661415"/>
              <a:gd name="csY70" fmla="*/ 634152 h 2661415"/>
              <a:gd name="csX71" fmla="*/ 1970301 w 2661415"/>
              <a:gd name="csY71" fmla="*/ 615357 h 2661415"/>
              <a:gd name="csX72" fmla="*/ 2007892 w 2661415"/>
              <a:gd name="csY72" fmla="*/ 615357 h 2661415"/>
              <a:gd name="csX73" fmla="*/ 2007892 w 2661415"/>
              <a:gd name="csY73" fmla="*/ 577766 h 2661415"/>
              <a:gd name="csX74" fmla="*/ 2045483 w 2661415"/>
              <a:gd name="csY74" fmla="*/ 577766 h 2661415"/>
              <a:gd name="csX75" fmla="*/ 2046367 w 2661415"/>
              <a:gd name="csY75" fmla="*/ 578650 h 2661415"/>
              <a:gd name="csX76" fmla="*/ 2043796 w 2661415"/>
              <a:gd name="csY76" fmla="*/ 565436 h 2661415"/>
              <a:gd name="csX77" fmla="*/ 2060465 w 2661415"/>
              <a:gd name="csY77" fmla="*/ 525192 h 2661415"/>
              <a:gd name="csX78" fmla="*/ 2195903 w 2661415"/>
              <a:gd name="csY78" fmla="*/ 389755 h 2661415"/>
              <a:gd name="csX79" fmla="*/ 2236147 w 2661415"/>
              <a:gd name="csY79" fmla="*/ 373085 h 2661415"/>
              <a:gd name="csX80" fmla="*/ 2276390 w 2661415"/>
              <a:gd name="csY80" fmla="*/ 389755 h 2661415"/>
              <a:gd name="csX81" fmla="*/ 2276390 w 2661415"/>
              <a:gd name="csY81" fmla="*/ 470242 h 2661415"/>
              <a:gd name="csX82" fmla="*/ 2140951 w 2661415"/>
              <a:gd name="csY82" fmla="*/ 605680 h 2661415"/>
              <a:gd name="csX83" fmla="*/ 2100708 w 2661415"/>
              <a:gd name="csY83" fmla="*/ 622349 h 2661415"/>
              <a:gd name="csX84" fmla="*/ 2087496 w 2661415"/>
              <a:gd name="csY84" fmla="*/ 619778 h 2661415"/>
              <a:gd name="csX85" fmla="*/ 2088379 w 2661415"/>
              <a:gd name="csY85" fmla="*/ 620661 h 2661415"/>
              <a:gd name="csX86" fmla="*/ 2088379 w 2661415"/>
              <a:gd name="csY86" fmla="*/ 658252 h 2661415"/>
              <a:gd name="csX87" fmla="*/ 2050788 w 2661415"/>
              <a:gd name="csY87" fmla="*/ 658252 h 2661415"/>
              <a:gd name="csX88" fmla="*/ 2050788 w 2661415"/>
              <a:gd name="csY88" fmla="*/ 695843 h 2661415"/>
              <a:gd name="csX89" fmla="*/ 2031992 w 2661415"/>
              <a:gd name="csY89" fmla="*/ 703628 h 2661415"/>
              <a:gd name="csX90" fmla="*/ 2021598 w 2661415"/>
              <a:gd name="csY90" fmla="*/ 699323 h 2661415"/>
              <a:gd name="csX91" fmla="*/ 2111907 w 2661415"/>
              <a:gd name="csY91" fmla="*/ 808779 h 2661415"/>
              <a:gd name="csX92" fmla="*/ 2267082 w 2661415"/>
              <a:gd name="csY92" fmla="*/ 1236826 h 2661415"/>
              <a:gd name="csX93" fmla="*/ 2269287 w 2661415"/>
              <a:gd name="csY93" fmla="*/ 1280492 h 2661415"/>
              <a:gd name="csX94" fmla="*/ 2285453 w 2661415"/>
              <a:gd name="csY94" fmla="*/ 1273796 h 2661415"/>
              <a:gd name="csX95" fmla="*/ 2312035 w 2661415"/>
              <a:gd name="csY95" fmla="*/ 1300377 h 2661415"/>
              <a:gd name="csX96" fmla="*/ 2338615 w 2661415"/>
              <a:gd name="csY96" fmla="*/ 1273796 h 2661415"/>
              <a:gd name="csX97" fmla="*/ 2365197 w 2661415"/>
              <a:gd name="csY97" fmla="*/ 1300377 h 2661415"/>
              <a:gd name="csX98" fmla="*/ 2365197 w 2661415"/>
              <a:gd name="csY98" fmla="*/ 1302880 h 2661415"/>
              <a:gd name="csX99" fmla="*/ 2381144 w 2661415"/>
              <a:gd name="csY99" fmla="*/ 1283515 h 2661415"/>
              <a:gd name="csX100" fmla="*/ 2412965 w 2661415"/>
              <a:gd name="csY100" fmla="*/ 1273795 h 2661415"/>
              <a:gd name="csX101" fmla="*/ 2604503 w 2661415"/>
              <a:gd name="csY101" fmla="*/ 1273795 h 2661415"/>
              <a:gd name="csX102" fmla="*/ 2661415 w 2661415"/>
              <a:gd name="csY102" fmla="*/ 1330708 h 2661415"/>
              <a:gd name="csX103" fmla="*/ 2604503 w 2661415"/>
              <a:gd name="csY103" fmla="*/ 1387621 h 2661415"/>
              <a:gd name="csX104" fmla="*/ 2412963 w 2661415"/>
              <a:gd name="csY104" fmla="*/ 1387620 h 2661415"/>
              <a:gd name="csX105" fmla="*/ 2381143 w 2661415"/>
              <a:gd name="csY105" fmla="*/ 1377900 h 2661415"/>
              <a:gd name="csX106" fmla="*/ 2365197 w 2661415"/>
              <a:gd name="csY106" fmla="*/ 1358536 h 2661415"/>
              <a:gd name="csX107" fmla="*/ 2365197 w 2661415"/>
              <a:gd name="csY107" fmla="*/ 1361040 h 2661415"/>
              <a:gd name="csX108" fmla="*/ 2338615 w 2661415"/>
              <a:gd name="csY108" fmla="*/ 1387621 h 2661415"/>
              <a:gd name="csX109" fmla="*/ 2312035 w 2661415"/>
              <a:gd name="csY109" fmla="*/ 1361040 h 2661415"/>
              <a:gd name="csX110" fmla="*/ 2285453 w 2661415"/>
              <a:gd name="csY110" fmla="*/ 1387621 h 2661415"/>
              <a:gd name="csX111" fmla="*/ 2269476 w 2661415"/>
              <a:gd name="csY111" fmla="*/ 1381003 h 2661415"/>
              <a:gd name="csX112" fmla="*/ 2267082 w 2661415"/>
              <a:gd name="csY112" fmla="*/ 1428416 h 2661415"/>
              <a:gd name="csX113" fmla="*/ 2111907 w 2661415"/>
              <a:gd name="csY113" fmla="*/ 1856463 h 2661415"/>
              <a:gd name="csX114" fmla="*/ 2026618 w 2661415"/>
              <a:gd name="csY114" fmla="*/ 1959835 h 2661415"/>
              <a:gd name="csX115" fmla="*/ 2031563 w 2661415"/>
              <a:gd name="csY115" fmla="*/ 1957787 h 2661415"/>
              <a:gd name="csX116" fmla="*/ 2050359 w 2661415"/>
              <a:gd name="csY116" fmla="*/ 1965572 h 2661415"/>
              <a:gd name="csX117" fmla="*/ 2050359 w 2661415"/>
              <a:gd name="csY117" fmla="*/ 2003163 h 2661415"/>
              <a:gd name="csX118" fmla="*/ 2069154 w 2661415"/>
              <a:gd name="csY118" fmla="*/ 1995378 h 2661415"/>
              <a:gd name="csX119" fmla="*/ 2087950 w 2661415"/>
              <a:gd name="csY119" fmla="*/ 2003163 h 2661415"/>
              <a:gd name="csX120" fmla="*/ 2087950 w 2661415"/>
              <a:gd name="csY120" fmla="*/ 2040754 h 2661415"/>
              <a:gd name="csX121" fmla="*/ 2087068 w 2661415"/>
              <a:gd name="csY121" fmla="*/ 2041637 h 2661415"/>
              <a:gd name="csX122" fmla="*/ 2100279 w 2661415"/>
              <a:gd name="csY122" fmla="*/ 2039066 h 2661415"/>
              <a:gd name="csX123" fmla="*/ 2140523 w 2661415"/>
              <a:gd name="csY123" fmla="*/ 2055735 h 2661415"/>
              <a:gd name="csX124" fmla="*/ 2275961 w 2661415"/>
              <a:gd name="csY124" fmla="*/ 2191173 h 2661415"/>
              <a:gd name="csX125" fmla="*/ 2275961 w 2661415"/>
              <a:gd name="csY125" fmla="*/ 2271660 h 2661415"/>
              <a:gd name="csX126" fmla="*/ 2195473 w 2661415"/>
              <a:gd name="csY126" fmla="*/ 2271660 h 2661415"/>
              <a:gd name="csX127" fmla="*/ 2060036 w 2661415"/>
              <a:gd name="csY127" fmla="*/ 2136221 h 2661415"/>
              <a:gd name="csX128" fmla="*/ 2043367 w 2661415"/>
              <a:gd name="csY128" fmla="*/ 2095977 h 2661415"/>
              <a:gd name="csX129" fmla="*/ 2045937 w 2661415"/>
              <a:gd name="csY129" fmla="*/ 2082766 h 2661415"/>
              <a:gd name="csX130" fmla="*/ 2045054 w 2661415"/>
              <a:gd name="csY130" fmla="*/ 2083649 h 2661415"/>
              <a:gd name="csX131" fmla="*/ 2007463 w 2661415"/>
              <a:gd name="csY131" fmla="*/ 2083649 h 2661415"/>
              <a:gd name="csX132" fmla="*/ 2007463 w 2661415"/>
              <a:gd name="csY132" fmla="*/ 2046058 h 2661415"/>
              <a:gd name="csX133" fmla="*/ 1969872 w 2661415"/>
              <a:gd name="csY133" fmla="*/ 2046058 h 2661415"/>
              <a:gd name="csX134" fmla="*/ 1962087 w 2661415"/>
              <a:gd name="csY134" fmla="*/ 2027263 h 2661415"/>
              <a:gd name="csX135" fmla="*/ 1963923 w 2661415"/>
              <a:gd name="csY135" fmla="*/ 2022829 h 2661415"/>
              <a:gd name="csX136" fmla="*/ 1858839 w 2661415"/>
              <a:gd name="csY136" fmla="*/ 2109532 h 2661415"/>
              <a:gd name="csX137" fmla="*/ 1430792 w 2661415"/>
              <a:gd name="csY137" fmla="*/ 2264706 h 2661415"/>
              <a:gd name="csX138" fmla="*/ 1380509 w 2661415"/>
              <a:gd name="csY138" fmla="*/ 2267245 h 2661415"/>
              <a:gd name="csX139" fmla="*/ 1388051 w 2661415"/>
              <a:gd name="csY139" fmla="*/ 2285453 h 2661415"/>
              <a:gd name="csX140" fmla="*/ 1361470 w 2661415"/>
              <a:gd name="csY140" fmla="*/ 2312034 h 2661415"/>
              <a:gd name="csX141" fmla="*/ 1388051 w 2661415"/>
              <a:gd name="csY141" fmla="*/ 2338615 h 2661415"/>
              <a:gd name="csX142" fmla="*/ 1361470 w 2661415"/>
              <a:gd name="csY142" fmla="*/ 2365196 h 2661415"/>
              <a:gd name="csX143" fmla="*/ 1353216 w 2661415"/>
              <a:gd name="csY143" fmla="*/ 2365196 h 2661415"/>
              <a:gd name="csX144" fmla="*/ 1371382 w 2661415"/>
              <a:gd name="csY144" fmla="*/ 2372721 h 2661415"/>
              <a:gd name="csX145" fmla="*/ 1388051 w 2661415"/>
              <a:gd name="csY145" fmla="*/ 2412964 h 2661415"/>
              <a:gd name="csX146" fmla="*/ 1388051 w 2661415"/>
              <a:gd name="csY146" fmla="*/ 2604502 h 2661415"/>
              <a:gd name="csX147" fmla="*/ 1331138 w 2661415"/>
              <a:gd name="csY147" fmla="*/ 2661415 h 2661415"/>
              <a:gd name="csX148" fmla="*/ 1274225 w 2661415"/>
              <a:gd name="csY148" fmla="*/ 2604502 h 2661415"/>
              <a:gd name="csX149" fmla="*/ 1274226 w 2661415"/>
              <a:gd name="csY149" fmla="*/ 2412963 h 2661415"/>
              <a:gd name="csX150" fmla="*/ 1290896 w 2661415"/>
              <a:gd name="csY150" fmla="*/ 2372720 h 2661415"/>
              <a:gd name="csX151" fmla="*/ 1309059 w 2661415"/>
              <a:gd name="csY151" fmla="*/ 2365196 h 2661415"/>
              <a:gd name="csX152" fmla="*/ 1300807 w 2661415"/>
              <a:gd name="csY152" fmla="*/ 2365196 h 2661415"/>
              <a:gd name="csX153" fmla="*/ 1274226 w 2661415"/>
              <a:gd name="csY153" fmla="*/ 2338615 h 2661415"/>
              <a:gd name="csX154" fmla="*/ 1300807 w 2661415"/>
              <a:gd name="csY154" fmla="*/ 2312034 h 2661415"/>
              <a:gd name="csX155" fmla="*/ 1274226 w 2661415"/>
              <a:gd name="csY155" fmla="*/ 2285453 h 2661415"/>
              <a:gd name="csX156" fmla="*/ 1281927 w 2661415"/>
              <a:gd name="csY156" fmla="*/ 2266863 h 2661415"/>
              <a:gd name="csX157" fmla="*/ 1239202 w 2661415"/>
              <a:gd name="csY157" fmla="*/ 2264706 h 2661415"/>
              <a:gd name="csX158" fmla="*/ 811155 w 2661415"/>
              <a:gd name="csY158" fmla="*/ 2109532 h 2661415"/>
              <a:gd name="csX159" fmla="*/ 706758 w 2661415"/>
              <a:gd name="csY159" fmla="*/ 2023397 h 2661415"/>
              <a:gd name="csX160" fmla="*/ 708360 w 2661415"/>
              <a:gd name="csY160" fmla="*/ 2027263 h 2661415"/>
              <a:gd name="csX161" fmla="*/ 700574 w 2661415"/>
              <a:gd name="csY161" fmla="*/ 2046058 h 2661415"/>
              <a:gd name="csX162" fmla="*/ 662983 w 2661415"/>
              <a:gd name="csY162" fmla="*/ 2046058 h 2661415"/>
              <a:gd name="csX163" fmla="*/ 662983 w 2661415"/>
              <a:gd name="csY163" fmla="*/ 2083649 h 2661415"/>
              <a:gd name="csX164" fmla="*/ 625392 w 2661415"/>
              <a:gd name="csY164" fmla="*/ 2083649 h 2661415"/>
              <a:gd name="csX165" fmla="*/ 624509 w 2661415"/>
              <a:gd name="csY165" fmla="*/ 2082766 h 2661415"/>
              <a:gd name="csX166" fmla="*/ 627080 w 2661415"/>
              <a:gd name="csY166" fmla="*/ 2095978 h 2661415"/>
              <a:gd name="csX167" fmla="*/ 610410 w 2661415"/>
              <a:gd name="csY167" fmla="*/ 2136222 h 2661415"/>
              <a:gd name="csX168" fmla="*/ 474973 w 2661415"/>
              <a:gd name="csY168" fmla="*/ 2271659 h 2661415"/>
              <a:gd name="csX169" fmla="*/ 394485 w 2661415"/>
              <a:gd name="csY169" fmla="*/ 2271659 h 2661415"/>
              <a:gd name="csX170" fmla="*/ 394485 w 2661415"/>
              <a:gd name="csY170" fmla="*/ 2191172 h 2661415"/>
              <a:gd name="csX171" fmla="*/ 529925 w 2661415"/>
              <a:gd name="csY171" fmla="*/ 2055734 h 2661415"/>
              <a:gd name="csX172" fmla="*/ 570168 w 2661415"/>
              <a:gd name="csY172" fmla="*/ 2039065 h 2661415"/>
              <a:gd name="csX173" fmla="*/ 583379 w 2661415"/>
              <a:gd name="csY173" fmla="*/ 2041636 h 2661415"/>
              <a:gd name="csX174" fmla="*/ 582497 w 2661415"/>
              <a:gd name="csY174" fmla="*/ 2040754 h 2661415"/>
              <a:gd name="csX175" fmla="*/ 582497 w 2661415"/>
              <a:gd name="csY175" fmla="*/ 2003163 h 2661415"/>
              <a:gd name="csX176" fmla="*/ 601293 w 2661415"/>
              <a:gd name="csY176" fmla="*/ 1995378 h 2661415"/>
              <a:gd name="csX177" fmla="*/ 620088 w 2661415"/>
              <a:gd name="csY177" fmla="*/ 2003163 h 2661415"/>
              <a:gd name="csX178" fmla="*/ 620088 w 2661415"/>
              <a:gd name="csY178" fmla="*/ 1965572 h 2661415"/>
              <a:gd name="csX179" fmla="*/ 638884 w 2661415"/>
              <a:gd name="csY179" fmla="*/ 1957787 h 2661415"/>
              <a:gd name="csX180" fmla="*/ 643141 w 2661415"/>
              <a:gd name="csY180" fmla="*/ 1959550 h 2661415"/>
              <a:gd name="csX181" fmla="*/ 558086 w 2661415"/>
              <a:gd name="csY181" fmla="*/ 1856463 h 2661415"/>
              <a:gd name="csX182" fmla="*/ 402912 w 2661415"/>
              <a:gd name="csY182" fmla="*/ 1428416 h 2661415"/>
              <a:gd name="csX183" fmla="*/ 399839 w 2661415"/>
              <a:gd name="csY183" fmla="*/ 1367568 h 2661415"/>
              <a:gd name="csX184" fmla="*/ 394758 w 2661415"/>
              <a:gd name="csY184" fmla="*/ 1379836 h 2661415"/>
              <a:gd name="csX185" fmla="*/ 375962 w 2661415"/>
              <a:gd name="csY185" fmla="*/ 1387622 h 2661415"/>
              <a:gd name="csX186" fmla="*/ 349381 w 2661415"/>
              <a:gd name="csY186" fmla="*/ 1361041 h 2661415"/>
              <a:gd name="csX187" fmla="*/ 322800 w 2661415"/>
              <a:gd name="csY187" fmla="*/ 1387622 h 2661415"/>
              <a:gd name="csX188" fmla="*/ 296219 w 2661415"/>
              <a:gd name="csY188" fmla="*/ 1361041 h 2661415"/>
              <a:gd name="csX189" fmla="*/ 296219 w 2661415"/>
              <a:gd name="csY189" fmla="*/ 1359791 h 2661415"/>
              <a:gd name="csX190" fmla="*/ 288695 w 2661415"/>
              <a:gd name="csY190" fmla="*/ 1370951 h 2661415"/>
              <a:gd name="csX191" fmla="*/ 248451 w 2661415"/>
              <a:gd name="csY191" fmla="*/ 1387621 h 2661415"/>
              <a:gd name="csX192" fmla="*/ 56913 w 2661415"/>
              <a:gd name="csY192" fmla="*/ 1387621 h 2661415"/>
              <a:gd name="csX193" fmla="*/ 0 w 2661415"/>
              <a:gd name="csY193" fmla="*/ 1330708 h 2661415"/>
              <a:gd name="csX194" fmla="*/ 56913 w 2661415"/>
              <a:gd name="csY194" fmla="*/ 1273795 h 2661415"/>
              <a:gd name="csX195" fmla="*/ 248452 w 2661415"/>
              <a:gd name="csY195" fmla="*/ 1273796 h 2661415"/>
              <a:gd name="csX196" fmla="*/ 288696 w 2661415"/>
              <a:gd name="csY196" fmla="*/ 1290465 h 2661415"/>
              <a:gd name="csX197" fmla="*/ 296219 w 2661415"/>
              <a:gd name="csY197" fmla="*/ 1301624 h 2661415"/>
              <a:gd name="csX198" fmla="*/ 296219 w 2661415"/>
              <a:gd name="csY198" fmla="*/ 1300378 h 2661415"/>
              <a:gd name="csX199" fmla="*/ 322800 w 2661415"/>
              <a:gd name="csY199" fmla="*/ 1273797 h 2661415"/>
              <a:gd name="csX200" fmla="*/ 349381 w 2661415"/>
              <a:gd name="csY200" fmla="*/ 1300378 h 2661415"/>
              <a:gd name="csX201" fmla="*/ 375962 w 2661415"/>
              <a:gd name="csY201" fmla="*/ 1273797 h 2661415"/>
              <a:gd name="csX202" fmla="*/ 394758 w 2661415"/>
              <a:gd name="csY202" fmla="*/ 1281582 h 2661415"/>
              <a:gd name="csX203" fmla="*/ 400012 w 2661415"/>
              <a:gd name="csY203" fmla="*/ 1294266 h 2661415"/>
              <a:gd name="csX204" fmla="*/ 402912 w 2661415"/>
              <a:gd name="csY204" fmla="*/ 1236826 h 2661415"/>
              <a:gd name="csX205" fmla="*/ 558086 w 2661415"/>
              <a:gd name="csY205" fmla="*/ 808779 h 2661415"/>
              <a:gd name="csX206" fmla="*/ 648161 w 2661415"/>
              <a:gd name="csY206" fmla="*/ 699607 h 2661415"/>
              <a:gd name="csX207" fmla="*/ 638453 w 2661415"/>
              <a:gd name="csY207" fmla="*/ 703628 h 2661415"/>
              <a:gd name="csX208" fmla="*/ 619657 w 2661415"/>
              <a:gd name="csY208" fmla="*/ 695843 h 2661415"/>
              <a:gd name="csX209" fmla="*/ 619657 w 2661415"/>
              <a:gd name="csY209" fmla="*/ 658252 h 2661415"/>
              <a:gd name="csX210" fmla="*/ 582066 w 2661415"/>
              <a:gd name="csY210" fmla="*/ 658252 h 2661415"/>
              <a:gd name="csX211" fmla="*/ 582066 w 2661415"/>
              <a:gd name="csY211" fmla="*/ 620661 h 2661415"/>
              <a:gd name="csX212" fmla="*/ 582950 w 2661415"/>
              <a:gd name="csY212" fmla="*/ 619777 h 2661415"/>
              <a:gd name="csX213" fmla="*/ 569737 w 2661415"/>
              <a:gd name="csY213" fmla="*/ 622348 h 2661415"/>
              <a:gd name="csX214" fmla="*/ 529493 w 2661415"/>
              <a:gd name="csY214" fmla="*/ 605679 h 2661415"/>
              <a:gd name="csX215" fmla="*/ 394055 w 2661415"/>
              <a:gd name="csY215" fmla="*/ 470241 h 2661415"/>
              <a:gd name="csX216" fmla="*/ 394055 w 2661415"/>
              <a:gd name="csY216" fmla="*/ 389754 h 2661415"/>
              <a:gd name="csX217" fmla="*/ 434299 w 2661415"/>
              <a:gd name="csY217" fmla="*/ 373085 h 2661415"/>
              <a:gd name="csX218" fmla="*/ 474542 w 2661415"/>
              <a:gd name="csY218" fmla="*/ 389754 h 2661415"/>
              <a:gd name="csX219" fmla="*/ 609980 w 2661415"/>
              <a:gd name="csY219" fmla="*/ 525193 h 2661415"/>
              <a:gd name="csX220" fmla="*/ 626649 w 2661415"/>
              <a:gd name="csY220" fmla="*/ 565437 h 2661415"/>
              <a:gd name="csX221" fmla="*/ 624079 w 2661415"/>
              <a:gd name="csY221" fmla="*/ 578648 h 2661415"/>
              <a:gd name="csX222" fmla="*/ 624961 w 2661415"/>
              <a:gd name="csY222" fmla="*/ 577766 h 2661415"/>
              <a:gd name="csX223" fmla="*/ 662552 w 2661415"/>
              <a:gd name="csY223" fmla="*/ 577766 h 2661415"/>
              <a:gd name="csX224" fmla="*/ 662552 w 2661415"/>
              <a:gd name="csY224" fmla="*/ 615357 h 2661415"/>
              <a:gd name="csX225" fmla="*/ 700143 w 2661415"/>
              <a:gd name="csY225" fmla="*/ 615357 h 2661415"/>
              <a:gd name="csX226" fmla="*/ 707929 w 2661415"/>
              <a:gd name="csY226" fmla="*/ 634152 h 2661415"/>
              <a:gd name="csX227" fmla="*/ 703695 w 2661415"/>
              <a:gd name="csY227" fmla="*/ 644372 h 2661415"/>
              <a:gd name="csX228" fmla="*/ 811155 w 2661415"/>
              <a:gd name="csY228" fmla="*/ 555710 h 2661415"/>
              <a:gd name="csX229" fmla="*/ 1239202 w 2661415"/>
              <a:gd name="csY229" fmla="*/ 400536 h 2661415"/>
              <a:gd name="csX230" fmla="*/ 1289794 w 2661415"/>
              <a:gd name="csY230" fmla="*/ 397981 h 2661415"/>
              <a:gd name="csX231" fmla="*/ 1282011 w 2661415"/>
              <a:gd name="csY231" fmla="*/ 394757 h 2661415"/>
              <a:gd name="csX232" fmla="*/ 1274225 w 2661415"/>
              <a:gd name="csY232" fmla="*/ 375962 h 2661415"/>
              <a:gd name="csX233" fmla="*/ 1300806 w 2661415"/>
              <a:gd name="csY233" fmla="*/ 349381 h 2661415"/>
              <a:gd name="csX234" fmla="*/ 1274225 w 2661415"/>
              <a:gd name="csY234" fmla="*/ 322800 h 2661415"/>
              <a:gd name="csX235" fmla="*/ 1300806 w 2661415"/>
              <a:gd name="csY235" fmla="*/ 296219 h 2661415"/>
              <a:gd name="csX236" fmla="*/ 1309060 w 2661415"/>
              <a:gd name="csY236" fmla="*/ 296219 h 2661415"/>
              <a:gd name="csX237" fmla="*/ 1290895 w 2661415"/>
              <a:gd name="csY237" fmla="*/ 288694 h 2661415"/>
              <a:gd name="csX238" fmla="*/ 1274225 w 2661415"/>
              <a:gd name="csY238" fmla="*/ 248451 h 2661415"/>
              <a:gd name="csX239" fmla="*/ 1274225 w 2661415"/>
              <a:gd name="csY239" fmla="*/ 56913 h 2661415"/>
              <a:gd name="csX240" fmla="*/ 1331138 w 2661415"/>
              <a:gd name="csY240" fmla="*/ 0 h 266141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</a:cxnLst>
            <a:rect l="l" t="t" r="r" b="b"/>
            <a:pathLst>
              <a:path w="2661415" h="2661415">
                <a:moveTo>
                  <a:pt x="1109159" y="1598756"/>
                </a:moveTo>
                <a:lnTo>
                  <a:pt x="859549" y="1848366"/>
                </a:lnTo>
                <a:lnTo>
                  <a:pt x="941602" y="1916066"/>
                </a:lnTo>
                <a:cubicBezTo>
                  <a:pt x="1016466" y="1966643"/>
                  <a:pt x="1101589" y="2003191"/>
                  <a:pt x="1193195" y="2021936"/>
                </a:cubicBezTo>
                <a:lnTo>
                  <a:pt x="1301602" y="2032865"/>
                </a:lnTo>
                <a:lnTo>
                  <a:pt x="1301602" y="1680497"/>
                </a:lnTo>
                <a:lnTo>
                  <a:pt x="1190900" y="1680497"/>
                </a:lnTo>
                <a:close/>
                <a:moveTo>
                  <a:pt x="1561061" y="1598531"/>
                </a:moveTo>
                <a:lnTo>
                  <a:pt x="1479094" y="1680497"/>
                </a:lnTo>
                <a:lnTo>
                  <a:pt x="1360673" y="1680497"/>
                </a:lnTo>
                <a:lnTo>
                  <a:pt x="1360673" y="2033643"/>
                </a:lnTo>
                <a:lnTo>
                  <a:pt x="1476799" y="2021936"/>
                </a:lnTo>
                <a:cubicBezTo>
                  <a:pt x="1568406" y="2003191"/>
                  <a:pt x="1653528" y="1966643"/>
                  <a:pt x="1728392" y="1916066"/>
                </a:cubicBezTo>
                <a:lnTo>
                  <a:pt x="1810692" y="1848162"/>
                </a:lnTo>
                <a:close/>
                <a:moveTo>
                  <a:pt x="1682873" y="1360243"/>
                </a:moveTo>
                <a:lnTo>
                  <a:pt x="1682873" y="1476718"/>
                </a:lnTo>
                <a:lnTo>
                  <a:pt x="1602830" y="1556761"/>
                </a:lnTo>
                <a:lnTo>
                  <a:pt x="1852277" y="1806208"/>
                </a:lnTo>
                <a:lnTo>
                  <a:pt x="1918441" y="1726016"/>
                </a:lnTo>
                <a:cubicBezTo>
                  <a:pt x="1969019" y="1651152"/>
                  <a:pt x="2005567" y="1566030"/>
                  <a:pt x="2024312" y="1474423"/>
                </a:cubicBezTo>
                <a:lnTo>
                  <a:pt x="2035822" y="1360243"/>
                </a:lnTo>
                <a:close/>
                <a:moveTo>
                  <a:pt x="634171" y="1360243"/>
                </a:moveTo>
                <a:lnTo>
                  <a:pt x="645682" y="1474423"/>
                </a:lnTo>
                <a:cubicBezTo>
                  <a:pt x="664427" y="1566030"/>
                  <a:pt x="700975" y="1651152"/>
                  <a:pt x="751552" y="1726016"/>
                </a:cubicBezTo>
                <a:lnTo>
                  <a:pt x="817920" y="1806455"/>
                </a:lnTo>
                <a:lnTo>
                  <a:pt x="1067389" y="1556986"/>
                </a:lnTo>
                <a:lnTo>
                  <a:pt x="987121" y="1476718"/>
                </a:lnTo>
                <a:lnTo>
                  <a:pt x="987121" y="1360243"/>
                </a:lnTo>
                <a:close/>
                <a:moveTo>
                  <a:pt x="1850742" y="857173"/>
                </a:moveTo>
                <a:lnTo>
                  <a:pt x="1601132" y="1106783"/>
                </a:lnTo>
                <a:lnTo>
                  <a:pt x="1682873" y="1188524"/>
                </a:lnTo>
                <a:lnTo>
                  <a:pt x="1682873" y="1301172"/>
                </a:lnTo>
                <a:lnTo>
                  <a:pt x="2035437" y="1301172"/>
                </a:lnTo>
                <a:lnTo>
                  <a:pt x="2024312" y="1190819"/>
                </a:lnTo>
                <a:cubicBezTo>
                  <a:pt x="2005567" y="1099213"/>
                  <a:pt x="1969019" y="1014090"/>
                  <a:pt x="1918441" y="939226"/>
                </a:cubicBezTo>
                <a:close/>
                <a:moveTo>
                  <a:pt x="819456" y="856926"/>
                </a:moveTo>
                <a:lnTo>
                  <a:pt x="751552" y="939226"/>
                </a:lnTo>
                <a:cubicBezTo>
                  <a:pt x="700975" y="1014090"/>
                  <a:pt x="664427" y="1099213"/>
                  <a:pt x="645682" y="1190819"/>
                </a:cubicBezTo>
                <a:lnTo>
                  <a:pt x="634557" y="1301172"/>
                </a:lnTo>
                <a:lnTo>
                  <a:pt x="987121" y="1301172"/>
                </a:lnTo>
                <a:lnTo>
                  <a:pt x="987121" y="1188524"/>
                </a:lnTo>
                <a:lnTo>
                  <a:pt x="1069088" y="1106558"/>
                </a:lnTo>
                <a:close/>
                <a:moveTo>
                  <a:pt x="1301602" y="632377"/>
                </a:moveTo>
                <a:lnTo>
                  <a:pt x="1193195" y="643306"/>
                </a:lnTo>
                <a:cubicBezTo>
                  <a:pt x="1101589" y="662051"/>
                  <a:pt x="1016466" y="698599"/>
                  <a:pt x="941602" y="749176"/>
                </a:cubicBezTo>
                <a:lnTo>
                  <a:pt x="861410" y="815341"/>
                </a:lnTo>
                <a:lnTo>
                  <a:pt x="1110858" y="1064788"/>
                </a:lnTo>
                <a:lnTo>
                  <a:pt x="1190900" y="984745"/>
                </a:lnTo>
                <a:lnTo>
                  <a:pt x="1301602" y="984745"/>
                </a:lnTo>
                <a:close/>
                <a:moveTo>
                  <a:pt x="1360673" y="631599"/>
                </a:moveTo>
                <a:lnTo>
                  <a:pt x="1360673" y="984745"/>
                </a:lnTo>
                <a:lnTo>
                  <a:pt x="1479094" y="984745"/>
                </a:lnTo>
                <a:lnTo>
                  <a:pt x="1559362" y="1065013"/>
                </a:lnTo>
                <a:lnTo>
                  <a:pt x="1808831" y="815544"/>
                </a:lnTo>
                <a:lnTo>
                  <a:pt x="1728392" y="749176"/>
                </a:lnTo>
                <a:cubicBezTo>
                  <a:pt x="1653528" y="698599"/>
                  <a:pt x="1568406" y="662051"/>
                  <a:pt x="1476799" y="643306"/>
                </a:cubicBezTo>
                <a:close/>
                <a:moveTo>
                  <a:pt x="1331138" y="0"/>
                </a:moveTo>
                <a:cubicBezTo>
                  <a:pt x="1362570" y="0"/>
                  <a:pt x="1388051" y="25481"/>
                  <a:pt x="1388051" y="56913"/>
                </a:cubicBezTo>
                <a:cubicBezTo>
                  <a:pt x="1388051" y="120759"/>
                  <a:pt x="1388050" y="184606"/>
                  <a:pt x="1388050" y="248452"/>
                </a:cubicBezTo>
                <a:cubicBezTo>
                  <a:pt x="1388050" y="264168"/>
                  <a:pt x="1381680" y="278396"/>
                  <a:pt x="1371381" y="288695"/>
                </a:cubicBezTo>
                <a:lnTo>
                  <a:pt x="1353218" y="296219"/>
                </a:lnTo>
                <a:lnTo>
                  <a:pt x="1361469" y="296219"/>
                </a:lnTo>
                <a:cubicBezTo>
                  <a:pt x="1376149" y="296219"/>
                  <a:pt x="1388050" y="308120"/>
                  <a:pt x="1388050" y="322800"/>
                </a:cubicBezTo>
                <a:cubicBezTo>
                  <a:pt x="1388050" y="337480"/>
                  <a:pt x="1376149" y="349381"/>
                  <a:pt x="1361469" y="349381"/>
                </a:cubicBezTo>
                <a:cubicBezTo>
                  <a:pt x="1376149" y="349381"/>
                  <a:pt x="1388050" y="361282"/>
                  <a:pt x="1388050" y="375962"/>
                </a:cubicBezTo>
                <a:cubicBezTo>
                  <a:pt x="1388050" y="383302"/>
                  <a:pt x="1385075" y="389947"/>
                  <a:pt x="1380265" y="394757"/>
                </a:cubicBezTo>
                <a:lnTo>
                  <a:pt x="1373320" y="397634"/>
                </a:lnTo>
                <a:lnTo>
                  <a:pt x="1430792" y="400536"/>
                </a:lnTo>
                <a:cubicBezTo>
                  <a:pt x="1588275" y="416529"/>
                  <a:pt x="1734228" y="471524"/>
                  <a:pt x="1858839" y="555710"/>
                </a:cubicBezTo>
                <a:lnTo>
                  <a:pt x="1966983" y="644937"/>
                </a:lnTo>
                <a:lnTo>
                  <a:pt x="1962516" y="634152"/>
                </a:lnTo>
                <a:cubicBezTo>
                  <a:pt x="1962516" y="627349"/>
                  <a:pt x="1965111" y="620547"/>
                  <a:pt x="1970301" y="615357"/>
                </a:cubicBezTo>
                <a:cubicBezTo>
                  <a:pt x="1980682" y="604976"/>
                  <a:pt x="1997512" y="604976"/>
                  <a:pt x="2007892" y="615357"/>
                </a:cubicBezTo>
                <a:cubicBezTo>
                  <a:pt x="1997512" y="604976"/>
                  <a:pt x="1997512" y="588146"/>
                  <a:pt x="2007892" y="577766"/>
                </a:cubicBezTo>
                <a:cubicBezTo>
                  <a:pt x="2018273" y="567385"/>
                  <a:pt x="2035103" y="567385"/>
                  <a:pt x="2045483" y="577766"/>
                </a:cubicBezTo>
                <a:lnTo>
                  <a:pt x="2046367" y="578650"/>
                </a:lnTo>
                <a:lnTo>
                  <a:pt x="2043796" y="565436"/>
                </a:lnTo>
                <a:cubicBezTo>
                  <a:pt x="2043796" y="550871"/>
                  <a:pt x="2049352" y="536305"/>
                  <a:pt x="2060465" y="525192"/>
                </a:cubicBezTo>
                <a:lnTo>
                  <a:pt x="2195903" y="389755"/>
                </a:lnTo>
                <a:cubicBezTo>
                  <a:pt x="2207016" y="378642"/>
                  <a:pt x="2221582" y="373085"/>
                  <a:pt x="2236147" y="373085"/>
                </a:cubicBezTo>
                <a:cubicBezTo>
                  <a:pt x="2250712" y="373085"/>
                  <a:pt x="2265278" y="378642"/>
                  <a:pt x="2276390" y="389755"/>
                </a:cubicBezTo>
                <a:cubicBezTo>
                  <a:pt x="2298616" y="411981"/>
                  <a:pt x="2298616" y="448016"/>
                  <a:pt x="2276390" y="470242"/>
                </a:cubicBezTo>
                <a:cubicBezTo>
                  <a:pt x="2231244" y="515388"/>
                  <a:pt x="2186097" y="560534"/>
                  <a:pt x="2140951" y="605680"/>
                </a:cubicBezTo>
                <a:cubicBezTo>
                  <a:pt x="2129838" y="616793"/>
                  <a:pt x="2115273" y="622349"/>
                  <a:pt x="2100708" y="622349"/>
                </a:cubicBezTo>
                <a:lnTo>
                  <a:pt x="2087496" y="619778"/>
                </a:lnTo>
                <a:lnTo>
                  <a:pt x="2088379" y="620661"/>
                </a:lnTo>
                <a:cubicBezTo>
                  <a:pt x="2098759" y="631041"/>
                  <a:pt x="2098759" y="647872"/>
                  <a:pt x="2088379" y="658252"/>
                </a:cubicBezTo>
                <a:cubicBezTo>
                  <a:pt x="2077998" y="668632"/>
                  <a:pt x="2061168" y="668632"/>
                  <a:pt x="2050788" y="658252"/>
                </a:cubicBezTo>
                <a:cubicBezTo>
                  <a:pt x="2061168" y="668632"/>
                  <a:pt x="2061168" y="685463"/>
                  <a:pt x="2050788" y="695843"/>
                </a:cubicBezTo>
                <a:cubicBezTo>
                  <a:pt x="2045597" y="701033"/>
                  <a:pt x="2038795" y="703628"/>
                  <a:pt x="2031992" y="703628"/>
                </a:cubicBezTo>
                <a:lnTo>
                  <a:pt x="2021598" y="699323"/>
                </a:lnTo>
                <a:lnTo>
                  <a:pt x="2111907" y="808779"/>
                </a:lnTo>
                <a:cubicBezTo>
                  <a:pt x="2196093" y="933390"/>
                  <a:pt x="2251089" y="1079343"/>
                  <a:pt x="2267082" y="1236826"/>
                </a:cubicBezTo>
                <a:lnTo>
                  <a:pt x="2269287" y="1280492"/>
                </a:lnTo>
                <a:lnTo>
                  <a:pt x="2285453" y="1273796"/>
                </a:lnTo>
                <a:cubicBezTo>
                  <a:pt x="2300133" y="1273796"/>
                  <a:pt x="2312035" y="1285697"/>
                  <a:pt x="2312035" y="1300377"/>
                </a:cubicBezTo>
                <a:cubicBezTo>
                  <a:pt x="2312035" y="1285697"/>
                  <a:pt x="2323935" y="1273796"/>
                  <a:pt x="2338615" y="1273796"/>
                </a:cubicBezTo>
                <a:cubicBezTo>
                  <a:pt x="2353295" y="1273796"/>
                  <a:pt x="2365197" y="1285697"/>
                  <a:pt x="2365197" y="1300377"/>
                </a:cubicBezTo>
                <a:lnTo>
                  <a:pt x="2365197" y="1302880"/>
                </a:lnTo>
                <a:lnTo>
                  <a:pt x="2381144" y="1283515"/>
                </a:lnTo>
                <a:cubicBezTo>
                  <a:pt x="2390228" y="1277378"/>
                  <a:pt x="2401178" y="1273795"/>
                  <a:pt x="2412965" y="1273795"/>
                </a:cubicBezTo>
                <a:lnTo>
                  <a:pt x="2604503" y="1273795"/>
                </a:lnTo>
                <a:cubicBezTo>
                  <a:pt x="2635935" y="1273795"/>
                  <a:pt x="2661415" y="1299276"/>
                  <a:pt x="2661415" y="1330708"/>
                </a:cubicBezTo>
                <a:cubicBezTo>
                  <a:pt x="2661415" y="1362140"/>
                  <a:pt x="2635935" y="1387621"/>
                  <a:pt x="2604503" y="1387621"/>
                </a:cubicBezTo>
                <a:cubicBezTo>
                  <a:pt x="2540657" y="1387621"/>
                  <a:pt x="2476809" y="1387620"/>
                  <a:pt x="2412963" y="1387620"/>
                </a:cubicBezTo>
                <a:cubicBezTo>
                  <a:pt x="2401176" y="1387620"/>
                  <a:pt x="2390226" y="1384036"/>
                  <a:pt x="2381143" y="1377900"/>
                </a:cubicBezTo>
                <a:lnTo>
                  <a:pt x="2365197" y="1358536"/>
                </a:lnTo>
                <a:lnTo>
                  <a:pt x="2365197" y="1361040"/>
                </a:lnTo>
                <a:cubicBezTo>
                  <a:pt x="2365197" y="1375720"/>
                  <a:pt x="2353295" y="1387621"/>
                  <a:pt x="2338615" y="1387621"/>
                </a:cubicBezTo>
                <a:cubicBezTo>
                  <a:pt x="2323935" y="1387621"/>
                  <a:pt x="2312035" y="1375720"/>
                  <a:pt x="2312035" y="1361040"/>
                </a:cubicBezTo>
                <a:cubicBezTo>
                  <a:pt x="2312035" y="1375720"/>
                  <a:pt x="2300133" y="1387621"/>
                  <a:pt x="2285453" y="1387621"/>
                </a:cubicBezTo>
                <a:lnTo>
                  <a:pt x="2269476" y="1381003"/>
                </a:lnTo>
                <a:lnTo>
                  <a:pt x="2267082" y="1428416"/>
                </a:lnTo>
                <a:cubicBezTo>
                  <a:pt x="2251089" y="1585899"/>
                  <a:pt x="2196093" y="1731852"/>
                  <a:pt x="2111907" y="1856463"/>
                </a:cubicBezTo>
                <a:lnTo>
                  <a:pt x="2026618" y="1959835"/>
                </a:lnTo>
                <a:lnTo>
                  <a:pt x="2031563" y="1957787"/>
                </a:lnTo>
                <a:cubicBezTo>
                  <a:pt x="2038366" y="1957787"/>
                  <a:pt x="2045169" y="1960382"/>
                  <a:pt x="2050359" y="1965572"/>
                </a:cubicBezTo>
                <a:cubicBezTo>
                  <a:pt x="2060739" y="1975952"/>
                  <a:pt x="2060739" y="1992783"/>
                  <a:pt x="2050359" y="2003163"/>
                </a:cubicBezTo>
                <a:cubicBezTo>
                  <a:pt x="2055549" y="1997973"/>
                  <a:pt x="2062351" y="1995378"/>
                  <a:pt x="2069154" y="1995378"/>
                </a:cubicBezTo>
                <a:cubicBezTo>
                  <a:pt x="2075957" y="1995378"/>
                  <a:pt x="2082759" y="1997973"/>
                  <a:pt x="2087950" y="2003163"/>
                </a:cubicBezTo>
                <a:cubicBezTo>
                  <a:pt x="2098330" y="2013543"/>
                  <a:pt x="2098330" y="2030374"/>
                  <a:pt x="2087950" y="2040754"/>
                </a:cubicBezTo>
                <a:lnTo>
                  <a:pt x="2087068" y="2041637"/>
                </a:lnTo>
                <a:lnTo>
                  <a:pt x="2100279" y="2039066"/>
                </a:lnTo>
                <a:cubicBezTo>
                  <a:pt x="2114844" y="2039066"/>
                  <a:pt x="2129410" y="2044622"/>
                  <a:pt x="2140523" y="2055735"/>
                </a:cubicBezTo>
                <a:lnTo>
                  <a:pt x="2275961" y="2191173"/>
                </a:lnTo>
                <a:cubicBezTo>
                  <a:pt x="2298186" y="2213399"/>
                  <a:pt x="2298186" y="2249434"/>
                  <a:pt x="2275961" y="2271660"/>
                </a:cubicBezTo>
                <a:cubicBezTo>
                  <a:pt x="2253735" y="2293886"/>
                  <a:pt x="2217699" y="2293886"/>
                  <a:pt x="2195473" y="2271660"/>
                </a:cubicBezTo>
                <a:cubicBezTo>
                  <a:pt x="2150328" y="2226514"/>
                  <a:pt x="2105182" y="2181367"/>
                  <a:pt x="2060036" y="2136221"/>
                </a:cubicBezTo>
                <a:cubicBezTo>
                  <a:pt x="2048923" y="2125108"/>
                  <a:pt x="2043367" y="2110543"/>
                  <a:pt x="2043367" y="2095977"/>
                </a:cubicBezTo>
                <a:lnTo>
                  <a:pt x="2045937" y="2082766"/>
                </a:lnTo>
                <a:lnTo>
                  <a:pt x="2045054" y="2083649"/>
                </a:lnTo>
                <a:cubicBezTo>
                  <a:pt x="2034674" y="2094030"/>
                  <a:pt x="2017844" y="2094030"/>
                  <a:pt x="2007463" y="2083649"/>
                </a:cubicBezTo>
                <a:cubicBezTo>
                  <a:pt x="1997083" y="2073269"/>
                  <a:pt x="1997083" y="2056439"/>
                  <a:pt x="2007463" y="2046058"/>
                </a:cubicBezTo>
                <a:cubicBezTo>
                  <a:pt x="1997083" y="2056439"/>
                  <a:pt x="1980253" y="2056439"/>
                  <a:pt x="1969872" y="2046058"/>
                </a:cubicBezTo>
                <a:cubicBezTo>
                  <a:pt x="1964682" y="2040868"/>
                  <a:pt x="1962087" y="2034066"/>
                  <a:pt x="1962087" y="2027263"/>
                </a:cubicBezTo>
                <a:lnTo>
                  <a:pt x="1963923" y="2022829"/>
                </a:lnTo>
                <a:lnTo>
                  <a:pt x="1858839" y="2109532"/>
                </a:lnTo>
                <a:cubicBezTo>
                  <a:pt x="1734228" y="2193718"/>
                  <a:pt x="1588275" y="2248713"/>
                  <a:pt x="1430792" y="2264706"/>
                </a:cubicBezTo>
                <a:lnTo>
                  <a:pt x="1380509" y="2267245"/>
                </a:lnTo>
                <a:lnTo>
                  <a:pt x="1388051" y="2285453"/>
                </a:lnTo>
                <a:cubicBezTo>
                  <a:pt x="1388051" y="2300133"/>
                  <a:pt x="1376150" y="2312034"/>
                  <a:pt x="1361470" y="2312034"/>
                </a:cubicBezTo>
                <a:cubicBezTo>
                  <a:pt x="1376150" y="2312034"/>
                  <a:pt x="1388051" y="2323935"/>
                  <a:pt x="1388051" y="2338615"/>
                </a:cubicBezTo>
                <a:cubicBezTo>
                  <a:pt x="1388051" y="2353295"/>
                  <a:pt x="1376150" y="2365196"/>
                  <a:pt x="1361470" y="2365196"/>
                </a:cubicBezTo>
                <a:lnTo>
                  <a:pt x="1353216" y="2365196"/>
                </a:lnTo>
                <a:lnTo>
                  <a:pt x="1371382" y="2372721"/>
                </a:lnTo>
                <a:cubicBezTo>
                  <a:pt x="1381681" y="2383020"/>
                  <a:pt x="1388051" y="2397248"/>
                  <a:pt x="1388051" y="2412964"/>
                </a:cubicBezTo>
                <a:lnTo>
                  <a:pt x="1388051" y="2604502"/>
                </a:lnTo>
                <a:cubicBezTo>
                  <a:pt x="1388051" y="2635934"/>
                  <a:pt x="1362570" y="2661415"/>
                  <a:pt x="1331138" y="2661415"/>
                </a:cubicBezTo>
                <a:cubicBezTo>
                  <a:pt x="1299706" y="2661415"/>
                  <a:pt x="1274225" y="2635934"/>
                  <a:pt x="1274225" y="2604502"/>
                </a:cubicBezTo>
                <a:cubicBezTo>
                  <a:pt x="1274225" y="2540656"/>
                  <a:pt x="1274226" y="2476809"/>
                  <a:pt x="1274226" y="2412963"/>
                </a:cubicBezTo>
                <a:cubicBezTo>
                  <a:pt x="1274226" y="2397247"/>
                  <a:pt x="1280597" y="2383019"/>
                  <a:pt x="1290896" y="2372720"/>
                </a:cubicBezTo>
                <a:lnTo>
                  <a:pt x="1309059" y="2365196"/>
                </a:lnTo>
                <a:lnTo>
                  <a:pt x="1300807" y="2365196"/>
                </a:lnTo>
                <a:cubicBezTo>
                  <a:pt x="1286127" y="2365196"/>
                  <a:pt x="1274226" y="2353295"/>
                  <a:pt x="1274226" y="2338615"/>
                </a:cubicBezTo>
                <a:cubicBezTo>
                  <a:pt x="1274226" y="2323935"/>
                  <a:pt x="1286127" y="2312034"/>
                  <a:pt x="1300807" y="2312034"/>
                </a:cubicBezTo>
                <a:cubicBezTo>
                  <a:pt x="1286127" y="2312034"/>
                  <a:pt x="1274226" y="2300133"/>
                  <a:pt x="1274226" y="2285453"/>
                </a:cubicBezTo>
                <a:lnTo>
                  <a:pt x="1281927" y="2266863"/>
                </a:lnTo>
                <a:lnTo>
                  <a:pt x="1239202" y="2264706"/>
                </a:lnTo>
                <a:cubicBezTo>
                  <a:pt x="1081719" y="2248713"/>
                  <a:pt x="935766" y="2193718"/>
                  <a:pt x="811155" y="2109532"/>
                </a:cubicBezTo>
                <a:lnTo>
                  <a:pt x="706758" y="2023397"/>
                </a:lnTo>
                <a:lnTo>
                  <a:pt x="708360" y="2027263"/>
                </a:lnTo>
                <a:cubicBezTo>
                  <a:pt x="708360" y="2034066"/>
                  <a:pt x="705765" y="2040868"/>
                  <a:pt x="700574" y="2046058"/>
                </a:cubicBezTo>
                <a:cubicBezTo>
                  <a:pt x="690194" y="2056439"/>
                  <a:pt x="673364" y="2056439"/>
                  <a:pt x="662983" y="2046058"/>
                </a:cubicBezTo>
                <a:cubicBezTo>
                  <a:pt x="673364" y="2056439"/>
                  <a:pt x="673364" y="2073269"/>
                  <a:pt x="662983" y="2083649"/>
                </a:cubicBezTo>
                <a:cubicBezTo>
                  <a:pt x="652603" y="2094030"/>
                  <a:pt x="635773" y="2094030"/>
                  <a:pt x="625392" y="2083649"/>
                </a:cubicBezTo>
                <a:lnTo>
                  <a:pt x="624509" y="2082766"/>
                </a:lnTo>
                <a:lnTo>
                  <a:pt x="627080" y="2095978"/>
                </a:lnTo>
                <a:cubicBezTo>
                  <a:pt x="627080" y="2110543"/>
                  <a:pt x="621523" y="2125109"/>
                  <a:pt x="610410" y="2136222"/>
                </a:cubicBezTo>
                <a:lnTo>
                  <a:pt x="474973" y="2271659"/>
                </a:lnTo>
                <a:cubicBezTo>
                  <a:pt x="452747" y="2293885"/>
                  <a:pt x="416711" y="2293885"/>
                  <a:pt x="394485" y="2271659"/>
                </a:cubicBezTo>
                <a:cubicBezTo>
                  <a:pt x="372260" y="2249434"/>
                  <a:pt x="372260" y="2213398"/>
                  <a:pt x="394485" y="2191172"/>
                </a:cubicBezTo>
                <a:cubicBezTo>
                  <a:pt x="439631" y="2146026"/>
                  <a:pt x="484779" y="2100880"/>
                  <a:pt x="529925" y="2055734"/>
                </a:cubicBezTo>
                <a:cubicBezTo>
                  <a:pt x="541038" y="2044622"/>
                  <a:pt x="555603" y="2039065"/>
                  <a:pt x="570168" y="2039065"/>
                </a:cubicBezTo>
                <a:lnTo>
                  <a:pt x="583379" y="2041636"/>
                </a:lnTo>
                <a:lnTo>
                  <a:pt x="582497" y="2040754"/>
                </a:lnTo>
                <a:cubicBezTo>
                  <a:pt x="572117" y="2030374"/>
                  <a:pt x="572117" y="2013543"/>
                  <a:pt x="582497" y="2003163"/>
                </a:cubicBezTo>
                <a:cubicBezTo>
                  <a:pt x="587687" y="1997973"/>
                  <a:pt x="594490" y="1995378"/>
                  <a:pt x="601293" y="1995378"/>
                </a:cubicBezTo>
                <a:cubicBezTo>
                  <a:pt x="608095" y="1995378"/>
                  <a:pt x="614898" y="1997973"/>
                  <a:pt x="620088" y="2003163"/>
                </a:cubicBezTo>
                <a:cubicBezTo>
                  <a:pt x="609708" y="1992783"/>
                  <a:pt x="609708" y="1975952"/>
                  <a:pt x="620088" y="1965572"/>
                </a:cubicBezTo>
                <a:cubicBezTo>
                  <a:pt x="625278" y="1960382"/>
                  <a:pt x="632081" y="1957787"/>
                  <a:pt x="638884" y="1957787"/>
                </a:cubicBezTo>
                <a:lnTo>
                  <a:pt x="643141" y="1959550"/>
                </a:lnTo>
                <a:lnTo>
                  <a:pt x="558086" y="1856463"/>
                </a:lnTo>
                <a:cubicBezTo>
                  <a:pt x="473900" y="1731852"/>
                  <a:pt x="418905" y="1585899"/>
                  <a:pt x="402912" y="1428416"/>
                </a:cubicBezTo>
                <a:lnTo>
                  <a:pt x="399839" y="1367568"/>
                </a:lnTo>
                <a:lnTo>
                  <a:pt x="394758" y="1379836"/>
                </a:lnTo>
                <a:cubicBezTo>
                  <a:pt x="389948" y="1384646"/>
                  <a:pt x="383302" y="1387622"/>
                  <a:pt x="375962" y="1387622"/>
                </a:cubicBezTo>
                <a:cubicBezTo>
                  <a:pt x="361282" y="1387622"/>
                  <a:pt x="349381" y="1375721"/>
                  <a:pt x="349381" y="1361041"/>
                </a:cubicBezTo>
                <a:cubicBezTo>
                  <a:pt x="349381" y="1375721"/>
                  <a:pt x="337480" y="1387622"/>
                  <a:pt x="322800" y="1387622"/>
                </a:cubicBezTo>
                <a:cubicBezTo>
                  <a:pt x="308120" y="1387622"/>
                  <a:pt x="296219" y="1375721"/>
                  <a:pt x="296219" y="1361041"/>
                </a:cubicBezTo>
                <a:lnTo>
                  <a:pt x="296219" y="1359791"/>
                </a:lnTo>
                <a:lnTo>
                  <a:pt x="288695" y="1370951"/>
                </a:lnTo>
                <a:cubicBezTo>
                  <a:pt x="278396" y="1381250"/>
                  <a:pt x="264167" y="1387621"/>
                  <a:pt x="248451" y="1387621"/>
                </a:cubicBezTo>
                <a:lnTo>
                  <a:pt x="56913" y="1387621"/>
                </a:lnTo>
                <a:cubicBezTo>
                  <a:pt x="25481" y="1387621"/>
                  <a:pt x="0" y="1362140"/>
                  <a:pt x="0" y="1330708"/>
                </a:cubicBezTo>
                <a:cubicBezTo>
                  <a:pt x="0" y="1299276"/>
                  <a:pt x="25481" y="1273795"/>
                  <a:pt x="56913" y="1273795"/>
                </a:cubicBezTo>
                <a:cubicBezTo>
                  <a:pt x="120759" y="1273795"/>
                  <a:pt x="184606" y="1273796"/>
                  <a:pt x="248452" y="1273796"/>
                </a:cubicBezTo>
                <a:cubicBezTo>
                  <a:pt x="264168" y="1273796"/>
                  <a:pt x="278397" y="1280166"/>
                  <a:pt x="288696" y="1290465"/>
                </a:cubicBezTo>
                <a:lnTo>
                  <a:pt x="296219" y="1301624"/>
                </a:lnTo>
                <a:lnTo>
                  <a:pt x="296219" y="1300378"/>
                </a:lnTo>
                <a:cubicBezTo>
                  <a:pt x="296219" y="1285698"/>
                  <a:pt x="308120" y="1273797"/>
                  <a:pt x="322800" y="1273797"/>
                </a:cubicBezTo>
                <a:cubicBezTo>
                  <a:pt x="337480" y="1273797"/>
                  <a:pt x="349381" y="1285698"/>
                  <a:pt x="349381" y="1300378"/>
                </a:cubicBezTo>
                <a:cubicBezTo>
                  <a:pt x="349381" y="1285698"/>
                  <a:pt x="361282" y="1273797"/>
                  <a:pt x="375962" y="1273797"/>
                </a:cubicBezTo>
                <a:cubicBezTo>
                  <a:pt x="383302" y="1273797"/>
                  <a:pt x="389948" y="1276772"/>
                  <a:pt x="394758" y="1281582"/>
                </a:cubicBezTo>
                <a:lnTo>
                  <a:pt x="400012" y="1294266"/>
                </a:lnTo>
                <a:lnTo>
                  <a:pt x="402912" y="1236826"/>
                </a:lnTo>
                <a:cubicBezTo>
                  <a:pt x="418905" y="1079343"/>
                  <a:pt x="473900" y="933390"/>
                  <a:pt x="558086" y="808779"/>
                </a:cubicBezTo>
                <a:lnTo>
                  <a:pt x="648161" y="699607"/>
                </a:lnTo>
                <a:lnTo>
                  <a:pt x="638453" y="703628"/>
                </a:lnTo>
                <a:cubicBezTo>
                  <a:pt x="631650" y="703628"/>
                  <a:pt x="624847" y="701033"/>
                  <a:pt x="619657" y="695843"/>
                </a:cubicBezTo>
                <a:cubicBezTo>
                  <a:pt x="609277" y="685463"/>
                  <a:pt x="609277" y="668632"/>
                  <a:pt x="619657" y="658252"/>
                </a:cubicBezTo>
                <a:cubicBezTo>
                  <a:pt x="609277" y="668632"/>
                  <a:pt x="592446" y="668632"/>
                  <a:pt x="582066" y="658252"/>
                </a:cubicBezTo>
                <a:cubicBezTo>
                  <a:pt x="571686" y="647872"/>
                  <a:pt x="571686" y="631041"/>
                  <a:pt x="582066" y="620661"/>
                </a:cubicBezTo>
                <a:lnTo>
                  <a:pt x="582950" y="619777"/>
                </a:lnTo>
                <a:lnTo>
                  <a:pt x="569737" y="622348"/>
                </a:lnTo>
                <a:cubicBezTo>
                  <a:pt x="555171" y="622348"/>
                  <a:pt x="540606" y="616792"/>
                  <a:pt x="529493" y="605679"/>
                </a:cubicBezTo>
                <a:lnTo>
                  <a:pt x="394055" y="470241"/>
                </a:lnTo>
                <a:cubicBezTo>
                  <a:pt x="371829" y="448015"/>
                  <a:pt x="371829" y="411980"/>
                  <a:pt x="394055" y="389754"/>
                </a:cubicBezTo>
                <a:cubicBezTo>
                  <a:pt x="405168" y="378641"/>
                  <a:pt x="419733" y="373085"/>
                  <a:pt x="434299" y="373085"/>
                </a:cubicBezTo>
                <a:cubicBezTo>
                  <a:pt x="448864" y="373085"/>
                  <a:pt x="463429" y="378641"/>
                  <a:pt x="474542" y="389754"/>
                </a:cubicBezTo>
                <a:cubicBezTo>
                  <a:pt x="519688" y="434900"/>
                  <a:pt x="564834" y="480047"/>
                  <a:pt x="609980" y="525193"/>
                </a:cubicBezTo>
                <a:cubicBezTo>
                  <a:pt x="621093" y="536306"/>
                  <a:pt x="626649" y="550871"/>
                  <a:pt x="626649" y="565437"/>
                </a:cubicBezTo>
                <a:lnTo>
                  <a:pt x="624079" y="578648"/>
                </a:lnTo>
                <a:lnTo>
                  <a:pt x="624961" y="577766"/>
                </a:lnTo>
                <a:cubicBezTo>
                  <a:pt x="635342" y="567385"/>
                  <a:pt x="652172" y="567385"/>
                  <a:pt x="662552" y="577766"/>
                </a:cubicBezTo>
                <a:cubicBezTo>
                  <a:pt x="672933" y="588146"/>
                  <a:pt x="672933" y="604976"/>
                  <a:pt x="662552" y="615357"/>
                </a:cubicBezTo>
                <a:cubicBezTo>
                  <a:pt x="672933" y="604976"/>
                  <a:pt x="689763" y="604976"/>
                  <a:pt x="700143" y="615357"/>
                </a:cubicBezTo>
                <a:cubicBezTo>
                  <a:pt x="705334" y="620547"/>
                  <a:pt x="707929" y="627349"/>
                  <a:pt x="707929" y="634152"/>
                </a:cubicBezTo>
                <a:lnTo>
                  <a:pt x="703695" y="644372"/>
                </a:lnTo>
                <a:lnTo>
                  <a:pt x="811155" y="555710"/>
                </a:lnTo>
                <a:cubicBezTo>
                  <a:pt x="935766" y="471524"/>
                  <a:pt x="1081719" y="416529"/>
                  <a:pt x="1239202" y="400536"/>
                </a:cubicBezTo>
                <a:lnTo>
                  <a:pt x="1289794" y="397981"/>
                </a:lnTo>
                <a:lnTo>
                  <a:pt x="1282011" y="394757"/>
                </a:lnTo>
                <a:cubicBezTo>
                  <a:pt x="1277201" y="389947"/>
                  <a:pt x="1274225" y="383302"/>
                  <a:pt x="1274225" y="375962"/>
                </a:cubicBezTo>
                <a:cubicBezTo>
                  <a:pt x="1274225" y="361282"/>
                  <a:pt x="1286126" y="349381"/>
                  <a:pt x="1300806" y="349381"/>
                </a:cubicBezTo>
                <a:cubicBezTo>
                  <a:pt x="1286126" y="349381"/>
                  <a:pt x="1274225" y="337480"/>
                  <a:pt x="1274225" y="322800"/>
                </a:cubicBezTo>
                <a:cubicBezTo>
                  <a:pt x="1274225" y="308120"/>
                  <a:pt x="1286126" y="296219"/>
                  <a:pt x="1300806" y="296219"/>
                </a:cubicBezTo>
                <a:lnTo>
                  <a:pt x="1309060" y="296219"/>
                </a:lnTo>
                <a:lnTo>
                  <a:pt x="1290895" y="288694"/>
                </a:lnTo>
                <a:cubicBezTo>
                  <a:pt x="1280596" y="278395"/>
                  <a:pt x="1274225" y="264167"/>
                  <a:pt x="1274225" y="248451"/>
                </a:cubicBezTo>
                <a:lnTo>
                  <a:pt x="1274225" y="56913"/>
                </a:lnTo>
                <a:cubicBezTo>
                  <a:pt x="1274225" y="25481"/>
                  <a:pt x="1299706" y="0"/>
                  <a:pt x="1331138" y="0"/>
                </a:cubicBezTo>
                <a:close/>
              </a:path>
            </a:pathLst>
          </a:cu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8DDA536D-F624-25CE-99E1-C97665E02821}"/>
              </a:ext>
            </a:extLst>
          </p:cNvPr>
          <p:cNvSpPr/>
          <p:nvPr/>
        </p:nvSpPr>
        <p:spPr>
          <a:xfrm>
            <a:off x="721450" y="3813806"/>
            <a:ext cx="2615311" cy="2615308"/>
          </a:xfrm>
          <a:custGeom>
            <a:avLst/>
            <a:gdLst>
              <a:gd name="csX0" fmla="*/ 489428 w 2615311"/>
              <a:gd name="csY0" fmla="*/ 1659355 h 2615308"/>
              <a:gd name="csX1" fmla="*/ 489428 w 2615311"/>
              <a:gd name="csY1" fmla="*/ 1659355 h 2615308"/>
              <a:gd name="csX2" fmla="*/ 489428 w 2615311"/>
              <a:gd name="csY2" fmla="*/ 1659356 h 2615308"/>
              <a:gd name="csX3" fmla="*/ 2138561 w 2615311"/>
              <a:gd name="csY3" fmla="*/ 1618666 h 2615308"/>
              <a:gd name="csX4" fmla="*/ 2138561 w 2615311"/>
              <a:gd name="csY4" fmla="*/ 1618667 h 2615308"/>
              <a:gd name="csX5" fmla="*/ 2138561 w 2615311"/>
              <a:gd name="csY5" fmla="*/ 1618666 h 2615308"/>
              <a:gd name="csX6" fmla="*/ 1497725 w 2615311"/>
              <a:gd name="csY6" fmla="*/ 1537130 h 2615308"/>
              <a:gd name="csX7" fmla="*/ 1475016 w 2615311"/>
              <a:gd name="csY7" fmla="*/ 1555866 h 2615308"/>
              <a:gd name="csX8" fmla="*/ 1367982 w 2615311"/>
              <a:gd name="csY8" fmla="*/ 1600906 h 2615308"/>
              <a:gd name="csX9" fmla="*/ 1335521 w 2615311"/>
              <a:gd name="csY9" fmla="*/ 1604178 h 2615308"/>
              <a:gd name="csX10" fmla="*/ 1335521 w 2615311"/>
              <a:gd name="csY10" fmla="*/ 1905445 h 2615308"/>
              <a:gd name="csX11" fmla="*/ 1428699 w 2615311"/>
              <a:gd name="csY11" fmla="*/ 1896052 h 2615308"/>
              <a:gd name="csX12" fmla="*/ 1643458 w 2615311"/>
              <a:gd name="csY12" fmla="*/ 1805681 h 2615308"/>
              <a:gd name="csX13" fmla="*/ 1710753 w 2615311"/>
              <a:gd name="csY13" fmla="*/ 1750158 h 2615308"/>
              <a:gd name="csX14" fmla="*/ 1117588 w 2615311"/>
              <a:gd name="csY14" fmla="*/ 1537129 h 2615308"/>
              <a:gd name="csX15" fmla="*/ 904560 w 2615311"/>
              <a:gd name="csY15" fmla="*/ 1750157 h 2615308"/>
              <a:gd name="csX16" fmla="*/ 971855 w 2615311"/>
              <a:gd name="csY16" fmla="*/ 1805681 h 2615308"/>
              <a:gd name="csX17" fmla="*/ 1186614 w 2615311"/>
              <a:gd name="csY17" fmla="*/ 1896052 h 2615308"/>
              <a:gd name="csX18" fmla="*/ 1278490 w 2615311"/>
              <a:gd name="csY18" fmla="*/ 1905314 h 2615308"/>
              <a:gd name="csX19" fmla="*/ 1278490 w 2615311"/>
              <a:gd name="csY19" fmla="*/ 1604047 h 2615308"/>
              <a:gd name="csX20" fmla="*/ 1247330 w 2615311"/>
              <a:gd name="csY20" fmla="*/ 1600906 h 2615308"/>
              <a:gd name="csX21" fmla="*/ 1140297 w 2615311"/>
              <a:gd name="csY21" fmla="*/ 1555865 h 2615308"/>
              <a:gd name="csX22" fmla="*/ 709865 w 2615311"/>
              <a:gd name="csY22" fmla="*/ 1335519 h 2615308"/>
              <a:gd name="csX23" fmla="*/ 717587 w 2615311"/>
              <a:gd name="csY23" fmla="*/ 1412112 h 2615308"/>
              <a:gd name="csX24" fmla="*/ 726061 w 2615311"/>
              <a:gd name="csY24" fmla="*/ 1409919 h 2615308"/>
              <a:gd name="csX25" fmla="*/ 739438 w 2615311"/>
              <a:gd name="csY25" fmla="*/ 1417794 h 2615308"/>
              <a:gd name="csX26" fmla="*/ 735451 w 2615311"/>
              <a:gd name="csY26" fmla="*/ 1446199 h 2615308"/>
              <a:gd name="csX27" fmla="*/ 726733 w 2615311"/>
              <a:gd name="csY27" fmla="*/ 1452772 h 2615308"/>
              <a:gd name="csX28" fmla="*/ 727309 w 2615311"/>
              <a:gd name="csY28" fmla="*/ 1454628 h 2615308"/>
              <a:gd name="csX29" fmla="*/ 727482 w 2615311"/>
              <a:gd name="csY29" fmla="*/ 1454497 h 2615308"/>
              <a:gd name="csX30" fmla="*/ 755887 w 2615311"/>
              <a:gd name="csY30" fmla="*/ 1458483 h 2615308"/>
              <a:gd name="csX31" fmla="*/ 751901 w 2615311"/>
              <a:gd name="csY31" fmla="*/ 1486889 h 2615308"/>
              <a:gd name="csX32" fmla="*/ 743431 w 2615311"/>
              <a:gd name="csY32" fmla="*/ 1493273 h 2615308"/>
              <a:gd name="csX33" fmla="*/ 758211 w 2615311"/>
              <a:gd name="csY33" fmla="*/ 1489448 h 2615308"/>
              <a:gd name="csX34" fmla="*/ 771588 w 2615311"/>
              <a:gd name="csY34" fmla="*/ 1497323 h 2615308"/>
              <a:gd name="csX35" fmla="*/ 767602 w 2615311"/>
              <a:gd name="csY35" fmla="*/ 1525729 h 2615308"/>
              <a:gd name="csX36" fmla="*/ 759134 w 2615311"/>
              <a:gd name="csY36" fmla="*/ 1532112 h 2615308"/>
              <a:gd name="csX37" fmla="*/ 773912 w 2615311"/>
              <a:gd name="csY37" fmla="*/ 1528287 h 2615308"/>
              <a:gd name="csX38" fmla="*/ 787289 w 2615311"/>
              <a:gd name="csY38" fmla="*/ 1536163 h 2615308"/>
              <a:gd name="csX39" fmla="*/ 783302 w 2615311"/>
              <a:gd name="csY39" fmla="*/ 1564567 h 2615308"/>
              <a:gd name="csX40" fmla="*/ 778961 w 2615311"/>
              <a:gd name="csY40" fmla="*/ 1567840 h 2615308"/>
              <a:gd name="csX41" fmla="*/ 788865 w 2615311"/>
              <a:gd name="csY41" fmla="*/ 1565277 h 2615308"/>
              <a:gd name="csX42" fmla="*/ 802242 w 2615311"/>
              <a:gd name="csY42" fmla="*/ 1573153 h 2615308"/>
              <a:gd name="csX43" fmla="*/ 798255 w 2615311"/>
              <a:gd name="csY43" fmla="*/ 1601557 h 2615308"/>
              <a:gd name="csX44" fmla="*/ 790188 w 2615311"/>
              <a:gd name="csY44" fmla="*/ 1607638 h 2615308"/>
              <a:gd name="csX45" fmla="*/ 809629 w 2615311"/>
              <a:gd name="csY45" fmla="*/ 1643456 h 2615308"/>
              <a:gd name="csX46" fmla="*/ 864322 w 2615311"/>
              <a:gd name="csY46" fmla="*/ 1709743 h 2615308"/>
              <a:gd name="csX47" fmla="*/ 1077350 w 2615311"/>
              <a:gd name="csY47" fmla="*/ 1496716 h 2615308"/>
              <a:gd name="csX48" fmla="*/ 1059445 w 2615311"/>
              <a:gd name="csY48" fmla="*/ 1475014 h 2615308"/>
              <a:gd name="csX49" fmla="*/ 1014405 w 2615311"/>
              <a:gd name="csY49" fmla="*/ 1367980 h 2615308"/>
              <a:gd name="csX50" fmla="*/ 1011132 w 2615311"/>
              <a:gd name="csY50" fmla="*/ 1335519 h 2615308"/>
              <a:gd name="csX51" fmla="*/ 1905448 w 2615311"/>
              <a:gd name="csY51" fmla="*/ 1335518 h 2615308"/>
              <a:gd name="csX52" fmla="*/ 1604180 w 2615311"/>
              <a:gd name="csY52" fmla="*/ 1335519 h 2615308"/>
              <a:gd name="csX53" fmla="*/ 1600908 w 2615311"/>
              <a:gd name="csY53" fmla="*/ 1367981 h 2615308"/>
              <a:gd name="csX54" fmla="*/ 1555868 w 2615311"/>
              <a:gd name="csY54" fmla="*/ 1475014 h 2615308"/>
              <a:gd name="csX55" fmla="*/ 1537963 w 2615311"/>
              <a:gd name="csY55" fmla="*/ 1496716 h 2615308"/>
              <a:gd name="csX56" fmla="*/ 1750991 w 2615311"/>
              <a:gd name="csY56" fmla="*/ 1709744 h 2615308"/>
              <a:gd name="csX57" fmla="*/ 1805684 w 2615311"/>
              <a:gd name="csY57" fmla="*/ 1643455 h 2615308"/>
              <a:gd name="csX58" fmla="*/ 1824028 w 2615311"/>
              <a:gd name="csY58" fmla="*/ 1609657 h 2615308"/>
              <a:gd name="csX59" fmla="*/ 1813284 w 2615311"/>
              <a:gd name="csY59" fmla="*/ 1601558 h 2615308"/>
              <a:gd name="csX60" fmla="*/ 1809298 w 2615311"/>
              <a:gd name="csY60" fmla="*/ 1573153 h 2615308"/>
              <a:gd name="csX61" fmla="*/ 1822675 w 2615311"/>
              <a:gd name="csY61" fmla="*/ 1565276 h 2615308"/>
              <a:gd name="csX62" fmla="*/ 1832580 w 2615311"/>
              <a:gd name="csY62" fmla="*/ 1567841 h 2615308"/>
              <a:gd name="csX63" fmla="*/ 1828238 w 2615311"/>
              <a:gd name="csY63" fmla="*/ 1564568 h 2615308"/>
              <a:gd name="csX64" fmla="*/ 1824252 w 2615311"/>
              <a:gd name="csY64" fmla="*/ 1536163 h 2615308"/>
              <a:gd name="csX65" fmla="*/ 1837629 w 2615311"/>
              <a:gd name="csY65" fmla="*/ 1528287 h 2615308"/>
              <a:gd name="csX66" fmla="*/ 1852407 w 2615311"/>
              <a:gd name="csY66" fmla="*/ 1532112 h 2615308"/>
              <a:gd name="csX67" fmla="*/ 1843940 w 2615311"/>
              <a:gd name="csY67" fmla="*/ 1525728 h 2615308"/>
              <a:gd name="csX68" fmla="*/ 1839953 w 2615311"/>
              <a:gd name="csY68" fmla="*/ 1497324 h 2615308"/>
              <a:gd name="csX69" fmla="*/ 1853329 w 2615311"/>
              <a:gd name="csY69" fmla="*/ 1489448 h 2615308"/>
              <a:gd name="csX70" fmla="*/ 1868108 w 2615311"/>
              <a:gd name="csY70" fmla="*/ 1493273 h 2615308"/>
              <a:gd name="csX71" fmla="*/ 1859639 w 2615311"/>
              <a:gd name="csY71" fmla="*/ 1486888 h 2615308"/>
              <a:gd name="csX72" fmla="*/ 1855653 w 2615311"/>
              <a:gd name="csY72" fmla="*/ 1458484 h 2615308"/>
              <a:gd name="csX73" fmla="*/ 1884058 w 2615311"/>
              <a:gd name="csY73" fmla="*/ 1454497 h 2615308"/>
              <a:gd name="csX74" fmla="*/ 1887289 w 2615311"/>
              <a:gd name="csY74" fmla="*/ 1456933 h 2615308"/>
              <a:gd name="csX75" fmla="*/ 1887866 w 2615311"/>
              <a:gd name="csY75" fmla="*/ 1455077 h 2615308"/>
              <a:gd name="csX76" fmla="*/ 1876088 w 2615311"/>
              <a:gd name="csY76" fmla="*/ 1446199 h 2615308"/>
              <a:gd name="csX77" fmla="*/ 1872102 w 2615311"/>
              <a:gd name="csY77" fmla="*/ 1417794 h 2615308"/>
              <a:gd name="csX78" fmla="*/ 1885479 w 2615311"/>
              <a:gd name="csY78" fmla="*/ 1409919 h 2615308"/>
              <a:gd name="csX79" fmla="*/ 1897630 w 2615311"/>
              <a:gd name="csY79" fmla="*/ 1413063 h 2615308"/>
              <a:gd name="csX80" fmla="*/ 489429 w 2615311"/>
              <a:gd name="csY80" fmla="*/ 917480 h 2615308"/>
              <a:gd name="csX81" fmla="*/ 489429 w 2615311"/>
              <a:gd name="csY81" fmla="*/ 917480 h 2615308"/>
              <a:gd name="csX82" fmla="*/ 489428 w 2615311"/>
              <a:gd name="csY82" fmla="*/ 917480 h 2615308"/>
              <a:gd name="csX83" fmla="*/ 1750160 w 2615311"/>
              <a:gd name="csY83" fmla="*/ 904558 h 2615308"/>
              <a:gd name="csX84" fmla="*/ 1537132 w 2615311"/>
              <a:gd name="csY84" fmla="*/ 1117585 h 2615308"/>
              <a:gd name="csX85" fmla="*/ 1555868 w 2615311"/>
              <a:gd name="csY85" fmla="*/ 1140294 h 2615308"/>
              <a:gd name="csX86" fmla="*/ 1600908 w 2615311"/>
              <a:gd name="csY86" fmla="*/ 1247328 h 2615308"/>
              <a:gd name="csX87" fmla="*/ 1604049 w 2615311"/>
              <a:gd name="csY87" fmla="*/ 1278488 h 2615308"/>
              <a:gd name="csX88" fmla="*/ 1905316 w 2615311"/>
              <a:gd name="csY88" fmla="*/ 1278488 h 2615308"/>
              <a:gd name="csX89" fmla="*/ 1896055 w 2615311"/>
              <a:gd name="csY89" fmla="*/ 1186612 h 2615308"/>
              <a:gd name="csX90" fmla="*/ 1889609 w 2615311"/>
              <a:gd name="csY90" fmla="*/ 1165849 h 2615308"/>
              <a:gd name="csX91" fmla="*/ 1885479 w 2615311"/>
              <a:gd name="csY91" fmla="*/ 1166917 h 2615308"/>
              <a:gd name="csX92" fmla="*/ 1872102 w 2615311"/>
              <a:gd name="csY92" fmla="*/ 1159041 h 2615308"/>
              <a:gd name="csX93" fmla="*/ 1876088 w 2615311"/>
              <a:gd name="csY93" fmla="*/ 1130637 h 2615308"/>
              <a:gd name="csX94" fmla="*/ 1878188 w 2615311"/>
              <a:gd name="csY94" fmla="*/ 1129054 h 2615308"/>
              <a:gd name="csX95" fmla="*/ 1876695 w 2615311"/>
              <a:gd name="csY95" fmla="*/ 1124244 h 2615308"/>
              <a:gd name="csX96" fmla="*/ 1869030 w 2615311"/>
              <a:gd name="csY96" fmla="*/ 1126229 h 2615308"/>
              <a:gd name="csX97" fmla="*/ 1855653 w 2615311"/>
              <a:gd name="csY97" fmla="*/ 1118352 h 2615308"/>
              <a:gd name="csX98" fmla="*/ 1859640 w 2615311"/>
              <a:gd name="csY98" fmla="*/ 1089948 h 2615308"/>
              <a:gd name="csX99" fmla="*/ 1864833 w 2615311"/>
              <a:gd name="csY99" fmla="*/ 1086033 h 2615308"/>
              <a:gd name="csX100" fmla="*/ 1864367 w 2615311"/>
              <a:gd name="csY100" fmla="*/ 1084532 h 2615308"/>
              <a:gd name="csX101" fmla="*/ 1853329 w 2615311"/>
              <a:gd name="csY101" fmla="*/ 1087388 h 2615308"/>
              <a:gd name="csX102" fmla="*/ 1839953 w 2615311"/>
              <a:gd name="csY102" fmla="*/ 1079512 h 2615308"/>
              <a:gd name="csX103" fmla="*/ 1843939 w 2615311"/>
              <a:gd name="csY103" fmla="*/ 1051108 h 2615308"/>
              <a:gd name="csX104" fmla="*/ 1847319 w 2615311"/>
              <a:gd name="csY104" fmla="*/ 1048560 h 2615308"/>
              <a:gd name="csX105" fmla="*/ 1846120 w 2615311"/>
              <a:gd name="csY105" fmla="*/ 1046351 h 2615308"/>
              <a:gd name="csX106" fmla="*/ 1837629 w 2615311"/>
              <a:gd name="csY106" fmla="*/ 1048549 h 2615308"/>
              <a:gd name="csX107" fmla="*/ 1824252 w 2615311"/>
              <a:gd name="csY107" fmla="*/ 1040673 h 2615308"/>
              <a:gd name="csX108" fmla="*/ 1820362 w 2615311"/>
              <a:gd name="csY108" fmla="*/ 1025645 h 2615308"/>
              <a:gd name="csX109" fmla="*/ 1827917 w 2615311"/>
              <a:gd name="csY109" fmla="*/ 1012815 h 2615308"/>
              <a:gd name="csX110" fmla="*/ 1826674 w 2615311"/>
              <a:gd name="csY110" fmla="*/ 1010524 h 2615308"/>
              <a:gd name="csX111" fmla="*/ 1822675 w 2615311"/>
              <a:gd name="csY111" fmla="*/ 1011559 h 2615308"/>
              <a:gd name="csX112" fmla="*/ 1809297 w 2615311"/>
              <a:gd name="csY112" fmla="*/ 1003683 h 2615308"/>
              <a:gd name="csX113" fmla="*/ 1805408 w 2615311"/>
              <a:gd name="csY113" fmla="*/ 988655 h 2615308"/>
              <a:gd name="csX114" fmla="*/ 1810297 w 2615311"/>
              <a:gd name="csY114" fmla="*/ 980353 h 2615308"/>
              <a:gd name="csX115" fmla="*/ 1805683 w 2615311"/>
              <a:gd name="csY115" fmla="*/ 971853 h 2615308"/>
              <a:gd name="csX116" fmla="*/ 865153 w 2615311"/>
              <a:gd name="csY116" fmla="*/ 904558 h 2615308"/>
              <a:gd name="csX117" fmla="*/ 809630 w 2615311"/>
              <a:gd name="csY117" fmla="*/ 971853 h 2615308"/>
              <a:gd name="csX118" fmla="*/ 803206 w 2615311"/>
              <a:gd name="csY118" fmla="*/ 983687 h 2615308"/>
              <a:gd name="csX119" fmla="*/ 806132 w 2615311"/>
              <a:gd name="csY119" fmla="*/ 988655 h 2615308"/>
              <a:gd name="csX120" fmla="*/ 802243 w 2615311"/>
              <a:gd name="csY120" fmla="*/ 1003683 h 2615308"/>
              <a:gd name="csX121" fmla="*/ 788865 w 2615311"/>
              <a:gd name="csY121" fmla="*/ 1011559 h 2615308"/>
              <a:gd name="csX122" fmla="*/ 788175 w 2615311"/>
              <a:gd name="csY122" fmla="*/ 1011381 h 2615308"/>
              <a:gd name="csX123" fmla="*/ 785586 w 2615311"/>
              <a:gd name="csY123" fmla="*/ 1016148 h 2615308"/>
              <a:gd name="csX124" fmla="*/ 791178 w 2615311"/>
              <a:gd name="csY124" fmla="*/ 1025645 h 2615308"/>
              <a:gd name="csX125" fmla="*/ 787289 w 2615311"/>
              <a:gd name="csY125" fmla="*/ 1040673 h 2615308"/>
              <a:gd name="csX126" fmla="*/ 773913 w 2615311"/>
              <a:gd name="csY126" fmla="*/ 1048549 h 2615308"/>
              <a:gd name="csX127" fmla="*/ 768729 w 2615311"/>
              <a:gd name="csY127" fmla="*/ 1047208 h 2615308"/>
              <a:gd name="csX128" fmla="*/ 766899 w 2615311"/>
              <a:gd name="csY128" fmla="*/ 1050578 h 2615308"/>
              <a:gd name="csX129" fmla="*/ 767601 w 2615311"/>
              <a:gd name="csY129" fmla="*/ 1051107 h 2615308"/>
              <a:gd name="csX130" fmla="*/ 771588 w 2615311"/>
              <a:gd name="csY130" fmla="*/ 1079512 h 2615308"/>
              <a:gd name="csX131" fmla="*/ 758211 w 2615311"/>
              <a:gd name="csY131" fmla="*/ 1087389 h 2615308"/>
              <a:gd name="csX132" fmla="*/ 750666 w 2615311"/>
              <a:gd name="csY132" fmla="*/ 1085435 h 2615308"/>
              <a:gd name="csX133" fmla="*/ 749765 w 2615311"/>
              <a:gd name="csY133" fmla="*/ 1088338 h 2615308"/>
              <a:gd name="csX134" fmla="*/ 751900 w 2615311"/>
              <a:gd name="csY134" fmla="*/ 1089947 h 2615308"/>
              <a:gd name="csX135" fmla="*/ 755887 w 2615311"/>
              <a:gd name="csY135" fmla="*/ 1118352 h 2615308"/>
              <a:gd name="csX136" fmla="*/ 742510 w 2615311"/>
              <a:gd name="csY136" fmla="*/ 1126229 h 2615308"/>
              <a:gd name="csX137" fmla="*/ 738338 w 2615311"/>
              <a:gd name="csY137" fmla="*/ 1125148 h 2615308"/>
              <a:gd name="csX138" fmla="*/ 736226 w 2615311"/>
              <a:gd name="csY138" fmla="*/ 1131952 h 2615308"/>
              <a:gd name="csX139" fmla="*/ 743327 w 2615311"/>
              <a:gd name="csY139" fmla="*/ 1144013 h 2615308"/>
              <a:gd name="csX140" fmla="*/ 739438 w 2615311"/>
              <a:gd name="csY140" fmla="*/ 1159041 h 2615308"/>
              <a:gd name="csX141" fmla="*/ 726061 w 2615311"/>
              <a:gd name="csY141" fmla="*/ 1166917 h 2615308"/>
              <a:gd name="csX142" fmla="*/ 725423 w 2615311"/>
              <a:gd name="csY142" fmla="*/ 1166753 h 2615308"/>
              <a:gd name="csX143" fmla="*/ 719259 w 2615311"/>
              <a:gd name="csY143" fmla="*/ 1186612 h 2615308"/>
              <a:gd name="csX144" fmla="*/ 709997 w 2615311"/>
              <a:gd name="csY144" fmla="*/ 1278489 h 2615308"/>
              <a:gd name="csX145" fmla="*/ 1011263 w 2615311"/>
              <a:gd name="csY145" fmla="*/ 1278488 h 2615308"/>
              <a:gd name="csX146" fmla="*/ 1014405 w 2615311"/>
              <a:gd name="csY146" fmla="*/ 1247328 h 2615308"/>
              <a:gd name="csX147" fmla="*/ 1059444 w 2615311"/>
              <a:gd name="csY147" fmla="*/ 1140294 h 2615308"/>
              <a:gd name="csX148" fmla="*/ 1078181 w 2615311"/>
              <a:gd name="csY148" fmla="*/ 1117586 h 2615308"/>
              <a:gd name="csX149" fmla="*/ 505130 w 2615311"/>
              <a:gd name="csY149" fmla="*/ 878640 h 2615308"/>
              <a:gd name="csX150" fmla="*/ 505130 w 2615311"/>
              <a:gd name="csY150" fmla="*/ 878640 h 2615308"/>
              <a:gd name="csX151" fmla="*/ 505129 w 2615311"/>
              <a:gd name="csY151" fmla="*/ 878640 h 2615308"/>
              <a:gd name="csX152" fmla="*/ 1278490 w 2615311"/>
              <a:gd name="csY152" fmla="*/ 709994 h 2615308"/>
              <a:gd name="csX153" fmla="*/ 1186615 w 2615311"/>
              <a:gd name="csY153" fmla="*/ 719255 h 2615308"/>
              <a:gd name="csX154" fmla="*/ 971855 w 2615311"/>
              <a:gd name="csY154" fmla="*/ 809627 h 2615308"/>
              <a:gd name="csX155" fmla="*/ 905567 w 2615311"/>
              <a:gd name="csY155" fmla="*/ 864320 h 2615308"/>
              <a:gd name="csX156" fmla="*/ 1118595 w 2615311"/>
              <a:gd name="csY156" fmla="*/ 1077347 h 2615308"/>
              <a:gd name="csX157" fmla="*/ 1140297 w 2615311"/>
              <a:gd name="csY157" fmla="*/ 1059442 h 2615308"/>
              <a:gd name="csX158" fmla="*/ 1247330 w 2615311"/>
              <a:gd name="csY158" fmla="*/ 1014403 h 2615308"/>
              <a:gd name="csX159" fmla="*/ 1278490 w 2615311"/>
              <a:gd name="csY159" fmla="*/ 1011261 h 2615308"/>
              <a:gd name="csX160" fmla="*/ 1335520 w 2615311"/>
              <a:gd name="csY160" fmla="*/ 709863 h 2615308"/>
              <a:gd name="csX161" fmla="*/ 1335520 w 2615311"/>
              <a:gd name="csY161" fmla="*/ 1011130 h 2615308"/>
              <a:gd name="csX162" fmla="*/ 1367983 w 2615311"/>
              <a:gd name="csY162" fmla="*/ 1014402 h 2615308"/>
              <a:gd name="csX163" fmla="*/ 1475016 w 2615311"/>
              <a:gd name="csY163" fmla="*/ 1059442 h 2615308"/>
              <a:gd name="csX164" fmla="*/ 1496718 w 2615311"/>
              <a:gd name="csY164" fmla="*/ 1077347 h 2615308"/>
              <a:gd name="csX165" fmla="*/ 1709745 w 2615311"/>
              <a:gd name="csY165" fmla="*/ 864319 h 2615308"/>
              <a:gd name="csX166" fmla="*/ 1643458 w 2615311"/>
              <a:gd name="csY166" fmla="*/ 809627 h 2615308"/>
              <a:gd name="csX167" fmla="*/ 1428698 w 2615311"/>
              <a:gd name="csY167" fmla="*/ 719256 h 2615308"/>
              <a:gd name="csX168" fmla="*/ 1307656 w 2615311"/>
              <a:gd name="csY168" fmla="*/ 0 h 2615308"/>
              <a:gd name="csX169" fmla="*/ 1373945 w 2615311"/>
              <a:gd name="csY169" fmla="*/ 66288 h 2615308"/>
              <a:gd name="csX170" fmla="*/ 1373943 w 2615311"/>
              <a:gd name="csY170" fmla="*/ 283728 h 2615308"/>
              <a:gd name="csX171" fmla="*/ 1354528 w 2615311"/>
              <a:gd name="csY171" fmla="*/ 330602 h 2615308"/>
              <a:gd name="csX172" fmla="*/ 1349061 w 2615311"/>
              <a:gd name="csY172" fmla="*/ 332867 h 2615308"/>
              <a:gd name="csX173" fmla="*/ 1377390 w 2615311"/>
              <a:gd name="csY173" fmla="*/ 446181 h 2615308"/>
              <a:gd name="csX174" fmla="*/ 1396097 w 2615311"/>
              <a:gd name="csY174" fmla="*/ 447125 h 2615308"/>
              <a:gd name="csX175" fmla="*/ 1791283 w 2615311"/>
              <a:gd name="csY175" fmla="*/ 590387 h 2615308"/>
              <a:gd name="csX176" fmla="*/ 1870018 w 2615311"/>
              <a:gd name="csY176" fmla="*/ 655350 h 2615308"/>
              <a:gd name="csX177" fmla="*/ 1865224 w 2615311"/>
              <a:gd name="csY177" fmla="*/ 650555 h 2615308"/>
              <a:gd name="csX178" fmla="*/ 1966581 w 2615311"/>
              <a:gd name="csY178" fmla="*/ 589741 h 2615308"/>
              <a:gd name="csX179" fmla="*/ 1965392 w 2615311"/>
              <a:gd name="csY179" fmla="*/ 583629 h 2615308"/>
              <a:gd name="csX180" fmla="*/ 1984807 w 2615311"/>
              <a:gd name="csY180" fmla="*/ 536755 h 2615308"/>
              <a:gd name="csX181" fmla="*/ 2138561 w 2615311"/>
              <a:gd name="csY181" fmla="*/ 383003 h 2615308"/>
              <a:gd name="csX182" fmla="*/ 2185434 w 2615311"/>
              <a:gd name="csY182" fmla="*/ 363587 h 2615308"/>
              <a:gd name="csX183" fmla="*/ 2232308 w 2615311"/>
              <a:gd name="csY183" fmla="*/ 383003 h 2615308"/>
              <a:gd name="csX184" fmla="*/ 2232308 w 2615311"/>
              <a:gd name="csY184" fmla="*/ 476748 h 2615308"/>
              <a:gd name="csX185" fmla="*/ 2078553 w 2615311"/>
              <a:gd name="csY185" fmla="*/ 630502 h 2615308"/>
              <a:gd name="csX186" fmla="*/ 2031680 w 2615311"/>
              <a:gd name="csY186" fmla="*/ 649918 h 2615308"/>
              <a:gd name="csX187" fmla="*/ 2025567 w 2615311"/>
              <a:gd name="csY187" fmla="*/ 648729 h 2615308"/>
              <a:gd name="csX188" fmla="*/ 1964753 w 2615311"/>
              <a:gd name="csY188" fmla="*/ 750085 h 2615308"/>
              <a:gd name="csX189" fmla="*/ 1959960 w 2615311"/>
              <a:gd name="csY189" fmla="*/ 745292 h 2615308"/>
              <a:gd name="csX190" fmla="*/ 2020704 w 2615311"/>
              <a:gd name="csY190" fmla="*/ 818913 h 2615308"/>
              <a:gd name="csX191" fmla="*/ 2047352 w 2615311"/>
              <a:gd name="csY191" fmla="*/ 798825 h 2615308"/>
              <a:gd name="csX192" fmla="*/ 2075757 w 2615311"/>
              <a:gd name="csY192" fmla="*/ 802812 h 2615308"/>
              <a:gd name="csX193" fmla="*/ 2075757 w 2615311"/>
              <a:gd name="csY193" fmla="*/ 802811 h 2615308"/>
              <a:gd name="csX194" fmla="*/ 2071771 w 2615311"/>
              <a:gd name="csY194" fmla="*/ 831215 h 2615308"/>
              <a:gd name="csX195" fmla="*/ 2067426 w 2615311"/>
              <a:gd name="csY195" fmla="*/ 834490 h 2615308"/>
              <a:gd name="csX196" fmla="*/ 2077334 w 2615311"/>
              <a:gd name="csY196" fmla="*/ 831926 h 2615308"/>
              <a:gd name="csX197" fmla="*/ 2090711 w 2615311"/>
              <a:gd name="csY197" fmla="*/ 839802 h 2615308"/>
              <a:gd name="csX198" fmla="*/ 2090711 w 2615311"/>
              <a:gd name="csY198" fmla="*/ 839800 h 2615308"/>
              <a:gd name="csX199" fmla="*/ 2086725 w 2615311"/>
              <a:gd name="csY199" fmla="*/ 868206 h 2615308"/>
              <a:gd name="csX200" fmla="*/ 2078255 w 2615311"/>
              <a:gd name="csY200" fmla="*/ 874590 h 2615308"/>
              <a:gd name="csX201" fmla="*/ 2093035 w 2615311"/>
              <a:gd name="csY201" fmla="*/ 870765 h 2615308"/>
              <a:gd name="csX202" fmla="*/ 2106412 w 2615311"/>
              <a:gd name="csY202" fmla="*/ 878640 h 2615308"/>
              <a:gd name="csX203" fmla="*/ 2106413 w 2615311"/>
              <a:gd name="csY203" fmla="*/ 878640 h 2615308"/>
              <a:gd name="csX204" fmla="*/ 2102425 w 2615311"/>
              <a:gd name="csY204" fmla="*/ 907044 h 2615308"/>
              <a:gd name="csX205" fmla="*/ 2093955 w 2615311"/>
              <a:gd name="csY205" fmla="*/ 913430 h 2615308"/>
              <a:gd name="csX206" fmla="*/ 2108735 w 2615311"/>
              <a:gd name="csY206" fmla="*/ 909606 h 2615308"/>
              <a:gd name="csX207" fmla="*/ 2122112 w 2615311"/>
              <a:gd name="csY207" fmla="*/ 917481 h 2615308"/>
              <a:gd name="csX208" fmla="*/ 2122112 w 2615311"/>
              <a:gd name="csY208" fmla="*/ 917480 h 2615308"/>
              <a:gd name="csX209" fmla="*/ 2118126 w 2615311"/>
              <a:gd name="csY209" fmla="*/ 945884 h 2615308"/>
              <a:gd name="csX210" fmla="*/ 2097188 w 2615311"/>
              <a:gd name="csY210" fmla="*/ 961669 h 2615308"/>
              <a:gd name="csX211" fmla="*/ 2097894 w 2615311"/>
              <a:gd name="csY211" fmla="*/ 963427 h 2615308"/>
              <a:gd name="csX212" fmla="*/ 2110156 w 2615311"/>
              <a:gd name="csY212" fmla="*/ 954183 h 2615308"/>
              <a:gd name="csX213" fmla="*/ 2138561 w 2615311"/>
              <a:gd name="csY213" fmla="*/ 958170 h 2615308"/>
              <a:gd name="csX214" fmla="*/ 2138561 w 2615311"/>
              <a:gd name="csY214" fmla="*/ 958168 h 2615308"/>
              <a:gd name="csX215" fmla="*/ 2134575 w 2615311"/>
              <a:gd name="csY215" fmla="*/ 986574 h 2615308"/>
              <a:gd name="csX216" fmla="*/ 2113533 w 2615311"/>
              <a:gd name="csY216" fmla="*/ 1002435 h 2615308"/>
              <a:gd name="csX217" fmla="*/ 2136861 w 2615311"/>
              <a:gd name="csY217" fmla="*/ 1060615 h 2615308"/>
              <a:gd name="csX218" fmla="*/ 2168185 w 2615311"/>
              <a:gd name="csY218" fmla="*/ 1219213 h 2615308"/>
              <a:gd name="csX219" fmla="*/ 2169129 w 2615311"/>
              <a:gd name="csY219" fmla="*/ 1237919 h 2615308"/>
              <a:gd name="csX220" fmla="*/ 2281228 w 2615311"/>
              <a:gd name="csY220" fmla="*/ 1265944 h 2615308"/>
              <a:gd name="csX221" fmla="*/ 2284709 w 2615311"/>
              <a:gd name="csY221" fmla="*/ 1260781 h 2615308"/>
              <a:gd name="csX222" fmla="*/ 2331582 w 2615311"/>
              <a:gd name="csY222" fmla="*/ 1241366 h 2615308"/>
              <a:gd name="csX223" fmla="*/ 2549022 w 2615311"/>
              <a:gd name="csY223" fmla="*/ 1241366 h 2615308"/>
              <a:gd name="csX224" fmla="*/ 2615311 w 2615311"/>
              <a:gd name="csY224" fmla="*/ 1307655 h 2615308"/>
              <a:gd name="csX225" fmla="*/ 2549022 w 2615311"/>
              <a:gd name="csY225" fmla="*/ 1373944 h 2615308"/>
              <a:gd name="csX226" fmla="*/ 2331581 w 2615311"/>
              <a:gd name="csY226" fmla="*/ 1373943 h 2615308"/>
              <a:gd name="csX227" fmla="*/ 2284708 w 2615311"/>
              <a:gd name="csY227" fmla="*/ 1354527 h 2615308"/>
              <a:gd name="csX228" fmla="*/ 2281226 w 2615311"/>
              <a:gd name="csY228" fmla="*/ 1349364 h 2615308"/>
              <a:gd name="csX229" fmla="*/ 2169129 w 2615311"/>
              <a:gd name="csY229" fmla="*/ 1377388 h 2615308"/>
              <a:gd name="csX230" fmla="*/ 2168185 w 2615311"/>
              <a:gd name="csY230" fmla="*/ 1396095 h 2615308"/>
              <a:gd name="csX231" fmla="*/ 2136861 w 2615311"/>
              <a:gd name="csY231" fmla="*/ 1554693 h 2615308"/>
              <a:gd name="csX232" fmla="*/ 2125379 w 2615311"/>
              <a:gd name="csY232" fmla="*/ 1583330 h 2615308"/>
              <a:gd name="csX233" fmla="*/ 2134574 w 2615311"/>
              <a:gd name="csY233" fmla="*/ 1590262 h 2615308"/>
              <a:gd name="csX234" fmla="*/ 2142450 w 2615311"/>
              <a:gd name="csY234" fmla="*/ 1603639 h 2615308"/>
              <a:gd name="csX235" fmla="*/ 2138561 w 2615311"/>
              <a:gd name="csY235" fmla="*/ 1618666 h 2615308"/>
              <a:gd name="csX236" fmla="*/ 2125184 w 2615311"/>
              <a:gd name="csY236" fmla="*/ 1626541 h 2615308"/>
              <a:gd name="csX237" fmla="*/ 2110156 w 2615311"/>
              <a:gd name="csY237" fmla="*/ 1622652 h 2615308"/>
              <a:gd name="csX238" fmla="*/ 2109738 w 2615311"/>
              <a:gd name="csY238" fmla="*/ 1622337 h 2615308"/>
              <a:gd name="csX239" fmla="*/ 2109033 w 2615311"/>
              <a:gd name="csY239" fmla="*/ 1624097 h 2615308"/>
              <a:gd name="csX240" fmla="*/ 2118126 w 2615311"/>
              <a:gd name="csY240" fmla="*/ 1630952 h 2615308"/>
              <a:gd name="csX241" fmla="*/ 2122112 w 2615311"/>
              <a:gd name="csY241" fmla="*/ 1659357 h 2615308"/>
              <a:gd name="csX242" fmla="*/ 2122112 w 2615311"/>
              <a:gd name="csY242" fmla="*/ 1659355 h 2615308"/>
              <a:gd name="csX243" fmla="*/ 2108735 w 2615311"/>
              <a:gd name="csY243" fmla="*/ 1667230 h 2615308"/>
              <a:gd name="csX244" fmla="*/ 2093954 w 2615311"/>
              <a:gd name="csY244" fmla="*/ 1663405 h 2615308"/>
              <a:gd name="csX245" fmla="*/ 2102426 w 2615311"/>
              <a:gd name="csY245" fmla="*/ 1669792 h 2615308"/>
              <a:gd name="csX246" fmla="*/ 2106412 w 2615311"/>
              <a:gd name="csY246" fmla="*/ 1698196 h 2615308"/>
              <a:gd name="csX247" fmla="*/ 2106412 w 2615311"/>
              <a:gd name="csY247" fmla="*/ 1698195 h 2615308"/>
              <a:gd name="csX248" fmla="*/ 2093035 w 2615311"/>
              <a:gd name="csY248" fmla="*/ 1706071 h 2615308"/>
              <a:gd name="csX249" fmla="*/ 2078255 w 2615311"/>
              <a:gd name="csY249" fmla="*/ 1702245 h 2615308"/>
              <a:gd name="csX250" fmla="*/ 2086724 w 2615311"/>
              <a:gd name="csY250" fmla="*/ 1708631 h 2615308"/>
              <a:gd name="csX251" fmla="*/ 2090711 w 2615311"/>
              <a:gd name="csY251" fmla="*/ 1737035 h 2615308"/>
              <a:gd name="csX252" fmla="*/ 2090711 w 2615311"/>
              <a:gd name="csY252" fmla="*/ 1737034 h 2615308"/>
              <a:gd name="csX253" fmla="*/ 2077334 w 2615311"/>
              <a:gd name="csY253" fmla="*/ 1744910 h 2615308"/>
              <a:gd name="csX254" fmla="*/ 2067426 w 2615311"/>
              <a:gd name="csY254" fmla="*/ 1742346 h 2615308"/>
              <a:gd name="csX255" fmla="*/ 2071771 w 2615311"/>
              <a:gd name="csY255" fmla="*/ 1745621 h 2615308"/>
              <a:gd name="csX256" fmla="*/ 2075758 w 2615311"/>
              <a:gd name="csY256" fmla="*/ 1774025 h 2615308"/>
              <a:gd name="csX257" fmla="*/ 2075757 w 2615311"/>
              <a:gd name="csY257" fmla="*/ 1774024 h 2615308"/>
              <a:gd name="csX258" fmla="*/ 2047352 w 2615311"/>
              <a:gd name="csY258" fmla="*/ 1778011 h 2615308"/>
              <a:gd name="csX259" fmla="*/ 2037262 w 2615311"/>
              <a:gd name="csY259" fmla="*/ 1770404 h 2615308"/>
              <a:gd name="csX260" fmla="*/ 2024923 w 2615311"/>
              <a:gd name="csY260" fmla="*/ 1791281 h 2615308"/>
              <a:gd name="csX261" fmla="*/ 1959965 w 2615311"/>
              <a:gd name="csY261" fmla="*/ 1870010 h 2615308"/>
              <a:gd name="csX262" fmla="*/ 1964753 w 2615311"/>
              <a:gd name="csY262" fmla="*/ 1865223 h 2615308"/>
              <a:gd name="csX263" fmla="*/ 2025568 w 2615311"/>
              <a:gd name="csY263" fmla="*/ 1966579 h 2615308"/>
              <a:gd name="csX264" fmla="*/ 2031680 w 2615311"/>
              <a:gd name="csY264" fmla="*/ 1965390 h 2615308"/>
              <a:gd name="csX265" fmla="*/ 2078554 w 2615311"/>
              <a:gd name="csY265" fmla="*/ 1984805 h 2615308"/>
              <a:gd name="csX266" fmla="*/ 2232306 w 2615311"/>
              <a:gd name="csY266" fmla="*/ 2138559 h 2615308"/>
              <a:gd name="csX267" fmla="*/ 2232307 w 2615311"/>
              <a:gd name="csY267" fmla="*/ 2232305 h 2615308"/>
              <a:gd name="csX268" fmla="*/ 2138560 w 2615311"/>
              <a:gd name="csY268" fmla="*/ 2232306 h 2615308"/>
              <a:gd name="csX269" fmla="*/ 1984807 w 2615311"/>
              <a:gd name="csY269" fmla="*/ 2078551 h 2615308"/>
              <a:gd name="csX270" fmla="*/ 1965392 w 2615311"/>
              <a:gd name="csY270" fmla="*/ 2031677 h 2615308"/>
              <a:gd name="csX271" fmla="*/ 1966580 w 2615311"/>
              <a:gd name="csY271" fmla="*/ 2025565 h 2615308"/>
              <a:gd name="csX272" fmla="*/ 1865224 w 2615311"/>
              <a:gd name="csY272" fmla="*/ 1964752 h 2615308"/>
              <a:gd name="csX273" fmla="*/ 1870012 w 2615311"/>
              <a:gd name="csY273" fmla="*/ 1959963 h 2615308"/>
              <a:gd name="csX274" fmla="*/ 1791283 w 2615311"/>
              <a:gd name="csY274" fmla="*/ 2024921 h 2615308"/>
              <a:gd name="csX275" fmla="*/ 1396097 w 2615311"/>
              <a:gd name="csY275" fmla="*/ 2168183 h 2615308"/>
              <a:gd name="csX276" fmla="*/ 1377390 w 2615311"/>
              <a:gd name="csY276" fmla="*/ 2169127 h 2615308"/>
              <a:gd name="csX277" fmla="*/ 1349061 w 2615311"/>
              <a:gd name="csY277" fmla="*/ 2282441 h 2615308"/>
              <a:gd name="csX278" fmla="*/ 1354528 w 2615311"/>
              <a:gd name="csY278" fmla="*/ 2284707 h 2615308"/>
              <a:gd name="csX279" fmla="*/ 1373944 w 2615311"/>
              <a:gd name="csY279" fmla="*/ 2331579 h 2615308"/>
              <a:gd name="csX280" fmla="*/ 1373944 w 2615311"/>
              <a:gd name="csY280" fmla="*/ 2549019 h 2615308"/>
              <a:gd name="csX281" fmla="*/ 1307655 w 2615311"/>
              <a:gd name="csY281" fmla="*/ 2615308 h 2615308"/>
              <a:gd name="csX282" fmla="*/ 1241366 w 2615311"/>
              <a:gd name="csY282" fmla="*/ 2549020 h 2615308"/>
              <a:gd name="csX283" fmla="*/ 1241367 w 2615311"/>
              <a:gd name="csY283" fmla="*/ 2331578 h 2615308"/>
              <a:gd name="csX284" fmla="*/ 1260782 w 2615311"/>
              <a:gd name="csY284" fmla="*/ 2284704 h 2615308"/>
              <a:gd name="csX285" fmla="*/ 1266250 w 2615311"/>
              <a:gd name="csY285" fmla="*/ 2282440 h 2615308"/>
              <a:gd name="csX286" fmla="*/ 1237921 w 2615311"/>
              <a:gd name="csY286" fmla="*/ 2169127 h 2615308"/>
              <a:gd name="csX287" fmla="*/ 1219216 w 2615311"/>
              <a:gd name="csY287" fmla="*/ 2168182 h 2615308"/>
              <a:gd name="csX288" fmla="*/ 824030 w 2615311"/>
              <a:gd name="csY288" fmla="*/ 2024921 h 2615308"/>
              <a:gd name="csX289" fmla="*/ 745288 w 2615311"/>
              <a:gd name="csY289" fmla="*/ 1959953 h 2615308"/>
              <a:gd name="csX290" fmla="*/ 750087 w 2615311"/>
              <a:gd name="csY290" fmla="*/ 1964752 h 2615308"/>
              <a:gd name="csX291" fmla="*/ 648730 w 2615311"/>
              <a:gd name="csY291" fmla="*/ 2025566 h 2615308"/>
              <a:gd name="csX292" fmla="*/ 649919 w 2615311"/>
              <a:gd name="csY292" fmla="*/ 2031678 h 2615308"/>
              <a:gd name="csX293" fmla="*/ 630504 w 2615311"/>
              <a:gd name="csY293" fmla="*/ 2078552 h 2615308"/>
              <a:gd name="csX294" fmla="*/ 476750 w 2615311"/>
              <a:gd name="csY294" fmla="*/ 2232304 h 2615308"/>
              <a:gd name="csX295" fmla="*/ 383004 w 2615311"/>
              <a:gd name="csY295" fmla="*/ 2232305 h 2615308"/>
              <a:gd name="csX296" fmla="*/ 383003 w 2615311"/>
              <a:gd name="csY296" fmla="*/ 2138559 h 2615308"/>
              <a:gd name="csX297" fmla="*/ 536758 w 2615311"/>
              <a:gd name="csY297" fmla="*/ 1984805 h 2615308"/>
              <a:gd name="csX298" fmla="*/ 583631 w 2615311"/>
              <a:gd name="csY298" fmla="*/ 1965389 h 2615308"/>
              <a:gd name="csX299" fmla="*/ 589744 w 2615311"/>
              <a:gd name="csY299" fmla="*/ 1966578 h 2615308"/>
              <a:gd name="csX300" fmla="*/ 650558 w 2615311"/>
              <a:gd name="csY300" fmla="*/ 1865222 h 2615308"/>
              <a:gd name="csX301" fmla="*/ 655357 w 2615311"/>
              <a:gd name="csY301" fmla="*/ 1870023 h 2615308"/>
              <a:gd name="csX302" fmla="*/ 590390 w 2615311"/>
              <a:gd name="csY302" fmla="*/ 1791281 h 2615308"/>
              <a:gd name="csX303" fmla="*/ 576888 w 2615311"/>
              <a:gd name="csY303" fmla="*/ 1768437 h 2615308"/>
              <a:gd name="csX304" fmla="*/ 564188 w 2615311"/>
              <a:gd name="csY304" fmla="*/ 1778011 h 2615308"/>
              <a:gd name="csX305" fmla="*/ 535784 w 2615311"/>
              <a:gd name="csY305" fmla="*/ 1774024 h 2615308"/>
              <a:gd name="csX306" fmla="*/ 535783 w 2615311"/>
              <a:gd name="csY306" fmla="*/ 1774025 h 2615308"/>
              <a:gd name="csX307" fmla="*/ 539770 w 2615311"/>
              <a:gd name="csY307" fmla="*/ 1745621 h 2615308"/>
              <a:gd name="csX308" fmla="*/ 544113 w 2615311"/>
              <a:gd name="csY308" fmla="*/ 1742347 h 2615308"/>
              <a:gd name="csX309" fmla="*/ 534207 w 2615311"/>
              <a:gd name="csY309" fmla="*/ 1744910 h 2615308"/>
              <a:gd name="csX310" fmla="*/ 520831 w 2615311"/>
              <a:gd name="csY310" fmla="*/ 1737034 h 2615308"/>
              <a:gd name="csX311" fmla="*/ 520830 w 2615311"/>
              <a:gd name="csY311" fmla="*/ 1737035 h 2615308"/>
              <a:gd name="csX312" fmla="*/ 524817 w 2615311"/>
              <a:gd name="csY312" fmla="*/ 1708631 h 2615308"/>
              <a:gd name="csX313" fmla="*/ 533286 w 2615311"/>
              <a:gd name="csY313" fmla="*/ 1702246 h 2615308"/>
              <a:gd name="csX314" fmla="*/ 518506 w 2615311"/>
              <a:gd name="csY314" fmla="*/ 1706071 h 2615308"/>
              <a:gd name="csX315" fmla="*/ 505129 w 2615311"/>
              <a:gd name="csY315" fmla="*/ 1698195 h 2615308"/>
              <a:gd name="csX316" fmla="*/ 505129 w 2615311"/>
              <a:gd name="csY316" fmla="*/ 1698196 h 2615308"/>
              <a:gd name="csX317" fmla="*/ 509115 w 2615311"/>
              <a:gd name="csY317" fmla="*/ 1669792 h 2615308"/>
              <a:gd name="csX318" fmla="*/ 517587 w 2615311"/>
              <a:gd name="csY318" fmla="*/ 1663405 h 2615308"/>
              <a:gd name="csX319" fmla="*/ 502804 w 2615311"/>
              <a:gd name="csY319" fmla="*/ 1667231 h 2615308"/>
              <a:gd name="csX320" fmla="*/ 489428 w 2615311"/>
              <a:gd name="csY320" fmla="*/ 1659355 h 2615308"/>
              <a:gd name="csX321" fmla="*/ 485539 w 2615311"/>
              <a:gd name="csY321" fmla="*/ 1644328 h 2615308"/>
              <a:gd name="csX322" fmla="*/ 493414 w 2615311"/>
              <a:gd name="csY322" fmla="*/ 1630952 h 2615308"/>
              <a:gd name="csX323" fmla="*/ 505405 w 2615311"/>
              <a:gd name="csY323" fmla="*/ 1621914 h 2615308"/>
              <a:gd name="csX324" fmla="*/ 504699 w 2615311"/>
              <a:gd name="csY324" fmla="*/ 1620154 h 2615308"/>
              <a:gd name="csX325" fmla="*/ 501383 w 2615311"/>
              <a:gd name="csY325" fmla="*/ 1622653 h 2615308"/>
              <a:gd name="csX326" fmla="*/ 472979 w 2615311"/>
              <a:gd name="csY326" fmla="*/ 1618666 h 2615308"/>
              <a:gd name="csX327" fmla="*/ 472979 w 2615311"/>
              <a:gd name="csY327" fmla="*/ 1618667 h 2615308"/>
              <a:gd name="csX328" fmla="*/ 476965 w 2615311"/>
              <a:gd name="csY328" fmla="*/ 1590263 h 2615308"/>
              <a:gd name="csX329" fmla="*/ 489059 w 2615311"/>
              <a:gd name="csY329" fmla="*/ 1581146 h 2615308"/>
              <a:gd name="csX330" fmla="*/ 478453 w 2615311"/>
              <a:gd name="csY330" fmla="*/ 1554693 h 2615308"/>
              <a:gd name="csX331" fmla="*/ 447128 w 2615311"/>
              <a:gd name="csY331" fmla="*/ 1396095 h 2615308"/>
              <a:gd name="csX332" fmla="*/ 446184 w 2615311"/>
              <a:gd name="csY332" fmla="*/ 1377389 h 2615308"/>
              <a:gd name="csX333" fmla="*/ 334084 w 2615311"/>
              <a:gd name="csY333" fmla="*/ 1349363 h 2615308"/>
              <a:gd name="csX334" fmla="*/ 330602 w 2615311"/>
              <a:gd name="csY334" fmla="*/ 1354527 h 2615308"/>
              <a:gd name="csX335" fmla="*/ 283729 w 2615311"/>
              <a:gd name="csY335" fmla="*/ 1373943 h 2615308"/>
              <a:gd name="csX336" fmla="*/ 66289 w 2615311"/>
              <a:gd name="csY336" fmla="*/ 1373943 h 2615308"/>
              <a:gd name="csX337" fmla="*/ 0 w 2615311"/>
              <a:gd name="csY337" fmla="*/ 1307654 h 2615308"/>
              <a:gd name="csX338" fmla="*/ 66289 w 2615311"/>
              <a:gd name="csY338" fmla="*/ 1241364 h 2615308"/>
              <a:gd name="csX339" fmla="*/ 283731 w 2615311"/>
              <a:gd name="csY339" fmla="*/ 1241365 h 2615308"/>
              <a:gd name="csX340" fmla="*/ 330604 w 2615311"/>
              <a:gd name="csY340" fmla="*/ 1260782 h 2615308"/>
              <a:gd name="csX341" fmla="*/ 334084 w 2615311"/>
              <a:gd name="csY341" fmla="*/ 1265944 h 2615308"/>
              <a:gd name="csX342" fmla="*/ 446183 w 2615311"/>
              <a:gd name="csY342" fmla="*/ 1237919 h 2615308"/>
              <a:gd name="csX343" fmla="*/ 447128 w 2615311"/>
              <a:gd name="csY343" fmla="*/ 1219213 h 2615308"/>
              <a:gd name="csX344" fmla="*/ 481551 w 2615311"/>
              <a:gd name="csY344" fmla="*/ 1050431 h 2615308"/>
              <a:gd name="csX345" fmla="*/ 498878 w 2615311"/>
              <a:gd name="csY345" fmla="*/ 1003092 h 2615308"/>
              <a:gd name="csX346" fmla="*/ 476965 w 2615311"/>
              <a:gd name="csY346" fmla="*/ 986573 h 2615308"/>
              <a:gd name="csX347" fmla="*/ 472979 w 2615311"/>
              <a:gd name="csY347" fmla="*/ 958168 h 2615308"/>
              <a:gd name="csX348" fmla="*/ 472979 w 2615311"/>
              <a:gd name="csY348" fmla="*/ 958170 h 2615308"/>
              <a:gd name="csX349" fmla="*/ 486356 w 2615311"/>
              <a:gd name="csY349" fmla="*/ 950295 h 2615308"/>
              <a:gd name="csX350" fmla="*/ 501384 w 2615311"/>
              <a:gd name="csY350" fmla="*/ 954183 h 2615308"/>
              <a:gd name="csX351" fmla="*/ 514413 w 2615311"/>
              <a:gd name="csY351" fmla="*/ 964005 h 2615308"/>
              <a:gd name="csX352" fmla="*/ 515295 w 2615311"/>
              <a:gd name="csY352" fmla="*/ 962380 h 2615308"/>
              <a:gd name="csX353" fmla="*/ 493414 w 2615311"/>
              <a:gd name="csY353" fmla="*/ 945884 h 2615308"/>
              <a:gd name="csX354" fmla="*/ 485539 w 2615311"/>
              <a:gd name="csY354" fmla="*/ 932507 h 2615308"/>
              <a:gd name="csX355" fmla="*/ 489429 w 2615311"/>
              <a:gd name="csY355" fmla="*/ 917480 h 2615308"/>
              <a:gd name="csX356" fmla="*/ 502805 w 2615311"/>
              <a:gd name="csY356" fmla="*/ 909605 h 2615308"/>
              <a:gd name="csX357" fmla="*/ 517588 w 2615311"/>
              <a:gd name="csY357" fmla="*/ 913431 h 2615308"/>
              <a:gd name="csX358" fmla="*/ 509115 w 2615311"/>
              <a:gd name="csY358" fmla="*/ 907044 h 2615308"/>
              <a:gd name="csX359" fmla="*/ 501240 w 2615311"/>
              <a:gd name="csY359" fmla="*/ 893667 h 2615308"/>
              <a:gd name="csX360" fmla="*/ 505130 w 2615311"/>
              <a:gd name="csY360" fmla="*/ 878640 h 2615308"/>
              <a:gd name="csX361" fmla="*/ 518506 w 2615311"/>
              <a:gd name="csY361" fmla="*/ 870765 h 2615308"/>
              <a:gd name="csX362" fmla="*/ 533286 w 2615311"/>
              <a:gd name="csY362" fmla="*/ 874590 h 2615308"/>
              <a:gd name="csX363" fmla="*/ 524816 w 2615311"/>
              <a:gd name="csY363" fmla="*/ 868205 h 2615308"/>
              <a:gd name="csX364" fmla="*/ 520830 w 2615311"/>
              <a:gd name="csY364" fmla="*/ 839800 h 2615308"/>
              <a:gd name="csX365" fmla="*/ 520830 w 2615311"/>
              <a:gd name="csY365" fmla="*/ 839802 h 2615308"/>
              <a:gd name="csX366" fmla="*/ 534207 w 2615311"/>
              <a:gd name="csY366" fmla="*/ 831927 h 2615308"/>
              <a:gd name="csX367" fmla="*/ 544113 w 2615311"/>
              <a:gd name="csY367" fmla="*/ 834490 h 2615308"/>
              <a:gd name="csX368" fmla="*/ 539769 w 2615311"/>
              <a:gd name="csY368" fmla="*/ 831216 h 2615308"/>
              <a:gd name="csX369" fmla="*/ 535783 w 2615311"/>
              <a:gd name="csY369" fmla="*/ 802811 h 2615308"/>
              <a:gd name="csX370" fmla="*/ 564189 w 2615311"/>
              <a:gd name="csY370" fmla="*/ 798825 h 2615308"/>
              <a:gd name="csX371" fmla="*/ 593161 w 2615311"/>
              <a:gd name="csY371" fmla="*/ 820668 h 2615308"/>
              <a:gd name="csX372" fmla="*/ 655363 w 2615311"/>
              <a:gd name="csY372" fmla="*/ 745280 h 2615308"/>
              <a:gd name="csX373" fmla="*/ 650558 w 2615311"/>
              <a:gd name="csY373" fmla="*/ 750084 h 2615308"/>
              <a:gd name="csX374" fmla="*/ 589744 w 2615311"/>
              <a:gd name="csY374" fmla="*/ 648727 h 2615308"/>
              <a:gd name="csX375" fmla="*/ 583631 w 2615311"/>
              <a:gd name="csY375" fmla="*/ 649917 h 2615308"/>
              <a:gd name="csX376" fmla="*/ 536757 w 2615311"/>
              <a:gd name="csY376" fmla="*/ 630502 h 2615308"/>
              <a:gd name="csX377" fmla="*/ 383004 w 2615311"/>
              <a:gd name="csY377" fmla="*/ 476748 h 2615308"/>
              <a:gd name="csX378" fmla="*/ 383004 w 2615311"/>
              <a:gd name="csY378" fmla="*/ 383002 h 2615308"/>
              <a:gd name="csX379" fmla="*/ 429878 w 2615311"/>
              <a:gd name="csY379" fmla="*/ 363586 h 2615308"/>
              <a:gd name="csX380" fmla="*/ 476751 w 2615311"/>
              <a:gd name="csY380" fmla="*/ 383001 h 2615308"/>
              <a:gd name="csX381" fmla="*/ 630504 w 2615311"/>
              <a:gd name="csY381" fmla="*/ 536756 h 2615308"/>
              <a:gd name="csX382" fmla="*/ 649919 w 2615311"/>
              <a:gd name="csY382" fmla="*/ 583630 h 2615308"/>
              <a:gd name="csX383" fmla="*/ 648731 w 2615311"/>
              <a:gd name="csY383" fmla="*/ 589742 h 2615308"/>
              <a:gd name="csX384" fmla="*/ 750087 w 2615311"/>
              <a:gd name="csY384" fmla="*/ 650555 h 2615308"/>
              <a:gd name="csX385" fmla="*/ 745284 w 2615311"/>
              <a:gd name="csY385" fmla="*/ 655359 h 2615308"/>
              <a:gd name="csX386" fmla="*/ 824029 w 2615311"/>
              <a:gd name="csY386" fmla="*/ 590387 h 2615308"/>
              <a:gd name="csX387" fmla="*/ 1219216 w 2615311"/>
              <a:gd name="csY387" fmla="*/ 447126 h 2615308"/>
              <a:gd name="csX388" fmla="*/ 1237921 w 2615311"/>
              <a:gd name="csY388" fmla="*/ 446181 h 2615308"/>
              <a:gd name="csX389" fmla="*/ 1266250 w 2615311"/>
              <a:gd name="csY389" fmla="*/ 332866 h 2615308"/>
              <a:gd name="csX390" fmla="*/ 1260783 w 2615311"/>
              <a:gd name="csY390" fmla="*/ 330601 h 2615308"/>
              <a:gd name="csX391" fmla="*/ 1241366 w 2615311"/>
              <a:gd name="csY391" fmla="*/ 283728 h 2615308"/>
              <a:gd name="csX392" fmla="*/ 1241366 w 2615311"/>
              <a:gd name="csY392" fmla="*/ 66287 h 2615308"/>
              <a:gd name="csX393" fmla="*/ 1307656 w 2615311"/>
              <a:gd name="csY393" fmla="*/ 0 h 261530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  <a:cxn ang="0">
                <a:pos x="csX260" y="csY260"/>
              </a:cxn>
              <a:cxn ang="0">
                <a:pos x="csX261" y="csY261"/>
              </a:cxn>
              <a:cxn ang="0">
                <a:pos x="csX262" y="csY262"/>
              </a:cxn>
              <a:cxn ang="0">
                <a:pos x="csX263" y="csY263"/>
              </a:cxn>
              <a:cxn ang="0">
                <a:pos x="csX264" y="csY264"/>
              </a:cxn>
              <a:cxn ang="0">
                <a:pos x="csX265" y="csY265"/>
              </a:cxn>
              <a:cxn ang="0">
                <a:pos x="csX266" y="csY266"/>
              </a:cxn>
              <a:cxn ang="0">
                <a:pos x="csX267" y="csY267"/>
              </a:cxn>
              <a:cxn ang="0">
                <a:pos x="csX268" y="csY268"/>
              </a:cxn>
              <a:cxn ang="0">
                <a:pos x="csX269" y="csY269"/>
              </a:cxn>
              <a:cxn ang="0">
                <a:pos x="csX270" y="csY270"/>
              </a:cxn>
              <a:cxn ang="0">
                <a:pos x="csX271" y="csY271"/>
              </a:cxn>
              <a:cxn ang="0">
                <a:pos x="csX272" y="csY272"/>
              </a:cxn>
              <a:cxn ang="0">
                <a:pos x="csX273" y="csY273"/>
              </a:cxn>
              <a:cxn ang="0">
                <a:pos x="csX274" y="csY274"/>
              </a:cxn>
              <a:cxn ang="0">
                <a:pos x="csX275" y="csY275"/>
              </a:cxn>
              <a:cxn ang="0">
                <a:pos x="csX276" y="csY276"/>
              </a:cxn>
              <a:cxn ang="0">
                <a:pos x="csX277" y="csY277"/>
              </a:cxn>
              <a:cxn ang="0">
                <a:pos x="csX278" y="csY278"/>
              </a:cxn>
              <a:cxn ang="0">
                <a:pos x="csX279" y="csY279"/>
              </a:cxn>
              <a:cxn ang="0">
                <a:pos x="csX280" y="csY280"/>
              </a:cxn>
              <a:cxn ang="0">
                <a:pos x="csX281" y="csY281"/>
              </a:cxn>
              <a:cxn ang="0">
                <a:pos x="csX282" y="csY282"/>
              </a:cxn>
              <a:cxn ang="0">
                <a:pos x="csX283" y="csY283"/>
              </a:cxn>
              <a:cxn ang="0">
                <a:pos x="csX284" y="csY284"/>
              </a:cxn>
              <a:cxn ang="0">
                <a:pos x="csX285" y="csY285"/>
              </a:cxn>
              <a:cxn ang="0">
                <a:pos x="csX286" y="csY286"/>
              </a:cxn>
              <a:cxn ang="0">
                <a:pos x="csX287" y="csY287"/>
              </a:cxn>
              <a:cxn ang="0">
                <a:pos x="csX288" y="csY288"/>
              </a:cxn>
              <a:cxn ang="0">
                <a:pos x="csX289" y="csY289"/>
              </a:cxn>
              <a:cxn ang="0">
                <a:pos x="csX290" y="csY290"/>
              </a:cxn>
              <a:cxn ang="0">
                <a:pos x="csX291" y="csY291"/>
              </a:cxn>
              <a:cxn ang="0">
                <a:pos x="csX292" y="csY292"/>
              </a:cxn>
              <a:cxn ang="0">
                <a:pos x="csX293" y="csY293"/>
              </a:cxn>
              <a:cxn ang="0">
                <a:pos x="csX294" y="csY294"/>
              </a:cxn>
              <a:cxn ang="0">
                <a:pos x="csX295" y="csY295"/>
              </a:cxn>
              <a:cxn ang="0">
                <a:pos x="csX296" y="csY296"/>
              </a:cxn>
              <a:cxn ang="0">
                <a:pos x="csX297" y="csY297"/>
              </a:cxn>
              <a:cxn ang="0">
                <a:pos x="csX298" y="csY298"/>
              </a:cxn>
              <a:cxn ang="0">
                <a:pos x="csX299" y="csY299"/>
              </a:cxn>
              <a:cxn ang="0">
                <a:pos x="csX300" y="csY300"/>
              </a:cxn>
              <a:cxn ang="0">
                <a:pos x="csX301" y="csY301"/>
              </a:cxn>
              <a:cxn ang="0">
                <a:pos x="csX302" y="csY302"/>
              </a:cxn>
              <a:cxn ang="0">
                <a:pos x="csX303" y="csY303"/>
              </a:cxn>
              <a:cxn ang="0">
                <a:pos x="csX304" y="csY304"/>
              </a:cxn>
              <a:cxn ang="0">
                <a:pos x="csX305" y="csY305"/>
              </a:cxn>
              <a:cxn ang="0">
                <a:pos x="csX306" y="csY306"/>
              </a:cxn>
              <a:cxn ang="0">
                <a:pos x="csX307" y="csY307"/>
              </a:cxn>
              <a:cxn ang="0">
                <a:pos x="csX308" y="csY308"/>
              </a:cxn>
              <a:cxn ang="0">
                <a:pos x="csX309" y="csY309"/>
              </a:cxn>
              <a:cxn ang="0">
                <a:pos x="csX310" y="csY310"/>
              </a:cxn>
              <a:cxn ang="0">
                <a:pos x="csX311" y="csY311"/>
              </a:cxn>
              <a:cxn ang="0">
                <a:pos x="csX312" y="csY312"/>
              </a:cxn>
              <a:cxn ang="0">
                <a:pos x="csX313" y="csY313"/>
              </a:cxn>
              <a:cxn ang="0">
                <a:pos x="csX314" y="csY314"/>
              </a:cxn>
              <a:cxn ang="0">
                <a:pos x="csX315" y="csY315"/>
              </a:cxn>
              <a:cxn ang="0">
                <a:pos x="csX316" y="csY316"/>
              </a:cxn>
              <a:cxn ang="0">
                <a:pos x="csX317" y="csY317"/>
              </a:cxn>
              <a:cxn ang="0">
                <a:pos x="csX318" y="csY318"/>
              </a:cxn>
              <a:cxn ang="0">
                <a:pos x="csX319" y="csY319"/>
              </a:cxn>
              <a:cxn ang="0">
                <a:pos x="csX320" y="csY320"/>
              </a:cxn>
              <a:cxn ang="0">
                <a:pos x="csX321" y="csY321"/>
              </a:cxn>
              <a:cxn ang="0">
                <a:pos x="csX322" y="csY322"/>
              </a:cxn>
              <a:cxn ang="0">
                <a:pos x="csX323" y="csY323"/>
              </a:cxn>
              <a:cxn ang="0">
                <a:pos x="csX324" y="csY324"/>
              </a:cxn>
              <a:cxn ang="0">
                <a:pos x="csX325" y="csY325"/>
              </a:cxn>
              <a:cxn ang="0">
                <a:pos x="csX326" y="csY326"/>
              </a:cxn>
              <a:cxn ang="0">
                <a:pos x="csX327" y="csY327"/>
              </a:cxn>
              <a:cxn ang="0">
                <a:pos x="csX328" y="csY328"/>
              </a:cxn>
              <a:cxn ang="0">
                <a:pos x="csX329" y="csY329"/>
              </a:cxn>
              <a:cxn ang="0">
                <a:pos x="csX330" y="csY330"/>
              </a:cxn>
              <a:cxn ang="0">
                <a:pos x="csX331" y="csY331"/>
              </a:cxn>
              <a:cxn ang="0">
                <a:pos x="csX332" y="csY332"/>
              </a:cxn>
              <a:cxn ang="0">
                <a:pos x="csX333" y="csY333"/>
              </a:cxn>
              <a:cxn ang="0">
                <a:pos x="csX334" y="csY334"/>
              </a:cxn>
              <a:cxn ang="0">
                <a:pos x="csX335" y="csY335"/>
              </a:cxn>
              <a:cxn ang="0">
                <a:pos x="csX336" y="csY336"/>
              </a:cxn>
              <a:cxn ang="0">
                <a:pos x="csX337" y="csY337"/>
              </a:cxn>
              <a:cxn ang="0">
                <a:pos x="csX338" y="csY338"/>
              </a:cxn>
              <a:cxn ang="0">
                <a:pos x="csX339" y="csY339"/>
              </a:cxn>
              <a:cxn ang="0">
                <a:pos x="csX340" y="csY340"/>
              </a:cxn>
              <a:cxn ang="0">
                <a:pos x="csX341" y="csY341"/>
              </a:cxn>
              <a:cxn ang="0">
                <a:pos x="csX342" y="csY342"/>
              </a:cxn>
              <a:cxn ang="0">
                <a:pos x="csX343" y="csY343"/>
              </a:cxn>
              <a:cxn ang="0">
                <a:pos x="csX344" y="csY344"/>
              </a:cxn>
              <a:cxn ang="0">
                <a:pos x="csX345" y="csY345"/>
              </a:cxn>
              <a:cxn ang="0">
                <a:pos x="csX346" y="csY346"/>
              </a:cxn>
              <a:cxn ang="0">
                <a:pos x="csX347" y="csY347"/>
              </a:cxn>
              <a:cxn ang="0">
                <a:pos x="csX348" y="csY348"/>
              </a:cxn>
              <a:cxn ang="0">
                <a:pos x="csX349" y="csY349"/>
              </a:cxn>
              <a:cxn ang="0">
                <a:pos x="csX350" y="csY350"/>
              </a:cxn>
              <a:cxn ang="0">
                <a:pos x="csX351" y="csY351"/>
              </a:cxn>
              <a:cxn ang="0">
                <a:pos x="csX352" y="csY352"/>
              </a:cxn>
              <a:cxn ang="0">
                <a:pos x="csX353" y="csY353"/>
              </a:cxn>
              <a:cxn ang="0">
                <a:pos x="csX354" y="csY354"/>
              </a:cxn>
              <a:cxn ang="0">
                <a:pos x="csX355" y="csY355"/>
              </a:cxn>
              <a:cxn ang="0">
                <a:pos x="csX356" y="csY356"/>
              </a:cxn>
              <a:cxn ang="0">
                <a:pos x="csX357" y="csY357"/>
              </a:cxn>
              <a:cxn ang="0">
                <a:pos x="csX358" y="csY358"/>
              </a:cxn>
              <a:cxn ang="0">
                <a:pos x="csX359" y="csY359"/>
              </a:cxn>
              <a:cxn ang="0">
                <a:pos x="csX360" y="csY360"/>
              </a:cxn>
              <a:cxn ang="0">
                <a:pos x="csX361" y="csY361"/>
              </a:cxn>
              <a:cxn ang="0">
                <a:pos x="csX362" y="csY362"/>
              </a:cxn>
              <a:cxn ang="0">
                <a:pos x="csX363" y="csY363"/>
              </a:cxn>
              <a:cxn ang="0">
                <a:pos x="csX364" y="csY364"/>
              </a:cxn>
              <a:cxn ang="0">
                <a:pos x="csX365" y="csY365"/>
              </a:cxn>
              <a:cxn ang="0">
                <a:pos x="csX366" y="csY366"/>
              </a:cxn>
              <a:cxn ang="0">
                <a:pos x="csX367" y="csY367"/>
              </a:cxn>
              <a:cxn ang="0">
                <a:pos x="csX368" y="csY368"/>
              </a:cxn>
              <a:cxn ang="0">
                <a:pos x="csX369" y="csY369"/>
              </a:cxn>
              <a:cxn ang="0">
                <a:pos x="csX370" y="csY370"/>
              </a:cxn>
              <a:cxn ang="0">
                <a:pos x="csX371" y="csY371"/>
              </a:cxn>
              <a:cxn ang="0">
                <a:pos x="csX372" y="csY372"/>
              </a:cxn>
              <a:cxn ang="0">
                <a:pos x="csX373" y="csY373"/>
              </a:cxn>
              <a:cxn ang="0">
                <a:pos x="csX374" y="csY374"/>
              </a:cxn>
              <a:cxn ang="0">
                <a:pos x="csX375" y="csY375"/>
              </a:cxn>
              <a:cxn ang="0">
                <a:pos x="csX376" y="csY376"/>
              </a:cxn>
              <a:cxn ang="0">
                <a:pos x="csX377" y="csY377"/>
              </a:cxn>
              <a:cxn ang="0">
                <a:pos x="csX378" y="csY378"/>
              </a:cxn>
              <a:cxn ang="0">
                <a:pos x="csX379" y="csY379"/>
              </a:cxn>
              <a:cxn ang="0">
                <a:pos x="csX380" y="csY380"/>
              </a:cxn>
              <a:cxn ang="0">
                <a:pos x="csX381" y="csY381"/>
              </a:cxn>
              <a:cxn ang="0">
                <a:pos x="csX382" y="csY382"/>
              </a:cxn>
              <a:cxn ang="0">
                <a:pos x="csX383" y="csY383"/>
              </a:cxn>
              <a:cxn ang="0">
                <a:pos x="csX384" y="csY384"/>
              </a:cxn>
              <a:cxn ang="0">
                <a:pos x="csX385" y="csY385"/>
              </a:cxn>
              <a:cxn ang="0">
                <a:pos x="csX386" y="csY386"/>
              </a:cxn>
              <a:cxn ang="0">
                <a:pos x="csX387" y="csY387"/>
              </a:cxn>
              <a:cxn ang="0">
                <a:pos x="csX388" y="csY388"/>
              </a:cxn>
              <a:cxn ang="0">
                <a:pos x="csX389" y="csY389"/>
              </a:cxn>
              <a:cxn ang="0">
                <a:pos x="csX390" y="csY390"/>
              </a:cxn>
              <a:cxn ang="0">
                <a:pos x="csX391" y="csY391"/>
              </a:cxn>
              <a:cxn ang="0">
                <a:pos x="csX392" y="csY392"/>
              </a:cxn>
              <a:cxn ang="0">
                <a:pos x="csX393" y="csY393"/>
              </a:cxn>
            </a:cxnLst>
            <a:rect l="l" t="t" r="r" b="b"/>
            <a:pathLst>
              <a:path w="2615311" h="2615308">
                <a:moveTo>
                  <a:pt x="489428" y="1659355"/>
                </a:moveTo>
                <a:lnTo>
                  <a:pt x="489428" y="1659355"/>
                </a:lnTo>
                <a:lnTo>
                  <a:pt x="489428" y="1659356"/>
                </a:lnTo>
                <a:close/>
                <a:moveTo>
                  <a:pt x="2138561" y="1618666"/>
                </a:moveTo>
                <a:lnTo>
                  <a:pt x="2138561" y="1618667"/>
                </a:lnTo>
                <a:lnTo>
                  <a:pt x="2138561" y="1618666"/>
                </a:lnTo>
                <a:close/>
                <a:moveTo>
                  <a:pt x="1497725" y="1537130"/>
                </a:moveTo>
                <a:lnTo>
                  <a:pt x="1475016" y="1555866"/>
                </a:lnTo>
                <a:cubicBezTo>
                  <a:pt x="1443167" y="1577383"/>
                  <a:pt x="1406954" y="1592932"/>
                  <a:pt x="1367982" y="1600906"/>
                </a:cubicBezTo>
                <a:lnTo>
                  <a:pt x="1335521" y="1604178"/>
                </a:lnTo>
                <a:lnTo>
                  <a:pt x="1335521" y="1905445"/>
                </a:lnTo>
                <a:lnTo>
                  <a:pt x="1428699" y="1896052"/>
                </a:lnTo>
                <a:cubicBezTo>
                  <a:pt x="1506894" y="1880051"/>
                  <a:pt x="1579553" y="1848854"/>
                  <a:pt x="1643458" y="1805681"/>
                </a:cubicBezTo>
                <a:lnTo>
                  <a:pt x="1710753" y="1750158"/>
                </a:lnTo>
                <a:close/>
                <a:moveTo>
                  <a:pt x="1117588" y="1537129"/>
                </a:moveTo>
                <a:lnTo>
                  <a:pt x="904560" y="1750157"/>
                </a:lnTo>
                <a:lnTo>
                  <a:pt x="971855" y="1805681"/>
                </a:lnTo>
                <a:cubicBezTo>
                  <a:pt x="1035759" y="1848855"/>
                  <a:pt x="1108420" y="1880051"/>
                  <a:pt x="1186614" y="1896052"/>
                </a:cubicBezTo>
                <a:lnTo>
                  <a:pt x="1278490" y="1905314"/>
                </a:lnTo>
                <a:lnTo>
                  <a:pt x="1278490" y="1604047"/>
                </a:lnTo>
                <a:lnTo>
                  <a:pt x="1247330" y="1600906"/>
                </a:lnTo>
                <a:cubicBezTo>
                  <a:pt x="1208358" y="1592931"/>
                  <a:pt x="1172146" y="1577383"/>
                  <a:pt x="1140297" y="1555865"/>
                </a:cubicBezTo>
                <a:close/>
                <a:moveTo>
                  <a:pt x="709865" y="1335519"/>
                </a:moveTo>
                <a:lnTo>
                  <a:pt x="717587" y="1412112"/>
                </a:lnTo>
                <a:lnTo>
                  <a:pt x="726061" y="1409919"/>
                </a:lnTo>
                <a:cubicBezTo>
                  <a:pt x="731202" y="1410640"/>
                  <a:pt x="736067" y="1413323"/>
                  <a:pt x="739438" y="1417794"/>
                </a:cubicBezTo>
                <a:cubicBezTo>
                  <a:pt x="746181" y="1426738"/>
                  <a:pt x="744396" y="1439457"/>
                  <a:pt x="735451" y="1446199"/>
                </a:cubicBezTo>
                <a:lnTo>
                  <a:pt x="726733" y="1452772"/>
                </a:lnTo>
                <a:lnTo>
                  <a:pt x="727309" y="1454628"/>
                </a:lnTo>
                <a:lnTo>
                  <a:pt x="727482" y="1454497"/>
                </a:lnTo>
                <a:cubicBezTo>
                  <a:pt x="736426" y="1447755"/>
                  <a:pt x="749144" y="1449539"/>
                  <a:pt x="755887" y="1458483"/>
                </a:cubicBezTo>
                <a:cubicBezTo>
                  <a:pt x="762630" y="1467428"/>
                  <a:pt x="760844" y="1480146"/>
                  <a:pt x="751901" y="1486889"/>
                </a:cubicBezTo>
                <a:lnTo>
                  <a:pt x="743431" y="1493273"/>
                </a:lnTo>
                <a:lnTo>
                  <a:pt x="758211" y="1489448"/>
                </a:lnTo>
                <a:cubicBezTo>
                  <a:pt x="763352" y="1490169"/>
                  <a:pt x="768216" y="1492852"/>
                  <a:pt x="771588" y="1497323"/>
                </a:cubicBezTo>
                <a:cubicBezTo>
                  <a:pt x="778331" y="1506268"/>
                  <a:pt x="776545" y="1518986"/>
                  <a:pt x="767602" y="1525729"/>
                </a:cubicBezTo>
                <a:lnTo>
                  <a:pt x="759134" y="1532112"/>
                </a:lnTo>
                <a:lnTo>
                  <a:pt x="773912" y="1528287"/>
                </a:lnTo>
                <a:cubicBezTo>
                  <a:pt x="779052" y="1529008"/>
                  <a:pt x="783918" y="1531691"/>
                  <a:pt x="787289" y="1536163"/>
                </a:cubicBezTo>
                <a:cubicBezTo>
                  <a:pt x="794032" y="1545107"/>
                  <a:pt x="792247" y="1557825"/>
                  <a:pt x="783302" y="1564567"/>
                </a:cubicBezTo>
                <a:lnTo>
                  <a:pt x="778961" y="1567840"/>
                </a:lnTo>
                <a:lnTo>
                  <a:pt x="788865" y="1565277"/>
                </a:lnTo>
                <a:cubicBezTo>
                  <a:pt x="794005" y="1565998"/>
                  <a:pt x="798871" y="1568681"/>
                  <a:pt x="802242" y="1573153"/>
                </a:cubicBezTo>
                <a:cubicBezTo>
                  <a:pt x="808984" y="1582097"/>
                  <a:pt x="807200" y="1594815"/>
                  <a:pt x="798255" y="1601557"/>
                </a:cubicBezTo>
                <a:lnTo>
                  <a:pt x="790188" y="1607638"/>
                </a:lnTo>
                <a:lnTo>
                  <a:pt x="809629" y="1643456"/>
                </a:lnTo>
                <a:lnTo>
                  <a:pt x="864322" y="1709743"/>
                </a:lnTo>
                <a:lnTo>
                  <a:pt x="1077350" y="1496716"/>
                </a:lnTo>
                <a:lnTo>
                  <a:pt x="1059445" y="1475014"/>
                </a:lnTo>
                <a:cubicBezTo>
                  <a:pt x="1037928" y="1443165"/>
                  <a:pt x="1022379" y="1406952"/>
                  <a:pt x="1014405" y="1367980"/>
                </a:cubicBezTo>
                <a:lnTo>
                  <a:pt x="1011132" y="1335519"/>
                </a:lnTo>
                <a:close/>
                <a:moveTo>
                  <a:pt x="1905448" y="1335518"/>
                </a:moveTo>
                <a:lnTo>
                  <a:pt x="1604180" y="1335519"/>
                </a:lnTo>
                <a:lnTo>
                  <a:pt x="1600908" y="1367981"/>
                </a:lnTo>
                <a:cubicBezTo>
                  <a:pt x="1592933" y="1406952"/>
                  <a:pt x="1577385" y="1443165"/>
                  <a:pt x="1555868" y="1475014"/>
                </a:cubicBezTo>
                <a:lnTo>
                  <a:pt x="1537963" y="1496716"/>
                </a:lnTo>
                <a:lnTo>
                  <a:pt x="1750991" y="1709744"/>
                </a:lnTo>
                <a:lnTo>
                  <a:pt x="1805684" y="1643455"/>
                </a:lnTo>
                <a:lnTo>
                  <a:pt x="1824028" y="1609657"/>
                </a:lnTo>
                <a:lnTo>
                  <a:pt x="1813284" y="1601558"/>
                </a:lnTo>
                <a:cubicBezTo>
                  <a:pt x="1804340" y="1594815"/>
                  <a:pt x="1802555" y="1582097"/>
                  <a:pt x="1809298" y="1573153"/>
                </a:cubicBezTo>
                <a:cubicBezTo>
                  <a:pt x="1812670" y="1568680"/>
                  <a:pt x="1817534" y="1565998"/>
                  <a:pt x="1822675" y="1565276"/>
                </a:cubicBezTo>
                <a:lnTo>
                  <a:pt x="1832580" y="1567841"/>
                </a:lnTo>
                <a:lnTo>
                  <a:pt x="1828238" y="1564568"/>
                </a:lnTo>
                <a:cubicBezTo>
                  <a:pt x="1819294" y="1557825"/>
                  <a:pt x="1817510" y="1545106"/>
                  <a:pt x="1824252" y="1536163"/>
                </a:cubicBezTo>
                <a:cubicBezTo>
                  <a:pt x="1827623" y="1531690"/>
                  <a:pt x="1832488" y="1529008"/>
                  <a:pt x="1837629" y="1528287"/>
                </a:cubicBezTo>
                <a:lnTo>
                  <a:pt x="1852407" y="1532112"/>
                </a:lnTo>
                <a:lnTo>
                  <a:pt x="1843940" y="1525728"/>
                </a:lnTo>
                <a:cubicBezTo>
                  <a:pt x="1834996" y="1518986"/>
                  <a:pt x="1833211" y="1506268"/>
                  <a:pt x="1839953" y="1497324"/>
                </a:cubicBezTo>
                <a:cubicBezTo>
                  <a:pt x="1843324" y="1492852"/>
                  <a:pt x="1848190" y="1490169"/>
                  <a:pt x="1853329" y="1489448"/>
                </a:cubicBezTo>
                <a:lnTo>
                  <a:pt x="1868108" y="1493273"/>
                </a:lnTo>
                <a:lnTo>
                  <a:pt x="1859639" y="1486888"/>
                </a:lnTo>
                <a:cubicBezTo>
                  <a:pt x="1850695" y="1480146"/>
                  <a:pt x="1848910" y="1467428"/>
                  <a:pt x="1855653" y="1458484"/>
                </a:cubicBezTo>
                <a:cubicBezTo>
                  <a:pt x="1862396" y="1449539"/>
                  <a:pt x="1875113" y="1447755"/>
                  <a:pt x="1884058" y="1454497"/>
                </a:cubicBezTo>
                <a:lnTo>
                  <a:pt x="1887289" y="1456933"/>
                </a:lnTo>
                <a:lnTo>
                  <a:pt x="1887866" y="1455077"/>
                </a:lnTo>
                <a:lnTo>
                  <a:pt x="1876088" y="1446199"/>
                </a:lnTo>
                <a:cubicBezTo>
                  <a:pt x="1867144" y="1439456"/>
                  <a:pt x="1865359" y="1426738"/>
                  <a:pt x="1872102" y="1417794"/>
                </a:cubicBezTo>
                <a:cubicBezTo>
                  <a:pt x="1875473" y="1413322"/>
                  <a:pt x="1880339" y="1410640"/>
                  <a:pt x="1885479" y="1409919"/>
                </a:cubicBezTo>
                <a:lnTo>
                  <a:pt x="1897630" y="1413063"/>
                </a:lnTo>
                <a:close/>
                <a:moveTo>
                  <a:pt x="489429" y="917480"/>
                </a:moveTo>
                <a:lnTo>
                  <a:pt x="489429" y="917480"/>
                </a:lnTo>
                <a:lnTo>
                  <a:pt x="489428" y="917480"/>
                </a:lnTo>
                <a:close/>
                <a:moveTo>
                  <a:pt x="1750160" y="904558"/>
                </a:moveTo>
                <a:lnTo>
                  <a:pt x="1537132" y="1117585"/>
                </a:lnTo>
                <a:lnTo>
                  <a:pt x="1555868" y="1140294"/>
                </a:lnTo>
                <a:cubicBezTo>
                  <a:pt x="1577385" y="1172143"/>
                  <a:pt x="1592933" y="1208357"/>
                  <a:pt x="1600908" y="1247328"/>
                </a:cubicBezTo>
                <a:lnTo>
                  <a:pt x="1604049" y="1278488"/>
                </a:lnTo>
                <a:lnTo>
                  <a:pt x="1905316" y="1278488"/>
                </a:lnTo>
                <a:lnTo>
                  <a:pt x="1896055" y="1186612"/>
                </a:lnTo>
                <a:lnTo>
                  <a:pt x="1889609" y="1165849"/>
                </a:lnTo>
                <a:lnTo>
                  <a:pt x="1885479" y="1166917"/>
                </a:lnTo>
                <a:cubicBezTo>
                  <a:pt x="1880338" y="1166196"/>
                  <a:pt x="1875473" y="1163514"/>
                  <a:pt x="1872102" y="1159041"/>
                </a:cubicBezTo>
                <a:cubicBezTo>
                  <a:pt x="1865359" y="1150097"/>
                  <a:pt x="1867144" y="1137380"/>
                  <a:pt x="1876088" y="1130637"/>
                </a:cubicBezTo>
                <a:lnTo>
                  <a:pt x="1878188" y="1129054"/>
                </a:lnTo>
                <a:lnTo>
                  <a:pt x="1876695" y="1124244"/>
                </a:lnTo>
                <a:lnTo>
                  <a:pt x="1869030" y="1126229"/>
                </a:lnTo>
                <a:cubicBezTo>
                  <a:pt x="1863889" y="1125507"/>
                  <a:pt x="1859024" y="1122825"/>
                  <a:pt x="1855653" y="1118352"/>
                </a:cubicBezTo>
                <a:cubicBezTo>
                  <a:pt x="1848910" y="1109409"/>
                  <a:pt x="1850695" y="1096690"/>
                  <a:pt x="1859640" y="1089948"/>
                </a:cubicBezTo>
                <a:lnTo>
                  <a:pt x="1864833" y="1086033"/>
                </a:lnTo>
                <a:lnTo>
                  <a:pt x="1864367" y="1084532"/>
                </a:lnTo>
                <a:lnTo>
                  <a:pt x="1853329" y="1087388"/>
                </a:lnTo>
                <a:cubicBezTo>
                  <a:pt x="1848189" y="1086666"/>
                  <a:pt x="1843324" y="1083985"/>
                  <a:pt x="1839953" y="1079512"/>
                </a:cubicBezTo>
                <a:cubicBezTo>
                  <a:pt x="1833211" y="1070568"/>
                  <a:pt x="1834995" y="1057850"/>
                  <a:pt x="1843939" y="1051108"/>
                </a:cubicBezTo>
                <a:lnTo>
                  <a:pt x="1847319" y="1048560"/>
                </a:lnTo>
                <a:lnTo>
                  <a:pt x="1846120" y="1046351"/>
                </a:lnTo>
                <a:lnTo>
                  <a:pt x="1837629" y="1048549"/>
                </a:lnTo>
                <a:cubicBezTo>
                  <a:pt x="1832488" y="1047828"/>
                  <a:pt x="1827623" y="1045146"/>
                  <a:pt x="1824252" y="1040673"/>
                </a:cubicBezTo>
                <a:cubicBezTo>
                  <a:pt x="1820881" y="1036201"/>
                  <a:pt x="1819641" y="1030785"/>
                  <a:pt x="1820362" y="1025645"/>
                </a:cubicBezTo>
                <a:lnTo>
                  <a:pt x="1827917" y="1012815"/>
                </a:lnTo>
                <a:lnTo>
                  <a:pt x="1826674" y="1010524"/>
                </a:lnTo>
                <a:lnTo>
                  <a:pt x="1822675" y="1011559"/>
                </a:lnTo>
                <a:cubicBezTo>
                  <a:pt x="1817535" y="1010837"/>
                  <a:pt x="1812669" y="1008156"/>
                  <a:pt x="1809297" y="1003683"/>
                </a:cubicBezTo>
                <a:cubicBezTo>
                  <a:pt x="1805926" y="999211"/>
                  <a:pt x="1804687" y="993796"/>
                  <a:pt x="1805408" y="988655"/>
                </a:cubicBezTo>
                <a:lnTo>
                  <a:pt x="1810297" y="980353"/>
                </a:lnTo>
                <a:lnTo>
                  <a:pt x="1805683" y="971853"/>
                </a:lnTo>
                <a:close/>
                <a:moveTo>
                  <a:pt x="865153" y="904558"/>
                </a:moveTo>
                <a:lnTo>
                  <a:pt x="809630" y="971853"/>
                </a:lnTo>
                <a:lnTo>
                  <a:pt x="803206" y="983687"/>
                </a:lnTo>
                <a:lnTo>
                  <a:pt x="806132" y="988655"/>
                </a:lnTo>
                <a:cubicBezTo>
                  <a:pt x="806852" y="993796"/>
                  <a:pt x="805614" y="999211"/>
                  <a:pt x="802243" y="1003683"/>
                </a:cubicBezTo>
                <a:cubicBezTo>
                  <a:pt x="798871" y="1008156"/>
                  <a:pt x="794006" y="1010837"/>
                  <a:pt x="788865" y="1011559"/>
                </a:cubicBezTo>
                <a:lnTo>
                  <a:pt x="788175" y="1011381"/>
                </a:lnTo>
                <a:lnTo>
                  <a:pt x="785586" y="1016148"/>
                </a:lnTo>
                <a:lnTo>
                  <a:pt x="791178" y="1025645"/>
                </a:lnTo>
                <a:cubicBezTo>
                  <a:pt x="791900" y="1030786"/>
                  <a:pt x="790661" y="1036201"/>
                  <a:pt x="787289" y="1040673"/>
                </a:cubicBezTo>
                <a:cubicBezTo>
                  <a:pt x="783917" y="1045146"/>
                  <a:pt x="779053" y="1047828"/>
                  <a:pt x="773913" y="1048549"/>
                </a:cubicBezTo>
                <a:lnTo>
                  <a:pt x="768729" y="1047208"/>
                </a:lnTo>
                <a:lnTo>
                  <a:pt x="766899" y="1050578"/>
                </a:lnTo>
                <a:lnTo>
                  <a:pt x="767601" y="1051107"/>
                </a:lnTo>
                <a:cubicBezTo>
                  <a:pt x="776546" y="1057850"/>
                  <a:pt x="778330" y="1070568"/>
                  <a:pt x="771588" y="1079512"/>
                </a:cubicBezTo>
                <a:cubicBezTo>
                  <a:pt x="768217" y="1083985"/>
                  <a:pt x="763352" y="1086666"/>
                  <a:pt x="758211" y="1087389"/>
                </a:cubicBezTo>
                <a:lnTo>
                  <a:pt x="750666" y="1085435"/>
                </a:lnTo>
                <a:lnTo>
                  <a:pt x="749765" y="1088338"/>
                </a:lnTo>
                <a:lnTo>
                  <a:pt x="751900" y="1089947"/>
                </a:lnTo>
                <a:cubicBezTo>
                  <a:pt x="760845" y="1096690"/>
                  <a:pt x="762630" y="1109408"/>
                  <a:pt x="755887" y="1118352"/>
                </a:cubicBezTo>
                <a:cubicBezTo>
                  <a:pt x="752516" y="1122825"/>
                  <a:pt x="747651" y="1125507"/>
                  <a:pt x="742510" y="1126229"/>
                </a:cubicBezTo>
                <a:lnTo>
                  <a:pt x="738338" y="1125148"/>
                </a:lnTo>
                <a:lnTo>
                  <a:pt x="736226" y="1131952"/>
                </a:lnTo>
                <a:lnTo>
                  <a:pt x="743327" y="1144013"/>
                </a:lnTo>
                <a:cubicBezTo>
                  <a:pt x="744049" y="1149154"/>
                  <a:pt x="742810" y="1154569"/>
                  <a:pt x="739438" y="1159041"/>
                </a:cubicBezTo>
                <a:cubicBezTo>
                  <a:pt x="736066" y="1163514"/>
                  <a:pt x="731202" y="1166196"/>
                  <a:pt x="726061" y="1166917"/>
                </a:cubicBezTo>
                <a:lnTo>
                  <a:pt x="725423" y="1166753"/>
                </a:lnTo>
                <a:lnTo>
                  <a:pt x="719259" y="1186612"/>
                </a:lnTo>
                <a:lnTo>
                  <a:pt x="709997" y="1278489"/>
                </a:lnTo>
                <a:lnTo>
                  <a:pt x="1011263" y="1278488"/>
                </a:lnTo>
                <a:lnTo>
                  <a:pt x="1014405" y="1247328"/>
                </a:lnTo>
                <a:cubicBezTo>
                  <a:pt x="1022379" y="1208356"/>
                  <a:pt x="1037928" y="1172144"/>
                  <a:pt x="1059444" y="1140294"/>
                </a:cubicBezTo>
                <a:lnTo>
                  <a:pt x="1078181" y="1117586"/>
                </a:lnTo>
                <a:close/>
                <a:moveTo>
                  <a:pt x="505130" y="878640"/>
                </a:moveTo>
                <a:lnTo>
                  <a:pt x="505130" y="878640"/>
                </a:lnTo>
                <a:lnTo>
                  <a:pt x="505129" y="878640"/>
                </a:lnTo>
                <a:close/>
                <a:moveTo>
                  <a:pt x="1278490" y="709994"/>
                </a:moveTo>
                <a:lnTo>
                  <a:pt x="1186615" y="719255"/>
                </a:lnTo>
                <a:cubicBezTo>
                  <a:pt x="1108420" y="735256"/>
                  <a:pt x="1035760" y="766454"/>
                  <a:pt x="971855" y="809627"/>
                </a:cubicBezTo>
                <a:lnTo>
                  <a:pt x="905567" y="864320"/>
                </a:lnTo>
                <a:lnTo>
                  <a:pt x="1118595" y="1077347"/>
                </a:lnTo>
                <a:lnTo>
                  <a:pt x="1140297" y="1059442"/>
                </a:lnTo>
                <a:cubicBezTo>
                  <a:pt x="1172146" y="1037926"/>
                  <a:pt x="1208359" y="1022377"/>
                  <a:pt x="1247330" y="1014403"/>
                </a:cubicBezTo>
                <a:lnTo>
                  <a:pt x="1278490" y="1011261"/>
                </a:lnTo>
                <a:close/>
                <a:moveTo>
                  <a:pt x="1335520" y="709863"/>
                </a:moveTo>
                <a:lnTo>
                  <a:pt x="1335520" y="1011130"/>
                </a:lnTo>
                <a:lnTo>
                  <a:pt x="1367983" y="1014402"/>
                </a:lnTo>
                <a:cubicBezTo>
                  <a:pt x="1406954" y="1022377"/>
                  <a:pt x="1443167" y="1037926"/>
                  <a:pt x="1475016" y="1059442"/>
                </a:cubicBezTo>
                <a:lnTo>
                  <a:pt x="1496718" y="1077347"/>
                </a:lnTo>
                <a:lnTo>
                  <a:pt x="1709745" y="864319"/>
                </a:lnTo>
                <a:lnTo>
                  <a:pt x="1643458" y="809627"/>
                </a:lnTo>
                <a:cubicBezTo>
                  <a:pt x="1579553" y="766454"/>
                  <a:pt x="1506893" y="735257"/>
                  <a:pt x="1428698" y="719256"/>
                </a:cubicBezTo>
                <a:close/>
                <a:moveTo>
                  <a:pt x="1307656" y="0"/>
                </a:moveTo>
                <a:cubicBezTo>
                  <a:pt x="1344266" y="-2"/>
                  <a:pt x="1373944" y="29678"/>
                  <a:pt x="1373945" y="66288"/>
                </a:cubicBezTo>
                <a:cubicBezTo>
                  <a:pt x="1373945" y="138767"/>
                  <a:pt x="1373943" y="211249"/>
                  <a:pt x="1373943" y="283728"/>
                </a:cubicBezTo>
                <a:cubicBezTo>
                  <a:pt x="1373943" y="302033"/>
                  <a:pt x="1366524" y="318606"/>
                  <a:pt x="1354528" y="330602"/>
                </a:cubicBezTo>
                <a:lnTo>
                  <a:pt x="1349061" y="332867"/>
                </a:lnTo>
                <a:lnTo>
                  <a:pt x="1377390" y="446181"/>
                </a:lnTo>
                <a:lnTo>
                  <a:pt x="1396097" y="447125"/>
                </a:lnTo>
                <a:cubicBezTo>
                  <a:pt x="1541490" y="461892"/>
                  <a:pt x="1676238" y="512664"/>
                  <a:pt x="1791283" y="590387"/>
                </a:cubicBezTo>
                <a:lnTo>
                  <a:pt x="1870018" y="655350"/>
                </a:lnTo>
                <a:lnTo>
                  <a:pt x="1865224" y="650555"/>
                </a:lnTo>
                <a:lnTo>
                  <a:pt x="1966581" y="589741"/>
                </a:lnTo>
                <a:lnTo>
                  <a:pt x="1965392" y="583629"/>
                </a:lnTo>
                <a:cubicBezTo>
                  <a:pt x="1965392" y="566663"/>
                  <a:pt x="1971863" y="549699"/>
                  <a:pt x="1984807" y="536755"/>
                </a:cubicBezTo>
                <a:lnTo>
                  <a:pt x="2138561" y="383003"/>
                </a:lnTo>
                <a:cubicBezTo>
                  <a:pt x="2151505" y="370059"/>
                  <a:pt x="2168469" y="363587"/>
                  <a:pt x="2185434" y="363587"/>
                </a:cubicBezTo>
                <a:cubicBezTo>
                  <a:pt x="2202399" y="363586"/>
                  <a:pt x="2219364" y="370059"/>
                  <a:pt x="2232308" y="383003"/>
                </a:cubicBezTo>
                <a:cubicBezTo>
                  <a:pt x="2258195" y="408889"/>
                  <a:pt x="2258194" y="450862"/>
                  <a:pt x="2232308" y="476748"/>
                </a:cubicBezTo>
                <a:cubicBezTo>
                  <a:pt x="2181056" y="528000"/>
                  <a:pt x="2129804" y="579251"/>
                  <a:pt x="2078553" y="630502"/>
                </a:cubicBezTo>
                <a:cubicBezTo>
                  <a:pt x="2065609" y="643445"/>
                  <a:pt x="2048645" y="649918"/>
                  <a:pt x="2031680" y="649918"/>
                </a:cubicBezTo>
                <a:lnTo>
                  <a:pt x="2025567" y="648729"/>
                </a:lnTo>
                <a:lnTo>
                  <a:pt x="1964753" y="750085"/>
                </a:lnTo>
                <a:lnTo>
                  <a:pt x="1959960" y="745292"/>
                </a:lnTo>
                <a:lnTo>
                  <a:pt x="2020704" y="818913"/>
                </a:lnTo>
                <a:lnTo>
                  <a:pt x="2047352" y="798825"/>
                </a:lnTo>
                <a:cubicBezTo>
                  <a:pt x="2056297" y="792083"/>
                  <a:pt x="2069014" y="793868"/>
                  <a:pt x="2075757" y="802812"/>
                </a:cubicBezTo>
                <a:lnTo>
                  <a:pt x="2075757" y="802811"/>
                </a:lnTo>
                <a:cubicBezTo>
                  <a:pt x="2082499" y="811754"/>
                  <a:pt x="2080715" y="824473"/>
                  <a:pt x="2071771" y="831215"/>
                </a:cubicBezTo>
                <a:lnTo>
                  <a:pt x="2067426" y="834490"/>
                </a:lnTo>
                <a:lnTo>
                  <a:pt x="2077334" y="831926"/>
                </a:lnTo>
                <a:cubicBezTo>
                  <a:pt x="2082474" y="832648"/>
                  <a:pt x="2087339" y="835330"/>
                  <a:pt x="2090711" y="839802"/>
                </a:cubicBezTo>
                <a:lnTo>
                  <a:pt x="2090711" y="839800"/>
                </a:lnTo>
                <a:cubicBezTo>
                  <a:pt x="2097454" y="848744"/>
                  <a:pt x="2095669" y="861462"/>
                  <a:pt x="2086725" y="868206"/>
                </a:cubicBezTo>
                <a:lnTo>
                  <a:pt x="2078255" y="874590"/>
                </a:lnTo>
                <a:lnTo>
                  <a:pt x="2093035" y="870765"/>
                </a:lnTo>
                <a:cubicBezTo>
                  <a:pt x="2098176" y="871487"/>
                  <a:pt x="2103040" y="874169"/>
                  <a:pt x="2106412" y="878640"/>
                </a:cubicBezTo>
                <a:lnTo>
                  <a:pt x="2106413" y="878640"/>
                </a:lnTo>
                <a:cubicBezTo>
                  <a:pt x="2113155" y="887584"/>
                  <a:pt x="2111369" y="900302"/>
                  <a:pt x="2102425" y="907044"/>
                </a:cubicBezTo>
                <a:lnTo>
                  <a:pt x="2093955" y="913430"/>
                </a:lnTo>
                <a:lnTo>
                  <a:pt x="2108735" y="909606"/>
                </a:lnTo>
                <a:cubicBezTo>
                  <a:pt x="2113876" y="910326"/>
                  <a:pt x="2118741" y="913008"/>
                  <a:pt x="2122112" y="917481"/>
                </a:cubicBezTo>
                <a:lnTo>
                  <a:pt x="2122112" y="917480"/>
                </a:lnTo>
                <a:cubicBezTo>
                  <a:pt x="2128855" y="926424"/>
                  <a:pt x="2127070" y="939142"/>
                  <a:pt x="2118126" y="945884"/>
                </a:cubicBezTo>
                <a:lnTo>
                  <a:pt x="2097188" y="961669"/>
                </a:lnTo>
                <a:lnTo>
                  <a:pt x="2097894" y="963427"/>
                </a:lnTo>
                <a:lnTo>
                  <a:pt x="2110156" y="954183"/>
                </a:lnTo>
                <a:cubicBezTo>
                  <a:pt x="2119101" y="947441"/>
                  <a:pt x="2131818" y="949225"/>
                  <a:pt x="2138561" y="958170"/>
                </a:cubicBezTo>
                <a:lnTo>
                  <a:pt x="2138561" y="958168"/>
                </a:lnTo>
                <a:cubicBezTo>
                  <a:pt x="2145304" y="967112"/>
                  <a:pt x="2143519" y="979830"/>
                  <a:pt x="2134575" y="986574"/>
                </a:cubicBezTo>
                <a:lnTo>
                  <a:pt x="2113533" y="1002435"/>
                </a:lnTo>
                <a:lnTo>
                  <a:pt x="2136861" y="1060615"/>
                </a:lnTo>
                <a:cubicBezTo>
                  <a:pt x="2152047" y="1111665"/>
                  <a:pt x="2162648" y="1164691"/>
                  <a:pt x="2168185" y="1219213"/>
                </a:cubicBezTo>
                <a:lnTo>
                  <a:pt x="2169129" y="1237919"/>
                </a:lnTo>
                <a:lnTo>
                  <a:pt x="2281228" y="1265944"/>
                </a:lnTo>
                <a:lnTo>
                  <a:pt x="2284709" y="1260781"/>
                </a:lnTo>
                <a:cubicBezTo>
                  <a:pt x="2296705" y="1248785"/>
                  <a:pt x="2313277" y="1241366"/>
                  <a:pt x="2331582" y="1241366"/>
                </a:cubicBezTo>
                <a:lnTo>
                  <a:pt x="2549022" y="1241366"/>
                </a:lnTo>
                <a:cubicBezTo>
                  <a:pt x="2585632" y="1241366"/>
                  <a:pt x="2615311" y="1271044"/>
                  <a:pt x="2615311" y="1307655"/>
                </a:cubicBezTo>
                <a:cubicBezTo>
                  <a:pt x="2615311" y="1344265"/>
                  <a:pt x="2585632" y="1373944"/>
                  <a:pt x="2549022" y="1373944"/>
                </a:cubicBezTo>
                <a:cubicBezTo>
                  <a:pt x="2476542" y="1373943"/>
                  <a:pt x="2404061" y="1373943"/>
                  <a:pt x="2331581" y="1373943"/>
                </a:cubicBezTo>
                <a:cubicBezTo>
                  <a:pt x="2313276" y="1373943"/>
                  <a:pt x="2296704" y="1366523"/>
                  <a:pt x="2284708" y="1354527"/>
                </a:cubicBezTo>
                <a:lnTo>
                  <a:pt x="2281226" y="1349364"/>
                </a:lnTo>
                <a:lnTo>
                  <a:pt x="2169129" y="1377388"/>
                </a:lnTo>
                <a:lnTo>
                  <a:pt x="2168185" y="1396095"/>
                </a:lnTo>
                <a:cubicBezTo>
                  <a:pt x="2162648" y="1450617"/>
                  <a:pt x="2152047" y="1503642"/>
                  <a:pt x="2136861" y="1554693"/>
                </a:cubicBezTo>
                <a:lnTo>
                  <a:pt x="2125379" y="1583330"/>
                </a:lnTo>
                <a:lnTo>
                  <a:pt x="2134574" y="1590262"/>
                </a:lnTo>
                <a:cubicBezTo>
                  <a:pt x="2139047" y="1593634"/>
                  <a:pt x="2141729" y="1598499"/>
                  <a:pt x="2142450" y="1603639"/>
                </a:cubicBezTo>
                <a:lnTo>
                  <a:pt x="2138561" y="1618666"/>
                </a:lnTo>
                <a:lnTo>
                  <a:pt x="2125184" y="1626541"/>
                </a:lnTo>
                <a:cubicBezTo>
                  <a:pt x="2120043" y="1627263"/>
                  <a:pt x="2114628" y="1626024"/>
                  <a:pt x="2110156" y="1622652"/>
                </a:cubicBezTo>
                <a:lnTo>
                  <a:pt x="2109738" y="1622337"/>
                </a:lnTo>
                <a:lnTo>
                  <a:pt x="2109033" y="1624097"/>
                </a:lnTo>
                <a:lnTo>
                  <a:pt x="2118126" y="1630952"/>
                </a:lnTo>
                <a:cubicBezTo>
                  <a:pt x="2127070" y="1637694"/>
                  <a:pt x="2128855" y="1650412"/>
                  <a:pt x="2122112" y="1659357"/>
                </a:cubicBezTo>
                <a:lnTo>
                  <a:pt x="2122112" y="1659355"/>
                </a:lnTo>
                <a:cubicBezTo>
                  <a:pt x="2118741" y="1663827"/>
                  <a:pt x="2113876" y="1666510"/>
                  <a:pt x="2108735" y="1667230"/>
                </a:cubicBezTo>
                <a:lnTo>
                  <a:pt x="2093954" y="1663405"/>
                </a:lnTo>
                <a:lnTo>
                  <a:pt x="2102426" y="1669792"/>
                </a:lnTo>
                <a:cubicBezTo>
                  <a:pt x="2111370" y="1676534"/>
                  <a:pt x="2113155" y="1689252"/>
                  <a:pt x="2106412" y="1698196"/>
                </a:cubicBezTo>
                <a:lnTo>
                  <a:pt x="2106412" y="1698195"/>
                </a:lnTo>
                <a:cubicBezTo>
                  <a:pt x="2103041" y="1702667"/>
                  <a:pt x="2098175" y="1705349"/>
                  <a:pt x="2093035" y="1706071"/>
                </a:cubicBezTo>
                <a:lnTo>
                  <a:pt x="2078255" y="1702245"/>
                </a:lnTo>
                <a:lnTo>
                  <a:pt x="2086724" y="1708631"/>
                </a:lnTo>
                <a:cubicBezTo>
                  <a:pt x="2095669" y="1715373"/>
                  <a:pt x="2097453" y="1728092"/>
                  <a:pt x="2090711" y="1737035"/>
                </a:cubicBezTo>
                <a:lnTo>
                  <a:pt x="2090711" y="1737034"/>
                </a:lnTo>
                <a:cubicBezTo>
                  <a:pt x="2087340" y="1741506"/>
                  <a:pt x="2082474" y="1744189"/>
                  <a:pt x="2077334" y="1744910"/>
                </a:cubicBezTo>
                <a:lnTo>
                  <a:pt x="2067426" y="1742346"/>
                </a:lnTo>
                <a:lnTo>
                  <a:pt x="2071771" y="1745621"/>
                </a:lnTo>
                <a:cubicBezTo>
                  <a:pt x="2080715" y="1752363"/>
                  <a:pt x="2082500" y="1765082"/>
                  <a:pt x="2075758" y="1774025"/>
                </a:cubicBezTo>
                <a:lnTo>
                  <a:pt x="2075757" y="1774024"/>
                </a:lnTo>
                <a:cubicBezTo>
                  <a:pt x="2069014" y="1782969"/>
                  <a:pt x="2056296" y="1784754"/>
                  <a:pt x="2047352" y="1778011"/>
                </a:cubicBezTo>
                <a:lnTo>
                  <a:pt x="2037262" y="1770404"/>
                </a:lnTo>
                <a:lnTo>
                  <a:pt x="2024923" y="1791281"/>
                </a:lnTo>
                <a:lnTo>
                  <a:pt x="1959965" y="1870010"/>
                </a:lnTo>
                <a:lnTo>
                  <a:pt x="1964753" y="1865223"/>
                </a:lnTo>
                <a:lnTo>
                  <a:pt x="2025568" y="1966579"/>
                </a:lnTo>
                <a:lnTo>
                  <a:pt x="2031680" y="1965390"/>
                </a:lnTo>
                <a:cubicBezTo>
                  <a:pt x="2048645" y="1965390"/>
                  <a:pt x="2065610" y="1971861"/>
                  <a:pt x="2078554" y="1984805"/>
                </a:cubicBezTo>
                <a:lnTo>
                  <a:pt x="2232306" y="2138559"/>
                </a:lnTo>
                <a:cubicBezTo>
                  <a:pt x="2258194" y="2164446"/>
                  <a:pt x="2258194" y="2206418"/>
                  <a:pt x="2232307" y="2232305"/>
                </a:cubicBezTo>
                <a:cubicBezTo>
                  <a:pt x="2206420" y="2258193"/>
                  <a:pt x="2164447" y="2258193"/>
                  <a:pt x="2138560" y="2232306"/>
                </a:cubicBezTo>
                <a:cubicBezTo>
                  <a:pt x="2087309" y="2181055"/>
                  <a:pt x="2036058" y="2129802"/>
                  <a:pt x="1984807" y="2078551"/>
                </a:cubicBezTo>
                <a:cubicBezTo>
                  <a:pt x="1971863" y="2065607"/>
                  <a:pt x="1965391" y="2048642"/>
                  <a:pt x="1965392" y="2031677"/>
                </a:cubicBezTo>
                <a:lnTo>
                  <a:pt x="1966580" y="2025565"/>
                </a:lnTo>
                <a:lnTo>
                  <a:pt x="1865224" y="1964752"/>
                </a:lnTo>
                <a:lnTo>
                  <a:pt x="1870012" y="1959963"/>
                </a:lnTo>
                <a:lnTo>
                  <a:pt x="1791283" y="2024921"/>
                </a:lnTo>
                <a:cubicBezTo>
                  <a:pt x="1676238" y="2102644"/>
                  <a:pt x="1541490" y="2153417"/>
                  <a:pt x="1396097" y="2168183"/>
                </a:cubicBezTo>
                <a:lnTo>
                  <a:pt x="1377390" y="2169127"/>
                </a:lnTo>
                <a:lnTo>
                  <a:pt x="1349061" y="2282441"/>
                </a:lnTo>
                <a:lnTo>
                  <a:pt x="1354528" y="2284707"/>
                </a:lnTo>
                <a:cubicBezTo>
                  <a:pt x="1366524" y="2296702"/>
                  <a:pt x="1373944" y="2313274"/>
                  <a:pt x="1373944" y="2331579"/>
                </a:cubicBezTo>
                <a:lnTo>
                  <a:pt x="1373944" y="2549019"/>
                </a:lnTo>
                <a:cubicBezTo>
                  <a:pt x="1373944" y="2585629"/>
                  <a:pt x="1344264" y="2615308"/>
                  <a:pt x="1307655" y="2615308"/>
                </a:cubicBezTo>
                <a:cubicBezTo>
                  <a:pt x="1271045" y="2615308"/>
                  <a:pt x="1241365" y="2585630"/>
                  <a:pt x="1241366" y="2549020"/>
                </a:cubicBezTo>
                <a:cubicBezTo>
                  <a:pt x="1241366" y="2476539"/>
                  <a:pt x="1241366" y="2404058"/>
                  <a:pt x="1241367" y="2331578"/>
                </a:cubicBezTo>
                <a:cubicBezTo>
                  <a:pt x="1241367" y="2313273"/>
                  <a:pt x="1248786" y="2296701"/>
                  <a:pt x="1260782" y="2284704"/>
                </a:cubicBezTo>
                <a:lnTo>
                  <a:pt x="1266250" y="2282440"/>
                </a:lnTo>
                <a:lnTo>
                  <a:pt x="1237921" y="2169127"/>
                </a:lnTo>
                <a:lnTo>
                  <a:pt x="1219216" y="2168182"/>
                </a:lnTo>
                <a:cubicBezTo>
                  <a:pt x="1073823" y="2153417"/>
                  <a:pt x="939075" y="2102644"/>
                  <a:pt x="824030" y="2024921"/>
                </a:cubicBezTo>
                <a:lnTo>
                  <a:pt x="745288" y="1959953"/>
                </a:lnTo>
                <a:lnTo>
                  <a:pt x="750087" y="1964752"/>
                </a:lnTo>
                <a:lnTo>
                  <a:pt x="648730" y="2025566"/>
                </a:lnTo>
                <a:lnTo>
                  <a:pt x="649919" y="2031678"/>
                </a:lnTo>
                <a:cubicBezTo>
                  <a:pt x="649919" y="2048643"/>
                  <a:pt x="643447" y="2065609"/>
                  <a:pt x="630504" y="2078552"/>
                </a:cubicBezTo>
                <a:lnTo>
                  <a:pt x="476750" y="2232304"/>
                </a:lnTo>
                <a:cubicBezTo>
                  <a:pt x="450863" y="2258192"/>
                  <a:pt x="408891" y="2258192"/>
                  <a:pt x="383004" y="2232305"/>
                </a:cubicBezTo>
                <a:cubicBezTo>
                  <a:pt x="357116" y="2206418"/>
                  <a:pt x="357117" y="2164445"/>
                  <a:pt x="383003" y="2138559"/>
                </a:cubicBezTo>
                <a:cubicBezTo>
                  <a:pt x="434255" y="2087307"/>
                  <a:pt x="485507" y="2036056"/>
                  <a:pt x="536758" y="1984805"/>
                </a:cubicBezTo>
                <a:cubicBezTo>
                  <a:pt x="549702" y="1971862"/>
                  <a:pt x="566667" y="1965390"/>
                  <a:pt x="583631" y="1965389"/>
                </a:cubicBezTo>
                <a:lnTo>
                  <a:pt x="589744" y="1966578"/>
                </a:lnTo>
                <a:lnTo>
                  <a:pt x="650558" y="1865222"/>
                </a:lnTo>
                <a:lnTo>
                  <a:pt x="655357" y="1870023"/>
                </a:lnTo>
                <a:lnTo>
                  <a:pt x="590390" y="1791281"/>
                </a:lnTo>
                <a:lnTo>
                  <a:pt x="576888" y="1768437"/>
                </a:lnTo>
                <a:lnTo>
                  <a:pt x="564188" y="1778011"/>
                </a:lnTo>
                <a:cubicBezTo>
                  <a:pt x="555244" y="1784753"/>
                  <a:pt x="542526" y="1782969"/>
                  <a:pt x="535784" y="1774024"/>
                </a:cubicBezTo>
                <a:lnTo>
                  <a:pt x="535783" y="1774025"/>
                </a:lnTo>
                <a:cubicBezTo>
                  <a:pt x="529041" y="1765081"/>
                  <a:pt x="530825" y="1752363"/>
                  <a:pt x="539770" y="1745621"/>
                </a:cubicBezTo>
                <a:lnTo>
                  <a:pt x="544113" y="1742347"/>
                </a:lnTo>
                <a:lnTo>
                  <a:pt x="534207" y="1744910"/>
                </a:lnTo>
                <a:cubicBezTo>
                  <a:pt x="529067" y="1744188"/>
                  <a:pt x="524202" y="1741507"/>
                  <a:pt x="520831" y="1737034"/>
                </a:cubicBezTo>
                <a:lnTo>
                  <a:pt x="520830" y="1737035"/>
                </a:lnTo>
                <a:cubicBezTo>
                  <a:pt x="514088" y="1728091"/>
                  <a:pt x="515872" y="1715373"/>
                  <a:pt x="524817" y="1708631"/>
                </a:cubicBezTo>
                <a:lnTo>
                  <a:pt x="533286" y="1702246"/>
                </a:lnTo>
                <a:lnTo>
                  <a:pt x="518506" y="1706071"/>
                </a:lnTo>
                <a:cubicBezTo>
                  <a:pt x="513366" y="1705350"/>
                  <a:pt x="508500" y="1702667"/>
                  <a:pt x="505129" y="1698195"/>
                </a:cubicBezTo>
                <a:lnTo>
                  <a:pt x="505129" y="1698196"/>
                </a:lnTo>
                <a:cubicBezTo>
                  <a:pt x="498386" y="1689252"/>
                  <a:pt x="500171" y="1676534"/>
                  <a:pt x="509115" y="1669792"/>
                </a:cubicBezTo>
                <a:lnTo>
                  <a:pt x="517587" y="1663405"/>
                </a:lnTo>
                <a:lnTo>
                  <a:pt x="502804" y="1667231"/>
                </a:lnTo>
                <a:lnTo>
                  <a:pt x="489428" y="1659355"/>
                </a:lnTo>
                <a:lnTo>
                  <a:pt x="485539" y="1644328"/>
                </a:lnTo>
                <a:cubicBezTo>
                  <a:pt x="486260" y="1639188"/>
                  <a:pt x="488942" y="1634323"/>
                  <a:pt x="493414" y="1630952"/>
                </a:cubicBezTo>
                <a:lnTo>
                  <a:pt x="505405" y="1621914"/>
                </a:lnTo>
                <a:lnTo>
                  <a:pt x="504699" y="1620154"/>
                </a:lnTo>
                <a:lnTo>
                  <a:pt x="501383" y="1622653"/>
                </a:lnTo>
                <a:cubicBezTo>
                  <a:pt x="492440" y="1629396"/>
                  <a:pt x="479722" y="1627610"/>
                  <a:pt x="472979" y="1618666"/>
                </a:cubicBezTo>
                <a:lnTo>
                  <a:pt x="472979" y="1618667"/>
                </a:lnTo>
                <a:cubicBezTo>
                  <a:pt x="466236" y="1609723"/>
                  <a:pt x="468021" y="1597005"/>
                  <a:pt x="476965" y="1590263"/>
                </a:cubicBezTo>
                <a:lnTo>
                  <a:pt x="489059" y="1581146"/>
                </a:lnTo>
                <a:lnTo>
                  <a:pt x="478453" y="1554693"/>
                </a:lnTo>
                <a:cubicBezTo>
                  <a:pt x="463266" y="1503642"/>
                  <a:pt x="452666" y="1450618"/>
                  <a:pt x="447128" y="1396095"/>
                </a:cubicBezTo>
                <a:lnTo>
                  <a:pt x="446184" y="1377389"/>
                </a:lnTo>
                <a:lnTo>
                  <a:pt x="334084" y="1349363"/>
                </a:lnTo>
                <a:lnTo>
                  <a:pt x="330602" y="1354527"/>
                </a:lnTo>
                <a:cubicBezTo>
                  <a:pt x="318607" y="1366523"/>
                  <a:pt x="302034" y="1373943"/>
                  <a:pt x="283729" y="1373943"/>
                </a:cubicBezTo>
                <a:lnTo>
                  <a:pt x="66289" y="1373943"/>
                </a:lnTo>
                <a:cubicBezTo>
                  <a:pt x="29679" y="1373943"/>
                  <a:pt x="1" y="1344263"/>
                  <a:pt x="0" y="1307654"/>
                </a:cubicBezTo>
                <a:cubicBezTo>
                  <a:pt x="0" y="1271043"/>
                  <a:pt x="29680" y="1241365"/>
                  <a:pt x="66289" y="1241364"/>
                </a:cubicBezTo>
                <a:cubicBezTo>
                  <a:pt x="138770" y="1241364"/>
                  <a:pt x="211250" y="1241366"/>
                  <a:pt x="283731" y="1241365"/>
                </a:cubicBezTo>
                <a:cubicBezTo>
                  <a:pt x="302036" y="1241366"/>
                  <a:pt x="318608" y="1248786"/>
                  <a:pt x="330604" y="1260782"/>
                </a:cubicBezTo>
                <a:lnTo>
                  <a:pt x="334084" y="1265944"/>
                </a:lnTo>
                <a:lnTo>
                  <a:pt x="446183" y="1237919"/>
                </a:lnTo>
                <a:lnTo>
                  <a:pt x="447128" y="1219213"/>
                </a:lnTo>
                <a:cubicBezTo>
                  <a:pt x="453034" y="1161056"/>
                  <a:pt x="464702" y="1104602"/>
                  <a:pt x="481551" y="1050431"/>
                </a:cubicBezTo>
                <a:lnTo>
                  <a:pt x="498878" y="1003092"/>
                </a:lnTo>
                <a:lnTo>
                  <a:pt x="476965" y="986573"/>
                </a:lnTo>
                <a:cubicBezTo>
                  <a:pt x="468021" y="979831"/>
                  <a:pt x="466236" y="967113"/>
                  <a:pt x="472979" y="958168"/>
                </a:cubicBezTo>
                <a:lnTo>
                  <a:pt x="472979" y="958170"/>
                </a:lnTo>
                <a:cubicBezTo>
                  <a:pt x="476351" y="953697"/>
                  <a:pt x="481215" y="951015"/>
                  <a:pt x="486356" y="950295"/>
                </a:cubicBezTo>
                <a:cubicBezTo>
                  <a:pt x="491496" y="949572"/>
                  <a:pt x="496912" y="950812"/>
                  <a:pt x="501384" y="954183"/>
                </a:cubicBezTo>
                <a:lnTo>
                  <a:pt x="514413" y="964005"/>
                </a:lnTo>
                <a:lnTo>
                  <a:pt x="515295" y="962380"/>
                </a:lnTo>
                <a:lnTo>
                  <a:pt x="493414" y="945884"/>
                </a:lnTo>
                <a:cubicBezTo>
                  <a:pt x="488942" y="942513"/>
                  <a:pt x="486260" y="937647"/>
                  <a:pt x="485539" y="932507"/>
                </a:cubicBezTo>
                <a:lnTo>
                  <a:pt x="489429" y="917480"/>
                </a:lnTo>
                <a:lnTo>
                  <a:pt x="502805" y="909605"/>
                </a:lnTo>
                <a:lnTo>
                  <a:pt x="517588" y="913431"/>
                </a:lnTo>
                <a:lnTo>
                  <a:pt x="509115" y="907044"/>
                </a:lnTo>
                <a:cubicBezTo>
                  <a:pt x="504644" y="903673"/>
                  <a:pt x="501961" y="898808"/>
                  <a:pt x="501240" y="893667"/>
                </a:cubicBezTo>
                <a:lnTo>
                  <a:pt x="505130" y="878640"/>
                </a:lnTo>
                <a:lnTo>
                  <a:pt x="518506" y="870765"/>
                </a:lnTo>
                <a:lnTo>
                  <a:pt x="533286" y="874590"/>
                </a:lnTo>
                <a:lnTo>
                  <a:pt x="524816" y="868205"/>
                </a:lnTo>
                <a:cubicBezTo>
                  <a:pt x="515872" y="861462"/>
                  <a:pt x="514087" y="848745"/>
                  <a:pt x="520830" y="839800"/>
                </a:cubicBezTo>
                <a:lnTo>
                  <a:pt x="520830" y="839802"/>
                </a:lnTo>
                <a:cubicBezTo>
                  <a:pt x="524202" y="835329"/>
                  <a:pt x="529067" y="832648"/>
                  <a:pt x="534207" y="831927"/>
                </a:cubicBezTo>
                <a:lnTo>
                  <a:pt x="544113" y="834490"/>
                </a:lnTo>
                <a:lnTo>
                  <a:pt x="539769" y="831216"/>
                </a:lnTo>
                <a:cubicBezTo>
                  <a:pt x="530825" y="824473"/>
                  <a:pt x="529040" y="811755"/>
                  <a:pt x="535783" y="802811"/>
                </a:cubicBezTo>
                <a:cubicBezTo>
                  <a:pt x="542526" y="793868"/>
                  <a:pt x="555244" y="792083"/>
                  <a:pt x="564189" y="798825"/>
                </a:cubicBezTo>
                <a:lnTo>
                  <a:pt x="593161" y="820668"/>
                </a:lnTo>
                <a:lnTo>
                  <a:pt x="655363" y="745280"/>
                </a:lnTo>
                <a:lnTo>
                  <a:pt x="650558" y="750084"/>
                </a:lnTo>
                <a:lnTo>
                  <a:pt x="589744" y="648727"/>
                </a:lnTo>
                <a:lnTo>
                  <a:pt x="583631" y="649917"/>
                </a:lnTo>
                <a:cubicBezTo>
                  <a:pt x="566666" y="649917"/>
                  <a:pt x="549701" y="643446"/>
                  <a:pt x="536757" y="630502"/>
                </a:cubicBezTo>
                <a:lnTo>
                  <a:pt x="383004" y="476748"/>
                </a:lnTo>
                <a:cubicBezTo>
                  <a:pt x="357117" y="450861"/>
                  <a:pt x="357117" y="408889"/>
                  <a:pt x="383004" y="383002"/>
                </a:cubicBezTo>
                <a:cubicBezTo>
                  <a:pt x="395948" y="370058"/>
                  <a:pt x="412913" y="363586"/>
                  <a:pt x="429878" y="363586"/>
                </a:cubicBezTo>
                <a:cubicBezTo>
                  <a:pt x="446843" y="363586"/>
                  <a:pt x="463807" y="370058"/>
                  <a:pt x="476751" y="383001"/>
                </a:cubicBezTo>
                <a:cubicBezTo>
                  <a:pt x="528002" y="434252"/>
                  <a:pt x="579253" y="485505"/>
                  <a:pt x="630504" y="536756"/>
                </a:cubicBezTo>
                <a:cubicBezTo>
                  <a:pt x="643447" y="549700"/>
                  <a:pt x="649920" y="566665"/>
                  <a:pt x="649919" y="583630"/>
                </a:cubicBezTo>
                <a:lnTo>
                  <a:pt x="648731" y="589742"/>
                </a:lnTo>
                <a:lnTo>
                  <a:pt x="750087" y="650555"/>
                </a:lnTo>
                <a:lnTo>
                  <a:pt x="745284" y="655359"/>
                </a:lnTo>
                <a:lnTo>
                  <a:pt x="824029" y="590387"/>
                </a:lnTo>
                <a:cubicBezTo>
                  <a:pt x="939075" y="512664"/>
                  <a:pt x="1073823" y="461892"/>
                  <a:pt x="1219216" y="447126"/>
                </a:cubicBezTo>
                <a:lnTo>
                  <a:pt x="1237921" y="446181"/>
                </a:lnTo>
                <a:lnTo>
                  <a:pt x="1266250" y="332866"/>
                </a:lnTo>
                <a:lnTo>
                  <a:pt x="1260783" y="330601"/>
                </a:lnTo>
                <a:cubicBezTo>
                  <a:pt x="1248786" y="318605"/>
                  <a:pt x="1241366" y="302033"/>
                  <a:pt x="1241366" y="283728"/>
                </a:cubicBezTo>
                <a:lnTo>
                  <a:pt x="1241366" y="66287"/>
                </a:lnTo>
                <a:cubicBezTo>
                  <a:pt x="1241366" y="29678"/>
                  <a:pt x="1271045" y="-1"/>
                  <a:pt x="130765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093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200621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pptxo52_舵のイラスト</dc:title>
  <dc:subject>pptxo52_舵のイラスト</dc:subject>
  <dc:creator>でじけろお</dc:creator>
  <cp:revision>1</cp:revision>
  <dcterms:created xsi:type="dcterms:W3CDTF">2018-05-20T00:31:01Z</dcterms:created>
  <dcterms:modified xsi:type="dcterms:W3CDTF">2026-02-12T07:02:33Z</dcterms:modified>
  <cp:version>1</cp:version>
</cp:coreProperties>
</file>