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3" r:id="rId2"/>
    <p:sldId id="10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63300"/>
    <a:srgbClr val="FFFFFF"/>
    <a:srgbClr val="008000"/>
    <a:srgbClr val="FF99CC"/>
    <a:srgbClr val="FFCC00"/>
    <a:srgbClr val="FF33CC"/>
    <a:srgbClr val="FF7C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81169-21AC-43C0-6B81-FCDFDA1B4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589162E-4DB2-9958-D63C-27B36833B68C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錨のイラスト</a:t>
            </a:r>
          </a:p>
        </p:txBody>
      </p: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957BF9C-5E8E-C8C0-8EF6-627BD1C3DB6C}"/>
              </a:ext>
            </a:extLst>
          </p:cNvPr>
          <p:cNvGrpSpPr/>
          <p:nvPr/>
        </p:nvGrpSpPr>
        <p:grpSpPr>
          <a:xfrm>
            <a:off x="4112989" y="3928750"/>
            <a:ext cx="1693057" cy="2476774"/>
            <a:chOff x="868850" y="3304480"/>
            <a:chExt cx="2119792" cy="3101044"/>
          </a:xfrm>
          <a:solidFill>
            <a:schemeClr val="bg1">
              <a:lumMod val="65000"/>
            </a:schemeClr>
          </a:solidFill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5D876356-7FD9-2D7C-BD9C-C30B13717726}"/>
                </a:ext>
              </a:extLst>
            </p:cNvPr>
            <p:cNvSpPr/>
            <p:nvPr/>
          </p:nvSpPr>
          <p:spPr>
            <a:xfrm>
              <a:off x="868850" y="3304480"/>
              <a:ext cx="2119792" cy="3101044"/>
            </a:xfrm>
            <a:custGeom>
              <a:avLst/>
              <a:gdLst>
                <a:gd name="csX0" fmla="*/ 1059815 w 2119792"/>
                <a:gd name="csY0" fmla="*/ 133424 h 3101044"/>
                <a:gd name="csX1" fmla="*/ 926390 w 2119792"/>
                <a:gd name="csY1" fmla="*/ 266849 h 3101044"/>
                <a:gd name="csX2" fmla="*/ 1059815 w 2119792"/>
                <a:gd name="csY2" fmla="*/ 400274 h 3101044"/>
                <a:gd name="csX3" fmla="*/ 1193240 w 2119792"/>
                <a:gd name="csY3" fmla="*/ 266849 h 3101044"/>
                <a:gd name="csX4" fmla="*/ 1059815 w 2119792"/>
                <a:gd name="csY4" fmla="*/ 133424 h 3101044"/>
                <a:gd name="csX5" fmla="*/ 1059814 w 2119792"/>
                <a:gd name="csY5" fmla="*/ 0 h 3101044"/>
                <a:gd name="csX6" fmla="*/ 1326663 w 2119792"/>
                <a:gd name="csY6" fmla="*/ 266849 h 3101044"/>
                <a:gd name="csX7" fmla="*/ 1248505 w 2119792"/>
                <a:gd name="csY7" fmla="*/ 455540 h 3101044"/>
                <a:gd name="csX8" fmla="*/ 1174263 w 2119792"/>
                <a:gd name="csY8" fmla="*/ 505595 h 3101044"/>
                <a:gd name="csX9" fmla="*/ 1174263 w 2119792"/>
                <a:gd name="csY9" fmla="*/ 700584 h 3101044"/>
                <a:gd name="csX10" fmla="*/ 1569550 w 2119792"/>
                <a:gd name="csY10" fmla="*/ 700584 h 3101044"/>
                <a:gd name="csX11" fmla="*/ 1569550 w 2119792"/>
                <a:gd name="csY11" fmla="*/ 916608 h 3101044"/>
                <a:gd name="csX12" fmla="*/ 1174263 w 2119792"/>
                <a:gd name="csY12" fmla="*/ 916608 h 3101044"/>
                <a:gd name="csX13" fmla="*/ 1174263 w 2119792"/>
                <a:gd name="csY13" fmla="*/ 2077674 h 3101044"/>
                <a:gd name="csX14" fmla="*/ 1432019 w 2119792"/>
                <a:gd name="csY14" fmla="*/ 2469390 h 3101044"/>
                <a:gd name="csX15" fmla="*/ 1515063 w 2119792"/>
                <a:gd name="csY15" fmla="*/ 2426816 h 3101044"/>
                <a:gd name="csX16" fmla="*/ 1775779 w 2119792"/>
                <a:gd name="csY16" fmla="*/ 2155678 h 3101044"/>
                <a:gd name="csX17" fmla="*/ 1777743 w 2119792"/>
                <a:gd name="csY17" fmla="*/ 2151703 h 3101044"/>
                <a:gd name="csX18" fmla="*/ 1755555 w 2119792"/>
                <a:gd name="csY18" fmla="*/ 2149717 h 3101044"/>
                <a:gd name="csX19" fmla="*/ 1620690 w 2119792"/>
                <a:gd name="csY19" fmla="*/ 2112949 h 3101044"/>
                <a:gd name="csX20" fmla="*/ 1607483 w 2119792"/>
                <a:gd name="csY20" fmla="*/ 2107231 h 3101044"/>
                <a:gd name="csX21" fmla="*/ 1676832 w 2119792"/>
                <a:gd name="csY21" fmla="*/ 2005618 h 3101044"/>
                <a:gd name="csX22" fmla="*/ 1851831 w 2119792"/>
                <a:gd name="csY22" fmla="*/ 1565354 h 3101044"/>
                <a:gd name="csX23" fmla="*/ 2119568 w 2119792"/>
                <a:gd name="csY23" fmla="*/ 2110486 h 3101044"/>
                <a:gd name="csX24" fmla="*/ 2117063 w 2119792"/>
                <a:gd name="csY24" fmla="*/ 2130132 h 3101044"/>
                <a:gd name="csX25" fmla="*/ 2084469 w 2119792"/>
                <a:gd name="csY25" fmla="*/ 2140046 h 3101044"/>
                <a:gd name="csX26" fmla="*/ 1962970 w 2119792"/>
                <a:gd name="csY26" fmla="*/ 2154535 h 3101044"/>
                <a:gd name="csX27" fmla="*/ 1955390 w 2119792"/>
                <a:gd name="csY27" fmla="*/ 2239458 h 3101044"/>
                <a:gd name="csX28" fmla="*/ 1243168 w 2119792"/>
                <a:gd name="csY28" fmla="*/ 2961391 h 3101044"/>
                <a:gd name="csX29" fmla="*/ 1204306 w 2119792"/>
                <a:gd name="csY29" fmla="*/ 2965264 h 3101044"/>
                <a:gd name="csX30" fmla="*/ 1059814 w 2119792"/>
                <a:gd name="csY30" fmla="*/ 3101044 h 3101044"/>
                <a:gd name="csX31" fmla="*/ 915322 w 2119792"/>
                <a:gd name="csY31" fmla="*/ 2965264 h 3101044"/>
                <a:gd name="csX32" fmla="*/ 876460 w 2119792"/>
                <a:gd name="csY32" fmla="*/ 2961391 h 3101044"/>
                <a:gd name="csX33" fmla="*/ 164238 w 2119792"/>
                <a:gd name="csY33" fmla="*/ 2239458 h 3101044"/>
                <a:gd name="csX34" fmla="*/ 157009 w 2119792"/>
                <a:gd name="csY34" fmla="*/ 2158467 h 3101044"/>
                <a:gd name="csX35" fmla="*/ 127623 w 2119792"/>
                <a:gd name="csY35" fmla="*/ 2156712 h 3101044"/>
                <a:gd name="csX36" fmla="*/ 35323 w 2119792"/>
                <a:gd name="csY36" fmla="*/ 2140048 h 3101044"/>
                <a:gd name="csX37" fmla="*/ 2729 w 2119792"/>
                <a:gd name="csY37" fmla="*/ 2130134 h 3101044"/>
                <a:gd name="csX38" fmla="*/ 224 w 2119792"/>
                <a:gd name="csY38" fmla="*/ 2110488 h 3101044"/>
                <a:gd name="csX39" fmla="*/ 267962 w 2119792"/>
                <a:gd name="csY39" fmla="*/ 1565356 h 3101044"/>
                <a:gd name="csX40" fmla="*/ 442960 w 2119792"/>
                <a:gd name="csY40" fmla="*/ 2005620 h 3101044"/>
                <a:gd name="csX41" fmla="*/ 512309 w 2119792"/>
                <a:gd name="csY41" fmla="*/ 2107233 h 3101044"/>
                <a:gd name="csX42" fmla="*/ 499102 w 2119792"/>
                <a:gd name="csY42" fmla="*/ 2112951 h 3101044"/>
                <a:gd name="csX43" fmla="*/ 364237 w 2119792"/>
                <a:gd name="csY43" fmla="*/ 2149719 h 3101044"/>
                <a:gd name="csX44" fmla="*/ 341893 w 2119792"/>
                <a:gd name="csY44" fmla="*/ 2151719 h 3101044"/>
                <a:gd name="csX45" fmla="*/ 343849 w 2119792"/>
                <a:gd name="csY45" fmla="*/ 2155678 h 3101044"/>
                <a:gd name="csX46" fmla="*/ 604565 w 2119792"/>
                <a:gd name="csY46" fmla="*/ 2426816 h 3101044"/>
                <a:gd name="csX47" fmla="*/ 687609 w 2119792"/>
                <a:gd name="csY47" fmla="*/ 2469390 h 3101044"/>
                <a:gd name="csX48" fmla="*/ 945365 w 2119792"/>
                <a:gd name="csY48" fmla="*/ 2077674 h 3101044"/>
                <a:gd name="csX49" fmla="*/ 945365 w 2119792"/>
                <a:gd name="csY49" fmla="*/ 916608 h 3101044"/>
                <a:gd name="csX50" fmla="*/ 550078 w 2119792"/>
                <a:gd name="csY50" fmla="*/ 916608 h 3101044"/>
                <a:gd name="csX51" fmla="*/ 550078 w 2119792"/>
                <a:gd name="csY51" fmla="*/ 700584 h 3101044"/>
                <a:gd name="csX52" fmla="*/ 945365 w 2119792"/>
                <a:gd name="csY52" fmla="*/ 700584 h 3101044"/>
                <a:gd name="csX53" fmla="*/ 945365 w 2119792"/>
                <a:gd name="csY53" fmla="*/ 505595 h 3101044"/>
                <a:gd name="csX54" fmla="*/ 871123 w 2119792"/>
                <a:gd name="csY54" fmla="*/ 455540 h 3101044"/>
                <a:gd name="csX55" fmla="*/ 792965 w 2119792"/>
                <a:gd name="csY55" fmla="*/ 266849 h 3101044"/>
                <a:gd name="csX56" fmla="*/ 1059814 w 2119792"/>
                <a:gd name="csY56" fmla="*/ 0 h 310104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</a:cxnLst>
              <a:rect l="l" t="t" r="r" b="b"/>
              <a:pathLst>
                <a:path w="2119792" h="3101044">
                  <a:moveTo>
                    <a:pt x="1059815" y="133424"/>
                  </a:moveTo>
                  <a:cubicBezTo>
                    <a:pt x="986126" y="133424"/>
                    <a:pt x="926390" y="193160"/>
                    <a:pt x="926390" y="266849"/>
                  </a:cubicBezTo>
                  <a:cubicBezTo>
                    <a:pt x="926390" y="340538"/>
                    <a:pt x="986126" y="400274"/>
                    <a:pt x="1059815" y="400274"/>
                  </a:cubicBezTo>
                  <a:cubicBezTo>
                    <a:pt x="1133504" y="400274"/>
                    <a:pt x="1193240" y="340538"/>
                    <a:pt x="1193240" y="266849"/>
                  </a:cubicBezTo>
                  <a:cubicBezTo>
                    <a:pt x="1193240" y="193160"/>
                    <a:pt x="1133504" y="133424"/>
                    <a:pt x="1059815" y="133424"/>
                  </a:cubicBezTo>
                  <a:close/>
                  <a:moveTo>
                    <a:pt x="1059814" y="0"/>
                  </a:moveTo>
                  <a:cubicBezTo>
                    <a:pt x="1207191" y="0"/>
                    <a:pt x="1326663" y="119472"/>
                    <a:pt x="1326663" y="266849"/>
                  </a:cubicBezTo>
                  <a:cubicBezTo>
                    <a:pt x="1326663" y="340537"/>
                    <a:pt x="1296795" y="407250"/>
                    <a:pt x="1248505" y="455540"/>
                  </a:cubicBezTo>
                  <a:lnTo>
                    <a:pt x="1174263" y="505595"/>
                  </a:lnTo>
                  <a:lnTo>
                    <a:pt x="1174263" y="700584"/>
                  </a:lnTo>
                  <a:lnTo>
                    <a:pt x="1569550" y="700584"/>
                  </a:lnTo>
                  <a:lnTo>
                    <a:pt x="1569550" y="916608"/>
                  </a:lnTo>
                  <a:lnTo>
                    <a:pt x="1174263" y="916608"/>
                  </a:lnTo>
                  <a:lnTo>
                    <a:pt x="1174263" y="2077674"/>
                  </a:lnTo>
                  <a:lnTo>
                    <a:pt x="1432019" y="2469390"/>
                  </a:lnTo>
                  <a:lnTo>
                    <a:pt x="1515063" y="2426816"/>
                  </a:lnTo>
                  <a:cubicBezTo>
                    <a:pt x="1623357" y="2357713"/>
                    <a:pt x="1713105" y="2264649"/>
                    <a:pt x="1775779" y="2155678"/>
                  </a:cubicBezTo>
                  <a:lnTo>
                    <a:pt x="1777743" y="2151703"/>
                  </a:lnTo>
                  <a:lnTo>
                    <a:pt x="1755555" y="2149717"/>
                  </a:lnTo>
                  <a:cubicBezTo>
                    <a:pt x="1709395" y="2141373"/>
                    <a:pt x="1664353" y="2129014"/>
                    <a:pt x="1620690" y="2112949"/>
                  </a:cubicBezTo>
                  <a:lnTo>
                    <a:pt x="1607483" y="2107231"/>
                  </a:lnTo>
                  <a:lnTo>
                    <a:pt x="1676832" y="2005618"/>
                  </a:lnTo>
                  <a:cubicBezTo>
                    <a:pt x="1757923" y="1871542"/>
                    <a:pt x="1817403" y="1723288"/>
                    <a:pt x="1851831" y="1565354"/>
                  </a:cubicBezTo>
                  <a:cubicBezTo>
                    <a:pt x="2031606" y="1703111"/>
                    <a:pt x="2125000" y="1909534"/>
                    <a:pt x="2119568" y="2110486"/>
                  </a:cubicBezTo>
                  <a:lnTo>
                    <a:pt x="2117063" y="2130132"/>
                  </a:lnTo>
                  <a:lnTo>
                    <a:pt x="2084469" y="2140046"/>
                  </a:lnTo>
                  <a:lnTo>
                    <a:pt x="1962970" y="2154535"/>
                  </a:lnTo>
                  <a:lnTo>
                    <a:pt x="1955390" y="2239458"/>
                  </a:lnTo>
                  <a:cubicBezTo>
                    <a:pt x="1890031" y="2601192"/>
                    <a:pt x="1605920" y="2888007"/>
                    <a:pt x="1243168" y="2961391"/>
                  </a:cubicBezTo>
                  <a:lnTo>
                    <a:pt x="1204306" y="2965264"/>
                  </a:lnTo>
                  <a:lnTo>
                    <a:pt x="1059814" y="3101044"/>
                  </a:lnTo>
                  <a:lnTo>
                    <a:pt x="915322" y="2965264"/>
                  </a:lnTo>
                  <a:lnTo>
                    <a:pt x="876460" y="2961391"/>
                  </a:lnTo>
                  <a:cubicBezTo>
                    <a:pt x="513708" y="2888007"/>
                    <a:pt x="229598" y="2601192"/>
                    <a:pt x="164238" y="2239458"/>
                  </a:cubicBezTo>
                  <a:lnTo>
                    <a:pt x="157009" y="2158467"/>
                  </a:lnTo>
                  <a:lnTo>
                    <a:pt x="127623" y="2156712"/>
                  </a:lnTo>
                  <a:cubicBezTo>
                    <a:pt x="96373" y="2152958"/>
                    <a:pt x="65580" y="2147373"/>
                    <a:pt x="35323" y="2140048"/>
                  </a:cubicBezTo>
                  <a:lnTo>
                    <a:pt x="2729" y="2130134"/>
                  </a:lnTo>
                  <a:lnTo>
                    <a:pt x="224" y="2110488"/>
                  </a:lnTo>
                  <a:cubicBezTo>
                    <a:pt x="-5208" y="1909536"/>
                    <a:pt x="88186" y="1703113"/>
                    <a:pt x="267962" y="1565356"/>
                  </a:cubicBezTo>
                  <a:cubicBezTo>
                    <a:pt x="302389" y="1723290"/>
                    <a:pt x="361869" y="1871544"/>
                    <a:pt x="442960" y="2005620"/>
                  </a:cubicBezTo>
                  <a:lnTo>
                    <a:pt x="512309" y="2107233"/>
                  </a:lnTo>
                  <a:lnTo>
                    <a:pt x="499102" y="2112951"/>
                  </a:lnTo>
                  <a:cubicBezTo>
                    <a:pt x="455439" y="2129016"/>
                    <a:pt x="410397" y="2141375"/>
                    <a:pt x="364237" y="2149719"/>
                  </a:cubicBezTo>
                  <a:lnTo>
                    <a:pt x="341893" y="2151719"/>
                  </a:lnTo>
                  <a:lnTo>
                    <a:pt x="343849" y="2155678"/>
                  </a:lnTo>
                  <a:cubicBezTo>
                    <a:pt x="406523" y="2264649"/>
                    <a:pt x="496271" y="2357713"/>
                    <a:pt x="604565" y="2426816"/>
                  </a:cubicBezTo>
                  <a:lnTo>
                    <a:pt x="687609" y="2469390"/>
                  </a:lnTo>
                  <a:lnTo>
                    <a:pt x="945365" y="2077674"/>
                  </a:lnTo>
                  <a:lnTo>
                    <a:pt x="945365" y="916608"/>
                  </a:lnTo>
                  <a:lnTo>
                    <a:pt x="550078" y="916608"/>
                  </a:lnTo>
                  <a:lnTo>
                    <a:pt x="550078" y="700584"/>
                  </a:lnTo>
                  <a:lnTo>
                    <a:pt x="945365" y="700584"/>
                  </a:lnTo>
                  <a:lnTo>
                    <a:pt x="945365" y="505595"/>
                  </a:lnTo>
                  <a:lnTo>
                    <a:pt x="871123" y="455540"/>
                  </a:lnTo>
                  <a:cubicBezTo>
                    <a:pt x="822833" y="407250"/>
                    <a:pt x="792965" y="340537"/>
                    <a:pt x="792965" y="266849"/>
                  </a:cubicBezTo>
                  <a:cubicBezTo>
                    <a:pt x="792965" y="119472"/>
                    <a:pt x="912437" y="0"/>
                    <a:pt x="1059814" y="0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四角形: 角を丸くする 260">
              <a:extLst>
                <a:ext uri="{FF2B5EF4-FFF2-40B4-BE49-F238E27FC236}">
                  <a16:creationId xmlns:a16="http://schemas.microsoft.com/office/drawing/2014/main" id="{BDA0C916-DAE1-15B6-B567-98E9C6AF74B3}"/>
                </a:ext>
              </a:extLst>
            </p:cNvPr>
            <p:cNvSpPr/>
            <p:nvPr/>
          </p:nvSpPr>
          <p:spPr>
            <a:xfrm rot="3600000">
              <a:off x="1896999" y="4212837"/>
              <a:ext cx="71302" cy="45590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角を丸くする 261">
              <a:extLst>
                <a:ext uri="{FF2B5EF4-FFF2-40B4-BE49-F238E27FC236}">
                  <a16:creationId xmlns:a16="http://schemas.microsoft.com/office/drawing/2014/main" id="{01B8ADB1-CECB-4956-F227-D55229730EF4}"/>
                </a:ext>
              </a:extLst>
            </p:cNvPr>
            <p:cNvSpPr/>
            <p:nvPr/>
          </p:nvSpPr>
          <p:spPr>
            <a:xfrm rot="3600000">
              <a:off x="1897000" y="4355712"/>
              <a:ext cx="71302" cy="45590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四角形: 角を丸くする 262">
              <a:extLst>
                <a:ext uri="{FF2B5EF4-FFF2-40B4-BE49-F238E27FC236}">
                  <a16:creationId xmlns:a16="http://schemas.microsoft.com/office/drawing/2014/main" id="{3F74C02E-4DE5-B822-5647-B64123BFBBCC}"/>
                </a:ext>
              </a:extLst>
            </p:cNvPr>
            <p:cNvSpPr/>
            <p:nvPr/>
          </p:nvSpPr>
          <p:spPr>
            <a:xfrm rot="3600000">
              <a:off x="1896999" y="4493824"/>
              <a:ext cx="71302" cy="45590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四角形: 角を丸くする 263">
              <a:extLst>
                <a:ext uri="{FF2B5EF4-FFF2-40B4-BE49-F238E27FC236}">
                  <a16:creationId xmlns:a16="http://schemas.microsoft.com/office/drawing/2014/main" id="{23A6B777-5FC6-D78E-E169-9355F3275071}"/>
                </a:ext>
              </a:extLst>
            </p:cNvPr>
            <p:cNvSpPr/>
            <p:nvPr/>
          </p:nvSpPr>
          <p:spPr>
            <a:xfrm rot="3600000">
              <a:off x="1897000" y="4636699"/>
              <a:ext cx="71302" cy="45590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ひし形 264">
              <a:extLst>
                <a:ext uri="{FF2B5EF4-FFF2-40B4-BE49-F238E27FC236}">
                  <a16:creationId xmlns:a16="http://schemas.microsoft.com/office/drawing/2014/main" id="{D771C0D8-B5F7-54F5-FD26-4E2EDE0B9EFA}"/>
                </a:ext>
              </a:extLst>
            </p:cNvPr>
            <p:cNvSpPr/>
            <p:nvPr/>
          </p:nvSpPr>
          <p:spPr>
            <a:xfrm>
              <a:off x="1693600" y="5504834"/>
              <a:ext cx="478100" cy="732478"/>
            </a:xfrm>
            <a:prstGeom prst="diamond">
              <a:avLst/>
            </a:prstGeom>
            <a:solidFill>
              <a:schemeClr val="bg2">
                <a:lumMod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ACFF4F0A-BB44-8CD8-CA0A-B4618A96CE32}"/>
              </a:ext>
            </a:extLst>
          </p:cNvPr>
          <p:cNvGrpSpPr/>
          <p:nvPr/>
        </p:nvGrpSpPr>
        <p:grpSpPr>
          <a:xfrm>
            <a:off x="1168350" y="3928750"/>
            <a:ext cx="1817780" cy="2438779"/>
            <a:chOff x="-2315861" y="3328491"/>
            <a:chExt cx="2211183" cy="2966578"/>
          </a:xfrm>
          <a:solidFill>
            <a:schemeClr val="bg1">
              <a:lumMod val="65000"/>
            </a:schemeClr>
          </a:solidFill>
        </p:grpSpPr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5EFAA62-F0E6-515D-058D-A05B366C0D1C}"/>
                </a:ext>
              </a:extLst>
            </p:cNvPr>
            <p:cNvSpPr/>
            <p:nvPr/>
          </p:nvSpPr>
          <p:spPr>
            <a:xfrm>
              <a:off x="-1426293" y="3328491"/>
              <a:ext cx="432048" cy="2476773"/>
            </a:xfrm>
            <a:custGeom>
              <a:avLst/>
              <a:gdLst>
                <a:gd name="csX0" fmla="*/ 216024 w 432048"/>
                <a:gd name="csY0" fmla="*/ 129345 h 2476773"/>
                <a:gd name="csX1" fmla="*/ 101656 w 432048"/>
                <a:gd name="csY1" fmla="*/ 238845 h 2476773"/>
                <a:gd name="csX2" fmla="*/ 216024 w 432048"/>
                <a:gd name="csY2" fmla="*/ 348345 h 2476773"/>
                <a:gd name="csX3" fmla="*/ 330392 w 432048"/>
                <a:gd name="csY3" fmla="*/ 238845 h 2476773"/>
                <a:gd name="csX4" fmla="*/ 216024 w 432048"/>
                <a:gd name="csY4" fmla="*/ 129345 h 2476773"/>
                <a:gd name="csX5" fmla="*/ 216024 w 432048"/>
                <a:gd name="csY5" fmla="*/ 0 h 2476773"/>
                <a:gd name="csX6" fmla="*/ 432048 w 432048"/>
                <a:gd name="csY6" fmla="*/ 338287 h 2476773"/>
                <a:gd name="csX7" fmla="*/ 368776 w 432048"/>
                <a:gd name="csY7" fmla="*/ 577492 h 2476773"/>
                <a:gd name="csX8" fmla="*/ 309212 w 432048"/>
                <a:gd name="csY8" fmla="*/ 640380 h 2476773"/>
                <a:gd name="csX9" fmla="*/ 309212 w 432048"/>
                <a:gd name="csY9" fmla="*/ 2476773 h 2476773"/>
                <a:gd name="csX10" fmla="*/ 122836 w 432048"/>
                <a:gd name="csY10" fmla="*/ 2476773 h 2476773"/>
                <a:gd name="csX11" fmla="*/ 122836 w 432048"/>
                <a:gd name="csY11" fmla="*/ 640380 h 2476773"/>
                <a:gd name="csX12" fmla="*/ 63272 w 432048"/>
                <a:gd name="csY12" fmla="*/ 577492 h 2476773"/>
                <a:gd name="csX13" fmla="*/ 0 w 432048"/>
                <a:gd name="csY13" fmla="*/ 338287 h 2476773"/>
                <a:gd name="csX14" fmla="*/ 216024 w 432048"/>
                <a:gd name="csY14" fmla="*/ 0 h 2476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432048" h="2476773">
                  <a:moveTo>
                    <a:pt x="216024" y="129345"/>
                  </a:moveTo>
                  <a:cubicBezTo>
                    <a:pt x="152860" y="129345"/>
                    <a:pt x="101656" y="178370"/>
                    <a:pt x="101656" y="238845"/>
                  </a:cubicBezTo>
                  <a:cubicBezTo>
                    <a:pt x="101656" y="299320"/>
                    <a:pt x="152860" y="348345"/>
                    <a:pt x="216024" y="348345"/>
                  </a:cubicBezTo>
                  <a:cubicBezTo>
                    <a:pt x="279188" y="348345"/>
                    <a:pt x="330392" y="299320"/>
                    <a:pt x="330392" y="238845"/>
                  </a:cubicBezTo>
                  <a:cubicBezTo>
                    <a:pt x="330392" y="178370"/>
                    <a:pt x="279188" y="129345"/>
                    <a:pt x="216024" y="129345"/>
                  </a:cubicBezTo>
                  <a:close/>
                  <a:moveTo>
                    <a:pt x="216024" y="0"/>
                  </a:moveTo>
                  <a:cubicBezTo>
                    <a:pt x="335331" y="0"/>
                    <a:pt x="432048" y="151456"/>
                    <a:pt x="432048" y="338287"/>
                  </a:cubicBezTo>
                  <a:cubicBezTo>
                    <a:pt x="432048" y="431702"/>
                    <a:pt x="407869" y="516274"/>
                    <a:pt x="368776" y="577492"/>
                  </a:cubicBezTo>
                  <a:lnTo>
                    <a:pt x="309212" y="640380"/>
                  </a:lnTo>
                  <a:lnTo>
                    <a:pt x="309212" y="2476773"/>
                  </a:lnTo>
                  <a:lnTo>
                    <a:pt x="122836" y="2476773"/>
                  </a:lnTo>
                  <a:lnTo>
                    <a:pt x="122836" y="640380"/>
                  </a:lnTo>
                  <a:lnTo>
                    <a:pt x="63272" y="577492"/>
                  </a:lnTo>
                  <a:cubicBezTo>
                    <a:pt x="24179" y="516274"/>
                    <a:pt x="0" y="431702"/>
                    <a:pt x="0" y="338287"/>
                  </a:cubicBezTo>
                  <a:cubicBezTo>
                    <a:pt x="0" y="151456"/>
                    <a:pt x="96717" y="0"/>
                    <a:pt x="216024" y="0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月 266">
              <a:extLst>
                <a:ext uri="{FF2B5EF4-FFF2-40B4-BE49-F238E27FC236}">
                  <a16:creationId xmlns:a16="http://schemas.microsoft.com/office/drawing/2014/main" id="{0C1ABB86-3B9D-2CB1-165A-7DF8484FB6B7}"/>
                </a:ext>
              </a:extLst>
            </p:cNvPr>
            <p:cNvSpPr/>
            <p:nvPr/>
          </p:nvSpPr>
          <p:spPr>
            <a:xfrm rot="16200000">
              <a:off x="-1712641" y="5067758"/>
              <a:ext cx="1004740" cy="1220390"/>
            </a:xfrm>
            <a:prstGeom prst="moon">
              <a:avLst>
                <a:gd name="adj" fmla="val 39340"/>
              </a:avLst>
            </a:pr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>
              <a:extLst>
                <a:ext uri="{FF2B5EF4-FFF2-40B4-BE49-F238E27FC236}">
                  <a16:creationId xmlns:a16="http://schemas.microsoft.com/office/drawing/2014/main" id="{638355A8-9944-AA63-92A7-92DCC3ED76CE}"/>
                </a:ext>
              </a:extLst>
            </p:cNvPr>
            <p:cNvSpPr/>
            <p:nvPr/>
          </p:nvSpPr>
          <p:spPr>
            <a:xfrm>
              <a:off x="-1498301" y="5553236"/>
              <a:ext cx="576064" cy="504056"/>
            </a:xfrm>
            <a:prstGeom prst="trapezoid">
              <a:avLst/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月 268">
              <a:extLst>
                <a:ext uri="{FF2B5EF4-FFF2-40B4-BE49-F238E27FC236}">
                  <a16:creationId xmlns:a16="http://schemas.microsoft.com/office/drawing/2014/main" id="{3419A956-11D0-2337-7C75-D3EF50F302F1}"/>
                </a:ext>
              </a:extLst>
            </p:cNvPr>
            <p:cNvSpPr/>
            <p:nvPr/>
          </p:nvSpPr>
          <p:spPr>
            <a:xfrm rot="16200000">
              <a:off x="-1831528" y="4568219"/>
              <a:ext cx="1242517" cy="2211183"/>
            </a:xfrm>
            <a:prstGeom prst="moon">
              <a:avLst>
                <a:gd name="adj" fmla="val 39340"/>
              </a:avLst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84F6DA60-1CA9-398D-8EB0-3181DC646E52}"/>
              </a:ext>
            </a:extLst>
          </p:cNvPr>
          <p:cNvGrpSpPr/>
          <p:nvPr/>
        </p:nvGrpSpPr>
        <p:grpSpPr>
          <a:xfrm>
            <a:off x="829119" y="926794"/>
            <a:ext cx="2422081" cy="2536888"/>
            <a:chOff x="-4421299" y="-582578"/>
            <a:chExt cx="3544863" cy="3712890"/>
          </a:xfrm>
          <a:solidFill>
            <a:schemeClr val="accent2">
              <a:lumMod val="50000"/>
            </a:schemeClr>
          </a:solidFill>
        </p:grpSpPr>
        <p:sp>
          <p:nvSpPr>
            <p:cNvPr id="256" name="円: 塗りつぶしなし 255">
              <a:extLst>
                <a:ext uri="{FF2B5EF4-FFF2-40B4-BE49-F238E27FC236}">
                  <a16:creationId xmlns:a16="http://schemas.microsoft.com/office/drawing/2014/main" id="{DEF63C66-DF65-EBF3-C29D-D343AD7E5D89}"/>
                </a:ext>
              </a:extLst>
            </p:cNvPr>
            <p:cNvSpPr/>
            <p:nvPr/>
          </p:nvSpPr>
          <p:spPr>
            <a:xfrm>
              <a:off x="-3062008" y="-582578"/>
              <a:ext cx="829370" cy="829370"/>
            </a:xfrm>
            <a:prstGeom prst="donut">
              <a:avLst>
                <a:gd name="adj" fmla="val 21555"/>
              </a:avLst>
            </a:pr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23D7AB1A-FBFB-CDF3-6C59-4ABC7B44E390}"/>
                </a:ext>
              </a:extLst>
            </p:cNvPr>
            <p:cNvSpPr/>
            <p:nvPr/>
          </p:nvSpPr>
          <p:spPr>
            <a:xfrm>
              <a:off x="-4421299" y="-70407"/>
              <a:ext cx="3544863" cy="3200719"/>
            </a:xfrm>
            <a:custGeom>
              <a:avLst/>
              <a:gdLst>
                <a:gd name="csX0" fmla="*/ 1732322 w 3544863"/>
                <a:gd name="csY0" fmla="*/ 0 h 3200719"/>
                <a:gd name="csX1" fmla="*/ 1823763 w 3544863"/>
                <a:gd name="csY1" fmla="*/ 0 h 3200719"/>
                <a:gd name="csX2" fmla="*/ 1895184 w 3544863"/>
                <a:gd name="csY2" fmla="*/ 71421 h 3200719"/>
                <a:gd name="csX3" fmla="*/ 1895184 w 3544863"/>
                <a:gd name="csY3" fmla="*/ 103552 h 3200719"/>
                <a:gd name="csX4" fmla="*/ 1940610 w 3544863"/>
                <a:gd name="csY4" fmla="*/ 491425 h 3200719"/>
                <a:gd name="csX5" fmla="*/ 2730697 w 3544863"/>
                <a:gd name="csY5" fmla="*/ 491425 h 3200719"/>
                <a:gd name="csX6" fmla="*/ 2781743 w 3544863"/>
                <a:gd name="csY6" fmla="*/ 542471 h 3200719"/>
                <a:gd name="csX7" fmla="*/ 2781743 w 3544863"/>
                <a:gd name="csY7" fmla="*/ 746647 h 3200719"/>
                <a:gd name="csX8" fmla="*/ 2730697 w 3544863"/>
                <a:gd name="csY8" fmla="*/ 797693 h 3200719"/>
                <a:gd name="csX9" fmla="*/ 1976479 w 3544863"/>
                <a:gd name="csY9" fmla="*/ 797693 h 3200719"/>
                <a:gd name="csX10" fmla="*/ 2119611 w 3544863"/>
                <a:gd name="csY10" fmla="*/ 2019841 h 3200719"/>
                <a:gd name="csX11" fmla="*/ 2165066 w 3544863"/>
                <a:gd name="csY11" fmla="*/ 2097799 h 3200719"/>
                <a:gd name="csX12" fmla="*/ 2404015 w 3544863"/>
                <a:gd name="csY12" fmla="*/ 2215229 h 3200719"/>
                <a:gd name="csX13" fmla="*/ 2443089 w 3544863"/>
                <a:gd name="csY13" fmla="*/ 2213298 h 3200719"/>
                <a:gd name="csX14" fmla="*/ 2490963 w 3544863"/>
                <a:gd name="csY14" fmla="*/ 2195817 h 3200719"/>
                <a:gd name="csX15" fmla="*/ 2875880 w 3544863"/>
                <a:gd name="csY15" fmla="*/ 1984977 h 3200719"/>
                <a:gd name="csX16" fmla="*/ 2908179 w 3544863"/>
                <a:gd name="csY16" fmla="*/ 1959303 h 3200719"/>
                <a:gd name="csX17" fmla="*/ 2886244 w 3544863"/>
                <a:gd name="csY17" fmla="*/ 1956459 h 3200719"/>
                <a:gd name="csX18" fmla="*/ 2657065 w 3544863"/>
                <a:gd name="csY18" fmla="*/ 1980376 h 3200719"/>
                <a:gd name="csX19" fmla="*/ 2600590 w 3544863"/>
                <a:gd name="csY19" fmla="*/ 1996828 h 3200719"/>
                <a:gd name="csX20" fmla="*/ 2608243 w 3544863"/>
                <a:gd name="csY20" fmla="*/ 1988073 h 3200719"/>
                <a:gd name="csX21" fmla="*/ 3256614 w 3544863"/>
                <a:gd name="csY21" fmla="*/ 948735 h 3200719"/>
                <a:gd name="csX22" fmla="*/ 3417453 w 3544863"/>
                <a:gd name="csY22" fmla="*/ 2298185 h 3200719"/>
                <a:gd name="csX23" fmla="*/ 3364235 w 3544863"/>
                <a:gd name="csY23" fmla="*/ 2412399 h 3200719"/>
                <a:gd name="csX24" fmla="*/ 3361027 w 3544863"/>
                <a:gd name="csY24" fmla="*/ 2387181 h 3200719"/>
                <a:gd name="csX25" fmla="*/ 3265522 w 3544863"/>
                <a:gd name="csY25" fmla="*/ 2150607 h 3200719"/>
                <a:gd name="csX26" fmla="*/ 3258557 w 3544863"/>
                <a:gd name="csY26" fmla="*/ 2143040 h 3200719"/>
                <a:gd name="csX27" fmla="*/ 3257817 w 3544863"/>
                <a:gd name="csY27" fmla="*/ 2145217 h 3200719"/>
                <a:gd name="csX28" fmla="*/ 1778042 w 3544863"/>
                <a:gd name="csY28" fmla="*/ 3200719 h 3200719"/>
                <a:gd name="csX29" fmla="*/ 298266 w 3544863"/>
                <a:gd name="csY29" fmla="*/ 2145217 h 3200719"/>
                <a:gd name="csX30" fmla="*/ 294498 w 3544863"/>
                <a:gd name="csY30" fmla="*/ 2134138 h 3200719"/>
                <a:gd name="csX31" fmla="*/ 279341 w 3544863"/>
                <a:gd name="csY31" fmla="*/ 2150607 h 3200719"/>
                <a:gd name="csX32" fmla="*/ 183836 w 3544863"/>
                <a:gd name="csY32" fmla="*/ 2387181 h 3200719"/>
                <a:gd name="csX33" fmla="*/ 180628 w 3544863"/>
                <a:gd name="csY33" fmla="*/ 2412399 h 3200719"/>
                <a:gd name="csX34" fmla="*/ 127410 w 3544863"/>
                <a:gd name="csY34" fmla="*/ 2298185 h 3200719"/>
                <a:gd name="csX35" fmla="*/ 288249 w 3544863"/>
                <a:gd name="csY35" fmla="*/ 948735 h 3200719"/>
                <a:gd name="csX36" fmla="*/ 936620 w 3544863"/>
                <a:gd name="csY36" fmla="*/ 1988073 h 3200719"/>
                <a:gd name="csX37" fmla="*/ 944274 w 3544863"/>
                <a:gd name="csY37" fmla="*/ 1996828 h 3200719"/>
                <a:gd name="csX38" fmla="*/ 887798 w 3544863"/>
                <a:gd name="csY38" fmla="*/ 1980376 h 3200719"/>
                <a:gd name="csX39" fmla="*/ 658619 w 3544863"/>
                <a:gd name="csY39" fmla="*/ 1956459 h 3200719"/>
                <a:gd name="csX40" fmla="*/ 646331 w 3544863"/>
                <a:gd name="csY40" fmla="*/ 1958052 h 3200719"/>
                <a:gd name="csX41" fmla="*/ 680203 w 3544863"/>
                <a:gd name="csY41" fmla="*/ 1984977 h 3200719"/>
                <a:gd name="csX42" fmla="*/ 1065121 w 3544863"/>
                <a:gd name="csY42" fmla="*/ 2195817 h 3200719"/>
                <a:gd name="csX43" fmla="*/ 1113560 w 3544863"/>
                <a:gd name="csY43" fmla="*/ 2213504 h 3200719"/>
                <a:gd name="csX44" fmla="*/ 1148456 w 3544863"/>
                <a:gd name="csY44" fmla="*/ 2215229 h 3200719"/>
                <a:gd name="csX45" fmla="*/ 1387405 w 3544863"/>
                <a:gd name="csY45" fmla="*/ 2097799 h 3200719"/>
                <a:gd name="csX46" fmla="*/ 1437381 w 3544863"/>
                <a:gd name="csY46" fmla="*/ 2012088 h 3200719"/>
                <a:gd name="csX47" fmla="*/ 1579606 w 3544863"/>
                <a:gd name="csY47" fmla="*/ 797693 h 3200719"/>
                <a:gd name="csX48" fmla="*/ 817255 w 3544863"/>
                <a:gd name="csY48" fmla="*/ 797693 h 3200719"/>
                <a:gd name="csX49" fmla="*/ 766209 w 3544863"/>
                <a:gd name="csY49" fmla="*/ 746647 h 3200719"/>
                <a:gd name="csX50" fmla="*/ 766209 w 3544863"/>
                <a:gd name="csY50" fmla="*/ 542471 h 3200719"/>
                <a:gd name="csX51" fmla="*/ 817255 w 3544863"/>
                <a:gd name="csY51" fmla="*/ 491425 h 3200719"/>
                <a:gd name="csX52" fmla="*/ 1615474 w 3544863"/>
                <a:gd name="csY52" fmla="*/ 491425 h 3200719"/>
                <a:gd name="csX53" fmla="*/ 1660901 w 3544863"/>
                <a:gd name="csY53" fmla="*/ 103544 h 3200719"/>
                <a:gd name="csX54" fmla="*/ 1660901 w 3544863"/>
                <a:gd name="csY54" fmla="*/ 71421 h 3200719"/>
                <a:gd name="csX55" fmla="*/ 1732322 w 3544863"/>
                <a:gd name="csY55" fmla="*/ 0 h 3200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</a:cxnLst>
              <a:rect l="l" t="t" r="r" b="b"/>
              <a:pathLst>
                <a:path w="3544863" h="3200719">
                  <a:moveTo>
                    <a:pt x="1732322" y="0"/>
                  </a:moveTo>
                  <a:lnTo>
                    <a:pt x="1823763" y="0"/>
                  </a:lnTo>
                  <a:cubicBezTo>
                    <a:pt x="1863208" y="0"/>
                    <a:pt x="1895184" y="31976"/>
                    <a:pt x="1895184" y="71421"/>
                  </a:cubicBezTo>
                  <a:lnTo>
                    <a:pt x="1895184" y="103552"/>
                  </a:lnTo>
                  <a:lnTo>
                    <a:pt x="1940610" y="491425"/>
                  </a:lnTo>
                  <a:lnTo>
                    <a:pt x="2730697" y="491425"/>
                  </a:lnTo>
                  <a:cubicBezTo>
                    <a:pt x="2758889" y="491425"/>
                    <a:pt x="2781743" y="514279"/>
                    <a:pt x="2781743" y="542471"/>
                  </a:cubicBezTo>
                  <a:lnTo>
                    <a:pt x="2781743" y="746647"/>
                  </a:lnTo>
                  <a:cubicBezTo>
                    <a:pt x="2781743" y="774839"/>
                    <a:pt x="2758889" y="797693"/>
                    <a:pt x="2730697" y="797693"/>
                  </a:cubicBezTo>
                  <a:lnTo>
                    <a:pt x="1976479" y="797693"/>
                  </a:lnTo>
                  <a:lnTo>
                    <a:pt x="2119611" y="2019841"/>
                  </a:lnTo>
                  <a:lnTo>
                    <a:pt x="2165066" y="2097799"/>
                  </a:lnTo>
                  <a:cubicBezTo>
                    <a:pt x="2223326" y="2172489"/>
                    <a:pt x="2305251" y="2212946"/>
                    <a:pt x="2404015" y="2215229"/>
                  </a:cubicBezTo>
                  <a:lnTo>
                    <a:pt x="2443089" y="2213298"/>
                  </a:lnTo>
                  <a:lnTo>
                    <a:pt x="2490963" y="2195817"/>
                  </a:lnTo>
                  <a:cubicBezTo>
                    <a:pt x="2625903" y="2140643"/>
                    <a:pt x="2754977" y="2069950"/>
                    <a:pt x="2875880" y="1984977"/>
                  </a:cubicBezTo>
                  <a:lnTo>
                    <a:pt x="2908179" y="1959303"/>
                  </a:lnTo>
                  <a:lnTo>
                    <a:pt x="2886244" y="1956459"/>
                  </a:lnTo>
                  <a:cubicBezTo>
                    <a:pt x="2814590" y="1953299"/>
                    <a:pt x="2737749" y="1961556"/>
                    <a:pt x="2657065" y="1980376"/>
                  </a:cubicBezTo>
                  <a:lnTo>
                    <a:pt x="2600590" y="1996828"/>
                  </a:lnTo>
                  <a:lnTo>
                    <a:pt x="2608243" y="1988073"/>
                  </a:lnTo>
                  <a:cubicBezTo>
                    <a:pt x="2872878" y="1671310"/>
                    <a:pt x="3093708" y="1320157"/>
                    <a:pt x="3256614" y="948735"/>
                  </a:cubicBezTo>
                  <a:cubicBezTo>
                    <a:pt x="3582696" y="1274816"/>
                    <a:pt x="3626021" y="1798762"/>
                    <a:pt x="3417453" y="2298185"/>
                  </a:cubicBezTo>
                  <a:lnTo>
                    <a:pt x="3364235" y="2412399"/>
                  </a:lnTo>
                  <a:lnTo>
                    <a:pt x="3361027" y="2387181"/>
                  </a:lnTo>
                  <a:cubicBezTo>
                    <a:pt x="3343243" y="2295612"/>
                    <a:pt x="3311525" y="2215859"/>
                    <a:pt x="3265522" y="2150607"/>
                  </a:cubicBezTo>
                  <a:lnTo>
                    <a:pt x="3258557" y="2143040"/>
                  </a:lnTo>
                  <a:lnTo>
                    <a:pt x="3257817" y="2145217"/>
                  </a:lnTo>
                  <a:cubicBezTo>
                    <a:pt x="3014016" y="2765491"/>
                    <a:pt x="2443261" y="3200719"/>
                    <a:pt x="1778042" y="3200719"/>
                  </a:cubicBezTo>
                  <a:cubicBezTo>
                    <a:pt x="1112822" y="3200719"/>
                    <a:pt x="542067" y="2765491"/>
                    <a:pt x="298266" y="2145217"/>
                  </a:cubicBezTo>
                  <a:lnTo>
                    <a:pt x="294498" y="2134138"/>
                  </a:lnTo>
                  <a:lnTo>
                    <a:pt x="279341" y="2150607"/>
                  </a:lnTo>
                  <a:cubicBezTo>
                    <a:pt x="233338" y="2215859"/>
                    <a:pt x="201620" y="2295612"/>
                    <a:pt x="183836" y="2387181"/>
                  </a:cubicBezTo>
                  <a:lnTo>
                    <a:pt x="180628" y="2412399"/>
                  </a:lnTo>
                  <a:lnTo>
                    <a:pt x="127410" y="2298185"/>
                  </a:lnTo>
                  <a:cubicBezTo>
                    <a:pt x="-81158" y="1798762"/>
                    <a:pt x="-37833" y="1274816"/>
                    <a:pt x="288249" y="948735"/>
                  </a:cubicBezTo>
                  <a:cubicBezTo>
                    <a:pt x="451155" y="1320157"/>
                    <a:pt x="671985" y="1671310"/>
                    <a:pt x="936620" y="1988073"/>
                  </a:cubicBezTo>
                  <a:lnTo>
                    <a:pt x="944274" y="1996828"/>
                  </a:lnTo>
                  <a:lnTo>
                    <a:pt x="887798" y="1980376"/>
                  </a:lnTo>
                  <a:cubicBezTo>
                    <a:pt x="807115" y="1961556"/>
                    <a:pt x="730274" y="1953299"/>
                    <a:pt x="658619" y="1956459"/>
                  </a:cubicBezTo>
                  <a:lnTo>
                    <a:pt x="646331" y="1958052"/>
                  </a:lnTo>
                  <a:lnTo>
                    <a:pt x="680203" y="1984977"/>
                  </a:lnTo>
                  <a:cubicBezTo>
                    <a:pt x="801106" y="2069950"/>
                    <a:pt x="930180" y="2140643"/>
                    <a:pt x="1065121" y="2195817"/>
                  </a:cubicBezTo>
                  <a:lnTo>
                    <a:pt x="1113560" y="2213504"/>
                  </a:lnTo>
                  <a:lnTo>
                    <a:pt x="1148456" y="2215229"/>
                  </a:lnTo>
                  <a:cubicBezTo>
                    <a:pt x="1247220" y="2212946"/>
                    <a:pt x="1329146" y="2172489"/>
                    <a:pt x="1387405" y="2097799"/>
                  </a:cubicBezTo>
                  <a:lnTo>
                    <a:pt x="1437381" y="2012088"/>
                  </a:lnTo>
                  <a:lnTo>
                    <a:pt x="1579606" y="797693"/>
                  </a:lnTo>
                  <a:lnTo>
                    <a:pt x="817255" y="797693"/>
                  </a:lnTo>
                  <a:cubicBezTo>
                    <a:pt x="789063" y="797693"/>
                    <a:pt x="766209" y="774839"/>
                    <a:pt x="766209" y="746647"/>
                  </a:cubicBezTo>
                  <a:lnTo>
                    <a:pt x="766209" y="542471"/>
                  </a:lnTo>
                  <a:cubicBezTo>
                    <a:pt x="766209" y="514279"/>
                    <a:pt x="789063" y="491425"/>
                    <a:pt x="817255" y="491425"/>
                  </a:cubicBezTo>
                  <a:lnTo>
                    <a:pt x="1615474" y="491425"/>
                  </a:lnTo>
                  <a:lnTo>
                    <a:pt x="1660901" y="103544"/>
                  </a:lnTo>
                  <a:lnTo>
                    <a:pt x="1660901" y="71421"/>
                  </a:lnTo>
                  <a:cubicBezTo>
                    <a:pt x="1660901" y="31976"/>
                    <a:pt x="1692877" y="0"/>
                    <a:pt x="173232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51929227-B37D-94B6-F835-5617719F189E}"/>
                </a:ext>
              </a:extLst>
            </p:cNvPr>
            <p:cNvSpPr/>
            <p:nvPr/>
          </p:nvSpPr>
          <p:spPr>
            <a:xfrm>
              <a:off x="-3452460" y="349719"/>
              <a:ext cx="174526" cy="47665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四角形: 角を丸くする 271">
              <a:extLst>
                <a:ext uri="{FF2B5EF4-FFF2-40B4-BE49-F238E27FC236}">
                  <a16:creationId xmlns:a16="http://schemas.microsoft.com/office/drawing/2014/main" id="{0C935D2F-2B5D-2506-5B73-20A27AEDB738}"/>
                </a:ext>
              </a:extLst>
            </p:cNvPr>
            <p:cNvSpPr/>
            <p:nvPr/>
          </p:nvSpPr>
          <p:spPr>
            <a:xfrm>
              <a:off x="-2007658" y="349719"/>
              <a:ext cx="174526" cy="476656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99" name="グループ化 2098">
              <a:extLst>
                <a:ext uri="{FF2B5EF4-FFF2-40B4-BE49-F238E27FC236}">
                  <a16:creationId xmlns:a16="http://schemas.microsoft.com/office/drawing/2014/main" id="{9FB2297C-5F2D-1211-A5D3-8CB729539207}"/>
                </a:ext>
              </a:extLst>
            </p:cNvPr>
            <p:cNvGrpSpPr/>
            <p:nvPr/>
          </p:nvGrpSpPr>
          <p:grpSpPr>
            <a:xfrm>
              <a:off x="-3975992" y="246792"/>
              <a:ext cx="1896318" cy="2539837"/>
              <a:chOff x="3565182" y="1967566"/>
              <a:chExt cx="2001598" cy="2680844"/>
            </a:xfrm>
            <a:grpFill/>
          </p:grpSpPr>
          <p:sp>
            <p:nvSpPr>
              <p:cNvPr id="2098" name="フリーフォーム: 図形 2097">
                <a:extLst>
                  <a:ext uri="{FF2B5EF4-FFF2-40B4-BE49-F238E27FC236}">
                    <a16:creationId xmlns:a16="http://schemas.microsoft.com/office/drawing/2014/main" id="{6D029D5A-6235-AA87-1225-3BFB7BDF6D75}"/>
                  </a:ext>
                </a:extLst>
              </p:cNvPr>
              <p:cNvSpPr/>
              <p:nvPr/>
            </p:nvSpPr>
            <p:spPr>
              <a:xfrm rot="4140656">
                <a:off x="5207711" y="2132064"/>
                <a:ext cx="420771" cy="179422"/>
              </a:xfrm>
              <a:custGeom>
                <a:avLst/>
                <a:gdLst>
                  <a:gd name="csX0" fmla="*/ 335 w 420771"/>
                  <a:gd name="csY0" fmla="*/ 1 h 179422"/>
                  <a:gd name="csX1" fmla="*/ 258991 w 420771"/>
                  <a:gd name="csY1" fmla="*/ 0 h 179422"/>
                  <a:gd name="csX2" fmla="*/ 313055 w 420771"/>
                  <a:gd name="csY2" fmla="*/ 43083 h 179422"/>
                  <a:gd name="csX3" fmla="*/ 403794 w 420771"/>
                  <a:gd name="csY3" fmla="*/ 150766 h 179422"/>
                  <a:gd name="csX4" fmla="*/ 420771 w 420771"/>
                  <a:gd name="csY4" fmla="*/ 179422 h 179422"/>
                  <a:gd name="csX5" fmla="*/ 144492 w 420771"/>
                  <a:gd name="csY5" fmla="*/ 179422 h 179422"/>
                  <a:gd name="csX6" fmla="*/ 82930 w 420771"/>
                  <a:gd name="csY6" fmla="*/ 119199 h 179422"/>
                  <a:gd name="csX7" fmla="*/ 0 w 420771"/>
                  <a:gd name="csY7" fmla="*/ 6680 h 179422"/>
                  <a:gd name="csX8" fmla="*/ 335 w 420771"/>
                  <a:gd name="csY8" fmla="*/ 1 h 179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20771" h="179422">
                    <a:moveTo>
                      <a:pt x="335" y="1"/>
                    </a:moveTo>
                    <a:lnTo>
                      <a:pt x="258991" y="0"/>
                    </a:lnTo>
                    <a:lnTo>
                      <a:pt x="313055" y="43083"/>
                    </a:lnTo>
                    <a:cubicBezTo>
                      <a:pt x="347075" y="76542"/>
                      <a:pt x="377007" y="112639"/>
                      <a:pt x="403794" y="150766"/>
                    </a:cubicBezTo>
                    <a:lnTo>
                      <a:pt x="420771" y="179422"/>
                    </a:lnTo>
                    <a:lnTo>
                      <a:pt x="144492" y="179422"/>
                    </a:lnTo>
                    <a:lnTo>
                      <a:pt x="82930" y="119199"/>
                    </a:lnTo>
                    <a:cubicBezTo>
                      <a:pt x="38099" y="96608"/>
                      <a:pt x="4007" y="52089"/>
                      <a:pt x="0" y="6680"/>
                    </a:cubicBezTo>
                    <a:lnTo>
                      <a:pt x="335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7" name="フリーフォーム: 図形 2096">
                <a:extLst>
                  <a:ext uri="{FF2B5EF4-FFF2-40B4-BE49-F238E27FC236}">
                    <a16:creationId xmlns:a16="http://schemas.microsoft.com/office/drawing/2014/main" id="{846201A9-DC1E-15B4-84BD-867807C70C98}"/>
                  </a:ext>
                </a:extLst>
              </p:cNvPr>
              <p:cNvSpPr/>
              <p:nvPr/>
            </p:nvSpPr>
            <p:spPr>
              <a:xfrm rot="4140656">
                <a:off x="4991507" y="2474350"/>
                <a:ext cx="316842" cy="179421"/>
              </a:xfrm>
              <a:custGeom>
                <a:avLst/>
                <a:gdLst>
                  <a:gd name="csX0" fmla="*/ 0 w 316842"/>
                  <a:gd name="csY0" fmla="*/ 1 h 179421"/>
                  <a:gd name="csX1" fmla="*/ 246390 w 316842"/>
                  <a:gd name="csY1" fmla="*/ 0 h 179421"/>
                  <a:gd name="csX2" fmla="*/ 267741 w 316842"/>
                  <a:gd name="csY2" fmla="*/ 48000 h 179421"/>
                  <a:gd name="csX3" fmla="*/ 316842 w 316842"/>
                  <a:gd name="csY3" fmla="*/ 179421 h 179421"/>
                  <a:gd name="csX4" fmla="*/ 82484 w 316842"/>
                  <a:gd name="csY4" fmla="*/ 179421 h 179421"/>
                  <a:gd name="csX5" fmla="*/ 17954 w 316842"/>
                  <a:gd name="csY5" fmla="*/ 30225 h 179421"/>
                  <a:gd name="csX6" fmla="*/ 0 w 316842"/>
                  <a:gd name="csY6" fmla="*/ 1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16842" h="179421">
                    <a:moveTo>
                      <a:pt x="0" y="1"/>
                    </a:moveTo>
                    <a:lnTo>
                      <a:pt x="246390" y="0"/>
                    </a:lnTo>
                    <a:lnTo>
                      <a:pt x="267741" y="48000"/>
                    </a:lnTo>
                    <a:lnTo>
                      <a:pt x="316842" y="179421"/>
                    </a:lnTo>
                    <a:lnTo>
                      <a:pt x="82484" y="179421"/>
                    </a:lnTo>
                    <a:lnTo>
                      <a:pt x="17954" y="3022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6" name="フリーフォーム: 図形 2095">
                <a:extLst>
                  <a:ext uri="{FF2B5EF4-FFF2-40B4-BE49-F238E27FC236}">
                    <a16:creationId xmlns:a16="http://schemas.microsoft.com/office/drawing/2014/main" id="{5AA764B6-EFEB-6D32-723E-A83A169EABD2}"/>
                  </a:ext>
                </a:extLst>
              </p:cNvPr>
              <p:cNvSpPr/>
              <p:nvPr/>
            </p:nvSpPr>
            <p:spPr>
              <a:xfrm rot="4140656">
                <a:off x="4690114" y="2762419"/>
                <a:ext cx="323935" cy="179421"/>
              </a:xfrm>
              <a:custGeom>
                <a:avLst/>
                <a:gdLst>
                  <a:gd name="csX0" fmla="*/ 0 w 323935"/>
                  <a:gd name="csY0" fmla="*/ 0 h 179421"/>
                  <a:gd name="csX1" fmla="*/ 235944 w 323935"/>
                  <a:gd name="csY1" fmla="*/ 0 h 179421"/>
                  <a:gd name="csX2" fmla="*/ 278032 w 323935"/>
                  <a:gd name="csY2" fmla="*/ 97958 h 179421"/>
                  <a:gd name="csX3" fmla="*/ 323935 w 323935"/>
                  <a:gd name="csY3" fmla="*/ 179421 h 179421"/>
                  <a:gd name="csX4" fmla="*/ 73806 w 323935"/>
                  <a:gd name="csY4" fmla="*/ 179421 h 179421"/>
                  <a:gd name="csX5" fmla="*/ 58921 w 323935"/>
                  <a:gd name="csY5" fmla="*/ 149884 h 179421"/>
                  <a:gd name="csX6" fmla="*/ 0 w 323935"/>
                  <a:gd name="csY6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23935" h="179421">
                    <a:moveTo>
                      <a:pt x="0" y="0"/>
                    </a:moveTo>
                    <a:lnTo>
                      <a:pt x="235944" y="0"/>
                    </a:lnTo>
                    <a:lnTo>
                      <a:pt x="278032" y="97958"/>
                    </a:lnTo>
                    <a:lnTo>
                      <a:pt x="323935" y="179421"/>
                    </a:lnTo>
                    <a:lnTo>
                      <a:pt x="73806" y="179421"/>
                    </a:lnTo>
                    <a:lnTo>
                      <a:pt x="58921" y="14988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5" name="フリーフォーム: 図形 2094">
                <a:extLst>
                  <a:ext uri="{FF2B5EF4-FFF2-40B4-BE49-F238E27FC236}">
                    <a16:creationId xmlns:a16="http://schemas.microsoft.com/office/drawing/2014/main" id="{0827F3F6-DE29-B422-771D-D27AA0ED17FB}"/>
                  </a:ext>
                </a:extLst>
              </p:cNvPr>
              <p:cNvSpPr/>
              <p:nvPr/>
            </p:nvSpPr>
            <p:spPr>
              <a:xfrm rot="4140656">
                <a:off x="4345548" y="3154693"/>
                <a:ext cx="515085" cy="179421"/>
              </a:xfrm>
              <a:custGeom>
                <a:avLst/>
                <a:gdLst>
                  <a:gd name="csX0" fmla="*/ 0 w 515085"/>
                  <a:gd name="csY0" fmla="*/ 0 h 179421"/>
                  <a:gd name="csX1" fmla="*/ 293274 w 515085"/>
                  <a:gd name="csY1" fmla="*/ 0 h 179421"/>
                  <a:gd name="csX2" fmla="*/ 324285 w 515085"/>
                  <a:gd name="csY2" fmla="*/ 28245 h 179421"/>
                  <a:gd name="csX3" fmla="*/ 390106 w 515085"/>
                  <a:gd name="csY3" fmla="*/ 75813 h 179421"/>
                  <a:gd name="csX4" fmla="*/ 469954 w 515085"/>
                  <a:gd name="csY4" fmla="*/ 135108 h 179421"/>
                  <a:gd name="csX5" fmla="*/ 515085 w 515085"/>
                  <a:gd name="csY5" fmla="*/ 179421 h 179421"/>
                  <a:gd name="csX6" fmla="*/ 180115 w 515085"/>
                  <a:gd name="csY6" fmla="*/ 179421 h 179421"/>
                  <a:gd name="csX7" fmla="*/ 127443 w 515085"/>
                  <a:gd name="csY7" fmla="*/ 140384 h 179421"/>
                  <a:gd name="csX8" fmla="*/ 5884 w 515085"/>
                  <a:gd name="csY8" fmla="*/ 8906 h 179421"/>
                  <a:gd name="csX9" fmla="*/ 0 w 515085"/>
                  <a:gd name="csY9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515085" h="179421">
                    <a:moveTo>
                      <a:pt x="0" y="0"/>
                    </a:moveTo>
                    <a:lnTo>
                      <a:pt x="293274" y="0"/>
                    </a:lnTo>
                    <a:lnTo>
                      <a:pt x="324285" y="28245"/>
                    </a:lnTo>
                    <a:cubicBezTo>
                      <a:pt x="344849" y="44990"/>
                      <a:pt x="366739" y="60878"/>
                      <a:pt x="390106" y="75813"/>
                    </a:cubicBezTo>
                    <a:cubicBezTo>
                      <a:pt x="418864" y="94195"/>
                      <a:pt x="445387" y="114020"/>
                      <a:pt x="469954" y="135108"/>
                    </a:cubicBezTo>
                    <a:lnTo>
                      <a:pt x="515085" y="179421"/>
                    </a:lnTo>
                    <a:lnTo>
                      <a:pt x="180115" y="179421"/>
                    </a:lnTo>
                    <a:lnTo>
                      <a:pt x="127443" y="140384"/>
                    </a:lnTo>
                    <a:cubicBezTo>
                      <a:pt x="80598" y="100641"/>
                      <a:pt x="40693" y="56419"/>
                      <a:pt x="5884" y="890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4" name="フリーフォーム: 図形 2093">
                <a:extLst>
                  <a:ext uri="{FF2B5EF4-FFF2-40B4-BE49-F238E27FC236}">
                    <a16:creationId xmlns:a16="http://schemas.microsoft.com/office/drawing/2014/main" id="{7126F212-FBFD-A489-3E94-AA638B653D23}"/>
                  </a:ext>
                </a:extLst>
              </p:cNvPr>
              <p:cNvSpPr/>
              <p:nvPr/>
            </p:nvSpPr>
            <p:spPr>
              <a:xfrm rot="4140656">
                <a:off x="4187531" y="3582426"/>
                <a:ext cx="342590" cy="179422"/>
              </a:xfrm>
              <a:custGeom>
                <a:avLst/>
                <a:gdLst>
                  <a:gd name="csX0" fmla="*/ 0 w 342590"/>
                  <a:gd name="csY0" fmla="*/ 0 h 179422"/>
                  <a:gd name="csX1" fmla="*/ 260617 w 342590"/>
                  <a:gd name="csY1" fmla="*/ 0 h 179422"/>
                  <a:gd name="csX2" fmla="*/ 328541 w 342590"/>
                  <a:gd name="csY2" fmla="*/ 142325 h 179422"/>
                  <a:gd name="csX3" fmla="*/ 342590 w 342590"/>
                  <a:gd name="csY3" fmla="*/ 179422 h 179422"/>
                  <a:gd name="csX4" fmla="*/ 102838 w 342590"/>
                  <a:gd name="csY4" fmla="*/ 179421 h 179422"/>
                  <a:gd name="csX5" fmla="*/ 50921 w 342590"/>
                  <a:gd name="csY5" fmla="*/ 76396 h 179422"/>
                  <a:gd name="csX6" fmla="*/ 2301 w 342590"/>
                  <a:gd name="csY6" fmla="*/ 2809 h 179422"/>
                  <a:gd name="csX7" fmla="*/ 0 w 342590"/>
                  <a:gd name="csY7" fmla="*/ 0 h 179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42590" h="179422">
                    <a:moveTo>
                      <a:pt x="0" y="0"/>
                    </a:moveTo>
                    <a:lnTo>
                      <a:pt x="260617" y="0"/>
                    </a:lnTo>
                    <a:lnTo>
                      <a:pt x="328541" y="142325"/>
                    </a:lnTo>
                    <a:lnTo>
                      <a:pt x="342590" y="179422"/>
                    </a:lnTo>
                    <a:lnTo>
                      <a:pt x="102838" y="179421"/>
                    </a:lnTo>
                    <a:lnTo>
                      <a:pt x="50921" y="76396"/>
                    </a:lnTo>
                    <a:cubicBezTo>
                      <a:pt x="35835" y="51143"/>
                      <a:pt x="19705" y="26564"/>
                      <a:pt x="2301" y="280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3" name="フリーフォーム: 図形 2092">
                <a:extLst>
                  <a:ext uri="{FF2B5EF4-FFF2-40B4-BE49-F238E27FC236}">
                    <a16:creationId xmlns:a16="http://schemas.microsoft.com/office/drawing/2014/main" id="{7D910EC8-6FE7-4FE8-685F-6C4D908162A9}"/>
                  </a:ext>
                </a:extLst>
              </p:cNvPr>
              <p:cNvSpPr/>
              <p:nvPr/>
            </p:nvSpPr>
            <p:spPr>
              <a:xfrm rot="4140656">
                <a:off x="3904354" y="3883507"/>
                <a:ext cx="305481" cy="179421"/>
              </a:xfrm>
              <a:custGeom>
                <a:avLst/>
                <a:gdLst>
                  <a:gd name="csX0" fmla="*/ 0 w 305481"/>
                  <a:gd name="csY0" fmla="*/ 0 h 179421"/>
                  <a:gd name="csX1" fmla="*/ 230593 w 305481"/>
                  <a:gd name="csY1" fmla="*/ 0 h 179421"/>
                  <a:gd name="csX2" fmla="*/ 271882 w 305481"/>
                  <a:gd name="csY2" fmla="*/ 109020 h 179421"/>
                  <a:gd name="csX3" fmla="*/ 305481 w 305481"/>
                  <a:gd name="csY3" fmla="*/ 179420 h 179421"/>
                  <a:gd name="csX4" fmla="*/ 66893 w 305481"/>
                  <a:gd name="csY4" fmla="*/ 179421 h 179421"/>
                  <a:gd name="csX5" fmla="*/ 4995 w 305481"/>
                  <a:gd name="csY5" fmla="*/ 12705 h 179421"/>
                  <a:gd name="csX6" fmla="*/ 0 w 305481"/>
                  <a:gd name="csY6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05481" h="179421">
                    <a:moveTo>
                      <a:pt x="0" y="0"/>
                    </a:moveTo>
                    <a:lnTo>
                      <a:pt x="230593" y="0"/>
                    </a:lnTo>
                    <a:lnTo>
                      <a:pt x="271882" y="109020"/>
                    </a:lnTo>
                    <a:lnTo>
                      <a:pt x="305481" y="179420"/>
                    </a:lnTo>
                    <a:lnTo>
                      <a:pt x="66893" y="179421"/>
                    </a:lnTo>
                    <a:lnTo>
                      <a:pt x="4995" y="127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2" name="フリーフォーム: 図形 2091">
                <a:extLst>
                  <a:ext uri="{FF2B5EF4-FFF2-40B4-BE49-F238E27FC236}">
                    <a16:creationId xmlns:a16="http://schemas.microsoft.com/office/drawing/2014/main" id="{12AE29B6-DD24-32A5-E37C-4BDD9EB5F17D}"/>
                  </a:ext>
                </a:extLst>
              </p:cNvPr>
              <p:cNvSpPr/>
              <p:nvPr/>
            </p:nvSpPr>
            <p:spPr>
              <a:xfrm rot="4140656">
                <a:off x="3565915" y="4228015"/>
                <a:ext cx="447724" cy="179421"/>
              </a:xfrm>
              <a:custGeom>
                <a:avLst/>
                <a:gdLst>
                  <a:gd name="csX0" fmla="*/ 0 w 447724"/>
                  <a:gd name="csY0" fmla="*/ 0 h 179421"/>
                  <a:gd name="csX1" fmla="*/ 260077 w 447724"/>
                  <a:gd name="csY1" fmla="*/ 0 h 179421"/>
                  <a:gd name="csX2" fmla="*/ 305691 w 447724"/>
                  <a:gd name="csY2" fmla="*/ 57652 h 179421"/>
                  <a:gd name="csX3" fmla="*/ 373799 w 447724"/>
                  <a:gd name="csY3" fmla="*/ 124524 h 179421"/>
                  <a:gd name="csX4" fmla="*/ 447724 w 447724"/>
                  <a:gd name="csY4" fmla="*/ 179421 h 179421"/>
                  <a:gd name="csX5" fmla="*/ 118198 w 447724"/>
                  <a:gd name="csY5" fmla="*/ 179421 h 179421"/>
                  <a:gd name="csX6" fmla="*/ 74227 w 447724"/>
                  <a:gd name="csY6" fmla="*/ 124955 h 179421"/>
                  <a:gd name="csX7" fmla="*/ 0 w 447724"/>
                  <a:gd name="csY7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447724" h="179421">
                    <a:moveTo>
                      <a:pt x="0" y="0"/>
                    </a:moveTo>
                    <a:lnTo>
                      <a:pt x="260077" y="0"/>
                    </a:lnTo>
                    <a:lnTo>
                      <a:pt x="305691" y="57652"/>
                    </a:lnTo>
                    <a:cubicBezTo>
                      <a:pt x="326623" y="81085"/>
                      <a:pt x="349233" y="103436"/>
                      <a:pt x="373799" y="124524"/>
                    </a:cubicBezTo>
                    <a:lnTo>
                      <a:pt x="447724" y="179421"/>
                    </a:lnTo>
                    <a:lnTo>
                      <a:pt x="118198" y="179421"/>
                    </a:lnTo>
                    <a:lnTo>
                      <a:pt x="74227" y="12495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9" name="フリーフォーム: 図形 2088">
                <a:extLst>
                  <a:ext uri="{FF2B5EF4-FFF2-40B4-BE49-F238E27FC236}">
                    <a16:creationId xmlns:a16="http://schemas.microsoft.com/office/drawing/2014/main" id="{00BD3F37-D093-7FD3-260A-38DDB2CE1033}"/>
                  </a:ext>
                </a:extLst>
              </p:cNvPr>
              <p:cNvSpPr/>
              <p:nvPr/>
            </p:nvSpPr>
            <p:spPr>
              <a:xfrm rot="4140656">
                <a:off x="5388922" y="2048363"/>
                <a:ext cx="258656" cy="97061"/>
              </a:xfrm>
              <a:custGeom>
                <a:avLst/>
                <a:gdLst>
                  <a:gd name="csX0" fmla="*/ 10536 w 258656"/>
                  <a:gd name="csY0" fmla="*/ 50167 h 97061"/>
                  <a:gd name="csX1" fmla="*/ 29123 w 258656"/>
                  <a:gd name="csY1" fmla="*/ 25585 h 97061"/>
                  <a:gd name="csX2" fmla="*/ 197455 w 258656"/>
                  <a:gd name="csY2" fmla="*/ 48291 h 97061"/>
                  <a:gd name="csX3" fmla="*/ 258656 w 258656"/>
                  <a:gd name="csY3" fmla="*/ 97060 h 97061"/>
                  <a:gd name="csX4" fmla="*/ 0 w 258656"/>
                  <a:gd name="csY4" fmla="*/ 97061 h 97061"/>
                  <a:gd name="csX5" fmla="*/ 1027 w 258656"/>
                  <a:gd name="csY5" fmla="*/ 76556 h 97061"/>
                  <a:gd name="csX6" fmla="*/ 10536 w 258656"/>
                  <a:gd name="csY6" fmla="*/ 50167 h 970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58656" h="97061">
                    <a:moveTo>
                      <a:pt x="10536" y="50167"/>
                    </a:moveTo>
                    <a:cubicBezTo>
                      <a:pt x="15167" y="41616"/>
                      <a:pt x="21311" y="33366"/>
                      <a:pt x="29123" y="25585"/>
                    </a:cubicBezTo>
                    <a:cubicBezTo>
                      <a:pt x="91618" y="-36661"/>
                      <a:pt x="170117" y="32208"/>
                      <a:pt x="197455" y="48291"/>
                    </a:cubicBezTo>
                    <a:lnTo>
                      <a:pt x="258656" y="97060"/>
                    </a:lnTo>
                    <a:lnTo>
                      <a:pt x="0" y="97061"/>
                    </a:lnTo>
                    <a:lnTo>
                      <a:pt x="1027" y="76556"/>
                    </a:lnTo>
                    <a:cubicBezTo>
                      <a:pt x="2787" y="67571"/>
                      <a:pt x="5905" y="58718"/>
                      <a:pt x="10536" y="50167"/>
                    </a:cubicBez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7" name="フリーフォーム: 図形 2086">
                <a:extLst>
                  <a:ext uri="{FF2B5EF4-FFF2-40B4-BE49-F238E27FC236}">
                    <a16:creationId xmlns:a16="http://schemas.microsoft.com/office/drawing/2014/main" id="{316434B6-CDE1-E907-45D4-F04D35589D18}"/>
                  </a:ext>
                </a:extLst>
              </p:cNvPr>
              <p:cNvSpPr/>
              <p:nvPr/>
            </p:nvSpPr>
            <p:spPr>
              <a:xfrm rot="4140656">
                <a:off x="5099276" y="2306444"/>
                <a:ext cx="377381" cy="193558"/>
              </a:xfrm>
              <a:custGeom>
                <a:avLst/>
                <a:gdLst>
                  <a:gd name="csX0" fmla="*/ 0 w 377381"/>
                  <a:gd name="csY0" fmla="*/ 0 h 193558"/>
                  <a:gd name="csX1" fmla="*/ 276279 w 377381"/>
                  <a:gd name="csY1" fmla="*/ 0 h 193558"/>
                  <a:gd name="csX2" fmla="*/ 336490 w 377381"/>
                  <a:gd name="csY2" fmla="*/ 101627 h 193558"/>
                  <a:gd name="csX3" fmla="*/ 377381 w 377381"/>
                  <a:gd name="csY3" fmla="*/ 193557 h 193558"/>
                  <a:gd name="csX4" fmla="*/ 130991 w 377381"/>
                  <a:gd name="csY4" fmla="*/ 193558 h 193558"/>
                  <a:gd name="csX5" fmla="*/ 58799 w 377381"/>
                  <a:gd name="csY5" fmla="*/ 72028 h 193558"/>
                  <a:gd name="csX6" fmla="*/ 3087 w 377381"/>
                  <a:gd name="csY6" fmla="*/ 3019 h 193558"/>
                  <a:gd name="csX7" fmla="*/ 0 w 377381"/>
                  <a:gd name="csY7" fmla="*/ 0 h 1935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77381" h="193558">
                    <a:moveTo>
                      <a:pt x="0" y="0"/>
                    </a:moveTo>
                    <a:lnTo>
                      <a:pt x="276279" y="0"/>
                    </a:lnTo>
                    <a:lnTo>
                      <a:pt x="336490" y="101627"/>
                    </a:lnTo>
                    <a:lnTo>
                      <a:pt x="377381" y="193557"/>
                    </a:lnTo>
                    <a:lnTo>
                      <a:pt x="130991" y="193558"/>
                    </a:lnTo>
                    <a:lnTo>
                      <a:pt x="58799" y="72028"/>
                    </a:lnTo>
                    <a:cubicBezTo>
                      <a:pt x="41564" y="48163"/>
                      <a:pt x="23069" y="25110"/>
                      <a:pt x="3087" y="301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3" name="フリーフォーム: 図形 2082">
                <a:extLst>
                  <a:ext uri="{FF2B5EF4-FFF2-40B4-BE49-F238E27FC236}">
                    <a16:creationId xmlns:a16="http://schemas.microsoft.com/office/drawing/2014/main" id="{BE865F20-306F-2071-D2F1-F61D21DC5CA0}"/>
                  </a:ext>
                </a:extLst>
              </p:cNvPr>
              <p:cNvSpPr/>
              <p:nvPr/>
            </p:nvSpPr>
            <p:spPr>
              <a:xfrm rot="4140656">
                <a:off x="4844562" y="2606256"/>
                <a:ext cx="312183" cy="201847"/>
              </a:xfrm>
              <a:custGeom>
                <a:avLst/>
                <a:gdLst>
                  <a:gd name="csX0" fmla="*/ 0 w 312183"/>
                  <a:gd name="csY0" fmla="*/ 0 h 201847"/>
                  <a:gd name="csX1" fmla="*/ 234358 w 312183"/>
                  <a:gd name="csY1" fmla="*/ 0 h 201847"/>
                  <a:gd name="csX2" fmla="*/ 293689 w 312183"/>
                  <a:gd name="csY2" fmla="*/ 158802 h 201847"/>
                  <a:gd name="csX3" fmla="*/ 312183 w 312183"/>
                  <a:gd name="csY3" fmla="*/ 201847 h 201847"/>
                  <a:gd name="csX4" fmla="*/ 76239 w 312183"/>
                  <a:gd name="csY4" fmla="*/ 201847 h 201847"/>
                  <a:gd name="csX5" fmla="*/ 69334 w 312183"/>
                  <a:gd name="csY5" fmla="*/ 184280 h 201847"/>
                  <a:gd name="csX6" fmla="*/ 6456 w 312183"/>
                  <a:gd name="csY6" fmla="*/ 14926 h 201847"/>
                  <a:gd name="csX7" fmla="*/ 0 w 312183"/>
                  <a:gd name="csY7" fmla="*/ 0 h 2018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2183" h="201847">
                    <a:moveTo>
                      <a:pt x="0" y="0"/>
                    </a:moveTo>
                    <a:lnTo>
                      <a:pt x="234358" y="0"/>
                    </a:lnTo>
                    <a:lnTo>
                      <a:pt x="293689" y="158802"/>
                    </a:lnTo>
                    <a:lnTo>
                      <a:pt x="312183" y="201847"/>
                    </a:lnTo>
                    <a:lnTo>
                      <a:pt x="76239" y="201847"/>
                    </a:lnTo>
                    <a:lnTo>
                      <a:pt x="69334" y="184280"/>
                    </a:lnTo>
                    <a:cubicBezTo>
                      <a:pt x="48497" y="127749"/>
                      <a:pt x="28152" y="70901"/>
                      <a:pt x="6456" y="149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9" name="フリーフォーム: 図形 2078">
                <a:extLst>
                  <a:ext uri="{FF2B5EF4-FFF2-40B4-BE49-F238E27FC236}">
                    <a16:creationId xmlns:a16="http://schemas.microsoft.com/office/drawing/2014/main" id="{A49F4712-1C2B-7E14-27EF-74B52D45CF88}"/>
                  </a:ext>
                </a:extLst>
              </p:cNvPr>
              <p:cNvSpPr/>
              <p:nvPr/>
            </p:nvSpPr>
            <p:spPr>
              <a:xfrm rot="4140656">
                <a:off x="4517719" y="2927011"/>
                <a:ext cx="400953" cy="193558"/>
              </a:xfrm>
              <a:custGeom>
                <a:avLst/>
                <a:gdLst>
                  <a:gd name="csX0" fmla="*/ 0 w 400953"/>
                  <a:gd name="csY0" fmla="*/ 0 h 193558"/>
                  <a:gd name="csX1" fmla="*/ 250129 w 400953"/>
                  <a:gd name="csY1" fmla="*/ 0 h 193558"/>
                  <a:gd name="csX2" fmla="*/ 278645 w 400953"/>
                  <a:gd name="csY2" fmla="*/ 50607 h 193558"/>
                  <a:gd name="csX3" fmla="*/ 374100 w 400953"/>
                  <a:gd name="csY3" fmla="*/ 169100 h 193558"/>
                  <a:gd name="csX4" fmla="*/ 400953 w 400953"/>
                  <a:gd name="csY4" fmla="*/ 193558 h 193558"/>
                  <a:gd name="csX5" fmla="*/ 107679 w 400953"/>
                  <a:gd name="csY5" fmla="*/ 193558 h 193558"/>
                  <a:gd name="csX6" fmla="*/ 64944 w 400953"/>
                  <a:gd name="csY6" fmla="*/ 128877 h 193558"/>
                  <a:gd name="csX7" fmla="*/ 0 w 400953"/>
                  <a:gd name="csY7" fmla="*/ 0 h 1935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400953" h="193558">
                    <a:moveTo>
                      <a:pt x="0" y="0"/>
                    </a:moveTo>
                    <a:lnTo>
                      <a:pt x="250129" y="0"/>
                    </a:lnTo>
                    <a:lnTo>
                      <a:pt x="278645" y="50607"/>
                    </a:lnTo>
                    <a:cubicBezTo>
                      <a:pt x="306558" y="92626"/>
                      <a:pt x="337976" y="132381"/>
                      <a:pt x="374100" y="169100"/>
                    </a:cubicBezTo>
                    <a:lnTo>
                      <a:pt x="400953" y="193558"/>
                    </a:lnTo>
                    <a:lnTo>
                      <a:pt x="107679" y="193558"/>
                    </a:lnTo>
                    <a:lnTo>
                      <a:pt x="64944" y="1288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7" name="フリーフォーム: 図形 2076">
                <a:extLst>
                  <a:ext uri="{FF2B5EF4-FFF2-40B4-BE49-F238E27FC236}">
                    <a16:creationId xmlns:a16="http://schemas.microsoft.com/office/drawing/2014/main" id="{71834060-BCFE-7C81-8BA2-39F86179BB73}"/>
                  </a:ext>
                </a:extLst>
              </p:cNvPr>
              <p:cNvSpPr/>
              <p:nvPr/>
            </p:nvSpPr>
            <p:spPr>
              <a:xfrm rot="4140656">
                <a:off x="4243784" y="3362900"/>
                <a:ext cx="478609" cy="201845"/>
              </a:xfrm>
              <a:custGeom>
                <a:avLst/>
                <a:gdLst>
                  <a:gd name="csX0" fmla="*/ 0 w 478609"/>
                  <a:gd name="csY0" fmla="*/ 0 h 201845"/>
                  <a:gd name="csX1" fmla="*/ 334970 w 478609"/>
                  <a:gd name="csY1" fmla="*/ 0 h 201845"/>
                  <a:gd name="csX2" fmla="*/ 357947 w 478609"/>
                  <a:gd name="csY2" fmla="*/ 22560 h 201845"/>
                  <a:gd name="csX3" fmla="*/ 465656 w 478609"/>
                  <a:gd name="csY3" fmla="*/ 174705 h 201845"/>
                  <a:gd name="csX4" fmla="*/ 478609 w 478609"/>
                  <a:gd name="csY4" fmla="*/ 201845 h 201845"/>
                  <a:gd name="csX5" fmla="*/ 217992 w 478609"/>
                  <a:gd name="csY5" fmla="*/ 201845 h 201845"/>
                  <a:gd name="csX6" fmla="*/ 164027 w 478609"/>
                  <a:gd name="csY6" fmla="*/ 136001 h 201845"/>
                  <a:gd name="csX7" fmla="*/ 23031 w 478609"/>
                  <a:gd name="csY7" fmla="*/ 17069 h 201845"/>
                  <a:gd name="csX8" fmla="*/ 0 w 478609"/>
                  <a:gd name="csY8" fmla="*/ 0 h 2018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78609" h="201845">
                    <a:moveTo>
                      <a:pt x="0" y="0"/>
                    </a:moveTo>
                    <a:lnTo>
                      <a:pt x="334970" y="0"/>
                    </a:lnTo>
                    <a:lnTo>
                      <a:pt x="357947" y="22560"/>
                    </a:lnTo>
                    <a:cubicBezTo>
                      <a:pt x="399812" y="69426"/>
                      <a:pt x="434970" y="120622"/>
                      <a:pt x="465656" y="174705"/>
                    </a:cubicBezTo>
                    <a:lnTo>
                      <a:pt x="478609" y="201845"/>
                    </a:lnTo>
                    <a:lnTo>
                      <a:pt x="217992" y="201845"/>
                    </a:lnTo>
                    <a:lnTo>
                      <a:pt x="164027" y="136001"/>
                    </a:lnTo>
                    <a:cubicBezTo>
                      <a:pt x="123661" y="92075"/>
                      <a:pt x="77277" y="52035"/>
                      <a:pt x="23031" y="1706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5" name="フリーフォーム: 図形 2074">
                <a:extLst>
                  <a:ext uri="{FF2B5EF4-FFF2-40B4-BE49-F238E27FC236}">
                    <a16:creationId xmlns:a16="http://schemas.microsoft.com/office/drawing/2014/main" id="{C9243748-9765-A2F3-F81D-14D509FE2EBE}"/>
                  </a:ext>
                </a:extLst>
              </p:cNvPr>
              <p:cNvSpPr/>
              <p:nvPr/>
            </p:nvSpPr>
            <p:spPr>
              <a:xfrm rot="4140656">
                <a:off x="4049974" y="3721996"/>
                <a:ext cx="319336" cy="210135"/>
              </a:xfrm>
              <a:custGeom>
                <a:avLst/>
                <a:gdLst>
                  <a:gd name="csX0" fmla="*/ 0 w 319336"/>
                  <a:gd name="csY0" fmla="*/ 0 h 210135"/>
                  <a:gd name="csX1" fmla="*/ 239752 w 319336"/>
                  <a:gd name="csY1" fmla="*/ 1 h 210135"/>
                  <a:gd name="csX2" fmla="*/ 293164 w 319336"/>
                  <a:gd name="csY2" fmla="*/ 141029 h 210135"/>
                  <a:gd name="csX3" fmla="*/ 319336 w 319336"/>
                  <a:gd name="csY3" fmla="*/ 210135 h 210135"/>
                  <a:gd name="csX4" fmla="*/ 88743 w 319336"/>
                  <a:gd name="csY4" fmla="*/ 210135 h 210135"/>
                  <a:gd name="csX5" fmla="*/ 27911 w 319336"/>
                  <a:gd name="csY5" fmla="*/ 55388 h 210135"/>
                  <a:gd name="csX6" fmla="*/ 0 w 319336"/>
                  <a:gd name="csY6" fmla="*/ 0 h 2101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19336" h="210135">
                    <a:moveTo>
                      <a:pt x="0" y="0"/>
                    </a:moveTo>
                    <a:lnTo>
                      <a:pt x="239752" y="1"/>
                    </a:lnTo>
                    <a:lnTo>
                      <a:pt x="293164" y="141029"/>
                    </a:lnTo>
                    <a:lnTo>
                      <a:pt x="319336" y="210135"/>
                    </a:lnTo>
                    <a:lnTo>
                      <a:pt x="88743" y="210135"/>
                    </a:lnTo>
                    <a:lnTo>
                      <a:pt x="27911" y="553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3" name="フリーフォーム: 図形 2072">
                <a:extLst>
                  <a:ext uri="{FF2B5EF4-FFF2-40B4-BE49-F238E27FC236}">
                    <a16:creationId xmlns:a16="http://schemas.microsoft.com/office/drawing/2014/main" id="{CF064974-F8DB-9D0A-BBE1-24E484BE4D1C}"/>
                  </a:ext>
                </a:extLst>
              </p:cNvPr>
              <p:cNvSpPr/>
              <p:nvPr/>
            </p:nvSpPr>
            <p:spPr>
              <a:xfrm rot="4140656">
                <a:off x="3740567" y="4025522"/>
                <a:ext cx="347961" cy="193559"/>
              </a:xfrm>
              <a:custGeom>
                <a:avLst/>
                <a:gdLst>
                  <a:gd name="csX0" fmla="*/ 0 w 347961"/>
                  <a:gd name="csY0" fmla="*/ 1 h 193559"/>
                  <a:gd name="csX1" fmla="*/ 238588 w 347961"/>
                  <a:gd name="csY1" fmla="*/ 0 h 193559"/>
                  <a:gd name="csX2" fmla="*/ 285866 w 347961"/>
                  <a:gd name="csY2" fmla="*/ 99064 h 193559"/>
                  <a:gd name="csX3" fmla="*/ 335528 w 347961"/>
                  <a:gd name="csY3" fmla="*/ 177844 h 193559"/>
                  <a:gd name="csX4" fmla="*/ 347961 w 347961"/>
                  <a:gd name="csY4" fmla="*/ 193559 h 193559"/>
                  <a:gd name="csX5" fmla="*/ 87884 w 347961"/>
                  <a:gd name="csY5" fmla="*/ 193559 h 193559"/>
                  <a:gd name="csX6" fmla="*/ 71965 w 347961"/>
                  <a:gd name="csY6" fmla="*/ 166761 h 193559"/>
                  <a:gd name="csX7" fmla="*/ 980 w 347961"/>
                  <a:gd name="csY7" fmla="*/ 2639 h 193559"/>
                  <a:gd name="csX8" fmla="*/ 0 w 347961"/>
                  <a:gd name="csY8" fmla="*/ 1 h 1935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347961" h="193559">
                    <a:moveTo>
                      <a:pt x="0" y="1"/>
                    </a:moveTo>
                    <a:lnTo>
                      <a:pt x="238588" y="0"/>
                    </a:lnTo>
                    <a:lnTo>
                      <a:pt x="285866" y="99064"/>
                    </a:lnTo>
                    <a:cubicBezTo>
                      <a:pt x="301209" y="126106"/>
                      <a:pt x="317670" y="152426"/>
                      <a:pt x="335528" y="177844"/>
                    </a:cubicBezTo>
                    <a:lnTo>
                      <a:pt x="347961" y="193559"/>
                    </a:lnTo>
                    <a:lnTo>
                      <a:pt x="87884" y="193559"/>
                    </a:lnTo>
                    <a:lnTo>
                      <a:pt x="71965" y="166761"/>
                    </a:lnTo>
                    <a:cubicBezTo>
                      <a:pt x="45724" y="113718"/>
                      <a:pt x="22676" y="58615"/>
                      <a:pt x="980" y="2639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1" name="フリーフォーム: 図形 2070">
                <a:extLst>
                  <a:ext uri="{FF2B5EF4-FFF2-40B4-BE49-F238E27FC236}">
                    <a16:creationId xmlns:a16="http://schemas.microsoft.com/office/drawing/2014/main" id="{72B0ECB5-23FD-2C0F-608F-BB39A2B59FE1}"/>
                  </a:ext>
                </a:extLst>
              </p:cNvPr>
              <p:cNvSpPr/>
              <p:nvPr/>
            </p:nvSpPr>
            <p:spPr>
              <a:xfrm rot="4140656">
                <a:off x="3464402" y="4371063"/>
                <a:ext cx="378127" cy="176567"/>
              </a:xfrm>
              <a:custGeom>
                <a:avLst/>
                <a:gdLst>
                  <a:gd name="csX0" fmla="*/ 0 w 378127"/>
                  <a:gd name="csY0" fmla="*/ 0 h 176567"/>
                  <a:gd name="csX1" fmla="*/ 329526 w 378127"/>
                  <a:gd name="csY1" fmla="*/ 0 h 176567"/>
                  <a:gd name="csX2" fmla="*/ 335449 w 378127"/>
                  <a:gd name="csY2" fmla="*/ 4398 h 176567"/>
                  <a:gd name="csX3" fmla="*/ 326271 w 378127"/>
                  <a:gd name="csY3" fmla="*/ 163786 h 176567"/>
                  <a:gd name="csX4" fmla="*/ 143735 w 378127"/>
                  <a:gd name="csY4" fmla="*/ 128145 h 176567"/>
                  <a:gd name="csX5" fmla="*/ 76390 w 378127"/>
                  <a:gd name="csY5" fmla="*/ 77785 h 176567"/>
                  <a:gd name="csX6" fmla="*/ 11742 w 378127"/>
                  <a:gd name="csY6" fmla="*/ 14544 h 176567"/>
                  <a:gd name="csX7" fmla="*/ 0 w 378127"/>
                  <a:gd name="csY7" fmla="*/ 0 h 17656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78127" h="176567">
                    <a:moveTo>
                      <a:pt x="0" y="0"/>
                    </a:moveTo>
                    <a:lnTo>
                      <a:pt x="329526" y="0"/>
                    </a:lnTo>
                    <a:lnTo>
                      <a:pt x="335449" y="4398"/>
                    </a:lnTo>
                    <a:cubicBezTo>
                      <a:pt x="387151" y="52182"/>
                      <a:pt x="400580" y="127273"/>
                      <a:pt x="326271" y="163786"/>
                    </a:cubicBezTo>
                    <a:cubicBezTo>
                      <a:pt x="251961" y="200299"/>
                      <a:pt x="188346" y="149101"/>
                      <a:pt x="143735" y="128145"/>
                    </a:cubicBezTo>
                    <a:lnTo>
                      <a:pt x="76390" y="77785"/>
                    </a:lnTo>
                    <a:cubicBezTo>
                      <a:pt x="53197" y="57765"/>
                      <a:pt x="31725" y="36635"/>
                      <a:pt x="11742" y="1454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37" name="フリーフォーム: 図形 2136">
            <a:extLst>
              <a:ext uri="{FF2B5EF4-FFF2-40B4-BE49-F238E27FC236}">
                <a16:creationId xmlns:a16="http://schemas.microsoft.com/office/drawing/2014/main" id="{139A2305-A6DD-D449-88F5-EF246B6C26F4}"/>
              </a:ext>
            </a:extLst>
          </p:cNvPr>
          <p:cNvSpPr/>
          <p:nvPr/>
        </p:nvSpPr>
        <p:spPr>
          <a:xfrm>
            <a:off x="6781253" y="927945"/>
            <a:ext cx="2209309" cy="2521645"/>
          </a:xfrm>
          <a:custGeom>
            <a:avLst/>
            <a:gdLst>
              <a:gd name="csX0" fmla="*/ 1936846 w 3853806"/>
              <a:gd name="csY0" fmla="*/ 267063 h 4398632"/>
              <a:gd name="csX1" fmla="*/ 1669783 w 3853806"/>
              <a:gd name="csY1" fmla="*/ 534126 h 4398632"/>
              <a:gd name="csX2" fmla="*/ 1936846 w 3853806"/>
              <a:gd name="csY2" fmla="*/ 801189 h 4398632"/>
              <a:gd name="csX3" fmla="*/ 2203909 w 3853806"/>
              <a:gd name="csY3" fmla="*/ 534126 h 4398632"/>
              <a:gd name="csX4" fmla="*/ 1936846 w 3853806"/>
              <a:gd name="csY4" fmla="*/ 267063 h 4398632"/>
              <a:gd name="csX5" fmla="*/ 1936846 w 3853806"/>
              <a:gd name="csY5" fmla="*/ 0 h 4398632"/>
              <a:gd name="csX6" fmla="*/ 2470972 w 3853806"/>
              <a:gd name="csY6" fmla="*/ 534126 h 4398632"/>
              <a:gd name="csX7" fmla="*/ 2144752 w 3853806"/>
              <a:gd name="csY7" fmla="*/ 1026278 h 4398632"/>
              <a:gd name="csX8" fmla="*/ 2128072 w 3853806"/>
              <a:gd name="csY8" fmla="*/ 1031456 h 4398632"/>
              <a:gd name="csX9" fmla="*/ 2128072 w 3853806"/>
              <a:gd name="csY9" fmla="*/ 1278862 h 4398632"/>
              <a:gd name="csX10" fmla="*/ 2499947 w 3853806"/>
              <a:gd name="csY10" fmla="*/ 1278862 h 4398632"/>
              <a:gd name="csX11" fmla="*/ 2511844 w 3853806"/>
              <a:gd name="csY11" fmla="*/ 1261216 h 4398632"/>
              <a:gd name="csX12" fmla="*/ 2714155 w 3853806"/>
              <a:gd name="csY12" fmla="*/ 1177416 h 4398632"/>
              <a:gd name="csX13" fmla="*/ 3000267 w 3853806"/>
              <a:gd name="csY13" fmla="*/ 1463528 h 4398632"/>
              <a:gd name="csX14" fmla="*/ 2714155 w 3853806"/>
              <a:gd name="csY14" fmla="*/ 1749640 h 4398632"/>
              <a:gd name="csX15" fmla="*/ 2511844 w 3853806"/>
              <a:gd name="csY15" fmla="*/ 1665840 h 4398632"/>
              <a:gd name="csX16" fmla="*/ 2499947 w 3853806"/>
              <a:gd name="csY16" fmla="*/ 1648194 h 4398632"/>
              <a:gd name="csX17" fmla="*/ 2128072 w 3853806"/>
              <a:gd name="csY17" fmla="*/ 1648194 h 4398632"/>
              <a:gd name="csX18" fmla="*/ 2128072 w 3853806"/>
              <a:gd name="csY18" fmla="*/ 4001418 h 4398632"/>
              <a:gd name="csX19" fmla="*/ 2173197 w 3853806"/>
              <a:gd name="csY19" fmla="*/ 3994531 h 4398632"/>
              <a:gd name="csX20" fmla="*/ 3068979 w 3853806"/>
              <a:gd name="csY20" fmla="*/ 3152710 h 4398632"/>
              <a:gd name="csX21" fmla="*/ 3078746 w 3853806"/>
              <a:gd name="csY21" fmla="*/ 3109134 h 4398632"/>
              <a:gd name="csX22" fmla="*/ 3043319 w 3853806"/>
              <a:gd name="csY22" fmla="*/ 3121211 h 4398632"/>
              <a:gd name="csX23" fmla="*/ 3298503 w 3853806"/>
              <a:gd name="csY23" fmla="*/ 2035870 h 4398632"/>
              <a:gd name="csX24" fmla="*/ 3480251 w 3853806"/>
              <a:gd name="csY24" fmla="*/ 3096177 h 4398632"/>
              <a:gd name="csX25" fmla="*/ 3469081 w 3853806"/>
              <a:gd name="csY25" fmla="*/ 3088102 h 4398632"/>
              <a:gd name="csX26" fmla="*/ 3458323 w 3853806"/>
              <a:gd name="csY26" fmla="*/ 3158593 h 4398632"/>
              <a:gd name="csX27" fmla="*/ 1936846 w 3853806"/>
              <a:gd name="csY27" fmla="*/ 4398632 h 4398632"/>
              <a:gd name="csX28" fmla="*/ 415369 w 3853806"/>
              <a:gd name="csY28" fmla="*/ 3158593 h 4398632"/>
              <a:gd name="csX29" fmla="*/ 402635 w 3853806"/>
              <a:gd name="csY29" fmla="*/ 3075155 h 4398632"/>
              <a:gd name="csX30" fmla="*/ 373555 w 3853806"/>
              <a:gd name="csY30" fmla="*/ 3096177 h 4398632"/>
              <a:gd name="csX31" fmla="*/ 555303 w 3853806"/>
              <a:gd name="csY31" fmla="*/ 2035870 h 4398632"/>
              <a:gd name="csX32" fmla="*/ 810487 w 3853806"/>
              <a:gd name="csY32" fmla="*/ 3121211 h 4398632"/>
              <a:gd name="csX33" fmla="*/ 796591 w 3853806"/>
              <a:gd name="csY33" fmla="*/ 3116474 h 4398632"/>
              <a:gd name="csX34" fmla="*/ 804713 w 3853806"/>
              <a:gd name="csY34" fmla="*/ 3152710 h 4398632"/>
              <a:gd name="csX35" fmla="*/ 1700495 w 3853806"/>
              <a:gd name="csY35" fmla="*/ 3994531 h 4398632"/>
              <a:gd name="csX36" fmla="*/ 1754192 w 3853806"/>
              <a:gd name="csY36" fmla="*/ 4002726 h 4398632"/>
              <a:gd name="csX37" fmla="*/ 1754192 w 3853806"/>
              <a:gd name="csY37" fmla="*/ 1648194 h 4398632"/>
              <a:gd name="csX38" fmla="*/ 1373746 w 3853806"/>
              <a:gd name="csY38" fmla="*/ 1648194 h 4398632"/>
              <a:gd name="csX39" fmla="*/ 1361849 w 3853806"/>
              <a:gd name="csY39" fmla="*/ 1665840 h 4398632"/>
              <a:gd name="csX40" fmla="*/ 1159537 w 3853806"/>
              <a:gd name="csY40" fmla="*/ 1749640 h 4398632"/>
              <a:gd name="csX41" fmla="*/ 873425 w 3853806"/>
              <a:gd name="csY41" fmla="*/ 1463528 h 4398632"/>
              <a:gd name="csX42" fmla="*/ 1159537 w 3853806"/>
              <a:gd name="csY42" fmla="*/ 1177416 h 4398632"/>
              <a:gd name="csX43" fmla="*/ 1361849 w 3853806"/>
              <a:gd name="csY43" fmla="*/ 1261216 h 4398632"/>
              <a:gd name="csX44" fmla="*/ 1373746 w 3853806"/>
              <a:gd name="csY44" fmla="*/ 1278862 h 4398632"/>
              <a:gd name="csX45" fmla="*/ 1754192 w 3853806"/>
              <a:gd name="csY45" fmla="*/ 1278862 h 4398632"/>
              <a:gd name="csX46" fmla="*/ 1754192 w 3853806"/>
              <a:gd name="csY46" fmla="*/ 1034117 h 4398632"/>
              <a:gd name="csX47" fmla="*/ 1728940 w 3853806"/>
              <a:gd name="csY47" fmla="*/ 1026278 h 4398632"/>
              <a:gd name="csX48" fmla="*/ 1402720 w 3853806"/>
              <a:gd name="csY48" fmla="*/ 534126 h 4398632"/>
              <a:gd name="csX49" fmla="*/ 1936846 w 3853806"/>
              <a:gd name="csY49" fmla="*/ 0 h 43986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</a:cxnLst>
            <a:rect l="l" t="t" r="r" b="b"/>
            <a:pathLst>
              <a:path w="3853806" h="4398632">
                <a:moveTo>
                  <a:pt x="1936846" y="267063"/>
                </a:moveTo>
                <a:cubicBezTo>
                  <a:pt x="1789351" y="267063"/>
                  <a:pt x="1669783" y="386631"/>
                  <a:pt x="1669783" y="534126"/>
                </a:cubicBezTo>
                <a:cubicBezTo>
                  <a:pt x="1669783" y="681621"/>
                  <a:pt x="1789351" y="801189"/>
                  <a:pt x="1936846" y="801189"/>
                </a:cubicBezTo>
                <a:cubicBezTo>
                  <a:pt x="2084341" y="801189"/>
                  <a:pt x="2203909" y="681621"/>
                  <a:pt x="2203909" y="534126"/>
                </a:cubicBezTo>
                <a:cubicBezTo>
                  <a:pt x="2203909" y="386631"/>
                  <a:pt x="2084341" y="267063"/>
                  <a:pt x="1936846" y="267063"/>
                </a:cubicBezTo>
                <a:close/>
                <a:moveTo>
                  <a:pt x="1936846" y="0"/>
                </a:moveTo>
                <a:cubicBezTo>
                  <a:pt x="2231836" y="0"/>
                  <a:pt x="2470972" y="239136"/>
                  <a:pt x="2470972" y="534126"/>
                </a:cubicBezTo>
                <a:cubicBezTo>
                  <a:pt x="2470972" y="755369"/>
                  <a:pt x="2336458" y="945193"/>
                  <a:pt x="2144752" y="1026278"/>
                </a:cubicBezTo>
                <a:lnTo>
                  <a:pt x="2128072" y="1031456"/>
                </a:lnTo>
                <a:lnTo>
                  <a:pt x="2128072" y="1278862"/>
                </a:lnTo>
                <a:lnTo>
                  <a:pt x="2499947" y="1278862"/>
                </a:lnTo>
                <a:lnTo>
                  <a:pt x="2511844" y="1261216"/>
                </a:lnTo>
                <a:cubicBezTo>
                  <a:pt x="2563620" y="1209440"/>
                  <a:pt x="2635148" y="1177416"/>
                  <a:pt x="2714155" y="1177416"/>
                </a:cubicBezTo>
                <a:cubicBezTo>
                  <a:pt x="2872170" y="1177416"/>
                  <a:pt x="3000267" y="1305513"/>
                  <a:pt x="3000267" y="1463528"/>
                </a:cubicBezTo>
                <a:cubicBezTo>
                  <a:pt x="3000267" y="1621543"/>
                  <a:pt x="2872170" y="1749640"/>
                  <a:pt x="2714155" y="1749640"/>
                </a:cubicBezTo>
                <a:cubicBezTo>
                  <a:pt x="2635148" y="1749640"/>
                  <a:pt x="2563620" y="1717616"/>
                  <a:pt x="2511844" y="1665840"/>
                </a:cubicBezTo>
                <a:lnTo>
                  <a:pt x="2499947" y="1648194"/>
                </a:lnTo>
                <a:lnTo>
                  <a:pt x="2128072" y="1648194"/>
                </a:lnTo>
                <a:lnTo>
                  <a:pt x="2128072" y="4001418"/>
                </a:lnTo>
                <a:lnTo>
                  <a:pt x="2173197" y="3994531"/>
                </a:lnTo>
                <a:cubicBezTo>
                  <a:pt x="2607400" y="3905680"/>
                  <a:pt x="2954196" y="3576872"/>
                  <a:pt x="3068979" y="3152710"/>
                </a:cubicBezTo>
                <a:lnTo>
                  <a:pt x="3078746" y="3109134"/>
                </a:lnTo>
                <a:lnTo>
                  <a:pt x="3043319" y="3121211"/>
                </a:lnTo>
                <a:cubicBezTo>
                  <a:pt x="2747219" y="3172894"/>
                  <a:pt x="2454350" y="2656065"/>
                  <a:pt x="3298503" y="2035870"/>
                </a:cubicBezTo>
                <a:cubicBezTo>
                  <a:pt x="4213003" y="2707747"/>
                  <a:pt x="3793080" y="3258314"/>
                  <a:pt x="3480251" y="3096177"/>
                </a:cubicBezTo>
                <a:lnTo>
                  <a:pt x="3469081" y="3088102"/>
                </a:lnTo>
                <a:lnTo>
                  <a:pt x="3458323" y="3158593"/>
                </a:lnTo>
                <a:cubicBezTo>
                  <a:pt x="3313509" y="3866282"/>
                  <a:pt x="2687346" y="4398632"/>
                  <a:pt x="1936846" y="4398632"/>
                </a:cubicBezTo>
                <a:cubicBezTo>
                  <a:pt x="1186346" y="4398632"/>
                  <a:pt x="560183" y="3866282"/>
                  <a:pt x="415369" y="3158593"/>
                </a:cubicBezTo>
                <a:lnTo>
                  <a:pt x="402635" y="3075155"/>
                </a:lnTo>
                <a:lnTo>
                  <a:pt x="373555" y="3096177"/>
                </a:lnTo>
                <a:cubicBezTo>
                  <a:pt x="60726" y="3258314"/>
                  <a:pt x="-359197" y="2707747"/>
                  <a:pt x="555303" y="2035870"/>
                </a:cubicBezTo>
                <a:cubicBezTo>
                  <a:pt x="1399457" y="2656065"/>
                  <a:pt x="1106587" y="3172894"/>
                  <a:pt x="810487" y="3121211"/>
                </a:cubicBezTo>
                <a:lnTo>
                  <a:pt x="796591" y="3116474"/>
                </a:lnTo>
                <a:lnTo>
                  <a:pt x="804713" y="3152710"/>
                </a:lnTo>
                <a:cubicBezTo>
                  <a:pt x="919497" y="3576872"/>
                  <a:pt x="1266292" y="3905680"/>
                  <a:pt x="1700495" y="3994531"/>
                </a:cubicBezTo>
                <a:lnTo>
                  <a:pt x="1754192" y="4002726"/>
                </a:lnTo>
                <a:lnTo>
                  <a:pt x="1754192" y="1648194"/>
                </a:lnTo>
                <a:lnTo>
                  <a:pt x="1373746" y="1648194"/>
                </a:lnTo>
                <a:lnTo>
                  <a:pt x="1361849" y="1665840"/>
                </a:lnTo>
                <a:cubicBezTo>
                  <a:pt x="1310072" y="1717616"/>
                  <a:pt x="1238544" y="1749640"/>
                  <a:pt x="1159537" y="1749640"/>
                </a:cubicBezTo>
                <a:cubicBezTo>
                  <a:pt x="1001522" y="1749640"/>
                  <a:pt x="873425" y="1621543"/>
                  <a:pt x="873425" y="1463528"/>
                </a:cubicBezTo>
                <a:cubicBezTo>
                  <a:pt x="873425" y="1305513"/>
                  <a:pt x="1001522" y="1177416"/>
                  <a:pt x="1159537" y="1177416"/>
                </a:cubicBezTo>
                <a:cubicBezTo>
                  <a:pt x="1238544" y="1177416"/>
                  <a:pt x="1310072" y="1209440"/>
                  <a:pt x="1361849" y="1261216"/>
                </a:cubicBezTo>
                <a:lnTo>
                  <a:pt x="1373746" y="1278862"/>
                </a:lnTo>
                <a:lnTo>
                  <a:pt x="1754192" y="1278862"/>
                </a:lnTo>
                <a:lnTo>
                  <a:pt x="1754192" y="1034117"/>
                </a:lnTo>
                <a:lnTo>
                  <a:pt x="1728940" y="1026278"/>
                </a:lnTo>
                <a:cubicBezTo>
                  <a:pt x="1537234" y="945193"/>
                  <a:pt x="1402720" y="755369"/>
                  <a:pt x="1402720" y="534126"/>
                </a:cubicBezTo>
                <a:cubicBezTo>
                  <a:pt x="1402720" y="239136"/>
                  <a:pt x="1641856" y="0"/>
                  <a:pt x="1936846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532393DF-AE2A-9690-0C52-F018D5C8FD99}"/>
              </a:ext>
            </a:extLst>
          </p:cNvPr>
          <p:cNvGrpSpPr/>
          <p:nvPr/>
        </p:nvGrpSpPr>
        <p:grpSpPr>
          <a:xfrm>
            <a:off x="3809327" y="907025"/>
            <a:ext cx="2323523" cy="2570105"/>
            <a:chOff x="3124792" y="-2241677"/>
            <a:chExt cx="2917699" cy="3227337"/>
          </a:xfrm>
          <a:solidFill>
            <a:schemeClr val="bg1">
              <a:lumMod val="65000"/>
            </a:schemeClr>
          </a:solidFill>
        </p:grpSpPr>
        <p:grpSp>
          <p:nvGrpSpPr>
            <p:cNvPr id="2127" name="グループ化 2126">
              <a:extLst>
                <a:ext uri="{FF2B5EF4-FFF2-40B4-BE49-F238E27FC236}">
                  <a16:creationId xmlns:a16="http://schemas.microsoft.com/office/drawing/2014/main" id="{EC2343D5-F96C-16F6-CFCB-677D64C90106}"/>
                </a:ext>
              </a:extLst>
            </p:cNvPr>
            <p:cNvGrpSpPr/>
            <p:nvPr/>
          </p:nvGrpSpPr>
          <p:grpSpPr>
            <a:xfrm>
              <a:off x="3124792" y="-2241677"/>
              <a:ext cx="2917699" cy="3227337"/>
              <a:chOff x="3667505" y="2289898"/>
              <a:chExt cx="2917699" cy="3227337"/>
            </a:xfrm>
            <a:grpFill/>
          </p:grpSpPr>
          <p:sp>
            <p:nvSpPr>
              <p:cNvPr id="2104" name="円: 塗りつぶしなし 2103">
                <a:extLst>
                  <a:ext uri="{FF2B5EF4-FFF2-40B4-BE49-F238E27FC236}">
                    <a16:creationId xmlns:a16="http://schemas.microsoft.com/office/drawing/2014/main" id="{7A6EB7A7-F465-171A-C51A-DA34156ED540}"/>
                  </a:ext>
                </a:extLst>
              </p:cNvPr>
              <p:cNvSpPr/>
              <p:nvPr/>
            </p:nvSpPr>
            <p:spPr>
              <a:xfrm>
                <a:off x="4708322" y="2289898"/>
                <a:ext cx="823798" cy="823798"/>
              </a:xfrm>
              <a:prstGeom prst="donut">
                <a:avLst>
                  <a:gd name="adj" fmla="val 1818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3" name="フリーフォーム: 図形 2122">
                <a:extLst>
                  <a:ext uri="{FF2B5EF4-FFF2-40B4-BE49-F238E27FC236}">
                    <a16:creationId xmlns:a16="http://schemas.microsoft.com/office/drawing/2014/main" id="{67638111-6B04-4263-DD9D-DA91A32DE513}"/>
                  </a:ext>
                </a:extLst>
              </p:cNvPr>
              <p:cNvSpPr/>
              <p:nvPr/>
            </p:nvSpPr>
            <p:spPr>
              <a:xfrm>
                <a:off x="3667505" y="2860675"/>
                <a:ext cx="2917699" cy="2656560"/>
              </a:xfrm>
              <a:custGeom>
                <a:avLst/>
                <a:gdLst>
                  <a:gd name="csX0" fmla="*/ 1453261 w 2917699"/>
                  <a:gd name="csY0" fmla="*/ 0 h 2656560"/>
                  <a:gd name="csX1" fmla="*/ 1549020 w 2917699"/>
                  <a:gd name="csY1" fmla="*/ 48000 h 2656560"/>
                  <a:gd name="csX2" fmla="*/ 1548338 w 2917699"/>
                  <a:gd name="csY2" fmla="*/ 49693 h 2656560"/>
                  <a:gd name="csX3" fmla="*/ 1562409 w 2917699"/>
                  <a:gd name="csY3" fmla="*/ 360286 h 2656560"/>
                  <a:gd name="csX4" fmla="*/ 2350782 w 2917699"/>
                  <a:gd name="csY4" fmla="*/ 427010 h 2656560"/>
                  <a:gd name="csX5" fmla="*/ 2350782 w 2917699"/>
                  <a:gd name="csY5" fmla="*/ 571101 h 2656560"/>
                  <a:gd name="csX6" fmla="*/ 1574934 w 2917699"/>
                  <a:gd name="csY6" fmla="*/ 636765 h 2656560"/>
                  <a:gd name="csX7" fmla="*/ 1627067 w 2917699"/>
                  <a:gd name="csY7" fmla="*/ 1787530 h 2656560"/>
                  <a:gd name="csX8" fmla="*/ 1638152 w 2917699"/>
                  <a:gd name="csY8" fmla="*/ 1865712 h 2656560"/>
                  <a:gd name="csX9" fmla="*/ 1733543 w 2917699"/>
                  <a:gd name="csY9" fmla="*/ 1961104 h 2656560"/>
                  <a:gd name="csX10" fmla="*/ 1806441 w 2917699"/>
                  <a:gd name="csY10" fmla="*/ 1971440 h 2656560"/>
                  <a:gd name="csX11" fmla="*/ 1848793 w 2917699"/>
                  <a:gd name="csY11" fmla="*/ 1965276 h 2656560"/>
                  <a:gd name="csX12" fmla="*/ 2407048 w 2917699"/>
                  <a:gd name="csY12" fmla="*/ 1759693 h 2656560"/>
                  <a:gd name="csX13" fmla="*/ 2463467 w 2917699"/>
                  <a:gd name="csY13" fmla="*/ 1723915 h 2656560"/>
                  <a:gd name="csX14" fmla="*/ 2438562 w 2917699"/>
                  <a:gd name="csY14" fmla="*/ 1716356 h 2656560"/>
                  <a:gd name="csX15" fmla="*/ 2252752 w 2917699"/>
                  <a:gd name="csY15" fmla="*/ 1685606 h 2656560"/>
                  <a:gd name="csX16" fmla="*/ 2207950 w 2917699"/>
                  <a:gd name="csY16" fmla="*/ 1682510 h 2656560"/>
                  <a:gd name="csX17" fmla="*/ 2279172 w 2917699"/>
                  <a:gd name="csY17" fmla="*/ 1617799 h 2656560"/>
                  <a:gd name="csX18" fmla="*/ 2867189 w 2917699"/>
                  <a:gd name="csY18" fmla="*/ 1278624 h 2656560"/>
                  <a:gd name="csX19" fmla="*/ 2869535 w 2917699"/>
                  <a:gd name="csY19" fmla="*/ 1952590 h 2656560"/>
                  <a:gd name="csX20" fmla="*/ 2847513 w 2917699"/>
                  <a:gd name="csY20" fmla="*/ 2049533 h 2656560"/>
                  <a:gd name="csX21" fmla="*/ 2821773 w 2917699"/>
                  <a:gd name="csY21" fmla="*/ 2011920 h 2656560"/>
                  <a:gd name="csX22" fmla="*/ 2702091 w 2917699"/>
                  <a:gd name="csY22" fmla="*/ 1868398 h 2656560"/>
                  <a:gd name="csX23" fmla="*/ 2679269 w 2917699"/>
                  <a:gd name="csY23" fmla="*/ 1847177 h 2656560"/>
                  <a:gd name="csX24" fmla="*/ 2660360 w 2917699"/>
                  <a:gd name="csY24" fmla="*/ 1888336 h 2656560"/>
                  <a:gd name="csX25" fmla="*/ 1842460 w 2917699"/>
                  <a:gd name="csY25" fmla="*/ 2479094 h 2656560"/>
                  <a:gd name="csX26" fmla="*/ 1777727 w 2917699"/>
                  <a:gd name="csY26" fmla="*/ 2490979 h 2656560"/>
                  <a:gd name="csX27" fmla="*/ 1733020 w 2917699"/>
                  <a:gd name="csY27" fmla="*/ 2506107 h 2656560"/>
                  <a:gd name="csX28" fmla="*/ 1534082 w 2917699"/>
                  <a:gd name="csY28" fmla="*/ 2604308 h 2656560"/>
                  <a:gd name="csX29" fmla="*/ 1452718 w 2917699"/>
                  <a:gd name="csY29" fmla="*/ 2656560 h 2656560"/>
                  <a:gd name="csX30" fmla="*/ 1371355 w 2917699"/>
                  <a:gd name="csY30" fmla="*/ 2604308 h 2656560"/>
                  <a:gd name="csX31" fmla="*/ 1172416 w 2917699"/>
                  <a:gd name="csY31" fmla="*/ 2506107 h 2656560"/>
                  <a:gd name="csX32" fmla="*/ 1127711 w 2917699"/>
                  <a:gd name="csY32" fmla="*/ 2490980 h 2656560"/>
                  <a:gd name="csX33" fmla="*/ 1062972 w 2917699"/>
                  <a:gd name="csY33" fmla="*/ 2479094 h 2656560"/>
                  <a:gd name="csX34" fmla="*/ 245073 w 2917699"/>
                  <a:gd name="csY34" fmla="*/ 1888336 h 2656560"/>
                  <a:gd name="csX35" fmla="*/ 229835 w 2917699"/>
                  <a:gd name="csY35" fmla="*/ 1855169 h 2656560"/>
                  <a:gd name="csX36" fmla="*/ 215608 w 2917699"/>
                  <a:gd name="csY36" fmla="*/ 1868398 h 2656560"/>
                  <a:gd name="csX37" fmla="*/ 95926 w 2917699"/>
                  <a:gd name="csY37" fmla="*/ 2011920 h 2656560"/>
                  <a:gd name="csX38" fmla="*/ 70186 w 2917699"/>
                  <a:gd name="csY38" fmla="*/ 2049533 h 2656560"/>
                  <a:gd name="csX39" fmla="*/ 48164 w 2917699"/>
                  <a:gd name="csY39" fmla="*/ 1952590 h 2656560"/>
                  <a:gd name="csX40" fmla="*/ 50510 w 2917699"/>
                  <a:gd name="csY40" fmla="*/ 1278624 h 2656560"/>
                  <a:gd name="csX41" fmla="*/ 638527 w 2917699"/>
                  <a:gd name="csY41" fmla="*/ 1617799 h 2656560"/>
                  <a:gd name="csX42" fmla="*/ 709749 w 2917699"/>
                  <a:gd name="csY42" fmla="*/ 1682510 h 2656560"/>
                  <a:gd name="csX43" fmla="*/ 664947 w 2917699"/>
                  <a:gd name="csY43" fmla="*/ 1685606 h 2656560"/>
                  <a:gd name="csX44" fmla="*/ 479137 w 2917699"/>
                  <a:gd name="csY44" fmla="*/ 1716356 h 2656560"/>
                  <a:gd name="csX45" fmla="*/ 445936 w 2917699"/>
                  <a:gd name="csY45" fmla="*/ 1726433 h 2656560"/>
                  <a:gd name="csX46" fmla="*/ 498384 w 2917699"/>
                  <a:gd name="csY46" fmla="*/ 1759693 h 2656560"/>
                  <a:gd name="csX47" fmla="*/ 1056639 w 2917699"/>
                  <a:gd name="csY47" fmla="*/ 1965276 h 2656560"/>
                  <a:gd name="csX48" fmla="*/ 1099333 w 2917699"/>
                  <a:gd name="csY48" fmla="*/ 1971489 h 2656560"/>
                  <a:gd name="csX49" fmla="*/ 1172582 w 2917699"/>
                  <a:gd name="csY49" fmla="*/ 1961104 h 2656560"/>
                  <a:gd name="csX50" fmla="*/ 1267973 w 2917699"/>
                  <a:gd name="csY50" fmla="*/ 1865712 h 2656560"/>
                  <a:gd name="csX51" fmla="*/ 1278040 w 2917699"/>
                  <a:gd name="csY51" fmla="*/ 1794713 h 2656560"/>
                  <a:gd name="csX52" fmla="*/ 1330498 w 2917699"/>
                  <a:gd name="csY52" fmla="*/ 636765 h 2656560"/>
                  <a:gd name="csX53" fmla="*/ 554651 w 2917699"/>
                  <a:gd name="csY53" fmla="*/ 571101 h 2656560"/>
                  <a:gd name="csX54" fmla="*/ 554651 w 2917699"/>
                  <a:gd name="csY54" fmla="*/ 427010 h 2656560"/>
                  <a:gd name="csX55" fmla="*/ 1343023 w 2917699"/>
                  <a:gd name="csY55" fmla="*/ 360286 h 2656560"/>
                  <a:gd name="csX56" fmla="*/ 1357256 w 2917699"/>
                  <a:gd name="csY56" fmla="*/ 46114 h 2656560"/>
                  <a:gd name="csX57" fmla="*/ 1358262 w 2917699"/>
                  <a:gd name="csY57" fmla="*/ 46114 h 2656560"/>
                  <a:gd name="csX58" fmla="*/ 1365028 w 2917699"/>
                  <a:gd name="csY58" fmla="*/ 29316 h 2656560"/>
                  <a:gd name="csX59" fmla="*/ 1453261 w 2917699"/>
                  <a:gd name="csY59" fmla="*/ 0 h 26565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</a:cxnLst>
                <a:rect l="l" t="t" r="r" b="b"/>
                <a:pathLst>
                  <a:path w="2917699" h="2656560">
                    <a:moveTo>
                      <a:pt x="1453261" y="0"/>
                    </a:moveTo>
                    <a:cubicBezTo>
                      <a:pt x="1506147" y="0"/>
                      <a:pt x="1549020" y="21490"/>
                      <a:pt x="1549020" y="48000"/>
                    </a:cubicBezTo>
                    <a:lnTo>
                      <a:pt x="1548338" y="49693"/>
                    </a:lnTo>
                    <a:lnTo>
                      <a:pt x="1562409" y="360286"/>
                    </a:lnTo>
                    <a:lnTo>
                      <a:pt x="2350782" y="427010"/>
                    </a:lnTo>
                    <a:lnTo>
                      <a:pt x="2350782" y="571101"/>
                    </a:lnTo>
                    <a:lnTo>
                      <a:pt x="1574934" y="636765"/>
                    </a:lnTo>
                    <a:lnTo>
                      <a:pt x="1627067" y="1787530"/>
                    </a:lnTo>
                    <a:lnTo>
                      <a:pt x="1638152" y="1865712"/>
                    </a:lnTo>
                    <a:cubicBezTo>
                      <a:pt x="1654353" y="1911764"/>
                      <a:pt x="1687491" y="1944902"/>
                      <a:pt x="1733543" y="1961104"/>
                    </a:cubicBezTo>
                    <a:lnTo>
                      <a:pt x="1806441" y="1971440"/>
                    </a:lnTo>
                    <a:lnTo>
                      <a:pt x="1848793" y="1965276"/>
                    </a:lnTo>
                    <a:cubicBezTo>
                      <a:pt x="2049732" y="1925386"/>
                      <a:pt x="2239177" y="1855520"/>
                      <a:pt x="2407048" y="1759693"/>
                    </a:cubicBezTo>
                    <a:lnTo>
                      <a:pt x="2463467" y="1723915"/>
                    </a:lnTo>
                    <a:lnTo>
                      <a:pt x="2438562" y="1716356"/>
                    </a:lnTo>
                    <a:cubicBezTo>
                      <a:pt x="2382098" y="1702387"/>
                      <a:pt x="2318754" y="1692350"/>
                      <a:pt x="2252752" y="1685606"/>
                    </a:cubicBezTo>
                    <a:lnTo>
                      <a:pt x="2207950" y="1682510"/>
                    </a:lnTo>
                    <a:lnTo>
                      <a:pt x="2279172" y="1617799"/>
                    </a:lnTo>
                    <a:cubicBezTo>
                      <a:pt x="2472070" y="1450940"/>
                      <a:pt x="2787937" y="1230886"/>
                      <a:pt x="2867189" y="1278624"/>
                    </a:cubicBezTo>
                    <a:cubicBezTo>
                      <a:pt x="2946440" y="1326361"/>
                      <a:pt x="2920831" y="1694381"/>
                      <a:pt x="2869535" y="1952590"/>
                    </a:cubicBezTo>
                    <a:lnTo>
                      <a:pt x="2847513" y="2049533"/>
                    </a:lnTo>
                    <a:lnTo>
                      <a:pt x="2821773" y="2011920"/>
                    </a:lnTo>
                    <a:cubicBezTo>
                      <a:pt x="2782837" y="1958907"/>
                      <a:pt x="2742407" y="1909834"/>
                      <a:pt x="2702091" y="1868398"/>
                    </a:cubicBezTo>
                    <a:lnTo>
                      <a:pt x="2679269" y="1847177"/>
                    </a:lnTo>
                    <a:lnTo>
                      <a:pt x="2660360" y="1888336"/>
                    </a:lnTo>
                    <a:cubicBezTo>
                      <a:pt x="2511135" y="2169398"/>
                      <a:pt x="2211820" y="2387573"/>
                      <a:pt x="1842460" y="2479094"/>
                    </a:cubicBezTo>
                    <a:lnTo>
                      <a:pt x="1777727" y="2490979"/>
                    </a:lnTo>
                    <a:lnTo>
                      <a:pt x="1733020" y="2506107"/>
                    </a:lnTo>
                    <a:cubicBezTo>
                      <a:pt x="1663758" y="2534768"/>
                      <a:pt x="1597296" y="2567631"/>
                      <a:pt x="1534082" y="2604308"/>
                    </a:cubicBezTo>
                    <a:lnTo>
                      <a:pt x="1452718" y="2656560"/>
                    </a:lnTo>
                    <a:lnTo>
                      <a:pt x="1371355" y="2604308"/>
                    </a:lnTo>
                    <a:cubicBezTo>
                      <a:pt x="1308140" y="2567631"/>
                      <a:pt x="1241678" y="2534768"/>
                      <a:pt x="1172416" y="2506107"/>
                    </a:cubicBezTo>
                    <a:lnTo>
                      <a:pt x="1127711" y="2490980"/>
                    </a:lnTo>
                    <a:lnTo>
                      <a:pt x="1062972" y="2479094"/>
                    </a:lnTo>
                    <a:cubicBezTo>
                      <a:pt x="693612" y="2387573"/>
                      <a:pt x="394297" y="2169398"/>
                      <a:pt x="245073" y="1888336"/>
                    </a:cubicBezTo>
                    <a:lnTo>
                      <a:pt x="229835" y="1855169"/>
                    </a:lnTo>
                    <a:lnTo>
                      <a:pt x="215608" y="1868398"/>
                    </a:lnTo>
                    <a:cubicBezTo>
                      <a:pt x="175292" y="1909834"/>
                      <a:pt x="134862" y="1958907"/>
                      <a:pt x="95926" y="2011920"/>
                    </a:cubicBezTo>
                    <a:lnTo>
                      <a:pt x="70186" y="2049533"/>
                    </a:lnTo>
                    <a:lnTo>
                      <a:pt x="48164" y="1952590"/>
                    </a:lnTo>
                    <a:cubicBezTo>
                      <a:pt x="-3132" y="1694381"/>
                      <a:pt x="-28741" y="1326361"/>
                      <a:pt x="50510" y="1278624"/>
                    </a:cubicBezTo>
                    <a:cubicBezTo>
                      <a:pt x="129762" y="1230886"/>
                      <a:pt x="445629" y="1450940"/>
                      <a:pt x="638527" y="1617799"/>
                    </a:cubicBezTo>
                    <a:lnTo>
                      <a:pt x="709749" y="1682510"/>
                    </a:lnTo>
                    <a:lnTo>
                      <a:pt x="664947" y="1685606"/>
                    </a:lnTo>
                    <a:cubicBezTo>
                      <a:pt x="598946" y="1692350"/>
                      <a:pt x="535601" y="1702387"/>
                      <a:pt x="479137" y="1716356"/>
                    </a:cubicBezTo>
                    <a:lnTo>
                      <a:pt x="445936" y="1726433"/>
                    </a:lnTo>
                    <a:lnTo>
                      <a:pt x="498384" y="1759693"/>
                    </a:lnTo>
                    <a:cubicBezTo>
                      <a:pt x="666255" y="1855520"/>
                      <a:pt x="855700" y="1925386"/>
                      <a:pt x="1056639" y="1965276"/>
                    </a:cubicBezTo>
                    <a:lnTo>
                      <a:pt x="1099333" y="1971489"/>
                    </a:lnTo>
                    <a:lnTo>
                      <a:pt x="1172582" y="1961104"/>
                    </a:lnTo>
                    <a:cubicBezTo>
                      <a:pt x="1218634" y="1944902"/>
                      <a:pt x="1251772" y="1911764"/>
                      <a:pt x="1267973" y="1865712"/>
                    </a:cubicBezTo>
                    <a:lnTo>
                      <a:pt x="1278040" y="1794713"/>
                    </a:lnTo>
                    <a:lnTo>
                      <a:pt x="1330498" y="636765"/>
                    </a:lnTo>
                    <a:lnTo>
                      <a:pt x="554651" y="571101"/>
                    </a:lnTo>
                    <a:lnTo>
                      <a:pt x="554651" y="427010"/>
                    </a:lnTo>
                    <a:lnTo>
                      <a:pt x="1343023" y="360286"/>
                    </a:lnTo>
                    <a:lnTo>
                      <a:pt x="1357256" y="46114"/>
                    </a:lnTo>
                    <a:lnTo>
                      <a:pt x="1358262" y="46114"/>
                    </a:lnTo>
                    <a:lnTo>
                      <a:pt x="1365028" y="29316"/>
                    </a:lnTo>
                    <a:cubicBezTo>
                      <a:pt x="1379565" y="12088"/>
                      <a:pt x="1413597" y="0"/>
                      <a:pt x="145326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6" name="フリーフォーム: 図形 2125">
                <a:extLst>
                  <a:ext uri="{FF2B5EF4-FFF2-40B4-BE49-F238E27FC236}">
                    <a16:creationId xmlns:a16="http://schemas.microsoft.com/office/drawing/2014/main" id="{E204D2B8-A50B-D36F-FA34-A02228DE7AE2}"/>
                  </a:ext>
                </a:extLst>
              </p:cNvPr>
              <p:cNvSpPr/>
              <p:nvPr/>
            </p:nvSpPr>
            <p:spPr>
              <a:xfrm rot="16200000">
                <a:off x="4689557" y="3855592"/>
                <a:ext cx="849623" cy="2269552"/>
              </a:xfrm>
              <a:custGeom>
                <a:avLst/>
                <a:gdLst>
                  <a:gd name="csX0" fmla="*/ 849623 w 849623"/>
                  <a:gd name="csY0" fmla="*/ 0 h 2269552"/>
                  <a:gd name="csX1" fmla="*/ 332818 w 849623"/>
                  <a:gd name="csY1" fmla="*/ 923592 h 2269552"/>
                  <a:gd name="csX2" fmla="*/ 324107 w 849623"/>
                  <a:gd name="csY2" fmla="*/ 1102346 h 2269552"/>
                  <a:gd name="csX3" fmla="*/ 578595 w 849623"/>
                  <a:gd name="csY3" fmla="*/ 1146621 h 2269552"/>
                  <a:gd name="csX4" fmla="*/ 325252 w 849623"/>
                  <a:gd name="csY4" fmla="*/ 1190697 h 2269552"/>
                  <a:gd name="csX5" fmla="*/ 332818 w 849623"/>
                  <a:gd name="csY5" fmla="*/ 1345961 h 2269552"/>
                  <a:gd name="csX6" fmla="*/ 849623 w 849623"/>
                  <a:gd name="csY6" fmla="*/ 2269552 h 2269552"/>
                  <a:gd name="csX7" fmla="*/ 263584 w 849623"/>
                  <a:gd name="csY7" fmla="*/ 1363473 h 2269552"/>
                  <a:gd name="csX8" fmla="*/ 254413 w 849623"/>
                  <a:gd name="csY8" fmla="*/ 1190883 h 2269552"/>
                  <a:gd name="csX9" fmla="*/ 0 w 849623"/>
                  <a:gd name="csY9" fmla="*/ 1146621 h 2269552"/>
                  <a:gd name="csX10" fmla="*/ 253142 w 849623"/>
                  <a:gd name="csY10" fmla="*/ 1102580 h 2269552"/>
                  <a:gd name="csX11" fmla="*/ 263584 w 849623"/>
                  <a:gd name="csY11" fmla="*/ 906079 h 2269552"/>
                  <a:gd name="csX12" fmla="*/ 849623 w 849623"/>
                  <a:gd name="csY12" fmla="*/ 0 h 22695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849623" h="2269552">
                    <a:moveTo>
                      <a:pt x="849623" y="0"/>
                    </a:moveTo>
                    <a:cubicBezTo>
                      <a:pt x="586017" y="63440"/>
                      <a:pt x="380163" y="443611"/>
                      <a:pt x="332818" y="923592"/>
                    </a:cubicBezTo>
                    <a:lnTo>
                      <a:pt x="324107" y="1102346"/>
                    </a:lnTo>
                    <a:lnTo>
                      <a:pt x="578595" y="1146621"/>
                    </a:lnTo>
                    <a:lnTo>
                      <a:pt x="325252" y="1190697"/>
                    </a:lnTo>
                    <a:lnTo>
                      <a:pt x="332818" y="1345961"/>
                    </a:lnTo>
                    <a:cubicBezTo>
                      <a:pt x="380163" y="1825941"/>
                      <a:pt x="586017" y="2206112"/>
                      <a:pt x="849623" y="2269552"/>
                    </a:cubicBezTo>
                    <a:cubicBezTo>
                      <a:pt x="560548" y="2269552"/>
                      <a:pt x="319364" y="1880571"/>
                      <a:pt x="263584" y="1363473"/>
                    </a:cubicBezTo>
                    <a:lnTo>
                      <a:pt x="254413" y="1190883"/>
                    </a:lnTo>
                    <a:lnTo>
                      <a:pt x="0" y="1146621"/>
                    </a:lnTo>
                    <a:lnTo>
                      <a:pt x="253142" y="1102580"/>
                    </a:lnTo>
                    <a:lnTo>
                      <a:pt x="263584" y="906079"/>
                    </a:lnTo>
                    <a:cubicBezTo>
                      <a:pt x="319364" y="388981"/>
                      <a:pt x="560548" y="0"/>
                      <a:pt x="8496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8" name="楕円 2137">
              <a:extLst>
                <a:ext uri="{FF2B5EF4-FFF2-40B4-BE49-F238E27FC236}">
                  <a16:creationId xmlns:a16="http://schemas.microsoft.com/office/drawing/2014/main" id="{5F1A167E-3A57-F1F3-5C0E-16A885DD695A}"/>
                </a:ext>
              </a:extLst>
            </p:cNvPr>
            <p:cNvSpPr/>
            <p:nvPr/>
          </p:nvSpPr>
          <p:spPr>
            <a:xfrm>
              <a:off x="4398921" y="-1371445"/>
              <a:ext cx="369440" cy="36944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9" name="楕円 2138">
              <a:extLst>
                <a:ext uri="{FF2B5EF4-FFF2-40B4-BE49-F238E27FC236}">
                  <a16:creationId xmlns:a16="http://schemas.microsoft.com/office/drawing/2014/main" id="{107C1732-A504-E530-45BA-4736FAE19F8A}"/>
                </a:ext>
              </a:extLst>
            </p:cNvPr>
            <p:cNvSpPr/>
            <p:nvPr/>
          </p:nvSpPr>
          <p:spPr>
            <a:xfrm>
              <a:off x="4454989" y="-1317883"/>
              <a:ext cx="257304" cy="257304"/>
            </a:xfrm>
            <a:prstGeom prst="ellipse">
              <a:avLst/>
            </a:prstGeom>
            <a:solidFill>
              <a:srgbClr val="0070C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0" name="楕円 2139">
              <a:extLst>
                <a:ext uri="{FF2B5EF4-FFF2-40B4-BE49-F238E27FC236}">
                  <a16:creationId xmlns:a16="http://schemas.microsoft.com/office/drawing/2014/main" id="{0A9D23C5-C440-E97C-83DF-CED6222A9CBB}"/>
                </a:ext>
              </a:extLst>
            </p:cNvPr>
            <p:cNvSpPr/>
            <p:nvPr/>
          </p:nvSpPr>
          <p:spPr>
            <a:xfrm>
              <a:off x="4540714" y="-1275085"/>
              <a:ext cx="85854" cy="85854"/>
            </a:xfrm>
            <a:prstGeom prst="ellipse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D8003A7B-0FFC-79D6-0E07-7CB94F715BA2}"/>
              </a:ext>
            </a:extLst>
          </p:cNvPr>
          <p:cNvGrpSpPr/>
          <p:nvPr/>
        </p:nvGrpSpPr>
        <p:grpSpPr>
          <a:xfrm>
            <a:off x="6734665" y="3922288"/>
            <a:ext cx="2302485" cy="2315024"/>
            <a:chOff x="3178186" y="731003"/>
            <a:chExt cx="5458781" cy="5488509"/>
          </a:xfrm>
          <a:solidFill>
            <a:schemeClr val="bg1">
              <a:lumMod val="65000"/>
            </a:schemeClr>
          </a:solidFill>
        </p:grpSpPr>
        <p:sp>
          <p:nvSpPr>
            <p:cNvPr id="2165" name="フリーフォーム: 図形 2164">
              <a:extLst>
                <a:ext uri="{FF2B5EF4-FFF2-40B4-BE49-F238E27FC236}">
                  <a16:creationId xmlns:a16="http://schemas.microsoft.com/office/drawing/2014/main" id="{75C158CE-C613-C564-7701-D217FFBF1019}"/>
                </a:ext>
              </a:extLst>
            </p:cNvPr>
            <p:cNvSpPr/>
            <p:nvPr/>
          </p:nvSpPr>
          <p:spPr>
            <a:xfrm rot="5400000">
              <a:off x="3163322" y="745867"/>
              <a:ext cx="5488509" cy="5458781"/>
            </a:xfrm>
            <a:custGeom>
              <a:avLst/>
              <a:gdLst>
                <a:gd name="csX0" fmla="*/ 426344 w 5488509"/>
                <a:gd name="csY0" fmla="*/ 2724053 h 5458781"/>
                <a:gd name="csX1" fmla="*/ 731520 w 5488509"/>
                <a:gd name="csY1" fmla="*/ 3029229 h 5458781"/>
                <a:gd name="csX2" fmla="*/ 1036696 w 5488509"/>
                <a:gd name="csY2" fmla="*/ 2724053 h 5458781"/>
                <a:gd name="csX3" fmla="*/ 731520 w 5488509"/>
                <a:gd name="csY3" fmla="*/ 2418877 h 5458781"/>
                <a:gd name="csX4" fmla="*/ 426344 w 5488509"/>
                <a:gd name="csY4" fmla="*/ 2724053 h 5458781"/>
                <a:gd name="csX5" fmla="*/ 0 w 5488509"/>
                <a:gd name="csY5" fmla="*/ 2724053 h 5458781"/>
                <a:gd name="csX6" fmla="*/ 731520 w 5488509"/>
                <a:gd name="csY6" fmla="*/ 1992533 h 5458781"/>
                <a:gd name="csX7" fmla="*/ 1338108 w 5488509"/>
                <a:gd name="csY7" fmla="*/ 2315054 h 5458781"/>
                <a:gd name="csX8" fmla="*/ 1372526 w 5488509"/>
                <a:gd name="csY8" fmla="*/ 2378465 h 5458781"/>
                <a:gd name="csX9" fmla="*/ 1549395 w 5488509"/>
                <a:gd name="csY9" fmla="*/ 2336193 h 5458781"/>
                <a:gd name="csX10" fmla="*/ 1785812 w 5488509"/>
                <a:gd name="csY10" fmla="*/ 2293783 h 5458781"/>
                <a:gd name="csX11" fmla="*/ 1904734 w 5488509"/>
                <a:gd name="csY11" fmla="*/ 2277623 h 5458781"/>
                <a:gd name="csX12" fmla="*/ 1914424 w 5488509"/>
                <a:gd name="csY12" fmla="*/ 2118516 h 5458781"/>
                <a:gd name="csX13" fmla="*/ 2213147 w 5488509"/>
                <a:gd name="csY13" fmla="*/ 920932 h 5458781"/>
                <a:gd name="csX14" fmla="*/ 2244861 w 5488509"/>
                <a:gd name="csY14" fmla="*/ 887427 h 5458781"/>
                <a:gd name="csX15" fmla="*/ 2276576 w 5488509"/>
                <a:gd name="csY15" fmla="*/ 920932 h 5458781"/>
                <a:gd name="csX16" fmla="*/ 2575299 w 5488509"/>
                <a:gd name="csY16" fmla="*/ 2118516 h 5458781"/>
                <a:gd name="csX17" fmla="*/ 2582191 w 5488509"/>
                <a:gd name="csY17" fmla="*/ 2231692 h 5458781"/>
                <a:gd name="csX18" fmla="*/ 2691698 w 5488509"/>
                <a:gd name="csY18" fmla="*/ 2228546 h 5458781"/>
                <a:gd name="csX19" fmla="*/ 4165951 w 5488509"/>
                <a:gd name="csY19" fmla="*/ 2422103 h 5458781"/>
                <a:gd name="csX20" fmla="*/ 4202362 w 5488509"/>
                <a:gd name="csY20" fmla="*/ 2434664 h 5458781"/>
                <a:gd name="csX21" fmla="*/ 4160585 w 5488509"/>
                <a:gd name="csY21" fmla="*/ 2370063 h 5458781"/>
                <a:gd name="csX22" fmla="*/ 4030512 w 5488509"/>
                <a:gd name="csY22" fmla="*/ 1910114 h 5458781"/>
                <a:gd name="csX23" fmla="*/ 4035047 w 5488509"/>
                <a:gd name="csY23" fmla="*/ 1812347 h 5458781"/>
                <a:gd name="csX24" fmla="*/ 4032276 w 5488509"/>
                <a:gd name="csY24" fmla="*/ 1814139 h 5458781"/>
                <a:gd name="csX25" fmla="*/ 3662139 w 5488509"/>
                <a:gd name="csY25" fmla="*/ 612270 h 5458781"/>
                <a:gd name="csX26" fmla="*/ 3652907 w 5488509"/>
                <a:gd name="csY26" fmla="*/ 601477 h 5458781"/>
                <a:gd name="csX27" fmla="*/ 3661108 w 5488509"/>
                <a:gd name="csY27" fmla="*/ 646733 h 5458781"/>
                <a:gd name="csX28" fmla="*/ 3538898 w 5488509"/>
                <a:gd name="csY28" fmla="*/ 962223 h 5458781"/>
                <a:gd name="csX29" fmla="*/ 3057787 w 5488509"/>
                <a:gd name="csY29" fmla="*/ 128915 h 5458781"/>
                <a:gd name="csX30" fmla="*/ 3080028 w 5488509"/>
                <a:gd name="csY30" fmla="*/ 120233 h 5458781"/>
                <a:gd name="csX31" fmla="*/ 3148754 w 5488509"/>
                <a:gd name="csY31" fmla="*/ 85050 h 5458781"/>
                <a:gd name="csX32" fmla="*/ 4388092 w 5488509"/>
                <a:gd name="csY32" fmla="*/ 486215 h 5458781"/>
                <a:gd name="csX33" fmla="*/ 4516071 w 5488509"/>
                <a:gd name="csY33" fmla="*/ 1039923 h 5458781"/>
                <a:gd name="csX34" fmla="*/ 4515755 w 5488509"/>
                <a:gd name="csY34" fmla="*/ 1042581 h 5458781"/>
                <a:gd name="csX35" fmla="*/ 4516401 w 5488509"/>
                <a:gd name="csY35" fmla="*/ 1042139 h 5458781"/>
                <a:gd name="csX36" fmla="*/ 5488509 w 5488509"/>
                <a:gd name="csY36" fmla="*/ 2725879 h 5458781"/>
                <a:gd name="csX37" fmla="*/ 5481596 w 5488509"/>
                <a:gd name="csY37" fmla="*/ 2729363 h 5458781"/>
                <a:gd name="csX38" fmla="*/ 5488509 w 5488509"/>
                <a:gd name="csY38" fmla="*/ 2732902 h 5458781"/>
                <a:gd name="csX39" fmla="*/ 4516401 w 5488509"/>
                <a:gd name="csY39" fmla="*/ 4416642 h 5458781"/>
                <a:gd name="csX40" fmla="*/ 4515755 w 5488509"/>
                <a:gd name="csY40" fmla="*/ 4416200 h 5458781"/>
                <a:gd name="csX41" fmla="*/ 4516071 w 5488509"/>
                <a:gd name="csY41" fmla="*/ 4418858 h 5458781"/>
                <a:gd name="csX42" fmla="*/ 4388092 w 5488509"/>
                <a:gd name="csY42" fmla="*/ 4972566 h 5458781"/>
                <a:gd name="csX43" fmla="*/ 3148754 w 5488509"/>
                <a:gd name="csY43" fmla="*/ 5373731 h 5458781"/>
                <a:gd name="csX44" fmla="*/ 3080028 w 5488509"/>
                <a:gd name="csY44" fmla="*/ 5338548 h 5458781"/>
                <a:gd name="csX45" fmla="*/ 3057787 w 5488509"/>
                <a:gd name="csY45" fmla="*/ 5329866 h 5458781"/>
                <a:gd name="csX46" fmla="*/ 3538898 w 5488509"/>
                <a:gd name="csY46" fmla="*/ 4496558 h 5458781"/>
                <a:gd name="csX47" fmla="*/ 3661108 w 5488509"/>
                <a:gd name="csY47" fmla="*/ 4812048 h 5458781"/>
                <a:gd name="csX48" fmla="*/ 3652907 w 5488509"/>
                <a:gd name="csY48" fmla="*/ 4857304 h 5458781"/>
                <a:gd name="csX49" fmla="*/ 3662139 w 5488509"/>
                <a:gd name="csY49" fmla="*/ 4846511 h 5458781"/>
                <a:gd name="csX50" fmla="*/ 4032276 w 5488509"/>
                <a:gd name="csY50" fmla="*/ 3644642 h 5458781"/>
                <a:gd name="csX51" fmla="*/ 4035047 w 5488509"/>
                <a:gd name="csY51" fmla="*/ 3646434 h 5458781"/>
                <a:gd name="csX52" fmla="*/ 4030512 w 5488509"/>
                <a:gd name="csY52" fmla="*/ 3548667 h 5458781"/>
                <a:gd name="csX53" fmla="*/ 4160585 w 5488509"/>
                <a:gd name="csY53" fmla="*/ 3088718 h 5458781"/>
                <a:gd name="csX54" fmla="*/ 4210866 w 5488509"/>
                <a:gd name="csY54" fmla="*/ 3010968 h 5458781"/>
                <a:gd name="csX55" fmla="*/ 4200590 w 5488509"/>
                <a:gd name="csY55" fmla="*/ 3014673 h 5458781"/>
                <a:gd name="csX56" fmla="*/ 2691698 w 5488509"/>
                <a:gd name="csY56" fmla="*/ 3219558 h 5458781"/>
                <a:gd name="csX57" fmla="*/ 2582191 w 5488509"/>
                <a:gd name="csY57" fmla="*/ 3216413 h 5458781"/>
                <a:gd name="csX58" fmla="*/ 2575299 w 5488509"/>
                <a:gd name="csY58" fmla="*/ 3329590 h 5458781"/>
                <a:gd name="csX59" fmla="*/ 2276576 w 5488509"/>
                <a:gd name="csY59" fmla="*/ 4527174 h 5458781"/>
                <a:gd name="csX60" fmla="*/ 2244861 w 5488509"/>
                <a:gd name="csY60" fmla="*/ 4560679 h 5458781"/>
                <a:gd name="csX61" fmla="*/ 2213147 w 5488509"/>
                <a:gd name="csY61" fmla="*/ 4527174 h 5458781"/>
                <a:gd name="csX62" fmla="*/ 1914424 w 5488509"/>
                <a:gd name="csY62" fmla="*/ 3329590 h 5458781"/>
                <a:gd name="csX63" fmla="*/ 1904734 w 5488509"/>
                <a:gd name="csY63" fmla="*/ 3170481 h 5458781"/>
                <a:gd name="csX64" fmla="*/ 1785812 w 5488509"/>
                <a:gd name="csY64" fmla="*/ 3154321 h 5458781"/>
                <a:gd name="csX65" fmla="*/ 1549395 w 5488509"/>
                <a:gd name="csY65" fmla="*/ 3111911 h 5458781"/>
                <a:gd name="csX66" fmla="*/ 1372528 w 5488509"/>
                <a:gd name="csY66" fmla="*/ 3069639 h 5458781"/>
                <a:gd name="csX67" fmla="*/ 1338108 w 5488509"/>
                <a:gd name="csY67" fmla="*/ 3133053 h 5458781"/>
                <a:gd name="csX68" fmla="*/ 731520 w 5488509"/>
                <a:gd name="csY68" fmla="*/ 3455573 h 5458781"/>
                <a:gd name="csX69" fmla="*/ 0 w 5488509"/>
                <a:gd name="csY69" fmla="*/ 2724053 h 54587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</a:cxnLst>
              <a:rect l="l" t="t" r="r" b="b"/>
              <a:pathLst>
                <a:path w="5488509" h="5458781">
                  <a:moveTo>
                    <a:pt x="426344" y="2724053"/>
                  </a:moveTo>
                  <a:cubicBezTo>
                    <a:pt x="426344" y="2892597"/>
                    <a:pt x="562976" y="3029229"/>
                    <a:pt x="731520" y="3029229"/>
                  </a:cubicBezTo>
                  <a:cubicBezTo>
                    <a:pt x="900064" y="3029229"/>
                    <a:pt x="1036696" y="2892597"/>
                    <a:pt x="1036696" y="2724053"/>
                  </a:cubicBezTo>
                  <a:cubicBezTo>
                    <a:pt x="1036696" y="2555509"/>
                    <a:pt x="900064" y="2418877"/>
                    <a:pt x="731520" y="2418877"/>
                  </a:cubicBezTo>
                  <a:cubicBezTo>
                    <a:pt x="562976" y="2418877"/>
                    <a:pt x="426344" y="2555509"/>
                    <a:pt x="426344" y="2724053"/>
                  </a:cubicBezTo>
                  <a:close/>
                  <a:moveTo>
                    <a:pt x="0" y="2724053"/>
                  </a:moveTo>
                  <a:cubicBezTo>
                    <a:pt x="0" y="2320046"/>
                    <a:pt x="327513" y="1992533"/>
                    <a:pt x="731520" y="1992533"/>
                  </a:cubicBezTo>
                  <a:cubicBezTo>
                    <a:pt x="984024" y="1992533"/>
                    <a:pt x="1206648" y="2120468"/>
                    <a:pt x="1338108" y="2315054"/>
                  </a:cubicBezTo>
                  <a:lnTo>
                    <a:pt x="1372526" y="2378465"/>
                  </a:lnTo>
                  <a:lnTo>
                    <a:pt x="1549395" y="2336193"/>
                  </a:lnTo>
                  <a:cubicBezTo>
                    <a:pt x="1624839" y="2320500"/>
                    <a:pt x="1703793" y="2306317"/>
                    <a:pt x="1785812" y="2293783"/>
                  </a:cubicBezTo>
                  <a:lnTo>
                    <a:pt x="1904734" y="2277623"/>
                  </a:lnTo>
                  <a:lnTo>
                    <a:pt x="1914424" y="2118516"/>
                  </a:lnTo>
                  <a:cubicBezTo>
                    <a:pt x="1961390" y="1548276"/>
                    <a:pt x="2072858" y="1100215"/>
                    <a:pt x="2213147" y="920932"/>
                  </a:cubicBezTo>
                  <a:lnTo>
                    <a:pt x="2244861" y="887427"/>
                  </a:lnTo>
                  <a:lnTo>
                    <a:pt x="2276576" y="920932"/>
                  </a:lnTo>
                  <a:cubicBezTo>
                    <a:pt x="2416865" y="1100215"/>
                    <a:pt x="2528333" y="1548276"/>
                    <a:pt x="2575299" y="2118516"/>
                  </a:cubicBezTo>
                  <a:lnTo>
                    <a:pt x="2582191" y="2231692"/>
                  </a:lnTo>
                  <a:lnTo>
                    <a:pt x="2691698" y="2228546"/>
                  </a:lnTo>
                  <a:cubicBezTo>
                    <a:pt x="3269535" y="2228546"/>
                    <a:pt x="3791813" y="2302683"/>
                    <a:pt x="4165951" y="2422103"/>
                  </a:cubicBezTo>
                  <a:lnTo>
                    <a:pt x="4202362" y="2434664"/>
                  </a:lnTo>
                  <a:lnTo>
                    <a:pt x="4160585" y="2370063"/>
                  </a:lnTo>
                  <a:cubicBezTo>
                    <a:pt x="4076697" y="2224766"/>
                    <a:pt x="4034582" y="2066814"/>
                    <a:pt x="4030512" y="1910114"/>
                  </a:cubicBezTo>
                  <a:lnTo>
                    <a:pt x="4035047" y="1812347"/>
                  </a:lnTo>
                  <a:lnTo>
                    <a:pt x="4032276" y="1814139"/>
                  </a:lnTo>
                  <a:cubicBezTo>
                    <a:pt x="4064765" y="1371947"/>
                    <a:pt x="3926410" y="945384"/>
                    <a:pt x="3662139" y="612270"/>
                  </a:cubicBezTo>
                  <a:lnTo>
                    <a:pt x="3652907" y="601477"/>
                  </a:lnTo>
                  <a:lnTo>
                    <a:pt x="3661108" y="646733"/>
                  </a:lnTo>
                  <a:cubicBezTo>
                    <a:pt x="3675626" y="786126"/>
                    <a:pt x="3633920" y="907363"/>
                    <a:pt x="3538898" y="962223"/>
                  </a:cubicBezTo>
                  <a:cubicBezTo>
                    <a:pt x="3466890" y="651308"/>
                    <a:pt x="3291044" y="346733"/>
                    <a:pt x="3057787" y="128915"/>
                  </a:cubicBezTo>
                  <a:lnTo>
                    <a:pt x="3080028" y="120233"/>
                  </a:lnTo>
                  <a:lnTo>
                    <a:pt x="3148754" y="85050"/>
                  </a:lnTo>
                  <a:cubicBezTo>
                    <a:pt x="3598162" y="-116934"/>
                    <a:pt x="4136430" y="50323"/>
                    <a:pt x="4388092" y="486215"/>
                  </a:cubicBezTo>
                  <a:cubicBezTo>
                    <a:pt x="4488757" y="660572"/>
                    <a:pt x="4529271" y="853151"/>
                    <a:pt x="4516071" y="1039923"/>
                  </a:cubicBezTo>
                  <a:lnTo>
                    <a:pt x="4515755" y="1042581"/>
                  </a:lnTo>
                  <a:lnTo>
                    <a:pt x="4516401" y="1042139"/>
                  </a:lnTo>
                  <a:cubicBezTo>
                    <a:pt x="4464419" y="1749647"/>
                    <a:pt x="4849798" y="2417143"/>
                    <a:pt x="5488509" y="2725879"/>
                  </a:cubicBezTo>
                  <a:lnTo>
                    <a:pt x="5481596" y="2729363"/>
                  </a:lnTo>
                  <a:lnTo>
                    <a:pt x="5488509" y="2732902"/>
                  </a:lnTo>
                  <a:cubicBezTo>
                    <a:pt x="4849798" y="3041638"/>
                    <a:pt x="4464419" y="3709134"/>
                    <a:pt x="4516401" y="4416642"/>
                  </a:cubicBezTo>
                  <a:lnTo>
                    <a:pt x="4515755" y="4416200"/>
                  </a:lnTo>
                  <a:lnTo>
                    <a:pt x="4516071" y="4418858"/>
                  </a:lnTo>
                  <a:cubicBezTo>
                    <a:pt x="4529271" y="4605630"/>
                    <a:pt x="4488757" y="4798209"/>
                    <a:pt x="4388092" y="4972566"/>
                  </a:cubicBezTo>
                  <a:cubicBezTo>
                    <a:pt x="4136430" y="5408458"/>
                    <a:pt x="3598162" y="5575715"/>
                    <a:pt x="3148754" y="5373731"/>
                  </a:cubicBezTo>
                  <a:lnTo>
                    <a:pt x="3080028" y="5338548"/>
                  </a:lnTo>
                  <a:lnTo>
                    <a:pt x="3057787" y="5329866"/>
                  </a:lnTo>
                  <a:cubicBezTo>
                    <a:pt x="3291044" y="5112048"/>
                    <a:pt x="3466890" y="4807473"/>
                    <a:pt x="3538898" y="4496558"/>
                  </a:cubicBezTo>
                  <a:cubicBezTo>
                    <a:pt x="3633920" y="4551418"/>
                    <a:pt x="3675626" y="4672655"/>
                    <a:pt x="3661108" y="4812048"/>
                  </a:cubicBezTo>
                  <a:lnTo>
                    <a:pt x="3652907" y="4857304"/>
                  </a:lnTo>
                  <a:lnTo>
                    <a:pt x="3662139" y="4846511"/>
                  </a:lnTo>
                  <a:cubicBezTo>
                    <a:pt x="3926410" y="4513397"/>
                    <a:pt x="4064765" y="4086834"/>
                    <a:pt x="4032276" y="3644642"/>
                  </a:cubicBezTo>
                  <a:lnTo>
                    <a:pt x="4035047" y="3646434"/>
                  </a:lnTo>
                  <a:lnTo>
                    <a:pt x="4030512" y="3548667"/>
                  </a:lnTo>
                  <a:cubicBezTo>
                    <a:pt x="4034582" y="3391967"/>
                    <a:pt x="4076697" y="3234015"/>
                    <a:pt x="4160585" y="3088718"/>
                  </a:cubicBezTo>
                  <a:lnTo>
                    <a:pt x="4210866" y="3010968"/>
                  </a:lnTo>
                  <a:lnTo>
                    <a:pt x="4200590" y="3014673"/>
                  </a:lnTo>
                  <a:cubicBezTo>
                    <a:pt x="3824401" y="3140715"/>
                    <a:pt x="3287593" y="3219558"/>
                    <a:pt x="2691698" y="3219558"/>
                  </a:cubicBezTo>
                  <a:lnTo>
                    <a:pt x="2582191" y="3216413"/>
                  </a:lnTo>
                  <a:lnTo>
                    <a:pt x="2575299" y="3329590"/>
                  </a:lnTo>
                  <a:cubicBezTo>
                    <a:pt x="2528333" y="3899831"/>
                    <a:pt x="2416865" y="4347892"/>
                    <a:pt x="2276576" y="4527174"/>
                  </a:cubicBezTo>
                  <a:lnTo>
                    <a:pt x="2244861" y="4560679"/>
                  </a:lnTo>
                  <a:lnTo>
                    <a:pt x="2213147" y="4527174"/>
                  </a:lnTo>
                  <a:cubicBezTo>
                    <a:pt x="2072858" y="4347892"/>
                    <a:pt x="1961390" y="3899831"/>
                    <a:pt x="1914424" y="3329590"/>
                  </a:cubicBezTo>
                  <a:lnTo>
                    <a:pt x="1904734" y="3170481"/>
                  </a:lnTo>
                  <a:lnTo>
                    <a:pt x="1785812" y="3154321"/>
                  </a:lnTo>
                  <a:cubicBezTo>
                    <a:pt x="1703793" y="3141787"/>
                    <a:pt x="1624839" y="3127604"/>
                    <a:pt x="1549395" y="3111911"/>
                  </a:cubicBezTo>
                  <a:lnTo>
                    <a:pt x="1372528" y="3069639"/>
                  </a:lnTo>
                  <a:lnTo>
                    <a:pt x="1338108" y="3133053"/>
                  </a:lnTo>
                  <a:cubicBezTo>
                    <a:pt x="1206648" y="3327638"/>
                    <a:pt x="984024" y="3455573"/>
                    <a:pt x="731520" y="3455573"/>
                  </a:cubicBezTo>
                  <a:cubicBezTo>
                    <a:pt x="327513" y="3455573"/>
                    <a:pt x="0" y="3128060"/>
                    <a:pt x="0" y="2724053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6" name="フリーフォーム: 図形 2165">
              <a:extLst>
                <a:ext uri="{FF2B5EF4-FFF2-40B4-BE49-F238E27FC236}">
                  <a16:creationId xmlns:a16="http://schemas.microsoft.com/office/drawing/2014/main" id="{3D76CD04-F010-FD62-3589-A99F2EC41F3A}"/>
                </a:ext>
              </a:extLst>
            </p:cNvPr>
            <p:cNvSpPr/>
            <p:nvPr/>
          </p:nvSpPr>
          <p:spPr>
            <a:xfrm flipH="1">
              <a:off x="4213446" y="2194043"/>
              <a:ext cx="3398934" cy="3398934"/>
            </a:xfrm>
            <a:custGeom>
              <a:avLst/>
              <a:gdLst>
                <a:gd name="csX0" fmla="*/ 1699467 w 3398934"/>
                <a:gd name="csY0" fmla="*/ 0 h 3398934"/>
                <a:gd name="csX1" fmla="*/ 1697144 w 3398934"/>
                <a:gd name="csY1" fmla="*/ 31003 h 3398934"/>
                <a:gd name="csX2" fmla="*/ 1680178 w 3398934"/>
                <a:gd name="csY2" fmla="*/ 654206 h 3398934"/>
                <a:gd name="csX3" fmla="*/ 1678950 w 3398934"/>
                <a:gd name="csY3" fmla="*/ 754930 h 3398934"/>
                <a:gd name="csX4" fmla="*/ 1411772 w 3398934"/>
                <a:gd name="csY4" fmla="*/ 755351 h 3398934"/>
                <a:gd name="csX5" fmla="*/ 31003 w 3398934"/>
                <a:gd name="csY5" fmla="*/ 778552 h 3398934"/>
                <a:gd name="csX6" fmla="*/ 0 w 3398934"/>
                <a:gd name="csY6" fmla="*/ 780875 h 3398934"/>
                <a:gd name="csX7" fmla="*/ 31003 w 3398934"/>
                <a:gd name="csY7" fmla="*/ 783199 h 3398934"/>
                <a:gd name="csX8" fmla="*/ 1411772 w 3398934"/>
                <a:gd name="csY8" fmla="*/ 806399 h 3398934"/>
                <a:gd name="csX9" fmla="*/ 1678318 w 3398934"/>
                <a:gd name="csY9" fmla="*/ 806820 h 3398934"/>
                <a:gd name="csX10" fmla="*/ 1677360 w 3398934"/>
                <a:gd name="csY10" fmla="*/ 885373 h 3398934"/>
                <a:gd name="csX11" fmla="*/ 1673489 w 3398934"/>
                <a:gd name="csY11" fmla="*/ 1699467 h 3398934"/>
                <a:gd name="csX12" fmla="*/ 1697144 w 3398934"/>
                <a:gd name="csY12" fmla="*/ 3367931 h 3398934"/>
                <a:gd name="csX13" fmla="*/ 1699467 w 3398934"/>
                <a:gd name="csY13" fmla="*/ 3398934 h 3398934"/>
                <a:gd name="csX14" fmla="*/ 1701791 w 3398934"/>
                <a:gd name="csY14" fmla="*/ 3367931 h 3398934"/>
                <a:gd name="csX15" fmla="*/ 1725445 w 3398934"/>
                <a:gd name="csY15" fmla="*/ 1699467 h 3398934"/>
                <a:gd name="csX16" fmla="*/ 1721574 w 3398934"/>
                <a:gd name="csY16" fmla="*/ 885373 h 3398934"/>
                <a:gd name="csX17" fmla="*/ 1720617 w 3398934"/>
                <a:gd name="csY17" fmla="*/ 806820 h 3398934"/>
                <a:gd name="csX18" fmla="*/ 1987162 w 3398934"/>
                <a:gd name="csY18" fmla="*/ 806399 h 3398934"/>
                <a:gd name="csX19" fmla="*/ 3367931 w 3398934"/>
                <a:gd name="csY19" fmla="*/ 783199 h 3398934"/>
                <a:gd name="csX20" fmla="*/ 3398934 w 3398934"/>
                <a:gd name="csY20" fmla="*/ 780875 h 3398934"/>
                <a:gd name="csX21" fmla="*/ 3367931 w 3398934"/>
                <a:gd name="csY21" fmla="*/ 778552 h 3398934"/>
                <a:gd name="csX22" fmla="*/ 1987162 w 3398934"/>
                <a:gd name="csY22" fmla="*/ 755351 h 3398934"/>
                <a:gd name="csX23" fmla="*/ 1719985 w 3398934"/>
                <a:gd name="csY23" fmla="*/ 754930 h 3398934"/>
                <a:gd name="csX24" fmla="*/ 1718757 w 3398934"/>
                <a:gd name="csY24" fmla="*/ 654206 h 3398934"/>
                <a:gd name="csX25" fmla="*/ 1701791 w 3398934"/>
                <a:gd name="csY25" fmla="*/ 31003 h 33989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398934" h="3398934">
                  <a:moveTo>
                    <a:pt x="1699467" y="0"/>
                  </a:moveTo>
                  <a:lnTo>
                    <a:pt x="1697144" y="31003"/>
                  </a:lnTo>
                  <a:cubicBezTo>
                    <a:pt x="1690292" y="141599"/>
                    <a:pt x="1684378" y="362730"/>
                    <a:pt x="1680178" y="654206"/>
                  </a:cubicBezTo>
                  <a:lnTo>
                    <a:pt x="1678950" y="754930"/>
                  </a:lnTo>
                  <a:lnTo>
                    <a:pt x="1411772" y="755351"/>
                  </a:lnTo>
                  <a:cubicBezTo>
                    <a:pt x="756605" y="757443"/>
                    <a:pt x="224545" y="766560"/>
                    <a:pt x="31003" y="778552"/>
                  </a:cubicBezTo>
                  <a:lnTo>
                    <a:pt x="0" y="780875"/>
                  </a:lnTo>
                  <a:lnTo>
                    <a:pt x="31003" y="783199"/>
                  </a:lnTo>
                  <a:cubicBezTo>
                    <a:pt x="224545" y="795190"/>
                    <a:pt x="756605" y="804307"/>
                    <a:pt x="1411772" y="806399"/>
                  </a:cubicBezTo>
                  <a:lnTo>
                    <a:pt x="1678318" y="806820"/>
                  </a:lnTo>
                  <a:lnTo>
                    <a:pt x="1677360" y="885373"/>
                  </a:lnTo>
                  <a:cubicBezTo>
                    <a:pt x="1674889" y="1128474"/>
                    <a:pt x="1673489" y="1405491"/>
                    <a:pt x="1673489" y="1699467"/>
                  </a:cubicBezTo>
                  <a:cubicBezTo>
                    <a:pt x="1673489" y="2483404"/>
                    <a:pt x="1683440" y="3146740"/>
                    <a:pt x="1697144" y="3367931"/>
                  </a:cubicBezTo>
                  <a:lnTo>
                    <a:pt x="1699467" y="3398934"/>
                  </a:lnTo>
                  <a:lnTo>
                    <a:pt x="1701791" y="3367931"/>
                  </a:lnTo>
                  <a:cubicBezTo>
                    <a:pt x="1715495" y="3146740"/>
                    <a:pt x="1725445" y="2483404"/>
                    <a:pt x="1725445" y="1699467"/>
                  </a:cubicBezTo>
                  <a:cubicBezTo>
                    <a:pt x="1725445" y="1405491"/>
                    <a:pt x="1724046" y="1128474"/>
                    <a:pt x="1721574" y="885373"/>
                  </a:cubicBezTo>
                  <a:lnTo>
                    <a:pt x="1720617" y="806820"/>
                  </a:lnTo>
                  <a:lnTo>
                    <a:pt x="1987162" y="806399"/>
                  </a:lnTo>
                  <a:cubicBezTo>
                    <a:pt x="2642329" y="804307"/>
                    <a:pt x="3174389" y="795190"/>
                    <a:pt x="3367931" y="783199"/>
                  </a:cubicBezTo>
                  <a:lnTo>
                    <a:pt x="3398934" y="780875"/>
                  </a:lnTo>
                  <a:lnTo>
                    <a:pt x="3367931" y="778552"/>
                  </a:lnTo>
                  <a:cubicBezTo>
                    <a:pt x="3174389" y="766560"/>
                    <a:pt x="2642329" y="757443"/>
                    <a:pt x="1987162" y="755351"/>
                  </a:cubicBezTo>
                  <a:lnTo>
                    <a:pt x="1719985" y="754930"/>
                  </a:lnTo>
                  <a:lnTo>
                    <a:pt x="1718757" y="654206"/>
                  </a:lnTo>
                  <a:cubicBezTo>
                    <a:pt x="1714557" y="362730"/>
                    <a:pt x="1708643" y="141599"/>
                    <a:pt x="1701791" y="31003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7" name="四角形: 角を丸くする 2166">
              <a:extLst>
                <a:ext uri="{FF2B5EF4-FFF2-40B4-BE49-F238E27FC236}">
                  <a16:creationId xmlns:a16="http://schemas.microsoft.com/office/drawing/2014/main" id="{4A3EAD93-0EFA-9E8F-E72D-D942C7169344}"/>
                </a:ext>
              </a:extLst>
            </p:cNvPr>
            <p:cNvSpPr/>
            <p:nvPr/>
          </p:nvSpPr>
          <p:spPr>
            <a:xfrm rot="1800000">
              <a:off x="3941234" y="4465781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8" name="四角形: 角を丸くする 2167">
              <a:extLst>
                <a:ext uri="{FF2B5EF4-FFF2-40B4-BE49-F238E27FC236}">
                  <a16:creationId xmlns:a16="http://schemas.microsoft.com/office/drawing/2014/main" id="{89D036C8-9668-58B0-54F7-AEF487C27300}"/>
                </a:ext>
              </a:extLst>
            </p:cNvPr>
            <p:cNvSpPr/>
            <p:nvPr/>
          </p:nvSpPr>
          <p:spPr>
            <a:xfrm rot="1800000">
              <a:off x="4242986" y="4529789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9" name="四角形: 角を丸くする 2168">
              <a:extLst>
                <a:ext uri="{FF2B5EF4-FFF2-40B4-BE49-F238E27FC236}">
                  <a16:creationId xmlns:a16="http://schemas.microsoft.com/office/drawing/2014/main" id="{DF195A43-BD2F-EC06-ABDB-465E0F109A66}"/>
                </a:ext>
              </a:extLst>
            </p:cNvPr>
            <p:cNvSpPr/>
            <p:nvPr/>
          </p:nvSpPr>
          <p:spPr>
            <a:xfrm rot="1800000">
              <a:off x="4572171" y="4529788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0" name="四角形: 角を丸くする 2169">
              <a:extLst>
                <a:ext uri="{FF2B5EF4-FFF2-40B4-BE49-F238E27FC236}">
                  <a16:creationId xmlns:a16="http://schemas.microsoft.com/office/drawing/2014/main" id="{99F37709-F628-635E-6B76-37913399FEE2}"/>
                </a:ext>
              </a:extLst>
            </p:cNvPr>
            <p:cNvSpPr/>
            <p:nvPr/>
          </p:nvSpPr>
          <p:spPr>
            <a:xfrm rot="19800000" flipH="1">
              <a:off x="7674201" y="4465780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1" name="四角形: 角を丸くする 2170">
              <a:extLst>
                <a:ext uri="{FF2B5EF4-FFF2-40B4-BE49-F238E27FC236}">
                  <a16:creationId xmlns:a16="http://schemas.microsoft.com/office/drawing/2014/main" id="{92966F10-8777-654F-B059-DC1958D8BA57}"/>
                </a:ext>
              </a:extLst>
            </p:cNvPr>
            <p:cNvSpPr/>
            <p:nvPr/>
          </p:nvSpPr>
          <p:spPr>
            <a:xfrm rot="19800000" flipH="1">
              <a:off x="7372449" y="4529788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2" name="四角形: 角を丸くする 2171">
              <a:extLst>
                <a:ext uri="{FF2B5EF4-FFF2-40B4-BE49-F238E27FC236}">
                  <a16:creationId xmlns:a16="http://schemas.microsoft.com/office/drawing/2014/main" id="{64298499-7180-1DF0-C8F8-40262FD5E51C}"/>
                </a:ext>
              </a:extLst>
            </p:cNvPr>
            <p:cNvSpPr/>
            <p:nvPr/>
          </p:nvSpPr>
          <p:spPr>
            <a:xfrm rot="19800000" flipH="1">
              <a:off x="7043264" y="4529787"/>
              <a:ext cx="183624" cy="94042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676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7097A-5A42-6E1D-2048-76634D955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B4428DD-1F60-1DB5-C17C-81938BBC01F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錨のイラスト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0155A5D-110A-C584-7E71-7637280DA222}"/>
              </a:ext>
            </a:extLst>
          </p:cNvPr>
          <p:cNvGrpSpPr/>
          <p:nvPr/>
        </p:nvGrpSpPr>
        <p:grpSpPr>
          <a:xfrm>
            <a:off x="4112989" y="3928750"/>
            <a:ext cx="1693057" cy="2476774"/>
            <a:chOff x="4112989" y="3928750"/>
            <a:chExt cx="1693057" cy="247677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D9200E5-BD24-0C7B-F730-69C99B6E0699}"/>
                </a:ext>
              </a:extLst>
            </p:cNvPr>
            <p:cNvSpPr/>
            <p:nvPr/>
          </p:nvSpPr>
          <p:spPr>
            <a:xfrm>
              <a:off x="4112989" y="3928750"/>
              <a:ext cx="1693057" cy="2476774"/>
            </a:xfrm>
            <a:custGeom>
              <a:avLst/>
              <a:gdLst>
                <a:gd name="csX0" fmla="*/ 1059815 w 2119792"/>
                <a:gd name="csY0" fmla="*/ 133424 h 3101044"/>
                <a:gd name="csX1" fmla="*/ 926390 w 2119792"/>
                <a:gd name="csY1" fmla="*/ 266849 h 3101044"/>
                <a:gd name="csX2" fmla="*/ 1059815 w 2119792"/>
                <a:gd name="csY2" fmla="*/ 400274 h 3101044"/>
                <a:gd name="csX3" fmla="*/ 1193240 w 2119792"/>
                <a:gd name="csY3" fmla="*/ 266849 h 3101044"/>
                <a:gd name="csX4" fmla="*/ 1059815 w 2119792"/>
                <a:gd name="csY4" fmla="*/ 133424 h 3101044"/>
                <a:gd name="csX5" fmla="*/ 1059814 w 2119792"/>
                <a:gd name="csY5" fmla="*/ 0 h 3101044"/>
                <a:gd name="csX6" fmla="*/ 1326663 w 2119792"/>
                <a:gd name="csY6" fmla="*/ 266849 h 3101044"/>
                <a:gd name="csX7" fmla="*/ 1248505 w 2119792"/>
                <a:gd name="csY7" fmla="*/ 455540 h 3101044"/>
                <a:gd name="csX8" fmla="*/ 1174263 w 2119792"/>
                <a:gd name="csY8" fmla="*/ 505595 h 3101044"/>
                <a:gd name="csX9" fmla="*/ 1174263 w 2119792"/>
                <a:gd name="csY9" fmla="*/ 700584 h 3101044"/>
                <a:gd name="csX10" fmla="*/ 1569550 w 2119792"/>
                <a:gd name="csY10" fmla="*/ 700584 h 3101044"/>
                <a:gd name="csX11" fmla="*/ 1569550 w 2119792"/>
                <a:gd name="csY11" fmla="*/ 916608 h 3101044"/>
                <a:gd name="csX12" fmla="*/ 1174263 w 2119792"/>
                <a:gd name="csY12" fmla="*/ 916608 h 3101044"/>
                <a:gd name="csX13" fmla="*/ 1174263 w 2119792"/>
                <a:gd name="csY13" fmla="*/ 2077674 h 3101044"/>
                <a:gd name="csX14" fmla="*/ 1432019 w 2119792"/>
                <a:gd name="csY14" fmla="*/ 2469390 h 3101044"/>
                <a:gd name="csX15" fmla="*/ 1515063 w 2119792"/>
                <a:gd name="csY15" fmla="*/ 2426816 h 3101044"/>
                <a:gd name="csX16" fmla="*/ 1775779 w 2119792"/>
                <a:gd name="csY16" fmla="*/ 2155678 h 3101044"/>
                <a:gd name="csX17" fmla="*/ 1777743 w 2119792"/>
                <a:gd name="csY17" fmla="*/ 2151703 h 3101044"/>
                <a:gd name="csX18" fmla="*/ 1755555 w 2119792"/>
                <a:gd name="csY18" fmla="*/ 2149717 h 3101044"/>
                <a:gd name="csX19" fmla="*/ 1620690 w 2119792"/>
                <a:gd name="csY19" fmla="*/ 2112949 h 3101044"/>
                <a:gd name="csX20" fmla="*/ 1607483 w 2119792"/>
                <a:gd name="csY20" fmla="*/ 2107231 h 3101044"/>
                <a:gd name="csX21" fmla="*/ 1676832 w 2119792"/>
                <a:gd name="csY21" fmla="*/ 2005618 h 3101044"/>
                <a:gd name="csX22" fmla="*/ 1851831 w 2119792"/>
                <a:gd name="csY22" fmla="*/ 1565354 h 3101044"/>
                <a:gd name="csX23" fmla="*/ 2119568 w 2119792"/>
                <a:gd name="csY23" fmla="*/ 2110486 h 3101044"/>
                <a:gd name="csX24" fmla="*/ 2117063 w 2119792"/>
                <a:gd name="csY24" fmla="*/ 2130132 h 3101044"/>
                <a:gd name="csX25" fmla="*/ 2084469 w 2119792"/>
                <a:gd name="csY25" fmla="*/ 2140046 h 3101044"/>
                <a:gd name="csX26" fmla="*/ 1962970 w 2119792"/>
                <a:gd name="csY26" fmla="*/ 2154535 h 3101044"/>
                <a:gd name="csX27" fmla="*/ 1955390 w 2119792"/>
                <a:gd name="csY27" fmla="*/ 2239458 h 3101044"/>
                <a:gd name="csX28" fmla="*/ 1243168 w 2119792"/>
                <a:gd name="csY28" fmla="*/ 2961391 h 3101044"/>
                <a:gd name="csX29" fmla="*/ 1204306 w 2119792"/>
                <a:gd name="csY29" fmla="*/ 2965264 h 3101044"/>
                <a:gd name="csX30" fmla="*/ 1059814 w 2119792"/>
                <a:gd name="csY30" fmla="*/ 3101044 h 3101044"/>
                <a:gd name="csX31" fmla="*/ 915322 w 2119792"/>
                <a:gd name="csY31" fmla="*/ 2965264 h 3101044"/>
                <a:gd name="csX32" fmla="*/ 876460 w 2119792"/>
                <a:gd name="csY32" fmla="*/ 2961391 h 3101044"/>
                <a:gd name="csX33" fmla="*/ 164238 w 2119792"/>
                <a:gd name="csY33" fmla="*/ 2239458 h 3101044"/>
                <a:gd name="csX34" fmla="*/ 157009 w 2119792"/>
                <a:gd name="csY34" fmla="*/ 2158467 h 3101044"/>
                <a:gd name="csX35" fmla="*/ 127623 w 2119792"/>
                <a:gd name="csY35" fmla="*/ 2156712 h 3101044"/>
                <a:gd name="csX36" fmla="*/ 35323 w 2119792"/>
                <a:gd name="csY36" fmla="*/ 2140048 h 3101044"/>
                <a:gd name="csX37" fmla="*/ 2729 w 2119792"/>
                <a:gd name="csY37" fmla="*/ 2130134 h 3101044"/>
                <a:gd name="csX38" fmla="*/ 224 w 2119792"/>
                <a:gd name="csY38" fmla="*/ 2110488 h 3101044"/>
                <a:gd name="csX39" fmla="*/ 267962 w 2119792"/>
                <a:gd name="csY39" fmla="*/ 1565356 h 3101044"/>
                <a:gd name="csX40" fmla="*/ 442960 w 2119792"/>
                <a:gd name="csY40" fmla="*/ 2005620 h 3101044"/>
                <a:gd name="csX41" fmla="*/ 512309 w 2119792"/>
                <a:gd name="csY41" fmla="*/ 2107233 h 3101044"/>
                <a:gd name="csX42" fmla="*/ 499102 w 2119792"/>
                <a:gd name="csY42" fmla="*/ 2112951 h 3101044"/>
                <a:gd name="csX43" fmla="*/ 364237 w 2119792"/>
                <a:gd name="csY43" fmla="*/ 2149719 h 3101044"/>
                <a:gd name="csX44" fmla="*/ 341893 w 2119792"/>
                <a:gd name="csY44" fmla="*/ 2151719 h 3101044"/>
                <a:gd name="csX45" fmla="*/ 343849 w 2119792"/>
                <a:gd name="csY45" fmla="*/ 2155678 h 3101044"/>
                <a:gd name="csX46" fmla="*/ 604565 w 2119792"/>
                <a:gd name="csY46" fmla="*/ 2426816 h 3101044"/>
                <a:gd name="csX47" fmla="*/ 687609 w 2119792"/>
                <a:gd name="csY47" fmla="*/ 2469390 h 3101044"/>
                <a:gd name="csX48" fmla="*/ 945365 w 2119792"/>
                <a:gd name="csY48" fmla="*/ 2077674 h 3101044"/>
                <a:gd name="csX49" fmla="*/ 945365 w 2119792"/>
                <a:gd name="csY49" fmla="*/ 916608 h 3101044"/>
                <a:gd name="csX50" fmla="*/ 550078 w 2119792"/>
                <a:gd name="csY50" fmla="*/ 916608 h 3101044"/>
                <a:gd name="csX51" fmla="*/ 550078 w 2119792"/>
                <a:gd name="csY51" fmla="*/ 700584 h 3101044"/>
                <a:gd name="csX52" fmla="*/ 945365 w 2119792"/>
                <a:gd name="csY52" fmla="*/ 700584 h 3101044"/>
                <a:gd name="csX53" fmla="*/ 945365 w 2119792"/>
                <a:gd name="csY53" fmla="*/ 505595 h 3101044"/>
                <a:gd name="csX54" fmla="*/ 871123 w 2119792"/>
                <a:gd name="csY54" fmla="*/ 455540 h 3101044"/>
                <a:gd name="csX55" fmla="*/ 792965 w 2119792"/>
                <a:gd name="csY55" fmla="*/ 266849 h 3101044"/>
                <a:gd name="csX56" fmla="*/ 1059814 w 2119792"/>
                <a:gd name="csY56" fmla="*/ 0 h 310104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</a:cxnLst>
              <a:rect l="l" t="t" r="r" b="b"/>
              <a:pathLst>
                <a:path w="2119792" h="3101044">
                  <a:moveTo>
                    <a:pt x="1059815" y="133424"/>
                  </a:moveTo>
                  <a:cubicBezTo>
                    <a:pt x="986126" y="133424"/>
                    <a:pt x="926390" y="193160"/>
                    <a:pt x="926390" y="266849"/>
                  </a:cubicBezTo>
                  <a:cubicBezTo>
                    <a:pt x="926390" y="340538"/>
                    <a:pt x="986126" y="400274"/>
                    <a:pt x="1059815" y="400274"/>
                  </a:cubicBezTo>
                  <a:cubicBezTo>
                    <a:pt x="1133504" y="400274"/>
                    <a:pt x="1193240" y="340538"/>
                    <a:pt x="1193240" y="266849"/>
                  </a:cubicBezTo>
                  <a:cubicBezTo>
                    <a:pt x="1193240" y="193160"/>
                    <a:pt x="1133504" y="133424"/>
                    <a:pt x="1059815" y="133424"/>
                  </a:cubicBezTo>
                  <a:close/>
                  <a:moveTo>
                    <a:pt x="1059814" y="0"/>
                  </a:moveTo>
                  <a:cubicBezTo>
                    <a:pt x="1207191" y="0"/>
                    <a:pt x="1326663" y="119472"/>
                    <a:pt x="1326663" y="266849"/>
                  </a:cubicBezTo>
                  <a:cubicBezTo>
                    <a:pt x="1326663" y="340537"/>
                    <a:pt x="1296795" y="407250"/>
                    <a:pt x="1248505" y="455540"/>
                  </a:cubicBezTo>
                  <a:lnTo>
                    <a:pt x="1174263" y="505595"/>
                  </a:lnTo>
                  <a:lnTo>
                    <a:pt x="1174263" y="700584"/>
                  </a:lnTo>
                  <a:lnTo>
                    <a:pt x="1569550" y="700584"/>
                  </a:lnTo>
                  <a:lnTo>
                    <a:pt x="1569550" y="916608"/>
                  </a:lnTo>
                  <a:lnTo>
                    <a:pt x="1174263" y="916608"/>
                  </a:lnTo>
                  <a:lnTo>
                    <a:pt x="1174263" y="2077674"/>
                  </a:lnTo>
                  <a:lnTo>
                    <a:pt x="1432019" y="2469390"/>
                  </a:lnTo>
                  <a:lnTo>
                    <a:pt x="1515063" y="2426816"/>
                  </a:lnTo>
                  <a:cubicBezTo>
                    <a:pt x="1623357" y="2357713"/>
                    <a:pt x="1713105" y="2264649"/>
                    <a:pt x="1775779" y="2155678"/>
                  </a:cubicBezTo>
                  <a:lnTo>
                    <a:pt x="1777743" y="2151703"/>
                  </a:lnTo>
                  <a:lnTo>
                    <a:pt x="1755555" y="2149717"/>
                  </a:lnTo>
                  <a:cubicBezTo>
                    <a:pt x="1709395" y="2141373"/>
                    <a:pt x="1664353" y="2129014"/>
                    <a:pt x="1620690" y="2112949"/>
                  </a:cubicBezTo>
                  <a:lnTo>
                    <a:pt x="1607483" y="2107231"/>
                  </a:lnTo>
                  <a:lnTo>
                    <a:pt x="1676832" y="2005618"/>
                  </a:lnTo>
                  <a:cubicBezTo>
                    <a:pt x="1757923" y="1871542"/>
                    <a:pt x="1817403" y="1723288"/>
                    <a:pt x="1851831" y="1565354"/>
                  </a:cubicBezTo>
                  <a:cubicBezTo>
                    <a:pt x="2031606" y="1703111"/>
                    <a:pt x="2125000" y="1909534"/>
                    <a:pt x="2119568" y="2110486"/>
                  </a:cubicBezTo>
                  <a:lnTo>
                    <a:pt x="2117063" y="2130132"/>
                  </a:lnTo>
                  <a:lnTo>
                    <a:pt x="2084469" y="2140046"/>
                  </a:lnTo>
                  <a:lnTo>
                    <a:pt x="1962970" y="2154535"/>
                  </a:lnTo>
                  <a:lnTo>
                    <a:pt x="1955390" y="2239458"/>
                  </a:lnTo>
                  <a:cubicBezTo>
                    <a:pt x="1890031" y="2601192"/>
                    <a:pt x="1605920" y="2888007"/>
                    <a:pt x="1243168" y="2961391"/>
                  </a:cubicBezTo>
                  <a:lnTo>
                    <a:pt x="1204306" y="2965264"/>
                  </a:lnTo>
                  <a:lnTo>
                    <a:pt x="1059814" y="3101044"/>
                  </a:lnTo>
                  <a:lnTo>
                    <a:pt x="915322" y="2965264"/>
                  </a:lnTo>
                  <a:lnTo>
                    <a:pt x="876460" y="2961391"/>
                  </a:lnTo>
                  <a:cubicBezTo>
                    <a:pt x="513708" y="2888007"/>
                    <a:pt x="229598" y="2601192"/>
                    <a:pt x="164238" y="2239458"/>
                  </a:cubicBezTo>
                  <a:lnTo>
                    <a:pt x="157009" y="2158467"/>
                  </a:lnTo>
                  <a:lnTo>
                    <a:pt x="127623" y="2156712"/>
                  </a:lnTo>
                  <a:cubicBezTo>
                    <a:pt x="96373" y="2152958"/>
                    <a:pt x="65580" y="2147373"/>
                    <a:pt x="35323" y="2140048"/>
                  </a:cubicBezTo>
                  <a:lnTo>
                    <a:pt x="2729" y="2130134"/>
                  </a:lnTo>
                  <a:lnTo>
                    <a:pt x="224" y="2110488"/>
                  </a:lnTo>
                  <a:cubicBezTo>
                    <a:pt x="-5208" y="1909536"/>
                    <a:pt x="88186" y="1703113"/>
                    <a:pt x="267962" y="1565356"/>
                  </a:cubicBezTo>
                  <a:cubicBezTo>
                    <a:pt x="302389" y="1723290"/>
                    <a:pt x="361869" y="1871544"/>
                    <a:pt x="442960" y="2005620"/>
                  </a:cubicBezTo>
                  <a:lnTo>
                    <a:pt x="512309" y="2107233"/>
                  </a:lnTo>
                  <a:lnTo>
                    <a:pt x="499102" y="2112951"/>
                  </a:lnTo>
                  <a:cubicBezTo>
                    <a:pt x="455439" y="2129016"/>
                    <a:pt x="410397" y="2141375"/>
                    <a:pt x="364237" y="2149719"/>
                  </a:cubicBezTo>
                  <a:lnTo>
                    <a:pt x="341893" y="2151719"/>
                  </a:lnTo>
                  <a:lnTo>
                    <a:pt x="343849" y="2155678"/>
                  </a:lnTo>
                  <a:cubicBezTo>
                    <a:pt x="406523" y="2264649"/>
                    <a:pt x="496271" y="2357713"/>
                    <a:pt x="604565" y="2426816"/>
                  </a:cubicBezTo>
                  <a:lnTo>
                    <a:pt x="687609" y="2469390"/>
                  </a:lnTo>
                  <a:lnTo>
                    <a:pt x="945365" y="2077674"/>
                  </a:lnTo>
                  <a:lnTo>
                    <a:pt x="945365" y="916608"/>
                  </a:lnTo>
                  <a:lnTo>
                    <a:pt x="550078" y="916608"/>
                  </a:lnTo>
                  <a:lnTo>
                    <a:pt x="550078" y="700584"/>
                  </a:lnTo>
                  <a:lnTo>
                    <a:pt x="945365" y="700584"/>
                  </a:lnTo>
                  <a:lnTo>
                    <a:pt x="945365" y="505595"/>
                  </a:lnTo>
                  <a:lnTo>
                    <a:pt x="871123" y="455540"/>
                  </a:lnTo>
                  <a:cubicBezTo>
                    <a:pt x="822833" y="407250"/>
                    <a:pt x="792965" y="340537"/>
                    <a:pt x="792965" y="266849"/>
                  </a:cubicBezTo>
                  <a:cubicBezTo>
                    <a:pt x="792965" y="119472"/>
                    <a:pt x="912437" y="0"/>
                    <a:pt x="105981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BF5710BD-D032-1E2D-9D94-961AD0C00849}"/>
                </a:ext>
              </a:extLst>
            </p:cNvPr>
            <p:cNvSpPr/>
            <p:nvPr/>
          </p:nvSpPr>
          <p:spPr>
            <a:xfrm rot="3600000">
              <a:off x="4934161" y="4654246"/>
              <a:ext cx="56948" cy="36412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ACC2981A-6DF7-6AEE-AFCC-D55908C34C82}"/>
                </a:ext>
              </a:extLst>
            </p:cNvPr>
            <p:cNvSpPr/>
            <p:nvPr/>
          </p:nvSpPr>
          <p:spPr>
            <a:xfrm rot="3600000">
              <a:off x="4934162" y="4768359"/>
              <a:ext cx="56948" cy="36412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81E2D069-FE9E-335E-2B59-B322B207042F}"/>
                </a:ext>
              </a:extLst>
            </p:cNvPr>
            <p:cNvSpPr/>
            <p:nvPr/>
          </p:nvSpPr>
          <p:spPr>
            <a:xfrm rot="3600000">
              <a:off x="4934161" y="4878668"/>
              <a:ext cx="56948" cy="36412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34876EC2-92BA-AE83-FC95-DAA35FB0E018}"/>
                </a:ext>
              </a:extLst>
            </p:cNvPr>
            <p:cNvSpPr/>
            <p:nvPr/>
          </p:nvSpPr>
          <p:spPr>
            <a:xfrm rot="3600000">
              <a:off x="4934162" y="4992781"/>
              <a:ext cx="56948" cy="36412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BC3EA0B0-FB60-58A9-184A-89E9CC9AF8F3}"/>
              </a:ext>
            </a:extLst>
          </p:cNvPr>
          <p:cNvSpPr/>
          <p:nvPr/>
        </p:nvSpPr>
        <p:spPr>
          <a:xfrm rot="16200000">
            <a:off x="857851" y="4239250"/>
            <a:ext cx="2438779" cy="1817780"/>
          </a:xfrm>
          <a:custGeom>
            <a:avLst/>
            <a:gdLst>
              <a:gd name="csX0" fmla="*/ 2332446 w 2438779"/>
              <a:gd name="csY0" fmla="*/ 908890 h 1817780"/>
              <a:gd name="csX1" fmla="*/ 2242428 w 2438779"/>
              <a:gd name="csY1" fmla="*/ 814870 h 1817780"/>
              <a:gd name="csX2" fmla="*/ 2152410 w 2438779"/>
              <a:gd name="csY2" fmla="*/ 908890 h 1817780"/>
              <a:gd name="csX3" fmla="*/ 2242428 w 2438779"/>
              <a:gd name="csY3" fmla="*/ 1002910 h 1817780"/>
              <a:gd name="csX4" fmla="*/ 2332446 w 2438779"/>
              <a:gd name="csY4" fmla="*/ 908890 h 1817780"/>
              <a:gd name="csX5" fmla="*/ 2438779 w 2438779"/>
              <a:gd name="csY5" fmla="*/ 908890 h 1817780"/>
              <a:gd name="csX6" fmla="*/ 2160679 w 2438779"/>
              <a:gd name="csY6" fmla="*/ 1086480 h 1817780"/>
              <a:gd name="csX7" fmla="*/ 1964032 w 2438779"/>
              <a:gd name="csY7" fmla="*/ 1034465 h 1817780"/>
              <a:gd name="csX8" fmla="*/ 1912332 w 2438779"/>
              <a:gd name="csY8" fmla="*/ 985499 h 1817780"/>
              <a:gd name="csX9" fmla="*/ 609850 w 2438779"/>
              <a:gd name="csY9" fmla="*/ 985499 h 1817780"/>
              <a:gd name="csX10" fmla="*/ 609850 w 2438779"/>
              <a:gd name="csY10" fmla="*/ 1042083 h 1817780"/>
              <a:gd name="csX11" fmla="*/ 463801 w 2438779"/>
              <a:gd name="csY11" fmla="*/ 1078595 h 1817780"/>
              <a:gd name="csX12" fmla="*/ 484552 w 2438779"/>
              <a:gd name="csY12" fmla="*/ 1116945 h 1817780"/>
              <a:gd name="csX13" fmla="*/ 920313 w 2438779"/>
              <a:gd name="csY13" fmla="*/ 1410521 h 1817780"/>
              <a:gd name="csX14" fmla="*/ 598803 w 2438779"/>
              <a:gd name="csY14" fmla="*/ 1371100 h 1817780"/>
              <a:gd name="csX15" fmla="*/ 512247 w 2438779"/>
              <a:gd name="csY15" fmla="*/ 1342568 h 1817780"/>
              <a:gd name="csX16" fmla="*/ 539937 w 2438779"/>
              <a:gd name="csY16" fmla="*/ 1395477 h 1817780"/>
              <a:gd name="csX17" fmla="*/ 1021454 w 2438779"/>
              <a:gd name="csY17" fmla="*/ 1817780 h 1817780"/>
              <a:gd name="csX18" fmla="*/ 0 w 2438779"/>
              <a:gd name="csY18" fmla="*/ 908890 h 1817780"/>
              <a:gd name="csX19" fmla="*/ 1021454 w 2438779"/>
              <a:gd name="csY19" fmla="*/ 0 h 1817780"/>
              <a:gd name="csX20" fmla="*/ 539938 w 2438779"/>
              <a:gd name="csY20" fmla="*/ 422304 h 1817780"/>
              <a:gd name="csX21" fmla="*/ 512249 w 2438779"/>
              <a:gd name="csY21" fmla="*/ 475210 h 1817780"/>
              <a:gd name="csX22" fmla="*/ 598804 w 2438779"/>
              <a:gd name="csY22" fmla="*/ 446678 h 1817780"/>
              <a:gd name="csX23" fmla="*/ 920313 w 2438779"/>
              <a:gd name="csY23" fmla="*/ 407257 h 1817780"/>
              <a:gd name="csX24" fmla="*/ 484552 w 2438779"/>
              <a:gd name="csY24" fmla="*/ 700833 h 1817780"/>
              <a:gd name="csX25" fmla="*/ 463800 w 2438779"/>
              <a:gd name="csY25" fmla="*/ 739186 h 1817780"/>
              <a:gd name="csX26" fmla="*/ 609850 w 2438779"/>
              <a:gd name="csY26" fmla="*/ 775698 h 1817780"/>
              <a:gd name="csX27" fmla="*/ 609850 w 2438779"/>
              <a:gd name="csY27" fmla="*/ 832282 h 1817780"/>
              <a:gd name="csX28" fmla="*/ 1912332 w 2438779"/>
              <a:gd name="csY28" fmla="*/ 832282 h 1817780"/>
              <a:gd name="csX29" fmla="*/ 1964032 w 2438779"/>
              <a:gd name="csY29" fmla="*/ 783315 h 1817780"/>
              <a:gd name="csX30" fmla="*/ 2160679 w 2438779"/>
              <a:gd name="csY30" fmla="*/ 731300 h 1817780"/>
              <a:gd name="csX31" fmla="*/ 2438779 w 2438779"/>
              <a:gd name="csY31" fmla="*/ 908890 h 181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2438779" h="1817780">
                <a:moveTo>
                  <a:pt x="2332446" y="908890"/>
                </a:moveTo>
                <a:cubicBezTo>
                  <a:pt x="2332446" y="856964"/>
                  <a:pt x="2292144" y="814870"/>
                  <a:pt x="2242428" y="814870"/>
                </a:cubicBezTo>
                <a:cubicBezTo>
                  <a:pt x="2192712" y="814870"/>
                  <a:pt x="2152410" y="856964"/>
                  <a:pt x="2152410" y="908890"/>
                </a:cubicBezTo>
                <a:cubicBezTo>
                  <a:pt x="2152410" y="960816"/>
                  <a:pt x="2192712" y="1002910"/>
                  <a:pt x="2242428" y="1002910"/>
                </a:cubicBezTo>
                <a:cubicBezTo>
                  <a:pt x="2292144" y="1002910"/>
                  <a:pt x="2332446" y="960816"/>
                  <a:pt x="2332446" y="908890"/>
                </a:cubicBezTo>
                <a:close/>
                <a:moveTo>
                  <a:pt x="2438779" y="908890"/>
                </a:moveTo>
                <a:cubicBezTo>
                  <a:pt x="2438779" y="1006971"/>
                  <a:pt x="2314269" y="1086480"/>
                  <a:pt x="2160679" y="1086480"/>
                </a:cubicBezTo>
                <a:cubicBezTo>
                  <a:pt x="2083883" y="1086480"/>
                  <a:pt x="2014358" y="1066603"/>
                  <a:pt x="1964032" y="1034465"/>
                </a:cubicBezTo>
                <a:lnTo>
                  <a:pt x="1912332" y="985499"/>
                </a:lnTo>
                <a:lnTo>
                  <a:pt x="609850" y="985499"/>
                </a:lnTo>
                <a:lnTo>
                  <a:pt x="609850" y="1042083"/>
                </a:lnTo>
                <a:lnTo>
                  <a:pt x="463801" y="1078595"/>
                </a:lnTo>
                <a:lnTo>
                  <a:pt x="484552" y="1116945"/>
                </a:lnTo>
                <a:cubicBezTo>
                  <a:pt x="565610" y="1241341"/>
                  <a:pt x="718243" y="1346588"/>
                  <a:pt x="920313" y="1410521"/>
                </a:cubicBezTo>
                <a:cubicBezTo>
                  <a:pt x="806268" y="1410521"/>
                  <a:pt x="697622" y="1396484"/>
                  <a:pt x="598803" y="1371100"/>
                </a:cubicBezTo>
                <a:lnTo>
                  <a:pt x="512247" y="1342568"/>
                </a:lnTo>
                <a:lnTo>
                  <a:pt x="539937" y="1395477"/>
                </a:lnTo>
                <a:cubicBezTo>
                  <a:pt x="647425" y="1572734"/>
                  <a:pt x="813211" y="1721248"/>
                  <a:pt x="1021454" y="1817780"/>
                </a:cubicBezTo>
                <a:cubicBezTo>
                  <a:pt x="457321" y="1817780"/>
                  <a:pt x="0" y="1410856"/>
                  <a:pt x="0" y="908890"/>
                </a:cubicBezTo>
                <a:cubicBezTo>
                  <a:pt x="0" y="406924"/>
                  <a:pt x="457321" y="0"/>
                  <a:pt x="1021454" y="0"/>
                </a:cubicBezTo>
                <a:cubicBezTo>
                  <a:pt x="813212" y="96532"/>
                  <a:pt x="647426" y="245047"/>
                  <a:pt x="539938" y="422304"/>
                </a:cubicBezTo>
                <a:lnTo>
                  <a:pt x="512249" y="475210"/>
                </a:lnTo>
                <a:lnTo>
                  <a:pt x="598804" y="446678"/>
                </a:lnTo>
                <a:cubicBezTo>
                  <a:pt x="697623" y="421294"/>
                  <a:pt x="806269" y="407257"/>
                  <a:pt x="920313" y="407257"/>
                </a:cubicBezTo>
                <a:cubicBezTo>
                  <a:pt x="718243" y="471190"/>
                  <a:pt x="565610" y="576437"/>
                  <a:pt x="484552" y="700833"/>
                </a:cubicBezTo>
                <a:lnTo>
                  <a:pt x="463800" y="739186"/>
                </a:lnTo>
                <a:lnTo>
                  <a:pt x="609850" y="775698"/>
                </a:lnTo>
                <a:lnTo>
                  <a:pt x="609850" y="832282"/>
                </a:lnTo>
                <a:lnTo>
                  <a:pt x="1912332" y="832282"/>
                </a:lnTo>
                <a:lnTo>
                  <a:pt x="1964032" y="783315"/>
                </a:lnTo>
                <a:cubicBezTo>
                  <a:pt x="2014358" y="751177"/>
                  <a:pt x="2083883" y="731300"/>
                  <a:pt x="2160679" y="731300"/>
                </a:cubicBezTo>
                <a:cubicBezTo>
                  <a:pt x="2314269" y="731300"/>
                  <a:pt x="2438779" y="810810"/>
                  <a:pt x="2438779" y="908890"/>
                </a:cubicBezTo>
                <a:close/>
              </a:path>
            </a:pathLst>
          </a:custGeom>
          <a:solidFill>
            <a:schemeClr val="tx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C8242286-2576-6047-FA48-89CA3C2976C0}"/>
              </a:ext>
            </a:extLst>
          </p:cNvPr>
          <p:cNvGrpSpPr/>
          <p:nvPr/>
        </p:nvGrpSpPr>
        <p:grpSpPr>
          <a:xfrm>
            <a:off x="829119" y="926794"/>
            <a:ext cx="2422081" cy="2536888"/>
            <a:chOff x="829119" y="926794"/>
            <a:chExt cx="2422081" cy="2536888"/>
          </a:xfrm>
        </p:grpSpPr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9F3E29DE-748C-58DC-F804-8B7DB1B8BBBC}"/>
                </a:ext>
              </a:extLst>
            </p:cNvPr>
            <p:cNvSpPr/>
            <p:nvPr/>
          </p:nvSpPr>
          <p:spPr>
            <a:xfrm>
              <a:off x="1757875" y="926794"/>
              <a:ext cx="566680" cy="566680"/>
            </a:xfrm>
            <a:prstGeom prst="donut">
              <a:avLst>
                <a:gd name="adj" fmla="val 21555"/>
              </a:avLst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4C2A689-503D-FB30-C322-EDF304A09981}"/>
                </a:ext>
              </a:extLst>
            </p:cNvPr>
            <p:cNvSpPr/>
            <p:nvPr/>
          </p:nvSpPr>
          <p:spPr>
            <a:xfrm>
              <a:off x="829119" y="1276743"/>
              <a:ext cx="2422081" cy="2186939"/>
            </a:xfrm>
            <a:custGeom>
              <a:avLst/>
              <a:gdLst>
                <a:gd name="csX0" fmla="*/ 1732322 w 3544863"/>
                <a:gd name="csY0" fmla="*/ 0 h 3200719"/>
                <a:gd name="csX1" fmla="*/ 1823763 w 3544863"/>
                <a:gd name="csY1" fmla="*/ 0 h 3200719"/>
                <a:gd name="csX2" fmla="*/ 1895184 w 3544863"/>
                <a:gd name="csY2" fmla="*/ 71421 h 3200719"/>
                <a:gd name="csX3" fmla="*/ 1895184 w 3544863"/>
                <a:gd name="csY3" fmla="*/ 103552 h 3200719"/>
                <a:gd name="csX4" fmla="*/ 1940610 w 3544863"/>
                <a:gd name="csY4" fmla="*/ 491425 h 3200719"/>
                <a:gd name="csX5" fmla="*/ 2730697 w 3544863"/>
                <a:gd name="csY5" fmla="*/ 491425 h 3200719"/>
                <a:gd name="csX6" fmla="*/ 2781743 w 3544863"/>
                <a:gd name="csY6" fmla="*/ 542471 h 3200719"/>
                <a:gd name="csX7" fmla="*/ 2781743 w 3544863"/>
                <a:gd name="csY7" fmla="*/ 746647 h 3200719"/>
                <a:gd name="csX8" fmla="*/ 2730697 w 3544863"/>
                <a:gd name="csY8" fmla="*/ 797693 h 3200719"/>
                <a:gd name="csX9" fmla="*/ 1976479 w 3544863"/>
                <a:gd name="csY9" fmla="*/ 797693 h 3200719"/>
                <a:gd name="csX10" fmla="*/ 2119611 w 3544863"/>
                <a:gd name="csY10" fmla="*/ 2019841 h 3200719"/>
                <a:gd name="csX11" fmla="*/ 2165066 w 3544863"/>
                <a:gd name="csY11" fmla="*/ 2097799 h 3200719"/>
                <a:gd name="csX12" fmla="*/ 2404015 w 3544863"/>
                <a:gd name="csY12" fmla="*/ 2215229 h 3200719"/>
                <a:gd name="csX13" fmla="*/ 2443089 w 3544863"/>
                <a:gd name="csY13" fmla="*/ 2213298 h 3200719"/>
                <a:gd name="csX14" fmla="*/ 2490963 w 3544863"/>
                <a:gd name="csY14" fmla="*/ 2195817 h 3200719"/>
                <a:gd name="csX15" fmla="*/ 2875880 w 3544863"/>
                <a:gd name="csY15" fmla="*/ 1984977 h 3200719"/>
                <a:gd name="csX16" fmla="*/ 2908179 w 3544863"/>
                <a:gd name="csY16" fmla="*/ 1959303 h 3200719"/>
                <a:gd name="csX17" fmla="*/ 2886244 w 3544863"/>
                <a:gd name="csY17" fmla="*/ 1956459 h 3200719"/>
                <a:gd name="csX18" fmla="*/ 2657065 w 3544863"/>
                <a:gd name="csY18" fmla="*/ 1980376 h 3200719"/>
                <a:gd name="csX19" fmla="*/ 2600590 w 3544863"/>
                <a:gd name="csY19" fmla="*/ 1996828 h 3200719"/>
                <a:gd name="csX20" fmla="*/ 2608243 w 3544863"/>
                <a:gd name="csY20" fmla="*/ 1988073 h 3200719"/>
                <a:gd name="csX21" fmla="*/ 3256614 w 3544863"/>
                <a:gd name="csY21" fmla="*/ 948735 h 3200719"/>
                <a:gd name="csX22" fmla="*/ 3417453 w 3544863"/>
                <a:gd name="csY22" fmla="*/ 2298185 h 3200719"/>
                <a:gd name="csX23" fmla="*/ 3364235 w 3544863"/>
                <a:gd name="csY23" fmla="*/ 2412399 h 3200719"/>
                <a:gd name="csX24" fmla="*/ 3361027 w 3544863"/>
                <a:gd name="csY24" fmla="*/ 2387181 h 3200719"/>
                <a:gd name="csX25" fmla="*/ 3265522 w 3544863"/>
                <a:gd name="csY25" fmla="*/ 2150607 h 3200719"/>
                <a:gd name="csX26" fmla="*/ 3258557 w 3544863"/>
                <a:gd name="csY26" fmla="*/ 2143040 h 3200719"/>
                <a:gd name="csX27" fmla="*/ 3257817 w 3544863"/>
                <a:gd name="csY27" fmla="*/ 2145217 h 3200719"/>
                <a:gd name="csX28" fmla="*/ 1778042 w 3544863"/>
                <a:gd name="csY28" fmla="*/ 3200719 h 3200719"/>
                <a:gd name="csX29" fmla="*/ 298266 w 3544863"/>
                <a:gd name="csY29" fmla="*/ 2145217 h 3200719"/>
                <a:gd name="csX30" fmla="*/ 294498 w 3544863"/>
                <a:gd name="csY30" fmla="*/ 2134138 h 3200719"/>
                <a:gd name="csX31" fmla="*/ 279341 w 3544863"/>
                <a:gd name="csY31" fmla="*/ 2150607 h 3200719"/>
                <a:gd name="csX32" fmla="*/ 183836 w 3544863"/>
                <a:gd name="csY32" fmla="*/ 2387181 h 3200719"/>
                <a:gd name="csX33" fmla="*/ 180628 w 3544863"/>
                <a:gd name="csY33" fmla="*/ 2412399 h 3200719"/>
                <a:gd name="csX34" fmla="*/ 127410 w 3544863"/>
                <a:gd name="csY34" fmla="*/ 2298185 h 3200719"/>
                <a:gd name="csX35" fmla="*/ 288249 w 3544863"/>
                <a:gd name="csY35" fmla="*/ 948735 h 3200719"/>
                <a:gd name="csX36" fmla="*/ 936620 w 3544863"/>
                <a:gd name="csY36" fmla="*/ 1988073 h 3200719"/>
                <a:gd name="csX37" fmla="*/ 944274 w 3544863"/>
                <a:gd name="csY37" fmla="*/ 1996828 h 3200719"/>
                <a:gd name="csX38" fmla="*/ 887798 w 3544863"/>
                <a:gd name="csY38" fmla="*/ 1980376 h 3200719"/>
                <a:gd name="csX39" fmla="*/ 658619 w 3544863"/>
                <a:gd name="csY39" fmla="*/ 1956459 h 3200719"/>
                <a:gd name="csX40" fmla="*/ 646331 w 3544863"/>
                <a:gd name="csY40" fmla="*/ 1958052 h 3200719"/>
                <a:gd name="csX41" fmla="*/ 680203 w 3544863"/>
                <a:gd name="csY41" fmla="*/ 1984977 h 3200719"/>
                <a:gd name="csX42" fmla="*/ 1065121 w 3544863"/>
                <a:gd name="csY42" fmla="*/ 2195817 h 3200719"/>
                <a:gd name="csX43" fmla="*/ 1113560 w 3544863"/>
                <a:gd name="csY43" fmla="*/ 2213504 h 3200719"/>
                <a:gd name="csX44" fmla="*/ 1148456 w 3544863"/>
                <a:gd name="csY44" fmla="*/ 2215229 h 3200719"/>
                <a:gd name="csX45" fmla="*/ 1387405 w 3544863"/>
                <a:gd name="csY45" fmla="*/ 2097799 h 3200719"/>
                <a:gd name="csX46" fmla="*/ 1437381 w 3544863"/>
                <a:gd name="csY46" fmla="*/ 2012088 h 3200719"/>
                <a:gd name="csX47" fmla="*/ 1579606 w 3544863"/>
                <a:gd name="csY47" fmla="*/ 797693 h 3200719"/>
                <a:gd name="csX48" fmla="*/ 817255 w 3544863"/>
                <a:gd name="csY48" fmla="*/ 797693 h 3200719"/>
                <a:gd name="csX49" fmla="*/ 766209 w 3544863"/>
                <a:gd name="csY49" fmla="*/ 746647 h 3200719"/>
                <a:gd name="csX50" fmla="*/ 766209 w 3544863"/>
                <a:gd name="csY50" fmla="*/ 542471 h 3200719"/>
                <a:gd name="csX51" fmla="*/ 817255 w 3544863"/>
                <a:gd name="csY51" fmla="*/ 491425 h 3200719"/>
                <a:gd name="csX52" fmla="*/ 1615474 w 3544863"/>
                <a:gd name="csY52" fmla="*/ 491425 h 3200719"/>
                <a:gd name="csX53" fmla="*/ 1660901 w 3544863"/>
                <a:gd name="csY53" fmla="*/ 103544 h 3200719"/>
                <a:gd name="csX54" fmla="*/ 1660901 w 3544863"/>
                <a:gd name="csY54" fmla="*/ 71421 h 3200719"/>
                <a:gd name="csX55" fmla="*/ 1732322 w 3544863"/>
                <a:gd name="csY55" fmla="*/ 0 h 3200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</a:cxnLst>
              <a:rect l="l" t="t" r="r" b="b"/>
              <a:pathLst>
                <a:path w="3544863" h="3200719">
                  <a:moveTo>
                    <a:pt x="1732322" y="0"/>
                  </a:moveTo>
                  <a:lnTo>
                    <a:pt x="1823763" y="0"/>
                  </a:lnTo>
                  <a:cubicBezTo>
                    <a:pt x="1863208" y="0"/>
                    <a:pt x="1895184" y="31976"/>
                    <a:pt x="1895184" y="71421"/>
                  </a:cubicBezTo>
                  <a:lnTo>
                    <a:pt x="1895184" y="103552"/>
                  </a:lnTo>
                  <a:lnTo>
                    <a:pt x="1940610" y="491425"/>
                  </a:lnTo>
                  <a:lnTo>
                    <a:pt x="2730697" y="491425"/>
                  </a:lnTo>
                  <a:cubicBezTo>
                    <a:pt x="2758889" y="491425"/>
                    <a:pt x="2781743" y="514279"/>
                    <a:pt x="2781743" y="542471"/>
                  </a:cubicBezTo>
                  <a:lnTo>
                    <a:pt x="2781743" y="746647"/>
                  </a:lnTo>
                  <a:cubicBezTo>
                    <a:pt x="2781743" y="774839"/>
                    <a:pt x="2758889" y="797693"/>
                    <a:pt x="2730697" y="797693"/>
                  </a:cubicBezTo>
                  <a:lnTo>
                    <a:pt x="1976479" y="797693"/>
                  </a:lnTo>
                  <a:lnTo>
                    <a:pt x="2119611" y="2019841"/>
                  </a:lnTo>
                  <a:lnTo>
                    <a:pt x="2165066" y="2097799"/>
                  </a:lnTo>
                  <a:cubicBezTo>
                    <a:pt x="2223326" y="2172489"/>
                    <a:pt x="2305251" y="2212946"/>
                    <a:pt x="2404015" y="2215229"/>
                  </a:cubicBezTo>
                  <a:lnTo>
                    <a:pt x="2443089" y="2213298"/>
                  </a:lnTo>
                  <a:lnTo>
                    <a:pt x="2490963" y="2195817"/>
                  </a:lnTo>
                  <a:cubicBezTo>
                    <a:pt x="2625903" y="2140643"/>
                    <a:pt x="2754977" y="2069950"/>
                    <a:pt x="2875880" y="1984977"/>
                  </a:cubicBezTo>
                  <a:lnTo>
                    <a:pt x="2908179" y="1959303"/>
                  </a:lnTo>
                  <a:lnTo>
                    <a:pt x="2886244" y="1956459"/>
                  </a:lnTo>
                  <a:cubicBezTo>
                    <a:pt x="2814590" y="1953299"/>
                    <a:pt x="2737749" y="1961556"/>
                    <a:pt x="2657065" y="1980376"/>
                  </a:cubicBezTo>
                  <a:lnTo>
                    <a:pt x="2600590" y="1996828"/>
                  </a:lnTo>
                  <a:lnTo>
                    <a:pt x="2608243" y="1988073"/>
                  </a:lnTo>
                  <a:cubicBezTo>
                    <a:pt x="2872878" y="1671310"/>
                    <a:pt x="3093708" y="1320157"/>
                    <a:pt x="3256614" y="948735"/>
                  </a:cubicBezTo>
                  <a:cubicBezTo>
                    <a:pt x="3582696" y="1274816"/>
                    <a:pt x="3626021" y="1798762"/>
                    <a:pt x="3417453" y="2298185"/>
                  </a:cubicBezTo>
                  <a:lnTo>
                    <a:pt x="3364235" y="2412399"/>
                  </a:lnTo>
                  <a:lnTo>
                    <a:pt x="3361027" y="2387181"/>
                  </a:lnTo>
                  <a:cubicBezTo>
                    <a:pt x="3343243" y="2295612"/>
                    <a:pt x="3311525" y="2215859"/>
                    <a:pt x="3265522" y="2150607"/>
                  </a:cubicBezTo>
                  <a:lnTo>
                    <a:pt x="3258557" y="2143040"/>
                  </a:lnTo>
                  <a:lnTo>
                    <a:pt x="3257817" y="2145217"/>
                  </a:lnTo>
                  <a:cubicBezTo>
                    <a:pt x="3014016" y="2765491"/>
                    <a:pt x="2443261" y="3200719"/>
                    <a:pt x="1778042" y="3200719"/>
                  </a:cubicBezTo>
                  <a:cubicBezTo>
                    <a:pt x="1112822" y="3200719"/>
                    <a:pt x="542067" y="2765491"/>
                    <a:pt x="298266" y="2145217"/>
                  </a:cubicBezTo>
                  <a:lnTo>
                    <a:pt x="294498" y="2134138"/>
                  </a:lnTo>
                  <a:lnTo>
                    <a:pt x="279341" y="2150607"/>
                  </a:lnTo>
                  <a:cubicBezTo>
                    <a:pt x="233338" y="2215859"/>
                    <a:pt x="201620" y="2295612"/>
                    <a:pt x="183836" y="2387181"/>
                  </a:cubicBezTo>
                  <a:lnTo>
                    <a:pt x="180628" y="2412399"/>
                  </a:lnTo>
                  <a:lnTo>
                    <a:pt x="127410" y="2298185"/>
                  </a:lnTo>
                  <a:cubicBezTo>
                    <a:pt x="-81158" y="1798762"/>
                    <a:pt x="-37833" y="1274816"/>
                    <a:pt x="288249" y="948735"/>
                  </a:cubicBezTo>
                  <a:cubicBezTo>
                    <a:pt x="451155" y="1320157"/>
                    <a:pt x="671985" y="1671310"/>
                    <a:pt x="936620" y="1988073"/>
                  </a:cubicBezTo>
                  <a:lnTo>
                    <a:pt x="944274" y="1996828"/>
                  </a:lnTo>
                  <a:lnTo>
                    <a:pt x="887798" y="1980376"/>
                  </a:lnTo>
                  <a:cubicBezTo>
                    <a:pt x="807115" y="1961556"/>
                    <a:pt x="730274" y="1953299"/>
                    <a:pt x="658619" y="1956459"/>
                  </a:cubicBezTo>
                  <a:lnTo>
                    <a:pt x="646331" y="1958052"/>
                  </a:lnTo>
                  <a:lnTo>
                    <a:pt x="680203" y="1984977"/>
                  </a:lnTo>
                  <a:cubicBezTo>
                    <a:pt x="801106" y="2069950"/>
                    <a:pt x="930180" y="2140643"/>
                    <a:pt x="1065121" y="2195817"/>
                  </a:cubicBezTo>
                  <a:lnTo>
                    <a:pt x="1113560" y="2213504"/>
                  </a:lnTo>
                  <a:lnTo>
                    <a:pt x="1148456" y="2215229"/>
                  </a:lnTo>
                  <a:cubicBezTo>
                    <a:pt x="1247220" y="2212946"/>
                    <a:pt x="1329146" y="2172489"/>
                    <a:pt x="1387405" y="2097799"/>
                  </a:cubicBezTo>
                  <a:lnTo>
                    <a:pt x="1437381" y="2012088"/>
                  </a:lnTo>
                  <a:lnTo>
                    <a:pt x="1579606" y="797693"/>
                  </a:lnTo>
                  <a:lnTo>
                    <a:pt x="817255" y="797693"/>
                  </a:lnTo>
                  <a:cubicBezTo>
                    <a:pt x="789063" y="797693"/>
                    <a:pt x="766209" y="774839"/>
                    <a:pt x="766209" y="746647"/>
                  </a:cubicBezTo>
                  <a:lnTo>
                    <a:pt x="766209" y="542471"/>
                  </a:lnTo>
                  <a:cubicBezTo>
                    <a:pt x="766209" y="514279"/>
                    <a:pt x="789063" y="491425"/>
                    <a:pt x="817255" y="491425"/>
                  </a:cubicBezTo>
                  <a:lnTo>
                    <a:pt x="1615474" y="491425"/>
                  </a:lnTo>
                  <a:lnTo>
                    <a:pt x="1660901" y="103544"/>
                  </a:lnTo>
                  <a:lnTo>
                    <a:pt x="1660901" y="71421"/>
                  </a:lnTo>
                  <a:cubicBezTo>
                    <a:pt x="1660901" y="31976"/>
                    <a:pt x="1692877" y="0"/>
                    <a:pt x="1732322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9BD508BF-B1DB-DF02-BC5D-99812010FFA5}"/>
                </a:ext>
              </a:extLst>
            </p:cNvPr>
            <p:cNvSpPr/>
            <p:nvPr/>
          </p:nvSpPr>
          <p:spPr>
            <a:xfrm>
              <a:off x="1491093" y="1563800"/>
              <a:ext cx="119248" cy="325682"/>
            </a:xfrm>
            <a:prstGeom prst="roundRect">
              <a:avLst/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AB44CD9F-E296-19C8-94A0-977050EF065A}"/>
                </a:ext>
              </a:extLst>
            </p:cNvPr>
            <p:cNvSpPr/>
            <p:nvPr/>
          </p:nvSpPr>
          <p:spPr>
            <a:xfrm>
              <a:off x="2478276" y="1563800"/>
              <a:ext cx="119248" cy="325682"/>
            </a:xfrm>
            <a:prstGeom prst="roundRect">
              <a:avLst/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AB1BC59-385F-6F31-E16E-D4FD6152016A}"/>
                </a:ext>
              </a:extLst>
            </p:cNvPr>
            <p:cNvGrpSpPr/>
            <p:nvPr/>
          </p:nvGrpSpPr>
          <p:grpSpPr>
            <a:xfrm>
              <a:off x="1133382" y="1493474"/>
              <a:ext cx="1295688" cy="1735382"/>
              <a:chOff x="3565182" y="1967566"/>
              <a:chExt cx="2001598" cy="2680844"/>
            </a:xfrm>
            <a:solidFill>
              <a:schemeClr val="tx1"/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C3113C7-1C35-1E4A-7FE8-9B0003FFFEE1}"/>
                  </a:ext>
                </a:extLst>
              </p:cNvPr>
              <p:cNvSpPr/>
              <p:nvPr/>
            </p:nvSpPr>
            <p:spPr>
              <a:xfrm rot="4140656">
                <a:off x="5207711" y="2132064"/>
                <a:ext cx="420771" cy="179422"/>
              </a:xfrm>
              <a:custGeom>
                <a:avLst/>
                <a:gdLst>
                  <a:gd name="csX0" fmla="*/ 335 w 420771"/>
                  <a:gd name="csY0" fmla="*/ 1 h 179422"/>
                  <a:gd name="csX1" fmla="*/ 258991 w 420771"/>
                  <a:gd name="csY1" fmla="*/ 0 h 179422"/>
                  <a:gd name="csX2" fmla="*/ 313055 w 420771"/>
                  <a:gd name="csY2" fmla="*/ 43083 h 179422"/>
                  <a:gd name="csX3" fmla="*/ 403794 w 420771"/>
                  <a:gd name="csY3" fmla="*/ 150766 h 179422"/>
                  <a:gd name="csX4" fmla="*/ 420771 w 420771"/>
                  <a:gd name="csY4" fmla="*/ 179422 h 179422"/>
                  <a:gd name="csX5" fmla="*/ 144492 w 420771"/>
                  <a:gd name="csY5" fmla="*/ 179422 h 179422"/>
                  <a:gd name="csX6" fmla="*/ 82930 w 420771"/>
                  <a:gd name="csY6" fmla="*/ 119199 h 179422"/>
                  <a:gd name="csX7" fmla="*/ 0 w 420771"/>
                  <a:gd name="csY7" fmla="*/ 6680 h 179422"/>
                  <a:gd name="csX8" fmla="*/ 335 w 420771"/>
                  <a:gd name="csY8" fmla="*/ 1 h 179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20771" h="179422">
                    <a:moveTo>
                      <a:pt x="335" y="1"/>
                    </a:moveTo>
                    <a:lnTo>
                      <a:pt x="258991" y="0"/>
                    </a:lnTo>
                    <a:lnTo>
                      <a:pt x="313055" y="43083"/>
                    </a:lnTo>
                    <a:cubicBezTo>
                      <a:pt x="347075" y="76542"/>
                      <a:pt x="377007" y="112639"/>
                      <a:pt x="403794" y="150766"/>
                    </a:cubicBezTo>
                    <a:lnTo>
                      <a:pt x="420771" y="179422"/>
                    </a:lnTo>
                    <a:lnTo>
                      <a:pt x="144492" y="179422"/>
                    </a:lnTo>
                    <a:lnTo>
                      <a:pt x="82930" y="119199"/>
                    </a:lnTo>
                    <a:cubicBezTo>
                      <a:pt x="38099" y="96608"/>
                      <a:pt x="4007" y="52089"/>
                      <a:pt x="0" y="6680"/>
                    </a:cubicBezTo>
                    <a:lnTo>
                      <a:pt x="335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A97841B-7F69-8F53-96EB-9E6DFE1D1888}"/>
                  </a:ext>
                </a:extLst>
              </p:cNvPr>
              <p:cNvSpPr/>
              <p:nvPr/>
            </p:nvSpPr>
            <p:spPr>
              <a:xfrm rot="4140656">
                <a:off x="4991507" y="2474350"/>
                <a:ext cx="316842" cy="179421"/>
              </a:xfrm>
              <a:custGeom>
                <a:avLst/>
                <a:gdLst>
                  <a:gd name="csX0" fmla="*/ 0 w 316842"/>
                  <a:gd name="csY0" fmla="*/ 1 h 179421"/>
                  <a:gd name="csX1" fmla="*/ 246390 w 316842"/>
                  <a:gd name="csY1" fmla="*/ 0 h 179421"/>
                  <a:gd name="csX2" fmla="*/ 267741 w 316842"/>
                  <a:gd name="csY2" fmla="*/ 48000 h 179421"/>
                  <a:gd name="csX3" fmla="*/ 316842 w 316842"/>
                  <a:gd name="csY3" fmla="*/ 179421 h 179421"/>
                  <a:gd name="csX4" fmla="*/ 82484 w 316842"/>
                  <a:gd name="csY4" fmla="*/ 179421 h 179421"/>
                  <a:gd name="csX5" fmla="*/ 17954 w 316842"/>
                  <a:gd name="csY5" fmla="*/ 30225 h 179421"/>
                  <a:gd name="csX6" fmla="*/ 0 w 316842"/>
                  <a:gd name="csY6" fmla="*/ 1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16842" h="179421">
                    <a:moveTo>
                      <a:pt x="0" y="1"/>
                    </a:moveTo>
                    <a:lnTo>
                      <a:pt x="246390" y="0"/>
                    </a:lnTo>
                    <a:lnTo>
                      <a:pt x="267741" y="48000"/>
                    </a:lnTo>
                    <a:lnTo>
                      <a:pt x="316842" y="179421"/>
                    </a:lnTo>
                    <a:lnTo>
                      <a:pt x="82484" y="179421"/>
                    </a:lnTo>
                    <a:lnTo>
                      <a:pt x="17954" y="3022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663B7E0-3F75-A6A4-079E-04184CA3E3F9}"/>
                  </a:ext>
                </a:extLst>
              </p:cNvPr>
              <p:cNvSpPr/>
              <p:nvPr/>
            </p:nvSpPr>
            <p:spPr>
              <a:xfrm rot="4140656">
                <a:off x="4690114" y="2762419"/>
                <a:ext cx="323935" cy="179421"/>
              </a:xfrm>
              <a:custGeom>
                <a:avLst/>
                <a:gdLst>
                  <a:gd name="csX0" fmla="*/ 0 w 323935"/>
                  <a:gd name="csY0" fmla="*/ 0 h 179421"/>
                  <a:gd name="csX1" fmla="*/ 235944 w 323935"/>
                  <a:gd name="csY1" fmla="*/ 0 h 179421"/>
                  <a:gd name="csX2" fmla="*/ 278032 w 323935"/>
                  <a:gd name="csY2" fmla="*/ 97958 h 179421"/>
                  <a:gd name="csX3" fmla="*/ 323935 w 323935"/>
                  <a:gd name="csY3" fmla="*/ 179421 h 179421"/>
                  <a:gd name="csX4" fmla="*/ 73806 w 323935"/>
                  <a:gd name="csY4" fmla="*/ 179421 h 179421"/>
                  <a:gd name="csX5" fmla="*/ 58921 w 323935"/>
                  <a:gd name="csY5" fmla="*/ 149884 h 179421"/>
                  <a:gd name="csX6" fmla="*/ 0 w 323935"/>
                  <a:gd name="csY6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23935" h="179421">
                    <a:moveTo>
                      <a:pt x="0" y="0"/>
                    </a:moveTo>
                    <a:lnTo>
                      <a:pt x="235944" y="0"/>
                    </a:lnTo>
                    <a:lnTo>
                      <a:pt x="278032" y="97958"/>
                    </a:lnTo>
                    <a:lnTo>
                      <a:pt x="323935" y="179421"/>
                    </a:lnTo>
                    <a:lnTo>
                      <a:pt x="73806" y="179421"/>
                    </a:lnTo>
                    <a:lnTo>
                      <a:pt x="58921" y="14988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159DFDE-6440-D384-2F5A-0B037292EE85}"/>
                  </a:ext>
                </a:extLst>
              </p:cNvPr>
              <p:cNvSpPr/>
              <p:nvPr/>
            </p:nvSpPr>
            <p:spPr>
              <a:xfrm rot="4140656">
                <a:off x="4345548" y="3154693"/>
                <a:ext cx="515085" cy="179421"/>
              </a:xfrm>
              <a:custGeom>
                <a:avLst/>
                <a:gdLst>
                  <a:gd name="csX0" fmla="*/ 0 w 515085"/>
                  <a:gd name="csY0" fmla="*/ 0 h 179421"/>
                  <a:gd name="csX1" fmla="*/ 293274 w 515085"/>
                  <a:gd name="csY1" fmla="*/ 0 h 179421"/>
                  <a:gd name="csX2" fmla="*/ 324285 w 515085"/>
                  <a:gd name="csY2" fmla="*/ 28245 h 179421"/>
                  <a:gd name="csX3" fmla="*/ 390106 w 515085"/>
                  <a:gd name="csY3" fmla="*/ 75813 h 179421"/>
                  <a:gd name="csX4" fmla="*/ 469954 w 515085"/>
                  <a:gd name="csY4" fmla="*/ 135108 h 179421"/>
                  <a:gd name="csX5" fmla="*/ 515085 w 515085"/>
                  <a:gd name="csY5" fmla="*/ 179421 h 179421"/>
                  <a:gd name="csX6" fmla="*/ 180115 w 515085"/>
                  <a:gd name="csY6" fmla="*/ 179421 h 179421"/>
                  <a:gd name="csX7" fmla="*/ 127443 w 515085"/>
                  <a:gd name="csY7" fmla="*/ 140384 h 179421"/>
                  <a:gd name="csX8" fmla="*/ 5884 w 515085"/>
                  <a:gd name="csY8" fmla="*/ 8906 h 179421"/>
                  <a:gd name="csX9" fmla="*/ 0 w 515085"/>
                  <a:gd name="csY9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515085" h="179421">
                    <a:moveTo>
                      <a:pt x="0" y="0"/>
                    </a:moveTo>
                    <a:lnTo>
                      <a:pt x="293274" y="0"/>
                    </a:lnTo>
                    <a:lnTo>
                      <a:pt x="324285" y="28245"/>
                    </a:lnTo>
                    <a:cubicBezTo>
                      <a:pt x="344849" y="44990"/>
                      <a:pt x="366739" y="60878"/>
                      <a:pt x="390106" y="75813"/>
                    </a:cubicBezTo>
                    <a:cubicBezTo>
                      <a:pt x="418864" y="94195"/>
                      <a:pt x="445387" y="114020"/>
                      <a:pt x="469954" y="135108"/>
                    </a:cubicBezTo>
                    <a:lnTo>
                      <a:pt x="515085" y="179421"/>
                    </a:lnTo>
                    <a:lnTo>
                      <a:pt x="180115" y="179421"/>
                    </a:lnTo>
                    <a:lnTo>
                      <a:pt x="127443" y="140384"/>
                    </a:lnTo>
                    <a:cubicBezTo>
                      <a:pt x="80598" y="100641"/>
                      <a:pt x="40693" y="56419"/>
                      <a:pt x="5884" y="890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EF2E792-D90C-AEB0-A7A8-BB7ADF794D6E}"/>
                  </a:ext>
                </a:extLst>
              </p:cNvPr>
              <p:cNvSpPr/>
              <p:nvPr/>
            </p:nvSpPr>
            <p:spPr>
              <a:xfrm rot="4140656">
                <a:off x="4187531" y="3582426"/>
                <a:ext cx="342590" cy="179422"/>
              </a:xfrm>
              <a:custGeom>
                <a:avLst/>
                <a:gdLst>
                  <a:gd name="csX0" fmla="*/ 0 w 342590"/>
                  <a:gd name="csY0" fmla="*/ 0 h 179422"/>
                  <a:gd name="csX1" fmla="*/ 260617 w 342590"/>
                  <a:gd name="csY1" fmla="*/ 0 h 179422"/>
                  <a:gd name="csX2" fmla="*/ 328541 w 342590"/>
                  <a:gd name="csY2" fmla="*/ 142325 h 179422"/>
                  <a:gd name="csX3" fmla="*/ 342590 w 342590"/>
                  <a:gd name="csY3" fmla="*/ 179422 h 179422"/>
                  <a:gd name="csX4" fmla="*/ 102838 w 342590"/>
                  <a:gd name="csY4" fmla="*/ 179421 h 179422"/>
                  <a:gd name="csX5" fmla="*/ 50921 w 342590"/>
                  <a:gd name="csY5" fmla="*/ 76396 h 179422"/>
                  <a:gd name="csX6" fmla="*/ 2301 w 342590"/>
                  <a:gd name="csY6" fmla="*/ 2809 h 179422"/>
                  <a:gd name="csX7" fmla="*/ 0 w 342590"/>
                  <a:gd name="csY7" fmla="*/ 0 h 179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42590" h="179422">
                    <a:moveTo>
                      <a:pt x="0" y="0"/>
                    </a:moveTo>
                    <a:lnTo>
                      <a:pt x="260617" y="0"/>
                    </a:lnTo>
                    <a:lnTo>
                      <a:pt x="328541" y="142325"/>
                    </a:lnTo>
                    <a:lnTo>
                      <a:pt x="342590" y="179422"/>
                    </a:lnTo>
                    <a:lnTo>
                      <a:pt x="102838" y="179421"/>
                    </a:lnTo>
                    <a:lnTo>
                      <a:pt x="50921" y="76396"/>
                    </a:lnTo>
                    <a:cubicBezTo>
                      <a:pt x="35835" y="51143"/>
                      <a:pt x="19705" y="26564"/>
                      <a:pt x="2301" y="280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56D9031-4DF3-9793-5E33-CA975AA7077F}"/>
                  </a:ext>
                </a:extLst>
              </p:cNvPr>
              <p:cNvSpPr/>
              <p:nvPr/>
            </p:nvSpPr>
            <p:spPr>
              <a:xfrm rot="4140656">
                <a:off x="3904354" y="3883507"/>
                <a:ext cx="305481" cy="179421"/>
              </a:xfrm>
              <a:custGeom>
                <a:avLst/>
                <a:gdLst>
                  <a:gd name="csX0" fmla="*/ 0 w 305481"/>
                  <a:gd name="csY0" fmla="*/ 0 h 179421"/>
                  <a:gd name="csX1" fmla="*/ 230593 w 305481"/>
                  <a:gd name="csY1" fmla="*/ 0 h 179421"/>
                  <a:gd name="csX2" fmla="*/ 271882 w 305481"/>
                  <a:gd name="csY2" fmla="*/ 109020 h 179421"/>
                  <a:gd name="csX3" fmla="*/ 305481 w 305481"/>
                  <a:gd name="csY3" fmla="*/ 179420 h 179421"/>
                  <a:gd name="csX4" fmla="*/ 66893 w 305481"/>
                  <a:gd name="csY4" fmla="*/ 179421 h 179421"/>
                  <a:gd name="csX5" fmla="*/ 4995 w 305481"/>
                  <a:gd name="csY5" fmla="*/ 12705 h 179421"/>
                  <a:gd name="csX6" fmla="*/ 0 w 305481"/>
                  <a:gd name="csY6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05481" h="179421">
                    <a:moveTo>
                      <a:pt x="0" y="0"/>
                    </a:moveTo>
                    <a:lnTo>
                      <a:pt x="230593" y="0"/>
                    </a:lnTo>
                    <a:lnTo>
                      <a:pt x="271882" y="109020"/>
                    </a:lnTo>
                    <a:lnTo>
                      <a:pt x="305481" y="179420"/>
                    </a:lnTo>
                    <a:lnTo>
                      <a:pt x="66893" y="179421"/>
                    </a:lnTo>
                    <a:lnTo>
                      <a:pt x="4995" y="127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8253CFE-F81C-57F8-51DE-B853D7B18446}"/>
                  </a:ext>
                </a:extLst>
              </p:cNvPr>
              <p:cNvSpPr/>
              <p:nvPr/>
            </p:nvSpPr>
            <p:spPr>
              <a:xfrm rot="4140656">
                <a:off x="3565915" y="4228015"/>
                <a:ext cx="447724" cy="179421"/>
              </a:xfrm>
              <a:custGeom>
                <a:avLst/>
                <a:gdLst>
                  <a:gd name="csX0" fmla="*/ 0 w 447724"/>
                  <a:gd name="csY0" fmla="*/ 0 h 179421"/>
                  <a:gd name="csX1" fmla="*/ 260077 w 447724"/>
                  <a:gd name="csY1" fmla="*/ 0 h 179421"/>
                  <a:gd name="csX2" fmla="*/ 305691 w 447724"/>
                  <a:gd name="csY2" fmla="*/ 57652 h 179421"/>
                  <a:gd name="csX3" fmla="*/ 373799 w 447724"/>
                  <a:gd name="csY3" fmla="*/ 124524 h 179421"/>
                  <a:gd name="csX4" fmla="*/ 447724 w 447724"/>
                  <a:gd name="csY4" fmla="*/ 179421 h 179421"/>
                  <a:gd name="csX5" fmla="*/ 118198 w 447724"/>
                  <a:gd name="csY5" fmla="*/ 179421 h 179421"/>
                  <a:gd name="csX6" fmla="*/ 74227 w 447724"/>
                  <a:gd name="csY6" fmla="*/ 124955 h 179421"/>
                  <a:gd name="csX7" fmla="*/ 0 w 447724"/>
                  <a:gd name="csY7" fmla="*/ 0 h 1794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447724" h="179421">
                    <a:moveTo>
                      <a:pt x="0" y="0"/>
                    </a:moveTo>
                    <a:lnTo>
                      <a:pt x="260077" y="0"/>
                    </a:lnTo>
                    <a:lnTo>
                      <a:pt x="305691" y="57652"/>
                    </a:lnTo>
                    <a:cubicBezTo>
                      <a:pt x="326623" y="81085"/>
                      <a:pt x="349233" y="103436"/>
                      <a:pt x="373799" y="124524"/>
                    </a:cubicBezTo>
                    <a:lnTo>
                      <a:pt x="447724" y="179421"/>
                    </a:lnTo>
                    <a:lnTo>
                      <a:pt x="118198" y="179421"/>
                    </a:lnTo>
                    <a:lnTo>
                      <a:pt x="74227" y="12495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C0A27D2-3B69-68AF-431F-0BAA105B4447}"/>
                  </a:ext>
                </a:extLst>
              </p:cNvPr>
              <p:cNvSpPr/>
              <p:nvPr/>
            </p:nvSpPr>
            <p:spPr>
              <a:xfrm rot="4140656">
                <a:off x="5388922" y="2048363"/>
                <a:ext cx="258656" cy="97061"/>
              </a:xfrm>
              <a:custGeom>
                <a:avLst/>
                <a:gdLst>
                  <a:gd name="csX0" fmla="*/ 10536 w 258656"/>
                  <a:gd name="csY0" fmla="*/ 50167 h 97061"/>
                  <a:gd name="csX1" fmla="*/ 29123 w 258656"/>
                  <a:gd name="csY1" fmla="*/ 25585 h 97061"/>
                  <a:gd name="csX2" fmla="*/ 197455 w 258656"/>
                  <a:gd name="csY2" fmla="*/ 48291 h 97061"/>
                  <a:gd name="csX3" fmla="*/ 258656 w 258656"/>
                  <a:gd name="csY3" fmla="*/ 97060 h 97061"/>
                  <a:gd name="csX4" fmla="*/ 0 w 258656"/>
                  <a:gd name="csY4" fmla="*/ 97061 h 97061"/>
                  <a:gd name="csX5" fmla="*/ 1027 w 258656"/>
                  <a:gd name="csY5" fmla="*/ 76556 h 97061"/>
                  <a:gd name="csX6" fmla="*/ 10536 w 258656"/>
                  <a:gd name="csY6" fmla="*/ 50167 h 970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58656" h="97061">
                    <a:moveTo>
                      <a:pt x="10536" y="50167"/>
                    </a:moveTo>
                    <a:cubicBezTo>
                      <a:pt x="15167" y="41616"/>
                      <a:pt x="21311" y="33366"/>
                      <a:pt x="29123" y="25585"/>
                    </a:cubicBezTo>
                    <a:cubicBezTo>
                      <a:pt x="91618" y="-36661"/>
                      <a:pt x="170117" y="32208"/>
                      <a:pt x="197455" y="48291"/>
                    </a:cubicBezTo>
                    <a:lnTo>
                      <a:pt x="258656" y="97060"/>
                    </a:lnTo>
                    <a:lnTo>
                      <a:pt x="0" y="97061"/>
                    </a:lnTo>
                    <a:lnTo>
                      <a:pt x="1027" y="76556"/>
                    </a:lnTo>
                    <a:cubicBezTo>
                      <a:pt x="2787" y="67571"/>
                      <a:pt x="5905" y="58718"/>
                      <a:pt x="10536" y="50167"/>
                    </a:cubicBez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456E4C0-EF74-147B-DB76-3EDB782519B0}"/>
                  </a:ext>
                </a:extLst>
              </p:cNvPr>
              <p:cNvSpPr/>
              <p:nvPr/>
            </p:nvSpPr>
            <p:spPr>
              <a:xfrm rot="4140656">
                <a:off x="5099276" y="2306444"/>
                <a:ext cx="377381" cy="193558"/>
              </a:xfrm>
              <a:custGeom>
                <a:avLst/>
                <a:gdLst>
                  <a:gd name="csX0" fmla="*/ 0 w 377381"/>
                  <a:gd name="csY0" fmla="*/ 0 h 193558"/>
                  <a:gd name="csX1" fmla="*/ 276279 w 377381"/>
                  <a:gd name="csY1" fmla="*/ 0 h 193558"/>
                  <a:gd name="csX2" fmla="*/ 336490 w 377381"/>
                  <a:gd name="csY2" fmla="*/ 101627 h 193558"/>
                  <a:gd name="csX3" fmla="*/ 377381 w 377381"/>
                  <a:gd name="csY3" fmla="*/ 193557 h 193558"/>
                  <a:gd name="csX4" fmla="*/ 130991 w 377381"/>
                  <a:gd name="csY4" fmla="*/ 193558 h 193558"/>
                  <a:gd name="csX5" fmla="*/ 58799 w 377381"/>
                  <a:gd name="csY5" fmla="*/ 72028 h 193558"/>
                  <a:gd name="csX6" fmla="*/ 3087 w 377381"/>
                  <a:gd name="csY6" fmla="*/ 3019 h 193558"/>
                  <a:gd name="csX7" fmla="*/ 0 w 377381"/>
                  <a:gd name="csY7" fmla="*/ 0 h 1935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77381" h="193558">
                    <a:moveTo>
                      <a:pt x="0" y="0"/>
                    </a:moveTo>
                    <a:lnTo>
                      <a:pt x="276279" y="0"/>
                    </a:lnTo>
                    <a:lnTo>
                      <a:pt x="336490" y="101627"/>
                    </a:lnTo>
                    <a:lnTo>
                      <a:pt x="377381" y="193557"/>
                    </a:lnTo>
                    <a:lnTo>
                      <a:pt x="130991" y="193558"/>
                    </a:lnTo>
                    <a:lnTo>
                      <a:pt x="58799" y="72028"/>
                    </a:lnTo>
                    <a:cubicBezTo>
                      <a:pt x="41564" y="48163"/>
                      <a:pt x="23069" y="25110"/>
                      <a:pt x="3087" y="301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46BBCA9-5B8F-C3D9-FC76-77C017727F55}"/>
                  </a:ext>
                </a:extLst>
              </p:cNvPr>
              <p:cNvSpPr/>
              <p:nvPr/>
            </p:nvSpPr>
            <p:spPr>
              <a:xfrm rot="4140656">
                <a:off x="4844562" y="2606256"/>
                <a:ext cx="312183" cy="201847"/>
              </a:xfrm>
              <a:custGeom>
                <a:avLst/>
                <a:gdLst>
                  <a:gd name="csX0" fmla="*/ 0 w 312183"/>
                  <a:gd name="csY0" fmla="*/ 0 h 201847"/>
                  <a:gd name="csX1" fmla="*/ 234358 w 312183"/>
                  <a:gd name="csY1" fmla="*/ 0 h 201847"/>
                  <a:gd name="csX2" fmla="*/ 293689 w 312183"/>
                  <a:gd name="csY2" fmla="*/ 158802 h 201847"/>
                  <a:gd name="csX3" fmla="*/ 312183 w 312183"/>
                  <a:gd name="csY3" fmla="*/ 201847 h 201847"/>
                  <a:gd name="csX4" fmla="*/ 76239 w 312183"/>
                  <a:gd name="csY4" fmla="*/ 201847 h 201847"/>
                  <a:gd name="csX5" fmla="*/ 69334 w 312183"/>
                  <a:gd name="csY5" fmla="*/ 184280 h 201847"/>
                  <a:gd name="csX6" fmla="*/ 6456 w 312183"/>
                  <a:gd name="csY6" fmla="*/ 14926 h 201847"/>
                  <a:gd name="csX7" fmla="*/ 0 w 312183"/>
                  <a:gd name="csY7" fmla="*/ 0 h 20184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2183" h="201847">
                    <a:moveTo>
                      <a:pt x="0" y="0"/>
                    </a:moveTo>
                    <a:lnTo>
                      <a:pt x="234358" y="0"/>
                    </a:lnTo>
                    <a:lnTo>
                      <a:pt x="293689" y="158802"/>
                    </a:lnTo>
                    <a:lnTo>
                      <a:pt x="312183" y="201847"/>
                    </a:lnTo>
                    <a:lnTo>
                      <a:pt x="76239" y="201847"/>
                    </a:lnTo>
                    <a:lnTo>
                      <a:pt x="69334" y="184280"/>
                    </a:lnTo>
                    <a:cubicBezTo>
                      <a:pt x="48497" y="127749"/>
                      <a:pt x="28152" y="70901"/>
                      <a:pt x="6456" y="149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6B0BC48-8D04-2D30-003E-12543BA110CB}"/>
                  </a:ext>
                </a:extLst>
              </p:cNvPr>
              <p:cNvSpPr/>
              <p:nvPr/>
            </p:nvSpPr>
            <p:spPr>
              <a:xfrm rot="4140656">
                <a:off x="4517719" y="2927011"/>
                <a:ext cx="400953" cy="193558"/>
              </a:xfrm>
              <a:custGeom>
                <a:avLst/>
                <a:gdLst>
                  <a:gd name="csX0" fmla="*/ 0 w 400953"/>
                  <a:gd name="csY0" fmla="*/ 0 h 193558"/>
                  <a:gd name="csX1" fmla="*/ 250129 w 400953"/>
                  <a:gd name="csY1" fmla="*/ 0 h 193558"/>
                  <a:gd name="csX2" fmla="*/ 278645 w 400953"/>
                  <a:gd name="csY2" fmla="*/ 50607 h 193558"/>
                  <a:gd name="csX3" fmla="*/ 374100 w 400953"/>
                  <a:gd name="csY3" fmla="*/ 169100 h 193558"/>
                  <a:gd name="csX4" fmla="*/ 400953 w 400953"/>
                  <a:gd name="csY4" fmla="*/ 193558 h 193558"/>
                  <a:gd name="csX5" fmla="*/ 107679 w 400953"/>
                  <a:gd name="csY5" fmla="*/ 193558 h 193558"/>
                  <a:gd name="csX6" fmla="*/ 64944 w 400953"/>
                  <a:gd name="csY6" fmla="*/ 128877 h 193558"/>
                  <a:gd name="csX7" fmla="*/ 0 w 400953"/>
                  <a:gd name="csY7" fmla="*/ 0 h 1935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400953" h="193558">
                    <a:moveTo>
                      <a:pt x="0" y="0"/>
                    </a:moveTo>
                    <a:lnTo>
                      <a:pt x="250129" y="0"/>
                    </a:lnTo>
                    <a:lnTo>
                      <a:pt x="278645" y="50607"/>
                    </a:lnTo>
                    <a:cubicBezTo>
                      <a:pt x="306558" y="92626"/>
                      <a:pt x="337976" y="132381"/>
                      <a:pt x="374100" y="169100"/>
                    </a:cubicBezTo>
                    <a:lnTo>
                      <a:pt x="400953" y="193558"/>
                    </a:lnTo>
                    <a:lnTo>
                      <a:pt x="107679" y="193558"/>
                    </a:lnTo>
                    <a:lnTo>
                      <a:pt x="64944" y="1288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01CB08E-A5C8-6E5C-4223-63B4A3FA8359}"/>
                  </a:ext>
                </a:extLst>
              </p:cNvPr>
              <p:cNvSpPr/>
              <p:nvPr/>
            </p:nvSpPr>
            <p:spPr>
              <a:xfrm rot="4140656">
                <a:off x="4243784" y="3362900"/>
                <a:ext cx="478609" cy="201845"/>
              </a:xfrm>
              <a:custGeom>
                <a:avLst/>
                <a:gdLst>
                  <a:gd name="csX0" fmla="*/ 0 w 478609"/>
                  <a:gd name="csY0" fmla="*/ 0 h 201845"/>
                  <a:gd name="csX1" fmla="*/ 334970 w 478609"/>
                  <a:gd name="csY1" fmla="*/ 0 h 201845"/>
                  <a:gd name="csX2" fmla="*/ 357947 w 478609"/>
                  <a:gd name="csY2" fmla="*/ 22560 h 201845"/>
                  <a:gd name="csX3" fmla="*/ 465656 w 478609"/>
                  <a:gd name="csY3" fmla="*/ 174705 h 201845"/>
                  <a:gd name="csX4" fmla="*/ 478609 w 478609"/>
                  <a:gd name="csY4" fmla="*/ 201845 h 201845"/>
                  <a:gd name="csX5" fmla="*/ 217992 w 478609"/>
                  <a:gd name="csY5" fmla="*/ 201845 h 201845"/>
                  <a:gd name="csX6" fmla="*/ 164027 w 478609"/>
                  <a:gd name="csY6" fmla="*/ 136001 h 201845"/>
                  <a:gd name="csX7" fmla="*/ 23031 w 478609"/>
                  <a:gd name="csY7" fmla="*/ 17069 h 201845"/>
                  <a:gd name="csX8" fmla="*/ 0 w 478609"/>
                  <a:gd name="csY8" fmla="*/ 0 h 2018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78609" h="201845">
                    <a:moveTo>
                      <a:pt x="0" y="0"/>
                    </a:moveTo>
                    <a:lnTo>
                      <a:pt x="334970" y="0"/>
                    </a:lnTo>
                    <a:lnTo>
                      <a:pt x="357947" y="22560"/>
                    </a:lnTo>
                    <a:cubicBezTo>
                      <a:pt x="399812" y="69426"/>
                      <a:pt x="434970" y="120622"/>
                      <a:pt x="465656" y="174705"/>
                    </a:cubicBezTo>
                    <a:lnTo>
                      <a:pt x="478609" y="201845"/>
                    </a:lnTo>
                    <a:lnTo>
                      <a:pt x="217992" y="201845"/>
                    </a:lnTo>
                    <a:lnTo>
                      <a:pt x="164027" y="136001"/>
                    </a:lnTo>
                    <a:cubicBezTo>
                      <a:pt x="123661" y="92075"/>
                      <a:pt x="77277" y="52035"/>
                      <a:pt x="23031" y="1706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3C2B77D-FC70-AA8D-81F9-04341E42641B}"/>
                  </a:ext>
                </a:extLst>
              </p:cNvPr>
              <p:cNvSpPr/>
              <p:nvPr/>
            </p:nvSpPr>
            <p:spPr>
              <a:xfrm rot="4140656">
                <a:off x="4049974" y="3721996"/>
                <a:ext cx="319336" cy="210135"/>
              </a:xfrm>
              <a:custGeom>
                <a:avLst/>
                <a:gdLst>
                  <a:gd name="csX0" fmla="*/ 0 w 319336"/>
                  <a:gd name="csY0" fmla="*/ 0 h 210135"/>
                  <a:gd name="csX1" fmla="*/ 239752 w 319336"/>
                  <a:gd name="csY1" fmla="*/ 1 h 210135"/>
                  <a:gd name="csX2" fmla="*/ 293164 w 319336"/>
                  <a:gd name="csY2" fmla="*/ 141029 h 210135"/>
                  <a:gd name="csX3" fmla="*/ 319336 w 319336"/>
                  <a:gd name="csY3" fmla="*/ 210135 h 210135"/>
                  <a:gd name="csX4" fmla="*/ 88743 w 319336"/>
                  <a:gd name="csY4" fmla="*/ 210135 h 210135"/>
                  <a:gd name="csX5" fmla="*/ 27911 w 319336"/>
                  <a:gd name="csY5" fmla="*/ 55388 h 210135"/>
                  <a:gd name="csX6" fmla="*/ 0 w 319336"/>
                  <a:gd name="csY6" fmla="*/ 0 h 2101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19336" h="210135">
                    <a:moveTo>
                      <a:pt x="0" y="0"/>
                    </a:moveTo>
                    <a:lnTo>
                      <a:pt x="239752" y="1"/>
                    </a:lnTo>
                    <a:lnTo>
                      <a:pt x="293164" y="141029"/>
                    </a:lnTo>
                    <a:lnTo>
                      <a:pt x="319336" y="210135"/>
                    </a:lnTo>
                    <a:lnTo>
                      <a:pt x="88743" y="210135"/>
                    </a:lnTo>
                    <a:lnTo>
                      <a:pt x="27911" y="5538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D3FF5FC-E0C3-7D3D-4FB2-AF5578DD343D}"/>
                  </a:ext>
                </a:extLst>
              </p:cNvPr>
              <p:cNvSpPr/>
              <p:nvPr/>
            </p:nvSpPr>
            <p:spPr>
              <a:xfrm rot="4140656">
                <a:off x="3740567" y="4025522"/>
                <a:ext cx="347961" cy="193559"/>
              </a:xfrm>
              <a:custGeom>
                <a:avLst/>
                <a:gdLst>
                  <a:gd name="csX0" fmla="*/ 0 w 347961"/>
                  <a:gd name="csY0" fmla="*/ 1 h 193559"/>
                  <a:gd name="csX1" fmla="*/ 238588 w 347961"/>
                  <a:gd name="csY1" fmla="*/ 0 h 193559"/>
                  <a:gd name="csX2" fmla="*/ 285866 w 347961"/>
                  <a:gd name="csY2" fmla="*/ 99064 h 193559"/>
                  <a:gd name="csX3" fmla="*/ 335528 w 347961"/>
                  <a:gd name="csY3" fmla="*/ 177844 h 193559"/>
                  <a:gd name="csX4" fmla="*/ 347961 w 347961"/>
                  <a:gd name="csY4" fmla="*/ 193559 h 193559"/>
                  <a:gd name="csX5" fmla="*/ 87884 w 347961"/>
                  <a:gd name="csY5" fmla="*/ 193559 h 193559"/>
                  <a:gd name="csX6" fmla="*/ 71965 w 347961"/>
                  <a:gd name="csY6" fmla="*/ 166761 h 193559"/>
                  <a:gd name="csX7" fmla="*/ 980 w 347961"/>
                  <a:gd name="csY7" fmla="*/ 2639 h 193559"/>
                  <a:gd name="csX8" fmla="*/ 0 w 347961"/>
                  <a:gd name="csY8" fmla="*/ 1 h 1935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347961" h="193559">
                    <a:moveTo>
                      <a:pt x="0" y="1"/>
                    </a:moveTo>
                    <a:lnTo>
                      <a:pt x="238588" y="0"/>
                    </a:lnTo>
                    <a:lnTo>
                      <a:pt x="285866" y="99064"/>
                    </a:lnTo>
                    <a:cubicBezTo>
                      <a:pt x="301209" y="126106"/>
                      <a:pt x="317670" y="152426"/>
                      <a:pt x="335528" y="177844"/>
                    </a:cubicBezTo>
                    <a:lnTo>
                      <a:pt x="347961" y="193559"/>
                    </a:lnTo>
                    <a:lnTo>
                      <a:pt x="87884" y="193559"/>
                    </a:lnTo>
                    <a:lnTo>
                      <a:pt x="71965" y="166761"/>
                    </a:lnTo>
                    <a:cubicBezTo>
                      <a:pt x="45724" y="113718"/>
                      <a:pt x="22676" y="58615"/>
                      <a:pt x="980" y="2639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8D05A332-A05D-A182-AFCD-126E0235F73B}"/>
                  </a:ext>
                </a:extLst>
              </p:cNvPr>
              <p:cNvSpPr/>
              <p:nvPr/>
            </p:nvSpPr>
            <p:spPr>
              <a:xfrm rot="4140656">
                <a:off x="3464402" y="4371063"/>
                <a:ext cx="378127" cy="176567"/>
              </a:xfrm>
              <a:custGeom>
                <a:avLst/>
                <a:gdLst>
                  <a:gd name="csX0" fmla="*/ 0 w 378127"/>
                  <a:gd name="csY0" fmla="*/ 0 h 176567"/>
                  <a:gd name="csX1" fmla="*/ 329526 w 378127"/>
                  <a:gd name="csY1" fmla="*/ 0 h 176567"/>
                  <a:gd name="csX2" fmla="*/ 335449 w 378127"/>
                  <a:gd name="csY2" fmla="*/ 4398 h 176567"/>
                  <a:gd name="csX3" fmla="*/ 326271 w 378127"/>
                  <a:gd name="csY3" fmla="*/ 163786 h 176567"/>
                  <a:gd name="csX4" fmla="*/ 143735 w 378127"/>
                  <a:gd name="csY4" fmla="*/ 128145 h 176567"/>
                  <a:gd name="csX5" fmla="*/ 76390 w 378127"/>
                  <a:gd name="csY5" fmla="*/ 77785 h 176567"/>
                  <a:gd name="csX6" fmla="*/ 11742 w 378127"/>
                  <a:gd name="csY6" fmla="*/ 14544 h 176567"/>
                  <a:gd name="csX7" fmla="*/ 0 w 378127"/>
                  <a:gd name="csY7" fmla="*/ 0 h 17656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78127" h="176567">
                    <a:moveTo>
                      <a:pt x="0" y="0"/>
                    </a:moveTo>
                    <a:lnTo>
                      <a:pt x="329526" y="0"/>
                    </a:lnTo>
                    <a:lnTo>
                      <a:pt x="335449" y="4398"/>
                    </a:lnTo>
                    <a:cubicBezTo>
                      <a:pt x="387151" y="52182"/>
                      <a:pt x="400580" y="127273"/>
                      <a:pt x="326271" y="163786"/>
                    </a:cubicBezTo>
                    <a:cubicBezTo>
                      <a:pt x="251961" y="200299"/>
                      <a:pt x="188346" y="149101"/>
                      <a:pt x="143735" y="128145"/>
                    </a:cubicBezTo>
                    <a:lnTo>
                      <a:pt x="76390" y="77785"/>
                    </a:lnTo>
                    <a:cubicBezTo>
                      <a:pt x="53197" y="57765"/>
                      <a:pt x="31725" y="36635"/>
                      <a:pt x="11742" y="1454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1EDB002B-3C58-D367-16D4-F83DC749BD19}"/>
              </a:ext>
            </a:extLst>
          </p:cNvPr>
          <p:cNvSpPr/>
          <p:nvPr/>
        </p:nvSpPr>
        <p:spPr>
          <a:xfrm>
            <a:off x="6781253" y="927945"/>
            <a:ext cx="2209309" cy="2521645"/>
          </a:xfrm>
          <a:custGeom>
            <a:avLst/>
            <a:gdLst>
              <a:gd name="csX0" fmla="*/ 1936846 w 3853806"/>
              <a:gd name="csY0" fmla="*/ 267063 h 4398632"/>
              <a:gd name="csX1" fmla="*/ 1669783 w 3853806"/>
              <a:gd name="csY1" fmla="*/ 534126 h 4398632"/>
              <a:gd name="csX2" fmla="*/ 1936846 w 3853806"/>
              <a:gd name="csY2" fmla="*/ 801189 h 4398632"/>
              <a:gd name="csX3" fmla="*/ 2203909 w 3853806"/>
              <a:gd name="csY3" fmla="*/ 534126 h 4398632"/>
              <a:gd name="csX4" fmla="*/ 1936846 w 3853806"/>
              <a:gd name="csY4" fmla="*/ 267063 h 4398632"/>
              <a:gd name="csX5" fmla="*/ 1936846 w 3853806"/>
              <a:gd name="csY5" fmla="*/ 0 h 4398632"/>
              <a:gd name="csX6" fmla="*/ 2470972 w 3853806"/>
              <a:gd name="csY6" fmla="*/ 534126 h 4398632"/>
              <a:gd name="csX7" fmla="*/ 2144752 w 3853806"/>
              <a:gd name="csY7" fmla="*/ 1026278 h 4398632"/>
              <a:gd name="csX8" fmla="*/ 2128072 w 3853806"/>
              <a:gd name="csY8" fmla="*/ 1031456 h 4398632"/>
              <a:gd name="csX9" fmla="*/ 2128072 w 3853806"/>
              <a:gd name="csY9" fmla="*/ 1278862 h 4398632"/>
              <a:gd name="csX10" fmla="*/ 2499947 w 3853806"/>
              <a:gd name="csY10" fmla="*/ 1278862 h 4398632"/>
              <a:gd name="csX11" fmla="*/ 2511844 w 3853806"/>
              <a:gd name="csY11" fmla="*/ 1261216 h 4398632"/>
              <a:gd name="csX12" fmla="*/ 2714155 w 3853806"/>
              <a:gd name="csY12" fmla="*/ 1177416 h 4398632"/>
              <a:gd name="csX13" fmla="*/ 3000267 w 3853806"/>
              <a:gd name="csY13" fmla="*/ 1463528 h 4398632"/>
              <a:gd name="csX14" fmla="*/ 2714155 w 3853806"/>
              <a:gd name="csY14" fmla="*/ 1749640 h 4398632"/>
              <a:gd name="csX15" fmla="*/ 2511844 w 3853806"/>
              <a:gd name="csY15" fmla="*/ 1665840 h 4398632"/>
              <a:gd name="csX16" fmla="*/ 2499947 w 3853806"/>
              <a:gd name="csY16" fmla="*/ 1648194 h 4398632"/>
              <a:gd name="csX17" fmla="*/ 2128072 w 3853806"/>
              <a:gd name="csY17" fmla="*/ 1648194 h 4398632"/>
              <a:gd name="csX18" fmla="*/ 2128072 w 3853806"/>
              <a:gd name="csY18" fmla="*/ 4001418 h 4398632"/>
              <a:gd name="csX19" fmla="*/ 2173197 w 3853806"/>
              <a:gd name="csY19" fmla="*/ 3994531 h 4398632"/>
              <a:gd name="csX20" fmla="*/ 3068979 w 3853806"/>
              <a:gd name="csY20" fmla="*/ 3152710 h 4398632"/>
              <a:gd name="csX21" fmla="*/ 3078746 w 3853806"/>
              <a:gd name="csY21" fmla="*/ 3109134 h 4398632"/>
              <a:gd name="csX22" fmla="*/ 3043319 w 3853806"/>
              <a:gd name="csY22" fmla="*/ 3121211 h 4398632"/>
              <a:gd name="csX23" fmla="*/ 3298503 w 3853806"/>
              <a:gd name="csY23" fmla="*/ 2035870 h 4398632"/>
              <a:gd name="csX24" fmla="*/ 3480251 w 3853806"/>
              <a:gd name="csY24" fmla="*/ 3096177 h 4398632"/>
              <a:gd name="csX25" fmla="*/ 3469081 w 3853806"/>
              <a:gd name="csY25" fmla="*/ 3088102 h 4398632"/>
              <a:gd name="csX26" fmla="*/ 3458323 w 3853806"/>
              <a:gd name="csY26" fmla="*/ 3158593 h 4398632"/>
              <a:gd name="csX27" fmla="*/ 1936846 w 3853806"/>
              <a:gd name="csY27" fmla="*/ 4398632 h 4398632"/>
              <a:gd name="csX28" fmla="*/ 415369 w 3853806"/>
              <a:gd name="csY28" fmla="*/ 3158593 h 4398632"/>
              <a:gd name="csX29" fmla="*/ 402635 w 3853806"/>
              <a:gd name="csY29" fmla="*/ 3075155 h 4398632"/>
              <a:gd name="csX30" fmla="*/ 373555 w 3853806"/>
              <a:gd name="csY30" fmla="*/ 3096177 h 4398632"/>
              <a:gd name="csX31" fmla="*/ 555303 w 3853806"/>
              <a:gd name="csY31" fmla="*/ 2035870 h 4398632"/>
              <a:gd name="csX32" fmla="*/ 810487 w 3853806"/>
              <a:gd name="csY32" fmla="*/ 3121211 h 4398632"/>
              <a:gd name="csX33" fmla="*/ 796591 w 3853806"/>
              <a:gd name="csY33" fmla="*/ 3116474 h 4398632"/>
              <a:gd name="csX34" fmla="*/ 804713 w 3853806"/>
              <a:gd name="csY34" fmla="*/ 3152710 h 4398632"/>
              <a:gd name="csX35" fmla="*/ 1700495 w 3853806"/>
              <a:gd name="csY35" fmla="*/ 3994531 h 4398632"/>
              <a:gd name="csX36" fmla="*/ 1754192 w 3853806"/>
              <a:gd name="csY36" fmla="*/ 4002726 h 4398632"/>
              <a:gd name="csX37" fmla="*/ 1754192 w 3853806"/>
              <a:gd name="csY37" fmla="*/ 1648194 h 4398632"/>
              <a:gd name="csX38" fmla="*/ 1373746 w 3853806"/>
              <a:gd name="csY38" fmla="*/ 1648194 h 4398632"/>
              <a:gd name="csX39" fmla="*/ 1361849 w 3853806"/>
              <a:gd name="csY39" fmla="*/ 1665840 h 4398632"/>
              <a:gd name="csX40" fmla="*/ 1159537 w 3853806"/>
              <a:gd name="csY40" fmla="*/ 1749640 h 4398632"/>
              <a:gd name="csX41" fmla="*/ 873425 w 3853806"/>
              <a:gd name="csY41" fmla="*/ 1463528 h 4398632"/>
              <a:gd name="csX42" fmla="*/ 1159537 w 3853806"/>
              <a:gd name="csY42" fmla="*/ 1177416 h 4398632"/>
              <a:gd name="csX43" fmla="*/ 1361849 w 3853806"/>
              <a:gd name="csY43" fmla="*/ 1261216 h 4398632"/>
              <a:gd name="csX44" fmla="*/ 1373746 w 3853806"/>
              <a:gd name="csY44" fmla="*/ 1278862 h 4398632"/>
              <a:gd name="csX45" fmla="*/ 1754192 w 3853806"/>
              <a:gd name="csY45" fmla="*/ 1278862 h 4398632"/>
              <a:gd name="csX46" fmla="*/ 1754192 w 3853806"/>
              <a:gd name="csY46" fmla="*/ 1034117 h 4398632"/>
              <a:gd name="csX47" fmla="*/ 1728940 w 3853806"/>
              <a:gd name="csY47" fmla="*/ 1026278 h 4398632"/>
              <a:gd name="csX48" fmla="*/ 1402720 w 3853806"/>
              <a:gd name="csY48" fmla="*/ 534126 h 4398632"/>
              <a:gd name="csX49" fmla="*/ 1936846 w 3853806"/>
              <a:gd name="csY49" fmla="*/ 0 h 439863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</a:cxnLst>
            <a:rect l="l" t="t" r="r" b="b"/>
            <a:pathLst>
              <a:path w="3853806" h="4398632">
                <a:moveTo>
                  <a:pt x="1936846" y="267063"/>
                </a:moveTo>
                <a:cubicBezTo>
                  <a:pt x="1789351" y="267063"/>
                  <a:pt x="1669783" y="386631"/>
                  <a:pt x="1669783" y="534126"/>
                </a:cubicBezTo>
                <a:cubicBezTo>
                  <a:pt x="1669783" y="681621"/>
                  <a:pt x="1789351" y="801189"/>
                  <a:pt x="1936846" y="801189"/>
                </a:cubicBezTo>
                <a:cubicBezTo>
                  <a:pt x="2084341" y="801189"/>
                  <a:pt x="2203909" y="681621"/>
                  <a:pt x="2203909" y="534126"/>
                </a:cubicBezTo>
                <a:cubicBezTo>
                  <a:pt x="2203909" y="386631"/>
                  <a:pt x="2084341" y="267063"/>
                  <a:pt x="1936846" y="267063"/>
                </a:cubicBezTo>
                <a:close/>
                <a:moveTo>
                  <a:pt x="1936846" y="0"/>
                </a:moveTo>
                <a:cubicBezTo>
                  <a:pt x="2231836" y="0"/>
                  <a:pt x="2470972" y="239136"/>
                  <a:pt x="2470972" y="534126"/>
                </a:cubicBezTo>
                <a:cubicBezTo>
                  <a:pt x="2470972" y="755369"/>
                  <a:pt x="2336458" y="945193"/>
                  <a:pt x="2144752" y="1026278"/>
                </a:cubicBezTo>
                <a:lnTo>
                  <a:pt x="2128072" y="1031456"/>
                </a:lnTo>
                <a:lnTo>
                  <a:pt x="2128072" y="1278862"/>
                </a:lnTo>
                <a:lnTo>
                  <a:pt x="2499947" y="1278862"/>
                </a:lnTo>
                <a:lnTo>
                  <a:pt x="2511844" y="1261216"/>
                </a:lnTo>
                <a:cubicBezTo>
                  <a:pt x="2563620" y="1209440"/>
                  <a:pt x="2635148" y="1177416"/>
                  <a:pt x="2714155" y="1177416"/>
                </a:cubicBezTo>
                <a:cubicBezTo>
                  <a:pt x="2872170" y="1177416"/>
                  <a:pt x="3000267" y="1305513"/>
                  <a:pt x="3000267" y="1463528"/>
                </a:cubicBezTo>
                <a:cubicBezTo>
                  <a:pt x="3000267" y="1621543"/>
                  <a:pt x="2872170" y="1749640"/>
                  <a:pt x="2714155" y="1749640"/>
                </a:cubicBezTo>
                <a:cubicBezTo>
                  <a:pt x="2635148" y="1749640"/>
                  <a:pt x="2563620" y="1717616"/>
                  <a:pt x="2511844" y="1665840"/>
                </a:cubicBezTo>
                <a:lnTo>
                  <a:pt x="2499947" y="1648194"/>
                </a:lnTo>
                <a:lnTo>
                  <a:pt x="2128072" y="1648194"/>
                </a:lnTo>
                <a:lnTo>
                  <a:pt x="2128072" y="4001418"/>
                </a:lnTo>
                <a:lnTo>
                  <a:pt x="2173197" y="3994531"/>
                </a:lnTo>
                <a:cubicBezTo>
                  <a:pt x="2607400" y="3905680"/>
                  <a:pt x="2954196" y="3576872"/>
                  <a:pt x="3068979" y="3152710"/>
                </a:cubicBezTo>
                <a:lnTo>
                  <a:pt x="3078746" y="3109134"/>
                </a:lnTo>
                <a:lnTo>
                  <a:pt x="3043319" y="3121211"/>
                </a:lnTo>
                <a:cubicBezTo>
                  <a:pt x="2747219" y="3172894"/>
                  <a:pt x="2454350" y="2656065"/>
                  <a:pt x="3298503" y="2035870"/>
                </a:cubicBezTo>
                <a:cubicBezTo>
                  <a:pt x="4213003" y="2707747"/>
                  <a:pt x="3793080" y="3258314"/>
                  <a:pt x="3480251" y="3096177"/>
                </a:cubicBezTo>
                <a:lnTo>
                  <a:pt x="3469081" y="3088102"/>
                </a:lnTo>
                <a:lnTo>
                  <a:pt x="3458323" y="3158593"/>
                </a:lnTo>
                <a:cubicBezTo>
                  <a:pt x="3313509" y="3866282"/>
                  <a:pt x="2687346" y="4398632"/>
                  <a:pt x="1936846" y="4398632"/>
                </a:cubicBezTo>
                <a:cubicBezTo>
                  <a:pt x="1186346" y="4398632"/>
                  <a:pt x="560183" y="3866282"/>
                  <a:pt x="415369" y="3158593"/>
                </a:cubicBezTo>
                <a:lnTo>
                  <a:pt x="402635" y="3075155"/>
                </a:lnTo>
                <a:lnTo>
                  <a:pt x="373555" y="3096177"/>
                </a:lnTo>
                <a:cubicBezTo>
                  <a:pt x="60726" y="3258314"/>
                  <a:pt x="-359197" y="2707747"/>
                  <a:pt x="555303" y="2035870"/>
                </a:cubicBezTo>
                <a:cubicBezTo>
                  <a:pt x="1399457" y="2656065"/>
                  <a:pt x="1106587" y="3172894"/>
                  <a:pt x="810487" y="3121211"/>
                </a:cubicBezTo>
                <a:lnTo>
                  <a:pt x="796591" y="3116474"/>
                </a:lnTo>
                <a:lnTo>
                  <a:pt x="804713" y="3152710"/>
                </a:lnTo>
                <a:cubicBezTo>
                  <a:pt x="919497" y="3576872"/>
                  <a:pt x="1266292" y="3905680"/>
                  <a:pt x="1700495" y="3994531"/>
                </a:cubicBezTo>
                <a:lnTo>
                  <a:pt x="1754192" y="4002726"/>
                </a:lnTo>
                <a:lnTo>
                  <a:pt x="1754192" y="1648194"/>
                </a:lnTo>
                <a:lnTo>
                  <a:pt x="1373746" y="1648194"/>
                </a:lnTo>
                <a:lnTo>
                  <a:pt x="1361849" y="1665840"/>
                </a:lnTo>
                <a:cubicBezTo>
                  <a:pt x="1310072" y="1717616"/>
                  <a:pt x="1238544" y="1749640"/>
                  <a:pt x="1159537" y="1749640"/>
                </a:cubicBezTo>
                <a:cubicBezTo>
                  <a:pt x="1001522" y="1749640"/>
                  <a:pt x="873425" y="1621543"/>
                  <a:pt x="873425" y="1463528"/>
                </a:cubicBezTo>
                <a:cubicBezTo>
                  <a:pt x="873425" y="1305513"/>
                  <a:pt x="1001522" y="1177416"/>
                  <a:pt x="1159537" y="1177416"/>
                </a:cubicBezTo>
                <a:cubicBezTo>
                  <a:pt x="1238544" y="1177416"/>
                  <a:pt x="1310072" y="1209440"/>
                  <a:pt x="1361849" y="1261216"/>
                </a:cubicBezTo>
                <a:lnTo>
                  <a:pt x="1373746" y="1278862"/>
                </a:lnTo>
                <a:lnTo>
                  <a:pt x="1754192" y="1278862"/>
                </a:lnTo>
                <a:lnTo>
                  <a:pt x="1754192" y="1034117"/>
                </a:lnTo>
                <a:lnTo>
                  <a:pt x="1728940" y="1026278"/>
                </a:lnTo>
                <a:cubicBezTo>
                  <a:pt x="1537234" y="945193"/>
                  <a:pt x="1402720" y="755369"/>
                  <a:pt x="1402720" y="534126"/>
                </a:cubicBezTo>
                <a:cubicBezTo>
                  <a:pt x="1402720" y="239136"/>
                  <a:pt x="1641856" y="0"/>
                  <a:pt x="1936846" y="0"/>
                </a:cubicBezTo>
                <a:close/>
              </a:path>
            </a:pathLst>
          </a:custGeom>
          <a:solidFill>
            <a:schemeClr val="tx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9D9C4AF1-5324-B535-E1CB-C5D6C22441D7}"/>
              </a:ext>
            </a:extLst>
          </p:cNvPr>
          <p:cNvGrpSpPr/>
          <p:nvPr/>
        </p:nvGrpSpPr>
        <p:grpSpPr>
          <a:xfrm>
            <a:off x="3809327" y="907025"/>
            <a:ext cx="2323523" cy="2570105"/>
            <a:chOff x="3667505" y="2289898"/>
            <a:chExt cx="2917699" cy="3227337"/>
          </a:xfrm>
          <a:solidFill>
            <a:schemeClr val="tx1"/>
          </a:solidFill>
        </p:grpSpPr>
        <p:sp>
          <p:nvSpPr>
            <p:cNvPr id="105" name="円: 塗りつぶしなし 104">
              <a:extLst>
                <a:ext uri="{FF2B5EF4-FFF2-40B4-BE49-F238E27FC236}">
                  <a16:creationId xmlns:a16="http://schemas.microsoft.com/office/drawing/2014/main" id="{4ED9C2D5-62D0-BC57-F1A7-461564BCEE87}"/>
                </a:ext>
              </a:extLst>
            </p:cNvPr>
            <p:cNvSpPr/>
            <p:nvPr/>
          </p:nvSpPr>
          <p:spPr>
            <a:xfrm>
              <a:off x="4708322" y="2289898"/>
              <a:ext cx="823798" cy="823798"/>
            </a:xfrm>
            <a:prstGeom prst="donut">
              <a:avLst>
                <a:gd name="adj" fmla="val 18187"/>
              </a:avLst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5792C2E4-C9F3-6B48-3A9F-42E0A5FB0301}"/>
                </a:ext>
              </a:extLst>
            </p:cNvPr>
            <p:cNvSpPr/>
            <p:nvPr/>
          </p:nvSpPr>
          <p:spPr>
            <a:xfrm>
              <a:off x="3667505" y="2860675"/>
              <a:ext cx="2917699" cy="2656560"/>
            </a:xfrm>
            <a:custGeom>
              <a:avLst/>
              <a:gdLst>
                <a:gd name="csX0" fmla="*/ 1453261 w 2917699"/>
                <a:gd name="csY0" fmla="*/ 0 h 2656560"/>
                <a:gd name="csX1" fmla="*/ 1549020 w 2917699"/>
                <a:gd name="csY1" fmla="*/ 48000 h 2656560"/>
                <a:gd name="csX2" fmla="*/ 1548338 w 2917699"/>
                <a:gd name="csY2" fmla="*/ 49693 h 2656560"/>
                <a:gd name="csX3" fmla="*/ 1562409 w 2917699"/>
                <a:gd name="csY3" fmla="*/ 360286 h 2656560"/>
                <a:gd name="csX4" fmla="*/ 2350782 w 2917699"/>
                <a:gd name="csY4" fmla="*/ 427010 h 2656560"/>
                <a:gd name="csX5" fmla="*/ 2350782 w 2917699"/>
                <a:gd name="csY5" fmla="*/ 571101 h 2656560"/>
                <a:gd name="csX6" fmla="*/ 1574934 w 2917699"/>
                <a:gd name="csY6" fmla="*/ 636765 h 2656560"/>
                <a:gd name="csX7" fmla="*/ 1627067 w 2917699"/>
                <a:gd name="csY7" fmla="*/ 1787530 h 2656560"/>
                <a:gd name="csX8" fmla="*/ 1638152 w 2917699"/>
                <a:gd name="csY8" fmla="*/ 1865712 h 2656560"/>
                <a:gd name="csX9" fmla="*/ 1733543 w 2917699"/>
                <a:gd name="csY9" fmla="*/ 1961104 h 2656560"/>
                <a:gd name="csX10" fmla="*/ 1806441 w 2917699"/>
                <a:gd name="csY10" fmla="*/ 1971440 h 2656560"/>
                <a:gd name="csX11" fmla="*/ 1848793 w 2917699"/>
                <a:gd name="csY11" fmla="*/ 1965276 h 2656560"/>
                <a:gd name="csX12" fmla="*/ 2407048 w 2917699"/>
                <a:gd name="csY12" fmla="*/ 1759693 h 2656560"/>
                <a:gd name="csX13" fmla="*/ 2463467 w 2917699"/>
                <a:gd name="csY13" fmla="*/ 1723915 h 2656560"/>
                <a:gd name="csX14" fmla="*/ 2438562 w 2917699"/>
                <a:gd name="csY14" fmla="*/ 1716356 h 2656560"/>
                <a:gd name="csX15" fmla="*/ 2252752 w 2917699"/>
                <a:gd name="csY15" fmla="*/ 1685606 h 2656560"/>
                <a:gd name="csX16" fmla="*/ 2207950 w 2917699"/>
                <a:gd name="csY16" fmla="*/ 1682510 h 2656560"/>
                <a:gd name="csX17" fmla="*/ 2279172 w 2917699"/>
                <a:gd name="csY17" fmla="*/ 1617799 h 2656560"/>
                <a:gd name="csX18" fmla="*/ 2867189 w 2917699"/>
                <a:gd name="csY18" fmla="*/ 1278624 h 2656560"/>
                <a:gd name="csX19" fmla="*/ 2869535 w 2917699"/>
                <a:gd name="csY19" fmla="*/ 1952590 h 2656560"/>
                <a:gd name="csX20" fmla="*/ 2847513 w 2917699"/>
                <a:gd name="csY20" fmla="*/ 2049533 h 2656560"/>
                <a:gd name="csX21" fmla="*/ 2821773 w 2917699"/>
                <a:gd name="csY21" fmla="*/ 2011920 h 2656560"/>
                <a:gd name="csX22" fmla="*/ 2702091 w 2917699"/>
                <a:gd name="csY22" fmla="*/ 1868398 h 2656560"/>
                <a:gd name="csX23" fmla="*/ 2679269 w 2917699"/>
                <a:gd name="csY23" fmla="*/ 1847177 h 2656560"/>
                <a:gd name="csX24" fmla="*/ 2660360 w 2917699"/>
                <a:gd name="csY24" fmla="*/ 1888336 h 2656560"/>
                <a:gd name="csX25" fmla="*/ 1842460 w 2917699"/>
                <a:gd name="csY25" fmla="*/ 2479094 h 2656560"/>
                <a:gd name="csX26" fmla="*/ 1777727 w 2917699"/>
                <a:gd name="csY26" fmla="*/ 2490979 h 2656560"/>
                <a:gd name="csX27" fmla="*/ 1733020 w 2917699"/>
                <a:gd name="csY27" fmla="*/ 2506107 h 2656560"/>
                <a:gd name="csX28" fmla="*/ 1534082 w 2917699"/>
                <a:gd name="csY28" fmla="*/ 2604308 h 2656560"/>
                <a:gd name="csX29" fmla="*/ 1452718 w 2917699"/>
                <a:gd name="csY29" fmla="*/ 2656560 h 2656560"/>
                <a:gd name="csX30" fmla="*/ 1371355 w 2917699"/>
                <a:gd name="csY30" fmla="*/ 2604308 h 2656560"/>
                <a:gd name="csX31" fmla="*/ 1172416 w 2917699"/>
                <a:gd name="csY31" fmla="*/ 2506107 h 2656560"/>
                <a:gd name="csX32" fmla="*/ 1127711 w 2917699"/>
                <a:gd name="csY32" fmla="*/ 2490980 h 2656560"/>
                <a:gd name="csX33" fmla="*/ 1062972 w 2917699"/>
                <a:gd name="csY33" fmla="*/ 2479094 h 2656560"/>
                <a:gd name="csX34" fmla="*/ 245073 w 2917699"/>
                <a:gd name="csY34" fmla="*/ 1888336 h 2656560"/>
                <a:gd name="csX35" fmla="*/ 229835 w 2917699"/>
                <a:gd name="csY35" fmla="*/ 1855169 h 2656560"/>
                <a:gd name="csX36" fmla="*/ 215608 w 2917699"/>
                <a:gd name="csY36" fmla="*/ 1868398 h 2656560"/>
                <a:gd name="csX37" fmla="*/ 95926 w 2917699"/>
                <a:gd name="csY37" fmla="*/ 2011920 h 2656560"/>
                <a:gd name="csX38" fmla="*/ 70186 w 2917699"/>
                <a:gd name="csY38" fmla="*/ 2049533 h 2656560"/>
                <a:gd name="csX39" fmla="*/ 48164 w 2917699"/>
                <a:gd name="csY39" fmla="*/ 1952590 h 2656560"/>
                <a:gd name="csX40" fmla="*/ 50510 w 2917699"/>
                <a:gd name="csY40" fmla="*/ 1278624 h 2656560"/>
                <a:gd name="csX41" fmla="*/ 638527 w 2917699"/>
                <a:gd name="csY41" fmla="*/ 1617799 h 2656560"/>
                <a:gd name="csX42" fmla="*/ 709749 w 2917699"/>
                <a:gd name="csY42" fmla="*/ 1682510 h 2656560"/>
                <a:gd name="csX43" fmla="*/ 664947 w 2917699"/>
                <a:gd name="csY43" fmla="*/ 1685606 h 2656560"/>
                <a:gd name="csX44" fmla="*/ 479137 w 2917699"/>
                <a:gd name="csY44" fmla="*/ 1716356 h 2656560"/>
                <a:gd name="csX45" fmla="*/ 445936 w 2917699"/>
                <a:gd name="csY45" fmla="*/ 1726433 h 2656560"/>
                <a:gd name="csX46" fmla="*/ 498384 w 2917699"/>
                <a:gd name="csY46" fmla="*/ 1759693 h 2656560"/>
                <a:gd name="csX47" fmla="*/ 1056639 w 2917699"/>
                <a:gd name="csY47" fmla="*/ 1965276 h 2656560"/>
                <a:gd name="csX48" fmla="*/ 1099333 w 2917699"/>
                <a:gd name="csY48" fmla="*/ 1971489 h 2656560"/>
                <a:gd name="csX49" fmla="*/ 1172582 w 2917699"/>
                <a:gd name="csY49" fmla="*/ 1961104 h 2656560"/>
                <a:gd name="csX50" fmla="*/ 1267973 w 2917699"/>
                <a:gd name="csY50" fmla="*/ 1865712 h 2656560"/>
                <a:gd name="csX51" fmla="*/ 1278040 w 2917699"/>
                <a:gd name="csY51" fmla="*/ 1794713 h 2656560"/>
                <a:gd name="csX52" fmla="*/ 1330498 w 2917699"/>
                <a:gd name="csY52" fmla="*/ 636765 h 2656560"/>
                <a:gd name="csX53" fmla="*/ 554651 w 2917699"/>
                <a:gd name="csY53" fmla="*/ 571101 h 2656560"/>
                <a:gd name="csX54" fmla="*/ 554651 w 2917699"/>
                <a:gd name="csY54" fmla="*/ 427010 h 2656560"/>
                <a:gd name="csX55" fmla="*/ 1343023 w 2917699"/>
                <a:gd name="csY55" fmla="*/ 360286 h 2656560"/>
                <a:gd name="csX56" fmla="*/ 1357256 w 2917699"/>
                <a:gd name="csY56" fmla="*/ 46114 h 2656560"/>
                <a:gd name="csX57" fmla="*/ 1358262 w 2917699"/>
                <a:gd name="csY57" fmla="*/ 46114 h 2656560"/>
                <a:gd name="csX58" fmla="*/ 1365028 w 2917699"/>
                <a:gd name="csY58" fmla="*/ 29316 h 2656560"/>
                <a:gd name="csX59" fmla="*/ 1453261 w 2917699"/>
                <a:gd name="csY59" fmla="*/ 0 h 265656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</a:cxnLst>
              <a:rect l="l" t="t" r="r" b="b"/>
              <a:pathLst>
                <a:path w="2917699" h="2656560">
                  <a:moveTo>
                    <a:pt x="1453261" y="0"/>
                  </a:moveTo>
                  <a:cubicBezTo>
                    <a:pt x="1506147" y="0"/>
                    <a:pt x="1549020" y="21490"/>
                    <a:pt x="1549020" y="48000"/>
                  </a:cubicBezTo>
                  <a:lnTo>
                    <a:pt x="1548338" y="49693"/>
                  </a:lnTo>
                  <a:lnTo>
                    <a:pt x="1562409" y="360286"/>
                  </a:lnTo>
                  <a:lnTo>
                    <a:pt x="2350782" y="427010"/>
                  </a:lnTo>
                  <a:lnTo>
                    <a:pt x="2350782" y="571101"/>
                  </a:lnTo>
                  <a:lnTo>
                    <a:pt x="1574934" y="636765"/>
                  </a:lnTo>
                  <a:lnTo>
                    <a:pt x="1627067" y="1787530"/>
                  </a:lnTo>
                  <a:lnTo>
                    <a:pt x="1638152" y="1865712"/>
                  </a:lnTo>
                  <a:cubicBezTo>
                    <a:pt x="1654353" y="1911764"/>
                    <a:pt x="1687491" y="1944902"/>
                    <a:pt x="1733543" y="1961104"/>
                  </a:cubicBezTo>
                  <a:lnTo>
                    <a:pt x="1806441" y="1971440"/>
                  </a:lnTo>
                  <a:lnTo>
                    <a:pt x="1848793" y="1965276"/>
                  </a:lnTo>
                  <a:cubicBezTo>
                    <a:pt x="2049732" y="1925386"/>
                    <a:pt x="2239177" y="1855520"/>
                    <a:pt x="2407048" y="1759693"/>
                  </a:cubicBezTo>
                  <a:lnTo>
                    <a:pt x="2463467" y="1723915"/>
                  </a:lnTo>
                  <a:lnTo>
                    <a:pt x="2438562" y="1716356"/>
                  </a:lnTo>
                  <a:cubicBezTo>
                    <a:pt x="2382098" y="1702387"/>
                    <a:pt x="2318754" y="1692350"/>
                    <a:pt x="2252752" y="1685606"/>
                  </a:cubicBezTo>
                  <a:lnTo>
                    <a:pt x="2207950" y="1682510"/>
                  </a:lnTo>
                  <a:lnTo>
                    <a:pt x="2279172" y="1617799"/>
                  </a:lnTo>
                  <a:cubicBezTo>
                    <a:pt x="2472070" y="1450940"/>
                    <a:pt x="2787937" y="1230886"/>
                    <a:pt x="2867189" y="1278624"/>
                  </a:cubicBezTo>
                  <a:cubicBezTo>
                    <a:pt x="2946440" y="1326361"/>
                    <a:pt x="2920831" y="1694381"/>
                    <a:pt x="2869535" y="1952590"/>
                  </a:cubicBezTo>
                  <a:lnTo>
                    <a:pt x="2847513" y="2049533"/>
                  </a:lnTo>
                  <a:lnTo>
                    <a:pt x="2821773" y="2011920"/>
                  </a:lnTo>
                  <a:cubicBezTo>
                    <a:pt x="2782837" y="1958907"/>
                    <a:pt x="2742407" y="1909834"/>
                    <a:pt x="2702091" y="1868398"/>
                  </a:cubicBezTo>
                  <a:lnTo>
                    <a:pt x="2679269" y="1847177"/>
                  </a:lnTo>
                  <a:lnTo>
                    <a:pt x="2660360" y="1888336"/>
                  </a:lnTo>
                  <a:cubicBezTo>
                    <a:pt x="2511135" y="2169398"/>
                    <a:pt x="2211820" y="2387573"/>
                    <a:pt x="1842460" y="2479094"/>
                  </a:cubicBezTo>
                  <a:lnTo>
                    <a:pt x="1777727" y="2490979"/>
                  </a:lnTo>
                  <a:lnTo>
                    <a:pt x="1733020" y="2506107"/>
                  </a:lnTo>
                  <a:cubicBezTo>
                    <a:pt x="1663758" y="2534768"/>
                    <a:pt x="1597296" y="2567631"/>
                    <a:pt x="1534082" y="2604308"/>
                  </a:cubicBezTo>
                  <a:lnTo>
                    <a:pt x="1452718" y="2656560"/>
                  </a:lnTo>
                  <a:lnTo>
                    <a:pt x="1371355" y="2604308"/>
                  </a:lnTo>
                  <a:cubicBezTo>
                    <a:pt x="1308140" y="2567631"/>
                    <a:pt x="1241678" y="2534768"/>
                    <a:pt x="1172416" y="2506107"/>
                  </a:cubicBezTo>
                  <a:lnTo>
                    <a:pt x="1127711" y="2490980"/>
                  </a:lnTo>
                  <a:lnTo>
                    <a:pt x="1062972" y="2479094"/>
                  </a:lnTo>
                  <a:cubicBezTo>
                    <a:pt x="693612" y="2387573"/>
                    <a:pt x="394297" y="2169398"/>
                    <a:pt x="245073" y="1888336"/>
                  </a:cubicBezTo>
                  <a:lnTo>
                    <a:pt x="229835" y="1855169"/>
                  </a:lnTo>
                  <a:lnTo>
                    <a:pt x="215608" y="1868398"/>
                  </a:lnTo>
                  <a:cubicBezTo>
                    <a:pt x="175292" y="1909834"/>
                    <a:pt x="134862" y="1958907"/>
                    <a:pt x="95926" y="2011920"/>
                  </a:cubicBezTo>
                  <a:lnTo>
                    <a:pt x="70186" y="2049533"/>
                  </a:lnTo>
                  <a:lnTo>
                    <a:pt x="48164" y="1952590"/>
                  </a:lnTo>
                  <a:cubicBezTo>
                    <a:pt x="-3132" y="1694381"/>
                    <a:pt x="-28741" y="1326361"/>
                    <a:pt x="50510" y="1278624"/>
                  </a:cubicBezTo>
                  <a:cubicBezTo>
                    <a:pt x="129762" y="1230886"/>
                    <a:pt x="445629" y="1450940"/>
                    <a:pt x="638527" y="1617799"/>
                  </a:cubicBezTo>
                  <a:lnTo>
                    <a:pt x="709749" y="1682510"/>
                  </a:lnTo>
                  <a:lnTo>
                    <a:pt x="664947" y="1685606"/>
                  </a:lnTo>
                  <a:cubicBezTo>
                    <a:pt x="598946" y="1692350"/>
                    <a:pt x="535601" y="1702387"/>
                    <a:pt x="479137" y="1716356"/>
                  </a:cubicBezTo>
                  <a:lnTo>
                    <a:pt x="445936" y="1726433"/>
                  </a:lnTo>
                  <a:lnTo>
                    <a:pt x="498384" y="1759693"/>
                  </a:lnTo>
                  <a:cubicBezTo>
                    <a:pt x="666255" y="1855520"/>
                    <a:pt x="855700" y="1925386"/>
                    <a:pt x="1056639" y="1965276"/>
                  </a:cubicBezTo>
                  <a:lnTo>
                    <a:pt x="1099333" y="1971489"/>
                  </a:lnTo>
                  <a:lnTo>
                    <a:pt x="1172582" y="1961104"/>
                  </a:lnTo>
                  <a:cubicBezTo>
                    <a:pt x="1218634" y="1944902"/>
                    <a:pt x="1251772" y="1911764"/>
                    <a:pt x="1267973" y="1865712"/>
                  </a:cubicBezTo>
                  <a:lnTo>
                    <a:pt x="1278040" y="1794713"/>
                  </a:lnTo>
                  <a:lnTo>
                    <a:pt x="1330498" y="636765"/>
                  </a:lnTo>
                  <a:lnTo>
                    <a:pt x="554651" y="571101"/>
                  </a:lnTo>
                  <a:lnTo>
                    <a:pt x="554651" y="427010"/>
                  </a:lnTo>
                  <a:lnTo>
                    <a:pt x="1343023" y="360286"/>
                  </a:lnTo>
                  <a:lnTo>
                    <a:pt x="1357256" y="46114"/>
                  </a:lnTo>
                  <a:lnTo>
                    <a:pt x="1358262" y="46114"/>
                  </a:lnTo>
                  <a:lnTo>
                    <a:pt x="1365028" y="29316"/>
                  </a:lnTo>
                  <a:cubicBezTo>
                    <a:pt x="1379565" y="12088"/>
                    <a:pt x="1413597" y="0"/>
                    <a:pt x="1453261" y="0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80B2C48-70DB-A2BA-5CF2-A1F8BFE54576}"/>
                </a:ext>
              </a:extLst>
            </p:cNvPr>
            <p:cNvSpPr/>
            <p:nvPr/>
          </p:nvSpPr>
          <p:spPr>
            <a:xfrm rot="16200000">
              <a:off x="4689557" y="3855592"/>
              <a:ext cx="849623" cy="2269552"/>
            </a:xfrm>
            <a:custGeom>
              <a:avLst/>
              <a:gdLst>
                <a:gd name="csX0" fmla="*/ 849623 w 849623"/>
                <a:gd name="csY0" fmla="*/ 0 h 2269552"/>
                <a:gd name="csX1" fmla="*/ 332818 w 849623"/>
                <a:gd name="csY1" fmla="*/ 923592 h 2269552"/>
                <a:gd name="csX2" fmla="*/ 324107 w 849623"/>
                <a:gd name="csY2" fmla="*/ 1102346 h 2269552"/>
                <a:gd name="csX3" fmla="*/ 578595 w 849623"/>
                <a:gd name="csY3" fmla="*/ 1146621 h 2269552"/>
                <a:gd name="csX4" fmla="*/ 325252 w 849623"/>
                <a:gd name="csY4" fmla="*/ 1190697 h 2269552"/>
                <a:gd name="csX5" fmla="*/ 332818 w 849623"/>
                <a:gd name="csY5" fmla="*/ 1345961 h 2269552"/>
                <a:gd name="csX6" fmla="*/ 849623 w 849623"/>
                <a:gd name="csY6" fmla="*/ 2269552 h 2269552"/>
                <a:gd name="csX7" fmla="*/ 263584 w 849623"/>
                <a:gd name="csY7" fmla="*/ 1363473 h 2269552"/>
                <a:gd name="csX8" fmla="*/ 254413 w 849623"/>
                <a:gd name="csY8" fmla="*/ 1190883 h 2269552"/>
                <a:gd name="csX9" fmla="*/ 0 w 849623"/>
                <a:gd name="csY9" fmla="*/ 1146621 h 2269552"/>
                <a:gd name="csX10" fmla="*/ 253142 w 849623"/>
                <a:gd name="csY10" fmla="*/ 1102580 h 2269552"/>
                <a:gd name="csX11" fmla="*/ 263584 w 849623"/>
                <a:gd name="csY11" fmla="*/ 906079 h 2269552"/>
                <a:gd name="csX12" fmla="*/ 849623 w 849623"/>
                <a:gd name="csY12" fmla="*/ 0 h 22695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849623" h="2269552">
                  <a:moveTo>
                    <a:pt x="849623" y="0"/>
                  </a:moveTo>
                  <a:cubicBezTo>
                    <a:pt x="586017" y="63440"/>
                    <a:pt x="380163" y="443611"/>
                    <a:pt x="332818" y="923592"/>
                  </a:cubicBezTo>
                  <a:lnTo>
                    <a:pt x="324107" y="1102346"/>
                  </a:lnTo>
                  <a:lnTo>
                    <a:pt x="578595" y="1146621"/>
                  </a:lnTo>
                  <a:lnTo>
                    <a:pt x="325252" y="1190697"/>
                  </a:lnTo>
                  <a:lnTo>
                    <a:pt x="332818" y="1345961"/>
                  </a:lnTo>
                  <a:cubicBezTo>
                    <a:pt x="380163" y="1825941"/>
                    <a:pt x="586017" y="2206112"/>
                    <a:pt x="849623" y="2269552"/>
                  </a:cubicBezTo>
                  <a:cubicBezTo>
                    <a:pt x="560548" y="2269552"/>
                    <a:pt x="319364" y="1880571"/>
                    <a:pt x="263584" y="1363473"/>
                  </a:cubicBezTo>
                  <a:lnTo>
                    <a:pt x="254413" y="1190883"/>
                  </a:lnTo>
                  <a:lnTo>
                    <a:pt x="0" y="1146621"/>
                  </a:lnTo>
                  <a:lnTo>
                    <a:pt x="253142" y="1102580"/>
                  </a:lnTo>
                  <a:lnTo>
                    <a:pt x="263584" y="906079"/>
                  </a:lnTo>
                  <a:cubicBezTo>
                    <a:pt x="319364" y="388981"/>
                    <a:pt x="560548" y="0"/>
                    <a:pt x="849623" y="0"/>
                  </a:cubicBezTo>
                  <a:close/>
                </a:path>
              </a:pathLst>
            </a:cu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42D0456C-06E6-5CDE-F682-0BBAC9E98851}"/>
              </a:ext>
            </a:extLst>
          </p:cNvPr>
          <p:cNvGrpSpPr/>
          <p:nvPr/>
        </p:nvGrpSpPr>
        <p:grpSpPr>
          <a:xfrm>
            <a:off x="6734665" y="3922289"/>
            <a:ext cx="2302485" cy="2315024"/>
            <a:chOff x="6734665" y="3922289"/>
            <a:chExt cx="2302485" cy="2315024"/>
          </a:xfrm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D8FE7D38-6601-A3BC-A02D-0B88D9270367}"/>
                </a:ext>
              </a:extLst>
            </p:cNvPr>
            <p:cNvSpPr/>
            <p:nvPr/>
          </p:nvSpPr>
          <p:spPr>
            <a:xfrm rot="5400000">
              <a:off x="6728396" y="3928558"/>
              <a:ext cx="2315024" cy="2302485"/>
            </a:xfrm>
            <a:custGeom>
              <a:avLst/>
              <a:gdLst>
                <a:gd name="csX0" fmla="*/ 426344 w 5488509"/>
                <a:gd name="csY0" fmla="*/ 2724053 h 5458781"/>
                <a:gd name="csX1" fmla="*/ 731520 w 5488509"/>
                <a:gd name="csY1" fmla="*/ 3029229 h 5458781"/>
                <a:gd name="csX2" fmla="*/ 1036696 w 5488509"/>
                <a:gd name="csY2" fmla="*/ 2724053 h 5458781"/>
                <a:gd name="csX3" fmla="*/ 731520 w 5488509"/>
                <a:gd name="csY3" fmla="*/ 2418877 h 5458781"/>
                <a:gd name="csX4" fmla="*/ 426344 w 5488509"/>
                <a:gd name="csY4" fmla="*/ 2724053 h 5458781"/>
                <a:gd name="csX5" fmla="*/ 0 w 5488509"/>
                <a:gd name="csY5" fmla="*/ 2724053 h 5458781"/>
                <a:gd name="csX6" fmla="*/ 731520 w 5488509"/>
                <a:gd name="csY6" fmla="*/ 1992533 h 5458781"/>
                <a:gd name="csX7" fmla="*/ 1338108 w 5488509"/>
                <a:gd name="csY7" fmla="*/ 2315054 h 5458781"/>
                <a:gd name="csX8" fmla="*/ 1372526 w 5488509"/>
                <a:gd name="csY8" fmla="*/ 2378465 h 5458781"/>
                <a:gd name="csX9" fmla="*/ 1549395 w 5488509"/>
                <a:gd name="csY9" fmla="*/ 2336193 h 5458781"/>
                <a:gd name="csX10" fmla="*/ 1785812 w 5488509"/>
                <a:gd name="csY10" fmla="*/ 2293783 h 5458781"/>
                <a:gd name="csX11" fmla="*/ 1904734 w 5488509"/>
                <a:gd name="csY11" fmla="*/ 2277623 h 5458781"/>
                <a:gd name="csX12" fmla="*/ 1914424 w 5488509"/>
                <a:gd name="csY12" fmla="*/ 2118516 h 5458781"/>
                <a:gd name="csX13" fmla="*/ 2213147 w 5488509"/>
                <a:gd name="csY13" fmla="*/ 920932 h 5458781"/>
                <a:gd name="csX14" fmla="*/ 2244861 w 5488509"/>
                <a:gd name="csY14" fmla="*/ 887427 h 5458781"/>
                <a:gd name="csX15" fmla="*/ 2276576 w 5488509"/>
                <a:gd name="csY15" fmla="*/ 920932 h 5458781"/>
                <a:gd name="csX16" fmla="*/ 2575299 w 5488509"/>
                <a:gd name="csY16" fmla="*/ 2118516 h 5458781"/>
                <a:gd name="csX17" fmla="*/ 2582191 w 5488509"/>
                <a:gd name="csY17" fmla="*/ 2231692 h 5458781"/>
                <a:gd name="csX18" fmla="*/ 2691698 w 5488509"/>
                <a:gd name="csY18" fmla="*/ 2228546 h 5458781"/>
                <a:gd name="csX19" fmla="*/ 4165951 w 5488509"/>
                <a:gd name="csY19" fmla="*/ 2422103 h 5458781"/>
                <a:gd name="csX20" fmla="*/ 4202362 w 5488509"/>
                <a:gd name="csY20" fmla="*/ 2434664 h 5458781"/>
                <a:gd name="csX21" fmla="*/ 4160585 w 5488509"/>
                <a:gd name="csY21" fmla="*/ 2370063 h 5458781"/>
                <a:gd name="csX22" fmla="*/ 4030512 w 5488509"/>
                <a:gd name="csY22" fmla="*/ 1910114 h 5458781"/>
                <a:gd name="csX23" fmla="*/ 4035047 w 5488509"/>
                <a:gd name="csY23" fmla="*/ 1812347 h 5458781"/>
                <a:gd name="csX24" fmla="*/ 4032276 w 5488509"/>
                <a:gd name="csY24" fmla="*/ 1814139 h 5458781"/>
                <a:gd name="csX25" fmla="*/ 3662139 w 5488509"/>
                <a:gd name="csY25" fmla="*/ 612270 h 5458781"/>
                <a:gd name="csX26" fmla="*/ 3652907 w 5488509"/>
                <a:gd name="csY26" fmla="*/ 601477 h 5458781"/>
                <a:gd name="csX27" fmla="*/ 3661108 w 5488509"/>
                <a:gd name="csY27" fmla="*/ 646733 h 5458781"/>
                <a:gd name="csX28" fmla="*/ 3538898 w 5488509"/>
                <a:gd name="csY28" fmla="*/ 962223 h 5458781"/>
                <a:gd name="csX29" fmla="*/ 3057787 w 5488509"/>
                <a:gd name="csY29" fmla="*/ 128915 h 5458781"/>
                <a:gd name="csX30" fmla="*/ 3080028 w 5488509"/>
                <a:gd name="csY30" fmla="*/ 120233 h 5458781"/>
                <a:gd name="csX31" fmla="*/ 3148754 w 5488509"/>
                <a:gd name="csY31" fmla="*/ 85050 h 5458781"/>
                <a:gd name="csX32" fmla="*/ 4388092 w 5488509"/>
                <a:gd name="csY32" fmla="*/ 486215 h 5458781"/>
                <a:gd name="csX33" fmla="*/ 4516071 w 5488509"/>
                <a:gd name="csY33" fmla="*/ 1039923 h 5458781"/>
                <a:gd name="csX34" fmla="*/ 4515755 w 5488509"/>
                <a:gd name="csY34" fmla="*/ 1042581 h 5458781"/>
                <a:gd name="csX35" fmla="*/ 4516401 w 5488509"/>
                <a:gd name="csY35" fmla="*/ 1042139 h 5458781"/>
                <a:gd name="csX36" fmla="*/ 5488509 w 5488509"/>
                <a:gd name="csY36" fmla="*/ 2725879 h 5458781"/>
                <a:gd name="csX37" fmla="*/ 5481596 w 5488509"/>
                <a:gd name="csY37" fmla="*/ 2729363 h 5458781"/>
                <a:gd name="csX38" fmla="*/ 5488509 w 5488509"/>
                <a:gd name="csY38" fmla="*/ 2732902 h 5458781"/>
                <a:gd name="csX39" fmla="*/ 4516401 w 5488509"/>
                <a:gd name="csY39" fmla="*/ 4416642 h 5458781"/>
                <a:gd name="csX40" fmla="*/ 4515755 w 5488509"/>
                <a:gd name="csY40" fmla="*/ 4416200 h 5458781"/>
                <a:gd name="csX41" fmla="*/ 4516071 w 5488509"/>
                <a:gd name="csY41" fmla="*/ 4418858 h 5458781"/>
                <a:gd name="csX42" fmla="*/ 4388092 w 5488509"/>
                <a:gd name="csY42" fmla="*/ 4972566 h 5458781"/>
                <a:gd name="csX43" fmla="*/ 3148754 w 5488509"/>
                <a:gd name="csY43" fmla="*/ 5373731 h 5458781"/>
                <a:gd name="csX44" fmla="*/ 3080028 w 5488509"/>
                <a:gd name="csY44" fmla="*/ 5338548 h 5458781"/>
                <a:gd name="csX45" fmla="*/ 3057787 w 5488509"/>
                <a:gd name="csY45" fmla="*/ 5329866 h 5458781"/>
                <a:gd name="csX46" fmla="*/ 3538898 w 5488509"/>
                <a:gd name="csY46" fmla="*/ 4496558 h 5458781"/>
                <a:gd name="csX47" fmla="*/ 3661108 w 5488509"/>
                <a:gd name="csY47" fmla="*/ 4812048 h 5458781"/>
                <a:gd name="csX48" fmla="*/ 3652907 w 5488509"/>
                <a:gd name="csY48" fmla="*/ 4857304 h 5458781"/>
                <a:gd name="csX49" fmla="*/ 3662139 w 5488509"/>
                <a:gd name="csY49" fmla="*/ 4846511 h 5458781"/>
                <a:gd name="csX50" fmla="*/ 4032276 w 5488509"/>
                <a:gd name="csY50" fmla="*/ 3644642 h 5458781"/>
                <a:gd name="csX51" fmla="*/ 4035047 w 5488509"/>
                <a:gd name="csY51" fmla="*/ 3646434 h 5458781"/>
                <a:gd name="csX52" fmla="*/ 4030512 w 5488509"/>
                <a:gd name="csY52" fmla="*/ 3548667 h 5458781"/>
                <a:gd name="csX53" fmla="*/ 4160585 w 5488509"/>
                <a:gd name="csY53" fmla="*/ 3088718 h 5458781"/>
                <a:gd name="csX54" fmla="*/ 4210866 w 5488509"/>
                <a:gd name="csY54" fmla="*/ 3010968 h 5458781"/>
                <a:gd name="csX55" fmla="*/ 4200590 w 5488509"/>
                <a:gd name="csY55" fmla="*/ 3014673 h 5458781"/>
                <a:gd name="csX56" fmla="*/ 2691698 w 5488509"/>
                <a:gd name="csY56" fmla="*/ 3219558 h 5458781"/>
                <a:gd name="csX57" fmla="*/ 2582191 w 5488509"/>
                <a:gd name="csY57" fmla="*/ 3216413 h 5458781"/>
                <a:gd name="csX58" fmla="*/ 2575299 w 5488509"/>
                <a:gd name="csY58" fmla="*/ 3329590 h 5458781"/>
                <a:gd name="csX59" fmla="*/ 2276576 w 5488509"/>
                <a:gd name="csY59" fmla="*/ 4527174 h 5458781"/>
                <a:gd name="csX60" fmla="*/ 2244861 w 5488509"/>
                <a:gd name="csY60" fmla="*/ 4560679 h 5458781"/>
                <a:gd name="csX61" fmla="*/ 2213147 w 5488509"/>
                <a:gd name="csY61" fmla="*/ 4527174 h 5458781"/>
                <a:gd name="csX62" fmla="*/ 1914424 w 5488509"/>
                <a:gd name="csY62" fmla="*/ 3329590 h 5458781"/>
                <a:gd name="csX63" fmla="*/ 1904734 w 5488509"/>
                <a:gd name="csY63" fmla="*/ 3170481 h 5458781"/>
                <a:gd name="csX64" fmla="*/ 1785812 w 5488509"/>
                <a:gd name="csY64" fmla="*/ 3154321 h 5458781"/>
                <a:gd name="csX65" fmla="*/ 1549395 w 5488509"/>
                <a:gd name="csY65" fmla="*/ 3111911 h 5458781"/>
                <a:gd name="csX66" fmla="*/ 1372528 w 5488509"/>
                <a:gd name="csY66" fmla="*/ 3069639 h 5458781"/>
                <a:gd name="csX67" fmla="*/ 1338108 w 5488509"/>
                <a:gd name="csY67" fmla="*/ 3133053 h 5458781"/>
                <a:gd name="csX68" fmla="*/ 731520 w 5488509"/>
                <a:gd name="csY68" fmla="*/ 3455573 h 5458781"/>
                <a:gd name="csX69" fmla="*/ 0 w 5488509"/>
                <a:gd name="csY69" fmla="*/ 2724053 h 54587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</a:cxnLst>
              <a:rect l="l" t="t" r="r" b="b"/>
              <a:pathLst>
                <a:path w="5488509" h="5458781">
                  <a:moveTo>
                    <a:pt x="426344" y="2724053"/>
                  </a:moveTo>
                  <a:cubicBezTo>
                    <a:pt x="426344" y="2892597"/>
                    <a:pt x="562976" y="3029229"/>
                    <a:pt x="731520" y="3029229"/>
                  </a:cubicBezTo>
                  <a:cubicBezTo>
                    <a:pt x="900064" y="3029229"/>
                    <a:pt x="1036696" y="2892597"/>
                    <a:pt x="1036696" y="2724053"/>
                  </a:cubicBezTo>
                  <a:cubicBezTo>
                    <a:pt x="1036696" y="2555509"/>
                    <a:pt x="900064" y="2418877"/>
                    <a:pt x="731520" y="2418877"/>
                  </a:cubicBezTo>
                  <a:cubicBezTo>
                    <a:pt x="562976" y="2418877"/>
                    <a:pt x="426344" y="2555509"/>
                    <a:pt x="426344" y="2724053"/>
                  </a:cubicBezTo>
                  <a:close/>
                  <a:moveTo>
                    <a:pt x="0" y="2724053"/>
                  </a:moveTo>
                  <a:cubicBezTo>
                    <a:pt x="0" y="2320046"/>
                    <a:pt x="327513" y="1992533"/>
                    <a:pt x="731520" y="1992533"/>
                  </a:cubicBezTo>
                  <a:cubicBezTo>
                    <a:pt x="984024" y="1992533"/>
                    <a:pt x="1206648" y="2120468"/>
                    <a:pt x="1338108" y="2315054"/>
                  </a:cubicBezTo>
                  <a:lnTo>
                    <a:pt x="1372526" y="2378465"/>
                  </a:lnTo>
                  <a:lnTo>
                    <a:pt x="1549395" y="2336193"/>
                  </a:lnTo>
                  <a:cubicBezTo>
                    <a:pt x="1624839" y="2320500"/>
                    <a:pt x="1703793" y="2306317"/>
                    <a:pt x="1785812" y="2293783"/>
                  </a:cubicBezTo>
                  <a:lnTo>
                    <a:pt x="1904734" y="2277623"/>
                  </a:lnTo>
                  <a:lnTo>
                    <a:pt x="1914424" y="2118516"/>
                  </a:lnTo>
                  <a:cubicBezTo>
                    <a:pt x="1961390" y="1548276"/>
                    <a:pt x="2072858" y="1100215"/>
                    <a:pt x="2213147" y="920932"/>
                  </a:cubicBezTo>
                  <a:lnTo>
                    <a:pt x="2244861" y="887427"/>
                  </a:lnTo>
                  <a:lnTo>
                    <a:pt x="2276576" y="920932"/>
                  </a:lnTo>
                  <a:cubicBezTo>
                    <a:pt x="2416865" y="1100215"/>
                    <a:pt x="2528333" y="1548276"/>
                    <a:pt x="2575299" y="2118516"/>
                  </a:cubicBezTo>
                  <a:lnTo>
                    <a:pt x="2582191" y="2231692"/>
                  </a:lnTo>
                  <a:lnTo>
                    <a:pt x="2691698" y="2228546"/>
                  </a:lnTo>
                  <a:cubicBezTo>
                    <a:pt x="3269535" y="2228546"/>
                    <a:pt x="3791813" y="2302683"/>
                    <a:pt x="4165951" y="2422103"/>
                  </a:cubicBezTo>
                  <a:lnTo>
                    <a:pt x="4202362" y="2434664"/>
                  </a:lnTo>
                  <a:lnTo>
                    <a:pt x="4160585" y="2370063"/>
                  </a:lnTo>
                  <a:cubicBezTo>
                    <a:pt x="4076697" y="2224766"/>
                    <a:pt x="4034582" y="2066814"/>
                    <a:pt x="4030512" y="1910114"/>
                  </a:cubicBezTo>
                  <a:lnTo>
                    <a:pt x="4035047" y="1812347"/>
                  </a:lnTo>
                  <a:lnTo>
                    <a:pt x="4032276" y="1814139"/>
                  </a:lnTo>
                  <a:cubicBezTo>
                    <a:pt x="4064765" y="1371947"/>
                    <a:pt x="3926410" y="945384"/>
                    <a:pt x="3662139" y="612270"/>
                  </a:cubicBezTo>
                  <a:lnTo>
                    <a:pt x="3652907" y="601477"/>
                  </a:lnTo>
                  <a:lnTo>
                    <a:pt x="3661108" y="646733"/>
                  </a:lnTo>
                  <a:cubicBezTo>
                    <a:pt x="3675626" y="786126"/>
                    <a:pt x="3633920" y="907363"/>
                    <a:pt x="3538898" y="962223"/>
                  </a:cubicBezTo>
                  <a:cubicBezTo>
                    <a:pt x="3466890" y="651308"/>
                    <a:pt x="3291044" y="346733"/>
                    <a:pt x="3057787" y="128915"/>
                  </a:cubicBezTo>
                  <a:lnTo>
                    <a:pt x="3080028" y="120233"/>
                  </a:lnTo>
                  <a:lnTo>
                    <a:pt x="3148754" y="85050"/>
                  </a:lnTo>
                  <a:cubicBezTo>
                    <a:pt x="3598162" y="-116934"/>
                    <a:pt x="4136430" y="50323"/>
                    <a:pt x="4388092" y="486215"/>
                  </a:cubicBezTo>
                  <a:cubicBezTo>
                    <a:pt x="4488757" y="660572"/>
                    <a:pt x="4529271" y="853151"/>
                    <a:pt x="4516071" y="1039923"/>
                  </a:cubicBezTo>
                  <a:lnTo>
                    <a:pt x="4515755" y="1042581"/>
                  </a:lnTo>
                  <a:lnTo>
                    <a:pt x="4516401" y="1042139"/>
                  </a:lnTo>
                  <a:cubicBezTo>
                    <a:pt x="4464419" y="1749647"/>
                    <a:pt x="4849798" y="2417143"/>
                    <a:pt x="5488509" y="2725879"/>
                  </a:cubicBezTo>
                  <a:lnTo>
                    <a:pt x="5481596" y="2729363"/>
                  </a:lnTo>
                  <a:lnTo>
                    <a:pt x="5488509" y="2732902"/>
                  </a:lnTo>
                  <a:cubicBezTo>
                    <a:pt x="4849798" y="3041638"/>
                    <a:pt x="4464419" y="3709134"/>
                    <a:pt x="4516401" y="4416642"/>
                  </a:cubicBezTo>
                  <a:lnTo>
                    <a:pt x="4515755" y="4416200"/>
                  </a:lnTo>
                  <a:lnTo>
                    <a:pt x="4516071" y="4418858"/>
                  </a:lnTo>
                  <a:cubicBezTo>
                    <a:pt x="4529271" y="4605630"/>
                    <a:pt x="4488757" y="4798209"/>
                    <a:pt x="4388092" y="4972566"/>
                  </a:cubicBezTo>
                  <a:cubicBezTo>
                    <a:pt x="4136430" y="5408458"/>
                    <a:pt x="3598162" y="5575715"/>
                    <a:pt x="3148754" y="5373731"/>
                  </a:cubicBezTo>
                  <a:lnTo>
                    <a:pt x="3080028" y="5338548"/>
                  </a:lnTo>
                  <a:lnTo>
                    <a:pt x="3057787" y="5329866"/>
                  </a:lnTo>
                  <a:cubicBezTo>
                    <a:pt x="3291044" y="5112048"/>
                    <a:pt x="3466890" y="4807473"/>
                    <a:pt x="3538898" y="4496558"/>
                  </a:cubicBezTo>
                  <a:cubicBezTo>
                    <a:pt x="3633920" y="4551418"/>
                    <a:pt x="3675626" y="4672655"/>
                    <a:pt x="3661108" y="4812048"/>
                  </a:cubicBezTo>
                  <a:lnTo>
                    <a:pt x="3652907" y="4857304"/>
                  </a:lnTo>
                  <a:lnTo>
                    <a:pt x="3662139" y="4846511"/>
                  </a:lnTo>
                  <a:cubicBezTo>
                    <a:pt x="3926410" y="4513397"/>
                    <a:pt x="4064765" y="4086834"/>
                    <a:pt x="4032276" y="3644642"/>
                  </a:cubicBezTo>
                  <a:lnTo>
                    <a:pt x="4035047" y="3646434"/>
                  </a:lnTo>
                  <a:lnTo>
                    <a:pt x="4030512" y="3548667"/>
                  </a:lnTo>
                  <a:cubicBezTo>
                    <a:pt x="4034582" y="3391967"/>
                    <a:pt x="4076697" y="3234015"/>
                    <a:pt x="4160585" y="3088718"/>
                  </a:cubicBezTo>
                  <a:lnTo>
                    <a:pt x="4210866" y="3010968"/>
                  </a:lnTo>
                  <a:lnTo>
                    <a:pt x="4200590" y="3014673"/>
                  </a:lnTo>
                  <a:cubicBezTo>
                    <a:pt x="3824401" y="3140715"/>
                    <a:pt x="3287593" y="3219558"/>
                    <a:pt x="2691698" y="3219558"/>
                  </a:cubicBezTo>
                  <a:lnTo>
                    <a:pt x="2582191" y="3216413"/>
                  </a:lnTo>
                  <a:lnTo>
                    <a:pt x="2575299" y="3329590"/>
                  </a:lnTo>
                  <a:cubicBezTo>
                    <a:pt x="2528333" y="3899831"/>
                    <a:pt x="2416865" y="4347892"/>
                    <a:pt x="2276576" y="4527174"/>
                  </a:cubicBezTo>
                  <a:lnTo>
                    <a:pt x="2244861" y="4560679"/>
                  </a:lnTo>
                  <a:lnTo>
                    <a:pt x="2213147" y="4527174"/>
                  </a:lnTo>
                  <a:cubicBezTo>
                    <a:pt x="2072858" y="4347892"/>
                    <a:pt x="1961390" y="3899831"/>
                    <a:pt x="1914424" y="3329590"/>
                  </a:cubicBezTo>
                  <a:lnTo>
                    <a:pt x="1904734" y="3170481"/>
                  </a:lnTo>
                  <a:lnTo>
                    <a:pt x="1785812" y="3154321"/>
                  </a:lnTo>
                  <a:cubicBezTo>
                    <a:pt x="1703793" y="3141787"/>
                    <a:pt x="1624839" y="3127604"/>
                    <a:pt x="1549395" y="3111911"/>
                  </a:cubicBezTo>
                  <a:lnTo>
                    <a:pt x="1372528" y="3069639"/>
                  </a:lnTo>
                  <a:lnTo>
                    <a:pt x="1338108" y="3133053"/>
                  </a:lnTo>
                  <a:cubicBezTo>
                    <a:pt x="1206648" y="3327638"/>
                    <a:pt x="984024" y="3455573"/>
                    <a:pt x="731520" y="3455573"/>
                  </a:cubicBezTo>
                  <a:cubicBezTo>
                    <a:pt x="327513" y="3455573"/>
                    <a:pt x="0" y="3128060"/>
                    <a:pt x="0" y="2724053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9ADE651-4CFB-CFBA-4F6D-3512573C19E1}"/>
                </a:ext>
              </a:extLst>
            </p:cNvPr>
            <p:cNvSpPr/>
            <p:nvPr/>
          </p:nvSpPr>
          <p:spPr>
            <a:xfrm flipH="1">
              <a:off x="7171332" y="4539391"/>
              <a:ext cx="1433652" cy="1433652"/>
            </a:xfrm>
            <a:custGeom>
              <a:avLst/>
              <a:gdLst>
                <a:gd name="csX0" fmla="*/ 1699467 w 3398934"/>
                <a:gd name="csY0" fmla="*/ 0 h 3398934"/>
                <a:gd name="csX1" fmla="*/ 1697144 w 3398934"/>
                <a:gd name="csY1" fmla="*/ 31003 h 3398934"/>
                <a:gd name="csX2" fmla="*/ 1680178 w 3398934"/>
                <a:gd name="csY2" fmla="*/ 654206 h 3398934"/>
                <a:gd name="csX3" fmla="*/ 1678950 w 3398934"/>
                <a:gd name="csY3" fmla="*/ 754930 h 3398934"/>
                <a:gd name="csX4" fmla="*/ 1411772 w 3398934"/>
                <a:gd name="csY4" fmla="*/ 755351 h 3398934"/>
                <a:gd name="csX5" fmla="*/ 31003 w 3398934"/>
                <a:gd name="csY5" fmla="*/ 778552 h 3398934"/>
                <a:gd name="csX6" fmla="*/ 0 w 3398934"/>
                <a:gd name="csY6" fmla="*/ 780875 h 3398934"/>
                <a:gd name="csX7" fmla="*/ 31003 w 3398934"/>
                <a:gd name="csY7" fmla="*/ 783199 h 3398934"/>
                <a:gd name="csX8" fmla="*/ 1411772 w 3398934"/>
                <a:gd name="csY8" fmla="*/ 806399 h 3398934"/>
                <a:gd name="csX9" fmla="*/ 1678318 w 3398934"/>
                <a:gd name="csY9" fmla="*/ 806820 h 3398934"/>
                <a:gd name="csX10" fmla="*/ 1677360 w 3398934"/>
                <a:gd name="csY10" fmla="*/ 885373 h 3398934"/>
                <a:gd name="csX11" fmla="*/ 1673489 w 3398934"/>
                <a:gd name="csY11" fmla="*/ 1699467 h 3398934"/>
                <a:gd name="csX12" fmla="*/ 1697144 w 3398934"/>
                <a:gd name="csY12" fmla="*/ 3367931 h 3398934"/>
                <a:gd name="csX13" fmla="*/ 1699467 w 3398934"/>
                <a:gd name="csY13" fmla="*/ 3398934 h 3398934"/>
                <a:gd name="csX14" fmla="*/ 1701791 w 3398934"/>
                <a:gd name="csY14" fmla="*/ 3367931 h 3398934"/>
                <a:gd name="csX15" fmla="*/ 1725445 w 3398934"/>
                <a:gd name="csY15" fmla="*/ 1699467 h 3398934"/>
                <a:gd name="csX16" fmla="*/ 1721574 w 3398934"/>
                <a:gd name="csY16" fmla="*/ 885373 h 3398934"/>
                <a:gd name="csX17" fmla="*/ 1720617 w 3398934"/>
                <a:gd name="csY17" fmla="*/ 806820 h 3398934"/>
                <a:gd name="csX18" fmla="*/ 1987162 w 3398934"/>
                <a:gd name="csY18" fmla="*/ 806399 h 3398934"/>
                <a:gd name="csX19" fmla="*/ 3367931 w 3398934"/>
                <a:gd name="csY19" fmla="*/ 783199 h 3398934"/>
                <a:gd name="csX20" fmla="*/ 3398934 w 3398934"/>
                <a:gd name="csY20" fmla="*/ 780875 h 3398934"/>
                <a:gd name="csX21" fmla="*/ 3367931 w 3398934"/>
                <a:gd name="csY21" fmla="*/ 778552 h 3398934"/>
                <a:gd name="csX22" fmla="*/ 1987162 w 3398934"/>
                <a:gd name="csY22" fmla="*/ 755351 h 3398934"/>
                <a:gd name="csX23" fmla="*/ 1719985 w 3398934"/>
                <a:gd name="csY23" fmla="*/ 754930 h 3398934"/>
                <a:gd name="csX24" fmla="*/ 1718757 w 3398934"/>
                <a:gd name="csY24" fmla="*/ 654206 h 3398934"/>
                <a:gd name="csX25" fmla="*/ 1701791 w 3398934"/>
                <a:gd name="csY25" fmla="*/ 31003 h 33989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398934" h="3398934">
                  <a:moveTo>
                    <a:pt x="1699467" y="0"/>
                  </a:moveTo>
                  <a:lnTo>
                    <a:pt x="1697144" y="31003"/>
                  </a:lnTo>
                  <a:cubicBezTo>
                    <a:pt x="1690292" y="141599"/>
                    <a:pt x="1684378" y="362730"/>
                    <a:pt x="1680178" y="654206"/>
                  </a:cubicBezTo>
                  <a:lnTo>
                    <a:pt x="1678950" y="754930"/>
                  </a:lnTo>
                  <a:lnTo>
                    <a:pt x="1411772" y="755351"/>
                  </a:lnTo>
                  <a:cubicBezTo>
                    <a:pt x="756605" y="757443"/>
                    <a:pt x="224545" y="766560"/>
                    <a:pt x="31003" y="778552"/>
                  </a:cubicBezTo>
                  <a:lnTo>
                    <a:pt x="0" y="780875"/>
                  </a:lnTo>
                  <a:lnTo>
                    <a:pt x="31003" y="783199"/>
                  </a:lnTo>
                  <a:cubicBezTo>
                    <a:pt x="224545" y="795190"/>
                    <a:pt x="756605" y="804307"/>
                    <a:pt x="1411772" y="806399"/>
                  </a:cubicBezTo>
                  <a:lnTo>
                    <a:pt x="1678318" y="806820"/>
                  </a:lnTo>
                  <a:lnTo>
                    <a:pt x="1677360" y="885373"/>
                  </a:lnTo>
                  <a:cubicBezTo>
                    <a:pt x="1674889" y="1128474"/>
                    <a:pt x="1673489" y="1405491"/>
                    <a:pt x="1673489" y="1699467"/>
                  </a:cubicBezTo>
                  <a:cubicBezTo>
                    <a:pt x="1673489" y="2483404"/>
                    <a:pt x="1683440" y="3146740"/>
                    <a:pt x="1697144" y="3367931"/>
                  </a:cubicBezTo>
                  <a:lnTo>
                    <a:pt x="1699467" y="3398934"/>
                  </a:lnTo>
                  <a:lnTo>
                    <a:pt x="1701791" y="3367931"/>
                  </a:lnTo>
                  <a:cubicBezTo>
                    <a:pt x="1715495" y="3146740"/>
                    <a:pt x="1725445" y="2483404"/>
                    <a:pt x="1725445" y="1699467"/>
                  </a:cubicBezTo>
                  <a:cubicBezTo>
                    <a:pt x="1725445" y="1405491"/>
                    <a:pt x="1724046" y="1128474"/>
                    <a:pt x="1721574" y="885373"/>
                  </a:cubicBezTo>
                  <a:lnTo>
                    <a:pt x="1720617" y="806820"/>
                  </a:lnTo>
                  <a:lnTo>
                    <a:pt x="1987162" y="806399"/>
                  </a:lnTo>
                  <a:cubicBezTo>
                    <a:pt x="2642329" y="804307"/>
                    <a:pt x="3174389" y="795190"/>
                    <a:pt x="3367931" y="783199"/>
                  </a:cubicBezTo>
                  <a:lnTo>
                    <a:pt x="3398934" y="780875"/>
                  </a:lnTo>
                  <a:lnTo>
                    <a:pt x="3367931" y="778552"/>
                  </a:lnTo>
                  <a:cubicBezTo>
                    <a:pt x="3174389" y="766560"/>
                    <a:pt x="2642329" y="757443"/>
                    <a:pt x="1987162" y="755351"/>
                  </a:cubicBezTo>
                  <a:lnTo>
                    <a:pt x="1719985" y="754930"/>
                  </a:lnTo>
                  <a:lnTo>
                    <a:pt x="1718757" y="654206"/>
                  </a:lnTo>
                  <a:cubicBezTo>
                    <a:pt x="1714557" y="362730"/>
                    <a:pt x="1708643" y="141599"/>
                    <a:pt x="1701791" y="31003"/>
                  </a:cubicBezTo>
                  <a:close/>
                </a:path>
              </a:pathLst>
            </a:cu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1532BC7F-7ECF-112C-F993-81FE702265D7}"/>
                </a:ext>
              </a:extLst>
            </p:cNvPr>
            <p:cNvSpPr/>
            <p:nvPr/>
          </p:nvSpPr>
          <p:spPr>
            <a:xfrm rot="1800000">
              <a:off x="7056515" y="5497598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96D2D501-04FB-734F-B3AD-B0B3D0A3F94C}"/>
                </a:ext>
              </a:extLst>
            </p:cNvPr>
            <p:cNvSpPr/>
            <p:nvPr/>
          </p:nvSpPr>
          <p:spPr>
            <a:xfrm rot="1800000">
              <a:off x="7183792" y="5524596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D754D868-CA34-3ECD-F5FD-8C80567F2AD6}"/>
                </a:ext>
              </a:extLst>
            </p:cNvPr>
            <p:cNvSpPr/>
            <p:nvPr/>
          </p:nvSpPr>
          <p:spPr>
            <a:xfrm rot="1800000">
              <a:off x="7322641" y="5524595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DCD5BFFB-7BE9-283E-854B-8C528546D189}"/>
                </a:ext>
              </a:extLst>
            </p:cNvPr>
            <p:cNvSpPr/>
            <p:nvPr/>
          </p:nvSpPr>
          <p:spPr>
            <a:xfrm rot="19800000" flipH="1">
              <a:off x="8631060" y="5497597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8DE762F5-BEB6-56D7-D284-827A0B4B40D3}"/>
                </a:ext>
              </a:extLst>
            </p:cNvPr>
            <p:cNvSpPr/>
            <p:nvPr/>
          </p:nvSpPr>
          <p:spPr>
            <a:xfrm rot="19800000" flipH="1">
              <a:off x="8503783" y="5524595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A04BDCD0-C621-FEB4-6215-C6499390B527}"/>
                </a:ext>
              </a:extLst>
            </p:cNvPr>
            <p:cNvSpPr/>
            <p:nvPr/>
          </p:nvSpPr>
          <p:spPr>
            <a:xfrm rot="19800000" flipH="1">
              <a:off x="8364934" y="5524595"/>
              <a:ext cx="77452" cy="39666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8467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200621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pptxo51_錨のイラスト</dc:title>
  <dc:subject>pptxo51_錨のイラスト</dc:subject>
  <dc:creator>でじけろお</dc:creator>
  <cp:revision>1</cp:revision>
  <dcterms:created xsi:type="dcterms:W3CDTF">2018-05-20T00:31:01Z</dcterms:created>
  <dcterms:modified xsi:type="dcterms:W3CDTF">2026-02-12T07:02:42Z</dcterms:modified>
  <cp:version>1</cp:version>
</cp:coreProperties>
</file>