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61" r:id="rId2"/>
    <p:sldId id="106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CC"/>
    <a:srgbClr val="FFCC00"/>
    <a:srgbClr val="FFFFFF"/>
    <a:srgbClr val="800000"/>
    <a:srgbClr val="FF33CC"/>
    <a:srgbClr val="FF7C80"/>
    <a:srgbClr val="00FF00"/>
    <a:srgbClr val="26262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C0C471-3B22-CBAE-80BA-BF3AAF03A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B74D9A5E-F6FC-5CB0-09E7-D44617606FC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リサイクルゴミ箱のイラスト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17E8076E-CA35-0083-24A0-3ED9EDF7B5A1}"/>
              </a:ext>
            </a:extLst>
          </p:cNvPr>
          <p:cNvGrpSpPr/>
          <p:nvPr/>
        </p:nvGrpSpPr>
        <p:grpSpPr>
          <a:xfrm>
            <a:off x="6956191" y="1242814"/>
            <a:ext cx="1951534" cy="2080661"/>
            <a:chOff x="6095081" y="853058"/>
            <a:chExt cx="1435958" cy="1530971"/>
          </a:xfrm>
        </p:grpSpPr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60CA3E8F-C11C-AB0D-F97A-DEDA52D712D4}"/>
                </a:ext>
              </a:extLst>
            </p:cNvPr>
            <p:cNvSpPr/>
            <p:nvPr/>
          </p:nvSpPr>
          <p:spPr bwMode="auto">
            <a:xfrm flipV="1">
              <a:off x="6466495" y="2304963"/>
              <a:ext cx="693130" cy="79066"/>
            </a:xfrm>
            <a:prstGeom prst="trapezoid">
              <a:avLst>
                <a:gd name="adj" fmla="val 65858"/>
              </a:avLst>
            </a:prstGeom>
            <a:gradFill>
              <a:gsLst>
                <a:gs pos="50000">
                  <a:schemeClr val="tx1">
                    <a:lumMod val="95000"/>
                    <a:lumOff val="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9D530FF-012F-A371-8C01-E34FCBE10414}"/>
                </a:ext>
              </a:extLst>
            </p:cNvPr>
            <p:cNvSpPr/>
            <p:nvPr/>
          </p:nvSpPr>
          <p:spPr bwMode="auto">
            <a:xfrm flipV="1">
              <a:off x="6095081" y="1198612"/>
              <a:ext cx="1435958" cy="1149271"/>
            </a:xfrm>
            <a:custGeom>
              <a:avLst/>
              <a:gdLst>
                <a:gd name="connsiteX0" fmla="*/ 10913 w 1435958"/>
                <a:gd name="connsiteY0" fmla="*/ 1149271 h 1149271"/>
                <a:gd name="connsiteX1" fmla="*/ 1425045 w 1435958"/>
                <a:gd name="connsiteY1" fmla="*/ 1149271 h 1149271"/>
                <a:gd name="connsiteX2" fmla="*/ 1435958 w 1435958"/>
                <a:gd name="connsiteY2" fmla="*/ 1138358 h 1149271"/>
                <a:gd name="connsiteX3" fmla="*/ 1079925 w 1435958"/>
                <a:gd name="connsiteY3" fmla="*/ 0 h 1149271"/>
                <a:gd name="connsiteX4" fmla="*/ 356032 w 1435958"/>
                <a:gd name="connsiteY4" fmla="*/ 0 h 1149271"/>
                <a:gd name="connsiteX5" fmla="*/ 0 w 1435958"/>
                <a:gd name="connsiteY5" fmla="*/ 1138358 h 114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5958" h="1149271">
                  <a:moveTo>
                    <a:pt x="10913" y="1149271"/>
                  </a:moveTo>
                  <a:lnTo>
                    <a:pt x="1425045" y="1149271"/>
                  </a:lnTo>
                  <a:lnTo>
                    <a:pt x="1435958" y="1138358"/>
                  </a:lnTo>
                  <a:lnTo>
                    <a:pt x="1079925" y="0"/>
                  </a:lnTo>
                  <a:lnTo>
                    <a:pt x="356032" y="0"/>
                  </a:lnTo>
                  <a:lnTo>
                    <a:pt x="0" y="1138358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" name="台形 54">
              <a:extLst>
                <a:ext uri="{FF2B5EF4-FFF2-40B4-BE49-F238E27FC236}">
                  <a16:creationId xmlns:a16="http://schemas.microsoft.com/office/drawing/2014/main" id="{AC2CAC35-3D99-B4EA-E9A6-CF2384873047}"/>
                </a:ext>
              </a:extLst>
            </p:cNvPr>
            <p:cNvSpPr/>
            <p:nvPr/>
          </p:nvSpPr>
          <p:spPr bwMode="auto">
            <a:xfrm>
              <a:off x="6148995" y="869864"/>
              <a:ext cx="1328130" cy="311943"/>
            </a:xfrm>
            <a:prstGeom prst="trapezoid">
              <a:avLst>
                <a:gd name="adj" fmla="val 79311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98E04104-6E49-804A-3006-9EC4CF4DA7FE}"/>
                </a:ext>
              </a:extLst>
            </p:cNvPr>
            <p:cNvSpPr/>
            <p:nvPr/>
          </p:nvSpPr>
          <p:spPr bwMode="auto">
            <a:xfrm>
              <a:off x="6390478" y="869840"/>
              <a:ext cx="849591" cy="304824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6FEF672-7906-AC08-0E80-BB95A4CBF6AD}"/>
                </a:ext>
              </a:extLst>
            </p:cNvPr>
            <p:cNvSpPr/>
            <p:nvPr/>
          </p:nvSpPr>
          <p:spPr bwMode="auto">
            <a:xfrm>
              <a:off x="6100427" y="853058"/>
              <a:ext cx="1425530" cy="350757"/>
            </a:xfrm>
            <a:custGeom>
              <a:avLst/>
              <a:gdLst>
                <a:gd name="connsiteX0" fmla="*/ 293968 w 1425530"/>
                <a:gd name="connsiteY0" fmla="*/ 26751 h 350757"/>
                <a:gd name="connsiteX1" fmla="*/ 65237 w 1425530"/>
                <a:gd name="connsiteY1" fmla="*/ 315148 h 350757"/>
                <a:gd name="connsiteX2" fmla="*/ 1360029 w 1425530"/>
                <a:gd name="connsiteY2" fmla="*/ 315148 h 350757"/>
                <a:gd name="connsiteX3" fmla="*/ 1131298 w 1425530"/>
                <a:gd name="connsiteY3" fmla="*/ 26751 h 350757"/>
                <a:gd name="connsiteX4" fmla="*/ 269429 w 1425530"/>
                <a:gd name="connsiteY4" fmla="*/ 0 h 350757"/>
                <a:gd name="connsiteX5" fmla="*/ 1155836 w 1425530"/>
                <a:gd name="connsiteY5" fmla="*/ 0 h 350757"/>
                <a:gd name="connsiteX6" fmla="*/ 1425530 w 1425530"/>
                <a:gd name="connsiteY6" fmla="*/ 340045 h 350757"/>
                <a:gd name="connsiteX7" fmla="*/ 1422602 w 1425530"/>
                <a:gd name="connsiteY7" fmla="*/ 350757 h 350757"/>
                <a:gd name="connsiteX8" fmla="*/ 3018 w 1425530"/>
                <a:gd name="connsiteY8" fmla="*/ 350757 h 350757"/>
                <a:gd name="connsiteX9" fmla="*/ 0 w 1425530"/>
                <a:gd name="connsiteY9" fmla="*/ 339712 h 35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5530" h="350757">
                  <a:moveTo>
                    <a:pt x="293968" y="26751"/>
                  </a:moveTo>
                  <a:lnTo>
                    <a:pt x="65237" y="315148"/>
                  </a:lnTo>
                  <a:lnTo>
                    <a:pt x="1360029" y="315148"/>
                  </a:lnTo>
                  <a:lnTo>
                    <a:pt x="1131298" y="26751"/>
                  </a:lnTo>
                  <a:close/>
                  <a:moveTo>
                    <a:pt x="269429" y="0"/>
                  </a:moveTo>
                  <a:lnTo>
                    <a:pt x="1155836" y="0"/>
                  </a:lnTo>
                  <a:lnTo>
                    <a:pt x="1425530" y="340045"/>
                  </a:lnTo>
                  <a:lnTo>
                    <a:pt x="1422602" y="350757"/>
                  </a:lnTo>
                  <a:lnTo>
                    <a:pt x="3018" y="350757"/>
                  </a:lnTo>
                  <a:lnTo>
                    <a:pt x="0" y="3397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89FC5238-CD05-AC42-2D23-FD332B03A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278" y="1447156"/>
              <a:ext cx="681238" cy="66883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83CC837-5C4E-B923-43AA-03D28915C272}"/>
                </a:ext>
              </a:extLst>
            </p:cNvPr>
            <p:cNvSpPr/>
            <p:nvPr/>
          </p:nvSpPr>
          <p:spPr bwMode="auto">
            <a:xfrm flipV="1">
              <a:off x="7113240" y="1230780"/>
              <a:ext cx="349484" cy="287424"/>
            </a:xfrm>
            <a:custGeom>
              <a:avLst/>
              <a:gdLst>
                <a:gd name="connsiteX0" fmla="*/ 188117 w 420907"/>
                <a:gd name="connsiteY0" fmla="*/ 346164 h 346164"/>
                <a:gd name="connsiteX1" fmla="*/ 313729 w 420907"/>
                <a:gd name="connsiteY1" fmla="*/ 346164 h 346164"/>
                <a:gd name="connsiteX2" fmla="*/ 420907 w 420907"/>
                <a:gd name="connsiteY2" fmla="*/ 238986 h 346164"/>
                <a:gd name="connsiteX3" fmla="*/ 390981 w 420907"/>
                <a:gd name="connsiteY3" fmla="*/ 143300 h 346164"/>
                <a:gd name="connsiteX4" fmla="*/ 0 w 420907"/>
                <a:gd name="connsiteY4" fmla="*/ 346164 h 346164"/>
                <a:gd name="connsiteX5" fmla="*/ 131144 w 420907"/>
                <a:gd name="connsiteY5" fmla="*/ 346164 h 346164"/>
                <a:gd name="connsiteX6" fmla="*/ 377406 w 420907"/>
                <a:gd name="connsiteY6" fmla="*/ 99899 h 346164"/>
                <a:gd name="connsiteX7" fmla="*/ 346162 w 420907"/>
                <a:gd name="connsiteY7" fmla="*/ 0 h 34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0907" h="346164">
                  <a:moveTo>
                    <a:pt x="188117" y="346164"/>
                  </a:moveTo>
                  <a:lnTo>
                    <a:pt x="313729" y="346164"/>
                  </a:lnTo>
                  <a:lnTo>
                    <a:pt x="420907" y="238986"/>
                  </a:lnTo>
                  <a:lnTo>
                    <a:pt x="390981" y="143300"/>
                  </a:lnTo>
                  <a:close/>
                  <a:moveTo>
                    <a:pt x="0" y="346164"/>
                  </a:moveTo>
                  <a:lnTo>
                    <a:pt x="131144" y="346164"/>
                  </a:lnTo>
                  <a:lnTo>
                    <a:pt x="377406" y="99899"/>
                  </a:lnTo>
                  <a:lnTo>
                    <a:pt x="34616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B1745218-203D-FE24-5CFA-1F72921E2DC6}"/>
              </a:ext>
            </a:extLst>
          </p:cNvPr>
          <p:cNvGrpSpPr/>
          <p:nvPr/>
        </p:nvGrpSpPr>
        <p:grpSpPr>
          <a:xfrm>
            <a:off x="4008248" y="1144356"/>
            <a:ext cx="1880145" cy="2179121"/>
            <a:chOff x="4008248" y="1144356"/>
            <a:chExt cx="1880145" cy="2179121"/>
          </a:xfrm>
        </p:grpSpPr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D0D0F512-EBC9-9998-6D0B-A5B568AFE51C}"/>
                </a:ext>
              </a:extLst>
            </p:cNvPr>
            <p:cNvGrpSpPr/>
            <p:nvPr/>
          </p:nvGrpSpPr>
          <p:grpSpPr>
            <a:xfrm>
              <a:off x="4008248" y="1144356"/>
              <a:ext cx="1880145" cy="2179121"/>
              <a:chOff x="4256467" y="844547"/>
              <a:chExt cx="1363282" cy="1580067"/>
            </a:xfrm>
          </p:grpSpPr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18C96F75-CAF2-A45E-57BF-CB6598CC3BA5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FE4DC6F-385A-4D5E-0198-0F0E127F77CA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3FC8CDA4-42CB-D385-E39F-BC9715279436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E09B6B21-8A4D-1887-A6E3-F290D5AF39C7}"/>
                  </a:ext>
                </a:extLst>
              </p:cNvPr>
              <p:cNvSpPr/>
              <p:nvPr/>
            </p:nvSpPr>
            <p:spPr bwMode="auto">
              <a:xfrm>
                <a:off x="4307267" y="873039"/>
                <a:ext cx="1261682" cy="244475"/>
              </a:xfrm>
              <a:prstGeom prst="ellipse">
                <a:avLst/>
              </a:prstGeom>
              <a:pattFill prst="openDmnd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68B586B6-88BB-1B22-22CC-CC0B511739E4}"/>
                  </a:ext>
                </a:extLst>
              </p:cNvPr>
              <p:cNvSpPr/>
              <p:nvPr/>
            </p:nvSpPr>
            <p:spPr bwMode="auto">
              <a:xfrm>
                <a:off x="4307267" y="873038"/>
                <a:ext cx="1261682" cy="244475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Oval 23">
                <a:extLst>
                  <a:ext uri="{FF2B5EF4-FFF2-40B4-BE49-F238E27FC236}">
                    <a16:creationId xmlns:a16="http://schemas.microsoft.com/office/drawing/2014/main" id="{3E7E2F18-7F88-890B-9FD5-471E37CE7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3674" y="1382272"/>
                <a:ext cx="828868" cy="679823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4D4EDC03-69A0-537F-EFE1-837F551DE736}"/>
                  </a:ext>
                </a:extLst>
              </p:cNvPr>
              <p:cNvSpPr/>
              <p:nvPr/>
            </p:nvSpPr>
            <p:spPr bwMode="auto">
              <a:xfrm>
                <a:off x="4256467" y="847073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CD976A05-B7B3-28A0-E14C-D0F2E11C3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471" y="2036779"/>
              <a:ext cx="647698" cy="635908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80A1E482-0C60-F21A-B2B3-3306BAF70481}"/>
              </a:ext>
            </a:extLst>
          </p:cNvPr>
          <p:cNvGrpSpPr/>
          <p:nvPr/>
        </p:nvGrpSpPr>
        <p:grpSpPr>
          <a:xfrm>
            <a:off x="1234611" y="1144356"/>
            <a:ext cx="1650637" cy="2179119"/>
            <a:chOff x="1234611" y="1144356"/>
            <a:chExt cx="1650637" cy="217911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C98E977-016B-838D-B9E3-827A75DA6F02}"/>
                </a:ext>
              </a:extLst>
            </p:cNvPr>
            <p:cNvGrpSpPr/>
            <p:nvPr/>
          </p:nvGrpSpPr>
          <p:grpSpPr>
            <a:xfrm>
              <a:off x="1234611" y="1144356"/>
              <a:ext cx="1650637" cy="2179119"/>
              <a:chOff x="636346" y="2887663"/>
              <a:chExt cx="1125538" cy="1485900"/>
            </a:xfrm>
            <a:solidFill>
              <a:schemeClr val="bg1">
                <a:lumMod val="75000"/>
              </a:schemeClr>
            </a:solidFill>
          </p:grpSpPr>
          <p:sp>
            <p:nvSpPr>
              <p:cNvPr id="14" name="Freeform 180">
                <a:extLst>
                  <a:ext uri="{FF2B5EF4-FFF2-40B4-BE49-F238E27FC236}">
                    <a16:creationId xmlns:a16="http://schemas.microsoft.com/office/drawing/2014/main" id="{106A53CF-53FD-1328-90B5-1A2232556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933700"/>
                <a:ext cx="1125538" cy="269875"/>
              </a:xfrm>
              <a:custGeom>
                <a:avLst/>
                <a:gdLst>
                  <a:gd name="T0" fmla="*/ 0 w 709"/>
                  <a:gd name="T1" fmla="*/ 2147483647 h 170"/>
                  <a:gd name="T2" fmla="*/ 2147483647 w 709"/>
                  <a:gd name="T3" fmla="*/ 0 h 170"/>
                  <a:gd name="T4" fmla="*/ 2147483647 w 709"/>
                  <a:gd name="T5" fmla="*/ 0 h 170"/>
                  <a:gd name="T6" fmla="*/ 2147483647 w 709"/>
                  <a:gd name="T7" fmla="*/ 2147483647 h 170"/>
                  <a:gd name="T8" fmla="*/ 2147483647 w 709"/>
                  <a:gd name="T9" fmla="*/ 2147483647 h 170"/>
                  <a:gd name="T10" fmla="*/ 2147483647 w 709"/>
                  <a:gd name="T11" fmla="*/ 2147483647 h 170"/>
                  <a:gd name="T12" fmla="*/ 0 w 709"/>
                  <a:gd name="T13" fmla="*/ 2147483647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9" h="170">
                    <a:moveTo>
                      <a:pt x="0" y="85"/>
                    </a:moveTo>
                    <a:lnTo>
                      <a:pt x="113" y="0"/>
                    </a:lnTo>
                    <a:lnTo>
                      <a:pt x="595" y="0"/>
                    </a:lnTo>
                    <a:lnTo>
                      <a:pt x="709" y="85"/>
                    </a:lnTo>
                    <a:lnTo>
                      <a:pt x="595" y="170"/>
                    </a:lnTo>
                    <a:lnTo>
                      <a:pt x="113" y="170"/>
                    </a:lnTo>
                    <a:lnTo>
                      <a:pt x="0" y="85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5" name="Freeform 181">
                <a:extLst>
                  <a:ext uri="{FF2B5EF4-FFF2-40B4-BE49-F238E27FC236}">
                    <a16:creationId xmlns:a16="http://schemas.microsoft.com/office/drawing/2014/main" id="{184566D5-3A30-B96B-271A-FC95C4EF2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3068638"/>
                <a:ext cx="1125538" cy="269875"/>
              </a:xfrm>
              <a:custGeom>
                <a:avLst/>
                <a:gdLst>
                  <a:gd name="T0" fmla="*/ 0 w 709"/>
                  <a:gd name="T1" fmla="*/ 0 h 170"/>
                  <a:gd name="T2" fmla="*/ 0 w 709"/>
                  <a:gd name="T3" fmla="*/ 2147483647 h 170"/>
                  <a:gd name="T4" fmla="*/ 2147483647 w 709"/>
                  <a:gd name="T5" fmla="*/ 2147483647 h 170"/>
                  <a:gd name="T6" fmla="*/ 2147483647 w 709"/>
                  <a:gd name="T7" fmla="*/ 2147483647 h 170"/>
                  <a:gd name="T8" fmla="*/ 2147483647 w 709"/>
                  <a:gd name="T9" fmla="*/ 2147483647 h 170"/>
                  <a:gd name="T10" fmla="*/ 2147483647 w 709"/>
                  <a:gd name="T11" fmla="*/ 0 h 170"/>
                  <a:gd name="T12" fmla="*/ 2147483647 w 709"/>
                  <a:gd name="T13" fmla="*/ 2147483647 h 170"/>
                  <a:gd name="T14" fmla="*/ 2147483647 w 709"/>
                  <a:gd name="T15" fmla="*/ 2147483647 h 170"/>
                  <a:gd name="T16" fmla="*/ 0 w 709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09" h="170">
                    <a:moveTo>
                      <a:pt x="0" y="0"/>
                    </a:moveTo>
                    <a:lnTo>
                      <a:pt x="0" y="85"/>
                    </a:lnTo>
                    <a:lnTo>
                      <a:pt x="113" y="170"/>
                    </a:lnTo>
                    <a:lnTo>
                      <a:pt x="595" y="170"/>
                    </a:lnTo>
                    <a:lnTo>
                      <a:pt x="709" y="85"/>
                    </a:lnTo>
                    <a:lnTo>
                      <a:pt x="709" y="0"/>
                    </a:lnTo>
                    <a:lnTo>
                      <a:pt x="595" y="85"/>
                    </a:lnTo>
                    <a:lnTo>
                      <a:pt x="113" y="8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" name="Freeform 184">
                <a:extLst>
                  <a:ext uri="{FF2B5EF4-FFF2-40B4-BE49-F238E27FC236}">
                    <a16:creationId xmlns:a16="http://schemas.microsoft.com/office/drawing/2014/main" id="{4BB273F0-A715-68BC-CA65-1A3C882E1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734" y="3338513"/>
                <a:ext cx="765175" cy="1035050"/>
              </a:xfrm>
              <a:custGeom>
                <a:avLst/>
                <a:gdLst>
                  <a:gd name="T0" fmla="*/ 0 w 482"/>
                  <a:gd name="T1" fmla="*/ 0 h 652"/>
                  <a:gd name="T2" fmla="*/ 2147483647 w 482"/>
                  <a:gd name="T3" fmla="*/ 2147483647 h 652"/>
                  <a:gd name="T4" fmla="*/ 2147483647 w 482"/>
                  <a:gd name="T5" fmla="*/ 2147483647 h 652"/>
                  <a:gd name="T6" fmla="*/ 2147483647 w 482"/>
                  <a:gd name="T7" fmla="*/ 0 h 652"/>
                  <a:gd name="T8" fmla="*/ 0 w 482"/>
                  <a:gd name="T9" fmla="*/ 0 h 6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652">
                    <a:moveTo>
                      <a:pt x="0" y="0"/>
                    </a:moveTo>
                    <a:lnTo>
                      <a:pt x="85" y="652"/>
                    </a:lnTo>
                    <a:lnTo>
                      <a:pt x="397" y="652"/>
                    </a:lnTo>
                    <a:lnTo>
                      <a:pt x="48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" name="Freeform 185">
                <a:extLst>
                  <a:ext uri="{FF2B5EF4-FFF2-40B4-BE49-F238E27FC236}">
                    <a16:creationId xmlns:a16="http://schemas.microsoft.com/office/drawing/2014/main" id="{8293BAF8-B562-BEE5-4DDA-C296BCC88F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3203575"/>
                <a:ext cx="314325" cy="1169988"/>
              </a:xfrm>
              <a:custGeom>
                <a:avLst/>
                <a:gdLst>
                  <a:gd name="T0" fmla="*/ 2147483647 w 198"/>
                  <a:gd name="T1" fmla="*/ 2147483647 h 737"/>
                  <a:gd name="T2" fmla="*/ 2147483647 w 198"/>
                  <a:gd name="T3" fmla="*/ 2147483647 h 737"/>
                  <a:gd name="T4" fmla="*/ 0 w 198"/>
                  <a:gd name="T5" fmla="*/ 0 h 737"/>
                  <a:gd name="T6" fmla="*/ 2147483647 w 198"/>
                  <a:gd name="T7" fmla="*/ 2147483647 h 737"/>
                  <a:gd name="T8" fmla="*/ 2147483647 w 198"/>
                  <a:gd name="T9" fmla="*/ 2147483647 h 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737">
                    <a:moveTo>
                      <a:pt x="198" y="737"/>
                    </a:moveTo>
                    <a:lnTo>
                      <a:pt x="113" y="85"/>
                    </a:lnTo>
                    <a:lnTo>
                      <a:pt x="0" y="0"/>
                    </a:lnTo>
                    <a:lnTo>
                      <a:pt x="113" y="652"/>
                    </a:lnTo>
                    <a:lnTo>
                      <a:pt x="198" y="737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" name="Freeform 186">
                <a:extLst>
                  <a:ext uri="{FF2B5EF4-FFF2-40B4-BE49-F238E27FC236}">
                    <a16:creationId xmlns:a16="http://schemas.microsoft.com/office/drawing/2014/main" id="{0BCF43EF-5211-A133-9B65-47D07258CE5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45971" y="3203575"/>
                <a:ext cx="314325" cy="1169988"/>
              </a:xfrm>
              <a:custGeom>
                <a:avLst/>
                <a:gdLst>
                  <a:gd name="T0" fmla="*/ 2147483647 w 198"/>
                  <a:gd name="T1" fmla="*/ 2147483647 h 737"/>
                  <a:gd name="T2" fmla="*/ 2147483647 w 198"/>
                  <a:gd name="T3" fmla="*/ 2147483647 h 737"/>
                  <a:gd name="T4" fmla="*/ 0 w 198"/>
                  <a:gd name="T5" fmla="*/ 0 h 737"/>
                  <a:gd name="T6" fmla="*/ 2147483647 w 198"/>
                  <a:gd name="T7" fmla="*/ 2147483647 h 737"/>
                  <a:gd name="T8" fmla="*/ 2147483647 w 198"/>
                  <a:gd name="T9" fmla="*/ 2147483647 h 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737">
                    <a:moveTo>
                      <a:pt x="198" y="737"/>
                    </a:moveTo>
                    <a:lnTo>
                      <a:pt x="113" y="85"/>
                    </a:lnTo>
                    <a:lnTo>
                      <a:pt x="0" y="0"/>
                    </a:lnTo>
                    <a:lnTo>
                      <a:pt x="113" y="652"/>
                    </a:lnTo>
                    <a:lnTo>
                      <a:pt x="198" y="737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8" name="Freeform 187">
                <a:extLst>
                  <a:ext uri="{FF2B5EF4-FFF2-40B4-BE49-F238E27FC236}">
                    <a16:creationId xmlns:a16="http://schemas.microsoft.com/office/drawing/2014/main" id="{B9529A82-7457-DD00-A482-1E6825984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887663"/>
                <a:ext cx="1125538" cy="360362"/>
              </a:xfrm>
              <a:custGeom>
                <a:avLst/>
                <a:gdLst>
                  <a:gd name="T0" fmla="*/ 0 w 737"/>
                  <a:gd name="T1" fmla="*/ 2147483647 h 227"/>
                  <a:gd name="T2" fmla="*/ 2147483647 w 737"/>
                  <a:gd name="T3" fmla="*/ 2147483647 h 227"/>
                  <a:gd name="T4" fmla="*/ 2147483647 w 737"/>
                  <a:gd name="T5" fmla="*/ 2147483647 h 227"/>
                  <a:gd name="T6" fmla="*/ 2147483647 w 737"/>
                  <a:gd name="T7" fmla="*/ 2147483647 h 227"/>
                  <a:gd name="T8" fmla="*/ 2147483647 w 737"/>
                  <a:gd name="T9" fmla="*/ 2147483647 h 227"/>
                  <a:gd name="T10" fmla="*/ 2147483647 w 737"/>
                  <a:gd name="T11" fmla="*/ 0 h 227"/>
                  <a:gd name="T12" fmla="*/ 2147483647 w 737"/>
                  <a:gd name="T13" fmla="*/ 0 h 227"/>
                  <a:gd name="T14" fmla="*/ 0 w 737"/>
                  <a:gd name="T15" fmla="*/ 2147483647 h 227"/>
                  <a:gd name="T16" fmla="*/ 0 w 737"/>
                  <a:gd name="T17" fmla="*/ 2147483647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37" h="227">
                    <a:moveTo>
                      <a:pt x="0" y="142"/>
                    </a:moveTo>
                    <a:lnTo>
                      <a:pt x="113" y="227"/>
                    </a:lnTo>
                    <a:lnTo>
                      <a:pt x="624" y="227"/>
                    </a:lnTo>
                    <a:lnTo>
                      <a:pt x="737" y="142"/>
                    </a:lnTo>
                    <a:lnTo>
                      <a:pt x="737" y="85"/>
                    </a:lnTo>
                    <a:lnTo>
                      <a:pt x="624" y="0"/>
                    </a:lnTo>
                    <a:lnTo>
                      <a:pt x="113" y="0"/>
                    </a:lnTo>
                    <a:lnTo>
                      <a:pt x="0" y="85"/>
                    </a:lnTo>
                    <a:lnTo>
                      <a:pt x="0" y="14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9" name="Freeform 188">
                <a:extLst>
                  <a:ext uri="{FF2B5EF4-FFF2-40B4-BE49-F238E27FC236}">
                    <a16:creationId xmlns:a16="http://schemas.microsoft.com/office/drawing/2014/main" id="{5D3C01C6-848E-33C9-C2A9-5FD90EF5A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887663"/>
                <a:ext cx="1125538" cy="269875"/>
              </a:xfrm>
              <a:custGeom>
                <a:avLst/>
                <a:gdLst>
                  <a:gd name="T0" fmla="*/ 0 w 737"/>
                  <a:gd name="T1" fmla="*/ 2147483647 h 170"/>
                  <a:gd name="T2" fmla="*/ 2147483647 w 737"/>
                  <a:gd name="T3" fmla="*/ 0 h 170"/>
                  <a:gd name="T4" fmla="*/ 2147483647 w 737"/>
                  <a:gd name="T5" fmla="*/ 0 h 170"/>
                  <a:gd name="T6" fmla="*/ 2147483647 w 737"/>
                  <a:gd name="T7" fmla="*/ 2147483647 h 170"/>
                  <a:gd name="T8" fmla="*/ 2147483647 w 737"/>
                  <a:gd name="T9" fmla="*/ 2147483647 h 170"/>
                  <a:gd name="T10" fmla="*/ 2147483647 w 737"/>
                  <a:gd name="T11" fmla="*/ 2147483647 h 170"/>
                  <a:gd name="T12" fmla="*/ 0 w 737"/>
                  <a:gd name="T13" fmla="*/ 2147483647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37" h="170">
                    <a:moveTo>
                      <a:pt x="0" y="85"/>
                    </a:moveTo>
                    <a:lnTo>
                      <a:pt x="113" y="0"/>
                    </a:lnTo>
                    <a:lnTo>
                      <a:pt x="624" y="0"/>
                    </a:lnTo>
                    <a:lnTo>
                      <a:pt x="737" y="85"/>
                    </a:lnTo>
                    <a:lnTo>
                      <a:pt x="624" y="170"/>
                    </a:lnTo>
                    <a:lnTo>
                      <a:pt x="113" y="170"/>
                    </a:lnTo>
                    <a:lnTo>
                      <a:pt x="0" y="85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0" name="Freeform 190">
                <a:extLst>
                  <a:ext uri="{FF2B5EF4-FFF2-40B4-BE49-F238E27FC236}">
                    <a16:creationId xmlns:a16="http://schemas.microsoft.com/office/drawing/2014/main" id="{1D6A4DC1-49DD-7833-1FA0-3E69F7FB2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221" y="2933700"/>
                <a:ext cx="539750" cy="88900"/>
              </a:xfrm>
              <a:custGeom>
                <a:avLst/>
                <a:gdLst>
                  <a:gd name="T0" fmla="*/ 0 w 340"/>
                  <a:gd name="T1" fmla="*/ 2147483647 h 56"/>
                  <a:gd name="T2" fmla="*/ 2147483647 w 340"/>
                  <a:gd name="T3" fmla="*/ 0 h 56"/>
                  <a:gd name="T4" fmla="*/ 2147483647 w 340"/>
                  <a:gd name="T5" fmla="*/ 0 h 56"/>
                  <a:gd name="T6" fmla="*/ 2147483647 w 340"/>
                  <a:gd name="T7" fmla="*/ 2147483647 h 56"/>
                  <a:gd name="T8" fmla="*/ 2147483647 w 340"/>
                  <a:gd name="T9" fmla="*/ 2147483647 h 56"/>
                  <a:gd name="T10" fmla="*/ 2147483647 w 340"/>
                  <a:gd name="T11" fmla="*/ 2147483647 h 56"/>
                  <a:gd name="T12" fmla="*/ 0 w 340"/>
                  <a:gd name="T13" fmla="*/ 2147483647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0" h="56">
                    <a:moveTo>
                      <a:pt x="0" y="28"/>
                    </a:moveTo>
                    <a:lnTo>
                      <a:pt x="85" y="0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255" y="56"/>
                    </a:lnTo>
                    <a:lnTo>
                      <a:pt x="85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24" name="Freeform 191">
                <a:extLst>
                  <a:ext uri="{FF2B5EF4-FFF2-40B4-BE49-F238E27FC236}">
                    <a16:creationId xmlns:a16="http://schemas.microsoft.com/office/drawing/2014/main" id="{5CCF7DB3-6A92-6350-D033-C0924C4D3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196" y="2887663"/>
                <a:ext cx="179388" cy="88900"/>
              </a:xfrm>
              <a:custGeom>
                <a:avLst/>
                <a:gdLst>
                  <a:gd name="T0" fmla="*/ 0 w 113"/>
                  <a:gd name="T1" fmla="*/ 2147483647 h 56"/>
                  <a:gd name="T2" fmla="*/ 2147483647 w 113"/>
                  <a:gd name="T3" fmla="*/ 0 h 56"/>
                  <a:gd name="T4" fmla="*/ 2147483647 w 113"/>
                  <a:gd name="T5" fmla="*/ 0 h 56"/>
                  <a:gd name="T6" fmla="*/ 2147483647 w 113"/>
                  <a:gd name="T7" fmla="*/ 2147483647 h 56"/>
                  <a:gd name="T8" fmla="*/ 0 w 113"/>
                  <a:gd name="T9" fmla="*/ 2147483647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0" y="56"/>
                    </a:moveTo>
                    <a:lnTo>
                      <a:pt x="28" y="0"/>
                    </a:lnTo>
                    <a:lnTo>
                      <a:pt x="85" y="0"/>
                    </a:lnTo>
                    <a:lnTo>
                      <a:pt x="113" y="56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25" name="Rectangle 192">
                <a:extLst>
                  <a:ext uri="{FF2B5EF4-FFF2-40B4-BE49-F238E27FC236}">
                    <a16:creationId xmlns:a16="http://schemas.microsoft.com/office/drawing/2014/main" id="{EC3FB365-78D7-53E7-2477-521792B20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646" y="3382963"/>
                <a:ext cx="134938" cy="94615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6" name="Freeform 193">
                <a:extLst>
                  <a:ext uri="{FF2B5EF4-FFF2-40B4-BE49-F238E27FC236}">
                    <a16:creationId xmlns:a16="http://schemas.microsoft.com/office/drawing/2014/main" id="{970F3C0C-D3DA-5934-99B5-CE42ED65A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221" y="3382963"/>
                <a:ext cx="180975" cy="946150"/>
              </a:xfrm>
              <a:custGeom>
                <a:avLst/>
                <a:gdLst>
                  <a:gd name="T0" fmla="*/ 2147483647 w 114"/>
                  <a:gd name="T1" fmla="*/ 2147483647 h 596"/>
                  <a:gd name="T2" fmla="*/ 2147483647 w 114"/>
                  <a:gd name="T3" fmla="*/ 0 h 596"/>
                  <a:gd name="T4" fmla="*/ 0 w 114"/>
                  <a:gd name="T5" fmla="*/ 0 h 596"/>
                  <a:gd name="T6" fmla="*/ 2147483647 w 114"/>
                  <a:gd name="T7" fmla="*/ 2147483647 h 596"/>
                  <a:gd name="T8" fmla="*/ 2147483647 w 114"/>
                  <a:gd name="T9" fmla="*/ 2147483647 h 5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596">
                    <a:moveTo>
                      <a:pt x="114" y="596"/>
                    </a:moveTo>
                    <a:lnTo>
                      <a:pt x="114" y="0"/>
                    </a:lnTo>
                    <a:lnTo>
                      <a:pt x="0" y="0"/>
                    </a:lnTo>
                    <a:lnTo>
                      <a:pt x="57" y="596"/>
                    </a:lnTo>
                    <a:lnTo>
                      <a:pt x="114" y="59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29" name="Freeform 195">
                <a:extLst>
                  <a:ext uri="{FF2B5EF4-FFF2-40B4-BE49-F238E27FC236}">
                    <a16:creationId xmlns:a16="http://schemas.microsoft.com/office/drawing/2014/main" id="{F48DC629-210B-3053-3726-63483074A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1034" y="3382963"/>
                <a:ext cx="180975" cy="946150"/>
              </a:xfrm>
              <a:custGeom>
                <a:avLst/>
                <a:gdLst>
                  <a:gd name="T0" fmla="*/ 0 w 114"/>
                  <a:gd name="T1" fmla="*/ 2147483647 h 596"/>
                  <a:gd name="T2" fmla="*/ 0 w 114"/>
                  <a:gd name="T3" fmla="*/ 0 h 596"/>
                  <a:gd name="T4" fmla="*/ 2147483647 w 114"/>
                  <a:gd name="T5" fmla="*/ 0 h 596"/>
                  <a:gd name="T6" fmla="*/ 2147483647 w 114"/>
                  <a:gd name="T7" fmla="*/ 2147483647 h 596"/>
                  <a:gd name="T8" fmla="*/ 0 w 114"/>
                  <a:gd name="T9" fmla="*/ 2147483647 h 5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596">
                    <a:moveTo>
                      <a:pt x="0" y="596"/>
                    </a:moveTo>
                    <a:lnTo>
                      <a:pt x="0" y="0"/>
                    </a:lnTo>
                    <a:lnTo>
                      <a:pt x="114" y="0"/>
                    </a:lnTo>
                    <a:lnTo>
                      <a:pt x="57" y="596"/>
                    </a:lnTo>
                    <a:lnTo>
                      <a:pt x="0" y="59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30" name="Freeform 196">
                <a:extLst>
                  <a:ext uri="{FF2B5EF4-FFF2-40B4-BE49-F238E27FC236}">
                    <a16:creationId xmlns:a16="http://schemas.microsoft.com/office/drawing/2014/main" id="{247DF50F-41BB-BD80-5757-745E36E48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96" y="3292475"/>
                <a:ext cx="225425" cy="990600"/>
              </a:xfrm>
              <a:custGeom>
                <a:avLst/>
                <a:gdLst>
                  <a:gd name="T0" fmla="*/ 2147483647 w 142"/>
                  <a:gd name="T1" fmla="*/ 2147483647 h 624"/>
                  <a:gd name="T2" fmla="*/ 0 w 142"/>
                  <a:gd name="T3" fmla="*/ 0 h 624"/>
                  <a:gd name="T4" fmla="*/ 2147483647 w 142"/>
                  <a:gd name="T5" fmla="*/ 2147483647 h 624"/>
                  <a:gd name="T6" fmla="*/ 2147483647 w 142"/>
                  <a:gd name="T7" fmla="*/ 2147483647 h 624"/>
                  <a:gd name="T8" fmla="*/ 2147483647 w 142"/>
                  <a:gd name="T9" fmla="*/ 2147483647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624">
                    <a:moveTo>
                      <a:pt x="57" y="57"/>
                    </a:moveTo>
                    <a:lnTo>
                      <a:pt x="0" y="0"/>
                    </a:lnTo>
                    <a:lnTo>
                      <a:pt x="114" y="567"/>
                    </a:lnTo>
                    <a:lnTo>
                      <a:pt x="142" y="624"/>
                    </a:lnTo>
                    <a:lnTo>
                      <a:pt x="57" y="5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31" name="Freeform 197">
                <a:extLst>
                  <a:ext uri="{FF2B5EF4-FFF2-40B4-BE49-F238E27FC236}">
                    <a16:creationId xmlns:a16="http://schemas.microsoft.com/office/drawing/2014/main" id="{73150897-8463-92B5-D38A-DA4A0B8D31C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92009" y="3292475"/>
                <a:ext cx="225425" cy="990600"/>
              </a:xfrm>
              <a:custGeom>
                <a:avLst/>
                <a:gdLst>
                  <a:gd name="T0" fmla="*/ 2147483647 w 142"/>
                  <a:gd name="T1" fmla="*/ 2147483647 h 624"/>
                  <a:gd name="T2" fmla="*/ 0 w 142"/>
                  <a:gd name="T3" fmla="*/ 0 h 624"/>
                  <a:gd name="T4" fmla="*/ 2147483647 w 142"/>
                  <a:gd name="T5" fmla="*/ 2147483647 h 624"/>
                  <a:gd name="T6" fmla="*/ 2147483647 w 142"/>
                  <a:gd name="T7" fmla="*/ 2147483647 h 624"/>
                  <a:gd name="T8" fmla="*/ 2147483647 w 142"/>
                  <a:gd name="T9" fmla="*/ 2147483647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624">
                    <a:moveTo>
                      <a:pt x="57" y="57"/>
                    </a:moveTo>
                    <a:lnTo>
                      <a:pt x="0" y="0"/>
                    </a:lnTo>
                    <a:lnTo>
                      <a:pt x="114" y="567"/>
                    </a:lnTo>
                    <a:lnTo>
                      <a:pt x="142" y="624"/>
                    </a:lnTo>
                    <a:lnTo>
                      <a:pt x="57" y="5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215" name="Oval 23">
              <a:extLst>
                <a:ext uri="{FF2B5EF4-FFF2-40B4-BE49-F238E27FC236}">
                  <a16:creationId xmlns:a16="http://schemas.microsoft.com/office/drawing/2014/main" id="{C9134FDB-063F-7871-0D12-48C32FB6F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089" y="1864750"/>
              <a:ext cx="885680" cy="937566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C9943787-2FE4-91A0-86AF-0583E6B10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080" y="2008873"/>
              <a:ext cx="647698" cy="635908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640A2408-6B27-1095-3967-C16E568049B0}"/>
              </a:ext>
            </a:extLst>
          </p:cNvPr>
          <p:cNvGrpSpPr/>
          <p:nvPr/>
        </p:nvGrpSpPr>
        <p:grpSpPr>
          <a:xfrm>
            <a:off x="6943133" y="4050578"/>
            <a:ext cx="1977650" cy="2108505"/>
            <a:chOff x="6943133" y="4050578"/>
            <a:chExt cx="1977650" cy="2108505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18FA37DD-84FC-082A-1C51-E8A5327D96BD}"/>
                </a:ext>
              </a:extLst>
            </p:cNvPr>
            <p:cNvGrpSpPr/>
            <p:nvPr/>
          </p:nvGrpSpPr>
          <p:grpSpPr>
            <a:xfrm>
              <a:off x="6943133" y="4050578"/>
              <a:ext cx="1977650" cy="2108505"/>
              <a:chOff x="6095081" y="853058"/>
              <a:chExt cx="1435958" cy="1530971"/>
            </a:xfrm>
          </p:grpSpPr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992FA7E0-52AD-3D4C-2C36-B373B4906B0A}"/>
                  </a:ext>
                </a:extLst>
              </p:cNvPr>
              <p:cNvSpPr/>
              <p:nvPr/>
            </p:nvSpPr>
            <p:spPr bwMode="auto">
              <a:xfrm flipV="1">
                <a:off x="6466495" y="2304963"/>
                <a:ext cx="693130" cy="79066"/>
              </a:xfrm>
              <a:prstGeom prst="trapezoid">
                <a:avLst>
                  <a:gd name="adj" fmla="val 65858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D4A69BBA-D9EA-ED6D-19A4-3BC44DF716C6}"/>
                  </a:ext>
                </a:extLst>
              </p:cNvPr>
              <p:cNvSpPr/>
              <p:nvPr/>
            </p:nvSpPr>
            <p:spPr bwMode="auto">
              <a:xfrm flipV="1">
                <a:off x="6095081" y="1198612"/>
                <a:ext cx="1435958" cy="1149271"/>
              </a:xfrm>
              <a:custGeom>
                <a:avLst/>
                <a:gdLst>
                  <a:gd name="connsiteX0" fmla="*/ 10913 w 1435958"/>
                  <a:gd name="connsiteY0" fmla="*/ 1149271 h 1149271"/>
                  <a:gd name="connsiteX1" fmla="*/ 1425045 w 1435958"/>
                  <a:gd name="connsiteY1" fmla="*/ 1149271 h 1149271"/>
                  <a:gd name="connsiteX2" fmla="*/ 1435958 w 1435958"/>
                  <a:gd name="connsiteY2" fmla="*/ 1138358 h 1149271"/>
                  <a:gd name="connsiteX3" fmla="*/ 1079925 w 1435958"/>
                  <a:gd name="connsiteY3" fmla="*/ 0 h 1149271"/>
                  <a:gd name="connsiteX4" fmla="*/ 356032 w 1435958"/>
                  <a:gd name="connsiteY4" fmla="*/ 0 h 1149271"/>
                  <a:gd name="connsiteX5" fmla="*/ 0 w 1435958"/>
                  <a:gd name="connsiteY5" fmla="*/ 1138358 h 1149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958" h="1149271">
                    <a:moveTo>
                      <a:pt x="10913" y="1149271"/>
                    </a:moveTo>
                    <a:lnTo>
                      <a:pt x="1425045" y="1149271"/>
                    </a:lnTo>
                    <a:lnTo>
                      <a:pt x="1435958" y="1138358"/>
                    </a:lnTo>
                    <a:lnTo>
                      <a:pt x="1079925" y="0"/>
                    </a:lnTo>
                    <a:lnTo>
                      <a:pt x="356032" y="0"/>
                    </a:lnTo>
                    <a:lnTo>
                      <a:pt x="0" y="1138358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4" name="台形 253">
                <a:extLst>
                  <a:ext uri="{FF2B5EF4-FFF2-40B4-BE49-F238E27FC236}">
                    <a16:creationId xmlns:a16="http://schemas.microsoft.com/office/drawing/2014/main" id="{7E885082-21FD-01DF-D3C4-47B1F9608ABF}"/>
                  </a:ext>
                </a:extLst>
              </p:cNvPr>
              <p:cNvSpPr/>
              <p:nvPr/>
            </p:nvSpPr>
            <p:spPr bwMode="auto">
              <a:xfrm>
                <a:off x="6148995" y="869864"/>
                <a:ext cx="1328130" cy="311943"/>
              </a:xfrm>
              <a:prstGeom prst="trapezoid">
                <a:avLst>
                  <a:gd name="adj" fmla="val 79311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8B0384A4-63C3-2B6B-C586-DAA50EACC04D}"/>
                  </a:ext>
                </a:extLst>
              </p:cNvPr>
              <p:cNvSpPr/>
              <p:nvPr/>
            </p:nvSpPr>
            <p:spPr bwMode="auto">
              <a:xfrm>
                <a:off x="6100427" y="853058"/>
                <a:ext cx="1425530" cy="350757"/>
              </a:xfrm>
              <a:custGeom>
                <a:avLst/>
                <a:gdLst>
                  <a:gd name="connsiteX0" fmla="*/ 293968 w 1425530"/>
                  <a:gd name="connsiteY0" fmla="*/ 26751 h 350757"/>
                  <a:gd name="connsiteX1" fmla="*/ 65237 w 1425530"/>
                  <a:gd name="connsiteY1" fmla="*/ 315148 h 350757"/>
                  <a:gd name="connsiteX2" fmla="*/ 1360029 w 1425530"/>
                  <a:gd name="connsiteY2" fmla="*/ 315148 h 350757"/>
                  <a:gd name="connsiteX3" fmla="*/ 1131298 w 1425530"/>
                  <a:gd name="connsiteY3" fmla="*/ 26751 h 350757"/>
                  <a:gd name="connsiteX4" fmla="*/ 269429 w 1425530"/>
                  <a:gd name="connsiteY4" fmla="*/ 0 h 350757"/>
                  <a:gd name="connsiteX5" fmla="*/ 1155836 w 1425530"/>
                  <a:gd name="connsiteY5" fmla="*/ 0 h 350757"/>
                  <a:gd name="connsiteX6" fmla="*/ 1425530 w 1425530"/>
                  <a:gd name="connsiteY6" fmla="*/ 340045 h 350757"/>
                  <a:gd name="connsiteX7" fmla="*/ 1422602 w 1425530"/>
                  <a:gd name="connsiteY7" fmla="*/ 350757 h 350757"/>
                  <a:gd name="connsiteX8" fmla="*/ 3018 w 1425530"/>
                  <a:gd name="connsiteY8" fmla="*/ 350757 h 350757"/>
                  <a:gd name="connsiteX9" fmla="*/ 0 w 1425530"/>
                  <a:gd name="connsiteY9" fmla="*/ 339712 h 350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5530" h="350757">
                    <a:moveTo>
                      <a:pt x="293968" y="26751"/>
                    </a:moveTo>
                    <a:lnTo>
                      <a:pt x="65237" y="315148"/>
                    </a:lnTo>
                    <a:lnTo>
                      <a:pt x="1360029" y="315148"/>
                    </a:lnTo>
                    <a:lnTo>
                      <a:pt x="1131298" y="26751"/>
                    </a:lnTo>
                    <a:close/>
                    <a:moveTo>
                      <a:pt x="269429" y="0"/>
                    </a:moveTo>
                    <a:lnTo>
                      <a:pt x="1155836" y="0"/>
                    </a:lnTo>
                    <a:lnTo>
                      <a:pt x="1425530" y="340045"/>
                    </a:lnTo>
                    <a:lnTo>
                      <a:pt x="1422602" y="350757"/>
                    </a:lnTo>
                    <a:lnTo>
                      <a:pt x="3018" y="350757"/>
                    </a:lnTo>
                    <a:lnTo>
                      <a:pt x="0" y="339712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C806DD29-229C-04B9-1E6C-274A098AD9A9}"/>
                </a:ext>
              </a:extLst>
            </p:cNvPr>
            <p:cNvGrpSpPr/>
            <p:nvPr/>
          </p:nvGrpSpPr>
          <p:grpSpPr>
            <a:xfrm>
              <a:off x="7333702" y="4772554"/>
              <a:ext cx="1196513" cy="1108442"/>
              <a:chOff x="7330879" y="4772554"/>
              <a:chExt cx="1196513" cy="1108442"/>
            </a:xfrm>
          </p:grpSpPr>
          <p:sp>
            <p:nvSpPr>
              <p:cNvPr id="221" name="Freeform 7">
                <a:extLst>
                  <a:ext uri="{FF2B5EF4-FFF2-40B4-BE49-F238E27FC236}">
                    <a16:creationId xmlns:a16="http://schemas.microsoft.com/office/drawing/2014/main" id="{0F0C4C29-85DF-2E8A-E137-27C77A69B8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0879" y="5151484"/>
                <a:ext cx="602986" cy="600052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2" name="Freeform 8">
                <a:extLst>
                  <a:ext uri="{FF2B5EF4-FFF2-40B4-BE49-F238E27FC236}">
                    <a16:creationId xmlns:a16="http://schemas.microsoft.com/office/drawing/2014/main" id="{49BA7347-580B-9282-BDCF-D7AFDCFFDA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51580" y="4772554"/>
                <a:ext cx="837086" cy="426178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3" name="Freeform 9">
                <a:extLst>
                  <a:ext uri="{FF2B5EF4-FFF2-40B4-BE49-F238E27FC236}">
                    <a16:creationId xmlns:a16="http://schemas.microsoft.com/office/drawing/2014/main" id="{0A840754-D78E-81B9-F751-9280B352BA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58300" y="5091007"/>
                <a:ext cx="569092" cy="789989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166AB6DE-DC0D-DCD8-1F67-22705ECE7994}"/>
              </a:ext>
            </a:extLst>
          </p:cNvPr>
          <p:cNvGrpSpPr/>
          <p:nvPr/>
        </p:nvGrpSpPr>
        <p:grpSpPr>
          <a:xfrm>
            <a:off x="4003568" y="4050578"/>
            <a:ext cx="1889504" cy="2189967"/>
            <a:chOff x="4003568" y="4050578"/>
            <a:chExt cx="1889504" cy="2189967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E8A35CA0-6381-91A1-9F44-C8CC7A5F65C9}"/>
                </a:ext>
              </a:extLst>
            </p:cNvPr>
            <p:cNvGrpSpPr/>
            <p:nvPr/>
          </p:nvGrpSpPr>
          <p:grpSpPr>
            <a:xfrm>
              <a:off x="4003568" y="4050578"/>
              <a:ext cx="1889504" cy="2189967"/>
              <a:chOff x="4256467" y="844547"/>
              <a:chExt cx="1363283" cy="1580067"/>
            </a:xfrm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BF55AD7E-B0EC-742F-91B7-09AFA0E3ED65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A1114738-0A63-5B02-34BF-4A36DF0FE51B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E8F1837F-AA4B-3C85-C77B-7915B130F52F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FCDA2175-C807-E8C2-11AB-4B49175ECA89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D6459016-28F9-8DB8-DA32-E0E704CDC0F3}"/>
                </a:ext>
              </a:extLst>
            </p:cNvPr>
            <p:cNvGrpSpPr/>
            <p:nvPr/>
          </p:nvGrpSpPr>
          <p:grpSpPr>
            <a:xfrm>
              <a:off x="4350064" y="4772554"/>
              <a:ext cx="1196513" cy="1108442"/>
              <a:chOff x="4340029" y="4772554"/>
              <a:chExt cx="1196513" cy="1108442"/>
            </a:xfrm>
          </p:grpSpPr>
          <p:sp>
            <p:nvSpPr>
              <p:cNvPr id="323" name="Freeform 7">
                <a:extLst>
                  <a:ext uri="{FF2B5EF4-FFF2-40B4-BE49-F238E27FC236}">
                    <a16:creationId xmlns:a16="http://schemas.microsoft.com/office/drawing/2014/main" id="{E421FCB7-82D3-C2E5-0CEE-61B3660352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0029" y="5151484"/>
                <a:ext cx="602986" cy="600052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4" name="Freeform 8">
                <a:extLst>
                  <a:ext uri="{FF2B5EF4-FFF2-40B4-BE49-F238E27FC236}">
                    <a16:creationId xmlns:a16="http://schemas.microsoft.com/office/drawing/2014/main" id="{C60C6489-A228-215B-0594-A2AB3E2E8B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0730" y="4772554"/>
                <a:ext cx="837086" cy="426178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5" name="Freeform 9">
                <a:extLst>
                  <a:ext uri="{FF2B5EF4-FFF2-40B4-BE49-F238E27FC236}">
                    <a16:creationId xmlns:a16="http://schemas.microsoft.com/office/drawing/2014/main" id="{6F500CBB-07C6-B168-14BE-56C62ED390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67450" y="5091007"/>
                <a:ext cx="569092" cy="789989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08FBBA46-B16B-AB92-6CD7-D1441EF07505}"/>
              </a:ext>
            </a:extLst>
          </p:cNvPr>
          <p:cNvGrpSpPr/>
          <p:nvPr/>
        </p:nvGrpSpPr>
        <p:grpSpPr>
          <a:xfrm>
            <a:off x="1234611" y="4087581"/>
            <a:ext cx="1650637" cy="2179119"/>
            <a:chOff x="1234611" y="4087581"/>
            <a:chExt cx="1650637" cy="2179119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791E0B15-9CD4-79D1-498C-188A8587D506}"/>
                </a:ext>
              </a:extLst>
            </p:cNvPr>
            <p:cNvGrpSpPr/>
            <p:nvPr/>
          </p:nvGrpSpPr>
          <p:grpSpPr>
            <a:xfrm>
              <a:off x="1234611" y="4087581"/>
              <a:ext cx="1650637" cy="2179119"/>
              <a:chOff x="636346" y="2887663"/>
              <a:chExt cx="1125538" cy="1485900"/>
            </a:xfrm>
            <a:solidFill>
              <a:schemeClr val="bg1">
                <a:lumMod val="75000"/>
              </a:schemeClr>
            </a:solidFill>
          </p:grpSpPr>
          <p:sp>
            <p:nvSpPr>
              <p:cNvPr id="62" name="Freeform 180">
                <a:extLst>
                  <a:ext uri="{FF2B5EF4-FFF2-40B4-BE49-F238E27FC236}">
                    <a16:creationId xmlns:a16="http://schemas.microsoft.com/office/drawing/2014/main" id="{834F5FDA-1B04-DC73-4759-355DD12921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933700"/>
                <a:ext cx="1125538" cy="269875"/>
              </a:xfrm>
              <a:custGeom>
                <a:avLst/>
                <a:gdLst>
                  <a:gd name="T0" fmla="*/ 0 w 709"/>
                  <a:gd name="T1" fmla="*/ 2147483647 h 170"/>
                  <a:gd name="T2" fmla="*/ 2147483647 w 709"/>
                  <a:gd name="T3" fmla="*/ 0 h 170"/>
                  <a:gd name="T4" fmla="*/ 2147483647 w 709"/>
                  <a:gd name="T5" fmla="*/ 0 h 170"/>
                  <a:gd name="T6" fmla="*/ 2147483647 w 709"/>
                  <a:gd name="T7" fmla="*/ 2147483647 h 170"/>
                  <a:gd name="T8" fmla="*/ 2147483647 w 709"/>
                  <a:gd name="T9" fmla="*/ 2147483647 h 170"/>
                  <a:gd name="T10" fmla="*/ 2147483647 w 709"/>
                  <a:gd name="T11" fmla="*/ 2147483647 h 170"/>
                  <a:gd name="T12" fmla="*/ 0 w 709"/>
                  <a:gd name="T13" fmla="*/ 2147483647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9" h="170">
                    <a:moveTo>
                      <a:pt x="0" y="85"/>
                    </a:moveTo>
                    <a:lnTo>
                      <a:pt x="113" y="0"/>
                    </a:lnTo>
                    <a:lnTo>
                      <a:pt x="595" y="0"/>
                    </a:lnTo>
                    <a:lnTo>
                      <a:pt x="709" y="85"/>
                    </a:lnTo>
                    <a:lnTo>
                      <a:pt x="595" y="170"/>
                    </a:lnTo>
                    <a:lnTo>
                      <a:pt x="113" y="17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3" name="Freeform 181">
                <a:extLst>
                  <a:ext uri="{FF2B5EF4-FFF2-40B4-BE49-F238E27FC236}">
                    <a16:creationId xmlns:a16="http://schemas.microsoft.com/office/drawing/2014/main" id="{236BE62F-F44A-E872-A934-F5D66784C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3068638"/>
                <a:ext cx="1125538" cy="269875"/>
              </a:xfrm>
              <a:custGeom>
                <a:avLst/>
                <a:gdLst>
                  <a:gd name="T0" fmla="*/ 0 w 709"/>
                  <a:gd name="T1" fmla="*/ 0 h 170"/>
                  <a:gd name="T2" fmla="*/ 0 w 709"/>
                  <a:gd name="T3" fmla="*/ 2147483647 h 170"/>
                  <a:gd name="T4" fmla="*/ 2147483647 w 709"/>
                  <a:gd name="T5" fmla="*/ 2147483647 h 170"/>
                  <a:gd name="T6" fmla="*/ 2147483647 w 709"/>
                  <a:gd name="T7" fmla="*/ 2147483647 h 170"/>
                  <a:gd name="T8" fmla="*/ 2147483647 w 709"/>
                  <a:gd name="T9" fmla="*/ 2147483647 h 170"/>
                  <a:gd name="T10" fmla="*/ 2147483647 w 709"/>
                  <a:gd name="T11" fmla="*/ 0 h 170"/>
                  <a:gd name="T12" fmla="*/ 2147483647 w 709"/>
                  <a:gd name="T13" fmla="*/ 2147483647 h 170"/>
                  <a:gd name="T14" fmla="*/ 2147483647 w 709"/>
                  <a:gd name="T15" fmla="*/ 2147483647 h 170"/>
                  <a:gd name="T16" fmla="*/ 0 w 709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09" h="170">
                    <a:moveTo>
                      <a:pt x="0" y="0"/>
                    </a:moveTo>
                    <a:lnTo>
                      <a:pt x="0" y="85"/>
                    </a:lnTo>
                    <a:lnTo>
                      <a:pt x="113" y="170"/>
                    </a:lnTo>
                    <a:lnTo>
                      <a:pt x="595" y="170"/>
                    </a:lnTo>
                    <a:lnTo>
                      <a:pt x="709" y="85"/>
                    </a:lnTo>
                    <a:lnTo>
                      <a:pt x="709" y="0"/>
                    </a:lnTo>
                    <a:lnTo>
                      <a:pt x="595" y="85"/>
                    </a:lnTo>
                    <a:lnTo>
                      <a:pt x="113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01" name="Freeform 184">
                <a:extLst>
                  <a:ext uri="{FF2B5EF4-FFF2-40B4-BE49-F238E27FC236}">
                    <a16:creationId xmlns:a16="http://schemas.microsoft.com/office/drawing/2014/main" id="{8BFFA424-98F7-6482-98FD-092C0A437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734" y="3338513"/>
                <a:ext cx="765175" cy="1035050"/>
              </a:xfrm>
              <a:custGeom>
                <a:avLst/>
                <a:gdLst>
                  <a:gd name="T0" fmla="*/ 0 w 482"/>
                  <a:gd name="T1" fmla="*/ 0 h 652"/>
                  <a:gd name="T2" fmla="*/ 2147483647 w 482"/>
                  <a:gd name="T3" fmla="*/ 2147483647 h 652"/>
                  <a:gd name="T4" fmla="*/ 2147483647 w 482"/>
                  <a:gd name="T5" fmla="*/ 2147483647 h 652"/>
                  <a:gd name="T6" fmla="*/ 2147483647 w 482"/>
                  <a:gd name="T7" fmla="*/ 0 h 652"/>
                  <a:gd name="T8" fmla="*/ 0 w 482"/>
                  <a:gd name="T9" fmla="*/ 0 h 6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652">
                    <a:moveTo>
                      <a:pt x="0" y="0"/>
                    </a:moveTo>
                    <a:lnTo>
                      <a:pt x="85" y="652"/>
                    </a:lnTo>
                    <a:lnTo>
                      <a:pt x="397" y="652"/>
                    </a:lnTo>
                    <a:lnTo>
                      <a:pt x="48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03" name="Freeform 185">
                <a:extLst>
                  <a:ext uri="{FF2B5EF4-FFF2-40B4-BE49-F238E27FC236}">
                    <a16:creationId xmlns:a16="http://schemas.microsoft.com/office/drawing/2014/main" id="{9401E423-C22E-F918-4E59-4B4FF6015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3203575"/>
                <a:ext cx="314325" cy="1169988"/>
              </a:xfrm>
              <a:custGeom>
                <a:avLst/>
                <a:gdLst>
                  <a:gd name="T0" fmla="*/ 2147483647 w 198"/>
                  <a:gd name="T1" fmla="*/ 2147483647 h 737"/>
                  <a:gd name="T2" fmla="*/ 2147483647 w 198"/>
                  <a:gd name="T3" fmla="*/ 2147483647 h 737"/>
                  <a:gd name="T4" fmla="*/ 0 w 198"/>
                  <a:gd name="T5" fmla="*/ 0 h 737"/>
                  <a:gd name="T6" fmla="*/ 2147483647 w 198"/>
                  <a:gd name="T7" fmla="*/ 2147483647 h 737"/>
                  <a:gd name="T8" fmla="*/ 2147483647 w 198"/>
                  <a:gd name="T9" fmla="*/ 2147483647 h 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737">
                    <a:moveTo>
                      <a:pt x="198" y="737"/>
                    </a:moveTo>
                    <a:lnTo>
                      <a:pt x="113" y="85"/>
                    </a:lnTo>
                    <a:lnTo>
                      <a:pt x="0" y="0"/>
                    </a:lnTo>
                    <a:lnTo>
                      <a:pt x="113" y="652"/>
                    </a:lnTo>
                    <a:lnTo>
                      <a:pt x="198" y="737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4" name="Freeform 186">
                <a:extLst>
                  <a:ext uri="{FF2B5EF4-FFF2-40B4-BE49-F238E27FC236}">
                    <a16:creationId xmlns:a16="http://schemas.microsoft.com/office/drawing/2014/main" id="{C3E40757-5033-41BC-0EE3-E1F8A4505A1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45971" y="3203575"/>
                <a:ext cx="314325" cy="1169988"/>
              </a:xfrm>
              <a:custGeom>
                <a:avLst/>
                <a:gdLst>
                  <a:gd name="T0" fmla="*/ 2147483647 w 198"/>
                  <a:gd name="T1" fmla="*/ 2147483647 h 737"/>
                  <a:gd name="T2" fmla="*/ 2147483647 w 198"/>
                  <a:gd name="T3" fmla="*/ 2147483647 h 737"/>
                  <a:gd name="T4" fmla="*/ 0 w 198"/>
                  <a:gd name="T5" fmla="*/ 0 h 737"/>
                  <a:gd name="T6" fmla="*/ 2147483647 w 198"/>
                  <a:gd name="T7" fmla="*/ 2147483647 h 737"/>
                  <a:gd name="T8" fmla="*/ 2147483647 w 198"/>
                  <a:gd name="T9" fmla="*/ 2147483647 h 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737">
                    <a:moveTo>
                      <a:pt x="198" y="737"/>
                    </a:moveTo>
                    <a:lnTo>
                      <a:pt x="113" y="85"/>
                    </a:lnTo>
                    <a:lnTo>
                      <a:pt x="0" y="0"/>
                    </a:lnTo>
                    <a:lnTo>
                      <a:pt x="113" y="652"/>
                    </a:lnTo>
                    <a:lnTo>
                      <a:pt x="198" y="737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5" name="Freeform 187">
                <a:extLst>
                  <a:ext uri="{FF2B5EF4-FFF2-40B4-BE49-F238E27FC236}">
                    <a16:creationId xmlns:a16="http://schemas.microsoft.com/office/drawing/2014/main" id="{5C1C3ABD-E5F6-5434-6366-C3001F934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887663"/>
                <a:ext cx="1125538" cy="360362"/>
              </a:xfrm>
              <a:custGeom>
                <a:avLst/>
                <a:gdLst>
                  <a:gd name="T0" fmla="*/ 0 w 737"/>
                  <a:gd name="T1" fmla="*/ 2147483647 h 227"/>
                  <a:gd name="T2" fmla="*/ 2147483647 w 737"/>
                  <a:gd name="T3" fmla="*/ 2147483647 h 227"/>
                  <a:gd name="T4" fmla="*/ 2147483647 w 737"/>
                  <a:gd name="T5" fmla="*/ 2147483647 h 227"/>
                  <a:gd name="T6" fmla="*/ 2147483647 w 737"/>
                  <a:gd name="T7" fmla="*/ 2147483647 h 227"/>
                  <a:gd name="T8" fmla="*/ 2147483647 w 737"/>
                  <a:gd name="T9" fmla="*/ 2147483647 h 227"/>
                  <a:gd name="T10" fmla="*/ 2147483647 w 737"/>
                  <a:gd name="T11" fmla="*/ 0 h 227"/>
                  <a:gd name="T12" fmla="*/ 2147483647 w 737"/>
                  <a:gd name="T13" fmla="*/ 0 h 227"/>
                  <a:gd name="T14" fmla="*/ 0 w 737"/>
                  <a:gd name="T15" fmla="*/ 2147483647 h 227"/>
                  <a:gd name="T16" fmla="*/ 0 w 737"/>
                  <a:gd name="T17" fmla="*/ 2147483647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37" h="227">
                    <a:moveTo>
                      <a:pt x="0" y="142"/>
                    </a:moveTo>
                    <a:lnTo>
                      <a:pt x="113" y="227"/>
                    </a:lnTo>
                    <a:lnTo>
                      <a:pt x="624" y="227"/>
                    </a:lnTo>
                    <a:lnTo>
                      <a:pt x="737" y="142"/>
                    </a:lnTo>
                    <a:lnTo>
                      <a:pt x="737" y="85"/>
                    </a:lnTo>
                    <a:lnTo>
                      <a:pt x="624" y="0"/>
                    </a:lnTo>
                    <a:lnTo>
                      <a:pt x="113" y="0"/>
                    </a:lnTo>
                    <a:lnTo>
                      <a:pt x="0" y="85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6" name="Freeform 188">
                <a:extLst>
                  <a:ext uri="{FF2B5EF4-FFF2-40B4-BE49-F238E27FC236}">
                    <a16:creationId xmlns:a16="http://schemas.microsoft.com/office/drawing/2014/main" id="{B4DF1D31-F4ED-4448-DC35-7917BB8B5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887663"/>
                <a:ext cx="1125538" cy="269875"/>
              </a:xfrm>
              <a:custGeom>
                <a:avLst/>
                <a:gdLst>
                  <a:gd name="T0" fmla="*/ 0 w 737"/>
                  <a:gd name="T1" fmla="*/ 2147483647 h 170"/>
                  <a:gd name="T2" fmla="*/ 2147483647 w 737"/>
                  <a:gd name="T3" fmla="*/ 0 h 170"/>
                  <a:gd name="T4" fmla="*/ 2147483647 w 737"/>
                  <a:gd name="T5" fmla="*/ 0 h 170"/>
                  <a:gd name="T6" fmla="*/ 2147483647 w 737"/>
                  <a:gd name="T7" fmla="*/ 2147483647 h 170"/>
                  <a:gd name="T8" fmla="*/ 2147483647 w 737"/>
                  <a:gd name="T9" fmla="*/ 2147483647 h 170"/>
                  <a:gd name="T10" fmla="*/ 2147483647 w 737"/>
                  <a:gd name="T11" fmla="*/ 2147483647 h 170"/>
                  <a:gd name="T12" fmla="*/ 0 w 737"/>
                  <a:gd name="T13" fmla="*/ 2147483647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37" h="170">
                    <a:moveTo>
                      <a:pt x="0" y="85"/>
                    </a:moveTo>
                    <a:lnTo>
                      <a:pt x="113" y="0"/>
                    </a:lnTo>
                    <a:lnTo>
                      <a:pt x="624" y="0"/>
                    </a:lnTo>
                    <a:lnTo>
                      <a:pt x="737" y="85"/>
                    </a:lnTo>
                    <a:lnTo>
                      <a:pt x="624" y="170"/>
                    </a:lnTo>
                    <a:lnTo>
                      <a:pt x="113" y="17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7" name="Freeform 190">
                <a:extLst>
                  <a:ext uri="{FF2B5EF4-FFF2-40B4-BE49-F238E27FC236}">
                    <a16:creationId xmlns:a16="http://schemas.microsoft.com/office/drawing/2014/main" id="{DD65076C-5F1F-4DD3-1C8D-BC4BE5A09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221" y="2933700"/>
                <a:ext cx="539750" cy="88900"/>
              </a:xfrm>
              <a:custGeom>
                <a:avLst/>
                <a:gdLst>
                  <a:gd name="T0" fmla="*/ 0 w 340"/>
                  <a:gd name="T1" fmla="*/ 2147483647 h 56"/>
                  <a:gd name="T2" fmla="*/ 2147483647 w 340"/>
                  <a:gd name="T3" fmla="*/ 0 h 56"/>
                  <a:gd name="T4" fmla="*/ 2147483647 w 340"/>
                  <a:gd name="T5" fmla="*/ 0 h 56"/>
                  <a:gd name="T6" fmla="*/ 2147483647 w 340"/>
                  <a:gd name="T7" fmla="*/ 2147483647 h 56"/>
                  <a:gd name="T8" fmla="*/ 2147483647 w 340"/>
                  <a:gd name="T9" fmla="*/ 2147483647 h 56"/>
                  <a:gd name="T10" fmla="*/ 2147483647 w 340"/>
                  <a:gd name="T11" fmla="*/ 2147483647 h 56"/>
                  <a:gd name="T12" fmla="*/ 0 w 340"/>
                  <a:gd name="T13" fmla="*/ 2147483647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0" h="56">
                    <a:moveTo>
                      <a:pt x="0" y="28"/>
                    </a:moveTo>
                    <a:lnTo>
                      <a:pt x="85" y="0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255" y="56"/>
                    </a:lnTo>
                    <a:lnTo>
                      <a:pt x="85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8" name="Freeform 191">
                <a:extLst>
                  <a:ext uri="{FF2B5EF4-FFF2-40B4-BE49-F238E27FC236}">
                    <a16:creationId xmlns:a16="http://schemas.microsoft.com/office/drawing/2014/main" id="{A46AB384-23B9-A683-721A-7D284FD8E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196" y="2887663"/>
                <a:ext cx="179388" cy="88900"/>
              </a:xfrm>
              <a:custGeom>
                <a:avLst/>
                <a:gdLst>
                  <a:gd name="T0" fmla="*/ 0 w 113"/>
                  <a:gd name="T1" fmla="*/ 2147483647 h 56"/>
                  <a:gd name="T2" fmla="*/ 2147483647 w 113"/>
                  <a:gd name="T3" fmla="*/ 0 h 56"/>
                  <a:gd name="T4" fmla="*/ 2147483647 w 113"/>
                  <a:gd name="T5" fmla="*/ 0 h 56"/>
                  <a:gd name="T6" fmla="*/ 2147483647 w 113"/>
                  <a:gd name="T7" fmla="*/ 2147483647 h 56"/>
                  <a:gd name="T8" fmla="*/ 0 w 113"/>
                  <a:gd name="T9" fmla="*/ 2147483647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0" y="56"/>
                    </a:moveTo>
                    <a:lnTo>
                      <a:pt x="28" y="0"/>
                    </a:lnTo>
                    <a:lnTo>
                      <a:pt x="85" y="0"/>
                    </a:lnTo>
                    <a:lnTo>
                      <a:pt x="113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9" name="Rectangle 192">
                <a:extLst>
                  <a:ext uri="{FF2B5EF4-FFF2-40B4-BE49-F238E27FC236}">
                    <a16:creationId xmlns:a16="http://schemas.microsoft.com/office/drawing/2014/main" id="{AC0E33C2-1674-856F-2F0E-8F26ACB8D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646" y="3382963"/>
                <a:ext cx="134938" cy="946150"/>
              </a:xfrm>
              <a:prstGeom prst="rect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0" name="Freeform 193">
                <a:extLst>
                  <a:ext uri="{FF2B5EF4-FFF2-40B4-BE49-F238E27FC236}">
                    <a16:creationId xmlns:a16="http://schemas.microsoft.com/office/drawing/2014/main" id="{71604869-6E7A-9FD7-55C1-42F00FAE0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221" y="3382963"/>
                <a:ext cx="180975" cy="946150"/>
              </a:xfrm>
              <a:custGeom>
                <a:avLst/>
                <a:gdLst>
                  <a:gd name="T0" fmla="*/ 2147483647 w 114"/>
                  <a:gd name="T1" fmla="*/ 2147483647 h 596"/>
                  <a:gd name="T2" fmla="*/ 2147483647 w 114"/>
                  <a:gd name="T3" fmla="*/ 0 h 596"/>
                  <a:gd name="T4" fmla="*/ 0 w 114"/>
                  <a:gd name="T5" fmla="*/ 0 h 596"/>
                  <a:gd name="T6" fmla="*/ 2147483647 w 114"/>
                  <a:gd name="T7" fmla="*/ 2147483647 h 596"/>
                  <a:gd name="T8" fmla="*/ 2147483647 w 114"/>
                  <a:gd name="T9" fmla="*/ 2147483647 h 5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596">
                    <a:moveTo>
                      <a:pt x="114" y="596"/>
                    </a:moveTo>
                    <a:lnTo>
                      <a:pt x="114" y="0"/>
                    </a:lnTo>
                    <a:lnTo>
                      <a:pt x="0" y="0"/>
                    </a:lnTo>
                    <a:lnTo>
                      <a:pt x="57" y="596"/>
                    </a:lnTo>
                    <a:lnTo>
                      <a:pt x="114" y="596"/>
                    </a:ln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195">
                <a:extLst>
                  <a:ext uri="{FF2B5EF4-FFF2-40B4-BE49-F238E27FC236}">
                    <a16:creationId xmlns:a16="http://schemas.microsoft.com/office/drawing/2014/main" id="{7C93162B-7633-3696-3717-7696E450A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1034" y="3382963"/>
                <a:ext cx="180975" cy="946150"/>
              </a:xfrm>
              <a:custGeom>
                <a:avLst/>
                <a:gdLst>
                  <a:gd name="T0" fmla="*/ 0 w 114"/>
                  <a:gd name="T1" fmla="*/ 2147483647 h 596"/>
                  <a:gd name="T2" fmla="*/ 0 w 114"/>
                  <a:gd name="T3" fmla="*/ 0 h 596"/>
                  <a:gd name="T4" fmla="*/ 2147483647 w 114"/>
                  <a:gd name="T5" fmla="*/ 0 h 596"/>
                  <a:gd name="T6" fmla="*/ 2147483647 w 114"/>
                  <a:gd name="T7" fmla="*/ 2147483647 h 596"/>
                  <a:gd name="T8" fmla="*/ 0 w 114"/>
                  <a:gd name="T9" fmla="*/ 2147483647 h 5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596">
                    <a:moveTo>
                      <a:pt x="0" y="596"/>
                    </a:moveTo>
                    <a:lnTo>
                      <a:pt x="0" y="0"/>
                    </a:lnTo>
                    <a:lnTo>
                      <a:pt x="114" y="0"/>
                    </a:lnTo>
                    <a:lnTo>
                      <a:pt x="57" y="596"/>
                    </a:lnTo>
                    <a:lnTo>
                      <a:pt x="0" y="596"/>
                    </a:ln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2" name="Freeform 196">
                <a:extLst>
                  <a:ext uri="{FF2B5EF4-FFF2-40B4-BE49-F238E27FC236}">
                    <a16:creationId xmlns:a16="http://schemas.microsoft.com/office/drawing/2014/main" id="{6C6B3054-7B8C-FD72-CB5E-33BBD0BB0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96" y="3292475"/>
                <a:ext cx="225425" cy="990600"/>
              </a:xfrm>
              <a:custGeom>
                <a:avLst/>
                <a:gdLst>
                  <a:gd name="T0" fmla="*/ 2147483647 w 142"/>
                  <a:gd name="T1" fmla="*/ 2147483647 h 624"/>
                  <a:gd name="T2" fmla="*/ 0 w 142"/>
                  <a:gd name="T3" fmla="*/ 0 h 624"/>
                  <a:gd name="T4" fmla="*/ 2147483647 w 142"/>
                  <a:gd name="T5" fmla="*/ 2147483647 h 624"/>
                  <a:gd name="T6" fmla="*/ 2147483647 w 142"/>
                  <a:gd name="T7" fmla="*/ 2147483647 h 624"/>
                  <a:gd name="T8" fmla="*/ 2147483647 w 142"/>
                  <a:gd name="T9" fmla="*/ 2147483647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624">
                    <a:moveTo>
                      <a:pt x="57" y="57"/>
                    </a:moveTo>
                    <a:lnTo>
                      <a:pt x="0" y="0"/>
                    </a:lnTo>
                    <a:lnTo>
                      <a:pt x="114" y="567"/>
                    </a:lnTo>
                    <a:lnTo>
                      <a:pt x="142" y="624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3" name="Freeform 197">
                <a:extLst>
                  <a:ext uri="{FF2B5EF4-FFF2-40B4-BE49-F238E27FC236}">
                    <a16:creationId xmlns:a16="http://schemas.microsoft.com/office/drawing/2014/main" id="{598772A9-0527-CD5E-6397-D217343739B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92009" y="3292475"/>
                <a:ext cx="225425" cy="990600"/>
              </a:xfrm>
              <a:custGeom>
                <a:avLst/>
                <a:gdLst>
                  <a:gd name="T0" fmla="*/ 2147483647 w 142"/>
                  <a:gd name="T1" fmla="*/ 2147483647 h 624"/>
                  <a:gd name="T2" fmla="*/ 0 w 142"/>
                  <a:gd name="T3" fmla="*/ 0 h 624"/>
                  <a:gd name="T4" fmla="*/ 2147483647 w 142"/>
                  <a:gd name="T5" fmla="*/ 2147483647 h 624"/>
                  <a:gd name="T6" fmla="*/ 2147483647 w 142"/>
                  <a:gd name="T7" fmla="*/ 2147483647 h 624"/>
                  <a:gd name="T8" fmla="*/ 2147483647 w 142"/>
                  <a:gd name="T9" fmla="*/ 2147483647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624">
                    <a:moveTo>
                      <a:pt x="57" y="57"/>
                    </a:moveTo>
                    <a:lnTo>
                      <a:pt x="0" y="0"/>
                    </a:lnTo>
                    <a:lnTo>
                      <a:pt x="114" y="567"/>
                    </a:lnTo>
                    <a:lnTo>
                      <a:pt x="142" y="624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328" name="Oval 23">
              <a:extLst>
                <a:ext uri="{FF2B5EF4-FFF2-40B4-BE49-F238E27FC236}">
                  <a16:creationId xmlns:a16="http://schemas.microsoft.com/office/drawing/2014/main" id="{5240B864-AA6F-BD65-4369-7FE2E7A37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089" y="4850083"/>
              <a:ext cx="885680" cy="937566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F8ECE381-6047-F77D-E9B5-A1D162D00A3C}"/>
                </a:ext>
              </a:extLst>
            </p:cNvPr>
            <p:cNvGrpSpPr/>
            <p:nvPr/>
          </p:nvGrpSpPr>
          <p:grpSpPr>
            <a:xfrm>
              <a:off x="1653082" y="4949875"/>
              <a:ext cx="813694" cy="753800"/>
              <a:chOff x="1446890" y="4772554"/>
              <a:chExt cx="1196513" cy="1108442"/>
            </a:xfrm>
          </p:grpSpPr>
          <p:sp>
            <p:nvSpPr>
              <p:cNvPr id="330" name="Freeform 7">
                <a:extLst>
                  <a:ext uri="{FF2B5EF4-FFF2-40B4-BE49-F238E27FC236}">
                    <a16:creationId xmlns:a16="http://schemas.microsoft.com/office/drawing/2014/main" id="{99C3F6EC-D7BC-48A1-115B-15DA0FD5F1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46890" y="5151484"/>
                <a:ext cx="602986" cy="600052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1" name="Freeform 8">
                <a:extLst>
                  <a:ext uri="{FF2B5EF4-FFF2-40B4-BE49-F238E27FC236}">
                    <a16:creationId xmlns:a16="http://schemas.microsoft.com/office/drawing/2014/main" id="{FA7598F8-3DD1-2112-C061-88ED36409F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67591" y="4772554"/>
                <a:ext cx="837086" cy="426178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2" name="Freeform 9">
                <a:extLst>
                  <a:ext uri="{FF2B5EF4-FFF2-40B4-BE49-F238E27FC236}">
                    <a16:creationId xmlns:a16="http://schemas.microsoft.com/office/drawing/2014/main" id="{74C9C972-1C0D-AC6E-8765-0DE9D0F90A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74311" y="5091007"/>
                <a:ext cx="569092" cy="789989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8394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02BB8-59C6-6722-6313-10BDDCAAE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87C61EAB-1561-BD64-A794-A2C1023E3D4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リサイクルゴミ箱のイラスト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7F23769-45BA-D20B-5093-2503301FB94D}"/>
              </a:ext>
            </a:extLst>
          </p:cNvPr>
          <p:cNvGrpSpPr/>
          <p:nvPr/>
        </p:nvGrpSpPr>
        <p:grpSpPr>
          <a:xfrm>
            <a:off x="1234611" y="1144356"/>
            <a:ext cx="1650637" cy="2179119"/>
            <a:chOff x="636346" y="2887663"/>
            <a:chExt cx="1125538" cy="1485900"/>
          </a:xfrm>
          <a:solidFill>
            <a:schemeClr val="bg1">
              <a:lumMod val="75000"/>
            </a:schemeClr>
          </a:solidFill>
        </p:grpSpPr>
        <p:sp>
          <p:nvSpPr>
            <p:cNvPr id="14" name="Freeform 180">
              <a:extLst>
                <a:ext uri="{FF2B5EF4-FFF2-40B4-BE49-F238E27FC236}">
                  <a16:creationId xmlns:a16="http://schemas.microsoft.com/office/drawing/2014/main" id="{713FE422-7891-ECEB-A0BC-39E328AEF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6" y="2933700"/>
              <a:ext cx="1125538" cy="269875"/>
            </a:xfrm>
            <a:custGeom>
              <a:avLst/>
              <a:gdLst>
                <a:gd name="T0" fmla="*/ 0 w 709"/>
                <a:gd name="T1" fmla="*/ 2147483647 h 170"/>
                <a:gd name="T2" fmla="*/ 2147483647 w 709"/>
                <a:gd name="T3" fmla="*/ 0 h 170"/>
                <a:gd name="T4" fmla="*/ 2147483647 w 709"/>
                <a:gd name="T5" fmla="*/ 0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2147483647 h 170"/>
                <a:gd name="T12" fmla="*/ 0 w 709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9" h="170">
                  <a:moveTo>
                    <a:pt x="0" y="85"/>
                  </a:moveTo>
                  <a:lnTo>
                    <a:pt x="113" y="0"/>
                  </a:lnTo>
                  <a:lnTo>
                    <a:pt x="595" y="0"/>
                  </a:lnTo>
                  <a:lnTo>
                    <a:pt x="709" y="85"/>
                  </a:lnTo>
                  <a:lnTo>
                    <a:pt x="595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" name="Freeform 181">
              <a:extLst>
                <a:ext uri="{FF2B5EF4-FFF2-40B4-BE49-F238E27FC236}">
                  <a16:creationId xmlns:a16="http://schemas.microsoft.com/office/drawing/2014/main" id="{4B241E78-6D6A-19CC-C294-48657B85D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6" y="3068638"/>
              <a:ext cx="1125538" cy="269875"/>
            </a:xfrm>
            <a:custGeom>
              <a:avLst/>
              <a:gdLst>
                <a:gd name="T0" fmla="*/ 0 w 709"/>
                <a:gd name="T1" fmla="*/ 0 h 170"/>
                <a:gd name="T2" fmla="*/ 0 w 709"/>
                <a:gd name="T3" fmla="*/ 2147483647 h 170"/>
                <a:gd name="T4" fmla="*/ 2147483647 w 709"/>
                <a:gd name="T5" fmla="*/ 2147483647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0 h 170"/>
                <a:gd name="T12" fmla="*/ 2147483647 w 709"/>
                <a:gd name="T13" fmla="*/ 2147483647 h 170"/>
                <a:gd name="T14" fmla="*/ 2147483647 w 709"/>
                <a:gd name="T15" fmla="*/ 2147483647 h 170"/>
                <a:gd name="T16" fmla="*/ 0 w 709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9" h="170">
                  <a:moveTo>
                    <a:pt x="0" y="0"/>
                  </a:moveTo>
                  <a:lnTo>
                    <a:pt x="0" y="85"/>
                  </a:lnTo>
                  <a:lnTo>
                    <a:pt x="113" y="170"/>
                  </a:lnTo>
                  <a:lnTo>
                    <a:pt x="595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595" y="85"/>
                  </a:lnTo>
                  <a:lnTo>
                    <a:pt x="113" y="8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" name="Freeform 184">
              <a:extLst>
                <a:ext uri="{FF2B5EF4-FFF2-40B4-BE49-F238E27FC236}">
                  <a16:creationId xmlns:a16="http://schemas.microsoft.com/office/drawing/2014/main" id="{14400871-8843-4E78-7FF2-DA3AD8251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734" y="3338513"/>
              <a:ext cx="765175" cy="1035050"/>
            </a:xfrm>
            <a:custGeom>
              <a:avLst/>
              <a:gdLst>
                <a:gd name="T0" fmla="*/ 0 w 482"/>
                <a:gd name="T1" fmla="*/ 0 h 652"/>
                <a:gd name="T2" fmla="*/ 2147483647 w 482"/>
                <a:gd name="T3" fmla="*/ 2147483647 h 652"/>
                <a:gd name="T4" fmla="*/ 2147483647 w 482"/>
                <a:gd name="T5" fmla="*/ 2147483647 h 652"/>
                <a:gd name="T6" fmla="*/ 2147483647 w 482"/>
                <a:gd name="T7" fmla="*/ 0 h 652"/>
                <a:gd name="T8" fmla="*/ 0 w 482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2" h="652">
                  <a:moveTo>
                    <a:pt x="0" y="0"/>
                  </a:moveTo>
                  <a:lnTo>
                    <a:pt x="85" y="652"/>
                  </a:lnTo>
                  <a:lnTo>
                    <a:pt x="397" y="652"/>
                  </a:ln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" name="Freeform 185">
              <a:extLst>
                <a:ext uri="{FF2B5EF4-FFF2-40B4-BE49-F238E27FC236}">
                  <a16:creationId xmlns:a16="http://schemas.microsoft.com/office/drawing/2014/main" id="{6F98F6F0-E56F-9429-BDA6-7206E985E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6" y="3203575"/>
              <a:ext cx="314325" cy="1169988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" name="Freeform 186">
              <a:extLst>
                <a:ext uri="{FF2B5EF4-FFF2-40B4-BE49-F238E27FC236}">
                  <a16:creationId xmlns:a16="http://schemas.microsoft.com/office/drawing/2014/main" id="{5081F362-55F8-7887-B8BE-069633A6DE2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45971" y="3203575"/>
              <a:ext cx="314325" cy="1169988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" name="Freeform 187">
              <a:extLst>
                <a:ext uri="{FF2B5EF4-FFF2-40B4-BE49-F238E27FC236}">
                  <a16:creationId xmlns:a16="http://schemas.microsoft.com/office/drawing/2014/main" id="{50184BEF-15D2-3EBD-2E40-DCAF308BD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6" y="2887663"/>
              <a:ext cx="1125538" cy="360362"/>
            </a:xfrm>
            <a:custGeom>
              <a:avLst/>
              <a:gdLst>
                <a:gd name="T0" fmla="*/ 0 w 737"/>
                <a:gd name="T1" fmla="*/ 2147483647 h 227"/>
                <a:gd name="T2" fmla="*/ 2147483647 w 737"/>
                <a:gd name="T3" fmla="*/ 2147483647 h 227"/>
                <a:gd name="T4" fmla="*/ 2147483647 w 737"/>
                <a:gd name="T5" fmla="*/ 2147483647 h 227"/>
                <a:gd name="T6" fmla="*/ 2147483647 w 737"/>
                <a:gd name="T7" fmla="*/ 2147483647 h 227"/>
                <a:gd name="T8" fmla="*/ 2147483647 w 737"/>
                <a:gd name="T9" fmla="*/ 2147483647 h 227"/>
                <a:gd name="T10" fmla="*/ 2147483647 w 737"/>
                <a:gd name="T11" fmla="*/ 0 h 227"/>
                <a:gd name="T12" fmla="*/ 2147483647 w 737"/>
                <a:gd name="T13" fmla="*/ 0 h 227"/>
                <a:gd name="T14" fmla="*/ 0 w 737"/>
                <a:gd name="T15" fmla="*/ 2147483647 h 227"/>
                <a:gd name="T16" fmla="*/ 0 w 737"/>
                <a:gd name="T17" fmla="*/ 214748364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7" h="227">
                  <a:moveTo>
                    <a:pt x="0" y="142"/>
                  </a:moveTo>
                  <a:lnTo>
                    <a:pt x="113" y="227"/>
                  </a:lnTo>
                  <a:lnTo>
                    <a:pt x="624" y="227"/>
                  </a:lnTo>
                  <a:lnTo>
                    <a:pt x="737" y="142"/>
                  </a:lnTo>
                  <a:lnTo>
                    <a:pt x="737" y="85"/>
                  </a:lnTo>
                  <a:lnTo>
                    <a:pt x="624" y="0"/>
                  </a:lnTo>
                  <a:lnTo>
                    <a:pt x="113" y="0"/>
                  </a:lnTo>
                  <a:lnTo>
                    <a:pt x="0" y="85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9" name="Freeform 188">
              <a:extLst>
                <a:ext uri="{FF2B5EF4-FFF2-40B4-BE49-F238E27FC236}">
                  <a16:creationId xmlns:a16="http://schemas.microsoft.com/office/drawing/2014/main" id="{DBCE53A0-1D2C-978B-9343-282E2301F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6" y="2887663"/>
              <a:ext cx="1125538" cy="269875"/>
            </a:xfrm>
            <a:custGeom>
              <a:avLst/>
              <a:gdLst>
                <a:gd name="T0" fmla="*/ 0 w 737"/>
                <a:gd name="T1" fmla="*/ 2147483647 h 170"/>
                <a:gd name="T2" fmla="*/ 2147483647 w 737"/>
                <a:gd name="T3" fmla="*/ 0 h 170"/>
                <a:gd name="T4" fmla="*/ 2147483647 w 737"/>
                <a:gd name="T5" fmla="*/ 0 h 170"/>
                <a:gd name="T6" fmla="*/ 2147483647 w 737"/>
                <a:gd name="T7" fmla="*/ 2147483647 h 170"/>
                <a:gd name="T8" fmla="*/ 2147483647 w 737"/>
                <a:gd name="T9" fmla="*/ 2147483647 h 170"/>
                <a:gd name="T10" fmla="*/ 2147483647 w 737"/>
                <a:gd name="T11" fmla="*/ 2147483647 h 170"/>
                <a:gd name="T12" fmla="*/ 0 w 737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37" h="170">
                  <a:moveTo>
                    <a:pt x="0" y="85"/>
                  </a:moveTo>
                  <a:lnTo>
                    <a:pt x="113" y="0"/>
                  </a:lnTo>
                  <a:lnTo>
                    <a:pt x="624" y="0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" name="Freeform 190">
              <a:extLst>
                <a:ext uri="{FF2B5EF4-FFF2-40B4-BE49-F238E27FC236}">
                  <a16:creationId xmlns:a16="http://schemas.microsoft.com/office/drawing/2014/main" id="{C6DA4693-BA44-CAE2-547C-3AF46B234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221" y="2933700"/>
              <a:ext cx="539750" cy="88900"/>
            </a:xfrm>
            <a:custGeom>
              <a:avLst/>
              <a:gdLst>
                <a:gd name="T0" fmla="*/ 0 w 340"/>
                <a:gd name="T1" fmla="*/ 2147483647 h 56"/>
                <a:gd name="T2" fmla="*/ 2147483647 w 340"/>
                <a:gd name="T3" fmla="*/ 0 h 56"/>
                <a:gd name="T4" fmla="*/ 2147483647 w 340"/>
                <a:gd name="T5" fmla="*/ 0 h 56"/>
                <a:gd name="T6" fmla="*/ 2147483647 w 340"/>
                <a:gd name="T7" fmla="*/ 2147483647 h 56"/>
                <a:gd name="T8" fmla="*/ 2147483647 w 340"/>
                <a:gd name="T9" fmla="*/ 2147483647 h 56"/>
                <a:gd name="T10" fmla="*/ 2147483647 w 340"/>
                <a:gd name="T11" fmla="*/ 2147483647 h 56"/>
                <a:gd name="T12" fmla="*/ 0 w 340"/>
                <a:gd name="T13" fmla="*/ 2147483647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56">
                  <a:moveTo>
                    <a:pt x="0" y="28"/>
                  </a:moveTo>
                  <a:lnTo>
                    <a:pt x="85" y="0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55" y="56"/>
                  </a:lnTo>
                  <a:lnTo>
                    <a:pt x="85" y="56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4" name="Freeform 191">
              <a:extLst>
                <a:ext uri="{FF2B5EF4-FFF2-40B4-BE49-F238E27FC236}">
                  <a16:creationId xmlns:a16="http://schemas.microsoft.com/office/drawing/2014/main" id="{009EC1E7-0919-2DBA-6419-AFA5586CA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196" y="2887663"/>
              <a:ext cx="179388" cy="88900"/>
            </a:xfrm>
            <a:custGeom>
              <a:avLst/>
              <a:gdLst>
                <a:gd name="T0" fmla="*/ 0 w 113"/>
                <a:gd name="T1" fmla="*/ 2147483647 h 56"/>
                <a:gd name="T2" fmla="*/ 2147483647 w 113"/>
                <a:gd name="T3" fmla="*/ 0 h 56"/>
                <a:gd name="T4" fmla="*/ 2147483647 w 113"/>
                <a:gd name="T5" fmla="*/ 0 h 56"/>
                <a:gd name="T6" fmla="*/ 2147483647 w 113"/>
                <a:gd name="T7" fmla="*/ 2147483647 h 56"/>
                <a:gd name="T8" fmla="*/ 0 w 113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6">
                  <a:moveTo>
                    <a:pt x="0" y="56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113" y="56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5" name="Rectangle 192">
              <a:extLst>
                <a:ext uri="{FF2B5EF4-FFF2-40B4-BE49-F238E27FC236}">
                  <a16:creationId xmlns:a16="http://schemas.microsoft.com/office/drawing/2014/main" id="{9659CDD8-1D49-9080-322B-045BE8895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646" y="3382963"/>
              <a:ext cx="134938" cy="946150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26" name="Freeform 193">
              <a:extLst>
                <a:ext uri="{FF2B5EF4-FFF2-40B4-BE49-F238E27FC236}">
                  <a16:creationId xmlns:a16="http://schemas.microsoft.com/office/drawing/2014/main" id="{907175D2-9CFC-5F57-F59D-26C78E032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221" y="3382963"/>
              <a:ext cx="180975" cy="946150"/>
            </a:xfrm>
            <a:custGeom>
              <a:avLst/>
              <a:gdLst>
                <a:gd name="T0" fmla="*/ 2147483647 w 114"/>
                <a:gd name="T1" fmla="*/ 2147483647 h 596"/>
                <a:gd name="T2" fmla="*/ 2147483647 w 114"/>
                <a:gd name="T3" fmla="*/ 0 h 596"/>
                <a:gd name="T4" fmla="*/ 0 w 114"/>
                <a:gd name="T5" fmla="*/ 0 h 596"/>
                <a:gd name="T6" fmla="*/ 2147483647 w 114"/>
                <a:gd name="T7" fmla="*/ 2147483647 h 596"/>
                <a:gd name="T8" fmla="*/ 2147483647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114" y="596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57" y="596"/>
                  </a:lnTo>
                  <a:lnTo>
                    <a:pt x="114" y="5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9" name="Freeform 195">
              <a:extLst>
                <a:ext uri="{FF2B5EF4-FFF2-40B4-BE49-F238E27FC236}">
                  <a16:creationId xmlns:a16="http://schemas.microsoft.com/office/drawing/2014/main" id="{2D617CB0-1F15-0D7E-B6BD-B0CB39961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034" y="3382963"/>
              <a:ext cx="180975" cy="946150"/>
            </a:xfrm>
            <a:custGeom>
              <a:avLst/>
              <a:gdLst>
                <a:gd name="T0" fmla="*/ 0 w 114"/>
                <a:gd name="T1" fmla="*/ 2147483647 h 596"/>
                <a:gd name="T2" fmla="*/ 0 w 114"/>
                <a:gd name="T3" fmla="*/ 0 h 596"/>
                <a:gd name="T4" fmla="*/ 2147483647 w 114"/>
                <a:gd name="T5" fmla="*/ 0 h 596"/>
                <a:gd name="T6" fmla="*/ 2147483647 w 114"/>
                <a:gd name="T7" fmla="*/ 2147483647 h 596"/>
                <a:gd name="T8" fmla="*/ 0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0" y="596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57" y="596"/>
                  </a:lnTo>
                  <a:lnTo>
                    <a:pt x="0" y="5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0" name="Freeform 196">
              <a:extLst>
                <a:ext uri="{FF2B5EF4-FFF2-40B4-BE49-F238E27FC236}">
                  <a16:creationId xmlns:a16="http://schemas.microsoft.com/office/drawing/2014/main" id="{0E8CD842-CABB-4924-4773-6F5F3C415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6" y="3292475"/>
              <a:ext cx="225425" cy="990600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1" name="Freeform 197">
              <a:extLst>
                <a:ext uri="{FF2B5EF4-FFF2-40B4-BE49-F238E27FC236}">
                  <a16:creationId xmlns:a16="http://schemas.microsoft.com/office/drawing/2014/main" id="{F9D006EE-F630-FEED-EE62-41A5C1CD4FC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92009" y="3292475"/>
              <a:ext cx="225425" cy="990600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F0CF1A20-CAE4-E130-5CF7-CB3547C93C15}"/>
              </a:ext>
            </a:extLst>
          </p:cNvPr>
          <p:cNvGrpSpPr/>
          <p:nvPr/>
        </p:nvGrpSpPr>
        <p:grpSpPr>
          <a:xfrm>
            <a:off x="4008248" y="1144356"/>
            <a:ext cx="1880145" cy="2179121"/>
            <a:chOff x="4256467" y="844547"/>
            <a:chExt cx="1363282" cy="1580067"/>
          </a:xfrm>
        </p:grpSpPr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B8B49CFD-FDC6-186D-F179-AB1F2C1C07AD}"/>
                </a:ext>
              </a:extLst>
            </p:cNvPr>
            <p:cNvSpPr/>
            <p:nvPr/>
          </p:nvSpPr>
          <p:spPr bwMode="auto">
            <a:xfrm>
              <a:off x="4507291" y="2111038"/>
              <a:ext cx="861634" cy="31357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  <a:headEnd/>
              <a:tailEnd/>
            </a:ln>
            <a:effec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F9A8B32-7572-0372-5D61-4CFE384C68B1}"/>
                </a:ext>
              </a:extLst>
            </p:cNvPr>
            <p:cNvSpPr/>
            <p:nvPr/>
          </p:nvSpPr>
          <p:spPr bwMode="auto">
            <a:xfrm>
              <a:off x="4256467" y="844547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pattFill prst="openDmnd">
              <a:fgClr>
                <a:schemeClr val="bg2"/>
              </a:fgClr>
              <a:bgClr>
                <a:schemeClr val="bg1"/>
              </a:bgClr>
            </a:patt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37D05CE-23E3-14DB-F5DF-2CE5328C7846}"/>
                </a:ext>
              </a:extLst>
            </p:cNvPr>
            <p:cNvSpPr/>
            <p:nvPr/>
          </p:nvSpPr>
          <p:spPr bwMode="auto">
            <a:xfrm>
              <a:off x="4256467" y="844547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10800000" scaled="1"/>
              <a:tileRect/>
            </a:gradFill>
            <a:ln w="19050">
              <a:noFill/>
              <a:miter lim="800000"/>
              <a:headEnd/>
              <a:tailEnd/>
            </a:ln>
            <a:effec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9E4178CD-7357-E1AB-2652-6FE56DCF4A19}"/>
                </a:ext>
              </a:extLst>
            </p:cNvPr>
            <p:cNvSpPr/>
            <p:nvPr/>
          </p:nvSpPr>
          <p:spPr bwMode="auto">
            <a:xfrm>
              <a:off x="4307267" y="873039"/>
              <a:ext cx="1261682" cy="244475"/>
            </a:xfrm>
            <a:prstGeom prst="ellipse">
              <a:avLst/>
            </a:prstGeom>
            <a:pattFill prst="openDmnd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  <a:miter lim="800000"/>
              <a:headEnd/>
              <a:tailEnd/>
            </a:ln>
            <a:effec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B0126786-D4AC-249F-09B4-4B11669E9C3E}"/>
                </a:ext>
              </a:extLst>
            </p:cNvPr>
            <p:cNvSpPr/>
            <p:nvPr/>
          </p:nvSpPr>
          <p:spPr bwMode="auto">
            <a:xfrm>
              <a:off x="4307267" y="873038"/>
              <a:ext cx="1261682" cy="244475"/>
            </a:xfrm>
            <a:prstGeom prst="ellipse">
              <a:avLst/>
            </a:pr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60000"/>
                  </a:schemeClr>
                </a:gs>
              </a:gsLst>
              <a:lin ang="5400000" scaled="1"/>
              <a:tileRect/>
            </a:gradFill>
            <a:ln w="19050">
              <a:noFill/>
              <a:miter lim="800000"/>
              <a:headEnd/>
              <a:tailEnd/>
            </a:ln>
            <a:effec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Oval 23">
              <a:extLst>
                <a:ext uri="{FF2B5EF4-FFF2-40B4-BE49-F238E27FC236}">
                  <a16:creationId xmlns:a16="http://schemas.microsoft.com/office/drawing/2014/main" id="{6A7EC71A-AF38-A4F3-5346-C7EA490ED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3674" y="1382272"/>
              <a:ext cx="828868" cy="679823"/>
            </a:xfrm>
            <a:prstGeom prst="ellipse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8583B22D-1F9D-D6F3-16A9-95CA9D9B7FCC}"/>
                </a:ext>
              </a:extLst>
            </p:cNvPr>
            <p:cNvSpPr/>
            <p:nvPr/>
          </p:nvSpPr>
          <p:spPr bwMode="auto">
            <a:xfrm>
              <a:off x="4256467" y="847073"/>
              <a:ext cx="1363282" cy="320324"/>
            </a:xfrm>
            <a:custGeom>
              <a:avLst/>
              <a:gdLst>
                <a:gd name="connsiteX0" fmla="*/ 681641 w 1363282"/>
                <a:gd name="connsiteY0" fmla="*/ 28492 h 320324"/>
                <a:gd name="connsiteX1" fmla="*/ 50800 w 1363282"/>
                <a:gd name="connsiteY1" fmla="*/ 150730 h 320324"/>
                <a:gd name="connsiteX2" fmla="*/ 681641 w 1363282"/>
                <a:gd name="connsiteY2" fmla="*/ 272968 h 320324"/>
                <a:gd name="connsiteX3" fmla="*/ 1312482 w 1363282"/>
                <a:gd name="connsiteY3" fmla="*/ 150730 h 320324"/>
                <a:gd name="connsiteX4" fmla="*/ 681641 w 1363282"/>
                <a:gd name="connsiteY4" fmla="*/ 28492 h 320324"/>
                <a:gd name="connsiteX5" fmla="*/ 681641 w 1363282"/>
                <a:gd name="connsiteY5" fmla="*/ 0 h 320324"/>
                <a:gd name="connsiteX6" fmla="*/ 1363282 w 1363282"/>
                <a:gd name="connsiteY6" fmla="*/ 160162 h 320324"/>
                <a:gd name="connsiteX7" fmla="*/ 681641 w 1363282"/>
                <a:gd name="connsiteY7" fmla="*/ 320324 h 320324"/>
                <a:gd name="connsiteX8" fmla="*/ 0 w 1363282"/>
                <a:gd name="connsiteY8" fmla="*/ 160162 h 320324"/>
                <a:gd name="connsiteX9" fmla="*/ 681641 w 1363282"/>
                <a:gd name="connsiteY9" fmla="*/ 0 h 32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3282" h="320324">
                  <a:moveTo>
                    <a:pt x="681641" y="28492"/>
                  </a:moveTo>
                  <a:cubicBezTo>
                    <a:pt x="333237" y="28492"/>
                    <a:pt x="50800" y="83220"/>
                    <a:pt x="50800" y="150730"/>
                  </a:cubicBezTo>
                  <a:cubicBezTo>
                    <a:pt x="50800" y="218240"/>
                    <a:pt x="333237" y="272968"/>
                    <a:pt x="681641" y="272968"/>
                  </a:cubicBezTo>
                  <a:cubicBezTo>
                    <a:pt x="1030045" y="272968"/>
                    <a:pt x="1312482" y="218240"/>
                    <a:pt x="1312482" y="150730"/>
                  </a:cubicBezTo>
                  <a:cubicBezTo>
                    <a:pt x="1312482" y="83220"/>
                    <a:pt x="1030045" y="28492"/>
                    <a:pt x="681641" y="28492"/>
                  </a:cubicBezTo>
                  <a:close/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cubicBezTo>
                    <a:pt x="1363282" y="248617"/>
                    <a:pt x="1058101" y="320324"/>
                    <a:pt x="681641" y="320324"/>
                  </a:cubicBezTo>
                  <a:cubicBezTo>
                    <a:pt x="305181" y="320324"/>
                    <a:pt x="0" y="248617"/>
                    <a:pt x="0" y="160162"/>
                  </a:cubicBez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3636C13-99F9-A95B-E08B-2594FFD3BE40}"/>
              </a:ext>
            </a:extLst>
          </p:cNvPr>
          <p:cNvGrpSpPr/>
          <p:nvPr/>
        </p:nvGrpSpPr>
        <p:grpSpPr>
          <a:xfrm>
            <a:off x="6956191" y="1242814"/>
            <a:ext cx="1951534" cy="2080661"/>
            <a:chOff x="6095081" y="853058"/>
            <a:chExt cx="1435958" cy="1530971"/>
          </a:xfrm>
        </p:grpSpPr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C7D1966E-2410-83FA-67DB-DB4D9E7980A8}"/>
                </a:ext>
              </a:extLst>
            </p:cNvPr>
            <p:cNvSpPr/>
            <p:nvPr/>
          </p:nvSpPr>
          <p:spPr bwMode="auto">
            <a:xfrm flipV="1">
              <a:off x="6466495" y="2304963"/>
              <a:ext cx="693130" cy="79066"/>
            </a:xfrm>
            <a:prstGeom prst="trapezoid">
              <a:avLst>
                <a:gd name="adj" fmla="val 65858"/>
              </a:avLst>
            </a:prstGeom>
            <a:gradFill>
              <a:gsLst>
                <a:gs pos="50000">
                  <a:schemeClr val="tx1">
                    <a:lumMod val="95000"/>
                    <a:lumOff val="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30CB7712-4D37-7069-9327-98D7DF665579}"/>
                </a:ext>
              </a:extLst>
            </p:cNvPr>
            <p:cNvSpPr/>
            <p:nvPr/>
          </p:nvSpPr>
          <p:spPr bwMode="auto">
            <a:xfrm flipV="1">
              <a:off x="6095081" y="1198612"/>
              <a:ext cx="1435958" cy="1149271"/>
            </a:xfrm>
            <a:custGeom>
              <a:avLst/>
              <a:gdLst>
                <a:gd name="connsiteX0" fmla="*/ 10913 w 1435958"/>
                <a:gd name="connsiteY0" fmla="*/ 1149271 h 1149271"/>
                <a:gd name="connsiteX1" fmla="*/ 1425045 w 1435958"/>
                <a:gd name="connsiteY1" fmla="*/ 1149271 h 1149271"/>
                <a:gd name="connsiteX2" fmla="*/ 1435958 w 1435958"/>
                <a:gd name="connsiteY2" fmla="*/ 1138358 h 1149271"/>
                <a:gd name="connsiteX3" fmla="*/ 1079925 w 1435958"/>
                <a:gd name="connsiteY3" fmla="*/ 0 h 1149271"/>
                <a:gd name="connsiteX4" fmla="*/ 356032 w 1435958"/>
                <a:gd name="connsiteY4" fmla="*/ 0 h 1149271"/>
                <a:gd name="connsiteX5" fmla="*/ 0 w 1435958"/>
                <a:gd name="connsiteY5" fmla="*/ 1138358 h 114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5958" h="1149271">
                  <a:moveTo>
                    <a:pt x="10913" y="1149271"/>
                  </a:moveTo>
                  <a:lnTo>
                    <a:pt x="1425045" y="1149271"/>
                  </a:lnTo>
                  <a:lnTo>
                    <a:pt x="1435958" y="1138358"/>
                  </a:lnTo>
                  <a:lnTo>
                    <a:pt x="1079925" y="0"/>
                  </a:lnTo>
                  <a:lnTo>
                    <a:pt x="356032" y="0"/>
                  </a:lnTo>
                  <a:lnTo>
                    <a:pt x="0" y="1138358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" name="台形 54">
              <a:extLst>
                <a:ext uri="{FF2B5EF4-FFF2-40B4-BE49-F238E27FC236}">
                  <a16:creationId xmlns:a16="http://schemas.microsoft.com/office/drawing/2014/main" id="{077DD541-34AA-8ADD-C8DE-13F970A761A5}"/>
                </a:ext>
              </a:extLst>
            </p:cNvPr>
            <p:cNvSpPr/>
            <p:nvPr/>
          </p:nvSpPr>
          <p:spPr bwMode="auto">
            <a:xfrm>
              <a:off x="6148995" y="869864"/>
              <a:ext cx="1328130" cy="311943"/>
            </a:xfrm>
            <a:prstGeom prst="trapezoid">
              <a:avLst>
                <a:gd name="adj" fmla="val 79311"/>
              </a:avLst>
            </a:pr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A525047A-4406-C9E7-BA67-0A9B23C5E7C4}"/>
                </a:ext>
              </a:extLst>
            </p:cNvPr>
            <p:cNvSpPr/>
            <p:nvPr/>
          </p:nvSpPr>
          <p:spPr bwMode="auto">
            <a:xfrm>
              <a:off x="6390478" y="869840"/>
              <a:ext cx="849591" cy="304824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61A859F0-CBD2-9EF1-9A1F-FE99657A5841}"/>
                </a:ext>
              </a:extLst>
            </p:cNvPr>
            <p:cNvSpPr/>
            <p:nvPr/>
          </p:nvSpPr>
          <p:spPr bwMode="auto">
            <a:xfrm>
              <a:off x="6100427" y="853058"/>
              <a:ext cx="1425530" cy="350757"/>
            </a:xfrm>
            <a:custGeom>
              <a:avLst/>
              <a:gdLst>
                <a:gd name="connsiteX0" fmla="*/ 293968 w 1425530"/>
                <a:gd name="connsiteY0" fmla="*/ 26751 h 350757"/>
                <a:gd name="connsiteX1" fmla="*/ 65237 w 1425530"/>
                <a:gd name="connsiteY1" fmla="*/ 315148 h 350757"/>
                <a:gd name="connsiteX2" fmla="*/ 1360029 w 1425530"/>
                <a:gd name="connsiteY2" fmla="*/ 315148 h 350757"/>
                <a:gd name="connsiteX3" fmla="*/ 1131298 w 1425530"/>
                <a:gd name="connsiteY3" fmla="*/ 26751 h 350757"/>
                <a:gd name="connsiteX4" fmla="*/ 269429 w 1425530"/>
                <a:gd name="connsiteY4" fmla="*/ 0 h 350757"/>
                <a:gd name="connsiteX5" fmla="*/ 1155836 w 1425530"/>
                <a:gd name="connsiteY5" fmla="*/ 0 h 350757"/>
                <a:gd name="connsiteX6" fmla="*/ 1425530 w 1425530"/>
                <a:gd name="connsiteY6" fmla="*/ 340045 h 350757"/>
                <a:gd name="connsiteX7" fmla="*/ 1422602 w 1425530"/>
                <a:gd name="connsiteY7" fmla="*/ 350757 h 350757"/>
                <a:gd name="connsiteX8" fmla="*/ 3018 w 1425530"/>
                <a:gd name="connsiteY8" fmla="*/ 350757 h 350757"/>
                <a:gd name="connsiteX9" fmla="*/ 0 w 1425530"/>
                <a:gd name="connsiteY9" fmla="*/ 339712 h 35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5530" h="350757">
                  <a:moveTo>
                    <a:pt x="293968" y="26751"/>
                  </a:moveTo>
                  <a:lnTo>
                    <a:pt x="65237" y="315148"/>
                  </a:lnTo>
                  <a:lnTo>
                    <a:pt x="1360029" y="315148"/>
                  </a:lnTo>
                  <a:lnTo>
                    <a:pt x="1131298" y="26751"/>
                  </a:lnTo>
                  <a:close/>
                  <a:moveTo>
                    <a:pt x="269429" y="0"/>
                  </a:moveTo>
                  <a:lnTo>
                    <a:pt x="1155836" y="0"/>
                  </a:lnTo>
                  <a:lnTo>
                    <a:pt x="1425530" y="340045"/>
                  </a:lnTo>
                  <a:lnTo>
                    <a:pt x="1422602" y="350757"/>
                  </a:lnTo>
                  <a:lnTo>
                    <a:pt x="3018" y="350757"/>
                  </a:lnTo>
                  <a:lnTo>
                    <a:pt x="0" y="3397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8A9D11C3-6DAB-30AE-5536-247494E93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278" y="1447156"/>
              <a:ext cx="681238" cy="66883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C5B20CC5-9F7B-84DB-07CC-7BF1948F34BA}"/>
                </a:ext>
              </a:extLst>
            </p:cNvPr>
            <p:cNvSpPr/>
            <p:nvPr/>
          </p:nvSpPr>
          <p:spPr bwMode="auto">
            <a:xfrm flipV="1">
              <a:off x="7113240" y="1230780"/>
              <a:ext cx="349484" cy="287424"/>
            </a:xfrm>
            <a:custGeom>
              <a:avLst/>
              <a:gdLst>
                <a:gd name="connsiteX0" fmla="*/ 188117 w 420907"/>
                <a:gd name="connsiteY0" fmla="*/ 346164 h 346164"/>
                <a:gd name="connsiteX1" fmla="*/ 313729 w 420907"/>
                <a:gd name="connsiteY1" fmla="*/ 346164 h 346164"/>
                <a:gd name="connsiteX2" fmla="*/ 420907 w 420907"/>
                <a:gd name="connsiteY2" fmla="*/ 238986 h 346164"/>
                <a:gd name="connsiteX3" fmla="*/ 390981 w 420907"/>
                <a:gd name="connsiteY3" fmla="*/ 143300 h 346164"/>
                <a:gd name="connsiteX4" fmla="*/ 0 w 420907"/>
                <a:gd name="connsiteY4" fmla="*/ 346164 h 346164"/>
                <a:gd name="connsiteX5" fmla="*/ 131144 w 420907"/>
                <a:gd name="connsiteY5" fmla="*/ 346164 h 346164"/>
                <a:gd name="connsiteX6" fmla="*/ 377406 w 420907"/>
                <a:gd name="connsiteY6" fmla="*/ 99899 h 346164"/>
                <a:gd name="connsiteX7" fmla="*/ 346162 w 420907"/>
                <a:gd name="connsiteY7" fmla="*/ 0 h 34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0907" h="346164">
                  <a:moveTo>
                    <a:pt x="188117" y="346164"/>
                  </a:moveTo>
                  <a:lnTo>
                    <a:pt x="313729" y="346164"/>
                  </a:lnTo>
                  <a:lnTo>
                    <a:pt x="420907" y="238986"/>
                  </a:lnTo>
                  <a:lnTo>
                    <a:pt x="390981" y="143300"/>
                  </a:lnTo>
                  <a:close/>
                  <a:moveTo>
                    <a:pt x="0" y="346164"/>
                  </a:moveTo>
                  <a:lnTo>
                    <a:pt x="131144" y="346164"/>
                  </a:lnTo>
                  <a:lnTo>
                    <a:pt x="377406" y="99899"/>
                  </a:lnTo>
                  <a:lnTo>
                    <a:pt x="34616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B19C7C4D-5D30-277C-651F-60CC8B1B37BD}"/>
              </a:ext>
            </a:extLst>
          </p:cNvPr>
          <p:cNvGrpSpPr/>
          <p:nvPr/>
        </p:nvGrpSpPr>
        <p:grpSpPr>
          <a:xfrm>
            <a:off x="4003568" y="4050578"/>
            <a:ext cx="1889504" cy="2189967"/>
            <a:chOff x="4256467" y="844547"/>
            <a:chExt cx="1363283" cy="1580067"/>
          </a:xfrm>
        </p:grpSpPr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9FF562B9-57B3-0F99-7164-40F39B0E64BE}"/>
                </a:ext>
              </a:extLst>
            </p:cNvPr>
            <p:cNvSpPr/>
            <p:nvPr/>
          </p:nvSpPr>
          <p:spPr bwMode="auto">
            <a:xfrm>
              <a:off x="4507291" y="2111038"/>
              <a:ext cx="861634" cy="313576"/>
            </a:xfrm>
            <a:prstGeom prst="ellipse">
              <a:avLst/>
            </a:pr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36800F7C-A8BA-F36F-8314-A812DBE1744F}"/>
                </a:ext>
              </a:extLst>
            </p:cNvPr>
            <p:cNvSpPr/>
            <p:nvPr/>
          </p:nvSpPr>
          <p:spPr bwMode="auto">
            <a:xfrm>
              <a:off x="4256467" y="844547"/>
              <a:ext cx="1363282" cy="1548317"/>
            </a:xfrm>
            <a:custGeom>
              <a:avLst/>
              <a:gdLst>
                <a:gd name="connsiteX0" fmla="*/ 681641 w 1363282"/>
                <a:gd name="connsiteY0" fmla="*/ 0 h 1548317"/>
                <a:gd name="connsiteX1" fmla="*/ 1363282 w 1363282"/>
                <a:gd name="connsiteY1" fmla="*/ 160162 h 1548317"/>
                <a:gd name="connsiteX2" fmla="*/ 1357997 w 1363282"/>
                <a:gd name="connsiteY2" fmla="*/ 172481 h 1548317"/>
                <a:gd name="connsiteX3" fmla="*/ 1109544 w 1363282"/>
                <a:gd name="connsiteY3" fmla="*/ 1418172 h 1548317"/>
                <a:gd name="connsiteX4" fmla="*/ 1105078 w 1363282"/>
                <a:gd name="connsiteY4" fmla="*/ 1418172 h 1548317"/>
                <a:gd name="connsiteX5" fmla="*/ 1103706 w 1363282"/>
                <a:gd name="connsiteY5" fmla="*/ 1423128 h 1548317"/>
                <a:gd name="connsiteX6" fmla="*/ 681641 w 1363282"/>
                <a:gd name="connsiteY6" fmla="*/ 1548317 h 1548317"/>
                <a:gd name="connsiteX7" fmla="*/ 259577 w 1363282"/>
                <a:gd name="connsiteY7" fmla="*/ 1423128 h 1548317"/>
                <a:gd name="connsiteX8" fmla="*/ 258204 w 1363282"/>
                <a:gd name="connsiteY8" fmla="*/ 1418172 h 1548317"/>
                <a:gd name="connsiteX9" fmla="*/ 253740 w 1363282"/>
                <a:gd name="connsiteY9" fmla="*/ 1418172 h 1548317"/>
                <a:gd name="connsiteX10" fmla="*/ 5289 w 1363282"/>
                <a:gd name="connsiteY10" fmla="*/ 172490 h 1548317"/>
                <a:gd name="connsiteX11" fmla="*/ 0 w 1363282"/>
                <a:gd name="connsiteY11" fmla="*/ 160162 h 1548317"/>
                <a:gd name="connsiteX12" fmla="*/ 681641 w 1363282"/>
                <a:gd name="connsiteY12" fmla="*/ 0 h 154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3282" h="1548317"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lnTo>
                    <a:pt x="1357997" y="172481"/>
                  </a:lnTo>
                  <a:lnTo>
                    <a:pt x="1109544" y="1418172"/>
                  </a:lnTo>
                  <a:lnTo>
                    <a:pt x="1105078" y="1418172"/>
                  </a:lnTo>
                  <a:lnTo>
                    <a:pt x="1103706" y="1423128"/>
                  </a:lnTo>
                  <a:cubicBezTo>
                    <a:pt x="1063534" y="1494573"/>
                    <a:pt x="889833" y="1548317"/>
                    <a:pt x="681641" y="1548317"/>
                  </a:cubicBezTo>
                  <a:cubicBezTo>
                    <a:pt x="473449" y="1548317"/>
                    <a:pt x="299749" y="1494573"/>
                    <a:pt x="259577" y="1423128"/>
                  </a:cubicBezTo>
                  <a:lnTo>
                    <a:pt x="258204" y="1418172"/>
                  </a:lnTo>
                  <a:lnTo>
                    <a:pt x="253740" y="1418172"/>
                  </a:lnTo>
                  <a:lnTo>
                    <a:pt x="5289" y="172490"/>
                  </a:lnTo>
                  <a:lnTo>
                    <a:pt x="0" y="160162"/>
                  </a:ln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EA493DC4-10A8-07D2-FE73-55E883E75C7A}"/>
                </a:ext>
              </a:extLst>
            </p:cNvPr>
            <p:cNvSpPr/>
            <p:nvPr/>
          </p:nvSpPr>
          <p:spPr bwMode="auto">
            <a:xfrm>
              <a:off x="4307266" y="873039"/>
              <a:ext cx="1261682" cy="244475"/>
            </a:xfrm>
            <a:prstGeom prst="ellipse">
              <a:avLst/>
            </a:prstGeom>
            <a:solidFill>
              <a:srgbClr val="006600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E92C9F81-D378-7BB4-21B9-3F17C74C7509}"/>
                </a:ext>
              </a:extLst>
            </p:cNvPr>
            <p:cNvSpPr/>
            <p:nvPr/>
          </p:nvSpPr>
          <p:spPr bwMode="auto">
            <a:xfrm>
              <a:off x="4256468" y="847074"/>
              <a:ext cx="1363282" cy="320324"/>
            </a:xfrm>
            <a:custGeom>
              <a:avLst/>
              <a:gdLst>
                <a:gd name="connsiteX0" fmla="*/ 681641 w 1363282"/>
                <a:gd name="connsiteY0" fmla="*/ 28492 h 320324"/>
                <a:gd name="connsiteX1" fmla="*/ 50800 w 1363282"/>
                <a:gd name="connsiteY1" fmla="*/ 150730 h 320324"/>
                <a:gd name="connsiteX2" fmla="*/ 681641 w 1363282"/>
                <a:gd name="connsiteY2" fmla="*/ 272968 h 320324"/>
                <a:gd name="connsiteX3" fmla="*/ 1312482 w 1363282"/>
                <a:gd name="connsiteY3" fmla="*/ 150730 h 320324"/>
                <a:gd name="connsiteX4" fmla="*/ 681641 w 1363282"/>
                <a:gd name="connsiteY4" fmla="*/ 28492 h 320324"/>
                <a:gd name="connsiteX5" fmla="*/ 681641 w 1363282"/>
                <a:gd name="connsiteY5" fmla="*/ 0 h 320324"/>
                <a:gd name="connsiteX6" fmla="*/ 1363282 w 1363282"/>
                <a:gd name="connsiteY6" fmla="*/ 160162 h 320324"/>
                <a:gd name="connsiteX7" fmla="*/ 681641 w 1363282"/>
                <a:gd name="connsiteY7" fmla="*/ 320324 h 320324"/>
                <a:gd name="connsiteX8" fmla="*/ 0 w 1363282"/>
                <a:gd name="connsiteY8" fmla="*/ 160162 h 320324"/>
                <a:gd name="connsiteX9" fmla="*/ 681641 w 1363282"/>
                <a:gd name="connsiteY9" fmla="*/ 0 h 32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3282" h="320324">
                  <a:moveTo>
                    <a:pt x="681641" y="28492"/>
                  </a:moveTo>
                  <a:cubicBezTo>
                    <a:pt x="333237" y="28492"/>
                    <a:pt x="50800" y="83220"/>
                    <a:pt x="50800" y="150730"/>
                  </a:cubicBezTo>
                  <a:cubicBezTo>
                    <a:pt x="50800" y="218240"/>
                    <a:pt x="333237" y="272968"/>
                    <a:pt x="681641" y="272968"/>
                  </a:cubicBezTo>
                  <a:cubicBezTo>
                    <a:pt x="1030045" y="272968"/>
                    <a:pt x="1312482" y="218240"/>
                    <a:pt x="1312482" y="150730"/>
                  </a:cubicBezTo>
                  <a:cubicBezTo>
                    <a:pt x="1312482" y="83220"/>
                    <a:pt x="1030045" y="28492"/>
                    <a:pt x="681641" y="28492"/>
                  </a:cubicBezTo>
                  <a:close/>
                  <a:moveTo>
                    <a:pt x="681641" y="0"/>
                  </a:moveTo>
                  <a:cubicBezTo>
                    <a:pt x="1058101" y="0"/>
                    <a:pt x="1363282" y="71707"/>
                    <a:pt x="1363282" y="160162"/>
                  </a:cubicBezTo>
                  <a:cubicBezTo>
                    <a:pt x="1363282" y="248617"/>
                    <a:pt x="1058101" y="320324"/>
                    <a:pt x="681641" y="320324"/>
                  </a:cubicBezTo>
                  <a:cubicBezTo>
                    <a:pt x="305181" y="320324"/>
                    <a:pt x="0" y="248617"/>
                    <a:pt x="0" y="160162"/>
                  </a:cubicBezTo>
                  <a:cubicBezTo>
                    <a:pt x="0" y="71707"/>
                    <a:pt x="305181" y="0"/>
                    <a:pt x="68164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6C44EE9F-4EC7-DDB1-DB30-9AAC7C961B69}"/>
              </a:ext>
            </a:extLst>
          </p:cNvPr>
          <p:cNvGrpSpPr/>
          <p:nvPr/>
        </p:nvGrpSpPr>
        <p:grpSpPr>
          <a:xfrm>
            <a:off x="6943133" y="4050578"/>
            <a:ext cx="1977650" cy="2108505"/>
            <a:chOff x="6095081" y="853058"/>
            <a:chExt cx="1435958" cy="1530971"/>
          </a:xfrm>
        </p:grpSpPr>
        <p:sp>
          <p:nvSpPr>
            <p:cNvPr id="95" name="台形 94">
              <a:extLst>
                <a:ext uri="{FF2B5EF4-FFF2-40B4-BE49-F238E27FC236}">
                  <a16:creationId xmlns:a16="http://schemas.microsoft.com/office/drawing/2014/main" id="{43619292-B82F-9332-8F2D-0A7A5D5B5BFF}"/>
                </a:ext>
              </a:extLst>
            </p:cNvPr>
            <p:cNvSpPr/>
            <p:nvPr/>
          </p:nvSpPr>
          <p:spPr bwMode="auto">
            <a:xfrm flipV="1">
              <a:off x="6466495" y="2304963"/>
              <a:ext cx="693130" cy="79066"/>
            </a:xfrm>
            <a:prstGeom prst="trapezoid">
              <a:avLst>
                <a:gd name="adj" fmla="val 65858"/>
              </a:avLst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35EA216F-92CE-4CA5-21B2-962C109891FB}"/>
                </a:ext>
              </a:extLst>
            </p:cNvPr>
            <p:cNvSpPr/>
            <p:nvPr/>
          </p:nvSpPr>
          <p:spPr bwMode="auto">
            <a:xfrm flipV="1">
              <a:off x="6095081" y="1198612"/>
              <a:ext cx="1435958" cy="1149271"/>
            </a:xfrm>
            <a:custGeom>
              <a:avLst/>
              <a:gdLst>
                <a:gd name="connsiteX0" fmla="*/ 10913 w 1435958"/>
                <a:gd name="connsiteY0" fmla="*/ 1149271 h 1149271"/>
                <a:gd name="connsiteX1" fmla="*/ 1425045 w 1435958"/>
                <a:gd name="connsiteY1" fmla="*/ 1149271 h 1149271"/>
                <a:gd name="connsiteX2" fmla="*/ 1435958 w 1435958"/>
                <a:gd name="connsiteY2" fmla="*/ 1138358 h 1149271"/>
                <a:gd name="connsiteX3" fmla="*/ 1079925 w 1435958"/>
                <a:gd name="connsiteY3" fmla="*/ 0 h 1149271"/>
                <a:gd name="connsiteX4" fmla="*/ 356032 w 1435958"/>
                <a:gd name="connsiteY4" fmla="*/ 0 h 1149271"/>
                <a:gd name="connsiteX5" fmla="*/ 0 w 1435958"/>
                <a:gd name="connsiteY5" fmla="*/ 1138358 h 114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5958" h="1149271">
                  <a:moveTo>
                    <a:pt x="10913" y="1149271"/>
                  </a:moveTo>
                  <a:lnTo>
                    <a:pt x="1425045" y="1149271"/>
                  </a:lnTo>
                  <a:lnTo>
                    <a:pt x="1435958" y="1138358"/>
                  </a:lnTo>
                  <a:lnTo>
                    <a:pt x="1079925" y="0"/>
                  </a:lnTo>
                  <a:lnTo>
                    <a:pt x="356032" y="0"/>
                  </a:lnTo>
                  <a:lnTo>
                    <a:pt x="0" y="1138358"/>
                  </a:lnTo>
                  <a:close/>
                </a:path>
              </a:pathLst>
            </a:custGeom>
            <a:solidFill>
              <a:srgbClr val="339933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4" name="台形 253">
              <a:extLst>
                <a:ext uri="{FF2B5EF4-FFF2-40B4-BE49-F238E27FC236}">
                  <a16:creationId xmlns:a16="http://schemas.microsoft.com/office/drawing/2014/main" id="{BC571751-4EBE-48DF-3EFD-E0AC2BA5C6E1}"/>
                </a:ext>
              </a:extLst>
            </p:cNvPr>
            <p:cNvSpPr/>
            <p:nvPr/>
          </p:nvSpPr>
          <p:spPr bwMode="auto">
            <a:xfrm>
              <a:off x="6148995" y="869864"/>
              <a:ext cx="1328130" cy="311943"/>
            </a:xfrm>
            <a:prstGeom prst="trapezoid">
              <a:avLst>
                <a:gd name="adj" fmla="val 79311"/>
              </a:avLst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C54B0AFF-889F-FF69-4CF8-F674509C6733}"/>
                </a:ext>
              </a:extLst>
            </p:cNvPr>
            <p:cNvSpPr/>
            <p:nvPr/>
          </p:nvSpPr>
          <p:spPr bwMode="auto">
            <a:xfrm>
              <a:off x="6100427" y="853058"/>
              <a:ext cx="1425530" cy="350757"/>
            </a:xfrm>
            <a:custGeom>
              <a:avLst/>
              <a:gdLst>
                <a:gd name="connsiteX0" fmla="*/ 293968 w 1425530"/>
                <a:gd name="connsiteY0" fmla="*/ 26751 h 350757"/>
                <a:gd name="connsiteX1" fmla="*/ 65237 w 1425530"/>
                <a:gd name="connsiteY1" fmla="*/ 315148 h 350757"/>
                <a:gd name="connsiteX2" fmla="*/ 1360029 w 1425530"/>
                <a:gd name="connsiteY2" fmla="*/ 315148 h 350757"/>
                <a:gd name="connsiteX3" fmla="*/ 1131298 w 1425530"/>
                <a:gd name="connsiteY3" fmla="*/ 26751 h 350757"/>
                <a:gd name="connsiteX4" fmla="*/ 269429 w 1425530"/>
                <a:gd name="connsiteY4" fmla="*/ 0 h 350757"/>
                <a:gd name="connsiteX5" fmla="*/ 1155836 w 1425530"/>
                <a:gd name="connsiteY5" fmla="*/ 0 h 350757"/>
                <a:gd name="connsiteX6" fmla="*/ 1425530 w 1425530"/>
                <a:gd name="connsiteY6" fmla="*/ 340045 h 350757"/>
                <a:gd name="connsiteX7" fmla="*/ 1422602 w 1425530"/>
                <a:gd name="connsiteY7" fmla="*/ 350757 h 350757"/>
                <a:gd name="connsiteX8" fmla="*/ 3018 w 1425530"/>
                <a:gd name="connsiteY8" fmla="*/ 350757 h 350757"/>
                <a:gd name="connsiteX9" fmla="*/ 0 w 1425530"/>
                <a:gd name="connsiteY9" fmla="*/ 339712 h 35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5530" h="350757">
                  <a:moveTo>
                    <a:pt x="293968" y="26751"/>
                  </a:moveTo>
                  <a:lnTo>
                    <a:pt x="65237" y="315148"/>
                  </a:lnTo>
                  <a:lnTo>
                    <a:pt x="1360029" y="315148"/>
                  </a:lnTo>
                  <a:lnTo>
                    <a:pt x="1131298" y="26751"/>
                  </a:lnTo>
                  <a:close/>
                  <a:moveTo>
                    <a:pt x="269429" y="0"/>
                  </a:moveTo>
                  <a:lnTo>
                    <a:pt x="1155836" y="0"/>
                  </a:lnTo>
                  <a:lnTo>
                    <a:pt x="1425530" y="340045"/>
                  </a:lnTo>
                  <a:lnTo>
                    <a:pt x="1422602" y="350757"/>
                  </a:lnTo>
                  <a:lnTo>
                    <a:pt x="3018" y="350757"/>
                  </a:lnTo>
                  <a:lnTo>
                    <a:pt x="0" y="339712"/>
                  </a:lnTo>
                  <a:close/>
                </a:path>
              </a:pathLst>
            </a:cu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56" name="フリーフォーム: 図形 255">
            <a:extLst>
              <a:ext uri="{FF2B5EF4-FFF2-40B4-BE49-F238E27FC236}">
                <a16:creationId xmlns:a16="http://schemas.microsoft.com/office/drawing/2014/main" id="{D57A1CC5-56FA-B974-E5FF-111941AE6EB3}"/>
              </a:ext>
            </a:extLst>
          </p:cNvPr>
          <p:cNvSpPr>
            <a:spLocks/>
          </p:cNvSpPr>
          <p:nvPr/>
        </p:nvSpPr>
        <p:spPr bwMode="auto">
          <a:xfrm>
            <a:off x="4624471" y="2036779"/>
            <a:ext cx="647698" cy="635908"/>
          </a:xfrm>
          <a:custGeom>
            <a:avLst/>
            <a:gdLst>
              <a:gd name="connsiteX0" fmla="*/ 259144 w 1234303"/>
              <a:gd name="connsiteY0" fmla="*/ 533267 h 1211833"/>
              <a:gd name="connsiteX1" fmla="*/ 302584 w 1234303"/>
              <a:gd name="connsiteY1" fmla="*/ 717514 h 1211833"/>
              <a:gd name="connsiteX2" fmla="*/ 241168 w 1234303"/>
              <a:gd name="connsiteY2" fmla="*/ 681563 h 1211833"/>
              <a:gd name="connsiteX3" fmla="*/ 133317 w 1234303"/>
              <a:gd name="connsiteY3" fmla="*/ 862814 h 1211833"/>
              <a:gd name="connsiteX4" fmla="*/ 130321 w 1234303"/>
              <a:gd name="connsiteY4" fmla="*/ 871802 h 1211833"/>
              <a:gd name="connsiteX5" fmla="*/ 127325 w 1234303"/>
              <a:gd name="connsiteY5" fmla="*/ 895769 h 1211833"/>
              <a:gd name="connsiteX6" fmla="*/ 127325 w 1234303"/>
              <a:gd name="connsiteY6" fmla="*/ 912246 h 1211833"/>
              <a:gd name="connsiteX7" fmla="*/ 127325 w 1234303"/>
              <a:gd name="connsiteY7" fmla="*/ 928724 h 1211833"/>
              <a:gd name="connsiteX8" fmla="*/ 130321 w 1234303"/>
              <a:gd name="connsiteY8" fmla="*/ 946699 h 1211833"/>
              <a:gd name="connsiteX9" fmla="*/ 134815 w 1234303"/>
              <a:gd name="connsiteY9" fmla="*/ 964674 h 1211833"/>
              <a:gd name="connsiteX10" fmla="*/ 139309 w 1234303"/>
              <a:gd name="connsiteY10" fmla="*/ 972164 h 1211833"/>
              <a:gd name="connsiteX11" fmla="*/ 143802 w 1234303"/>
              <a:gd name="connsiteY11" fmla="*/ 979654 h 1211833"/>
              <a:gd name="connsiteX12" fmla="*/ 151292 w 1234303"/>
              <a:gd name="connsiteY12" fmla="*/ 987143 h 1211833"/>
              <a:gd name="connsiteX13" fmla="*/ 157284 w 1234303"/>
              <a:gd name="connsiteY13" fmla="*/ 993135 h 1211833"/>
              <a:gd name="connsiteX14" fmla="*/ 173761 w 1234303"/>
              <a:gd name="connsiteY14" fmla="*/ 1003621 h 1211833"/>
              <a:gd name="connsiteX15" fmla="*/ 190239 w 1234303"/>
              <a:gd name="connsiteY15" fmla="*/ 1011110 h 1211833"/>
              <a:gd name="connsiteX16" fmla="*/ 205218 w 1234303"/>
              <a:gd name="connsiteY16" fmla="*/ 1017102 h 1211833"/>
              <a:gd name="connsiteX17" fmla="*/ 218699 w 1234303"/>
              <a:gd name="connsiteY17" fmla="*/ 1020098 h 1211833"/>
              <a:gd name="connsiteX18" fmla="*/ 230683 w 1234303"/>
              <a:gd name="connsiteY18" fmla="*/ 1023094 h 1211833"/>
              <a:gd name="connsiteX19" fmla="*/ 569217 w 1234303"/>
              <a:gd name="connsiteY19" fmla="*/ 1023094 h 1211833"/>
              <a:gd name="connsiteX20" fmla="*/ 569217 w 1234303"/>
              <a:gd name="connsiteY20" fmla="*/ 1141431 h 1211833"/>
              <a:gd name="connsiteX21" fmla="*/ 293596 w 1234303"/>
              <a:gd name="connsiteY21" fmla="*/ 1141431 h 1211833"/>
              <a:gd name="connsiteX22" fmla="*/ 286107 w 1234303"/>
              <a:gd name="connsiteY22" fmla="*/ 1141431 h 1211833"/>
              <a:gd name="connsiteX23" fmla="*/ 262140 w 1234303"/>
              <a:gd name="connsiteY23" fmla="*/ 1141431 h 1211833"/>
              <a:gd name="connsiteX24" fmla="*/ 227687 w 1234303"/>
              <a:gd name="connsiteY24" fmla="*/ 1139933 h 1211833"/>
              <a:gd name="connsiteX25" fmla="*/ 208214 w 1234303"/>
              <a:gd name="connsiteY25" fmla="*/ 1138435 h 1211833"/>
              <a:gd name="connsiteX26" fmla="*/ 185745 w 1234303"/>
              <a:gd name="connsiteY26" fmla="*/ 1135439 h 1211833"/>
              <a:gd name="connsiteX27" fmla="*/ 164774 w 1234303"/>
              <a:gd name="connsiteY27" fmla="*/ 1129448 h 1211833"/>
              <a:gd name="connsiteX28" fmla="*/ 142304 w 1234303"/>
              <a:gd name="connsiteY28" fmla="*/ 1123456 h 1211833"/>
              <a:gd name="connsiteX29" fmla="*/ 119835 w 1234303"/>
              <a:gd name="connsiteY29" fmla="*/ 1115966 h 1211833"/>
              <a:gd name="connsiteX30" fmla="*/ 97366 w 1234303"/>
              <a:gd name="connsiteY30" fmla="*/ 1105481 h 1211833"/>
              <a:gd name="connsiteX31" fmla="*/ 77893 w 1234303"/>
              <a:gd name="connsiteY31" fmla="*/ 1091999 h 1211833"/>
              <a:gd name="connsiteX32" fmla="*/ 58420 w 1234303"/>
              <a:gd name="connsiteY32" fmla="*/ 1077020 h 1211833"/>
              <a:gd name="connsiteX33" fmla="*/ 49432 w 1234303"/>
              <a:gd name="connsiteY33" fmla="*/ 1068032 h 1211833"/>
              <a:gd name="connsiteX34" fmla="*/ 41943 w 1234303"/>
              <a:gd name="connsiteY34" fmla="*/ 1059044 h 1211833"/>
              <a:gd name="connsiteX35" fmla="*/ 34453 w 1234303"/>
              <a:gd name="connsiteY35" fmla="*/ 1048559 h 1211833"/>
              <a:gd name="connsiteX36" fmla="*/ 28461 w 1234303"/>
              <a:gd name="connsiteY36" fmla="*/ 1038073 h 1211833"/>
              <a:gd name="connsiteX37" fmla="*/ 16478 w 1234303"/>
              <a:gd name="connsiteY37" fmla="*/ 1014106 h 1211833"/>
              <a:gd name="connsiteX38" fmla="*/ 8988 w 1234303"/>
              <a:gd name="connsiteY38" fmla="*/ 991637 h 1211833"/>
              <a:gd name="connsiteX39" fmla="*/ 2996 w 1234303"/>
              <a:gd name="connsiteY39" fmla="*/ 969168 h 1211833"/>
              <a:gd name="connsiteX40" fmla="*/ 0 w 1234303"/>
              <a:gd name="connsiteY40" fmla="*/ 948197 h 1211833"/>
              <a:gd name="connsiteX41" fmla="*/ 0 w 1234303"/>
              <a:gd name="connsiteY41" fmla="*/ 925728 h 1211833"/>
              <a:gd name="connsiteX42" fmla="*/ 0 w 1234303"/>
              <a:gd name="connsiteY42" fmla="*/ 906255 h 1211833"/>
              <a:gd name="connsiteX43" fmla="*/ 2996 w 1234303"/>
              <a:gd name="connsiteY43" fmla="*/ 886781 h 1211833"/>
              <a:gd name="connsiteX44" fmla="*/ 5992 w 1234303"/>
              <a:gd name="connsiteY44" fmla="*/ 867308 h 1211833"/>
              <a:gd name="connsiteX45" fmla="*/ 10486 w 1234303"/>
              <a:gd name="connsiteY45" fmla="*/ 850831 h 1211833"/>
              <a:gd name="connsiteX46" fmla="*/ 14980 w 1234303"/>
              <a:gd name="connsiteY46" fmla="*/ 835851 h 1211833"/>
              <a:gd name="connsiteX47" fmla="*/ 25465 w 1234303"/>
              <a:gd name="connsiteY47" fmla="*/ 810386 h 1211833"/>
              <a:gd name="connsiteX48" fmla="*/ 32955 w 1234303"/>
              <a:gd name="connsiteY48" fmla="*/ 795407 h 1211833"/>
              <a:gd name="connsiteX49" fmla="*/ 35951 w 1234303"/>
              <a:gd name="connsiteY49" fmla="*/ 789415 h 1211833"/>
              <a:gd name="connsiteX50" fmla="*/ 134815 w 1234303"/>
              <a:gd name="connsiteY50" fmla="*/ 617152 h 1211833"/>
              <a:gd name="connsiteX51" fmla="*/ 74897 w 1234303"/>
              <a:gd name="connsiteY51" fmla="*/ 582699 h 1211833"/>
              <a:gd name="connsiteX52" fmla="*/ 1033579 w 1234303"/>
              <a:gd name="connsiteY52" fmla="*/ 515291 h 1211833"/>
              <a:gd name="connsiteX53" fmla="*/ 1169892 w 1234303"/>
              <a:gd name="connsiteY53" fmla="*/ 748970 h 1211833"/>
              <a:gd name="connsiteX54" fmla="*/ 1174386 w 1234303"/>
              <a:gd name="connsiteY54" fmla="*/ 756460 h 1211833"/>
              <a:gd name="connsiteX55" fmla="*/ 1186369 w 1234303"/>
              <a:gd name="connsiteY55" fmla="*/ 777431 h 1211833"/>
              <a:gd name="connsiteX56" fmla="*/ 1201349 w 1234303"/>
              <a:gd name="connsiteY56" fmla="*/ 807389 h 1211833"/>
              <a:gd name="connsiteX57" fmla="*/ 1208838 w 1234303"/>
              <a:gd name="connsiteY57" fmla="*/ 825365 h 1211833"/>
              <a:gd name="connsiteX58" fmla="*/ 1217826 w 1234303"/>
              <a:gd name="connsiteY58" fmla="*/ 844838 h 1211833"/>
              <a:gd name="connsiteX59" fmla="*/ 1223818 w 1234303"/>
              <a:gd name="connsiteY59" fmla="*/ 865809 h 1211833"/>
              <a:gd name="connsiteX60" fmla="*/ 1229809 w 1234303"/>
              <a:gd name="connsiteY60" fmla="*/ 888278 h 1211833"/>
              <a:gd name="connsiteX61" fmla="*/ 1232805 w 1234303"/>
              <a:gd name="connsiteY61" fmla="*/ 912245 h 1211833"/>
              <a:gd name="connsiteX62" fmla="*/ 1234303 w 1234303"/>
              <a:gd name="connsiteY62" fmla="*/ 936212 h 1211833"/>
              <a:gd name="connsiteX63" fmla="*/ 1234303 w 1234303"/>
              <a:gd name="connsiteY63" fmla="*/ 958681 h 1211833"/>
              <a:gd name="connsiteX64" fmla="*/ 1229809 w 1234303"/>
              <a:gd name="connsiteY64" fmla="*/ 982648 h 1211833"/>
              <a:gd name="connsiteX65" fmla="*/ 1226814 w 1234303"/>
              <a:gd name="connsiteY65" fmla="*/ 994632 h 1211833"/>
              <a:gd name="connsiteX66" fmla="*/ 1222320 w 1234303"/>
              <a:gd name="connsiteY66" fmla="*/ 1006615 h 1211833"/>
              <a:gd name="connsiteX67" fmla="*/ 1217826 w 1234303"/>
              <a:gd name="connsiteY67" fmla="*/ 1017101 h 1211833"/>
              <a:gd name="connsiteX68" fmla="*/ 1211834 w 1234303"/>
              <a:gd name="connsiteY68" fmla="*/ 1029085 h 1211833"/>
              <a:gd name="connsiteX69" fmla="*/ 1196855 w 1234303"/>
              <a:gd name="connsiteY69" fmla="*/ 1050056 h 1211833"/>
              <a:gd name="connsiteX70" fmla="*/ 1181875 w 1234303"/>
              <a:gd name="connsiteY70" fmla="*/ 1068031 h 1211833"/>
              <a:gd name="connsiteX71" fmla="*/ 1163900 w 1234303"/>
              <a:gd name="connsiteY71" fmla="*/ 1083010 h 1211833"/>
              <a:gd name="connsiteX72" fmla="*/ 1147423 w 1234303"/>
              <a:gd name="connsiteY72" fmla="*/ 1096492 h 1211833"/>
              <a:gd name="connsiteX73" fmla="*/ 1129447 w 1234303"/>
              <a:gd name="connsiteY73" fmla="*/ 1106977 h 1211833"/>
              <a:gd name="connsiteX74" fmla="*/ 1109974 w 1234303"/>
              <a:gd name="connsiteY74" fmla="*/ 1117463 h 1211833"/>
              <a:gd name="connsiteX75" fmla="*/ 1091999 w 1234303"/>
              <a:gd name="connsiteY75" fmla="*/ 1124953 h 1211833"/>
              <a:gd name="connsiteX76" fmla="*/ 1075522 w 1234303"/>
              <a:gd name="connsiteY76" fmla="*/ 1130944 h 1211833"/>
              <a:gd name="connsiteX77" fmla="*/ 1059044 w 1234303"/>
              <a:gd name="connsiteY77" fmla="*/ 1135438 h 1211833"/>
              <a:gd name="connsiteX78" fmla="*/ 1042567 w 1234303"/>
              <a:gd name="connsiteY78" fmla="*/ 1138434 h 1211833"/>
              <a:gd name="connsiteX79" fmla="*/ 1017102 w 1234303"/>
              <a:gd name="connsiteY79" fmla="*/ 1142928 h 1211833"/>
              <a:gd name="connsiteX80" fmla="*/ 999127 w 1234303"/>
              <a:gd name="connsiteY80" fmla="*/ 1144426 h 1211833"/>
              <a:gd name="connsiteX81" fmla="*/ 993135 w 1234303"/>
              <a:gd name="connsiteY81" fmla="*/ 1144426 h 1211833"/>
              <a:gd name="connsiteX82" fmla="*/ 795407 w 1234303"/>
              <a:gd name="connsiteY82" fmla="*/ 1144426 h 1211833"/>
              <a:gd name="connsiteX83" fmla="*/ 793909 w 1234303"/>
              <a:gd name="connsiteY83" fmla="*/ 1211833 h 1211833"/>
              <a:gd name="connsiteX84" fmla="*/ 662090 w 1234303"/>
              <a:gd name="connsiteY84" fmla="*/ 1080015 h 1211833"/>
              <a:gd name="connsiteX85" fmla="*/ 799901 w 1234303"/>
              <a:gd name="connsiteY85" fmla="*/ 951192 h 1211833"/>
              <a:gd name="connsiteX86" fmla="*/ 798403 w 1234303"/>
              <a:gd name="connsiteY86" fmla="*/ 1021595 h 1211833"/>
              <a:gd name="connsiteX87" fmla="*/ 1008114 w 1234303"/>
              <a:gd name="connsiteY87" fmla="*/ 1024591 h 1211833"/>
              <a:gd name="connsiteX88" fmla="*/ 1017102 w 1234303"/>
              <a:gd name="connsiteY88" fmla="*/ 1021595 h 1211833"/>
              <a:gd name="connsiteX89" fmla="*/ 1039571 w 1234303"/>
              <a:gd name="connsiteY89" fmla="*/ 1012607 h 1211833"/>
              <a:gd name="connsiteX90" fmla="*/ 1054550 w 1234303"/>
              <a:gd name="connsiteY90" fmla="*/ 1006615 h 1211833"/>
              <a:gd name="connsiteX91" fmla="*/ 1068032 w 1234303"/>
              <a:gd name="connsiteY91" fmla="*/ 997628 h 1211833"/>
              <a:gd name="connsiteX92" fmla="*/ 1083011 w 1234303"/>
              <a:gd name="connsiteY92" fmla="*/ 985644 h 1211833"/>
              <a:gd name="connsiteX93" fmla="*/ 1094995 w 1234303"/>
              <a:gd name="connsiteY93" fmla="*/ 973661 h 1211833"/>
              <a:gd name="connsiteX94" fmla="*/ 1099489 w 1234303"/>
              <a:gd name="connsiteY94" fmla="*/ 966171 h 1211833"/>
              <a:gd name="connsiteX95" fmla="*/ 1103982 w 1234303"/>
              <a:gd name="connsiteY95" fmla="*/ 957183 h 1211833"/>
              <a:gd name="connsiteX96" fmla="*/ 1106978 w 1234303"/>
              <a:gd name="connsiteY96" fmla="*/ 948196 h 1211833"/>
              <a:gd name="connsiteX97" fmla="*/ 1108476 w 1234303"/>
              <a:gd name="connsiteY97" fmla="*/ 939208 h 1211833"/>
              <a:gd name="connsiteX98" fmla="*/ 1109974 w 1234303"/>
              <a:gd name="connsiteY98" fmla="*/ 921233 h 1211833"/>
              <a:gd name="connsiteX99" fmla="*/ 1108476 w 1234303"/>
              <a:gd name="connsiteY99" fmla="*/ 903258 h 1211833"/>
              <a:gd name="connsiteX100" fmla="*/ 1105480 w 1234303"/>
              <a:gd name="connsiteY100" fmla="*/ 886780 h 1211833"/>
              <a:gd name="connsiteX101" fmla="*/ 1102485 w 1234303"/>
              <a:gd name="connsiteY101" fmla="*/ 873299 h 1211833"/>
              <a:gd name="connsiteX102" fmla="*/ 1099489 w 1234303"/>
              <a:gd name="connsiteY102" fmla="*/ 861315 h 1211833"/>
              <a:gd name="connsiteX103" fmla="*/ 933217 w 1234303"/>
              <a:gd name="connsiteY103" fmla="*/ 572213 h 1211833"/>
              <a:gd name="connsiteX104" fmla="*/ 617152 w 1234303"/>
              <a:gd name="connsiteY104" fmla="*/ 0 h 1211833"/>
              <a:gd name="connsiteX105" fmla="*/ 642617 w 1234303"/>
              <a:gd name="connsiteY105" fmla="*/ 2996 h 1211833"/>
              <a:gd name="connsiteX106" fmla="*/ 665086 w 1234303"/>
              <a:gd name="connsiteY106" fmla="*/ 7489 h 1211833"/>
              <a:gd name="connsiteX107" fmla="*/ 687555 w 1234303"/>
              <a:gd name="connsiteY107" fmla="*/ 13481 h 1211833"/>
              <a:gd name="connsiteX108" fmla="*/ 708526 w 1234303"/>
              <a:gd name="connsiteY108" fmla="*/ 22469 h 1211833"/>
              <a:gd name="connsiteX109" fmla="*/ 728000 w 1234303"/>
              <a:gd name="connsiteY109" fmla="*/ 32954 h 1211833"/>
              <a:gd name="connsiteX110" fmla="*/ 744477 w 1234303"/>
              <a:gd name="connsiteY110" fmla="*/ 43440 h 1211833"/>
              <a:gd name="connsiteX111" fmla="*/ 760954 w 1234303"/>
              <a:gd name="connsiteY111" fmla="*/ 55424 h 1211833"/>
              <a:gd name="connsiteX112" fmla="*/ 774436 w 1234303"/>
              <a:gd name="connsiteY112" fmla="*/ 67407 h 1211833"/>
              <a:gd name="connsiteX113" fmla="*/ 787917 w 1234303"/>
              <a:gd name="connsiteY113" fmla="*/ 79391 h 1211833"/>
              <a:gd name="connsiteX114" fmla="*/ 798403 w 1234303"/>
              <a:gd name="connsiteY114" fmla="*/ 91374 h 1211833"/>
              <a:gd name="connsiteX115" fmla="*/ 814880 w 1234303"/>
              <a:gd name="connsiteY115" fmla="*/ 112345 h 1211833"/>
              <a:gd name="connsiteX116" fmla="*/ 825366 w 1234303"/>
              <a:gd name="connsiteY116" fmla="*/ 127325 h 1211833"/>
              <a:gd name="connsiteX117" fmla="*/ 828362 w 1234303"/>
              <a:gd name="connsiteY117" fmla="*/ 131818 h 1211833"/>
              <a:gd name="connsiteX118" fmla="*/ 928724 w 1234303"/>
              <a:gd name="connsiteY118" fmla="*/ 304082 h 1211833"/>
              <a:gd name="connsiteX119" fmla="*/ 988641 w 1234303"/>
              <a:gd name="connsiteY119" fmla="*/ 271127 h 1211833"/>
              <a:gd name="connsiteX120" fmla="*/ 940707 w 1234303"/>
              <a:gd name="connsiteY120" fmla="*/ 453876 h 1211833"/>
              <a:gd name="connsiteX121" fmla="*/ 759456 w 1234303"/>
              <a:gd name="connsiteY121" fmla="*/ 399950 h 1211833"/>
              <a:gd name="connsiteX122" fmla="*/ 820872 w 1234303"/>
              <a:gd name="connsiteY122" fmla="*/ 365497 h 1211833"/>
              <a:gd name="connsiteX123" fmla="*/ 716016 w 1234303"/>
              <a:gd name="connsiteY123" fmla="*/ 179753 h 1211833"/>
              <a:gd name="connsiteX124" fmla="*/ 710024 w 1234303"/>
              <a:gd name="connsiteY124" fmla="*/ 173761 h 1211833"/>
              <a:gd name="connsiteX125" fmla="*/ 690551 w 1234303"/>
              <a:gd name="connsiteY125" fmla="*/ 157283 h 1211833"/>
              <a:gd name="connsiteX126" fmla="*/ 677070 w 1234303"/>
              <a:gd name="connsiteY126" fmla="*/ 149794 h 1211833"/>
              <a:gd name="connsiteX127" fmla="*/ 662090 w 1234303"/>
              <a:gd name="connsiteY127" fmla="*/ 140806 h 1211833"/>
              <a:gd name="connsiteX128" fmla="*/ 645613 w 1234303"/>
              <a:gd name="connsiteY128" fmla="*/ 134814 h 1211833"/>
              <a:gd name="connsiteX129" fmla="*/ 627638 w 1234303"/>
              <a:gd name="connsiteY129" fmla="*/ 130321 h 1211833"/>
              <a:gd name="connsiteX130" fmla="*/ 618650 w 1234303"/>
              <a:gd name="connsiteY130" fmla="*/ 130321 h 1211833"/>
              <a:gd name="connsiteX131" fmla="*/ 609662 w 1234303"/>
              <a:gd name="connsiteY131" fmla="*/ 130321 h 1211833"/>
              <a:gd name="connsiteX132" fmla="*/ 600675 w 1234303"/>
              <a:gd name="connsiteY132" fmla="*/ 133316 h 1211833"/>
              <a:gd name="connsiteX133" fmla="*/ 591687 w 1234303"/>
              <a:gd name="connsiteY133" fmla="*/ 134814 h 1211833"/>
              <a:gd name="connsiteX134" fmla="*/ 575210 w 1234303"/>
              <a:gd name="connsiteY134" fmla="*/ 143802 h 1211833"/>
              <a:gd name="connsiteX135" fmla="*/ 560230 w 1234303"/>
              <a:gd name="connsiteY135" fmla="*/ 154288 h 1211833"/>
              <a:gd name="connsiteX136" fmla="*/ 546749 w 1234303"/>
              <a:gd name="connsiteY136" fmla="*/ 164773 h 1211833"/>
              <a:gd name="connsiteX137" fmla="*/ 536263 w 1234303"/>
              <a:gd name="connsiteY137" fmla="*/ 173761 h 1211833"/>
              <a:gd name="connsiteX138" fmla="*/ 528774 w 1234303"/>
              <a:gd name="connsiteY138" fmla="*/ 182748 h 1211833"/>
              <a:gd name="connsiteX139" fmla="*/ 361004 w 1234303"/>
              <a:gd name="connsiteY139" fmla="*/ 476345 h 1211833"/>
              <a:gd name="connsiteX140" fmla="*/ 259144 w 1234303"/>
              <a:gd name="connsiteY140" fmla="*/ 416427 h 1211833"/>
              <a:gd name="connsiteX141" fmla="*/ 393959 w 1234303"/>
              <a:gd name="connsiteY141" fmla="*/ 179753 h 1211833"/>
              <a:gd name="connsiteX142" fmla="*/ 398453 w 1234303"/>
              <a:gd name="connsiteY142" fmla="*/ 170765 h 1211833"/>
              <a:gd name="connsiteX143" fmla="*/ 410436 w 1234303"/>
              <a:gd name="connsiteY143" fmla="*/ 151292 h 1211833"/>
              <a:gd name="connsiteX144" fmla="*/ 428412 w 1234303"/>
              <a:gd name="connsiteY144" fmla="*/ 121333 h 1211833"/>
              <a:gd name="connsiteX145" fmla="*/ 440395 w 1234303"/>
              <a:gd name="connsiteY145" fmla="*/ 106354 h 1211833"/>
              <a:gd name="connsiteX146" fmla="*/ 453877 w 1234303"/>
              <a:gd name="connsiteY146" fmla="*/ 88378 h 1211833"/>
              <a:gd name="connsiteX147" fmla="*/ 468856 w 1234303"/>
              <a:gd name="connsiteY147" fmla="*/ 71901 h 1211833"/>
              <a:gd name="connsiteX148" fmla="*/ 485333 w 1234303"/>
              <a:gd name="connsiteY148" fmla="*/ 55424 h 1211833"/>
              <a:gd name="connsiteX149" fmla="*/ 503309 w 1234303"/>
              <a:gd name="connsiteY149" fmla="*/ 40444 h 1211833"/>
              <a:gd name="connsiteX150" fmla="*/ 522782 w 1234303"/>
              <a:gd name="connsiteY150" fmla="*/ 26963 h 1211833"/>
              <a:gd name="connsiteX151" fmla="*/ 545251 w 1234303"/>
              <a:gd name="connsiteY151" fmla="*/ 16477 h 1211833"/>
              <a:gd name="connsiteX152" fmla="*/ 567720 w 1234303"/>
              <a:gd name="connsiteY152" fmla="*/ 7489 h 1211833"/>
              <a:gd name="connsiteX153" fmla="*/ 579703 w 1234303"/>
              <a:gd name="connsiteY153" fmla="*/ 4494 h 1211833"/>
              <a:gd name="connsiteX154" fmla="*/ 591687 w 1234303"/>
              <a:gd name="connsiteY154" fmla="*/ 1498 h 1211833"/>
              <a:gd name="connsiteX155" fmla="*/ 603671 w 1234303"/>
              <a:gd name="connsiteY155" fmla="*/ 1498 h 1211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1234303" h="1211833">
                <a:moveTo>
                  <a:pt x="259144" y="533267"/>
                </a:moveTo>
                <a:lnTo>
                  <a:pt x="302584" y="717514"/>
                </a:lnTo>
                <a:lnTo>
                  <a:pt x="241168" y="681563"/>
                </a:lnTo>
                <a:lnTo>
                  <a:pt x="133317" y="862814"/>
                </a:lnTo>
                <a:lnTo>
                  <a:pt x="130321" y="871802"/>
                </a:lnTo>
                <a:lnTo>
                  <a:pt x="127325" y="895769"/>
                </a:lnTo>
                <a:lnTo>
                  <a:pt x="127325" y="912246"/>
                </a:lnTo>
                <a:lnTo>
                  <a:pt x="127325" y="928724"/>
                </a:lnTo>
                <a:lnTo>
                  <a:pt x="130321" y="946699"/>
                </a:lnTo>
                <a:lnTo>
                  <a:pt x="134815" y="964674"/>
                </a:lnTo>
                <a:lnTo>
                  <a:pt x="139309" y="972164"/>
                </a:lnTo>
                <a:lnTo>
                  <a:pt x="143802" y="979654"/>
                </a:lnTo>
                <a:lnTo>
                  <a:pt x="151292" y="987143"/>
                </a:lnTo>
                <a:lnTo>
                  <a:pt x="157284" y="993135"/>
                </a:lnTo>
                <a:lnTo>
                  <a:pt x="173761" y="1003621"/>
                </a:lnTo>
                <a:lnTo>
                  <a:pt x="190239" y="1011110"/>
                </a:lnTo>
                <a:lnTo>
                  <a:pt x="205218" y="1017102"/>
                </a:lnTo>
                <a:lnTo>
                  <a:pt x="218699" y="1020098"/>
                </a:lnTo>
                <a:lnTo>
                  <a:pt x="230683" y="1023094"/>
                </a:lnTo>
                <a:lnTo>
                  <a:pt x="569217" y="1023094"/>
                </a:lnTo>
                <a:lnTo>
                  <a:pt x="569217" y="1141431"/>
                </a:lnTo>
                <a:lnTo>
                  <a:pt x="293596" y="1141431"/>
                </a:lnTo>
                <a:lnTo>
                  <a:pt x="286107" y="1141431"/>
                </a:lnTo>
                <a:lnTo>
                  <a:pt x="262140" y="1141431"/>
                </a:lnTo>
                <a:lnTo>
                  <a:pt x="227687" y="1139933"/>
                </a:lnTo>
                <a:lnTo>
                  <a:pt x="208214" y="1138435"/>
                </a:lnTo>
                <a:lnTo>
                  <a:pt x="185745" y="1135439"/>
                </a:lnTo>
                <a:lnTo>
                  <a:pt x="164774" y="1129448"/>
                </a:lnTo>
                <a:lnTo>
                  <a:pt x="142304" y="1123456"/>
                </a:lnTo>
                <a:lnTo>
                  <a:pt x="119835" y="1115966"/>
                </a:lnTo>
                <a:lnTo>
                  <a:pt x="97366" y="1105481"/>
                </a:lnTo>
                <a:lnTo>
                  <a:pt x="77893" y="1091999"/>
                </a:lnTo>
                <a:lnTo>
                  <a:pt x="58420" y="1077020"/>
                </a:lnTo>
                <a:lnTo>
                  <a:pt x="49432" y="1068032"/>
                </a:lnTo>
                <a:lnTo>
                  <a:pt x="41943" y="1059044"/>
                </a:lnTo>
                <a:lnTo>
                  <a:pt x="34453" y="1048559"/>
                </a:lnTo>
                <a:lnTo>
                  <a:pt x="28461" y="1038073"/>
                </a:lnTo>
                <a:lnTo>
                  <a:pt x="16478" y="1014106"/>
                </a:lnTo>
                <a:lnTo>
                  <a:pt x="8988" y="991637"/>
                </a:lnTo>
                <a:lnTo>
                  <a:pt x="2996" y="969168"/>
                </a:lnTo>
                <a:lnTo>
                  <a:pt x="0" y="948197"/>
                </a:lnTo>
                <a:lnTo>
                  <a:pt x="0" y="925728"/>
                </a:lnTo>
                <a:lnTo>
                  <a:pt x="0" y="906255"/>
                </a:lnTo>
                <a:lnTo>
                  <a:pt x="2996" y="886781"/>
                </a:lnTo>
                <a:lnTo>
                  <a:pt x="5992" y="867308"/>
                </a:lnTo>
                <a:lnTo>
                  <a:pt x="10486" y="850831"/>
                </a:lnTo>
                <a:lnTo>
                  <a:pt x="14980" y="835851"/>
                </a:lnTo>
                <a:lnTo>
                  <a:pt x="25465" y="810386"/>
                </a:lnTo>
                <a:lnTo>
                  <a:pt x="32955" y="795407"/>
                </a:lnTo>
                <a:lnTo>
                  <a:pt x="35951" y="789415"/>
                </a:lnTo>
                <a:lnTo>
                  <a:pt x="134815" y="617152"/>
                </a:lnTo>
                <a:lnTo>
                  <a:pt x="74897" y="582699"/>
                </a:lnTo>
                <a:close/>
                <a:moveTo>
                  <a:pt x="1033579" y="515291"/>
                </a:moveTo>
                <a:lnTo>
                  <a:pt x="1169892" y="748970"/>
                </a:lnTo>
                <a:lnTo>
                  <a:pt x="1174386" y="756460"/>
                </a:lnTo>
                <a:lnTo>
                  <a:pt x="1186369" y="777431"/>
                </a:lnTo>
                <a:lnTo>
                  <a:pt x="1201349" y="807389"/>
                </a:lnTo>
                <a:lnTo>
                  <a:pt x="1208838" y="825365"/>
                </a:lnTo>
                <a:lnTo>
                  <a:pt x="1217826" y="844838"/>
                </a:lnTo>
                <a:lnTo>
                  <a:pt x="1223818" y="865809"/>
                </a:lnTo>
                <a:lnTo>
                  <a:pt x="1229809" y="888278"/>
                </a:lnTo>
                <a:lnTo>
                  <a:pt x="1232805" y="912245"/>
                </a:lnTo>
                <a:lnTo>
                  <a:pt x="1234303" y="936212"/>
                </a:lnTo>
                <a:lnTo>
                  <a:pt x="1234303" y="958681"/>
                </a:lnTo>
                <a:lnTo>
                  <a:pt x="1229809" y="982648"/>
                </a:lnTo>
                <a:lnTo>
                  <a:pt x="1226814" y="994632"/>
                </a:lnTo>
                <a:lnTo>
                  <a:pt x="1222320" y="1006615"/>
                </a:lnTo>
                <a:lnTo>
                  <a:pt x="1217826" y="1017101"/>
                </a:lnTo>
                <a:lnTo>
                  <a:pt x="1211834" y="1029085"/>
                </a:lnTo>
                <a:lnTo>
                  <a:pt x="1196855" y="1050056"/>
                </a:lnTo>
                <a:lnTo>
                  <a:pt x="1181875" y="1068031"/>
                </a:lnTo>
                <a:lnTo>
                  <a:pt x="1163900" y="1083010"/>
                </a:lnTo>
                <a:lnTo>
                  <a:pt x="1147423" y="1096492"/>
                </a:lnTo>
                <a:lnTo>
                  <a:pt x="1129447" y="1106977"/>
                </a:lnTo>
                <a:lnTo>
                  <a:pt x="1109974" y="1117463"/>
                </a:lnTo>
                <a:lnTo>
                  <a:pt x="1091999" y="1124953"/>
                </a:lnTo>
                <a:lnTo>
                  <a:pt x="1075522" y="1130944"/>
                </a:lnTo>
                <a:lnTo>
                  <a:pt x="1059044" y="1135438"/>
                </a:lnTo>
                <a:lnTo>
                  <a:pt x="1042567" y="1138434"/>
                </a:lnTo>
                <a:lnTo>
                  <a:pt x="1017102" y="1142928"/>
                </a:lnTo>
                <a:lnTo>
                  <a:pt x="999127" y="1144426"/>
                </a:lnTo>
                <a:lnTo>
                  <a:pt x="993135" y="1144426"/>
                </a:lnTo>
                <a:lnTo>
                  <a:pt x="795407" y="1144426"/>
                </a:lnTo>
                <a:lnTo>
                  <a:pt x="793909" y="1211833"/>
                </a:lnTo>
                <a:lnTo>
                  <a:pt x="662090" y="1080015"/>
                </a:lnTo>
                <a:lnTo>
                  <a:pt x="799901" y="951192"/>
                </a:lnTo>
                <a:lnTo>
                  <a:pt x="798403" y="1021595"/>
                </a:lnTo>
                <a:lnTo>
                  <a:pt x="1008114" y="1024591"/>
                </a:lnTo>
                <a:lnTo>
                  <a:pt x="1017102" y="1021595"/>
                </a:lnTo>
                <a:lnTo>
                  <a:pt x="1039571" y="1012607"/>
                </a:lnTo>
                <a:lnTo>
                  <a:pt x="1054550" y="1006615"/>
                </a:lnTo>
                <a:lnTo>
                  <a:pt x="1068032" y="997628"/>
                </a:lnTo>
                <a:lnTo>
                  <a:pt x="1083011" y="985644"/>
                </a:lnTo>
                <a:lnTo>
                  <a:pt x="1094995" y="973661"/>
                </a:lnTo>
                <a:lnTo>
                  <a:pt x="1099489" y="966171"/>
                </a:lnTo>
                <a:lnTo>
                  <a:pt x="1103982" y="957183"/>
                </a:lnTo>
                <a:lnTo>
                  <a:pt x="1106978" y="948196"/>
                </a:lnTo>
                <a:lnTo>
                  <a:pt x="1108476" y="939208"/>
                </a:lnTo>
                <a:lnTo>
                  <a:pt x="1109974" y="921233"/>
                </a:lnTo>
                <a:lnTo>
                  <a:pt x="1108476" y="903258"/>
                </a:lnTo>
                <a:lnTo>
                  <a:pt x="1105480" y="886780"/>
                </a:lnTo>
                <a:lnTo>
                  <a:pt x="1102485" y="873299"/>
                </a:lnTo>
                <a:lnTo>
                  <a:pt x="1099489" y="861315"/>
                </a:lnTo>
                <a:lnTo>
                  <a:pt x="933217" y="572213"/>
                </a:lnTo>
                <a:close/>
                <a:moveTo>
                  <a:pt x="617152" y="0"/>
                </a:moveTo>
                <a:lnTo>
                  <a:pt x="642617" y="2996"/>
                </a:lnTo>
                <a:lnTo>
                  <a:pt x="665086" y="7489"/>
                </a:lnTo>
                <a:lnTo>
                  <a:pt x="687555" y="13481"/>
                </a:lnTo>
                <a:lnTo>
                  <a:pt x="708526" y="22469"/>
                </a:lnTo>
                <a:lnTo>
                  <a:pt x="728000" y="32954"/>
                </a:lnTo>
                <a:lnTo>
                  <a:pt x="744477" y="43440"/>
                </a:lnTo>
                <a:lnTo>
                  <a:pt x="760954" y="55424"/>
                </a:lnTo>
                <a:lnTo>
                  <a:pt x="774436" y="67407"/>
                </a:lnTo>
                <a:lnTo>
                  <a:pt x="787917" y="79391"/>
                </a:lnTo>
                <a:lnTo>
                  <a:pt x="798403" y="91374"/>
                </a:lnTo>
                <a:lnTo>
                  <a:pt x="814880" y="112345"/>
                </a:lnTo>
                <a:lnTo>
                  <a:pt x="825366" y="127325"/>
                </a:lnTo>
                <a:lnTo>
                  <a:pt x="828362" y="131818"/>
                </a:lnTo>
                <a:lnTo>
                  <a:pt x="928724" y="304082"/>
                </a:lnTo>
                <a:lnTo>
                  <a:pt x="988641" y="271127"/>
                </a:lnTo>
                <a:lnTo>
                  <a:pt x="940707" y="453876"/>
                </a:lnTo>
                <a:lnTo>
                  <a:pt x="759456" y="399950"/>
                </a:lnTo>
                <a:lnTo>
                  <a:pt x="820872" y="365497"/>
                </a:lnTo>
                <a:lnTo>
                  <a:pt x="716016" y="179753"/>
                </a:lnTo>
                <a:lnTo>
                  <a:pt x="710024" y="173761"/>
                </a:lnTo>
                <a:lnTo>
                  <a:pt x="690551" y="157283"/>
                </a:lnTo>
                <a:lnTo>
                  <a:pt x="677070" y="149794"/>
                </a:lnTo>
                <a:lnTo>
                  <a:pt x="662090" y="140806"/>
                </a:lnTo>
                <a:lnTo>
                  <a:pt x="645613" y="134814"/>
                </a:lnTo>
                <a:lnTo>
                  <a:pt x="627638" y="130321"/>
                </a:lnTo>
                <a:lnTo>
                  <a:pt x="618650" y="130321"/>
                </a:lnTo>
                <a:lnTo>
                  <a:pt x="609662" y="130321"/>
                </a:lnTo>
                <a:lnTo>
                  <a:pt x="600675" y="133316"/>
                </a:lnTo>
                <a:lnTo>
                  <a:pt x="591687" y="134814"/>
                </a:lnTo>
                <a:lnTo>
                  <a:pt x="575210" y="143802"/>
                </a:lnTo>
                <a:lnTo>
                  <a:pt x="560230" y="154288"/>
                </a:lnTo>
                <a:lnTo>
                  <a:pt x="546749" y="164773"/>
                </a:lnTo>
                <a:lnTo>
                  <a:pt x="536263" y="173761"/>
                </a:lnTo>
                <a:lnTo>
                  <a:pt x="528774" y="182748"/>
                </a:lnTo>
                <a:lnTo>
                  <a:pt x="361004" y="476345"/>
                </a:lnTo>
                <a:lnTo>
                  <a:pt x="259144" y="416427"/>
                </a:lnTo>
                <a:lnTo>
                  <a:pt x="393959" y="179753"/>
                </a:lnTo>
                <a:lnTo>
                  <a:pt x="398453" y="170765"/>
                </a:lnTo>
                <a:lnTo>
                  <a:pt x="410436" y="151292"/>
                </a:lnTo>
                <a:lnTo>
                  <a:pt x="428412" y="121333"/>
                </a:lnTo>
                <a:lnTo>
                  <a:pt x="440395" y="106354"/>
                </a:lnTo>
                <a:lnTo>
                  <a:pt x="453877" y="88378"/>
                </a:lnTo>
                <a:lnTo>
                  <a:pt x="468856" y="71901"/>
                </a:lnTo>
                <a:lnTo>
                  <a:pt x="485333" y="55424"/>
                </a:lnTo>
                <a:lnTo>
                  <a:pt x="503309" y="40444"/>
                </a:lnTo>
                <a:lnTo>
                  <a:pt x="522782" y="26963"/>
                </a:lnTo>
                <a:lnTo>
                  <a:pt x="545251" y="16477"/>
                </a:lnTo>
                <a:lnTo>
                  <a:pt x="567720" y="7489"/>
                </a:lnTo>
                <a:lnTo>
                  <a:pt x="579703" y="4494"/>
                </a:lnTo>
                <a:lnTo>
                  <a:pt x="591687" y="1498"/>
                </a:lnTo>
                <a:lnTo>
                  <a:pt x="603671" y="1498"/>
                </a:lnTo>
                <a:close/>
              </a:path>
            </a:pathLst>
          </a:custGeom>
          <a:solidFill>
            <a:schemeClr val="bg1"/>
          </a:solidFill>
          <a:ln w="1905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889E1B5D-1654-1767-715F-C17E6FAB4C54}"/>
              </a:ext>
            </a:extLst>
          </p:cNvPr>
          <p:cNvGrpSpPr/>
          <p:nvPr/>
        </p:nvGrpSpPr>
        <p:grpSpPr>
          <a:xfrm>
            <a:off x="1234611" y="4087581"/>
            <a:ext cx="1650637" cy="2179119"/>
            <a:chOff x="636346" y="2887663"/>
            <a:chExt cx="1125538" cy="1485900"/>
          </a:xfrm>
          <a:solidFill>
            <a:schemeClr val="bg1">
              <a:lumMod val="75000"/>
            </a:schemeClr>
          </a:solidFill>
        </p:grpSpPr>
        <p:sp>
          <p:nvSpPr>
            <p:cNvPr id="62" name="Freeform 180">
              <a:extLst>
                <a:ext uri="{FF2B5EF4-FFF2-40B4-BE49-F238E27FC236}">
                  <a16:creationId xmlns:a16="http://schemas.microsoft.com/office/drawing/2014/main" id="{4D806FFB-13CB-0C57-9CA2-3784260BF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6" y="2933700"/>
              <a:ext cx="1125538" cy="269875"/>
            </a:xfrm>
            <a:custGeom>
              <a:avLst/>
              <a:gdLst>
                <a:gd name="T0" fmla="*/ 0 w 709"/>
                <a:gd name="T1" fmla="*/ 2147483647 h 170"/>
                <a:gd name="T2" fmla="*/ 2147483647 w 709"/>
                <a:gd name="T3" fmla="*/ 0 h 170"/>
                <a:gd name="T4" fmla="*/ 2147483647 w 709"/>
                <a:gd name="T5" fmla="*/ 0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2147483647 h 170"/>
                <a:gd name="T12" fmla="*/ 0 w 709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9" h="170">
                  <a:moveTo>
                    <a:pt x="0" y="85"/>
                  </a:moveTo>
                  <a:lnTo>
                    <a:pt x="113" y="0"/>
                  </a:lnTo>
                  <a:lnTo>
                    <a:pt x="595" y="0"/>
                  </a:lnTo>
                  <a:lnTo>
                    <a:pt x="709" y="85"/>
                  </a:lnTo>
                  <a:lnTo>
                    <a:pt x="595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Freeform 181">
              <a:extLst>
                <a:ext uri="{FF2B5EF4-FFF2-40B4-BE49-F238E27FC236}">
                  <a16:creationId xmlns:a16="http://schemas.microsoft.com/office/drawing/2014/main" id="{D256A213-56D9-A0A7-AC92-303851857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6" y="3068638"/>
              <a:ext cx="1125538" cy="269875"/>
            </a:xfrm>
            <a:custGeom>
              <a:avLst/>
              <a:gdLst>
                <a:gd name="T0" fmla="*/ 0 w 709"/>
                <a:gd name="T1" fmla="*/ 0 h 170"/>
                <a:gd name="T2" fmla="*/ 0 w 709"/>
                <a:gd name="T3" fmla="*/ 2147483647 h 170"/>
                <a:gd name="T4" fmla="*/ 2147483647 w 709"/>
                <a:gd name="T5" fmla="*/ 2147483647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0 h 170"/>
                <a:gd name="T12" fmla="*/ 2147483647 w 709"/>
                <a:gd name="T13" fmla="*/ 2147483647 h 170"/>
                <a:gd name="T14" fmla="*/ 2147483647 w 709"/>
                <a:gd name="T15" fmla="*/ 2147483647 h 170"/>
                <a:gd name="T16" fmla="*/ 0 w 709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9" h="170">
                  <a:moveTo>
                    <a:pt x="0" y="0"/>
                  </a:moveTo>
                  <a:lnTo>
                    <a:pt x="0" y="85"/>
                  </a:lnTo>
                  <a:lnTo>
                    <a:pt x="113" y="170"/>
                  </a:lnTo>
                  <a:lnTo>
                    <a:pt x="595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595" y="85"/>
                  </a:lnTo>
                  <a:lnTo>
                    <a:pt x="113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1" name="Freeform 184">
              <a:extLst>
                <a:ext uri="{FF2B5EF4-FFF2-40B4-BE49-F238E27FC236}">
                  <a16:creationId xmlns:a16="http://schemas.microsoft.com/office/drawing/2014/main" id="{9B6A3BBF-BBD8-CA0A-01CD-2BDEC8483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734" y="3338513"/>
              <a:ext cx="765175" cy="1035050"/>
            </a:xfrm>
            <a:custGeom>
              <a:avLst/>
              <a:gdLst>
                <a:gd name="T0" fmla="*/ 0 w 482"/>
                <a:gd name="T1" fmla="*/ 0 h 652"/>
                <a:gd name="T2" fmla="*/ 2147483647 w 482"/>
                <a:gd name="T3" fmla="*/ 2147483647 h 652"/>
                <a:gd name="T4" fmla="*/ 2147483647 w 482"/>
                <a:gd name="T5" fmla="*/ 2147483647 h 652"/>
                <a:gd name="T6" fmla="*/ 2147483647 w 482"/>
                <a:gd name="T7" fmla="*/ 0 h 652"/>
                <a:gd name="T8" fmla="*/ 0 w 482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2" h="652">
                  <a:moveTo>
                    <a:pt x="0" y="0"/>
                  </a:moveTo>
                  <a:lnTo>
                    <a:pt x="85" y="652"/>
                  </a:lnTo>
                  <a:lnTo>
                    <a:pt x="397" y="652"/>
                  </a:ln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3" name="Freeform 185">
              <a:extLst>
                <a:ext uri="{FF2B5EF4-FFF2-40B4-BE49-F238E27FC236}">
                  <a16:creationId xmlns:a16="http://schemas.microsoft.com/office/drawing/2014/main" id="{10203E2C-5A6B-8C65-579C-739D9800A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6" y="3203575"/>
              <a:ext cx="314325" cy="1169988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A09F199D-15ED-53CD-4A31-1CDBDC5AAA4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45971" y="3203575"/>
              <a:ext cx="314325" cy="1169988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60792807-3AB5-B4EE-23B4-C69B57766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6" y="2887663"/>
              <a:ext cx="1125538" cy="360362"/>
            </a:xfrm>
            <a:custGeom>
              <a:avLst/>
              <a:gdLst>
                <a:gd name="T0" fmla="*/ 0 w 737"/>
                <a:gd name="T1" fmla="*/ 2147483647 h 227"/>
                <a:gd name="T2" fmla="*/ 2147483647 w 737"/>
                <a:gd name="T3" fmla="*/ 2147483647 h 227"/>
                <a:gd name="T4" fmla="*/ 2147483647 w 737"/>
                <a:gd name="T5" fmla="*/ 2147483647 h 227"/>
                <a:gd name="T6" fmla="*/ 2147483647 w 737"/>
                <a:gd name="T7" fmla="*/ 2147483647 h 227"/>
                <a:gd name="T8" fmla="*/ 2147483647 w 737"/>
                <a:gd name="T9" fmla="*/ 2147483647 h 227"/>
                <a:gd name="T10" fmla="*/ 2147483647 w 737"/>
                <a:gd name="T11" fmla="*/ 0 h 227"/>
                <a:gd name="T12" fmla="*/ 2147483647 w 737"/>
                <a:gd name="T13" fmla="*/ 0 h 227"/>
                <a:gd name="T14" fmla="*/ 0 w 737"/>
                <a:gd name="T15" fmla="*/ 2147483647 h 227"/>
                <a:gd name="T16" fmla="*/ 0 w 737"/>
                <a:gd name="T17" fmla="*/ 214748364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7" h="227">
                  <a:moveTo>
                    <a:pt x="0" y="142"/>
                  </a:moveTo>
                  <a:lnTo>
                    <a:pt x="113" y="227"/>
                  </a:lnTo>
                  <a:lnTo>
                    <a:pt x="624" y="227"/>
                  </a:lnTo>
                  <a:lnTo>
                    <a:pt x="737" y="142"/>
                  </a:lnTo>
                  <a:lnTo>
                    <a:pt x="737" y="85"/>
                  </a:lnTo>
                  <a:lnTo>
                    <a:pt x="624" y="0"/>
                  </a:lnTo>
                  <a:lnTo>
                    <a:pt x="113" y="0"/>
                  </a:lnTo>
                  <a:lnTo>
                    <a:pt x="0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8713C271-44B3-56FF-55DC-1E241C242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46" y="2887663"/>
              <a:ext cx="1125538" cy="269875"/>
            </a:xfrm>
            <a:custGeom>
              <a:avLst/>
              <a:gdLst>
                <a:gd name="T0" fmla="*/ 0 w 737"/>
                <a:gd name="T1" fmla="*/ 2147483647 h 170"/>
                <a:gd name="T2" fmla="*/ 2147483647 w 737"/>
                <a:gd name="T3" fmla="*/ 0 h 170"/>
                <a:gd name="T4" fmla="*/ 2147483647 w 737"/>
                <a:gd name="T5" fmla="*/ 0 h 170"/>
                <a:gd name="T6" fmla="*/ 2147483647 w 737"/>
                <a:gd name="T7" fmla="*/ 2147483647 h 170"/>
                <a:gd name="T8" fmla="*/ 2147483647 w 737"/>
                <a:gd name="T9" fmla="*/ 2147483647 h 170"/>
                <a:gd name="T10" fmla="*/ 2147483647 w 737"/>
                <a:gd name="T11" fmla="*/ 2147483647 h 170"/>
                <a:gd name="T12" fmla="*/ 0 w 737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37" h="170">
                  <a:moveTo>
                    <a:pt x="0" y="85"/>
                  </a:moveTo>
                  <a:lnTo>
                    <a:pt x="113" y="0"/>
                  </a:lnTo>
                  <a:lnTo>
                    <a:pt x="624" y="0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7" name="Freeform 190">
              <a:extLst>
                <a:ext uri="{FF2B5EF4-FFF2-40B4-BE49-F238E27FC236}">
                  <a16:creationId xmlns:a16="http://schemas.microsoft.com/office/drawing/2014/main" id="{B2F81040-ED25-C47F-704E-F378F2765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221" y="2933700"/>
              <a:ext cx="539750" cy="88900"/>
            </a:xfrm>
            <a:custGeom>
              <a:avLst/>
              <a:gdLst>
                <a:gd name="T0" fmla="*/ 0 w 340"/>
                <a:gd name="T1" fmla="*/ 2147483647 h 56"/>
                <a:gd name="T2" fmla="*/ 2147483647 w 340"/>
                <a:gd name="T3" fmla="*/ 0 h 56"/>
                <a:gd name="T4" fmla="*/ 2147483647 w 340"/>
                <a:gd name="T5" fmla="*/ 0 h 56"/>
                <a:gd name="T6" fmla="*/ 2147483647 w 340"/>
                <a:gd name="T7" fmla="*/ 2147483647 h 56"/>
                <a:gd name="T8" fmla="*/ 2147483647 w 340"/>
                <a:gd name="T9" fmla="*/ 2147483647 h 56"/>
                <a:gd name="T10" fmla="*/ 2147483647 w 340"/>
                <a:gd name="T11" fmla="*/ 2147483647 h 56"/>
                <a:gd name="T12" fmla="*/ 0 w 340"/>
                <a:gd name="T13" fmla="*/ 2147483647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56">
                  <a:moveTo>
                    <a:pt x="0" y="28"/>
                  </a:moveTo>
                  <a:lnTo>
                    <a:pt x="85" y="0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55" y="56"/>
                  </a:lnTo>
                  <a:lnTo>
                    <a:pt x="85" y="56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8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8" name="Freeform 191">
              <a:extLst>
                <a:ext uri="{FF2B5EF4-FFF2-40B4-BE49-F238E27FC236}">
                  <a16:creationId xmlns:a16="http://schemas.microsoft.com/office/drawing/2014/main" id="{A202B8E1-18C1-DA92-0B33-18EA0CF50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196" y="2887663"/>
              <a:ext cx="179388" cy="88900"/>
            </a:xfrm>
            <a:custGeom>
              <a:avLst/>
              <a:gdLst>
                <a:gd name="T0" fmla="*/ 0 w 113"/>
                <a:gd name="T1" fmla="*/ 2147483647 h 56"/>
                <a:gd name="T2" fmla="*/ 2147483647 w 113"/>
                <a:gd name="T3" fmla="*/ 0 h 56"/>
                <a:gd name="T4" fmla="*/ 2147483647 w 113"/>
                <a:gd name="T5" fmla="*/ 0 h 56"/>
                <a:gd name="T6" fmla="*/ 2147483647 w 113"/>
                <a:gd name="T7" fmla="*/ 2147483647 h 56"/>
                <a:gd name="T8" fmla="*/ 0 w 113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6">
                  <a:moveTo>
                    <a:pt x="0" y="56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113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339933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Rectangle 192">
              <a:extLst>
                <a:ext uri="{FF2B5EF4-FFF2-40B4-BE49-F238E27FC236}">
                  <a16:creationId xmlns:a16="http://schemas.microsoft.com/office/drawing/2014/main" id="{04ABF18D-2AFC-A205-01F1-390E29021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646" y="3382963"/>
              <a:ext cx="134938" cy="946150"/>
            </a:xfrm>
            <a:prstGeom prst="rect">
              <a:avLst/>
            </a:prstGeom>
            <a:solidFill>
              <a:srgbClr val="008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0" name="Freeform 193">
              <a:extLst>
                <a:ext uri="{FF2B5EF4-FFF2-40B4-BE49-F238E27FC236}">
                  <a16:creationId xmlns:a16="http://schemas.microsoft.com/office/drawing/2014/main" id="{1A3B70D4-A2B4-38E4-70A5-E8094CB60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221" y="3382963"/>
              <a:ext cx="180975" cy="946150"/>
            </a:xfrm>
            <a:custGeom>
              <a:avLst/>
              <a:gdLst>
                <a:gd name="T0" fmla="*/ 2147483647 w 114"/>
                <a:gd name="T1" fmla="*/ 2147483647 h 596"/>
                <a:gd name="T2" fmla="*/ 2147483647 w 114"/>
                <a:gd name="T3" fmla="*/ 0 h 596"/>
                <a:gd name="T4" fmla="*/ 0 w 114"/>
                <a:gd name="T5" fmla="*/ 0 h 596"/>
                <a:gd name="T6" fmla="*/ 2147483647 w 114"/>
                <a:gd name="T7" fmla="*/ 2147483647 h 596"/>
                <a:gd name="T8" fmla="*/ 2147483647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114" y="596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57" y="596"/>
                  </a:lnTo>
                  <a:lnTo>
                    <a:pt x="114" y="596"/>
                  </a:lnTo>
                  <a:close/>
                </a:path>
              </a:pathLst>
            </a:custGeom>
            <a:solidFill>
              <a:srgbClr val="008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1" name="Freeform 195">
              <a:extLst>
                <a:ext uri="{FF2B5EF4-FFF2-40B4-BE49-F238E27FC236}">
                  <a16:creationId xmlns:a16="http://schemas.microsoft.com/office/drawing/2014/main" id="{47AF67AD-0F47-83F8-B7BC-C5E8C4B08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034" y="3382963"/>
              <a:ext cx="180975" cy="946150"/>
            </a:xfrm>
            <a:custGeom>
              <a:avLst/>
              <a:gdLst>
                <a:gd name="T0" fmla="*/ 0 w 114"/>
                <a:gd name="T1" fmla="*/ 2147483647 h 596"/>
                <a:gd name="T2" fmla="*/ 0 w 114"/>
                <a:gd name="T3" fmla="*/ 0 h 596"/>
                <a:gd name="T4" fmla="*/ 2147483647 w 114"/>
                <a:gd name="T5" fmla="*/ 0 h 596"/>
                <a:gd name="T6" fmla="*/ 2147483647 w 114"/>
                <a:gd name="T7" fmla="*/ 2147483647 h 596"/>
                <a:gd name="T8" fmla="*/ 0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0" y="596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57" y="596"/>
                  </a:lnTo>
                  <a:lnTo>
                    <a:pt x="0" y="596"/>
                  </a:lnTo>
                  <a:close/>
                </a:path>
              </a:pathLst>
            </a:custGeom>
            <a:solidFill>
              <a:srgbClr val="008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2" name="Freeform 196">
              <a:extLst>
                <a:ext uri="{FF2B5EF4-FFF2-40B4-BE49-F238E27FC236}">
                  <a16:creationId xmlns:a16="http://schemas.microsoft.com/office/drawing/2014/main" id="{F7B08446-FC47-A507-D880-FF1EDABF4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6" y="3292475"/>
              <a:ext cx="225425" cy="990600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008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Freeform 197">
              <a:extLst>
                <a:ext uri="{FF2B5EF4-FFF2-40B4-BE49-F238E27FC236}">
                  <a16:creationId xmlns:a16="http://schemas.microsoft.com/office/drawing/2014/main" id="{B01962E6-6B17-8CA6-7B69-BD1E9D3CAD5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92009" y="3292475"/>
              <a:ext cx="225425" cy="990600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008000"/>
            </a:solidFill>
            <a:ln w="190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215" name="Oval 23">
            <a:extLst>
              <a:ext uri="{FF2B5EF4-FFF2-40B4-BE49-F238E27FC236}">
                <a16:creationId xmlns:a16="http://schemas.microsoft.com/office/drawing/2014/main" id="{971C7981-52F3-E550-6B13-AFE6A203B9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089" y="1864750"/>
            <a:ext cx="885680" cy="937566"/>
          </a:xfrm>
          <a:prstGeom prst="ellipse">
            <a:avLst/>
          </a:prstGeom>
          <a:solidFill>
            <a:srgbClr val="006600"/>
          </a:solidFill>
          <a:ln w="19050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endParaRPr lang="ja-JP" altLang="en-US"/>
          </a:p>
        </p:txBody>
      </p:sp>
      <p:sp>
        <p:nvSpPr>
          <p:cNvPr id="216" name="フリーフォーム: 図形 215">
            <a:extLst>
              <a:ext uri="{FF2B5EF4-FFF2-40B4-BE49-F238E27FC236}">
                <a16:creationId xmlns:a16="http://schemas.microsoft.com/office/drawing/2014/main" id="{E70FABBD-7655-0BB3-B4D4-57DC6D35F04F}"/>
              </a:ext>
            </a:extLst>
          </p:cNvPr>
          <p:cNvSpPr>
            <a:spLocks/>
          </p:cNvSpPr>
          <p:nvPr/>
        </p:nvSpPr>
        <p:spPr bwMode="auto">
          <a:xfrm>
            <a:off x="1736080" y="2008873"/>
            <a:ext cx="647698" cy="635908"/>
          </a:xfrm>
          <a:custGeom>
            <a:avLst/>
            <a:gdLst>
              <a:gd name="connsiteX0" fmla="*/ 259144 w 1234303"/>
              <a:gd name="connsiteY0" fmla="*/ 533267 h 1211833"/>
              <a:gd name="connsiteX1" fmla="*/ 302584 w 1234303"/>
              <a:gd name="connsiteY1" fmla="*/ 717514 h 1211833"/>
              <a:gd name="connsiteX2" fmla="*/ 241168 w 1234303"/>
              <a:gd name="connsiteY2" fmla="*/ 681563 h 1211833"/>
              <a:gd name="connsiteX3" fmla="*/ 133317 w 1234303"/>
              <a:gd name="connsiteY3" fmla="*/ 862814 h 1211833"/>
              <a:gd name="connsiteX4" fmla="*/ 130321 w 1234303"/>
              <a:gd name="connsiteY4" fmla="*/ 871802 h 1211833"/>
              <a:gd name="connsiteX5" fmla="*/ 127325 w 1234303"/>
              <a:gd name="connsiteY5" fmla="*/ 895769 h 1211833"/>
              <a:gd name="connsiteX6" fmla="*/ 127325 w 1234303"/>
              <a:gd name="connsiteY6" fmla="*/ 912246 h 1211833"/>
              <a:gd name="connsiteX7" fmla="*/ 127325 w 1234303"/>
              <a:gd name="connsiteY7" fmla="*/ 928724 h 1211833"/>
              <a:gd name="connsiteX8" fmla="*/ 130321 w 1234303"/>
              <a:gd name="connsiteY8" fmla="*/ 946699 h 1211833"/>
              <a:gd name="connsiteX9" fmla="*/ 134815 w 1234303"/>
              <a:gd name="connsiteY9" fmla="*/ 964674 h 1211833"/>
              <a:gd name="connsiteX10" fmla="*/ 139309 w 1234303"/>
              <a:gd name="connsiteY10" fmla="*/ 972164 h 1211833"/>
              <a:gd name="connsiteX11" fmla="*/ 143802 w 1234303"/>
              <a:gd name="connsiteY11" fmla="*/ 979654 h 1211833"/>
              <a:gd name="connsiteX12" fmla="*/ 151292 w 1234303"/>
              <a:gd name="connsiteY12" fmla="*/ 987143 h 1211833"/>
              <a:gd name="connsiteX13" fmla="*/ 157284 w 1234303"/>
              <a:gd name="connsiteY13" fmla="*/ 993135 h 1211833"/>
              <a:gd name="connsiteX14" fmla="*/ 173761 w 1234303"/>
              <a:gd name="connsiteY14" fmla="*/ 1003621 h 1211833"/>
              <a:gd name="connsiteX15" fmla="*/ 190239 w 1234303"/>
              <a:gd name="connsiteY15" fmla="*/ 1011110 h 1211833"/>
              <a:gd name="connsiteX16" fmla="*/ 205218 w 1234303"/>
              <a:gd name="connsiteY16" fmla="*/ 1017102 h 1211833"/>
              <a:gd name="connsiteX17" fmla="*/ 218699 w 1234303"/>
              <a:gd name="connsiteY17" fmla="*/ 1020098 h 1211833"/>
              <a:gd name="connsiteX18" fmla="*/ 230683 w 1234303"/>
              <a:gd name="connsiteY18" fmla="*/ 1023094 h 1211833"/>
              <a:gd name="connsiteX19" fmla="*/ 569217 w 1234303"/>
              <a:gd name="connsiteY19" fmla="*/ 1023094 h 1211833"/>
              <a:gd name="connsiteX20" fmla="*/ 569217 w 1234303"/>
              <a:gd name="connsiteY20" fmla="*/ 1141431 h 1211833"/>
              <a:gd name="connsiteX21" fmla="*/ 293596 w 1234303"/>
              <a:gd name="connsiteY21" fmla="*/ 1141431 h 1211833"/>
              <a:gd name="connsiteX22" fmla="*/ 286107 w 1234303"/>
              <a:gd name="connsiteY22" fmla="*/ 1141431 h 1211833"/>
              <a:gd name="connsiteX23" fmla="*/ 262140 w 1234303"/>
              <a:gd name="connsiteY23" fmla="*/ 1141431 h 1211833"/>
              <a:gd name="connsiteX24" fmla="*/ 227687 w 1234303"/>
              <a:gd name="connsiteY24" fmla="*/ 1139933 h 1211833"/>
              <a:gd name="connsiteX25" fmla="*/ 208214 w 1234303"/>
              <a:gd name="connsiteY25" fmla="*/ 1138435 h 1211833"/>
              <a:gd name="connsiteX26" fmla="*/ 185745 w 1234303"/>
              <a:gd name="connsiteY26" fmla="*/ 1135439 h 1211833"/>
              <a:gd name="connsiteX27" fmla="*/ 164774 w 1234303"/>
              <a:gd name="connsiteY27" fmla="*/ 1129448 h 1211833"/>
              <a:gd name="connsiteX28" fmla="*/ 142304 w 1234303"/>
              <a:gd name="connsiteY28" fmla="*/ 1123456 h 1211833"/>
              <a:gd name="connsiteX29" fmla="*/ 119835 w 1234303"/>
              <a:gd name="connsiteY29" fmla="*/ 1115966 h 1211833"/>
              <a:gd name="connsiteX30" fmla="*/ 97366 w 1234303"/>
              <a:gd name="connsiteY30" fmla="*/ 1105481 h 1211833"/>
              <a:gd name="connsiteX31" fmla="*/ 77893 w 1234303"/>
              <a:gd name="connsiteY31" fmla="*/ 1091999 h 1211833"/>
              <a:gd name="connsiteX32" fmla="*/ 58420 w 1234303"/>
              <a:gd name="connsiteY32" fmla="*/ 1077020 h 1211833"/>
              <a:gd name="connsiteX33" fmla="*/ 49432 w 1234303"/>
              <a:gd name="connsiteY33" fmla="*/ 1068032 h 1211833"/>
              <a:gd name="connsiteX34" fmla="*/ 41943 w 1234303"/>
              <a:gd name="connsiteY34" fmla="*/ 1059044 h 1211833"/>
              <a:gd name="connsiteX35" fmla="*/ 34453 w 1234303"/>
              <a:gd name="connsiteY35" fmla="*/ 1048559 h 1211833"/>
              <a:gd name="connsiteX36" fmla="*/ 28461 w 1234303"/>
              <a:gd name="connsiteY36" fmla="*/ 1038073 h 1211833"/>
              <a:gd name="connsiteX37" fmla="*/ 16478 w 1234303"/>
              <a:gd name="connsiteY37" fmla="*/ 1014106 h 1211833"/>
              <a:gd name="connsiteX38" fmla="*/ 8988 w 1234303"/>
              <a:gd name="connsiteY38" fmla="*/ 991637 h 1211833"/>
              <a:gd name="connsiteX39" fmla="*/ 2996 w 1234303"/>
              <a:gd name="connsiteY39" fmla="*/ 969168 h 1211833"/>
              <a:gd name="connsiteX40" fmla="*/ 0 w 1234303"/>
              <a:gd name="connsiteY40" fmla="*/ 948197 h 1211833"/>
              <a:gd name="connsiteX41" fmla="*/ 0 w 1234303"/>
              <a:gd name="connsiteY41" fmla="*/ 925728 h 1211833"/>
              <a:gd name="connsiteX42" fmla="*/ 0 w 1234303"/>
              <a:gd name="connsiteY42" fmla="*/ 906255 h 1211833"/>
              <a:gd name="connsiteX43" fmla="*/ 2996 w 1234303"/>
              <a:gd name="connsiteY43" fmla="*/ 886781 h 1211833"/>
              <a:gd name="connsiteX44" fmla="*/ 5992 w 1234303"/>
              <a:gd name="connsiteY44" fmla="*/ 867308 h 1211833"/>
              <a:gd name="connsiteX45" fmla="*/ 10486 w 1234303"/>
              <a:gd name="connsiteY45" fmla="*/ 850831 h 1211833"/>
              <a:gd name="connsiteX46" fmla="*/ 14980 w 1234303"/>
              <a:gd name="connsiteY46" fmla="*/ 835851 h 1211833"/>
              <a:gd name="connsiteX47" fmla="*/ 25465 w 1234303"/>
              <a:gd name="connsiteY47" fmla="*/ 810386 h 1211833"/>
              <a:gd name="connsiteX48" fmla="*/ 32955 w 1234303"/>
              <a:gd name="connsiteY48" fmla="*/ 795407 h 1211833"/>
              <a:gd name="connsiteX49" fmla="*/ 35951 w 1234303"/>
              <a:gd name="connsiteY49" fmla="*/ 789415 h 1211833"/>
              <a:gd name="connsiteX50" fmla="*/ 134815 w 1234303"/>
              <a:gd name="connsiteY50" fmla="*/ 617152 h 1211833"/>
              <a:gd name="connsiteX51" fmla="*/ 74897 w 1234303"/>
              <a:gd name="connsiteY51" fmla="*/ 582699 h 1211833"/>
              <a:gd name="connsiteX52" fmla="*/ 1033579 w 1234303"/>
              <a:gd name="connsiteY52" fmla="*/ 515291 h 1211833"/>
              <a:gd name="connsiteX53" fmla="*/ 1169892 w 1234303"/>
              <a:gd name="connsiteY53" fmla="*/ 748970 h 1211833"/>
              <a:gd name="connsiteX54" fmla="*/ 1174386 w 1234303"/>
              <a:gd name="connsiteY54" fmla="*/ 756460 h 1211833"/>
              <a:gd name="connsiteX55" fmla="*/ 1186369 w 1234303"/>
              <a:gd name="connsiteY55" fmla="*/ 777431 h 1211833"/>
              <a:gd name="connsiteX56" fmla="*/ 1201349 w 1234303"/>
              <a:gd name="connsiteY56" fmla="*/ 807389 h 1211833"/>
              <a:gd name="connsiteX57" fmla="*/ 1208838 w 1234303"/>
              <a:gd name="connsiteY57" fmla="*/ 825365 h 1211833"/>
              <a:gd name="connsiteX58" fmla="*/ 1217826 w 1234303"/>
              <a:gd name="connsiteY58" fmla="*/ 844838 h 1211833"/>
              <a:gd name="connsiteX59" fmla="*/ 1223818 w 1234303"/>
              <a:gd name="connsiteY59" fmla="*/ 865809 h 1211833"/>
              <a:gd name="connsiteX60" fmla="*/ 1229809 w 1234303"/>
              <a:gd name="connsiteY60" fmla="*/ 888278 h 1211833"/>
              <a:gd name="connsiteX61" fmla="*/ 1232805 w 1234303"/>
              <a:gd name="connsiteY61" fmla="*/ 912245 h 1211833"/>
              <a:gd name="connsiteX62" fmla="*/ 1234303 w 1234303"/>
              <a:gd name="connsiteY62" fmla="*/ 936212 h 1211833"/>
              <a:gd name="connsiteX63" fmla="*/ 1234303 w 1234303"/>
              <a:gd name="connsiteY63" fmla="*/ 958681 h 1211833"/>
              <a:gd name="connsiteX64" fmla="*/ 1229809 w 1234303"/>
              <a:gd name="connsiteY64" fmla="*/ 982648 h 1211833"/>
              <a:gd name="connsiteX65" fmla="*/ 1226814 w 1234303"/>
              <a:gd name="connsiteY65" fmla="*/ 994632 h 1211833"/>
              <a:gd name="connsiteX66" fmla="*/ 1222320 w 1234303"/>
              <a:gd name="connsiteY66" fmla="*/ 1006615 h 1211833"/>
              <a:gd name="connsiteX67" fmla="*/ 1217826 w 1234303"/>
              <a:gd name="connsiteY67" fmla="*/ 1017101 h 1211833"/>
              <a:gd name="connsiteX68" fmla="*/ 1211834 w 1234303"/>
              <a:gd name="connsiteY68" fmla="*/ 1029085 h 1211833"/>
              <a:gd name="connsiteX69" fmla="*/ 1196855 w 1234303"/>
              <a:gd name="connsiteY69" fmla="*/ 1050056 h 1211833"/>
              <a:gd name="connsiteX70" fmla="*/ 1181875 w 1234303"/>
              <a:gd name="connsiteY70" fmla="*/ 1068031 h 1211833"/>
              <a:gd name="connsiteX71" fmla="*/ 1163900 w 1234303"/>
              <a:gd name="connsiteY71" fmla="*/ 1083010 h 1211833"/>
              <a:gd name="connsiteX72" fmla="*/ 1147423 w 1234303"/>
              <a:gd name="connsiteY72" fmla="*/ 1096492 h 1211833"/>
              <a:gd name="connsiteX73" fmla="*/ 1129447 w 1234303"/>
              <a:gd name="connsiteY73" fmla="*/ 1106977 h 1211833"/>
              <a:gd name="connsiteX74" fmla="*/ 1109974 w 1234303"/>
              <a:gd name="connsiteY74" fmla="*/ 1117463 h 1211833"/>
              <a:gd name="connsiteX75" fmla="*/ 1091999 w 1234303"/>
              <a:gd name="connsiteY75" fmla="*/ 1124953 h 1211833"/>
              <a:gd name="connsiteX76" fmla="*/ 1075522 w 1234303"/>
              <a:gd name="connsiteY76" fmla="*/ 1130944 h 1211833"/>
              <a:gd name="connsiteX77" fmla="*/ 1059044 w 1234303"/>
              <a:gd name="connsiteY77" fmla="*/ 1135438 h 1211833"/>
              <a:gd name="connsiteX78" fmla="*/ 1042567 w 1234303"/>
              <a:gd name="connsiteY78" fmla="*/ 1138434 h 1211833"/>
              <a:gd name="connsiteX79" fmla="*/ 1017102 w 1234303"/>
              <a:gd name="connsiteY79" fmla="*/ 1142928 h 1211833"/>
              <a:gd name="connsiteX80" fmla="*/ 999127 w 1234303"/>
              <a:gd name="connsiteY80" fmla="*/ 1144426 h 1211833"/>
              <a:gd name="connsiteX81" fmla="*/ 993135 w 1234303"/>
              <a:gd name="connsiteY81" fmla="*/ 1144426 h 1211833"/>
              <a:gd name="connsiteX82" fmla="*/ 795407 w 1234303"/>
              <a:gd name="connsiteY82" fmla="*/ 1144426 h 1211833"/>
              <a:gd name="connsiteX83" fmla="*/ 793909 w 1234303"/>
              <a:gd name="connsiteY83" fmla="*/ 1211833 h 1211833"/>
              <a:gd name="connsiteX84" fmla="*/ 662090 w 1234303"/>
              <a:gd name="connsiteY84" fmla="*/ 1080015 h 1211833"/>
              <a:gd name="connsiteX85" fmla="*/ 799901 w 1234303"/>
              <a:gd name="connsiteY85" fmla="*/ 951192 h 1211833"/>
              <a:gd name="connsiteX86" fmla="*/ 798403 w 1234303"/>
              <a:gd name="connsiteY86" fmla="*/ 1021595 h 1211833"/>
              <a:gd name="connsiteX87" fmla="*/ 1008114 w 1234303"/>
              <a:gd name="connsiteY87" fmla="*/ 1024591 h 1211833"/>
              <a:gd name="connsiteX88" fmla="*/ 1017102 w 1234303"/>
              <a:gd name="connsiteY88" fmla="*/ 1021595 h 1211833"/>
              <a:gd name="connsiteX89" fmla="*/ 1039571 w 1234303"/>
              <a:gd name="connsiteY89" fmla="*/ 1012607 h 1211833"/>
              <a:gd name="connsiteX90" fmla="*/ 1054550 w 1234303"/>
              <a:gd name="connsiteY90" fmla="*/ 1006615 h 1211833"/>
              <a:gd name="connsiteX91" fmla="*/ 1068032 w 1234303"/>
              <a:gd name="connsiteY91" fmla="*/ 997628 h 1211833"/>
              <a:gd name="connsiteX92" fmla="*/ 1083011 w 1234303"/>
              <a:gd name="connsiteY92" fmla="*/ 985644 h 1211833"/>
              <a:gd name="connsiteX93" fmla="*/ 1094995 w 1234303"/>
              <a:gd name="connsiteY93" fmla="*/ 973661 h 1211833"/>
              <a:gd name="connsiteX94" fmla="*/ 1099489 w 1234303"/>
              <a:gd name="connsiteY94" fmla="*/ 966171 h 1211833"/>
              <a:gd name="connsiteX95" fmla="*/ 1103982 w 1234303"/>
              <a:gd name="connsiteY95" fmla="*/ 957183 h 1211833"/>
              <a:gd name="connsiteX96" fmla="*/ 1106978 w 1234303"/>
              <a:gd name="connsiteY96" fmla="*/ 948196 h 1211833"/>
              <a:gd name="connsiteX97" fmla="*/ 1108476 w 1234303"/>
              <a:gd name="connsiteY97" fmla="*/ 939208 h 1211833"/>
              <a:gd name="connsiteX98" fmla="*/ 1109974 w 1234303"/>
              <a:gd name="connsiteY98" fmla="*/ 921233 h 1211833"/>
              <a:gd name="connsiteX99" fmla="*/ 1108476 w 1234303"/>
              <a:gd name="connsiteY99" fmla="*/ 903258 h 1211833"/>
              <a:gd name="connsiteX100" fmla="*/ 1105480 w 1234303"/>
              <a:gd name="connsiteY100" fmla="*/ 886780 h 1211833"/>
              <a:gd name="connsiteX101" fmla="*/ 1102485 w 1234303"/>
              <a:gd name="connsiteY101" fmla="*/ 873299 h 1211833"/>
              <a:gd name="connsiteX102" fmla="*/ 1099489 w 1234303"/>
              <a:gd name="connsiteY102" fmla="*/ 861315 h 1211833"/>
              <a:gd name="connsiteX103" fmla="*/ 933217 w 1234303"/>
              <a:gd name="connsiteY103" fmla="*/ 572213 h 1211833"/>
              <a:gd name="connsiteX104" fmla="*/ 617152 w 1234303"/>
              <a:gd name="connsiteY104" fmla="*/ 0 h 1211833"/>
              <a:gd name="connsiteX105" fmla="*/ 642617 w 1234303"/>
              <a:gd name="connsiteY105" fmla="*/ 2996 h 1211833"/>
              <a:gd name="connsiteX106" fmla="*/ 665086 w 1234303"/>
              <a:gd name="connsiteY106" fmla="*/ 7489 h 1211833"/>
              <a:gd name="connsiteX107" fmla="*/ 687555 w 1234303"/>
              <a:gd name="connsiteY107" fmla="*/ 13481 h 1211833"/>
              <a:gd name="connsiteX108" fmla="*/ 708526 w 1234303"/>
              <a:gd name="connsiteY108" fmla="*/ 22469 h 1211833"/>
              <a:gd name="connsiteX109" fmla="*/ 728000 w 1234303"/>
              <a:gd name="connsiteY109" fmla="*/ 32954 h 1211833"/>
              <a:gd name="connsiteX110" fmla="*/ 744477 w 1234303"/>
              <a:gd name="connsiteY110" fmla="*/ 43440 h 1211833"/>
              <a:gd name="connsiteX111" fmla="*/ 760954 w 1234303"/>
              <a:gd name="connsiteY111" fmla="*/ 55424 h 1211833"/>
              <a:gd name="connsiteX112" fmla="*/ 774436 w 1234303"/>
              <a:gd name="connsiteY112" fmla="*/ 67407 h 1211833"/>
              <a:gd name="connsiteX113" fmla="*/ 787917 w 1234303"/>
              <a:gd name="connsiteY113" fmla="*/ 79391 h 1211833"/>
              <a:gd name="connsiteX114" fmla="*/ 798403 w 1234303"/>
              <a:gd name="connsiteY114" fmla="*/ 91374 h 1211833"/>
              <a:gd name="connsiteX115" fmla="*/ 814880 w 1234303"/>
              <a:gd name="connsiteY115" fmla="*/ 112345 h 1211833"/>
              <a:gd name="connsiteX116" fmla="*/ 825366 w 1234303"/>
              <a:gd name="connsiteY116" fmla="*/ 127325 h 1211833"/>
              <a:gd name="connsiteX117" fmla="*/ 828362 w 1234303"/>
              <a:gd name="connsiteY117" fmla="*/ 131818 h 1211833"/>
              <a:gd name="connsiteX118" fmla="*/ 928724 w 1234303"/>
              <a:gd name="connsiteY118" fmla="*/ 304082 h 1211833"/>
              <a:gd name="connsiteX119" fmla="*/ 988641 w 1234303"/>
              <a:gd name="connsiteY119" fmla="*/ 271127 h 1211833"/>
              <a:gd name="connsiteX120" fmla="*/ 940707 w 1234303"/>
              <a:gd name="connsiteY120" fmla="*/ 453876 h 1211833"/>
              <a:gd name="connsiteX121" fmla="*/ 759456 w 1234303"/>
              <a:gd name="connsiteY121" fmla="*/ 399950 h 1211833"/>
              <a:gd name="connsiteX122" fmla="*/ 820872 w 1234303"/>
              <a:gd name="connsiteY122" fmla="*/ 365497 h 1211833"/>
              <a:gd name="connsiteX123" fmla="*/ 716016 w 1234303"/>
              <a:gd name="connsiteY123" fmla="*/ 179753 h 1211833"/>
              <a:gd name="connsiteX124" fmla="*/ 710024 w 1234303"/>
              <a:gd name="connsiteY124" fmla="*/ 173761 h 1211833"/>
              <a:gd name="connsiteX125" fmla="*/ 690551 w 1234303"/>
              <a:gd name="connsiteY125" fmla="*/ 157283 h 1211833"/>
              <a:gd name="connsiteX126" fmla="*/ 677070 w 1234303"/>
              <a:gd name="connsiteY126" fmla="*/ 149794 h 1211833"/>
              <a:gd name="connsiteX127" fmla="*/ 662090 w 1234303"/>
              <a:gd name="connsiteY127" fmla="*/ 140806 h 1211833"/>
              <a:gd name="connsiteX128" fmla="*/ 645613 w 1234303"/>
              <a:gd name="connsiteY128" fmla="*/ 134814 h 1211833"/>
              <a:gd name="connsiteX129" fmla="*/ 627638 w 1234303"/>
              <a:gd name="connsiteY129" fmla="*/ 130321 h 1211833"/>
              <a:gd name="connsiteX130" fmla="*/ 618650 w 1234303"/>
              <a:gd name="connsiteY130" fmla="*/ 130321 h 1211833"/>
              <a:gd name="connsiteX131" fmla="*/ 609662 w 1234303"/>
              <a:gd name="connsiteY131" fmla="*/ 130321 h 1211833"/>
              <a:gd name="connsiteX132" fmla="*/ 600675 w 1234303"/>
              <a:gd name="connsiteY132" fmla="*/ 133316 h 1211833"/>
              <a:gd name="connsiteX133" fmla="*/ 591687 w 1234303"/>
              <a:gd name="connsiteY133" fmla="*/ 134814 h 1211833"/>
              <a:gd name="connsiteX134" fmla="*/ 575210 w 1234303"/>
              <a:gd name="connsiteY134" fmla="*/ 143802 h 1211833"/>
              <a:gd name="connsiteX135" fmla="*/ 560230 w 1234303"/>
              <a:gd name="connsiteY135" fmla="*/ 154288 h 1211833"/>
              <a:gd name="connsiteX136" fmla="*/ 546749 w 1234303"/>
              <a:gd name="connsiteY136" fmla="*/ 164773 h 1211833"/>
              <a:gd name="connsiteX137" fmla="*/ 536263 w 1234303"/>
              <a:gd name="connsiteY137" fmla="*/ 173761 h 1211833"/>
              <a:gd name="connsiteX138" fmla="*/ 528774 w 1234303"/>
              <a:gd name="connsiteY138" fmla="*/ 182748 h 1211833"/>
              <a:gd name="connsiteX139" fmla="*/ 361004 w 1234303"/>
              <a:gd name="connsiteY139" fmla="*/ 476345 h 1211833"/>
              <a:gd name="connsiteX140" fmla="*/ 259144 w 1234303"/>
              <a:gd name="connsiteY140" fmla="*/ 416427 h 1211833"/>
              <a:gd name="connsiteX141" fmla="*/ 393959 w 1234303"/>
              <a:gd name="connsiteY141" fmla="*/ 179753 h 1211833"/>
              <a:gd name="connsiteX142" fmla="*/ 398453 w 1234303"/>
              <a:gd name="connsiteY142" fmla="*/ 170765 h 1211833"/>
              <a:gd name="connsiteX143" fmla="*/ 410436 w 1234303"/>
              <a:gd name="connsiteY143" fmla="*/ 151292 h 1211833"/>
              <a:gd name="connsiteX144" fmla="*/ 428412 w 1234303"/>
              <a:gd name="connsiteY144" fmla="*/ 121333 h 1211833"/>
              <a:gd name="connsiteX145" fmla="*/ 440395 w 1234303"/>
              <a:gd name="connsiteY145" fmla="*/ 106354 h 1211833"/>
              <a:gd name="connsiteX146" fmla="*/ 453877 w 1234303"/>
              <a:gd name="connsiteY146" fmla="*/ 88378 h 1211833"/>
              <a:gd name="connsiteX147" fmla="*/ 468856 w 1234303"/>
              <a:gd name="connsiteY147" fmla="*/ 71901 h 1211833"/>
              <a:gd name="connsiteX148" fmla="*/ 485333 w 1234303"/>
              <a:gd name="connsiteY148" fmla="*/ 55424 h 1211833"/>
              <a:gd name="connsiteX149" fmla="*/ 503309 w 1234303"/>
              <a:gd name="connsiteY149" fmla="*/ 40444 h 1211833"/>
              <a:gd name="connsiteX150" fmla="*/ 522782 w 1234303"/>
              <a:gd name="connsiteY150" fmla="*/ 26963 h 1211833"/>
              <a:gd name="connsiteX151" fmla="*/ 545251 w 1234303"/>
              <a:gd name="connsiteY151" fmla="*/ 16477 h 1211833"/>
              <a:gd name="connsiteX152" fmla="*/ 567720 w 1234303"/>
              <a:gd name="connsiteY152" fmla="*/ 7489 h 1211833"/>
              <a:gd name="connsiteX153" fmla="*/ 579703 w 1234303"/>
              <a:gd name="connsiteY153" fmla="*/ 4494 h 1211833"/>
              <a:gd name="connsiteX154" fmla="*/ 591687 w 1234303"/>
              <a:gd name="connsiteY154" fmla="*/ 1498 h 1211833"/>
              <a:gd name="connsiteX155" fmla="*/ 603671 w 1234303"/>
              <a:gd name="connsiteY155" fmla="*/ 1498 h 1211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1234303" h="1211833">
                <a:moveTo>
                  <a:pt x="259144" y="533267"/>
                </a:moveTo>
                <a:lnTo>
                  <a:pt x="302584" y="717514"/>
                </a:lnTo>
                <a:lnTo>
                  <a:pt x="241168" y="681563"/>
                </a:lnTo>
                <a:lnTo>
                  <a:pt x="133317" y="862814"/>
                </a:lnTo>
                <a:lnTo>
                  <a:pt x="130321" y="871802"/>
                </a:lnTo>
                <a:lnTo>
                  <a:pt x="127325" y="895769"/>
                </a:lnTo>
                <a:lnTo>
                  <a:pt x="127325" y="912246"/>
                </a:lnTo>
                <a:lnTo>
                  <a:pt x="127325" y="928724"/>
                </a:lnTo>
                <a:lnTo>
                  <a:pt x="130321" y="946699"/>
                </a:lnTo>
                <a:lnTo>
                  <a:pt x="134815" y="964674"/>
                </a:lnTo>
                <a:lnTo>
                  <a:pt x="139309" y="972164"/>
                </a:lnTo>
                <a:lnTo>
                  <a:pt x="143802" y="979654"/>
                </a:lnTo>
                <a:lnTo>
                  <a:pt x="151292" y="987143"/>
                </a:lnTo>
                <a:lnTo>
                  <a:pt x="157284" y="993135"/>
                </a:lnTo>
                <a:lnTo>
                  <a:pt x="173761" y="1003621"/>
                </a:lnTo>
                <a:lnTo>
                  <a:pt x="190239" y="1011110"/>
                </a:lnTo>
                <a:lnTo>
                  <a:pt x="205218" y="1017102"/>
                </a:lnTo>
                <a:lnTo>
                  <a:pt x="218699" y="1020098"/>
                </a:lnTo>
                <a:lnTo>
                  <a:pt x="230683" y="1023094"/>
                </a:lnTo>
                <a:lnTo>
                  <a:pt x="569217" y="1023094"/>
                </a:lnTo>
                <a:lnTo>
                  <a:pt x="569217" y="1141431"/>
                </a:lnTo>
                <a:lnTo>
                  <a:pt x="293596" y="1141431"/>
                </a:lnTo>
                <a:lnTo>
                  <a:pt x="286107" y="1141431"/>
                </a:lnTo>
                <a:lnTo>
                  <a:pt x="262140" y="1141431"/>
                </a:lnTo>
                <a:lnTo>
                  <a:pt x="227687" y="1139933"/>
                </a:lnTo>
                <a:lnTo>
                  <a:pt x="208214" y="1138435"/>
                </a:lnTo>
                <a:lnTo>
                  <a:pt x="185745" y="1135439"/>
                </a:lnTo>
                <a:lnTo>
                  <a:pt x="164774" y="1129448"/>
                </a:lnTo>
                <a:lnTo>
                  <a:pt x="142304" y="1123456"/>
                </a:lnTo>
                <a:lnTo>
                  <a:pt x="119835" y="1115966"/>
                </a:lnTo>
                <a:lnTo>
                  <a:pt x="97366" y="1105481"/>
                </a:lnTo>
                <a:lnTo>
                  <a:pt x="77893" y="1091999"/>
                </a:lnTo>
                <a:lnTo>
                  <a:pt x="58420" y="1077020"/>
                </a:lnTo>
                <a:lnTo>
                  <a:pt x="49432" y="1068032"/>
                </a:lnTo>
                <a:lnTo>
                  <a:pt x="41943" y="1059044"/>
                </a:lnTo>
                <a:lnTo>
                  <a:pt x="34453" y="1048559"/>
                </a:lnTo>
                <a:lnTo>
                  <a:pt x="28461" y="1038073"/>
                </a:lnTo>
                <a:lnTo>
                  <a:pt x="16478" y="1014106"/>
                </a:lnTo>
                <a:lnTo>
                  <a:pt x="8988" y="991637"/>
                </a:lnTo>
                <a:lnTo>
                  <a:pt x="2996" y="969168"/>
                </a:lnTo>
                <a:lnTo>
                  <a:pt x="0" y="948197"/>
                </a:lnTo>
                <a:lnTo>
                  <a:pt x="0" y="925728"/>
                </a:lnTo>
                <a:lnTo>
                  <a:pt x="0" y="906255"/>
                </a:lnTo>
                <a:lnTo>
                  <a:pt x="2996" y="886781"/>
                </a:lnTo>
                <a:lnTo>
                  <a:pt x="5992" y="867308"/>
                </a:lnTo>
                <a:lnTo>
                  <a:pt x="10486" y="850831"/>
                </a:lnTo>
                <a:lnTo>
                  <a:pt x="14980" y="835851"/>
                </a:lnTo>
                <a:lnTo>
                  <a:pt x="25465" y="810386"/>
                </a:lnTo>
                <a:lnTo>
                  <a:pt x="32955" y="795407"/>
                </a:lnTo>
                <a:lnTo>
                  <a:pt x="35951" y="789415"/>
                </a:lnTo>
                <a:lnTo>
                  <a:pt x="134815" y="617152"/>
                </a:lnTo>
                <a:lnTo>
                  <a:pt x="74897" y="582699"/>
                </a:lnTo>
                <a:close/>
                <a:moveTo>
                  <a:pt x="1033579" y="515291"/>
                </a:moveTo>
                <a:lnTo>
                  <a:pt x="1169892" y="748970"/>
                </a:lnTo>
                <a:lnTo>
                  <a:pt x="1174386" y="756460"/>
                </a:lnTo>
                <a:lnTo>
                  <a:pt x="1186369" y="777431"/>
                </a:lnTo>
                <a:lnTo>
                  <a:pt x="1201349" y="807389"/>
                </a:lnTo>
                <a:lnTo>
                  <a:pt x="1208838" y="825365"/>
                </a:lnTo>
                <a:lnTo>
                  <a:pt x="1217826" y="844838"/>
                </a:lnTo>
                <a:lnTo>
                  <a:pt x="1223818" y="865809"/>
                </a:lnTo>
                <a:lnTo>
                  <a:pt x="1229809" y="888278"/>
                </a:lnTo>
                <a:lnTo>
                  <a:pt x="1232805" y="912245"/>
                </a:lnTo>
                <a:lnTo>
                  <a:pt x="1234303" y="936212"/>
                </a:lnTo>
                <a:lnTo>
                  <a:pt x="1234303" y="958681"/>
                </a:lnTo>
                <a:lnTo>
                  <a:pt x="1229809" y="982648"/>
                </a:lnTo>
                <a:lnTo>
                  <a:pt x="1226814" y="994632"/>
                </a:lnTo>
                <a:lnTo>
                  <a:pt x="1222320" y="1006615"/>
                </a:lnTo>
                <a:lnTo>
                  <a:pt x="1217826" y="1017101"/>
                </a:lnTo>
                <a:lnTo>
                  <a:pt x="1211834" y="1029085"/>
                </a:lnTo>
                <a:lnTo>
                  <a:pt x="1196855" y="1050056"/>
                </a:lnTo>
                <a:lnTo>
                  <a:pt x="1181875" y="1068031"/>
                </a:lnTo>
                <a:lnTo>
                  <a:pt x="1163900" y="1083010"/>
                </a:lnTo>
                <a:lnTo>
                  <a:pt x="1147423" y="1096492"/>
                </a:lnTo>
                <a:lnTo>
                  <a:pt x="1129447" y="1106977"/>
                </a:lnTo>
                <a:lnTo>
                  <a:pt x="1109974" y="1117463"/>
                </a:lnTo>
                <a:lnTo>
                  <a:pt x="1091999" y="1124953"/>
                </a:lnTo>
                <a:lnTo>
                  <a:pt x="1075522" y="1130944"/>
                </a:lnTo>
                <a:lnTo>
                  <a:pt x="1059044" y="1135438"/>
                </a:lnTo>
                <a:lnTo>
                  <a:pt x="1042567" y="1138434"/>
                </a:lnTo>
                <a:lnTo>
                  <a:pt x="1017102" y="1142928"/>
                </a:lnTo>
                <a:lnTo>
                  <a:pt x="999127" y="1144426"/>
                </a:lnTo>
                <a:lnTo>
                  <a:pt x="993135" y="1144426"/>
                </a:lnTo>
                <a:lnTo>
                  <a:pt x="795407" y="1144426"/>
                </a:lnTo>
                <a:lnTo>
                  <a:pt x="793909" y="1211833"/>
                </a:lnTo>
                <a:lnTo>
                  <a:pt x="662090" y="1080015"/>
                </a:lnTo>
                <a:lnTo>
                  <a:pt x="799901" y="951192"/>
                </a:lnTo>
                <a:lnTo>
                  <a:pt x="798403" y="1021595"/>
                </a:lnTo>
                <a:lnTo>
                  <a:pt x="1008114" y="1024591"/>
                </a:lnTo>
                <a:lnTo>
                  <a:pt x="1017102" y="1021595"/>
                </a:lnTo>
                <a:lnTo>
                  <a:pt x="1039571" y="1012607"/>
                </a:lnTo>
                <a:lnTo>
                  <a:pt x="1054550" y="1006615"/>
                </a:lnTo>
                <a:lnTo>
                  <a:pt x="1068032" y="997628"/>
                </a:lnTo>
                <a:lnTo>
                  <a:pt x="1083011" y="985644"/>
                </a:lnTo>
                <a:lnTo>
                  <a:pt x="1094995" y="973661"/>
                </a:lnTo>
                <a:lnTo>
                  <a:pt x="1099489" y="966171"/>
                </a:lnTo>
                <a:lnTo>
                  <a:pt x="1103982" y="957183"/>
                </a:lnTo>
                <a:lnTo>
                  <a:pt x="1106978" y="948196"/>
                </a:lnTo>
                <a:lnTo>
                  <a:pt x="1108476" y="939208"/>
                </a:lnTo>
                <a:lnTo>
                  <a:pt x="1109974" y="921233"/>
                </a:lnTo>
                <a:lnTo>
                  <a:pt x="1108476" y="903258"/>
                </a:lnTo>
                <a:lnTo>
                  <a:pt x="1105480" y="886780"/>
                </a:lnTo>
                <a:lnTo>
                  <a:pt x="1102485" y="873299"/>
                </a:lnTo>
                <a:lnTo>
                  <a:pt x="1099489" y="861315"/>
                </a:lnTo>
                <a:lnTo>
                  <a:pt x="933217" y="572213"/>
                </a:lnTo>
                <a:close/>
                <a:moveTo>
                  <a:pt x="617152" y="0"/>
                </a:moveTo>
                <a:lnTo>
                  <a:pt x="642617" y="2996"/>
                </a:lnTo>
                <a:lnTo>
                  <a:pt x="665086" y="7489"/>
                </a:lnTo>
                <a:lnTo>
                  <a:pt x="687555" y="13481"/>
                </a:lnTo>
                <a:lnTo>
                  <a:pt x="708526" y="22469"/>
                </a:lnTo>
                <a:lnTo>
                  <a:pt x="728000" y="32954"/>
                </a:lnTo>
                <a:lnTo>
                  <a:pt x="744477" y="43440"/>
                </a:lnTo>
                <a:lnTo>
                  <a:pt x="760954" y="55424"/>
                </a:lnTo>
                <a:lnTo>
                  <a:pt x="774436" y="67407"/>
                </a:lnTo>
                <a:lnTo>
                  <a:pt x="787917" y="79391"/>
                </a:lnTo>
                <a:lnTo>
                  <a:pt x="798403" y="91374"/>
                </a:lnTo>
                <a:lnTo>
                  <a:pt x="814880" y="112345"/>
                </a:lnTo>
                <a:lnTo>
                  <a:pt x="825366" y="127325"/>
                </a:lnTo>
                <a:lnTo>
                  <a:pt x="828362" y="131818"/>
                </a:lnTo>
                <a:lnTo>
                  <a:pt x="928724" y="304082"/>
                </a:lnTo>
                <a:lnTo>
                  <a:pt x="988641" y="271127"/>
                </a:lnTo>
                <a:lnTo>
                  <a:pt x="940707" y="453876"/>
                </a:lnTo>
                <a:lnTo>
                  <a:pt x="759456" y="399950"/>
                </a:lnTo>
                <a:lnTo>
                  <a:pt x="820872" y="365497"/>
                </a:lnTo>
                <a:lnTo>
                  <a:pt x="716016" y="179753"/>
                </a:lnTo>
                <a:lnTo>
                  <a:pt x="710024" y="173761"/>
                </a:lnTo>
                <a:lnTo>
                  <a:pt x="690551" y="157283"/>
                </a:lnTo>
                <a:lnTo>
                  <a:pt x="677070" y="149794"/>
                </a:lnTo>
                <a:lnTo>
                  <a:pt x="662090" y="140806"/>
                </a:lnTo>
                <a:lnTo>
                  <a:pt x="645613" y="134814"/>
                </a:lnTo>
                <a:lnTo>
                  <a:pt x="627638" y="130321"/>
                </a:lnTo>
                <a:lnTo>
                  <a:pt x="618650" y="130321"/>
                </a:lnTo>
                <a:lnTo>
                  <a:pt x="609662" y="130321"/>
                </a:lnTo>
                <a:lnTo>
                  <a:pt x="600675" y="133316"/>
                </a:lnTo>
                <a:lnTo>
                  <a:pt x="591687" y="134814"/>
                </a:lnTo>
                <a:lnTo>
                  <a:pt x="575210" y="143802"/>
                </a:lnTo>
                <a:lnTo>
                  <a:pt x="560230" y="154288"/>
                </a:lnTo>
                <a:lnTo>
                  <a:pt x="546749" y="164773"/>
                </a:lnTo>
                <a:lnTo>
                  <a:pt x="536263" y="173761"/>
                </a:lnTo>
                <a:lnTo>
                  <a:pt x="528774" y="182748"/>
                </a:lnTo>
                <a:lnTo>
                  <a:pt x="361004" y="476345"/>
                </a:lnTo>
                <a:lnTo>
                  <a:pt x="259144" y="416427"/>
                </a:lnTo>
                <a:lnTo>
                  <a:pt x="393959" y="179753"/>
                </a:lnTo>
                <a:lnTo>
                  <a:pt x="398453" y="170765"/>
                </a:lnTo>
                <a:lnTo>
                  <a:pt x="410436" y="151292"/>
                </a:lnTo>
                <a:lnTo>
                  <a:pt x="428412" y="121333"/>
                </a:lnTo>
                <a:lnTo>
                  <a:pt x="440395" y="106354"/>
                </a:lnTo>
                <a:lnTo>
                  <a:pt x="453877" y="88378"/>
                </a:lnTo>
                <a:lnTo>
                  <a:pt x="468856" y="71901"/>
                </a:lnTo>
                <a:lnTo>
                  <a:pt x="485333" y="55424"/>
                </a:lnTo>
                <a:lnTo>
                  <a:pt x="503309" y="40444"/>
                </a:lnTo>
                <a:lnTo>
                  <a:pt x="522782" y="26963"/>
                </a:lnTo>
                <a:lnTo>
                  <a:pt x="545251" y="16477"/>
                </a:lnTo>
                <a:lnTo>
                  <a:pt x="567720" y="7489"/>
                </a:lnTo>
                <a:lnTo>
                  <a:pt x="579703" y="4494"/>
                </a:lnTo>
                <a:lnTo>
                  <a:pt x="591687" y="1498"/>
                </a:lnTo>
                <a:lnTo>
                  <a:pt x="603671" y="1498"/>
                </a:lnTo>
                <a:close/>
              </a:path>
            </a:pathLst>
          </a:custGeom>
          <a:solidFill>
            <a:schemeClr val="bg1"/>
          </a:solidFill>
          <a:ln w="1905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07C05317-344F-CD15-FD2C-D44E3199EFCF}"/>
              </a:ext>
            </a:extLst>
          </p:cNvPr>
          <p:cNvGrpSpPr/>
          <p:nvPr/>
        </p:nvGrpSpPr>
        <p:grpSpPr>
          <a:xfrm>
            <a:off x="7333702" y="4772554"/>
            <a:ext cx="1196513" cy="1108442"/>
            <a:chOff x="7330879" y="4772554"/>
            <a:chExt cx="1196513" cy="1108442"/>
          </a:xfrm>
        </p:grpSpPr>
        <p:sp>
          <p:nvSpPr>
            <p:cNvPr id="221" name="Freeform 7">
              <a:extLst>
                <a:ext uri="{FF2B5EF4-FFF2-40B4-BE49-F238E27FC236}">
                  <a16:creationId xmlns:a16="http://schemas.microsoft.com/office/drawing/2014/main" id="{E64CC5B4-AB3D-B3BA-CF2E-8FBAA641F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0879" y="5151484"/>
              <a:ext cx="602986" cy="600052"/>
            </a:xfrm>
            <a:custGeom>
              <a:avLst/>
              <a:gdLst>
                <a:gd name="T0" fmla="*/ 736 w 1530"/>
                <a:gd name="T1" fmla="*/ 708 h 1270"/>
                <a:gd name="T2" fmla="*/ 884 w 1530"/>
                <a:gd name="T3" fmla="*/ 486 h 1270"/>
                <a:gd name="T4" fmla="*/ 1148 w 1530"/>
                <a:gd name="T5" fmla="*/ 614 h 1270"/>
                <a:gd name="T6" fmla="*/ 1218 w 1530"/>
                <a:gd name="T7" fmla="*/ 546 h 1270"/>
                <a:gd name="T8" fmla="*/ 830 w 1530"/>
                <a:gd name="T9" fmla="*/ 0 h 1270"/>
                <a:gd name="T10" fmla="*/ 32 w 1530"/>
                <a:gd name="T11" fmla="*/ 0 h 1270"/>
                <a:gd name="T12" fmla="*/ 0 w 1530"/>
                <a:gd name="T13" fmla="*/ 86 h 1270"/>
                <a:gd name="T14" fmla="*/ 262 w 1530"/>
                <a:gd name="T15" fmla="*/ 208 h 1270"/>
                <a:gd name="T16" fmla="*/ 58 w 1530"/>
                <a:gd name="T17" fmla="*/ 510 h 1270"/>
                <a:gd name="T18" fmla="*/ 524 w 1530"/>
                <a:gd name="T19" fmla="*/ 1164 h 1270"/>
                <a:gd name="T20" fmla="*/ 524 w 1530"/>
                <a:gd name="T21" fmla="*/ 1164 h 1270"/>
                <a:gd name="T22" fmla="*/ 528 w 1530"/>
                <a:gd name="T23" fmla="*/ 1170 h 1270"/>
                <a:gd name="T24" fmla="*/ 542 w 1530"/>
                <a:gd name="T25" fmla="*/ 1184 h 1270"/>
                <a:gd name="T26" fmla="*/ 552 w 1530"/>
                <a:gd name="T27" fmla="*/ 1194 h 1270"/>
                <a:gd name="T28" fmla="*/ 566 w 1530"/>
                <a:gd name="T29" fmla="*/ 1204 h 1270"/>
                <a:gd name="T30" fmla="*/ 582 w 1530"/>
                <a:gd name="T31" fmla="*/ 1216 h 1270"/>
                <a:gd name="T32" fmla="*/ 600 w 1530"/>
                <a:gd name="T33" fmla="*/ 1226 h 1270"/>
                <a:gd name="T34" fmla="*/ 600 w 1530"/>
                <a:gd name="T35" fmla="*/ 1226 h 1270"/>
                <a:gd name="T36" fmla="*/ 636 w 1530"/>
                <a:gd name="T37" fmla="*/ 1244 h 1270"/>
                <a:gd name="T38" fmla="*/ 662 w 1530"/>
                <a:gd name="T39" fmla="*/ 1254 h 1270"/>
                <a:gd name="T40" fmla="*/ 682 w 1530"/>
                <a:gd name="T41" fmla="*/ 1260 h 1270"/>
                <a:gd name="T42" fmla="*/ 702 w 1530"/>
                <a:gd name="T43" fmla="*/ 1266 h 1270"/>
                <a:gd name="T44" fmla="*/ 702 w 1530"/>
                <a:gd name="T45" fmla="*/ 1266 h 1270"/>
                <a:gd name="T46" fmla="*/ 724 w 1530"/>
                <a:gd name="T47" fmla="*/ 1268 h 1270"/>
                <a:gd name="T48" fmla="*/ 742 w 1530"/>
                <a:gd name="T49" fmla="*/ 1270 h 1270"/>
                <a:gd name="T50" fmla="*/ 762 w 1530"/>
                <a:gd name="T51" fmla="*/ 1270 h 1270"/>
                <a:gd name="T52" fmla="*/ 1530 w 1530"/>
                <a:gd name="T53" fmla="*/ 1270 h 1270"/>
                <a:gd name="T54" fmla="*/ 1530 w 1530"/>
                <a:gd name="T55" fmla="*/ 708 h 1270"/>
                <a:gd name="T56" fmla="*/ 736 w 1530"/>
                <a:gd name="T57" fmla="*/ 708 h 1270"/>
                <a:gd name="T58" fmla="*/ 468 w 1530"/>
                <a:gd name="T59" fmla="*/ 902 h 1270"/>
                <a:gd name="T60" fmla="*/ 178 w 1530"/>
                <a:gd name="T61" fmla="*/ 506 h 1270"/>
                <a:gd name="T62" fmla="*/ 412 w 1530"/>
                <a:gd name="T63" fmla="*/ 186 h 1270"/>
                <a:gd name="T64" fmla="*/ 260 w 1530"/>
                <a:gd name="T65" fmla="*/ 98 h 1270"/>
                <a:gd name="T66" fmla="*/ 766 w 1530"/>
                <a:gd name="T67" fmla="*/ 98 h 1270"/>
                <a:gd name="T68" fmla="*/ 1020 w 1530"/>
                <a:gd name="T69" fmla="*/ 456 h 1270"/>
                <a:gd name="T70" fmla="*/ 844 w 1530"/>
                <a:gd name="T71" fmla="*/ 386 h 1270"/>
                <a:gd name="T72" fmla="*/ 468 w 1530"/>
                <a:gd name="T73" fmla="*/ 902 h 1270"/>
                <a:gd name="T74" fmla="*/ 1430 w 1530"/>
                <a:gd name="T75" fmla="*/ 1186 h 1270"/>
                <a:gd name="T76" fmla="*/ 766 w 1530"/>
                <a:gd name="T77" fmla="*/ 1186 h 1270"/>
                <a:gd name="T78" fmla="*/ 766 w 1530"/>
                <a:gd name="T79" fmla="*/ 1186 h 1270"/>
                <a:gd name="T80" fmla="*/ 752 w 1530"/>
                <a:gd name="T81" fmla="*/ 1186 h 1270"/>
                <a:gd name="T82" fmla="*/ 718 w 1530"/>
                <a:gd name="T83" fmla="*/ 1184 h 1270"/>
                <a:gd name="T84" fmla="*/ 718 w 1530"/>
                <a:gd name="T85" fmla="*/ 1184 h 1270"/>
                <a:gd name="T86" fmla="*/ 700 w 1530"/>
                <a:gd name="T87" fmla="*/ 1180 h 1270"/>
                <a:gd name="T88" fmla="*/ 680 w 1530"/>
                <a:gd name="T89" fmla="*/ 1172 h 1270"/>
                <a:gd name="T90" fmla="*/ 660 w 1530"/>
                <a:gd name="T91" fmla="*/ 1162 h 1270"/>
                <a:gd name="T92" fmla="*/ 642 w 1530"/>
                <a:gd name="T93" fmla="*/ 1148 h 1270"/>
                <a:gd name="T94" fmla="*/ 642 w 1530"/>
                <a:gd name="T95" fmla="*/ 1148 h 1270"/>
                <a:gd name="T96" fmla="*/ 628 w 1530"/>
                <a:gd name="T97" fmla="*/ 1132 h 1270"/>
                <a:gd name="T98" fmla="*/ 616 w 1530"/>
                <a:gd name="T99" fmla="*/ 1118 h 1270"/>
                <a:gd name="T100" fmla="*/ 606 w 1530"/>
                <a:gd name="T101" fmla="*/ 1104 h 1270"/>
                <a:gd name="T102" fmla="*/ 528 w 1530"/>
                <a:gd name="T103" fmla="*/ 992 h 1270"/>
                <a:gd name="T104" fmla="*/ 672 w 1530"/>
                <a:gd name="T105" fmla="*/ 794 h 1270"/>
                <a:gd name="T106" fmla="*/ 1430 w 1530"/>
                <a:gd name="T107" fmla="*/ 794 h 1270"/>
                <a:gd name="T108" fmla="*/ 1430 w 1530"/>
                <a:gd name="T109" fmla="*/ 1186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30" h="1270">
                  <a:moveTo>
                    <a:pt x="736" y="708"/>
                  </a:moveTo>
                  <a:lnTo>
                    <a:pt x="884" y="486"/>
                  </a:lnTo>
                  <a:lnTo>
                    <a:pt x="1148" y="614"/>
                  </a:lnTo>
                  <a:lnTo>
                    <a:pt x="1218" y="546"/>
                  </a:lnTo>
                  <a:lnTo>
                    <a:pt x="830" y="0"/>
                  </a:lnTo>
                  <a:lnTo>
                    <a:pt x="32" y="0"/>
                  </a:lnTo>
                  <a:lnTo>
                    <a:pt x="0" y="86"/>
                  </a:lnTo>
                  <a:lnTo>
                    <a:pt x="262" y="208"/>
                  </a:lnTo>
                  <a:lnTo>
                    <a:pt x="58" y="510"/>
                  </a:lnTo>
                  <a:lnTo>
                    <a:pt x="524" y="1164"/>
                  </a:lnTo>
                  <a:lnTo>
                    <a:pt x="524" y="1164"/>
                  </a:lnTo>
                  <a:lnTo>
                    <a:pt x="528" y="1170"/>
                  </a:lnTo>
                  <a:lnTo>
                    <a:pt x="542" y="1184"/>
                  </a:lnTo>
                  <a:lnTo>
                    <a:pt x="552" y="1194"/>
                  </a:lnTo>
                  <a:lnTo>
                    <a:pt x="566" y="1204"/>
                  </a:lnTo>
                  <a:lnTo>
                    <a:pt x="582" y="1216"/>
                  </a:lnTo>
                  <a:lnTo>
                    <a:pt x="600" y="1226"/>
                  </a:lnTo>
                  <a:lnTo>
                    <a:pt x="600" y="1226"/>
                  </a:lnTo>
                  <a:lnTo>
                    <a:pt x="636" y="1244"/>
                  </a:lnTo>
                  <a:lnTo>
                    <a:pt x="662" y="1254"/>
                  </a:lnTo>
                  <a:lnTo>
                    <a:pt x="682" y="1260"/>
                  </a:lnTo>
                  <a:lnTo>
                    <a:pt x="702" y="1266"/>
                  </a:lnTo>
                  <a:lnTo>
                    <a:pt x="702" y="1266"/>
                  </a:lnTo>
                  <a:lnTo>
                    <a:pt x="724" y="1268"/>
                  </a:lnTo>
                  <a:lnTo>
                    <a:pt x="742" y="1270"/>
                  </a:lnTo>
                  <a:lnTo>
                    <a:pt x="762" y="1270"/>
                  </a:lnTo>
                  <a:lnTo>
                    <a:pt x="1530" y="1270"/>
                  </a:lnTo>
                  <a:lnTo>
                    <a:pt x="1530" y="708"/>
                  </a:lnTo>
                  <a:lnTo>
                    <a:pt x="736" y="708"/>
                  </a:lnTo>
                  <a:close/>
                  <a:moveTo>
                    <a:pt x="468" y="902"/>
                  </a:moveTo>
                  <a:lnTo>
                    <a:pt x="178" y="506"/>
                  </a:lnTo>
                  <a:lnTo>
                    <a:pt x="412" y="186"/>
                  </a:lnTo>
                  <a:lnTo>
                    <a:pt x="260" y="98"/>
                  </a:lnTo>
                  <a:lnTo>
                    <a:pt x="766" y="98"/>
                  </a:lnTo>
                  <a:lnTo>
                    <a:pt x="1020" y="456"/>
                  </a:lnTo>
                  <a:lnTo>
                    <a:pt x="844" y="386"/>
                  </a:lnTo>
                  <a:lnTo>
                    <a:pt x="468" y="902"/>
                  </a:lnTo>
                  <a:close/>
                  <a:moveTo>
                    <a:pt x="1430" y="1186"/>
                  </a:moveTo>
                  <a:lnTo>
                    <a:pt x="766" y="1186"/>
                  </a:lnTo>
                  <a:lnTo>
                    <a:pt x="766" y="1186"/>
                  </a:lnTo>
                  <a:lnTo>
                    <a:pt x="752" y="1186"/>
                  </a:lnTo>
                  <a:lnTo>
                    <a:pt x="718" y="1184"/>
                  </a:lnTo>
                  <a:lnTo>
                    <a:pt x="718" y="1184"/>
                  </a:lnTo>
                  <a:lnTo>
                    <a:pt x="700" y="1180"/>
                  </a:lnTo>
                  <a:lnTo>
                    <a:pt x="680" y="1172"/>
                  </a:lnTo>
                  <a:lnTo>
                    <a:pt x="660" y="1162"/>
                  </a:lnTo>
                  <a:lnTo>
                    <a:pt x="642" y="1148"/>
                  </a:lnTo>
                  <a:lnTo>
                    <a:pt x="642" y="1148"/>
                  </a:lnTo>
                  <a:lnTo>
                    <a:pt x="628" y="1132"/>
                  </a:lnTo>
                  <a:lnTo>
                    <a:pt x="616" y="1118"/>
                  </a:lnTo>
                  <a:lnTo>
                    <a:pt x="606" y="1104"/>
                  </a:lnTo>
                  <a:lnTo>
                    <a:pt x="528" y="992"/>
                  </a:lnTo>
                  <a:lnTo>
                    <a:pt x="672" y="794"/>
                  </a:lnTo>
                  <a:lnTo>
                    <a:pt x="1430" y="794"/>
                  </a:lnTo>
                  <a:lnTo>
                    <a:pt x="1430" y="1186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8">
              <a:extLst>
                <a:ext uri="{FF2B5EF4-FFF2-40B4-BE49-F238E27FC236}">
                  <a16:creationId xmlns:a16="http://schemas.microsoft.com/office/drawing/2014/main" id="{259749D4-5F56-0F74-8633-F731B70113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51580" y="4772554"/>
              <a:ext cx="837086" cy="426178"/>
            </a:xfrm>
            <a:custGeom>
              <a:avLst/>
              <a:gdLst>
                <a:gd name="T0" fmla="*/ 2048 w 2124"/>
                <a:gd name="T1" fmla="*/ 158 h 902"/>
                <a:gd name="T2" fmla="*/ 1794 w 2124"/>
                <a:gd name="T3" fmla="*/ 272 h 902"/>
                <a:gd name="T4" fmla="*/ 1564 w 2124"/>
                <a:gd name="T5" fmla="*/ 0 h 902"/>
                <a:gd name="T6" fmla="*/ 624 w 2124"/>
                <a:gd name="T7" fmla="*/ 0 h 902"/>
                <a:gd name="T8" fmla="*/ 624 w 2124"/>
                <a:gd name="T9" fmla="*/ 0 h 902"/>
                <a:gd name="T10" fmla="*/ 608 w 2124"/>
                <a:gd name="T11" fmla="*/ 0 h 902"/>
                <a:gd name="T12" fmla="*/ 570 w 2124"/>
                <a:gd name="T13" fmla="*/ 4 h 902"/>
                <a:gd name="T14" fmla="*/ 546 w 2124"/>
                <a:gd name="T15" fmla="*/ 8 h 902"/>
                <a:gd name="T16" fmla="*/ 520 w 2124"/>
                <a:gd name="T17" fmla="*/ 14 h 902"/>
                <a:gd name="T18" fmla="*/ 492 w 2124"/>
                <a:gd name="T19" fmla="*/ 24 h 902"/>
                <a:gd name="T20" fmla="*/ 462 w 2124"/>
                <a:gd name="T21" fmla="*/ 36 h 902"/>
                <a:gd name="T22" fmla="*/ 462 w 2124"/>
                <a:gd name="T23" fmla="*/ 36 h 902"/>
                <a:gd name="T24" fmla="*/ 434 w 2124"/>
                <a:gd name="T25" fmla="*/ 52 h 902"/>
                <a:gd name="T26" fmla="*/ 410 w 2124"/>
                <a:gd name="T27" fmla="*/ 70 h 902"/>
                <a:gd name="T28" fmla="*/ 388 w 2124"/>
                <a:gd name="T29" fmla="*/ 88 h 902"/>
                <a:gd name="T30" fmla="*/ 372 w 2124"/>
                <a:gd name="T31" fmla="*/ 106 h 902"/>
                <a:gd name="T32" fmla="*/ 346 w 2124"/>
                <a:gd name="T33" fmla="*/ 132 h 902"/>
                <a:gd name="T34" fmla="*/ 338 w 2124"/>
                <a:gd name="T35" fmla="*/ 144 h 902"/>
                <a:gd name="T36" fmla="*/ 0 w 2124"/>
                <a:gd name="T37" fmla="*/ 632 h 902"/>
                <a:gd name="T38" fmla="*/ 612 w 2124"/>
                <a:gd name="T39" fmla="*/ 902 h 902"/>
                <a:gd name="T40" fmla="*/ 1010 w 2124"/>
                <a:gd name="T41" fmla="*/ 360 h 902"/>
                <a:gd name="T42" fmla="*/ 1156 w 2124"/>
                <a:gd name="T43" fmla="*/ 566 h 902"/>
                <a:gd name="T44" fmla="*/ 898 w 2124"/>
                <a:gd name="T45" fmla="*/ 696 h 902"/>
                <a:gd name="T46" fmla="*/ 924 w 2124"/>
                <a:gd name="T47" fmla="*/ 768 h 902"/>
                <a:gd name="T48" fmla="*/ 1720 w 2124"/>
                <a:gd name="T49" fmla="*/ 768 h 902"/>
                <a:gd name="T50" fmla="*/ 2124 w 2124"/>
                <a:gd name="T51" fmla="*/ 216 h 902"/>
                <a:gd name="T52" fmla="*/ 2048 w 2124"/>
                <a:gd name="T53" fmla="*/ 158 h 902"/>
                <a:gd name="T54" fmla="*/ 568 w 2124"/>
                <a:gd name="T55" fmla="*/ 794 h 902"/>
                <a:gd name="T56" fmla="*/ 140 w 2124"/>
                <a:gd name="T57" fmla="*/ 596 h 902"/>
                <a:gd name="T58" fmla="*/ 424 w 2124"/>
                <a:gd name="T59" fmla="*/ 204 h 902"/>
                <a:gd name="T60" fmla="*/ 424 w 2124"/>
                <a:gd name="T61" fmla="*/ 204 h 902"/>
                <a:gd name="T62" fmla="*/ 446 w 2124"/>
                <a:gd name="T63" fmla="*/ 176 h 902"/>
                <a:gd name="T64" fmla="*/ 470 w 2124"/>
                <a:gd name="T65" fmla="*/ 148 h 902"/>
                <a:gd name="T66" fmla="*/ 498 w 2124"/>
                <a:gd name="T67" fmla="*/ 122 h 902"/>
                <a:gd name="T68" fmla="*/ 498 w 2124"/>
                <a:gd name="T69" fmla="*/ 122 h 902"/>
                <a:gd name="T70" fmla="*/ 512 w 2124"/>
                <a:gd name="T71" fmla="*/ 110 h 902"/>
                <a:gd name="T72" fmla="*/ 526 w 2124"/>
                <a:gd name="T73" fmla="*/ 100 h 902"/>
                <a:gd name="T74" fmla="*/ 546 w 2124"/>
                <a:gd name="T75" fmla="*/ 90 h 902"/>
                <a:gd name="T76" fmla="*/ 564 w 2124"/>
                <a:gd name="T77" fmla="*/ 84 h 902"/>
                <a:gd name="T78" fmla="*/ 578 w 2124"/>
                <a:gd name="T79" fmla="*/ 82 h 902"/>
                <a:gd name="T80" fmla="*/ 578 w 2124"/>
                <a:gd name="T81" fmla="*/ 82 h 902"/>
                <a:gd name="T82" fmla="*/ 590 w 2124"/>
                <a:gd name="T83" fmla="*/ 80 h 902"/>
                <a:gd name="T84" fmla="*/ 618 w 2124"/>
                <a:gd name="T85" fmla="*/ 80 h 902"/>
                <a:gd name="T86" fmla="*/ 692 w 2124"/>
                <a:gd name="T87" fmla="*/ 80 h 902"/>
                <a:gd name="T88" fmla="*/ 796 w 2124"/>
                <a:gd name="T89" fmla="*/ 82 h 902"/>
                <a:gd name="T90" fmla="*/ 946 w 2124"/>
                <a:gd name="T91" fmla="*/ 276 h 902"/>
                <a:gd name="T92" fmla="*/ 568 w 2124"/>
                <a:gd name="T93" fmla="*/ 794 h 902"/>
                <a:gd name="T94" fmla="*/ 1670 w 2124"/>
                <a:gd name="T95" fmla="*/ 694 h 902"/>
                <a:gd name="T96" fmla="*/ 1110 w 2124"/>
                <a:gd name="T97" fmla="*/ 694 h 902"/>
                <a:gd name="T98" fmla="*/ 1308 w 2124"/>
                <a:gd name="T99" fmla="*/ 604 h 902"/>
                <a:gd name="T100" fmla="*/ 928 w 2124"/>
                <a:gd name="T101" fmla="*/ 80 h 902"/>
                <a:gd name="T102" fmla="*/ 1506 w 2124"/>
                <a:gd name="T103" fmla="*/ 80 h 902"/>
                <a:gd name="T104" fmla="*/ 1748 w 2124"/>
                <a:gd name="T105" fmla="*/ 400 h 902"/>
                <a:gd name="T106" fmla="*/ 1916 w 2124"/>
                <a:gd name="T107" fmla="*/ 330 h 902"/>
                <a:gd name="T108" fmla="*/ 1670 w 2124"/>
                <a:gd name="T109" fmla="*/ 694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4" h="902">
                  <a:moveTo>
                    <a:pt x="2048" y="158"/>
                  </a:moveTo>
                  <a:lnTo>
                    <a:pt x="1794" y="272"/>
                  </a:lnTo>
                  <a:lnTo>
                    <a:pt x="156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08" y="0"/>
                  </a:lnTo>
                  <a:lnTo>
                    <a:pt x="570" y="4"/>
                  </a:lnTo>
                  <a:lnTo>
                    <a:pt x="546" y="8"/>
                  </a:lnTo>
                  <a:lnTo>
                    <a:pt x="520" y="14"/>
                  </a:lnTo>
                  <a:lnTo>
                    <a:pt x="492" y="24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34" y="52"/>
                  </a:lnTo>
                  <a:lnTo>
                    <a:pt x="410" y="70"/>
                  </a:lnTo>
                  <a:lnTo>
                    <a:pt x="388" y="88"/>
                  </a:lnTo>
                  <a:lnTo>
                    <a:pt x="372" y="106"/>
                  </a:lnTo>
                  <a:lnTo>
                    <a:pt x="346" y="132"/>
                  </a:lnTo>
                  <a:lnTo>
                    <a:pt x="338" y="144"/>
                  </a:lnTo>
                  <a:lnTo>
                    <a:pt x="0" y="632"/>
                  </a:lnTo>
                  <a:lnTo>
                    <a:pt x="612" y="902"/>
                  </a:lnTo>
                  <a:lnTo>
                    <a:pt x="1010" y="360"/>
                  </a:lnTo>
                  <a:lnTo>
                    <a:pt x="1156" y="566"/>
                  </a:lnTo>
                  <a:lnTo>
                    <a:pt x="898" y="696"/>
                  </a:lnTo>
                  <a:lnTo>
                    <a:pt x="924" y="768"/>
                  </a:lnTo>
                  <a:lnTo>
                    <a:pt x="1720" y="768"/>
                  </a:lnTo>
                  <a:lnTo>
                    <a:pt x="2124" y="216"/>
                  </a:lnTo>
                  <a:lnTo>
                    <a:pt x="2048" y="158"/>
                  </a:lnTo>
                  <a:close/>
                  <a:moveTo>
                    <a:pt x="568" y="794"/>
                  </a:moveTo>
                  <a:lnTo>
                    <a:pt x="140" y="596"/>
                  </a:lnTo>
                  <a:lnTo>
                    <a:pt x="424" y="204"/>
                  </a:lnTo>
                  <a:lnTo>
                    <a:pt x="424" y="204"/>
                  </a:lnTo>
                  <a:lnTo>
                    <a:pt x="446" y="176"/>
                  </a:lnTo>
                  <a:lnTo>
                    <a:pt x="470" y="148"/>
                  </a:lnTo>
                  <a:lnTo>
                    <a:pt x="498" y="122"/>
                  </a:lnTo>
                  <a:lnTo>
                    <a:pt x="498" y="122"/>
                  </a:lnTo>
                  <a:lnTo>
                    <a:pt x="512" y="110"/>
                  </a:lnTo>
                  <a:lnTo>
                    <a:pt x="526" y="100"/>
                  </a:lnTo>
                  <a:lnTo>
                    <a:pt x="546" y="90"/>
                  </a:lnTo>
                  <a:lnTo>
                    <a:pt x="564" y="84"/>
                  </a:lnTo>
                  <a:lnTo>
                    <a:pt x="578" y="82"/>
                  </a:lnTo>
                  <a:lnTo>
                    <a:pt x="578" y="82"/>
                  </a:lnTo>
                  <a:lnTo>
                    <a:pt x="590" y="80"/>
                  </a:lnTo>
                  <a:lnTo>
                    <a:pt x="618" y="80"/>
                  </a:lnTo>
                  <a:lnTo>
                    <a:pt x="692" y="80"/>
                  </a:lnTo>
                  <a:lnTo>
                    <a:pt x="796" y="82"/>
                  </a:lnTo>
                  <a:lnTo>
                    <a:pt x="946" y="276"/>
                  </a:lnTo>
                  <a:lnTo>
                    <a:pt x="568" y="794"/>
                  </a:lnTo>
                  <a:close/>
                  <a:moveTo>
                    <a:pt x="1670" y="694"/>
                  </a:moveTo>
                  <a:lnTo>
                    <a:pt x="1110" y="694"/>
                  </a:lnTo>
                  <a:lnTo>
                    <a:pt x="1308" y="604"/>
                  </a:lnTo>
                  <a:lnTo>
                    <a:pt x="928" y="80"/>
                  </a:lnTo>
                  <a:lnTo>
                    <a:pt x="1506" y="80"/>
                  </a:lnTo>
                  <a:lnTo>
                    <a:pt x="1748" y="400"/>
                  </a:lnTo>
                  <a:lnTo>
                    <a:pt x="1916" y="330"/>
                  </a:lnTo>
                  <a:lnTo>
                    <a:pt x="1670" y="694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">
              <a:extLst>
                <a:ext uri="{FF2B5EF4-FFF2-40B4-BE49-F238E27FC236}">
                  <a16:creationId xmlns:a16="http://schemas.microsoft.com/office/drawing/2014/main" id="{C0CF2FC5-09EF-09C8-9D0A-9862607BE3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8300" y="5091007"/>
              <a:ext cx="569092" cy="789989"/>
            </a:xfrm>
            <a:custGeom>
              <a:avLst/>
              <a:gdLst>
                <a:gd name="T0" fmla="*/ 1444 w 1444"/>
                <a:gd name="T1" fmla="*/ 618 h 1672"/>
                <a:gd name="T2" fmla="*/ 1444 w 1444"/>
                <a:gd name="T3" fmla="*/ 618 h 1672"/>
                <a:gd name="T4" fmla="*/ 1440 w 1444"/>
                <a:gd name="T5" fmla="*/ 600 h 1672"/>
                <a:gd name="T6" fmla="*/ 1436 w 1444"/>
                <a:gd name="T7" fmla="*/ 582 h 1672"/>
                <a:gd name="T8" fmla="*/ 1430 w 1444"/>
                <a:gd name="T9" fmla="*/ 564 h 1672"/>
                <a:gd name="T10" fmla="*/ 1422 w 1444"/>
                <a:gd name="T11" fmla="*/ 548 h 1672"/>
                <a:gd name="T12" fmla="*/ 1410 w 1444"/>
                <a:gd name="T13" fmla="*/ 526 h 1672"/>
                <a:gd name="T14" fmla="*/ 1404 w 1444"/>
                <a:gd name="T15" fmla="*/ 518 h 1672"/>
                <a:gd name="T16" fmla="*/ 1020 w 1444"/>
                <a:gd name="T17" fmla="*/ 0 h 1672"/>
                <a:gd name="T18" fmla="*/ 412 w 1444"/>
                <a:gd name="T19" fmla="*/ 290 h 1672"/>
                <a:gd name="T20" fmla="*/ 818 w 1444"/>
                <a:gd name="T21" fmla="*/ 836 h 1672"/>
                <a:gd name="T22" fmla="*/ 496 w 1444"/>
                <a:gd name="T23" fmla="*/ 836 h 1672"/>
                <a:gd name="T24" fmla="*/ 496 w 1444"/>
                <a:gd name="T25" fmla="*/ 588 h 1672"/>
                <a:gd name="T26" fmla="*/ 392 w 1444"/>
                <a:gd name="T27" fmla="*/ 568 h 1672"/>
                <a:gd name="T28" fmla="*/ 0 w 1444"/>
                <a:gd name="T29" fmla="*/ 1114 h 1672"/>
                <a:gd name="T30" fmla="*/ 410 w 1444"/>
                <a:gd name="T31" fmla="*/ 1672 h 1672"/>
                <a:gd name="T32" fmla="*/ 496 w 1444"/>
                <a:gd name="T33" fmla="*/ 1652 h 1672"/>
                <a:gd name="T34" fmla="*/ 494 w 1444"/>
                <a:gd name="T35" fmla="*/ 1398 h 1672"/>
                <a:gd name="T36" fmla="*/ 932 w 1444"/>
                <a:gd name="T37" fmla="*/ 1398 h 1672"/>
                <a:gd name="T38" fmla="*/ 1424 w 1444"/>
                <a:gd name="T39" fmla="*/ 706 h 1672"/>
                <a:gd name="T40" fmla="*/ 1424 w 1444"/>
                <a:gd name="T41" fmla="*/ 706 h 1672"/>
                <a:gd name="T42" fmla="*/ 1428 w 1444"/>
                <a:gd name="T43" fmla="*/ 698 h 1672"/>
                <a:gd name="T44" fmla="*/ 1436 w 1444"/>
                <a:gd name="T45" fmla="*/ 682 h 1672"/>
                <a:gd name="T46" fmla="*/ 1440 w 1444"/>
                <a:gd name="T47" fmla="*/ 668 h 1672"/>
                <a:gd name="T48" fmla="*/ 1442 w 1444"/>
                <a:gd name="T49" fmla="*/ 654 h 1672"/>
                <a:gd name="T50" fmla="*/ 1444 w 1444"/>
                <a:gd name="T51" fmla="*/ 638 h 1672"/>
                <a:gd name="T52" fmla="*/ 1444 w 1444"/>
                <a:gd name="T53" fmla="*/ 618 h 1672"/>
                <a:gd name="T54" fmla="*/ 1444 w 1444"/>
                <a:gd name="T55" fmla="*/ 618 h 1672"/>
                <a:gd name="T56" fmla="*/ 870 w 1444"/>
                <a:gd name="T57" fmla="*/ 1316 h 1672"/>
                <a:gd name="T58" fmla="*/ 390 w 1444"/>
                <a:gd name="T59" fmla="*/ 1316 h 1672"/>
                <a:gd name="T60" fmla="*/ 390 w 1444"/>
                <a:gd name="T61" fmla="*/ 1470 h 1672"/>
                <a:gd name="T62" fmla="*/ 120 w 1444"/>
                <a:gd name="T63" fmla="*/ 1118 h 1672"/>
                <a:gd name="T64" fmla="*/ 398 w 1444"/>
                <a:gd name="T65" fmla="*/ 764 h 1672"/>
                <a:gd name="T66" fmla="*/ 398 w 1444"/>
                <a:gd name="T67" fmla="*/ 922 h 1672"/>
                <a:gd name="T68" fmla="*/ 1152 w 1444"/>
                <a:gd name="T69" fmla="*/ 922 h 1672"/>
                <a:gd name="T70" fmla="*/ 870 w 1444"/>
                <a:gd name="T71" fmla="*/ 1316 h 1672"/>
                <a:gd name="T72" fmla="*/ 1348 w 1444"/>
                <a:gd name="T73" fmla="*/ 638 h 1672"/>
                <a:gd name="T74" fmla="*/ 1348 w 1444"/>
                <a:gd name="T75" fmla="*/ 638 h 1672"/>
                <a:gd name="T76" fmla="*/ 1346 w 1444"/>
                <a:gd name="T77" fmla="*/ 650 h 1672"/>
                <a:gd name="T78" fmla="*/ 1344 w 1444"/>
                <a:gd name="T79" fmla="*/ 660 h 1672"/>
                <a:gd name="T80" fmla="*/ 1338 w 1444"/>
                <a:gd name="T81" fmla="*/ 676 h 1672"/>
                <a:gd name="T82" fmla="*/ 1332 w 1444"/>
                <a:gd name="T83" fmla="*/ 686 h 1672"/>
                <a:gd name="T84" fmla="*/ 1330 w 1444"/>
                <a:gd name="T85" fmla="*/ 690 h 1672"/>
                <a:gd name="T86" fmla="*/ 1234 w 1444"/>
                <a:gd name="T87" fmla="*/ 836 h 1672"/>
                <a:gd name="T88" fmla="*/ 942 w 1444"/>
                <a:gd name="T89" fmla="*/ 836 h 1672"/>
                <a:gd name="T90" fmla="*/ 568 w 1444"/>
                <a:gd name="T91" fmla="*/ 320 h 1672"/>
                <a:gd name="T92" fmla="*/ 976 w 1444"/>
                <a:gd name="T93" fmla="*/ 128 h 1672"/>
                <a:gd name="T94" fmla="*/ 1322 w 1444"/>
                <a:gd name="T95" fmla="*/ 570 h 1672"/>
                <a:gd name="T96" fmla="*/ 1322 w 1444"/>
                <a:gd name="T97" fmla="*/ 570 h 1672"/>
                <a:gd name="T98" fmla="*/ 1326 w 1444"/>
                <a:gd name="T99" fmla="*/ 576 h 1672"/>
                <a:gd name="T100" fmla="*/ 1336 w 1444"/>
                <a:gd name="T101" fmla="*/ 592 h 1672"/>
                <a:gd name="T102" fmla="*/ 1340 w 1444"/>
                <a:gd name="T103" fmla="*/ 602 h 1672"/>
                <a:gd name="T104" fmla="*/ 1344 w 1444"/>
                <a:gd name="T105" fmla="*/ 614 h 1672"/>
                <a:gd name="T106" fmla="*/ 1348 w 1444"/>
                <a:gd name="T107" fmla="*/ 626 h 1672"/>
                <a:gd name="T108" fmla="*/ 1348 w 1444"/>
                <a:gd name="T109" fmla="*/ 638 h 1672"/>
                <a:gd name="T110" fmla="*/ 1348 w 1444"/>
                <a:gd name="T111" fmla="*/ 638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4" h="1672">
                  <a:moveTo>
                    <a:pt x="1444" y="618"/>
                  </a:moveTo>
                  <a:lnTo>
                    <a:pt x="1444" y="618"/>
                  </a:lnTo>
                  <a:lnTo>
                    <a:pt x="1440" y="600"/>
                  </a:lnTo>
                  <a:lnTo>
                    <a:pt x="1436" y="582"/>
                  </a:lnTo>
                  <a:lnTo>
                    <a:pt x="1430" y="564"/>
                  </a:lnTo>
                  <a:lnTo>
                    <a:pt x="1422" y="548"/>
                  </a:lnTo>
                  <a:lnTo>
                    <a:pt x="1410" y="526"/>
                  </a:lnTo>
                  <a:lnTo>
                    <a:pt x="1404" y="518"/>
                  </a:lnTo>
                  <a:lnTo>
                    <a:pt x="1020" y="0"/>
                  </a:lnTo>
                  <a:lnTo>
                    <a:pt x="412" y="290"/>
                  </a:lnTo>
                  <a:lnTo>
                    <a:pt x="818" y="836"/>
                  </a:lnTo>
                  <a:lnTo>
                    <a:pt x="496" y="836"/>
                  </a:lnTo>
                  <a:lnTo>
                    <a:pt x="496" y="588"/>
                  </a:lnTo>
                  <a:lnTo>
                    <a:pt x="392" y="568"/>
                  </a:lnTo>
                  <a:lnTo>
                    <a:pt x="0" y="1114"/>
                  </a:lnTo>
                  <a:lnTo>
                    <a:pt x="410" y="1672"/>
                  </a:lnTo>
                  <a:lnTo>
                    <a:pt x="496" y="1652"/>
                  </a:lnTo>
                  <a:lnTo>
                    <a:pt x="494" y="1398"/>
                  </a:lnTo>
                  <a:lnTo>
                    <a:pt x="932" y="1398"/>
                  </a:lnTo>
                  <a:lnTo>
                    <a:pt x="1424" y="706"/>
                  </a:lnTo>
                  <a:lnTo>
                    <a:pt x="1424" y="706"/>
                  </a:lnTo>
                  <a:lnTo>
                    <a:pt x="1428" y="698"/>
                  </a:lnTo>
                  <a:lnTo>
                    <a:pt x="1436" y="682"/>
                  </a:lnTo>
                  <a:lnTo>
                    <a:pt x="1440" y="668"/>
                  </a:lnTo>
                  <a:lnTo>
                    <a:pt x="1442" y="654"/>
                  </a:lnTo>
                  <a:lnTo>
                    <a:pt x="1444" y="638"/>
                  </a:lnTo>
                  <a:lnTo>
                    <a:pt x="1444" y="618"/>
                  </a:lnTo>
                  <a:lnTo>
                    <a:pt x="1444" y="618"/>
                  </a:lnTo>
                  <a:close/>
                  <a:moveTo>
                    <a:pt x="870" y="1316"/>
                  </a:moveTo>
                  <a:lnTo>
                    <a:pt x="390" y="1316"/>
                  </a:lnTo>
                  <a:lnTo>
                    <a:pt x="390" y="1470"/>
                  </a:lnTo>
                  <a:lnTo>
                    <a:pt x="120" y="1118"/>
                  </a:lnTo>
                  <a:lnTo>
                    <a:pt x="398" y="764"/>
                  </a:lnTo>
                  <a:lnTo>
                    <a:pt x="398" y="922"/>
                  </a:lnTo>
                  <a:lnTo>
                    <a:pt x="1152" y="922"/>
                  </a:lnTo>
                  <a:lnTo>
                    <a:pt x="870" y="1316"/>
                  </a:lnTo>
                  <a:close/>
                  <a:moveTo>
                    <a:pt x="1348" y="638"/>
                  </a:moveTo>
                  <a:lnTo>
                    <a:pt x="1348" y="638"/>
                  </a:lnTo>
                  <a:lnTo>
                    <a:pt x="1346" y="650"/>
                  </a:lnTo>
                  <a:lnTo>
                    <a:pt x="1344" y="660"/>
                  </a:lnTo>
                  <a:lnTo>
                    <a:pt x="1338" y="676"/>
                  </a:lnTo>
                  <a:lnTo>
                    <a:pt x="1332" y="686"/>
                  </a:lnTo>
                  <a:lnTo>
                    <a:pt x="1330" y="690"/>
                  </a:lnTo>
                  <a:lnTo>
                    <a:pt x="1234" y="836"/>
                  </a:lnTo>
                  <a:lnTo>
                    <a:pt x="942" y="836"/>
                  </a:lnTo>
                  <a:lnTo>
                    <a:pt x="568" y="320"/>
                  </a:lnTo>
                  <a:lnTo>
                    <a:pt x="976" y="128"/>
                  </a:lnTo>
                  <a:lnTo>
                    <a:pt x="1322" y="570"/>
                  </a:lnTo>
                  <a:lnTo>
                    <a:pt x="1322" y="570"/>
                  </a:lnTo>
                  <a:lnTo>
                    <a:pt x="1326" y="576"/>
                  </a:lnTo>
                  <a:lnTo>
                    <a:pt x="1336" y="592"/>
                  </a:lnTo>
                  <a:lnTo>
                    <a:pt x="1340" y="602"/>
                  </a:lnTo>
                  <a:lnTo>
                    <a:pt x="1344" y="614"/>
                  </a:lnTo>
                  <a:lnTo>
                    <a:pt x="1348" y="626"/>
                  </a:lnTo>
                  <a:lnTo>
                    <a:pt x="1348" y="638"/>
                  </a:lnTo>
                  <a:lnTo>
                    <a:pt x="1348" y="63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982C03B3-A6AB-81C5-7792-195217040D15}"/>
              </a:ext>
            </a:extLst>
          </p:cNvPr>
          <p:cNvGrpSpPr/>
          <p:nvPr/>
        </p:nvGrpSpPr>
        <p:grpSpPr>
          <a:xfrm>
            <a:off x="4350064" y="4772554"/>
            <a:ext cx="1196513" cy="1108442"/>
            <a:chOff x="4340029" y="4772554"/>
            <a:chExt cx="1196513" cy="1108442"/>
          </a:xfrm>
        </p:grpSpPr>
        <p:sp>
          <p:nvSpPr>
            <p:cNvPr id="323" name="Freeform 7">
              <a:extLst>
                <a:ext uri="{FF2B5EF4-FFF2-40B4-BE49-F238E27FC236}">
                  <a16:creationId xmlns:a16="http://schemas.microsoft.com/office/drawing/2014/main" id="{D2E6BF11-0F4A-2EED-EFA6-830C5EF964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0029" y="5151484"/>
              <a:ext cx="602986" cy="600052"/>
            </a:xfrm>
            <a:custGeom>
              <a:avLst/>
              <a:gdLst>
                <a:gd name="T0" fmla="*/ 736 w 1530"/>
                <a:gd name="T1" fmla="*/ 708 h 1270"/>
                <a:gd name="T2" fmla="*/ 884 w 1530"/>
                <a:gd name="T3" fmla="*/ 486 h 1270"/>
                <a:gd name="T4" fmla="*/ 1148 w 1530"/>
                <a:gd name="T5" fmla="*/ 614 h 1270"/>
                <a:gd name="T6" fmla="*/ 1218 w 1530"/>
                <a:gd name="T7" fmla="*/ 546 h 1270"/>
                <a:gd name="T8" fmla="*/ 830 w 1530"/>
                <a:gd name="T9" fmla="*/ 0 h 1270"/>
                <a:gd name="T10" fmla="*/ 32 w 1530"/>
                <a:gd name="T11" fmla="*/ 0 h 1270"/>
                <a:gd name="T12" fmla="*/ 0 w 1530"/>
                <a:gd name="T13" fmla="*/ 86 h 1270"/>
                <a:gd name="T14" fmla="*/ 262 w 1530"/>
                <a:gd name="T15" fmla="*/ 208 h 1270"/>
                <a:gd name="T16" fmla="*/ 58 w 1530"/>
                <a:gd name="T17" fmla="*/ 510 h 1270"/>
                <a:gd name="T18" fmla="*/ 524 w 1530"/>
                <a:gd name="T19" fmla="*/ 1164 h 1270"/>
                <a:gd name="T20" fmla="*/ 524 w 1530"/>
                <a:gd name="T21" fmla="*/ 1164 h 1270"/>
                <a:gd name="T22" fmla="*/ 528 w 1530"/>
                <a:gd name="T23" fmla="*/ 1170 h 1270"/>
                <a:gd name="T24" fmla="*/ 542 w 1530"/>
                <a:gd name="T25" fmla="*/ 1184 h 1270"/>
                <a:gd name="T26" fmla="*/ 552 w 1530"/>
                <a:gd name="T27" fmla="*/ 1194 h 1270"/>
                <a:gd name="T28" fmla="*/ 566 w 1530"/>
                <a:gd name="T29" fmla="*/ 1204 h 1270"/>
                <a:gd name="T30" fmla="*/ 582 w 1530"/>
                <a:gd name="T31" fmla="*/ 1216 h 1270"/>
                <a:gd name="T32" fmla="*/ 600 w 1530"/>
                <a:gd name="T33" fmla="*/ 1226 h 1270"/>
                <a:gd name="T34" fmla="*/ 600 w 1530"/>
                <a:gd name="T35" fmla="*/ 1226 h 1270"/>
                <a:gd name="T36" fmla="*/ 636 w 1530"/>
                <a:gd name="T37" fmla="*/ 1244 h 1270"/>
                <a:gd name="T38" fmla="*/ 662 w 1530"/>
                <a:gd name="T39" fmla="*/ 1254 h 1270"/>
                <a:gd name="T40" fmla="*/ 682 w 1530"/>
                <a:gd name="T41" fmla="*/ 1260 h 1270"/>
                <a:gd name="T42" fmla="*/ 702 w 1530"/>
                <a:gd name="T43" fmla="*/ 1266 h 1270"/>
                <a:gd name="T44" fmla="*/ 702 w 1530"/>
                <a:gd name="T45" fmla="*/ 1266 h 1270"/>
                <a:gd name="T46" fmla="*/ 724 w 1530"/>
                <a:gd name="T47" fmla="*/ 1268 h 1270"/>
                <a:gd name="T48" fmla="*/ 742 w 1530"/>
                <a:gd name="T49" fmla="*/ 1270 h 1270"/>
                <a:gd name="T50" fmla="*/ 762 w 1530"/>
                <a:gd name="T51" fmla="*/ 1270 h 1270"/>
                <a:gd name="T52" fmla="*/ 1530 w 1530"/>
                <a:gd name="T53" fmla="*/ 1270 h 1270"/>
                <a:gd name="T54" fmla="*/ 1530 w 1530"/>
                <a:gd name="T55" fmla="*/ 708 h 1270"/>
                <a:gd name="T56" fmla="*/ 736 w 1530"/>
                <a:gd name="T57" fmla="*/ 708 h 1270"/>
                <a:gd name="T58" fmla="*/ 468 w 1530"/>
                <a:gd name="T59" fmla="*/ 902 h 1270"/>
                <a:gd name="T60" fmla="*/ 178 w 1530"/>
                <a:gd name="T61" fmla="*/ 506 h 1270"/>
                <a:gd name="T62" fmla="*/ 412 w 1530"/>
                <a:gd name="T63" fmla="*/ 186 h 1270"/>
                <a:gd name="T64" fmla="*/ 260 w 1530"/>
                <a:gd name="T65" fmla="*/ 98 h 1270"/>
                <a:gd name="T66" fmla="*/ 766 w 1530"/>
                <a:gd name="T67" fmla="*/ 98 h 1270"/>
                <a:gd name="T68" fmla="*/ 1020 w 1530"/>
                <a:gd name="T69" fmla="*/ 456 h 1270"/>
                <a:gd name="T70" fmla="*/ 844 w 1530"/>
                <a:gd name="T71" fmla="*/ 386 h 1270"/>
                <a:gd name="T72" fmla="*/ 468 w 1530"/>
                <a:gd name="T73" fmla="*/ 902 h 1270"/>
                <a:gd name="T74" fmla="*/ 1430 w 1530"/>
                <a:gd name="T75" fmla="*/ 1186 h 1270"/>
                <a:gd name="T76" fmla="*/ 766 w 1530"/>
                <a:gd name="T77" fmla="*/ 1186 h 1270"/>
                <a:gd name="T78" fmla="*/ 766 w 1530"/>
                <a:gd name="T79" fmla="*/ 1186 h 1270"/>
                <a:gd name="T80" fmla="*/ 752 w 1530"/>
                <a:gd name="T81" fmla="*/ 1186 h 1270"/>
                <a:gd name="T82" fmla="*/ 718 w 1530"/>
                <a:gd name="T83" fmla="*/ 1184 h 1270"/>
                <a:gd name="T84" fmla="*/ 718 w 1530"/>
                <a:gd name="T85" fmla="*/ 1184 h 1270"/>
                <a:gd name="T86" fmla="*/ 700 w 1530"/>
                <a:gd name="T87" fmla="*/ 1180 h 1270"/>
                <a:gd name="T88" fmla="*/ 680 w 1530"/>
                <a:gd name="T89" fmla="*/ 1172 h 1270"/>
                <a:gd name="T90" fmla="*/ 660 w 1530"/>
                <a:gd name="T91" fmla="*/ 1162 h 1270"/>
                <a:gd name="T92" fmla="*/ 642 w 1530"/>
                <a:gd name="T93" fmla="*/ 1148 h 1270"/>
                <a:gd name="T94" fmla="*/ 642 w 1530"/>
                <a:gd name="T95" fmla="*/ 1148 h 1270"/>
                <a:gd name="T96" fmla="*/ 628 w 1530"/>
                <a:gd name="T97" fmla="*/ 1132 h 1270"/>
                <a:gd name="T98" fmla="*/ 616 w 1530"/>
                <a:gd name="T99" fmla="*/ 1118 h 1270"/>
                <a:gd name="T100" fmla="*/ 606 w 1530"/>
                <a:gd name="T101" fmla="*/ 1104 h 1270"/>
                <a:gd name="T102" fmla="*/ 528 w 1530"/>
                <a:gd name="T103" fmla="*/ 992 h 1270"/>
                <a:gd name="T104" fmla="*/ 672 w 1530"/>
                <a:gd name="T105" fmla="*/ 794 h 1270"/>
                <a:gd name="T106" fmla="*/ 1430 w 1530"/>
                <a:gd name="T107" fmla="*/ 794 h 1270"/>
                <a:gd name="T108" fmla="*/ 1430 w 1530"/>
                <a:gd name="T109" fmla="*/ 1186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30" h="1270">
                  <a:moveTo>
                    <a:pt x="736" y="708"/>
                  </a:moveTo>
                  <a:lnTo>
                    <a:pt x="884" y="486"/>
                  </a:lnTo>
                  <a:lnTo>
                    <a:pt x="1148" y="614"/>
                  </a:lnTo>
                  <a:lnTo>
                    <a:pt x="1218" y="546"/>
                  </a:lnTo>
                  <a:lnTo>
                    <a:pt x="830" y="0"/>
                  </a:lnTo>
                  <a:lnTo>
                    <a:pt x="32" y="0"/>
                  </a:lnTo>
                  <a:lnTo>
                    <a:pt x="0" y="86"/>
                  </a:lnTo>
                  <a:lnTo>
                    <a:pt x="262" y="208"/>
                  </a:lnTo>
                  <a:lnTo>
                    <a:pt x="58" y="510"/>
                  </a:lnTo>
                  <a:lnTo>
                    <a:pt x="524" y="1164"/>
                  </a:lnTo>
                  <a:lnTo>
                    <a:pt x="524" y="1164"/>
                  </a:lnTo>
                  <a:lnTo>
                    <a:pt x="528" y="1170"/>
                  </a:lnTo>
                  <a:lnTo>
                    <a:pt x="542" y="1184"/>
                  </a:lnTo>
                  <a:lnTo>
                    <a:pt x="552" y="1194"/>
                  </a:lnTo>
                  <a:lnTo>
                    <a:pt x="566" y="1204"/>
                  </a:lnTo>
                  <a:lnTo>
                    <a:pt x="582" y="1216"/>
                  </a:lnTo>
                  <a:lnTo>
                    <a:pt x="600" y="1226"/>
                  </a:lnTo>
                  <a:lnTo>
                    <a:pt x="600" y="1226"/>
                  </a:lnTo>
                  <a:lnTo>
                    <a:pt x="636" y="1244"/>
                  </a:lnTo>
                  <a:lnTo>
                    <a:pt x="662" y="1254"/>
                  </a:lnTo>
                  <a:lnTo>
                    <a:pt x="682" y="1260"/>
                  </a:lnTo>
                  <a:lnTo>
                    <a:pt x="702" y="1266"/>
                  </a:lnTo>
                  <a:lnTo>
                    <a:pt x="702" y="1266"/>
                  </a:lnTo>
                  <a:lnTo>
                    <a:pt x="724" y="1268"/>
                  </a:lnTo>
                  <a:lnTo>
                    <a:pt x="742" y="1270"/>
                  </a:lnTo>
                  <a:lnTo>
                    <a:pt x="762" y="1270"/>
                  </a:lnTo>
                  <a:lnTo>
                    <a:pt x="1530" y="1270"/>
                  </a:lnTo>
                  <a:lnTo>
                    <a:pt x="1530" y="708"/>
                  </a:lnTo>
                  <a:lnTo>
                    <a:pt x="736" y="708"/>
                  </a:lnTo>
                  <a:close/>
                  <a:moveTo>
                    <a:pt x="468" y="902"/>
                  </a:moveTo>
                  <a:lnTo>
                    <a:pt x="178" y="506"/>
                  </a:lnTo>
                  <a:lnTo>
                    <a:pt x="412" y="186"/>
                  </a:lnTo>
                  <a:lnTo>
                    <a:pt x="260" y="98"/>
                  </a:lnTo>
                  <a:lnTo>
                    <a:pt x="766" y="98"/>
                  </a:lnTo>
                  <a:lnTo>
                    <a:pt x="1020" y="456"/>
                  </a:lnTo>
                  <a:lnTo>
                    <a:pt x="844" y="386"/>
                  </a:lnTo>
                  <a:lnTo>
                    <a:pt x="468" y="902"/>
                  </a:lnTo>
                  <a:close/>
                  <a:moveTo>
                    <a:pt x="1430" y="1186"/>
                  </a:moveTo>
                  <a:lnTo>
                    <a:pt x="766" y="1186"/>
                  </a:lnTo>
                  <a:lnTo>
                    <a:pt x="766" y="1186"/>
                  </a:lnTo>
                  <a:lnTo>
                    <a:pt x="752" y="1186"/>
                  </a:lnTo>
                  <a:lnTo>
                    <a:pt x="718" y="1184"/>
                  </a:lnTo>
                  <a:lnTo>
                    <a:pt x="718" y="1184"/>
                  </a:lnTo>
                  <a:lnTo>
                    <a:pt x="700" y="1180"/>
                  </a:lnTo>
                  <a:lnTo>
                    <a:pt x="680" y="1172"/>
                  </a:lnTo>
                  <a:lnTo>
                    <a:pt x="660" y="1162"/>
                  </a:lnTo>
                  <a:lnTo>
                    <a:pt x="642" y="1148"/>
                  </a:lnTo>
                  <a:lnTo>
                    <a:pt x="642" y="1148"/>
                  </a:lnTo>
                  <a:lnTo>
                    <a:pt x="628" y="1132"/>
                  </a:lnTo>
                  <a:lnTo>
                    <a:pt x="616" y="1118"/>
                  </a:lnTo>
                  <a:lnTo>
                    <a:pt x="606" y="1104"/>
                  </a:lnTo>
                  <a:lnTo>
                    <a:pt x="528" y="992"/>
                  </a:lnTo>
                  <a:lnTo>
                    <a:pt x="672" y="794"/>
                  </a:lnTo>
                  <a:lnTo>
                    <a:pt x="1430" y="794"/>
                  </a:lnTo>
                  <a:lnTo>
                    <a:pt x="1430" y="1186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Freeform 8">
              <a:extLst>
                <a:ext uri="{FF2B5EF4-FFF2-40B4-BE49-F238E27FC236}">
                  <a16:creationId xmlns:a16="http://schemas.microsoft.com/office/drawing/2014/main" id="{7BDED7E1-F4F1-25E4-7BB5-78536A300E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0730" y="4772554"/>
              <a:ext cx="837086" cy="426178"/>
            </a:xfrm>
            <a:custGeom>
              <a:avLst/>
              <a:gdLst>
                <a:gd name="T0" fmla="*/ 2048 w 2124"/>
                <a:gd name="T1" fmla="*/ 158 h 902"/>
                <a:gd name="T2" fmla="*/ 1794 w 2124"/>
                <a:gd name="T3" fmla="*/ 272 h 902"/>
                <a:gd name="T4" fmla="*/ 1564 w 2124"/>
                <a:gd name="T5" fmla="*/ 0 h 902"/>
                <a:gd name="T6" fmla="*/ 624 w 2124"/>
                <a:gd name="T7" fmla="*/ 0 h 902"/>
                <a:gd name="T8" fmla="*/ 624 w 2124"/>
                <a:gd name="T9" fmla="*/ 0 h 902"/>
                <a:gd name="T10" fmla="*/ 608 w 2124"/>
                <a:gd name="T11" fmla="*/ 0 h 902"/>
                <a:gd name="T12" fmla="*/ 570 w 2124"/>
                <a:gd name="T13" fmla="*/ 4 h 902"/>
                <a:gd name="T14" fmla="*/ 546 w 2124"/>
                <a:gd name="T15" fmla="*/ 8 h 902"/>
                <a:gd name="T16" fmla="*/ 520 w 2124"/>
                <a:gd name="T17" fmla="*/ 14 h 902"/>
                <a:gd name="T18" fmla="*/ 492 w 2124"/>
                <a:gd name="T19" fmla="*/ 24 h 902"/>
                <a:gd name="T20" fmla="*/ 462 w 2124"/>
                <a:gd name="T21" fmla="*/ 36 h 902"/>
                <a:gd name="T22" fmla="*/ 462 w 2124"/>
                <a:gd name="T23" fmla="*/ 36 h 902"/>
                <a:gd name="T24" fmla="*/ 434 w 2124"/>
                <a:gd name="T25" fmla="*/ 52 h 902"/>
                <a:gd name="T26" fmla="*/ 410 w 2124"/>
                <a:gd name="T27" fmla="*/ 70 h 902"/>
                <a:gd name="T28" fmla="*/ 388 w 2124"/>
                <a:gd name="T29" fmla="*/ 88 h 902"/>
                <a:gd name="T30" fmla="*/ 372 w 2124"/>
                <a:gd name="T31" fmla="*/ 106 h 902"/>
                <a:gd name="T32" fmla="*/ 346 w 2124"/>
                <a:gd name="T33" fmla="*/ 132 h 902"/>
                <a:gd name="T34" fmla="*/ 338 w 2124"/>
                <a:gd name="T35" fmla="*/ 144 h 902"/>
                <a:gd name="T36" fmla="*/ 0 w 2124"/>
                <a:gd name="T37" fmla="*/ 632 h 902"/>
                <a:gd name="T38" fmla="*/ 612 w 2124"/>
                <a:gd name="T39" fmla="*/ 902 h 902"/>
                <a:gd name="T40" fmla="*/ 1010 w 2124"/>
                <a:gd name="T41" fmla="*/ 360 h 902"/>
                <a:gd name="T42" fmla="*/ 1156 w 2124"/>
                <a:gd name="T43" fmla="*/ 566 h 902"/>
                <a:gd name="T44" fmla="*/ 898 w 2124"/>
                <a:gd name="T45" fmla="*/ 696 h 902"/>
                <a:gd name="T46" fmla="*/ 924 w 2124"/>
                <a:gd name="T47" fmla="*/ 768 h 902"/>
                <a:gd name="T48" fmla="*/ 1720 w 2124"/>
                <a:gd name="T49" fmla="*/ 768 h 902"/>
                <a:gd name="T50" fmla="*/ 2124 w 2124"/>
                <a:gd name="T51" fmla="*/ 216 h 902"/>
                <a:gd name="T52" fmla="*/ 2048 w 2124"/>
                <a:gd name="T53" fmla="*/ 158 h 902"/>
                <a:gd name="T54" fmla="*/ 568 w 2124"/>
                <a:gd name="T55" fmla="*/ 794 h 902"/>
                <a:gd name="T56" fmla="*/ 140 w 2124"/>
                <a:gd name="T57" fmla="*/ 596 h 902"/>
                <a:gd name="T58" fmla="*/ 424 w 2124"/>
                <a:gd name="T59" fmla="*/ 204 h 902"/>
                <a:gd name="T60" fmla="*/ 424 w 2124"/>
                <a:gd name="T61" fmla="*/ 204 h 902"/>
                <a:gd name="T62" fmla="*/ 446 w 2124"/>
                <a:gd name="T63" fmla="*/ 176 h 902"/>
                <a:gd name="T64" fmla="*/ 470 w 2124"/>
                <a:gd name="T65" fmla="*/ 148 h 902"/>
                <a:gd name="T66" fmla="*/ 498 w 2124"/>
                <a:gd name="T67" fmla="*/ 122 h 902"/>
                <a:gd name="T68" fmla="*/ 498 w 2124"/>
                <a:gd name="T69" fmla="*/ 122 h 902"/>
                <a:gd name="T70" fmla="*/ 512 w 2124"/>
                <a:gd name="T71" fmla="*/ 110 h 902"/>
                <a:gd name="T72" fmla="*/ 526 w 2124"/>
                <a:gd name="T73" fmla="*/ 100 h 902"/>
                <a:gd name="T74" fmla="*/ 546 w 2124"/>
                <a:gd name="T75" fmla="*/ 90 h 902"/>
                <a:gd name="T76" fmla="*/ 564 w 2124"/>
                <a:gd name="T77" fmla="*/ 84 h 902"/>
                <a:gd name="T78" fmla="*/ 578 w 2124"/>
                <a:gd name="T79" fmla="*/ 82 h 902"/>
                <a:gd name="T80" fmla="*/ 578 w 2124"/>
                <a:gd name="T81" fmla="*/ 82 h 902"/>
                <a:gd name="T82" fmla="*/ 590 w 2124"/>
                <a:gd name="T83" fmla="*/ 80 h 902"/>
                <a:gd name="T84" fmla="*/ 618 w 2124"/>
                <a:gd name="T85" fmla="*/ 80 h 902"/>
                <a:gd name="T86" fmla="*/ 692 w 2124"/>
                <a:gd name="T87" fmla="*/ 80 h 902"/>
                <a:gd name="T88" fmla="*/ 796 w 2124"/>
                <a:gd name="T89" fmla="*/ 82 h 902"/>
                <a:gd name="T90" fmla="*/ 946 w 2124"/>
                <a:gd name="T91" fmla="*/ 276 h 902"/>
                <a:gd name="T92" fmla="*/ 568 w 2124"/>
                <a:gd name="T93" fmla="*/ 794 h 902"/>
                <a:gd name="T94" fmla="*/ 1670 w 2124"/>
                <a:gd name="T95" fmla="*/ 694 h 902"/>
                <a:gd name="T96" fmla="*/ 1110 w 2124"/>
                <a:gd name="T97" fmla="*/ 694 h 902"/>
                <a:gd name="T98" fmla="*/ 1308 w 2124"/>
                <a:gd name="T99" fmla="*/ 604 h 902"/>
                <a:gd name="T100" fmla="*/ 928 w 2124"/>
                <a:gd name="T101" fmla="*/ 80 h 902"/>
                <a:gd name="T102" fmla="*/ 1506 w 2124"/>
                <a:gd name="T103" fmla="*/ 80 h 902"/>
                <a:gd name="T104" fmla="*/ 1748 w 2124"/>
                <a:gd name="T105" fmla="*/ 400 h 902"/>
                <a:gd name="T106" fmla="*/ 1916 w 2124"/>
                <a:gd name="T107" fmla="*/ 330 h 902"/>
                <a:gd name="T108" fmla="*/ 1670 w 2124"/>
                <a:gd name="T109" fmla="*/ 694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4" h="902">
                  <a:moveTo>
                    <a:pt x="2048" y="158"/>
                  </a:moveTo>
                  <a:lnTo>
                    <a:pt x="1794" y="272"/>
                  </a:lnTo>
                  <a:lnTo>
                    <a:pt x="156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08" y="0"/>
                  </a:lnTo>
                  <a:lnTo>
                    <a:pt x="570" y="4"/>
                  </a:lnTo>
                  <a:lnTo>
                    <a:pt x="546" y="8"/>
                  </a:lnTo>
                  <a:lnTo>
                    <a:pt x="520" y="14"/>
                  </a:lnTo>
                  <a:lnTo>
                    <a:pt x="492" y="24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34" y="52"/>
                  </a:lnTo>
                  <a:lnTo>
                    <a:pt x="410" y="70"/>
                  </a:lnTo>
                  <a:lnTo>
                    <a:pt x="388" y="88"/>
                  </a:lnTo>
                  <a:lnTo>
                    <a:pt x="372" y="106"/>
                  </a:lnTo>
                  <a:lnTo>
                    <a:pt x="346" y="132"/>
                  </a:lnTo>
                  <a:lnTo>
                    <a:pt x="338" y="144"/>
                  </a:lnTo>
                  <a:lnTo>
                    <a:pt x="0" y="632"/>
                  </a:lnTo>
                  <a:lnTo>
                    <a:pt x="612" y="902"/>
                  </a:lnTo>
                  <a:lnTo>
                    <a:pt x="1010" y="360"/>
                  </a:lnTo>
                  <a:lnTo>
                    <a:pt x="1156" y="566"/>
                  </a:lnTo>
                  <a:lnTo>
                    <a:pt x="898" y="696"/>
                  </a:lnTo>
                  <a:lnTo>
                    <a:pt x="924" y="768"/>
                  </a:lnTo>
                  <a:lnTo>
                    <a:pt x="1720" y="768"/>
                  </a:lnTo>
                  <a:lnTo>
                    <a:pt x="2124" y="216"/>
                  </a:lnTo>
                  <a:lnTo>
                    <a:pt x="2048" y="158"/>
                  </a:lnTo>
                  <a:close/>
                  <a:moveTo>
                    <a:pt x="568" y="794"/>
                  </a:moveTo>
                  <a:lnTo>
                    <a:pt x="140" y="596"/>
                  </a:lnTo>
                  <a:lnTo>
                    <a:pt x="424" y="204"/>
                  </a:lnTo>
                  <a:lnTo>
                    <a:pt x="424" y="204"/>
                  </a:lnTo>
                  <a:lnTo>
                    <a:pt x="446" y="176"/>
                  </a:lnTo>
                  <a:lnTo>
                    <a:pt x="470" y="148"/>
                  </a:lnTo>
                  <a:lnTo>
                    <a:pt x="498" y="122"/>
                  </a:lnTo>
                  <a:lnTo>
                    <a:pt x="498" y="122"/>
                  </a:lnTo>
                  <a:lnTo>
                    <a:pt x="512" y="110"/>
                  </a:lnTo>
                  <a:lnTo>
                    <a:pt x="526" y="100"/>
                  </a:lnTo>
                  <a:lnTo>
                    <a:pt x="546" y="90"/>
                  </a:lnTo>
                  <a:lnTo>
                    <a:pt x="564" y="84"/>
                  </a:lnTo>
                  <a:lnTo>
                    <a:pt x="578" y="82"/>
                  </a:lnTo>
                  <a:lnTo>
                    <a:pt x="578" y="82"/>
                  </a:lnTo>
                  <a:lnTo>
                    <a:pt x="590" y="80"/>
                  </a:lnTo>
                  <a:lnTo>
                    <a:pt x="618" y="80"/>
                  </a:lnTo>
                  <a:lnTo>
                    <a:pt x="692" y="80"/>
                  </a:lnTo>
                  <a:lnTo>
                    <a:pt x="796" y="82"/>
                  </a:lnTo>
                  <a:lnTo>
                    <a:pt x="946" y="276"/>
                  </a:lnTo>
                  <a:lnTo>
                    <a:pt x="568" y="794"/>
                  </a:lnTo>
                  <a:close/>
                  <a:moveTo>
                    <a:pt x="1670" y="694"/>
                  </a:moveTo>
                  <a:lnTo>
                    <a:pt x="1110" y="694"/>
                  </a:lnTo>
                  <a:lnTo>
                    <a:pt x="1308" y="604"/>
                  </a:lnTo>
                  <a:lnTo>
                    <a:pt x="928" y="80"/>
                  </a:lnTo>
                  <a:lnTo>
                    <a:pt x="1506" y="80"/>
                  </a:lnTo>
                  <a:lnTo>
                    <a:pt x="1748" y="400"/>
                  </a:lnTo>
                  <a:lnTo>
                    <a:pt x="1916" y="330"/>
                  </a:lnTo>
                  <a:lnTo>
                    <a:pt x="1670" y="694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" name="Freeform 9">
              <a:extLst>
                <a:ext uri="{FF2B5EF4-FFF2-40B4-BE49-F238E27FC236}">
                  <a16:creationId xmlns:a16="http://schemas.microsoft.com/office/drawing/2014/main" id="{703E3953-1C8C-FB74-C269-D7A7AC4E0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7450" y="5091007"/>
              <a:ext cx="569092" cy="789989"/>
            </a:xfrm>
            <a:custGeom>
              <a:avLst/>
              <a:gdLst>
                <a:gd name="T0" fmla="*/ 1444 w 1444"/>
                <a:gd name="T1" fmla="*/ 618 h 1672"/>
                <a:gd name="T2" fmla="*/ 1444 w 1444"/>
                <a:gd name="T3" fmla="*/ 618 h 1672"/>
                <a:gd name="T4" fmla="*/ 1440 w 1444"/>
                <a:gd name="T5" fmla="*/ 600 h 1672"/>
                <a:gd name="T6" fmla="*/ 1436 w 1444"/>
                <a:gd name="T7" fmla="*/ 582 h 1672"/>
                <a:gd name="T8" fmla="*/ 1430 w 1444"/>
                <a:gd name="T9" fmla="*/ 564 h 1672"/>
                <a:gd name="T10" fmla="*/ 1422 w 1444"/>
                <a:gd name="T11" fmla="*/ 548 h 1672"/>
                <a:gd name="T12" fmla="*/ 1410 w 1444"/>
                <a:gd name="T13" fmla="*/ 526 h 1672"/>
                <a:gd name="T14" fmla="*/ 1404 w 1444"/>
                <a:gd name="T15" fmla="*/ 518 h 1672"/>
                <a:gd name="T16" fmla="*/ 1020 w 1444"/>
                <a:gd name="T17" fmla="*/ 0 h 1672"/>
                <a:gd name="T18" fmla="*/ 412 w 1444"/>
                <a:gd name="T19" fmla="*/ 290 h 1672"/>
                <a:gd name="T20" fmla="*/ 818 w 1444"/>
                <a:gd name="T21" fmla="*/ 836 h 1672"/>
                <a:gd name="T22" fmla="*/ 496 w 1444"/>
                <a:gd name="T23" fmla="*/ 836 h 1672"/>
                <a:gd name="T24" fmla="*/ 496 w 1444"/>
                <a:gd name="T25" fmla="*/ 588 h 1672"/>
                <a:gd name="T26" fmla="*/ 392 w 1444"/>
                <a:gd name="T27" fmla="*/ 568 h 1672"/>
                <a:gd name="T28" fmla="*/ 0 w 1444"/>
                <a:gd name="T29" fmla="*/ 1114 h 1672"/>
                <a:gd name="T30" fmla="*/ 410 w 1444"/>
                <a:gd name="T31" fmla="*/ 1672 h 1672"/>
                <a:gd name="T32" fmla="*/ 496 w 1444"/>
                <a:gd name="T33" fmla="*/ 1652 h 1672"/>
                <a:gd name="T34" fmla="*/ 494 w 1444"/>
                <a:gd name="T35" fmla="*/ 1398 h 1672"/>
                <a:gd name="T36" fmla="*/ 932 w 1444"/>
                <a:gd name="T37" fmla="*/ 1398 h 1672"/>
                <a:gd name="T38" fmla="*/ 1424 w 1444"/>
                <a:gd name="T39" fmla="*/ 706 h 1672"/>
                <a:gd name="T40" fmla="*/ 1424 w 1444"/>
                <a:gd name="T41" fmla="*/ 706 h 1672"/>
                <a:gd name="T42" fmla="*/ 1428 w 1444"/>
                <a:gd name="T43" fmla="*/ 698 h 1672"/>
                <a:gd name="T44" fmla="*/ 1436 w 1444"/>
                <a:gd name="T45" fmla="*/ 682 h 1672"/>
                <a:gd name="T46" fmla="*/ 1440 w 1444"/>
                <a:gd name="T47" fmla="*/ 668 h 1672"/>
                <a:gd name="T48" fmla="*/ 1442 w 1444"/>
                <a:gd name="T49" fmla="*/ 654 h 1672"/>
                <a:gd name="T50" fmla="*/ 1444 w 1444"/>
                <a:gd name="T51" fmla="*/ 638 h 1672"/>
                <a:gd name="T52" fmla="*/ 1444 w 1444"/>
                <a:gd name="T53" fmla="*/ 618 h 1672"/>
                <a:gd name="T54" fmla="*/ 1444 w 1444"/>
                <a:gd name="T55" fmla="*/ 618 h 1672"/>
                <a:gd name="T56" fmla="*/ 870 w 1444"/>
                <a:gd name="T57" fmla="*/ 1316 h 1672"/>
                <a:gd name="T58" fmla="*/ 390 w 1444"/>
                <a:gd name="T59" fmla="*/ 1316 h 1672"/>
                <a:gd name="T60" fmla="*/ 390 w 1444"/>
                <a:gd name="T61" fmla="*/ 1470 h 1672"/>
                <a:gd name="T62" fmla="*/ 120 w 1444"/>
                <a:gd name="T63" fmla="*/ 1118 h 1672"/>
                <a:gd name="T64" fmla="*/ 398 w 1444"/>
                <a:gd name="T65" fmla="*/ 764 h 1672"/>
                <a:gd name="T66" fmla="*/ 398 w 1444"/>
                <a:gd name="T67" fmla="*/ 922 h 1672"/>
                <a:gd name="T68" fmla="*/ 1152 w 1444"/>
                <a:gd name="T69" fmla="*/ 922 h 1672"/>
                <a:gd name="T70" fmla="*/ 870 w 1444"/>
                <a:gd name="T71" fmla="*/ 1316 h 1672"/>
                <a:gd name="T72" fmla="*/ 1348 w 1444"/>
                <a:gd name="T73" fmla="*/ 638 h 1672"/>
                <a:gd name="T74" fmla="*/ 1348 w 1444"/>
                <a:gd name="T75" fmla="*/ 638 h 1672"/>
                <a:gd name="T76" fmla="*/ 1346 w 1444"/>
                <a:gd name="T77" fmla="*/ 650 h 1672"/>
                <a:gd name="T78" fmla="*/ 1344 w 1444"/>
                <a:gd name="T79" fmla="*/ 660 h 1672"/>
                <a:gd name="T80" fmla="*/ 1338 w 1444"/>
                <a:gd name="T81" fmla="*/ 676 h 1672"/>
                <a:gd name="T82" fmla="*/ 1332 w 1444"/>
                <a:gd name="T83" fmla="*/ 686 h 1672"/>
                <a:gd name="T84" fmla="*/ 1330 w 1444"/>
                <a:gd name="T85" fmla="*/ 690 h 1672"/>
                <a:gd name="T86" fmla="*/ 1234 w 1444"/>
                <a:gd name="T87" fmla="*/ 836 h 1672"/>
                <a:gd name="T88" fmla="*/ 942 w 1444"/>
                <a:gd name="T89" fmla="*/ 836 h 1672"/>
                <a:gd name="T90" fmla="*/ 568 w 1444"/>
                <a:gd name="T91" fmla="*/ 320 h 1672"/>
                <a:gd name="T92" fmla="*/ 976 w 1444"/>
                <a:gd name="T93" fmla="*/ 128 h 1672"/>
                <a:gd name="T94" fmla="*/ 1322 w 1444"/>
                <a:gd name="T95" fmla="*/ 570 h 1672"/>
                <a:gd name="T96" fmla="*/ 1322 w 1444"/>
                <a:gd name="T97" fmla="*/ 570 h 1672"/>
                <a:gd name="T98" fmla="*/ 1326 w 1444"/>
                <a:gd name="T99" fmla="*/ 576 h 1672"/>
                <a:gd name="T100" fmla="*/ 1336 w 1444"/>
                <a:gd name="T101" fmla="*/ 592 h 1672"/>
                <a:gd name="T102" fmla="*/ 1340 w 1444"/>
                <a:gd name="T103" fmla="*/ 602 h 1672"/>
                <a:gd name="T104" fmla="*/ 1344 w 1444"/>
                <a:gd name="T105" fmla="*/ 614 h 1672"/>
                <a:gd name="T106" fmla="*/ 1348 w 1444"/>
                <a:gd name="T107" fmla="*/ 626 h 1672"/>
                <a:gd name="T108" fmla="*/ 1348 w 1444"/>
                <a:gd name="T109" fmla="*/ 638 h 1672"/>
                <a:gd name="T110" fmla="*/ 1348 w 1444"/>
                <a:gd name="T111" fmla="*/ 638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4" h="1672">
                  <a:moveTo>
                    <a:pt x="1444" y="618"/>
                  </a:moveTo>
                  <a:lnTo>
                    <a:pt x="1444" y="618"/>
                  </a:lnTo>
                  <a:lnTo>
                    <a:pt x="1440" y="600"/>
                  </a:lnTo>
                  <a:lnTo>
                    <a:pt x="1436" y="582"/>
                  </a:lnTo>
                  <a:lnTo>
                    <a:pt x="1430" y="564"/>
                  </a:lnTo>
                  <a:lnTo>
                    <a:pt x="1422" y="548"/>
                  </a:lnTo>
                  <a:lnTo>
                    <a:pt x="1410" y="526"/>
                  </a:lnTo>
                  <a:lnTo>
                    <a:pt x="1404" y="518"/>
                  </a:lnTo>
                  <a:lnTo>
                    <a:pt x="1020" y="0"/>
                  </a:lnTo>
                  <a:lnTo>
                    <a:pt x="412" y="290"/>
                  </a:lnTo>
                  <a:lnTo>
                    <a:pt x="818" y="836"/>
                  </a:lnTo>
                  <a:lnTo>
                    <a:pt x="496" y="836"/>
                  </a:lnTo>
                  <a:lnTo>
                    <a:pt x="496" y="588"/>
                  </a:lnTo>
                  <a:lnTo>
                    <a:pt x="392" y="568"/>
                  </a:lnTo>
                  <a:lnTo>
                    <a:pt x="0" y="1114"/>
                  </a:lnTo>
                  <a:lnTo>
                    <a:pt x="410" y="1672"/>
                  </a:lnTo>
                  <a:lnTo>
                    <a:pt x="496" y="1652"/>
                  </a:lnTo>
                  <a:lnTo>
                    <a:pt x="494" y="1398"/>
                  </a:lnTo>
                  <a:lnTo>
                    <a:pt x="932" y="1398"/>
                  </a:lnTo>
                  <a:lnTo>
                    <a:pt x="1424" y="706"/>
                  </a:lnTo>
                  <a:lnTo>
                    <a:pt x="1424" y="706"/>
                  </a:lnTo>
                  <a:lnTo>
                    <a:pt x="1428" y="698"/>
                  </a:lnTo>
                  <a:lnTo>
                    <a:pt x="1436" y="682"/>
                  </a:lnTo>
                  <a:lnTo>
                    <a:pt x="1440" y="668"/>
                  </a:lnTo>
                  <a:lnTo>
                    <a:pt x="1442" y="654"/>
                  </a:lnTo>
                  <a:lnTo>
                    <a:pt x="1444" y="638"/>
                  </a:lnTo>
                  <a:lnTo>
                    <a:pt x="1444" y="618"/>
                  </a:lnTo>
                  <a:lnTo>
                    <a:pt x="1444" y="618"/>
                  </a:lnTo>
                  <a:close/>
                  <a:moveTo>
                    <a:pt x="870" y="1316"/>
                  </a:moveTo>
                  <a:lnTo>
                    <a:pt x="390" y="1316"/>
                  </a:lnTo>
                  <a:lnTo>
                    <a:pt x="390" y="1470"/>
                  </a:lnTo>
                  <a:lnTo>
                    <a:pt x="120" y="1118"/>
                  </a:lnTo>
                  <a:lnTo>
                    <a:pt x="398" y="764"/>
                  </a:lnTo>
                  <a:lnTo>
                    <a:pt x="398" y="922"/>
                  </a:lnTo>
                  <a:lnTo>
                    <a:pt x="1152" y="922"/>
                  </a:lnTo>
                  <a:lnTo>
                    <a:pt x="870" y="1316"/>
                  </a:lnTo>
                  <a:close/>
                  <a:moveTo>
                    <a:pt x="1348" y="638"/>
                  </a:moveTo>
                  <a:lnTo>
                    <a:pt x="1348" y="638"/>
                  </a:lnTo>
                  <a:lnTo>
                    <a:pt x="1346" y="650"/>
                  </a:lnTo>
                  <a:lnTo>
                    <a:pt x="1344" y="660"/>
                  </a:lnTo>
                  <a:lnTo>
                    <a:pt x="1338" y="676"/>
                  </a:lnTo>
                  <a:lnTo>
                    <a:pt x="1332" y="686"/>
                  </a:lnTo>
                  <a:lnTo>
                    <a:pt x="1330" y="690"/>
                  </a:lnTo>
                  <a:lnTo>
                    <a:pt x="1234" y="836"/>
                  </a:lnTo>
                  <a:lnTo>
                    <a:pt x="942" y="836"/>
                  </a:lnTo>
                  <a:lnTo>
                    <a:pt x="568" y="320"/>
                  </a:lnTo>
                  <a:lnTo>
                    <a:pt x="976" y="128"/>
                  </a:lnTo>
                  <a:lnTo>
                    <a:pt x="1322" y="570"/>
                  </a:lnTo>
                  <a:lnTo>
                    <a:pt x="1322" y="570"/>
                  </a:lnTo>
                  <a:lnTo>
                    <a:pt x="1326" y="576"/>
                  </a:lnTo>
                  <a:lnTo>
                    <a:pt x="1336" y="592"/>
                  </a:lnTo>
                  <a:lnTo>
                    <a:pt x="1340" y="602"/>
                  </a:lnTo>
                  <a:lnTo>
                    <a:pt x="1344" y="614"/>
                  </a:lnTo>
                  <a:lnTo>
                    <a:pt x="1348" y="626"/>
                  </a:lnTo>
                  <a:lnTo>
                    <a:pt x="1348" y="638"/>
                  </a:lnTo>
                  <a:lnTo>
                    <a:pt x="1348" y="63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28" name="Oval 23">
            <a:extLst>
              <a:ext uri="{FF2B5EF4-FFF2-40B4-BE49-F238E27FC236}">
                <a16:creationId xmlns:a16="http://schemas.microsoft.com/office/drawing/2014/main" id="{78400536-6C26-F5A3-0DDF-C2CB3171D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089" y="4850083"/>
            <a:ext cx="885680" cy="937566"/>
          </a:xfrm>
          <a:prstGeom prst="ellipse">
            <a:avLst/>
          </a:prstGeom>
          <a:solidFill>
            <a:srgbClr val="006600"/>
          </a:solidFill>
          <a:ln w="19050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endParaRPr lang="ja-JP" altLang="en-US"/>
          </a:p>
        </p:txBody>
      </p: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456B827F-A198-E03D-09E1-29A0E19FF106}"/>
              </a:ext>
            </a:extLst>
          </p:cNvPr>
          <p:cNvGrpSpPr/>
          <p:nvPr/>
        </p:nvGrpSpPr>
        <p:grpSpPr>
          <a:xfrm>
            <a:off x="1653082" y="4949875"/>
            <a:ext cx="813694" cy="753800"/>
            <a:chOff x="1446890" y="4772554"/>
            <a:chExt cx="1196513" cy="1108442"/>
          </a:xfrm>
        </p:grpSpPr>
        <p:sp>
          <p:nvSpPr>
            <p:cNvPr id="330" name="Freeform 7">
              <a:extLst>
                <a:ext uri="{FF2B5EF4-FFF2-40B4-BE49-F238E27FC236}">
                  <a16:creationId xmlns:a16="http://schemas.microsoft.com/office/drawing/2014/main" id="{7ACA626F-130A-B36D-DD69-7DAC335571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6890" y="5151484"/>
              <a:ext cx="602986" cy="600052"/>
            </a:xfrm>
            <a:custGeom>
              <a:avLst/>
              <a:gdLst>
                <a:gd name="T0" fmla="*/ 736 w 1530"/>
                <a:gd name="T1" fmla="*/ 708 h 1270"/>
                <a:gd name="T2" fmla="*/ 884 w 1530"/>
                <a:gd name="T3" fmla="*/ 486 h 1270"/>
                <a:gd name="T4" fmla="*/ 1148 w 1530"/>
                <a:gd name="T5" fmla="*/ 614 h 1270"/>
                <a:gd name="T6" fmla="*/ 1218 w 1530"/>
                <a:gd name="T7" fmla="*/ 546 h 1270"/>
                <a:gd name="T8" fmla="*/ 830 w 1530"/>
                <a:gd name="T9" fmla="*/ 0 h 1270"/>
                <a:gd name="T10" fmla="*/ 32 w 1530"/>
                <a:gd name="T11" fmla="*/ 0 h 1270"/>
                <a:gd name="T12" fmla="*/ 0 w 1530"/>
                <a:gd name="T13" fmla="*/ 86 h 1270"/>
                <a:gd name="T14" fmla="*/ 262 w 1530"/>
                <a:gd name="T15" fmla="*/ 208 h 1270"/>
                <a:gd name="T16" fmla="*/ 58 w 1530"/>
                <a:gd name="T17" fmla="*/ 510 h 1270"/>
                <a:gd name="T18" fmla="*/ 524 w 1530"/>
                <a:gd name="T19" fmla="*/ 1164 h 1270"/>
                <a:gd name="T20" fmla="*/ 524 w 1530"/>
                <a:gd name="T21" fmla="*/ 1164 h 1270"/>
                <a:gd name="T22" fmla="*/ 528 w 1530"/>
                <a:gd name="T23" fmla="*/ 1170 h 1270"/>
                <a:gd name="T24" fmla="*/ 542 w 1530"/>
                <a:gd name="T25" fmla="*/ 1184 h 1270"/>
                <a:gd name="T26" fmla="*/ 552 w 1530"/>
                <a:gd name="T27" fmla="*/ 1194 h 1270"/>
                <a:gd name="T28" fmla="*/ 566 w 1530"/>
                <a:gd name="T29" fmla="*/ 1204 h 1270"/>
                <a:gd name="T30" fmla="*/ 582 w 1530"/>
                <a:gd name="T31" fmla="*/ 1216 h 1270"/>
                <a:gd name="T32" fmla="*/ 600 w 1530"/>
                <a:gd name="T33" fmla="*/ 1226 h 1270"/>
                <a:gd name="T34" fmla="*/ 600 w 1530"/>
                <a:gd name="T35" fmla="*/ 1226 h 1270"/>
                <a:gd name="T36" fmla="*/ 636 w 1530"/>
                <a:gd name="T37" fmla="*/ 1244 h 1270"/>
                <a:gd name="T38" fmla="*/ 662 w 1530"/>
                <a:gd name="T39" fmla="*/ 1254 h 1270"/>
                <a:gd name="T40" fmla="*/ 682 w 1530"/>
                <a:gd name="T41" fmla="*/ 1260 h 1270"/>
                <a:gd name="T42" fmla="*/ 702 w 1530"/>
                <a:gd name="T43" fmla="*/ 1266 h 1270"/>
                <a:gd name="T44" fmla="*/ 702 w 1530"/>
                <a:gd name="T45" fmla="*/ 1266 h 1270"/>
                <a:gd name="T46" fmla="*/ 724 w 1530"/>
                <a:gd name="T47" fmla="*/ 1268 h 1270"/>
                <a:gd name="T48" fmla="*/ 742 w 1530"/>
                <a:gd name="T49" fmla="*/ 1270 h 1270"/>
                <a:gd name="T50" fmla="*/ 762 w 1530"/>
                <a:gd name="T51" fmla="*/ 1270 h 1270"/>
                <a:gd name="T52" fmla="*/ 1530 w 1530"/>
                <a:gd name="T53" fmla="*/ 1270 h 1270"/>
                <a:gd name="T54" fmla="*/ 1530 w 1530"/>
                <a:gd name="T55" fmla="*/ 708 h 1270"/>
                <a:gd name="T56" fmla="*/ 736 w 1530"/>
                <a:gd name="T57" fmla="*/ 708 h 1270"/>
                <a:gd name="T58" fmla="*/ 468 w 1530"/>
                <a:gd name="T59" fmla="*/ 902 h 1270"/>
                <a:gd name="T60" fmla="*/ 178 w 1530"/>
                <a:gd name="T61" fmla="*/ 506 h 1270"/>
                <a:gd name="T62" fmla="*/ 412 w 1530"/>
                <a:gd name="T63" fmla="*/ 186 h 1270"/>
                <a:gd name="T64" fmla="*/ 260 w 1530"/>
                <a:gd name="T65" fmla="*/ 98 h 1270"/>
                <a:gd name="T66" fmla="*/ 766 w 1530"/>
                <a:gd name="T67" fmla="*/ 98 h 1270"/>
                <a:gd name="T68" fmla="*/ 1020 w 1530"/>
                <a:gd name="T69" fmla="*/ 456 h 1270"/>
                <a:gd name="T70" fmla="*/ 844 w 1530"/>
                <a:gd name="T71" fmla="*/ 386 h 1270"/>
                <a:gd name="T72" fmla="*/ 468 w 1530"/>
                <a:gd name="T73" fmla="*/ 902 h 1270"/>
                <a:gd name="T74" fmla="*/ 1430 w 1530"/>
                <a:gd name="T75" fmla="*/ 1186 h 1270"/>
                <a:gd name="T76" fmla="*/ 766 w 1530"/>
                <a:gd name="T77" fmla="*/ 1186 h 1270"/>
                <a:gd name="T78" fmla="*/ 766 w 1530"/>
                <a:gd name="T79" fmla="*/ 1186 h 1270"/>
                <a:gd name="T80" fmla="*/ 752 w 1530"/>
                <a:gd name="T81" fmla="*/ 1186 h 1270"/>
                <a:gd name="T82" fmla="*/ 718 w 1530"/>
                <a:gd name="T83" fmla="*/ 1184 h 1270"/>
                <a:gd name="T84" fmla="*/ 718 w 1530"/>
                <a:gd name="T85" fmla="*/ 1184 h 1270"/>
                <a:gd name="T86" fmla="*/ 700 w 1530"/>
                <a:gd name="T87" fmla="*/ 1180 h 1270"/>
                <a:gd name="T88" fmla="*/ 680 w 1530"/>
                <a:gd name="T89" fmla="*/ 1172 h 1270"/>
                <a:gd name="T90" fmla="*/ 660 w 1530"/>
                <a:gd name="T91" fmla="*/ 1162 h 1270"/>
                <a:gd name="T92" fmla="*/ 642 w 1530"/>
                <a:gd name="T93" fmla="*/ 1148 h 1270"/>
                <a:gd name="T94" fmla="*/ 642 w 1530"/>
                <a:gd name="T95" fmla="*/ 1148 h 1270"/>
                <a:gd name="T96" fmla="*/ 628 w 1530"/>
                <a:gd name="T97" fmla="*/ 1132 h 1270"/>
                <a:gd name="T98" fmla="*/ 616 w 1530"/>
                <a:gd name="T99" fmla="*/ 1118 h 1270"/>
                <a:gd name="T100" fmla="*/ 606 w 1530"/>
                <a:gd name="T101" fmla="*/ 1104 h 1270"/>
                <a:gd name="T102" fmla="*/ 528 w 1530"/>
                <a:gd name="T103" fmla="*/ 992 h 1270"/>
                <a:gd name="T104" fmla="*/ 672 w 1530"/>
                <a:gd name="T105" fmla="*/ 794 h 1270"/>
                <a:gd name="T106" fmla="*/ 1430 w 1530"/>
                <a:gd name="T107" fmla="*/ 794 h 1270"/>
                <a:gd name="T108" fmla="*/ 1430 w 1530"/>
                <a:gd name="T109" fmla="*/ 1186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30" h="1270">
                  <a:moveTo>
                    <a:pt x="736" y="708"/>
                  </a:moveTo>
                  <a:lnTo>
                    <a:pt x="884" y="486"/>
                  </a:lnTo>
                  <a:lnTo>
                    <a:pt x="1148" y="614"/>
                  </a:lnTo>
                  <a:lnTo>
                    <a:pt x="1218" y="546"/>
                  </a:lnTo>
                  <a:lnTo>
                    <a:pt x="830" y="0"/>
                  </a:lnTo>
                  <a:lnTo>
                    <a:pt x="32" y="0"/>
                  </a:lnTo>
                  <a:lnTo>
                    <a:pt x="0" y="86"/>
                  </a:lnTo>
                  <a:lnTo>
                    <a:pt x="262" y="208"/>
                  </a:lnTo>
                  <a:lnTo>
                    <a:pt x="58" y="510"/>
                  </a:lnTo>
                  <a:lnTo>
                    <a:pt x="524" y="1164"/>
                  </a:lnTo>
                  <a:lnTo>
                    <a:pt x="524" y="1164"/>
                  </a:lnTo>
                  <a:lnTo>
                    <a:pt x="528" y="1170"/>
                  </a:lnTo>
                  <a:lnTo>
                    <a:pt x="542" y="1184"/>
                  </a:lnTo>
                  <a:lnTo>
                    <a:pt x="552" y="1194"/>
                  </a:lnTo>
                  <a:lnTo>
                    <a:pt x="566" y="1204"/>
                  </a:lnTo>
                  <a:lnTo>
                    <a:pt x="582" y="1216"/>
                  </a:lnTo>
                  <a:lnTo>
                    <a:pt x="600" y="1226"/>
                  </a:lnTo>
                  <a:lnTo>
                    <a:pt x="600" y="1226"/>
                  </a:lnTo>
                  <a:lnTo>
                    <a:pt x="636" y="1244"/>
                  </a:lnTo>
                  <a:lnTo>
                    <a:pt x="662" y="1254"/>
                  </a:lnTo>
                  <a:lnTo>
                    <a:pt x="682" y="1260"/>
                  </a:lnTo>
                  <a:lnTo>
                    <a:pt x="702" y="1266"/>
                  </a:lnTo>
                  <a:lnTo>
                    <a:pt x="702" y="1266"/>
                  </a:lnTo>
                  <a:lnTo>
                    <a:pt x="724" y="1268"/>
                  </a:lnTo>
                  <a:lnTo>
                    <a:pt x="742" y="1270"/>
                  </a:lnTo>
                  <a:lnTo>
                    <a:pt x="762" y="1270"/>
                  </a:lnTo>
                  <a:lnTo>
                    <a:pt x="1530" y="1270"/>
                  </a:lnTo>
                  <a:lnTo>
                    <a:pt x="1530" y="708"/>
                  </a:lnTo>
                  <a:lnTo>
                    <a:pt x="736" y="708"/>
                  </a:lnTo>
                  <a:close/>
                  <a:moveTo>
                    <a:pt x="468" y="902"/>
                  </a:moveTo>
                  <a:lnTo>
                    <a:pt x="178" y="506"/>
                  </a:lnTo>
                  <a:lnTo>
                    <a:pt x="412" y="186"/>
                  </a:lnTo>
                  <a:lnTo>
                    <a:pt x="260" y="98"/>
                  </a:lnTo>
                  <a:lnTo>
                    <a:pt x="766" y="98"/>
                  </a:lnTo>
                  <a:lnTo>
                    <a:pt x="1020" y="456"/>
                  </a:lnTo>
                  <a:lnTo>
                    <a:pt x="844" y="386"/>
                  </a:lnTo>
                  <a:lnTo>
                    <a:pt x="468" y="902"/>
                  </a:lnTo>
                  <a:close/>
                  <a:moveTo>
                    <a:pt x="1430" y="1186"/>
                  </a:moveTo>
                  <a:lnTo>
                    <a:pt x="766" y="1186"/>
                  </a:lnTo>
                  <a:lnTo>
                    <a:pt x="766" y="1186"/>
                  </a:lnTo>
                  <a:lnTo>
                    <a:pt x="752" y="1186"/>
                  </a:lnTo>
                  <a:lnTo>
                    <a:pt x="718" y="1184"/>
                  </a:lnTo>
                  <a:lnTo>
                    <a:pt x="718" y="1184"/>
                  </a:lnTo>
                  <a:lnTo>
                    <a:pt x="700" y="1180"/>
                  </a:lnTo>
                  <a:lnTo>
                    <a:pt x="680" y="1172"/>
                  </a:lnTo>
                  <a:lnTo>
                    <a:pt x="660" y="1162"/>
                  </a:lnTo>
                  <a:lnTo>
                    <a:pt x="642" y="1148"/>
                  </a:lnTo>
                  <a:lnTo>
                    <a:pt x="642" y="1148"/>
                  </a:lnTo>
                  <a:lnTo>
                    <a:pt x="628" y="1132"/>
                  </a:lnTo>
                  <a:lnTo>
                    <a:pt x="616" y="1118"/>
                  </a:lnTo>
                  <a:lnTo>
                    <a:pt x="606" y="1104"/>
                  </a:lnTo>
                  <a:lnTo>
                    <a:pt x="528" y="992"/>
                  </a:lnTo>
                  <a:lnTo>
                    <a:pt x="672" y="794"/>
                  </a:lnTo>
                  <a:lnTo>
                    <a:pt x="1430" y="794"/>
                  </a:lnTo>
                  <a:lnTo>
                    <a:pt x="1430" y="1186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Freeform 8">
              <a:extLst>
                <a:ext uri="{FF2B5EF4-FFF2-40B4-BE49-F238E27FC236}">
                  <a16:creationId xmlns:a16="http://schemas.microsoft.com/office/drawing/2014/main" id="{4A3BD777-F715-27F8-B650-496E81B47A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7591" y="4772554"/>
              <a:ext cx="837086" cy="426178"/>
            </a:xfrm>
            <a:custGeom>
              <a:avLst/>
              <a:gdLst>
                <a:gd name="T0" fmla="*/ 2048 w 2124"/>
                <a:gd name="T1" fmla="*/ 158 h 902"/>
                <a:gd name="T2" fmla="*/ 1794 w 2124"/>
                <a:gd name="T3" fmla="*/ 272 h 902"/>
                <a:gd name="T4" fmla="*/ 1564 w 2124"/>
                <a:gd name="T5" fmla="*/ 0 h 902"/>
                <a:gd name="T6" fmla="*/ 624 w 2124"/>
                <a:gd name="T7" fmla="*/ 0 h 902"/>
                <a:gd name="T8" fmla="*/ 624 w 2124"/>
                <a:gd name="T9" fmla="*/ 0 h 902"/>
                <a:gd name="T10" fmla="*/ 608 w 2124"/>
                <a:gd name="T11" fmla="*/ 0 h 902"/>
                <a:gd name="T12" fmla="*/ 570 w 2124"/>
                <a:gd name="T13" fmla="*/ 4 h 902"/>
                <a:gd name="T14" fmla="*/ 546 w 2124"/>
                <a:gd name="T15" fmla="*/ 8 h 902"/>
                <a:gd name="T16" fmla="*/ 520 w 2124"/>
                <a:gd name="T17" fmla="*/ 14 h 902"/>
                <a:gd name="T18" fmla="*/ 492 w 2124"/>
                <a:gd name="T19" fmla="*/ 24 h 902"/>
                <a:gd name="T20" fmla="*/ 462 w 2124"/>
                <a:gd name="T21" fmla="*/ 36 h 902"/>
                <a:gd name="T22" fmla="*/ 462 w 2124"/>
                <a:gd name="T23" fmla="*/ 36 h 902"/>
                <a:gd name="T24" fmla="*/ 434 w 2124"/>
                <a:gd name="T25" fmla="*/ 52 h 902"/>
                <a:gd name="T26" fmla="*/ 410 w 2124"/>
                <a:gd name="T27" fmla="*/ 70 h 902"/>
                <a:gd name="T28" fmla="*/ 388 w 2124"/>
                <a:gd name="T29" fmla="*/ 88 h 902"/>
                <a:gd name="T30" fmla="*/ 372 w 2124"/>
                <a:gd name="T31" fmla="*/ 106 h 902"/>
                <a:gd name="T32" fmla="*/ 346 w 2124"/>
                <a:gd name="T33" fmla="*/ 132 h 902"/>
                <a:gd name="T34" fmla="*/ 338 w 2124"/>
                <a:gd name="T35" fmla="*/ 144 h 902"/>
                <a:gd name="T36" fmla="*/ 0 w 2124"/>
                <a:gd name="T37" fmla="*/ 632 h 902"/>
                <a:gd name="T38" fmla="*/ 612 w 2124"/>
                <a:gd name="T39" fmla="*/ 902 h 902"/>
                <a:gd name="T40" fmla="*/ 1010 w 2124"/>
                <a:gd name="T41" fmla="*/ 360 h 902"/>
                <a:gd name="T42" fmla="*/ 1156 w 2124"/>
                <a:gd name="T43" fmla="*/ 566 h 902"/>
                <a:gd name="T44" fmla="*/ 898 w 2124"/>
                <a:gd name="T45" fmla="*/ 696 h 902"/>
                <a:gd name="T46" fmla="*/ 924 w 2124"/>
                <a:gd name="T47" fmla="*/ 768 h 902"/>
                <a:gd name="T48" fmla="*/ 1720 w 2124"/>
                <a:gd name="T49" fmla="*/ 768 h 902"/>
                <a:gd name="T50" fmla="*/ 2124 w 2124"/>
                <a:gd name="T51" fmla="*/ 216 h 902"/>
                <a:gd name="T52" fmla="*/ 2048 w 2124"/>
                <a:gd name="T53" fmla="*/ 158 h 902"/>
                <a:gd name="T54" fmla="*/ 568 w 2124"/>
                <a:gd name="T55" fmla="*/ 794 h 902"/>
                <a:gd name="T56" fmla="*/ 140 w 2124"/>
                <a:gd name="T57" fmla="*/ 596 h 902"/>
                <a:gd name="T58" fmla="*/ 424 w 2124"/>
                <a:gd name="T59" fmla="*/ 204 h 902"/>
                <a:gd name="T60" fmla="*/ 424 w 2124"/>
                <a:gd name="T61" fmla="*/ 204 h 902"/>
                <a:gd name="T62" fmla="*/ 446 w 2124"/>
                <a:gd name="T63" fmla="*/ 176 h 902"/>
                <a:gd name="T64" fmla="*/ 470 w 2124"/>
                <a:gd name="T65" fmla="*/ 148 h 902"/>
                <a:gd name="T66" fmla="*/ 498 w 2124"/>
                <a:gd name="T67" fmla="*/ 122 h 902"/>
                <a:gd name="T68" fmla="*/ 498 w 2124"/>
                <a:gd name="T69" fmla="*/ 122 h 902"/>
                <a:gd name="T70" fmla="*/ 512 w 2124"/>
                <a:gd name="T71" fmla="*/ 110 h 902"/>
                <a:gd name="T72" fmla="*/ 526 w 2124"/>
                <a:gd name="T73" fmla="*/ 100 h 902"/>
                <a:gd name="T74" fmla="*/ 546 w 2124"/>
                <a:gd name="T75" fmla="*/ 90 h 902"/>
                <a:gd name="T76" fmla="*/ 564 w 2124"/>
                <a:gd name="T77" fmla="*/ 84 h 902"/>
                <a:gd name="T78" fmla="*/ 578 w 2124"/>
                <a:gd name="T79" fmla="*/ 82 h 902"/>
                <a:gd name="T80" fmla="*/ 578 w 2124"/>
                <a:gd name="T81" fmla="*/ 82 h 902"/>
                <a:gd name="T82" fmla="*/ 590 w 2124"/>
                <a:gd name="T83" fmla="*/ 80 h 902"/>
                <a:gd name="T84" fmla="*/ 618 w 2124"/>
                <a:gd name="T85" fmla="*/ 80 h 902"/>
                <a:gd name="T86" fmla="*/ 692 w 2124"/>
                <a:gd name="T87" fmla="*/ 80 h 902"/>
                <a:gd name="T88" fmla="*/ 796 w 2124"/>
                <a:gd name="T89" fmla="*/ 82 h 902"/>
                <a:gd name="T90" fmla="*/ 946 w 2124"/>
                <a:gd name="T91" fmla="*/ 276 h 902"/>
                <a:gd name="T92" fmla="*/ 568 w 2124"/>
                <a:gd name="T93" fmla="*/ 794 h 902"/>
                <a:gd name="T94" fmla="*/ 1670 w 2124"/>
                <a:gd name="T95" fmla="*/ 694 h 902"/>
                <a:gd name="T96" fmla="*/ 1110 w 2124"/>
                <a:gd name="T97" fmla="*/ 694 h 902"/>
                <a:gd name="T98" fmla="*/ 1308 w 2124"/>
                <a:gd name="T99" fmla="*/ 604 h 902"/>
                <a:gd name="T100" fmla="*/ 928 w 2124"/>
                <a:gd name="T101" fmla="*/ 80 h 902"/>
                <a:gd name="T102" fmla="*/ 1506 w 2124"/>
                <a:gd name="T103" fmla="*/ 80 h 902"/>
                <a:gd name="T104" fmla="*/ 1748 w 2124"/>
                <a:gd name="T105" fmla="*/ 400 h 902"/>
                <a:gd name="T106" fmla="*/ 1916 w 2124"/>
                <a:gd name="T107" fmla="*/ 330 h 902"/>
                <a:gd name="T108" fmla="*/ 1670 w 2124"/>
                <a:gd name="T109" fmla="*/ 694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4" h="902">
                  <a:moveTo>
                    <a:pt x="2048" y="158"/>
                  </a:moveTo>
                  <a:lnTo>
                    <a:pt x="1794" y="272"/>
                  </a:lnTo>
                  <a:lnTo>
                    <a:pt x="156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08" y="0"/>
                  </a:lnTo>
                  <a:lnTo>
                    <a:pt x="570" y="4"/>
                  </a:lnTo>
                  <a:lnTo>
                    <a:pt x="546" y="8"/>
                  </a:lnTo>
                  <a:lnTo>
                    <a:pt x="520" y="14"/>
                  </a:lnTo>
                  <a:lnTo>
                    <a:pt x="492" y="24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34" y="52"/>
                  </a:lnTo>
                  <a:lnTo>
                    <a:pt x="410" y="70"/>
                  </a:lnTo>
                  <a:lnTo>
                    <a:pt x="388" y="88"/>
                  </a:lnTo>
                  <a:lnTo>
                    <a:pt x="372" y="106"/>
                  </a:lnTo>
                  <a:lnTo>
                    <a:pt x="346" y="132"/>
                  </a:lnTo>
                  <a:lnTo>
                    <a:pt x="338" y="144"/>
                  </a:lnTo>
                  <a:lnTo>
                    <a:pt x="0" y="632"/>
                  </a:lnTo>
                  <a:lnTo>
                    <a:pt x="612" y="902"/>
                  </a:lnTo>
                  <a:lnTo>
                    <a:pt x="1010" y="360"/>
                  </a:lnTo>
                  <a:lnTo>
                    <a:pt x="1156" y="566"/>
                  </a:lnTo>
                  <a:lnTo>
                    <a:pt x="898" y="696"/>
                  </a:lnTo>
                  <a:lnTo>
                    <a:pt x="924" y="768"/>
                  </a:lnTo>
                  <a:lnTo>
                    <a:pt x="1720" y="768"/>
                  </a:lnTo>
                  <a:lnTo>
                    <a:pt x="2124" y="216"/>
                  </a:lnTo>
                  <a:lnTo>
                    <a:pt x="2048" y="158"/>
                  </a:lnTo>
                  <a:close/>
                  <a:moveTo>
                    <a:pt x="568" y="794"/>
                  </a:moveTo>
                  <a:lnTo>
                    <a:pt x="140" y="596"/>
                  </a:lnTo>
                  <a:lnTo>
                    <a:pt x="424" y="204"/>
                  </a:lnTo>
                  <a:lnTo>
                    <a:pt x="424" y="204"/>
                  </a:lnTo>
                  <a:lnTo>
                    <a:pt x="446" y="176"/>
                  </a:lnTo>
                  <a:lnTo>
                    <a:pt x="470" y="148"/>
                  </a:lnTo>
                  <a:lnTo>
                    <a:pt x="498" y="122"/>
                  </a:lnTo>
                  <a:lnTo>
                    <a:pt x="498" y="122"/>
                  </a:lnTo>
                  <a:lnTo>
                    <a:pt x="512" y="110"/>
                  </a:lnTo>
                  <a:lnTo>
                    <a:pt x="526" y="100"/>
                  </a:lnTo>
                  <a:lnTo>
                    <a:pt x="546" y="90"/>
                  </a:lnTo>
                  <a:lnTo>
                    <a:pt x="564" y="84"/>
                  </a:lnTo>
                  <a:lnTo>
                    <a:pt x="578" y="82"/>
                  </a:lnTo>
                  <a:lnTo>
                    <a:pt x="578" y="82"/>
                  </a:lnTo>
                  <a:lnTo>
                    <a:pt x="590" y="80"/>
                  </a:lnTo>
                  <a:lnTo>
                    <a:pt x="618" y="80"/>
                  </a:lnTo>
                  <a:lnTo>
                    <a:pt x="692" y="80"/>
                  </a:lnTo>
                  <a:lnTo>
                    <a:pt x="796" y="82"/>
                  </a:lnTo>
                  <a:lnTo>
                    <a:pt x="946" y="276"/>
                  </a:lnTo>
                  <a:lnTo>
                    <a:pt x="568" y="794"/>
                  </a:lnTo>
                  <a:close/>
                  <a:moveTo>
                    <a:pt x="1670" y="694"/>
                  </a:moveTo>
                  <a:lnTo>
                    <a:pt x="1110" y="694"/>
                  </a:lnTo>
                  <a:lnTo>
                    <a:pt x="1308" y="604"/>
                  </a:lnTo>
                  <a:lnTo>
                    <a:pt x="928" y="80"/>
                  </a:lnTo>
                  <a:lnTo>
                    <a:pt x="1506" y="80"/>
                  </a:lnTo>
                  <a:lnTo>
                    <a:pt x="1748" y="400"/>
                  </a:lnTo>
                  <a:lnTo>
                    <a:pt x="1916" y="330"/>
                  </a:lnTo>
                  <a:lnTo>
                    <a:pt x="1670" y="694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Freeform 9">
              <a:extLst>
                <a:ext uri="{FF2B5EF4-FFF2-40B4-BE49-F238E27FC236}">
                  <a16:creationId xmlns:a16="http://schemas.microsoft.com/office/drawing/2014/main" id="{9D2D7BFA-1442-55F4-2004-EA5A5D8ACF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4311" y="5091007"/>
              <a:ext cx="569092" cy="789989"/>
            </a:xfrm>
            <a:custGeom>
              <a:avLst/>
              <a:gdLst>
                <a:gd name="T0" fmla="*/ 1444 w 1444"/>
                <a:gd name="T1" fmla="*/ 618 h 1672"/>
                <a:gd name="T2" fmla="*/ 1444 w 1444"/>
                <a:gd name="T3" fmla="*/ 618 h 1672"/>
                <a:gd name="T4" fmla="*/ 1440 w 1444"/>
                <a:gd name="T5" fmla="*/ 600 h 1672"/>
                <a:gd name="T6" fmla="*/ 1436 w 1444"/>
                <a:gd name="T7" fmla="*/ 582 h 1672"/>
                <a:gd name="T8" fmla="*/ 1430 w 1444"/>
                <a:gd name="T9" fmla="*/ 564 h 1672"/>
                <a:gd name="T10" fmla="*/ 1422 w 1444"/>
                <a:gd name="T11" fmla="*/ 548 h 1672"/>
                <a:gd name="T12" fmla="*/ 1410 w 1444"/>
                <a:gd name="T13" fmla="*/ 526 h 1672"/>
                <a:gd name="T14" fmla="*/ 1404 w 1444"/>
                <a:gd name="T15" fmla="*/ 518 h 1672"/>
                <a:gd name="T16" fmla="*/ 1020 w 1444"/>
                <a:gd name="T17" fmla="*/ 0 h 1672"/>
                <a:gd name="T18" fmla="*/ 412 w 1444"/>
                <a:gd name="T19" fmla="*/ 290 h 1672"/>
                <a:gd name="T20" fmla="*/ 818 w 1444"/>
                <a:gd name="T21" fmla="*/ 836 h 1672"/>
                <a:gd name="T22" fmla="*/ 496 w 1444"/>
                <a:gd name="T23" fmla="*/ 836 h 1672"/>
                <a:gd name="T24" fmla="*/ 496 w 1444"/>
                <a:gd name="T25" fmla="*/ 588 h 1672"/>
                <a:gd name="T26" fmla="*/ 392 w 1444"/>
                <a:gd name="T27" fmla="*/ 568 h 1672"/>
                <a:gd name="T28" fmla="*/ 0 w 1444"/>
                <a:gd name="T29" fmla="*/ 1114 h 1672"/>
                <a:gd name="T30" fmla="*/ 410 w 1444"/>
                <a:gd name="T31" fmla="*/ 1672 h 1672"/>
                <a:gd name="T32" fmla="*/ 496 w 1444"/>
                <a:gd name="T33" fmla="*/ 1652 h 1672"/>
                <a:gd name="T34" fmla="*/ 494 w 1444"/>
                <a:gd name="T35" fmla="*/ 1398 h 1672"/>
                <a:gd name="T36" fmla="*/ 932 w 1444"/>
                <a:gd name="T37" fmla="*/ 1398 h 1672"/>
                <a:gd name="T38" fmla="*/ 1424 w 1444"/>
                <a:gd name="T39" fmla="*/ 706 h 1672"/>
                <a:gd name="T40" fmla="*/ 1424 w 1444"/>
                <a:gd name="T41" fmla="*/ 706 h 1672"/>
                <a:gd name="T42" fmla="*/ 1428 w 1444"/>
                <a:gd name="T43" fmla="*/ 698 h 1672"/>
                <a:gd name="T44" fmla="*/ 1436 w 1444"/>
                <a:gd name="T45" fmla="*/ 682 h 1672"/>
                <a:gd name="T46" fmla="*/ 1440 w 1444"/>
                <a:gd name="T47" fmla="*/ 668 h 1672"/>
                <a:gd name="T48" fmla="*/ 1442 w 1444"/>
                <a:gd name="T49" fmla="*/ 654 h 1672"/>
                <a:gd name="T50" fmla="*/ 1444 w 1444"/>
                <a:gd name="T51" fmla="*/ 638 h 1672"/>
                <a:gd name="T52" fmla="*/ 1444 w 1444"/>
                <a:gd name="T53" fmla="*/ 618 h 1672"/>
                <a:gd name="T54" fmla="*/ 1444 w 1444"/>
                <a:gd name="T55" fmla="*/ 618 h 1672"/>
                <a:gd name="T56" fmla="*/ 870 w 1444"/>
                <a:gd name="T57" fmla="*/ 1316 h 1672"/>
                <a:gd name="T58" fmla="*/ 390 w 1444"/>
                <a:gd name="T59" fmla="*/ 1316 h 1672"/>
                <a:gd name="T60" fmla="*/ 390 w 1444"/>
                <a:gd name="T61" fmla="*/ 1470 h 1672"/>
                <a:gd name="T62" fmla="*/ 120 w 1444"/>
                <a:gd name="T63" fmla="*/ 1118 h 1672"/>
                <a:gd name="T64" fmla="*/ 398 w 1444"/>
                <a:gd name="T65" fmla="*/ 764 h 1672"/>
                <a:gd name="T66" fmla="*/ 398 w 1444"/>
                <a:gd name="T67" fmla="*/ 922 h 1672"/>
                <a:gd name="T68" fmla="*/ 1152 w 1444"/>
                <a:gd name="T69" fmla="*/ 922 h 1672"/>
                <a:gd name="T70" fmla="*/ 870 w 1444"/>
                <a:gd name="T71" fmla="*/ 1316 h 1672"/>
                <a:gd name="T72" fmla="*/ 1348 w 1444"/>
                <a:gd name="T73" fmla="*/ 638 h 1672"/>
                <a:gd name="T74" fmla="*/ 1348 w 1444"/>
                <a:gd name="T75" fmla="*/ 638 h 1672"/>
                <a:gd name="T76" fmla="*/ 1346 w 1444"/>
                <a:gd name="T77" fmla="*/ 650 h 1672"/>
                <a:gd name="T78" fmla="*/ 1344 w 1444"/>
                <a:gd name="T79" fmla="*/ 660 h 1672"/>
                <a:gd name="T80" fmla="*/ 1338 w 1444"/>
                <a:gd name="T81" fmla="*/ 676 h 1672"/>
                <a:gd name="T82" fmla="*/ 1332 w 1444"/>
                <a:gd name="T83" fmla="*/ 686 h 1672"/>
                <a:gd name="T84" fmla="*/ 1330 w 1444"/>
                <a:gd name="T85" fmla="*/ 690 h 1672"/>
                <a:gd name="T86" fmla="*/ 1234 w 1444"/>
                <a:gd name="T87" fmla="*/ 836 h 1672"/>
                <a:gd name="T88" fmla="*/ 942 w 1444"/>
                <a:gd name="T89" fmla="*/ 836 h 1672"/>
                <a:gd name="T90" fmla="*/ 568 w 1444"/>
                <a:gd name="T91" fmla="*/ 320 h 1672"/>
                <a:gd name="T92" fmla="*/ 976 w 1444"/>
                <a:gd name="T93" fmla="*/ 128 h 1672"/>
                <a:gd name="T94" fmla="*/ 1322 w 1444"/>
                <a:gd name="T95" fmla="*/ 570 h 1672"/>
                <a:gd name="T96" fmla="*/ 1322 w 1444"/>
                <a:gd name="T97" fmla="*/ 570 h 1672"/>
                <a:gd name="T98" fmla="*/ 1326 w 1444"/>
                <a:gd name="T99" fmla="*/ 576 h 1672"/>
                <a:gd name="T100" fmla="*/ 1336 w 1444"/>
                <a:gd name="T101" fmla="*/ 592 h 1672"/>
                <a:gd name="T102" fmla="*/ 1340 w 1444"/>
                <a:gd name="T103" fmla="*/ 602 h 1672"/>
                <a:gd name="T104" fmla="*/ 1344 w 1444"/>
                <a:gd name="T105" fmla="*/ 614 h 1672"/>
                <a:gd name="T106" fmla="*/ 1348 w 1444"/>
                <a:gd name="T107" fmla="*/ 626 h 1672"/>
                <a:gd name="T108" fmla="*/ 1348 w 1444"/>
                <a:gd name="T109" fmla="*/ 638 h 1672"/>
                <a:gd name="T110" fmla="*/ 1348 w 1444"/>
                <a:gd name="T111" fmla="*/ 638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4" h="1672">
                  <a:moveTo>
                    <a:pt x="1444" y="618"/>
                  </a:moveTo>
                  <a:lnTo>
                    <a:pt x="1444" y="618"/>
                  </a:lnTo>
                  <a:lnTo>
                    <a:pt x="1440" y="600"/>
                  </a:lnTo>
                  <a:lnTo>
                    <a:pt x="1436" y="582"/>
                  </a:lnTo>
                  <a:lnTo>
                    <a:pt x="1430" y="564"/>
                  </a:lnTo>
                  <a:lnTo>
                    <a:pt x="1422" y="548"/>
                  </a:lnTo>
                  <a:lnTo>
                    <a:pt x="1410" y="526"/>
                  </a:lnTo>
                  <a:lnTo>
                    <a:pt x="1404" y="518"/>
                  </a:lnTo>
                  <a:lnTo>
                    <a:pt x="1020" y="0"/>
                  </a:lnTo>
                  <a:lnTo>
                    <a:pt x="412" y="290"/>
                  </a:lnTo>
                  <a:lnTo>
                    <a:pt x="818" y="836"/>
                  </a:lnTo>
                  <a:lnTo>
                    <a:pt x="496" y="836"/>
                  </a:lnTo>
                  <a:lnTo>
                    <a:pt x="496" y="588"/>
                  </a:lnTo>
                  <a:lnTo>
                    <a:pt x="392" y="568"/>
                  </a:lnTo>
                  <a:lnTo>
                    <a:pt x="0" y="1114"/>
                  </a:lnTo>
                  <a:lnTo>
                    <a:pt x="410" y="1672"/>
                  </a:lnTo>
                  <a:lnTo>
                    <a:pt x="496" y="1652"/>
                  </a:lnTo>
                  <a:lnTo>
                    <a:pt x="494" y="1398"/>
                  </a:lnTo>
                  <a:lnTo>
                    <a:pt x="932" y="1398"/>
                  </a:lnTo>
                  <a:lnTo>
                    <a:pt x="1424" y="706"/>
                  </a:lnTo>
                  <a:lnTo>
                    <a:pt x="1424" y="706"/>
                  </a:lnTo>
                  <a:lnTo>
                    <a:pt x="1428" y="698"/>
                  </a:lnTo>
                  <a:lnTo>
                    <a:pt x="1436" y="682"/>
                  </a:lnTo>
                  <a:lnTo>
                    <a:pt x="1440" y="668"/>
                  </a:lnTo>
                  <a:lnTo>
                    <a:pt x="1442" y="654"/>
                  </a:lnTo>
                  <a:lnTo>
                    <a:pt x="1444" y="638"/>
                  </a:lnTo>
                  <a:lnTo>
                    <a:pt x="1444" y="618"/>
                  </a:lnTo>
                  <a:lnTo>
                    <a:pt x="1444" y="618"/>
                  </a:lnTo>
                  <a:close/>
                  <a:moveTo>
                    <a:pt x="870" y="1316"/>
                  </a:moveTo>
                  <a:lnTo>
                    <a:pt x="390" y="1316"/>
                  </a:lnTo>
                  <a:lnTo>
                    <a:pt x="390" y="1470"/>
                  </a:lnTo>
                  <a:lnTo>
                    <a:pt x="120" y="1118"/>
                  </a:lnTo>
                  <a:lnTo>
                    <a:pt x="398" y="764"/>
                  </a:lnTo>
                  <a:lnTo>
                    <a:pt x="398" y="922"/>
                  </a:lnTo>
                  <a:lnTo>
                    <a:pt x="1152" y="922"/>
                  </a:lnTo>
                  <a:lnTo>
                    <a:pt x="870" y="1316"/>
                  </a:lnTo>
                  <a:close/>
                  <a:moveTo>
                    <a:pt x="1348" y="638"/>
                  </a:moveTo>
                  <a:lnTo>
                    <a:pt x="1348" y="638"/>
                  </a:lnTo>
                  <a:lnTo>
                    <a:pt x="1346" y="650"/>
                  </a:lnTo>
                  <a:lnTo>
                    <a:pt x="1344" y="660"/>
                  </a:lnTo>
                  <a:lnTo>
                    <a:pt x="1338" y="676"/>
                  </a:lnTo>
                  <a:lnTo>
                    <a:pt x="1332" y="686"/>
                  </a:lnTo>
                  <a:lnTo>
                    <a:pt x="1330" y="690"/>
                  </a:lnTo>
                  <a:lnTo>
                    <a:pt x="1234" y="836"/>
                  </a:lnTo>
                  <a:lnTo>
                    <a:pt x="942" y="836"/>
                  </a:lnTo>
                  <a:lnTo>
                    <a:pt x="568" y="320"/>
                  </a:lnTo>
                  <a:lnTo>
                    <a:pt x="976" y="128"/>
                  </a:lnTo>
                  <a:lnTo>
                    <a:pt x="1322" y="570"/>
                  </a:lnTo>
                  <a:lnTo>
                    <a:pt x="1322" y="570"/>
                  </a:lnTo>
                  <a:lnTo>
                    <a:pt x="1326" y="576"/>
                  </a:lnTo>
                  <a:lnTo>
                    <a:pt x="1336" y="592"/>
                  </a:lnTo>
                  <a:lnTo>
                    <a:pt x="1340" y="602"/>
                  </a:lnTo>
                  <a:lnTo>
                    <a:pt x="1344" y="614"/>
                  </a:lnTo>
                  <a:lnTo>
                    <a:pt x="1348" y="626"/>
                  </a:lnTo>
                  <a:lnTo>
                    <a:pt x="1348" y="638"/>
                  </a:lnTo>
                  <a:lnTo>
                    <a:pt x="1348" y="63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705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199600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pptxo38_リサイクルゴミ箱のイラスト</dc:title>
  <dc:subject>pptxo38_リサイクルゴミ箱のイラスト</dc:subject>
  <dc:creator>でじけろお</dc:creator>
  <cp:revision>1</cp:revision>
  <dcterms:created xsi:type="dcterms:W3CDTF">2018-05-20T00:31:01Z</dcterms:created>
  <dcterms:modified xsi:type="dcterms:W3CDTF">2026-01-12T14:03:22Z</dcterms:modified>
  <cp:version>1</cp:version>
</cp:coreProperties>
</file>