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57" r:id="rId2"/>
    <p:sldId id="10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CC"/>
    <a:srgbClr val="FFCC00"/>
    <a:srgbClr val="FFFFFF"/>
    <a:srgbClr val="800000"/>
    <a:srgbClr val="FF33CC"/>
    <a:srgbClr val="FF7C80"/>
    <a:srgbClr val="00FF00"/>
    <a:srgbClr val="26262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0" d="100"/>
          <a:sy n="70" d="100"/>
        </p:scale>
        <p:origin x="47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F4D52-202E-8A33-8C03-E78FF735E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3446BACA-4F03-BEE9-90CE-C9BB0F7F60C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コイン電池のイラスト</a:t>
            </a:r>
          </a:p>
        </p:txBody>
      </p: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D383F5C6-C9FD-5C97-3F72-42EB33AEF0F4}"/>
              </a:ext>
            </a:extLst>
          </p:cNvPr>
          <p:cNvGrpSpPr/>
          <p:nvPr/>
        </p:nvGrpSpPr>
        <p:grpSpPr>
          <a:xfrm>
            <a:off x="5148195" y="1822931"/>
            <a:ext cx="974564" cy="866602"/>
            <a:chOff x="968557" y="4906234"/>
            <a:chExt cx="974564" cy="866602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ABC4444A-C81E-0226-A31A-7CF9A5B25724}"/>
                </a:ext>
              </a:extLst>
            </p:cNvPr>
            <p:cNvSpPr/>
            <p:nvPr/>
          </p:nvSpPr>
          <p:spPr bwMode="auto">
            <a:xfrm>
              <a:off x="968557" y="4906234"/>
              <a:ext cx="974564" cy="866602"/>
            </a:xfrm>
            <a:custGeom>
              <a:avLst/>
              <a:gdLst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87282 h 1069814"/>
                <a:gd name="csX15" fmla="*/ 0 w 974564"/>
                <a:gd name="csY15" fmla="*/ 463485 h 1069814"/>
                <a:gd name="csX16" fmla="*/ 2399 w 974564"/>
                <a:gd name="csY16" fmla="*/ 463485 h 1069814"/>
                <a:gd name="csX17" fmla="*/ 9900 w 974564"/>
                <a:gd name="csY17" fmla="*/ 389078 h 1069814"/>
                <a:gd name="csX18" fmla="*/ 487282 w 974564"/>
                <a:gd name="csY18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2399 w 974564"/>
                <a:gd name="csY15" fmla="*/ 463485 h 1069814"/>
                <a:gd name="csX16" fmla="*/ 9900 w 974564"/>
                <a:gd name="csY16" fmla="*/ 389078 h 1069814"/>
                <a:gd name="csX17" fmla="*/ 487282 w 974564"/>
                <a:gd name="csY17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9900 w 974564"/>
                <a:gd name="csY15" fmla="*/ 389078 h 1069814"/>
                <a:gd name="csX16" fmla="*/ 487282 w 974564"/>
                <a:gd name="csY16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463485 h 1069814"/>
                <a:gd name="csX14" fmla="*/ 9900 w 974564"/>
                <a:gd name="csY14" fmla="*/ 389078 h 1069814"/>
                <a:gd name="csX15" fmla="*/ 487282 w 974564"/>
                <a:gd name="csY15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463485 h 1069814"/>
                <a:gd name="csX13" fmla="*/ 9900 w 974564"/>
                <a:gd name="csY13" fmla="*/ 389078 h 1069814"/>
                <a:gd name="csX14" fmla="*/ 487282 w 974564"/>
                <a:gd name="csY14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87282 h 1069814"/>
                <a:gd name="csX4" fmla="*/ 974564 w 974564"/>
                <a:gd name="csY4" fmla="*/ 582532 h 1069814"/>
                <a:gd name="csX5" fmla="*/ 974564 w 974564"/>
                <a:gd name="csY5" fmla="*/ 604630 h 1069814"/>
                <a:gd name="csX6" fmla="*/ 972336 w 974564"/>
                <a:gd name="csY6" fmla="*/ 604630 h 1069814"/>
                <a:gd name="csX7" fmla="*/ 964664 w 974564"/>
                <a:gd name="csY7" fmla="*/ 680736 h 1069814"/>
                <a:gd name="csX8" fmla="*/ 487282 w 974564"/>
                <a:gd name="csY8" fmla="*/ 1069814 h 1069814"/>
                <a:gd name="csX9" fmla="*/ 9900 w 974564"/>
                <a:gd name="csY9" fmla="*/ 680736 h 1069814"/>
                <a:gd name="csX10" fmla="*/ 2228 w 974564"/>
                <a:gd name="csY10" fmla="*/ 604630 h 1069814"/>
                <a:gd name="csX11" fmla="*/ 0 w 974564"/>
                <a:gd name="csY11" fmla="*/ 463485 h 1069814"/>
                <a:gd name="csX12" fmla="*/ 9900 w 974564"/>
                <a:gd name="csY12" fmla="*/ 389078 h 1069814"/>
                <a:gd name="csX13" fmla="*/ 487282 w 974564"/>
                <a:gd name="csY13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582532 h 1069814"/>
                <a:gd name="csX4" fmla="*/ 974564 w 974564"/>
                <a:gd name="csY4" fmla="*/ 604630 h 1069814"/>
                <a:gd name="csX5" fmla="*/ 972336 w 974564"/>
                <a:gd name="csY5" fmla="*/ 604630 h 1069814"/>
                <a:gd name="csX6" fmla="*/ 964664 w 974564"/>
                <a:gd name="csY6" fmla="*/ 680736 h 1069814"/>
                <a:gd name="csX7" fmla="*/ 487282 w 974564"/>
                <a:gd name="csY7" fmla="*/ 1069814 h 1069814"/>
                <a:gd name="csX8" fmla="*/ 9900 w 974564"/>
                <a:gd name="csY8" fmla="*/ 680736 h 1069814"/>
                <a:gd name="csX9" fmla="*/ 2228 w 974564"/>
                <a:gd name="csY9" fmla="*/ 604630 h 1069814"/>
                <a:gd name="csX10" fmla="*/ 0 w 974564"/>
                <a:gd name="csY10" fmla="*/ 463485 h 1069814"/>
                <a:gd name="csX11" fmla="*/ 9900 w 974564"/>
                <a:gd name="csY11" fmla="*/ 389078 h 1069814"/>
                <a:gd name="csX12" fmla="*/ 487282 w 974564"/>
                <a:gd name="csY12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604630 h 1069814"/>
                <a:gd name="csX4" fmla="*/ 972336 w 974564"/>
                <a:gd name="csY4" fmla="*/ 604630 h 1069814"/>
                <a:gd name="csX5" fmla="*/ 964664 w 974564"/>
                <a:gd name="csY5" fmla="*/ 680736 h 1069814"/>
                <a:gd name="csX6" fmla="*/ 487282 w 974564"/>
                <a:gd name="csY6" fmla="*/ 1069814 h 1069814"/>
                <a:gd name="csX7" fmla="*/ 9900 w 974564"/>
                <a:gd name="csY7" fmla="*/ 680736 h 1069814"/>
                <a:gd name="csX8" fmla="*/ 2228 w 974564"/>
                <a:gd name="csY8" fmla="*/ 604630 h 1069814"/>
                <a:gd name="csX9" fmla="*/ 0 w 974564"/>
                <a:gd name="csY9" fmla="*/ 463485 h 1069814"/>
                <a:gd name="csX10" fmla="*/ 9900 w 974564"/>
                <a:gd name="csY10" fmla="*/ 389078 h 1069814"/>
                <a:gd name="csX11" fmla="*/ 487282 w 974564"/>
                <a:gd name="csY11" fmla="*/ 0 h 10698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974564" h="1069814">
                  <a:moveTo>
                    <a:pt x="487282" y="0"/>
                  </a:moveTo>
                  <a:cubicBezTo>
                    <a:pt x="722760" y="0"/>
                    <a:pt x="919227" y="167032"/>
                    <a:pt x="964664" y="389078"/>
                  </a:cubicBezTo>
                  <a:lnTo>
                    <a:pt x="972165" y="463485"/>
                  </a:lnTo>
                  <a:cubicBezTo>
                    <a:pt x="973815" y="499410"/>
                    <a:pt x="974536" y="581106"/>
                    <a:pt x="974564" y="604630"/>
                  </a:cubicBezTo>
                  <a:lnTo>
                    <a:pt x="972336" y="604630"/>
                  </a:lnTo>
                  <a:lnTo>
                    <a:pt x="964664" y="680736"/>
                  </a:lnTo>
                  <a:cubicBezTo>
                    <a:pt x="919227" y="902782"/>
                    <a:pt x="722760" y="1069814"/>
                    <a:pt x="487282" y="1069814"/>
                  </a:cubicBezTo>
                  <a:cubicBezTo>
                    <a:pt x="251804" y="1069814"/>
                    <a:pt x="55337" y="902782"/>
                    <a:pt x="9900" y="680736"/>
                  </a:cubicBezTo>
                  <a:lnTo>
                    <a:pt x="2228" y="604630"/>
                  </a:lnTo>
                  <a:cubicBezTo>
                    <a:pt x="1485" y="557582"/>
                    <a:pt x="743" y="510533"/>
                    <a:pt x="0" y="463485"/>
                  </a:cubicBezTo>
                  <a:lnTo>
                    <a:pt x="9900" y="389078"/>
                  </a:lnTo>
                  <a:cubicBezTo>
                    <a:pt x="55337" y="167032"/>
                    <a:pt x="251804" y="0"/>
                    <a:pt x="487282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DB556907-BEF6-58C1-9575-475A86CCA972}"/>
                </a:ext>
              </a:extLst>
            </p:cNvPr>
            <p:cNvSpPr/>
            <p:nvPr/>
          </p:nvSpPr>
          <p:spPr bwMode="auto">
            <a:xfrm>
              <a:off x="968557" y="4906234"/>
              <a:ext cx="974564" cy="789445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6A1880EA-1AB8-2C18-8093-F061D452FFD2}"/>
                </a:ext>
              </a:extLst>
            </p:cNvPr>
            <p:cNvSpPr/>
            <p:nvPr/>
          </p:nvSpPr>
          <p:spPr bwMode="auto">
            <a:xfrm>
              <a:off x="1042397" y="4962309"/>
              <a:ext cx="826884" cy="65824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22C35861-1FF8-6257-5648-C6E4F4E19837}"/>
              </a:ext>
            </a:extLst>
          </p:cNvPr>
          <p:cNvGrpSpPr/>
          <p:nvPr/>
        </p:nvGrpSpPr>
        <p:grpSpPr>
          <a:xfrm>
            <a:off x="7098183" y="2263246"/>
            <a:ext cx="1664184" cy="1028619"/>
            <a:chOff x="7486150" y="4901670"/>
            <a:chExt cx="1664184" cy="1028619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0B7C74E9-4917-DEF3-9185-65F44CEB2E01}"/>
                </a:ext>
              </a:extLst>
            </p:cNvPr>
            <p:cNvSpPr/>
            <p:nvPr/>
          </p:nvSpPr>
          <p:spPr bwMode="auto">
            <a:xfrm>
              <a:off x="7486150" y="4901670"/>
              <a:ext cx="1664184" cy="1028619"/>
            </a:xfrm>
            <a:custGeom>
              <a:avLst/>
              <a:gdLst>
                <a:gd name="csX0" fmla="*/ 832093 w 1664184"/>
                <a:gd name="csY0" fmla="*/ 0 h 1028619"/>
                <a:gd name="csX1" fmla="*/ 1539662 w 1664184"/>
                <a:gd name="csY1" fmla="*/ 228532 h 1028619"/>
                <a:gd name="csX2" fmla="*/ 1601847 w 1664184"/>
                <a:gd name="csY2" fmla="*/ 300378 h 1028619"/>
                <a:gd name="csX3" fmla="*/ 1643449 w 1664184"/>
                <a:gd name="csY3" fmla="*/ 384512 h 1028619"/>
                <a:gd name="csX4" fmla="*/ 1664184 w 1664184"/>
                <a:gd name="csY4" fmla="*/ 524127 h 1028619"/>
                <a:gd name="csX5" fmla="*/ 1650405 w 1664184"/>
                <a:gd name="csY5" fmla="*/ 609934 h 1028619"/>
                <a:gd name="csX6" fmla="*/ 832092 w 1664184"/>
                <a:gd name="csY6" fmla="*/ 1028619 h 1028619"/>
                <a:gd name="csX7" fmla="*/ 13779 w 1664184"/>
                <a:gd name="csY7" fmla="*/ 609934 h 1028619"/>
                <a:gd name="csX8" fmla="*/ 0 w 1664184"/>
                <a:gd name="csY8" fmla="*/ 524128 h 1028619"/>
                <a:gd name="csX9" fmla="*/ 20738 w 1664184"/>
                <a:gd name="csY9" fmla="*/ 384507 h 1028619"/>
                <a:gd name="csX10" fmla="*/ 62335 w 1664184"/>
                <a:gd name="csY10" fmla="*/ 300384 h 1028619"/>
                <a:gd name="csX11" fmla="*/ 124524 w 1664184"/>
                <a:gd name="csY11" fmla="*/ 228532 h 1028619"/>
                <a:gd name="csX12" fmla="*/ 832093 w 1664184"/>
                <a:gd name="csY12" fmla="*/ 0 h 10286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664184" h="1028619">
                  <a:moveTo>
                    <a:pt x="832093" y="0"/>
                  </a:moveTo>
                  <a:cubicBezTo>
                    <a:pt x="1131954" y="0"/>
                    <a:pt x="1394556" y="91522"/>
                    <a:pt x="1539662" y="228532"/>
                  </a:cubicBezTo>
                  <a:lnTo>
                    <a:pt x="1601847" y="300378"/>
                  </a:lnTo>
                  <a:lnTo>
                    <a:pt x="1643449" y="384512"/>
                  </a:lnTo>
                  <a:lnTo>
                    <a:pt x="1664184" y="524127"/>
                  </a:lnTo>
                  <a:lnTo>
                    <a:pt x="1650405" y="609934"/>
                  </a:lnTo>
                  <a:cubicBezTo>
                    <a:pt x="1572518" y="848877"/>
                    <a:pt x="1235742" y="1028619"/>
                    <a:pt x="832092" y="1028619"/>
                  </a:cubicBezTo>
                  <a:cubicBezTo>
                    <a:pt x="428443" y="1028619"/>
                    <a:pt x="91666" y="848877"/>
                    <a:pt x="13779" y="609934"/>
                  </a:cubicBezTo>
                  <a:lnTo>
                    <a:pt x="0" y="524128"/>
                  </a:lnTo>
                  <a:lnTo>
                    <a:pt x="20738" y="384507"/>
                  </a:lnTo>
                  <a:lnTo>
                    <a:pt x="62335" y="300384"/>
                  </a:lnTo>
                  <a:lnTo>
                    <a:pt x="124524" y="228532"/>
                  </a:lnTo>
                  <a:cubicBezTo>
                    <a:pt x="269631" y="91522"/>
                    <a:pt x="532233" y="0"/>
                    <a:pt x="83209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16011A95-5A04-9B71-36A2-EDFB5DDCBC4C}"/>
                </a:ext>
              </a:extLst>
            </p:cNvPr>
            <p:cNvSpPr/>
            <p:nvPr/>
          </p:nvSpPr>
          <p:spPr bwMode="auto">
            <a:xfrm>
              <a:off x="7540107" y="4929271"/>
              <a:ext cx="1556270" cy="880449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005D7FC0-0646-C59A-C21E-640D41EC968B}"/>
                </a:ext>
              </a:extLst>
            </p:cNvPr>
            <p:cNvSpPr/>
            <p:nvPr/>
          </p:nvSpPr>
          <p:spPr bwMode="auto">
            <a:xfrm>
              <a:off x="7554396" y="4902354"/>
              <a:ext cx="1527692" cy="905850"/>
            </a:xfrm>
            <a:custGeom>
              <a:avLst/>
              <a:gdLst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1269 w 1523484"/>
                <a:gd name="csY2" fmla="*/ 452925 h 905850"/>
                <a:gd name="csX3" fmla="*/ 1523484 w 1523484"/>
                <a:gd name="csY3" fmla="*/ 465625 h 905850"/>
                <a:gd name="csX4" fmla="*/ 761742 w 1523484"/>
                <a:gd name="csY4" fmla="*/ 905850 h 905850"/>
                <a:gd name="csX5" fmla="*/ 0 w 1523484"/>
                <a:gd name="csY5" fmla="*/ 465625 h 905850"/>
                <a:gd name="csX6" fmla="*/ 2216 w 1523484"/>
                <a:gd name="csY6" fmla="*/ 452925 h 905850"/>
                <a:gd name="csX7" fmla="*/ 0 w 1523484"/>
                <a:gd name="csY7" fmla="*/ 440225 h 905850"/>
                <a:gd name="csX8" fmla="*/ 761742 w 1523484"/>
                <a:gd name="csY8" fmla="*/ 0 h 905850"/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1269 w 1523484"/>
                <a:gd name="csY2" fmla="*/ 452925 h 905850"/>
                <a:gd name="csX3" fmla="*/ 1523484 w 1523484"/>
                <a:gd name="csY3" fmla="*/ 465625 h 905850"/>
                <a:gd name="csX4" fmla="*/ 761742 w 1523484"/>
                <a:gd name="csY4" fmla="*/ 905850 h 905850"/>
                <a:gd name="csX5" fmla="*/ 0 w 1523484"/>
                <a:gd name="csY5" fmla="*/ 465625 h 905850"/>
                <a:gd name="csX6" fmla="*/ 0 w 1523484"/>
                <a:gd name="csY6" fmla="*/ 440225 h 905850"/>
                <a:gd name="csX7" fmla="*/ 761742 w 1523484"/>
                <a:gd name="csY7" fmla="*/ 0 h 905850"/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3484 w 1523484"/>
                <a:gd name="csY2" fmla="*/ 465625 h 905850"/>
                <a:gd name="csX3" fmla="*/ 761742 w 1523484"/>
                <a:gd name="csY3" fmla="*/ 905850 h 905850"/>
                <a:gd name="csX4" fmla="*/ 0 w 1523484"/>
                <a:gd name="csY4" fmla="*/ 465625 h 905850"/>
                <a:gd name="csX5" fmla="*/ 0 w 1523484"/>
                <a:gd name="csY5" fmla="*/ 440225 h 905850"/>
                <a:gd name="csX6" fmla="*/ 761742 w 1523484"/>
                <a:gd name="csY6" fmla="*/ 0 h 905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23484" h="905850">
                  <a:moveTo>
                    <a:pt x="761742" y="0"/>
                  </a:moveTo>
                  <a:cubicBezTo>
                    <a:pt x="1182440" y="0"/>
                    <a:pt x="1523484" y="197095"/>
                    <a:pt x="1523484" y="440225"/>
                  </a:cubicBezTo>
                  <a:lnTo>
                    <a:pt x="1523484" y="465625"/>
                  </a:lnTo>
                  <a:cubicBezTo>
                    <a:pt x="1523484" y="708755"/>
                    <a:pt x="1182440" y="905850"/>
                    <a:pt x="761742" y="905850"/>
                  </a:cubicBezTo>
                  <a:cubicBezTo>
                    <a:pt x="341044" y="905850"/>
                    <a:pt x="0" y="708755"/>
                    <a:pt x="0" y="465625"/>
                  </a:cubicBezTo>
                  <a:lnTo>
                    <a:pt x="0" y="440225"/>
                  </a:lnTo>
                  <a:cubicBezTo>
                    <a:pt x="0" y="197095"/>
                    <a:pt x="341044" y="0"/>
                    <a:pt x="7617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76000">
                  <a:srgbClr val="C0C0C0"/>
                </a:gs>
                <a:gs pos="43000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135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B924707E-700C-EF24-8874-FB4DF8E23C9A}"/>
              </a:ext>
            </a:extLst>
          </p:cNvPr>
          <p:cNvGrpSpPr/>
          <p:nvPr/>
        </p:nvGrpSpPr>
        <p:grpSpPr>
          <a:xfrm>
            <a:off x="7098183" y="5239634"/>
            <a:ext cx="1664184" cy="1028619"/>
            <a:chOff x="7486150" y="6183716"/>
            <a:chExt cx="1664184" cy="1028619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447F2372-98AF-0031-6C6E-E376D152E566}"/>
                </a:ext>
              </a:extLst>
            </p:cNvPr>
            <p:cNvSpPr/>
            <p:nvPr/>
          </p:nvSpPr>
          <p:spPr bwMode="auto">
            <a:xfrm>
              <a:off x="7486150" y="6183716"/>
              <a:ext cx="1664184" cy="1028619"/>
            </a:xfrm>
            <a:custGeom>
              <a:avLst/>
              <a:gdLst>
                <a:gd name="csX0" fmla="*/ 832093 w 1664184"/>
                <a:gd name="csY0" fmla="*/ 0 h 1028619"/>
                <a:gd name="csX1" fmla="*/ 1539662 w 1664184"/>
                <a:gd name="csY1" fmla="*/ 228532 h 1028619"/>
                <a:gd name="csX2" fmla="*/ 1601847 w 1664184"/>
                <a:gd name="csY2" fmla="*/ 300378 h 1028619"/>
                <a:gd name="csX3" fmla="*/ 1643449 w 1664184"/>
                <a:gd name="csY3" fmla="*/ 384512 h 1028619"/>
                <a:gd name="csX4" fmla="*/ 1664184 w 1664184"/>
                <a:gd name="csY4" fmla="*/ 524127 h 1028619"/>
                <a:gd name="csX5" fmla="*/ 1650405 w 1664184"/>
                <a:gd name="csY5" fmla="*/ 609934 h 1028619"/>
                <a:gd name="csX6" fmla="*/ 832092 w 1664184"/>
                <a:gd name="csY6" fmla="*/ 1028619 h 1028619"/>
                <a:gd name="csX7" fmla="*/ 13779 w 1664184"/>
                <a:gd name="csY7" fmla="*/ 609934 h 1028619"/>
                <a:gd name="csX8" fmla="*/ 0 w 1664184"/>
                <a:gd name="csY8" fmla="*/ 524128 h 1028619"/>
                <a:gd name="csX9" fmla="*/ 20738 w 1664184"/>
                <a:gd name="csY9" fmla="*/ 384507 h 1028619"/>
                <a:gd name="csX10" fmla="*/ 62335 w 1664184"/>
                <a:gd name="csY10" fmla="*/ 300384 h 1028619"/>
                <a:gd name="csX11" fmla="*/ 124524 w 1664184"/>
                <a:gd name="csY11" fmla="*/ 228532 h 1028619"/>
                <a:gd name="csX12" fmla="*/ 832093 w 1664184"/>
                <a:gd name="csY12" fmla="*/ 0 h 10286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664184" h="1028619">
                  <a:moveTo>
                    <a:pt x="832093" y="0"/>
                  </a:moveTo>
                  <a:cubicBezTo>
                    <a:pt x="1131954" y="0"/>
                    <a:pt x="1394556" y="91522"/>
                    <a:pt x="1539662" y="228532"/>
                  </a:cubicBezTo>
                  <a:lnTo>
                    <a:pt x="1601847" y="300378"/>
                  </a:lnTo>
                  <a:lnTo>
                    <a:pt x="1643449" y="384512"/>
                  </a:lnTo>
                  <a:lnTo>
                    <a:pt x="1664184" y="524127"/>
                  </a:lnTo>
                  <a:lnTo>
                    <a:pt x="1650405" y="609934"/>
                  </a:lnTo>
                  <a:cubicBezTo>
                    <a:pt x="1572518" y="848877"/>
                    <a:pt x="1235742" y="1028619"/>
                    <a:pt x="832092" y="1028619"/>
                  </a:cubicBezTo>
                  <a:cubicBezTo>
                    <a:pt x="428443" y="1028619"/>
                    <a:pt x="91666" y="848877"/>
                    <a:pt x="13779" y="609934"/>
                  </a:cubicBezTo>
                  <a:lnTo>
                    <a:pt x="0" y="524128"/>
                  </a:lnTo>
                  <a:lnTo>
                    <a:pt x="20738" y="384507"/>
                  </a:lnTo>
                  <a:lnTo>
                    <a:pt x="62335" y="300384"/>
                  </a:lnTo>
                  <a:lnTo>
                    <a:pt x="124524" y="228532"/>
                  </a:lnTo>
                  <a:cubicBezTo>
                    <a:pt x="269631" y="91522"/>
                    <a:pt x="532233" y="0"/>
                    <a:pt x="832093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E27082AC-7549-72E5-78FF-B52ADA33B4DD}"/>
                </a:ext>
              </a:extLst>
            </p:cNvPr>
            <p:cNvSpPr/>
            <p:nvPr/>
          </p:nvSpPr>
          <p:spPr bwMode="auto">
            <a:xfrm>
              <a:off x="7540107" y="6211317"/>
              <a:ext cx="1556270" cy="880449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A07EF32B-AEAD-A30A-723A-2CF1BD7A7BEB}"/>
                </a:ext>
              </a:extLst>
            </p:cNvPr>
            <p:cNvSpPr/>
            <p:nvPr/>
          </p:nvSpPr>
          <p:spPr bwMode="auto">
            <a:xfrm>
              <a:off x="7554396" y="6184400"/>
              <a:ext cx="1527692" cy="905850"/>
            </a:xfrm>
            <a:custGeom>
              <a:avLst/>
              <a:gdLst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1269 w 1523484"/>
                <a:gd name="csY2" fmla="*/ 452925 h 905850"/>
                <a:gd name="csX3" fmla="*/ 1523484 w 1523484"/>
                <a:gd name="csY3" fmla="*/ 465625 h 905850"/>
                <a:gd name="csX4" fmla="*/ 761742 w 1523484"/>
                <a:gd name="csY4" fmla="*/ 905850 h 905850"/>
                <a:gd name="csX5" fmla="*/ 0 w 1523484"/>
                <a:gd name="csY5" fmla="*/ 465625 h 905850"/>
                <a:gd name="csX6" fmla="*/ 2216 w 1523484"/>
                <a:gd name="csY6" fmla="*/ 452925 h 905850"/>
                <a:gd name="csX7" fmla="*/ 0 w 1523484"/>
                <a:gd name="csY7" fmla="*/ 440225 h 905850"/>
                <a:gd name="csX8" fmla="*/ 761742 w 1523484"/>
                <a:gd name="csY8" fmla="*/ 0 h 905850"/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1269 w 1523484"/>
                <a:gd name="csY2" fmla="*/ 452925 h 905850"/>
                <a:gd name="csX3" fmla="*/ 1523484 w 1523484"/>
                <a:gd name="csY3" fmla="*/ 465625 h 905850"/>
                <a:gd name="csX4" fmla="*/ 761742 w 1523484"/>
                <a:gd name="csY4" fmla="*/ 905850 h 905850"/>
                <a:gd name="csX5" fmla="*/ 0 w 1523484"/>
                <a:gd name="csY5" fmla="*/ 465625 h 905850"/>
                <a:gd name="csX6" fmla="*/ 0 w 1523484"/>
                <a:gd name="csY6" fmla="*/ 440225 h 905850"/>
                <a:gd name="csX7" fmla="*/ 761742 w 1523484"/>
                <a:gd name="csY7" fmla="*/ 0 h 905850"/>
                <a:gd name="csX0" fmla="*/ 761742 w 1523484"/>
                <a:gd name="csY0" fmla="*/ 0 h 905850"/>
                <a:gd name="csX1" fmla="*/ 1523484 w 1523484"/>
                <a:gd name="csY1" fmla="*/ 440225 h 905850"/>
                <a:gd name="csX2" fmla="*/ 1523484 w 1523484"/>
                <a:gd name="csY2" fmla="*/ 465625 h 905850"/>
                <a:gd name="csX3" fmla="*/ 761742 w 1523484"/>
                <a:gd name="csY3" fmla="*/ 905850 h 905850"/>
                <a:gd name="csX4" fmla="*/ 0 w 1523484"/>
                <a:gd name="csY4" fmla="*/ 465625 h 905850"/>
                <a:gd name="csX5" fmla="*/ 0 w 1523484"/>
                <a:gd name="csY5" fmla="*/ 440225 h 905850"/>
                <a:gd name="csX6" fmla="*/ 761742 w 1523484"/>
                <a:gd name="csY6" fmla="*/ 0 h 905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23484" h="905850">
                  <a:moveTo>
                    <a:pt x="761742" y="0"/>
                  </a:moveTo>
                  <a:cubicBezTo>
                    <a:pt x="1182440" y="0"/>
                    <a:pt x="1523484" y="197095"/>
                    <a:pt x="1523484" y="440225"/>
                  </a:cubicBezTo>
                  <a:lnTo>
                    <a:pt x="1523484" y="465625"/>
                  </a:lnTo>
                  <a:cubicBezTo>
                    <a:pt x="1523484" y="708755"/>
                    <a:pt x="1182440" y="905850"/>
                    <a:pt x="761742" y="905850"/>
                  </a:cubicBezTo>
                  <a:cubicBezTo>
                    <a:pt x="341044" y="905850"/>
                    <a:pt x="0" y="708755"/>
                    <a:pt x="0" y="465625"/>
                  </a:cubicBezTo>
                  <a:lnTo>
                    <a:pt x="0" y="440225"/>
                  </a:lnTo>
                  <a:cubicBezTo>
                    <a:pt x="0" y="197095"/>
                    <a:pt x="341044" y="0"/>
                    <a:pt x="761742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42660AF6-4B27-50C5-73B2-E98C622B2EBB}"/>
              </a:ext>
            </a:extLst>
          </p:cNvPr>
          <p:cNvGrpSpPr/>
          <p:nvPr/>
        </p:nvGrpSpPr>
        <p:grpSpPr>
          <a:xfrm>
            <a:off x="7089351" y="992310"/>
            <a:ext cx="1681849" cy="1080921"/>
            <a:chOff x="5567363" y="4901670"/>
            <a:chExt cx="1681849" cy="1080921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96D19769-2E0D-FAF1-422C-0D380E80FC29}"/>
                </a:ext>
              </a:extLst>
            </p:cNvPr>
            <p:cNvSpPr/>
            <p:nvPr/>
          </p:nvSpPr>
          <p:spPr bwMode="auto">
            <a:xfrm rot="10800000">
              <a:off x="5567746" y="4901670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C160C76D-8D7B-61FD-488B-5661A7249775}"/>
                </a:ext>
              </a:extLst>
            </p:cNvPr>
            <p:cNvSpPr/>
            <p:nvPr/>
          </p:nvSpPr>
          <p:spPr bwMode="auto">
            <a:xfrm>
              <a:off x="5567363" y="4901670"/>
              <a:ext cx="1671637" cy="960968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71D551D2-B136-9FC0-75C0-BE269566BD63}"/>
              </a:ext>
            </a:extLst>
          </p:cNvPr>
          <p:cNvGrpSpPr/>
          <p:nvPr/>
        </p:nvGrpSpPr>
        <p:grpSpPr>
          <a:xfrm>
            <a:off x="7089351" y="3919132"/>
            <a:ext cx="1681849" cy="1080921"/>
            <a:chOff x="5567363" y="6183716"/>
            <a:chExt cx="1681849" cy="1080921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520AAB4F-26EA-DFF6-9352-E216A7BAC81A}"/>
                </a:ext>
              </a:extLst>
            </p:cNvPr>
            <p:cNvSpPr/>
            <p:nvPr/>
          </p:nvSpPr>
          <p:spPr bwMode="auto">
            <a:xfrm rot="10800000">
              <a:off x="5567746" y="6183716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00001A06-92E2-5619-58BF-07C0401A2049}"/>
                </a:ext>
              </a:extLst>
            </p:cNvPr>
            <p:cNvSpPr/>
            <p:nvPr/>
          </p:nvSpPr>
          <p:spPr bwMode="auto">
            <a:xfrm>
              <a:off x="5567363" y="6183716"/>
              <a:ext cx="1671637" cy="96096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816AAEC0-AABA-CD13-8CD9-2561612BB08F}"/>
              </a:ext>
            </a:extLst>
          </p:cNvPr>
          <p:cNvGrpSpPr/>
          <p:nvPr/>
        </p:nvGrpSpPr>
        <p:grpSpPr>
          <a:xfrm>
            <a:off x="3916104" y="1822931"/>
            <a:ext cx="974564" cy="866602"/>
            <a:chOff x="604363" y="5854449"/>
            <a:chExt cx="974564" cy="866602"/>
          </a:xfrm>
        </p:grpSpPr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E1A8177-0CAA-16E8-CE53-F91CCEE7AB7C}"/>
                </a:ext>
              </a:extLst>
            </p:cNvPr>
            <p:cNvSpPr/>
            <p:nvPr/>
          </p:nvSpPr>
          <p:spPr bwMode="auto">
            <a:xfrm>
              <a:off x="604363" y="5854449"/>
              <a:ext cx="974564" cy="866602"/>
            </a:xfrm>
            <a:custGeom>
              <a:avLst/>
              <a:gdLst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87282 h 1069814"/>
                <a:gd name="csX15" fmla="*/ 0 w 974564"/>
                <a:gd name="csY15" fmla="*/ 463485 h 1069814"/>
                <a:gd name="csX16" fmla="*/ 2399 w 974564"/>
                <a:gd name="csY16" fmla="*/ 463485 h 1069814"/>
                <a:gd name="csX17" fmla="*/ 9900 w 974564"/>
                <a:gd name="csY17" fmla="*/ 389078 h 1069814"/>
                <a:gd name="csX18" fmla="*/ 487282 w 974564"/>
                <a:gd name="csY18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2399 w 974564"/>
                <a:gd name="csY15" fmla="*/ 463485 h 1069814"/>
                <a:gd name="csX16" fmla="*/ 9900 w 974564"/>
                <a:gd name="csY16" fmla="*/ 389078 h 1069814"/>
                <a:gd name="csX17" fmla="*/ 487282 w 974564"/>
                <a:gd name="csY17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9900 w 974564"/>
                <a:gd name="csY15" fmla="*/ 389078 h 1069814"/>
                <a:gd name="csX16" fmla="*/ 487282 w 974564"/>
                <a:gd name="csY16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463485 h 1069814"/>
                <a:gd name="csX14" fmla="*/ 9900 w 974564"/>
                <a:gd name="csY14" fmla="*/ 389078 h 1069814"/>
                <a:gd name="csX15" fmla="*/ 487282 w 974564"/>
                <a:gd name="csY15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463485 h 1069814"/>
                <a:gd name="csX13" fmla="*/ 9900 w 974564"/>
                <a:gd name="csY13" fmla="*/ 389078 h 1069814"/>
                <a:gd name="csX14" fmla="*/ 487282 w 974564"/>
                <a:gd name="csY14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87282 h 1069814"/>
                <a:gd name="csX4" fmla="*/ 974564 w 974564"/>
                <a:gd name="csY4" fmla="*/ 582532 h 1069814"/>
                <a:gd name="csX5" fmla="*/ 974564 w 974564"/>
                <a:gd name="csY5" fmla="*/ 604630 h 1069814"/>
                <a:gd name="csX6" fmla="*/ 972336 w 974564"/>
                <a:gd name="csY6" fmla="*/ 604630 h 1069814"/>
                <a:gd name="csX7" fmla="*/ 964664 w 974564"/>
                <a:gd name="csY7" fmla="*/ 680736 h 1069814"/>
                <a:gd name="csX8" fmla="*/ 487282 w 974564"/>
                <a:gd name="csY8" fmla="*/ 1069814 h 1069814"/>
                <a:gd name="csX9" fmla="*/ 9900 w 974564"/>
                <a:gd name="csY9" fmla="*/ 680736 h 1069814"/>
                <a:gd name="csX10" fmla="*/ 2228 w 974564"/>
                <a:gd name="csY10" fmla="*/ 604630 h 1069814"/>
                <a:gd name="csX11" fmla="*/ 0 w 974564"/>
                <a:gd name="csY11" fmla="*/ 463485 h 1069814"/>
                <a:gd name="csX12" fmla="*/ 9900 w 974564"/>
                <a:gd name="csY12" fmla="*/ 389078 h 1069814"/>
                <a:gd name="csX13" fmla="*/ 487282 w 974564"/>
                <a:gd name="csY13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582532 h 1069814"/>
                <a:gd name="csX4" fmla="*/ 974564 w 974564"/>
                <a:gd name="csY4" fmla="*/ 604630 h 1069814"/>
                <a:gd name="csX5" fmla="*/ 972336 w 974564"/>
                <a:gd name="csY5" fmla="*/ 604630 h 1069814"/>
                <a:gd name="csX6" fmla="*/ 964664 w 974564"/>
                <a:gd name="csY6" fmla="*/ 680736 h 1069814"/>
                <a:gd name="csX7" fmla="*/ 487282 w 974564"/>
                <a:gd name="csY7" fmla="*/ 1069814 h 1069814"/>
                <a:gd name="csX8" fmla="*/ 9900 w 974564"/>
                <a:gd name="csY8" fmla="*/ 680736 h 1069814"/>
                <a:gd name="csX9" fmla="*/ 2228 w 974564"/>
                <a:gd name="csY9" fmla="*/ 604630 h 1069814"/>
                <a:gd name="csX10" fmla="*/ 0 w 974564"/>
                <a:gd name="csY10" fmla="*/ 463485 h 1069814"/>
                <a:gd name="csX11" fmla="*/ 9900 w 974564"/>
                <a:gd name="csY11" fmla="*/ 389078 h 1069814"/>
                <a:gd name="csX12" fmla="*/ 487282 w 974564"/>
                <a:gd name="csY12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604630 h 1069814"/>
                <a:gd name="csX4" fmla="*/ 972336 w 974564"/>
                <a:gd name="csY4" fmla="*/ 604630 h 1069814"/>
                <a:gd name="csX5" fmla="*/ 964664 w 974564"/>
                <a:gd name="csY5" fmla="*/ 680736 h 1069814"/>
                <a:gd name="csX6" fmla="*/ 487282 w 974564"/>
                <a:gd name="csY6" fmla="*/ 1069814 h 1069814"/>
                <a:gd name="csX7" fmla="*/ 9900 w 974564"/>
                <a:gd name="csY7" fmla="*/ 680736 h 1069814"/>
                <a:gd name="csX8" fmla="*/ 2228 w 974564"/>
                <a:gd name="csY8" fmla="*/ 604630 h 1069814"/>
                <a:gd name="csX9" fmla="*/ 0 w 974564"/>
                <a:gd name="csY9" fmla="*/ 463485 h 1069814"/>
                <a:gd name="csX10" fmla="*/ 9900 w 974564"/>
                <a:gd name="csY10" fmla="*/ 389078 h 1069814"/>
                <a:gd name="csX11" fmla="*/ 487282 w 974564"/>
                <a:gd name="csY11" fmla="*/ 0 h 10698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974564" h="1069814">
                  <a:moveTo>
                    <a:pt x="487282" y="0"/>
                  </a:moveTo>
                  <a:cubicBezTo>
                    <a:pt x="722760" y="0"/>
                    <a:pt x="919227" y="167032"/>
                    <a:pt x="964664" y="389078"/>
                  </a:cubicBezTo>
                  <a:lnTo>
                    <a:pt x="972165" y="463485"/>
                  </a:lnTo>
                  <a:cubicBezTo>
                    <a:pt x="973815" y="499410"/>
                    <a:pt x="974536" y="581106"/>
                    <a:pt x="974564" y="604630"/>
                  </a:cubicBezTo>
                  <a:lnTo>
                    <a:pt x="972336" y="604630"/>
                  </a:lnTo>
                  <a:lnTo>
                    <a:pt x="964664" y="680736"/>
                  </a:lnTo>
                  <a:cubicBezTo>
                    <a:pt x="919227" y="902782"/>
                    <a:pt x="722760" y="1069814"/>
                    <a:pt x="487282" y="1069814"/>
                  </a:cubicBezTo>
                  <a:cubicBezTo>
                    <a:pt x="251804" y="1069814"/>
                    <a:pt x="55337" y="902782"/>
                    <a:pt x="9900" y="680736"/>
                  </a:cubicBezTo>
                  <a:lnTo>
                    <a:pt x="2228" y="604630"/>
                  </a:lnTo>
                  <a:cubicBezTo>
                    <a:pt x="1485" y="557582"/>
                    <a:pt x="743" y="510533"/>
                    <a:pt x="0" y="463485"/>
                  </a:cubicBezTo>
                  <a:lnTo>
                    <a:pt x="9900" y="389078"/>
                  </a:lnTo>
                  <a:cubicBezTo>
                    <a:pt x="55337" y="167032"/>
                    <a:pt x="251804" y="0"/>
                    <a:pt x="487282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BBAD0EEE-1EE2-D597-85A4-0C3B5FEA87C8}"/>
                </a:ext>
              </a:extLst>
            </p:cNvPr>
            <p:cNvSpPr/>
            <p:nvPr/>
          </p:nvSpPr>
          <p:spPr bwMode="auto">
            <a:xfrm>
              <a:off x="604363" y="5854449"/>
              <a:ext cx="974564" cy="789445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B764AE75-C600-7810-5544-41BBAA9D51E1}"/>
                </a:ext>
              </a:extLst>
            </p:cNvPr>
            <p:cNvSpPr/>
            <p:nvPr/>
          </p:nvSpPr>
          <p:spPr bwMode="auto">
            <a:xfrm>
              <a:off x="679145" y="5895976"/>
              <a:ext cx="825000" cy="668290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A092BF4E-8EE7-D565-F10B-6C501797EF65}"/>
                </a:ext>
              </a:extLst>
            </p:cNvPr>
            <p:cNvSpPr/>
            <p:nvPr/>
          </p:nvSpPr>
          <p:spPr bwMode="auto">
            <a:xfrm>
              <a:off x="711677" y="6187259"/>
              <a:ext cx="759936" cy="326843"/>
            </a:xfrm>
            <a:custGeom>
              <a:avLst/>
              <a:gdLst>
                <a:gd name="csX0" fmla="*/ 2371 w 759936"/>
                <a:gd name="csY0" fmla="*/ 0 h 326843"/>
                <a:gd name="csX1" fmla="*/ 7720 w 759936"/>
                <a:gd name="csY1" fmla="*/ 42980 h 326843"/>
                <a:gd name="csX2" fmla="*/ 379968 w 759936"/>
                <a:gd name="csY2" fmla="*/ 288742 h 326843"/>
                <a:gd name="csX3" fmla="*/ 752216 w 759936"/>
                <a:gd name="csY3" fmla="*/ 42980 h 326843"/>
                <a:gd name="csX4" fmla="*/ 757565 w 759936"/>
                <a:gd name="csY4" fmla="*/ 0 h 326843"/>
                <a:gd name="csX5" fmla="*/ 759936 w 759936"/>
                <a:gd name="csY5" fmla="*/ 19050 h 326843"/>
                <a:gd name="csX6" fmla="*/ 379968 w 759936"/>
                <a:gd name="csY6" fmla="*/ 326843 h 326843"/>
                <a:gd name="csX7" fmla="*/ 0 w 759936"/>
                <a:gd name="csY7" fmla="*/ 19050 h 32684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59936" h="326843">
                  <a:moveTo>
                    <a:pt x="2371" y="0"/>
                  </a:moveTo>
                  <a:lnTo>
                    <a:pt x="7720" y="42980"/>
                  </a:lnTo>
                  <a:cubicBezTo>
                    <a:pt x="43150" y="183236"/>
                    <a:pt x="196348" y="288742"/>
                    <a:pt x="379968" y="288742"/>
                  </a:cubicBezTo>
                  <a:cubicBezTo>
                    <a:pt x="563588" y="288742"/>
                    <a:pt x="716786" y="183236"/>
                    <a:pt x="752216" y="42980"/>
                  </a:cubicBezTo>
                  <a:lnTo>
                    <a:pt x="757565" y="0"/>
                  </a:lnTo>
                  <a:lnTo>
                    <a:pt x="759936" y="19050"/>
                  </a:lnTo>
                  <a:cubicBezTo>
                    <a:pt x="759936" y="189039"/>
                    <a:pt x="589819" y="326843"/>
                    <a:pt x="379968" y="326843"/>
                  </a:cubicBezTo>
                  <a:cubicBezTo>
                    <a:pt x="170117" y="326843"/>
                    <a:pt x="0" y="189039"/>
                    <a:pt x="0" y="19050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28" name="楕円 227">
            <a:extLst>
              <a:ext uri="{FF2B5EF4-FFF2-40B4-BE49-F238E27FC236}">
                <a16:creationId xmlns:a16="http://schemas.microsoft.com/office/drawing/2014/main" id="{8D9C0520-2979-CA3E-0658-73730FBE1F78}"/>
              </a:ext>
            </a:extLst>
          </p:cNvPr>
          <p:cNvSpPr/>
          <p:nvPr/>
        </p:nvSpPr>
        <p:spPr bwMode="auto">
          <a:xfrm>
            <a:off x="2147206" y="1775964"/>
            <a:ext cx="974564" cy="974564"/>
          </a:xfrm>
          <a:prstGeom prst="ellipse">
            <a:avLst/>
          </a:prstGeom>
          <a:solidFill>
            <a:srgbClr val="FFFFFF">
              <a:lumMod val="85000"/>
            </a:srgbClr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AE1F47F5-3F07-55A0-437B-CF33D1C8448E}"/>
              </a:ext>
            </a:extLst>
          </p:cNvPr>
          <p:cNvGrpSpPr/>
          <p:nvPr/>
        </p:nvGrpSpPr>
        <p:grpSpPr>
          <a:xfrm>
            <a:off x="907109" y="1775964"/>
            <a:ext cx="974564" cy="974564"/>
            <a:chOff x="3146462" y="3760697"/>
            <a:chExt cx="974564" cy="974564"/>
          </a:xfrm>
        </p:grpSpPr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D1534F71-3C70-BDFA-B968-A64D5ECD6B31}"/>
                </a:ext>
              </a:extLst>
            </p:cNvPr>
            <p:cNvSpPr/>
            <p:nvPr/>
          </p:nvSpPr>
          <p:spPr bwMode="auto">
            <a:xfrm>
              <a:off x="3146462" y="3760697"/>
              <a:ext cx="974564" cy="9745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FE15E7A4-C82D-160C-05D6-DE7A0F38678D}"/>
                </a:ext>
              </a:extLst>
            </p:cNvPr>
            <p:cNvSpPr/>
            <p:nvPr/>
          </p:nvSpPr>
          <p:spPr bwMode="auto">
            <a:xfrm>
              <a:off x="3207457" y="3821692"/>
              <a:ext cx="852574" cy="85257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A6D28B3B-B20B-4050-D3B1-00EC6584978B}"/>
                </a:ext>
              </a:extLst>
            </p:cNvPr>
            <p:cNvSpPr/>
            <p:nvPr/>
          </p:nvSpPr>
          <p:spPr bwMode="auto">
            <a:xfrm>
              <a:off x="3267203" y="3881438"/>
              <a:ext cx="733082" cy="73308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EC33CAC1-479B-B01D-D363-3D08856D7A88}"/>
                </a:ext>
              </a:extLst>
            </p:cNvPr>
            <p:cNvSpPr/>
            <p:nvPr/>
          </p:nvSpPr>
          <p:spPr bwMode="auto">
            <a:xfrm>
              <a:off x="3307446" y="3921681"/>
              <a:ext cx="652596" cy="652596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09" name="楕円 308">
            <a:extLst>
              <a:ext uri="{FF2B5EF4-FFF2-40B4-BE49-F238E27FC236}">
                <a16:creationId xmlns:a16="http://schemas.microsoft.com/office/drawing/2014/main" id="{AA604441-EE81-EC32-77C4-5D7FE3C513F6}"/>
              </a:ext>
            </a:extLst>
          </p:cNvPr>
          <p:cNvSpPr/>
          <p:nvPr/>
        </p:nvSpPr>
        <p:spPr bwMode="auto">
          <a:xfrm>
            <a:off x="2147206" y="4720332"/>
            <a:ext cx="974564" cy="97456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2621B748-4B8F-CCD7-4CD1-4F8D18C03744}"/>
              </a:ext>
            </a:extLst>
          </p:cNvPr>
          <p:cNvGrpSpPr/>
          <p:nvPr/>
        </p:nvGrpSpPr>
        <p:grpSpPr>
          <a:xfrm>
            <a:off x="907109" y="4720332"/>
            <a:ext cx="974564" cy="974564"/>
            <a:chOff x="3146462" y="3760697"/>
            <a:chExt cx="974564" cy="974564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CC41BED3-5851-CC10-CB3F-0596830DE4F8}"/>
                </a:ext>
              </a:extLst>
            </p:cNvPr>
            <p:cNvSpPr/>
            <p:nvPr/>
          </p:nvSpPr>
          <p:spPr bwMode="auto">
            <a:xfrm>
              <a:off x="3146462" y="3760697"/>
              <a:ext cx="974564" cy="97456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F6D49BCA-159A-07A2-3EE3-515872878497}"/>
                </a:ext>
              </a:extLst>
            </p:cNvPr>
            <p:cNvSpPr/>
            <p:nvPr/>
          </p:nvSpPr>
          <p:spPr bwMode="auto">
            <a:xfrm>
              <a:off x="3267203" y="3881438"/>
              <a:ext cx="733082" cy="73308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9E07B4F9-9423-2860-95FA-E501ACDCBA10}"/>
              </a:ext>
            </a:extLst>
          </p:cNvPr>
          <p:cNvGrpSpPr/>
          <p:nvPr/>
        </p:nvGrpSpPr>
        <p:grpSpPr>
          <a:xfrm>
            <a:off x="5148195" y="4685003"/>
            <a:ext cx="974564" cy="866602"/>
            <a:chOff x="968557" y="4906234"/>
            <a:chExt cx="974564" cy="866602"/>
          </a:xfrm>
          <a:solidFill>
            <a:schemeClr val="bg1"/>
          </a:solidFill>
        </p:grpSpPr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5C07D354-F01A-DDB4-325F-5BCC8D4F47AC}"/>
                </a:ext>
              </a:extLst>
            </p:cNvPr>
            <p:cNvSpPr/>
            <p:nvPr/>
          </p:nvSpPr>
          <p:spPr bwMode="auto">
            <a:xfrm>
              <a:off x="968557" y="4906234"/>
              <a:ext cx="974564" cy="866602"/>
            </a:xfrm>
            <a:custGeom>
              <a:avLst/>
              <a:gdLst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87282 h 1069814"/>
                <a:gd name="csX15" fmla="*/ 0 w 974564"/>
                <a:gd name="csY15" fmla="*/ 463485 h 1069814"/>
                <a:gd name="csX16" fmla="*/ 2399 w 974564"/>
                <a:gd name="csY16" fmla="*/ 463485 h 1069814"/>
                <a:gd name="csX17" fmla="*/ 9900 w 974564"/>
                <a:gd name="csY17" fmla="*/ 389078 h 1069814"/>
                <a:gd name="csX18" fmla="*/ 487282 w 974564"/>
                <a:gd name="csY18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2399 w 974564"/>
                <a:gd name="csY15" fmla="*/ 463485 h 1069814"/>
                <a:gd name="csX16" fmla="*/ 9900 w 974564"/>
                <a:gd name="csY16" fmla="*/ 389078 h 1069814"/>
                <a:gd name="csX17" fmla="*/ 487282 w 974564"/>
                <a:gd name="csY17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9900 w 974564"/>
                <a:gd name="csY15" fmla="*/ 389078 h 1069814"/>
                <a:gd name="csX16" fmla="*/ 487282 w 974564"/>
                <a:gd name="csY16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463485 h 1069814"/>
                <a:gd name="csX14" fmla="*/ 9900 w 974564"/>
                <a:gd name="csY14" fmla="*/ 389078 h 1069814"/>
                <a:gd name="csX15" fmla="*/ 487282 w 974564"/>
                <a:gd name="csY15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463485 h 1069814"/>
                <a:gd name="csX13" fmla="*/ 9900 w 974564"/>
                <a:gd name="csY13" fmla="*/ 389078 h 1069814"/>
                <a:gd name="csX14" fmla="*/ 487282 w 974564"/>
                <a:gd name="csY14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87282 h 1069814"/>
                <a:gd name="csX4" fmla="*/ 974564 w 974564"/>
                <a:gd name="csY4" fmla="*/ 582532 h 1069814"/>
                <a:gd name="csX5" fmla="*/ 974564 w 974564"/>
                <a:gd name="csY5" fmla="*/ 604630 h 1069814"/>
                <a:gd name="csX6" fmla="*/ 972336 w 974564"/>
                <a:gd name="csY6" fmla="*/ 604630 h 1069814"/>
                <a:gd name="csX7" fmla="*/ 964664 w 974564"/>
                <a:gd name="csY7" fmla="*/ 680736 h 1069814"/>
                <a:gd name="csX8" fmla="*/ 487282 w 974564"/>
                <a:gd name="csY8" fmla="*/ 1069814 h 1069814"/>
                <a:gd name="csX9" fmla="*/ 9900 w 974564"/>
                <a:gd name="csY9" fmla="*/ 680736 h 1069814"/>
                <a:gd name="csX10" fmla="*/ 2228 w 974564"/>
                <a:gd name="csY10" fmla="*/ 604630 h 1069814"/>
                <a:gd name="csX11" fmla="*/ 0 w 974564"/>
                <a:gd name="csY11" fmla="*/ 463485 h 1069814"/>
                <a:gd name="csX12" fmla="*/ 9900 w 974564"/>
                <a:gd name="csY12" fmla="*/ 389078 h 1069814"/>
                <a:gd name="csX13" fmla="*/ 487282 w 974564"/>
                <a:gd name="csY13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582532 h 1069814"/>
                <a:gd name="csX4" fmla="*/ 974564 w 974564"/>
                <a:gd name="csY4" fmla="*/ 604630 h 1069814"/>
                <a:gd name="csX5" fmla="*/ 972336 w 974564"/>
                <a:gd name="csY5" fmla="*/ 604630 h 1069814"/>
                <a:gd name="csX6" fmla="*/ 964664 w 974564"/>
                <a:gd name="csY6" fmla="*/ 680736 h 1069814"/>
                <a:gd name="csX7" fmla="*/ 487282 w 974564"/>
                <a:gd name="csY7" fmla="*/ 1069814 h 1069814"/>
                <a:gd name="csX8" fmla="*/ 9900 w 974564"/>
                <a:gd name="csY8" fmla="*/ 680736 h 1069814"/>
                <a:gd name="csX9" fmla="*/ 2228 w 974564"/>
                <a:gd name="csY9" fmla="*/ 604630 h 1069814"/>
                <a:gd name="csX10" fmla="*/ 0 w 974564"/>
                <a:gd name="csY10" fmla="*/ 463485 h 1069814"/>
                <a:gd name="csX11" fmla="*/ 9900 w 974564"/>
                <a:gd name="csY11" fmla="*/ 389078 h 1069814"/>
                <a:gd name="csX12" fmla="*/ 487282 w 974564"/>
                <a:gd name="csY12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604630 h 1069814"/>
                <a:gd name="csX4" fmla="*/ 972336 w 974564"/>
                <a:gd name="csY4" fmla="*/ 604630 h 1069814"/>
                <a:gd name="csX5" fmla="*/ 964664 w 974564"/>
                <a:gd name="csY5" fmla="*/ 680736 h 1069814"/>
                <a:gd name="csX6" fmla="*/ 487282 w 974564"/>
                <a:gd name="csY6" fmla="*/ 1069814 h 1069814"/>
                <a:gd name="csX7" fmla="*/ 9900 w 974564"/>
                <a:gd name="csY7" fmla="*/ 680736 h 1069814"/>
                <a:gd name="csX8" fmla="*/ 2228 w 974564"/>
                <a:gd name="csY8" fmla="*/ 604630 h 1069814"/>
                <a:gd name="csX9" fmla="*/ 0 w 974564"/>
                <a:gd name="csY9" fmla="*/ 463485 h 1069814"/>
                <a:gd name="csX10" fmla="*/ 9900 w 974564"/>
                <a:gd name="csY10" fmla="*/ 389078 h 1069814"/>
                <a:gd name="csX11" fmla="*/ 487282 w 974564"/>
                <a:gd name="csY11" fmla="*/ 0 h 10698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974564" h="1069814">
                  <a:moveTo>
                    <a:pt x="487282" y="0"/>
                  </a:moveTo>
                  <a:cubicBezTo>
                    <a:pt x="722760" y="0"/>
                    <a:pt x="919227" y="167032"/>
                    <a:pt x="964664" y="389078"/>
                  </a:cubicBezTo>
                  <a:lnTo>
                    <a:pt x="972165" y="463485"/>
                  </a:lnTo>
                  <a:cubicBezTo>
                    <a:pt x="973815" y="499410"/>
                    <a:pt x="974536" y="581106"/>
                    <a:pt x="974564" y="604630"/>
                  </a:cubicBezTo>
                  <a:lnTo>
                    <a:pt x="972336" y="604630"/>
                  </a:lnTo>
                  <a:lnTo>
                    <a:pt x="964664" y="680736"/>
                  </a:lnTo>
                  <a:cubicBezTo>
                    <a:pt x="919227" y="902782"/>
                    <a:pt x="722760" y="1069814"/>
                    <a:pt x="487282" y="1069814"/>
                  </a:cubicBezTo>
                  <a:cubicBezTo>
                    <a:pt x="251804" y="1069814"/>
                    <a:pt x="55337" y="902782"/>
                    <a:pt x="9900" y="680736"/>
                  </a:cubicBezTo>
                  <a:lnTo>
                    <a:pt x="2228" y="604630"/>
                  </a:lnTo>
                  <a:cubicBezTo>
                    <a:pt x="1485" y="557582"/>
                    <a:pt x="743" y="510533"/>
                    <a:pt x="0" y="463485"/>
                  </a:cubicBezTo>
                  <a:lnTo>
                    <a:pt x="9900" y="389078"/>
                  </a:lnTo>
                  <a:cubicBezTo>
                    <a:pt x="55337" y="167032"/>
                    <a:pt x="251804" y="0"/>
                    <a:pt x="487282" y="0"/>
                  </a:cubicBezTo>
                  <a:close/>
                </a:path>
              </a:pathLst>
            </a:cu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楕円 318">
              <a:extLst>
                <a:ext uri="{FF2B5EF4-FFF2-40B4-BE49-F238E27FC236}">
                  <a16:creationId xmlns:a16="http://schemas.microsoft.com/office/drawing/2014/main" id="{7DDAD7AF-9941-A03B-B395-2E816BF1BF1B}"/>
                </a:ext>
              </a:extLst>
            </p:cNvPr>
            <p:cNvSpPr/>
            <p:nvPr/>
          </p:nvSpPr>
          <p:spPr bwMode="auto">
            <a:xfrm>
              <a:off x="968557" y="4906234"/>
              <a:ext cx="974564" cy="789445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598220F7-482B-EB03-A113-41F63C841E9D}"/>
              </a:ext>
            </a:extLst>
          </p:cNvPr>
          <p:cNvGrpSpPr/>
          <p:nvPr/>
        </p:nvGrpSpPr>
        <p:grpSpPr>
          <a:xfrm>
            <a:off x="3916104" y="4685003"/>
            <a:ext cx="974564" cy="866602"/>
            <a:chOff x="604363" y="5854449"/>
            <a:chExt cx="974564" cy="866602"/>
          </a:xfrm>
          <a:solidFill>
            <a:schemeClr val="bg1"/>
          </a:solidFill>
        </p:grpSpPr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A92A852E-D7B4-7CD6-B6AB-7555227D26D0}"/>
                </a:ext>
              </a:extLst>
            </p:cNvPr>
            <p:cNvSpPr/>
            <p:nvPr/>
          </p:nvSpPr>
          <p:spPr bwMode="auto">
            <a:xfrm>
              <a:off x="604363" y="5854449"/>
              <a:ext cx="974564" cy="866602"/>
            </a:xfrm>
            <a:custGeom>
              <a:avLst/>
              <a:gdLst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87282 h 1069814"/>
                <a:gd name="csX15" fmla="*/ 0 w 974564"/>
                <a:gd name="csY15" fmla="*/ 463485 h 1069814"/>
                <a:gd name="csX16" fmla="*/ 2399 w 974564"/>
                <a:gd name="csY16" fmla="*/ 463485 h 1069814"/>
                <a:gd name="csX17" fmla="*/ 9900 w 974564"/>
                <a:gd name="csY17" fmla="*/ 389078 h 1069814"/>
                <a:gd name="csX18" fmla="*/ 487282 w 974564"/>
                <a:gd name="csY18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2399 w 974564"/>
                <a:gd name="csY15" fmla="*/ 463485 h 1069814"/>
                <a:gd name="csX16" fmla="*/ 9900 w 974564"/>
                <a:gd name="csY16" fmla="*/ 389078 h 1069814"/>
                <a:gd name="csX17" fmla="*/ 487282 w 974564"/>
                <a:gd name="csY17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582532 h 1069814"/>
                <a:gd name="csX14" fmla="*/ 0 w 974564"/>
                <a:gd name="csY14" fmla="*/ 463485 h 1069814"/>
                <a:gd name="csX15" fmla="*/ 9900 w 974564"/>
                <a:gd name="csY15" fmla="*/ 389078 h 1069814"/>
                <a:gd name="csX16" fmla="*/ 487282 w 974564"/>
                <a:gd name="csY16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604630 h 1069814"/>
                <a:gd name="csX13" fmla="*/ 0 w 974564"/>
                <a:gd name="csY13" fmla="*/ 463485 h 1069814"/>
                <a:gd name="csX14" fmla="*/ 9900 w 974564"/>
                <a:gd name="csY14" fmla="*/ 389078 h 1069814"/>
                <a:gd name="csX15" fmla="*/ 487282 w 974564"/>
                <a:gd name="csY15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63485 h 1069814"/>
                <a:gd name="csX4" fmla="*/ 974564 w 974564"/>
                <a:gd name="csY4" fmla="*/ 487282 h 1069814"/>
                <a:gd name="csX5" fmla="*/ 974564 w 974564"/>
                <a:gd name="csY5" fmla="*/ 582532 h 1069814"/>
                <a:gd name="csX6" fmla="*/ 974564 w 974564"/>
                <a:gd name="csY6" fmla="*/ 604630 h 1069814"/>
                <a:gd name="csX7" fmla="*/ 972336 w 974564"/>
                <a:gd name="csY7" fmla="*/ 604630 h 1069814"/>
                <a:gd name="csX8" fmla="*/ 964664 w 974564"/>
                <a:gd name="csY8" fmla="*/ 680736 h 1069814"/>
                <a:gd name="csX9" fmla="*/ 487282 w 974564"/>
                <a:gd name="csY9" fmla="*/ 1069814 h 1069814"/>
                <a:gd name="csX10" fmla="*/ 9900 w 974564"/>
                <a:gd name="csY10" fmla="*/ 680736 h 1069814"/>
                <a:gd name="csX11" fmla="*/ 2228 w 974564"/>
                <a:gd name="csY11" fmla="*/ 604630 h 1069814"/>
                <a:gd name="csX12" fmla="*/ 0 w 974564"/>
                <a:gd name="csY12" fmla="*/ 463485 h 1069814"/>
                <a:gd name="csX13" fmla="*/ 9900 w 974564"/>
                <a:gd name="csY13" fmla="*/ 389078 h 1069814"/>
                <a:gd name="csX14" fmla="*/ 487282 w 974564"/>
                <a:gd name="csY14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487282 h 1069814"/>
                <a:gd name="csX4" fmla="*/ 974564 w 974564"/>
                <a:gd name="csY4" fmla="*/ 582532 h 1069814"/>
                <a:gd name="csX5" fmla="*/ 974564 w 974564"/>
                <a:gd name="csY5" fmla="*/ 604630 h 1069814"/>
                <a:gd name="csX6" fmla="*/ 972336 w 974564"/>
                <a:gd name="csY6" fmla="*/ 604630 h 1069814"/>
                <a:gd name="csX7" fmla="*/ 964664 w 974564"/>
                <a:gd name="csY7" fmla="*/ 680736 h 1069814"/>
                <a:gd name="csX8" fmla="*/ 487282 w 974564"/>
                <a:gd name="csY8" fmla="*/ 1069814 h 1069814"/>
                <a:gd name="csX9" fmla="*/ 9900 w 974564"/>
                <a:gd name="csY9" fmla="*/ 680736 h 1069814"/>
                <a:gd name="csX10" fmla="*/ 2228 w 974564"/>
                <a:gd name="csY10" fmla="*/ 604630 h 1069814"/>
                <a:gd name="csX11" fmla="*/ 0 w 974564"/>
                <a:gd name="csY11" fmla="*/ 463485 h 1069814"/>
                <a:gd name="csX12" fmla="*/ 9900 w 974564"/>
                <a:gd name="csY12" fmla="*/ 389078 h 1069814"/>
                <a:gd name="csX13" fmla="*/ 487282 w 974564"/>
                <a:gd name="csY13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582532 h 1069814"/>
                <a:gd name="csX4" fmla="*/ 974564 w 974564"/>
                <a:gd name="csY4" fmla="*/ 604630 h 1069814"/>
                <a:gd name="csX5" fmla="*/ 972336 w 974564"/>
                <a:gd name="csY5" fmla="*/ 604630 h 1069814"/>
                <a:gd name="csX6" fmla="*/ 964664 w 974564"/>
                <a:gd name="csY6" fmla="*/ 680736 h 1069814"/>
                <a:gd name="csX7" fmla="*/ 487282 w 974564"/>
                <a:gd name="csY7" fmla="*/ 1069814 h 1069814"/>
                <a:gd name="csX8" fmla="*/ 9900 w 974564"/>
                <a:gd name="csY8" fmla="*/ 680736 h 1069814"/>
                <a:gd name="csX9" fmla="*/ 2228 w 974564"/>
                <a:gd name="csY9" fmla="*/ 604630 h 1069814"/>
                <a:gd name="csX10" fmla="*/ 0 w 974564"/>
                <a:gd name="csY10" fmla="*/ 463485 h 1069814"/>
                <a:gd name="csX11" fmla="*/ 9900 w 974564"/>
                <a:gd name="csY11" fmla="*/ 389078 h 1069814"/>
                <a:gd name="csX12" fmla="*/ 487282 w 974564"/>
                <a:gd name="csY12" fmla="*/ 0 h 1069814"/>
                <a:gd name="csX0" fmla="*/ 487282 w 974564"/>
                <a:gd name="csY0" fmla="*/ 0 h 1069814"/>
                <a:gd name="csX1" fmla="*/ 964664 w 974564"/>
                <a:gd name="csY1" fmla="*/ 389078 h 1069814"/>
                <a:gd name="csX2" fmla="*/ 972165 w 974564"/>
                <a:gd name="csY2" fmla="*/ 463485 h 1069814"/>
                <a:gd name="csX3" fmla="*/ 974564 w 974564"/>
                <a:gd name="csY3" fmla="*/ 604630 h 1069814"/>
                <a:gd name="csX4" fmla="*/ 972336 w 974564"/>
                <a:gd name="csY4" fmla="*/ 604630 h 1069814"/>
                <a:gd name="csX5" fmla="*/ 964664 w 974564"/>
                <a:gd name="csY5" fmla="*/ 680736 h 1069814"/>
                <a:gd name="csX6" fmla="*/ 487282 w 974564"/>
                <a:gd name="csY6" fmla="*/ 1069814 h 1069814"/>
                <a:gd name="csX7" fmla="*/ 9900 w 974564"/>
                <a:gd name="csY7" fmla="*/ 680736 h 1069814"/>
                <a:gd name="csX8" fmla="*/ 2228 w 974564"/>
                <a:gd name="csY8" fmla="*/ 604630 h 1069814"/>
                <a:gd name="csX9" fmla="*/ 0 w 974564"/>
                <a:gd name="csY9" fmla="*/ 463485 h 1069814"/>
                <a:gd name="csX10" fmla="*/ 9900 w 974564"/>
                <a:gd name="csY10" fmla="*/ 389078 h 1069814"/>
                <a:gd name="csX11" fmla="*/ 487282 w 974564"/>
                <a:gd name="csY11" fmla="*/ 0 h 10698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974564" h="1069814">
                  <a:moveTo>
                    <a:pt x="487282" y="0"/>
                  </a:moveTo>
                  <a:cubicBezTo>
                    <a:pt x="722760" y="0"/>
                    <a:pt x="919227" y="167032"/>
                    <a:pt x="964664" y="389078"/>
                  </a:cubicBezTo>
                  <a:lnTo>
                    <a:pt x="972165" y="463485"/>
                  </a:lnTo>
                  <a:cubicBezTo>
                    <a:pt x="973815" y="499410"/>
                    <a:pt x="974536" y="581106"/>
                    <a:pt x="974564" y="604630"/>
                  </a:cubicBezTo>
                  <a:lnTo>
                    <a:pt x="972336" y="604630"/>
                  </a:lnTo>
                  <a:lnTo>
                    <a:pt x="964664" y="680736"/>
                  </a:lnTo>
                  <a:cubicBezTo>
                    <a:pt x="919227" y="902782"/>
                    <a:pt x="722760" y="1069814"/>
                    <a:pt x="487282" y="1069814"/>
                  </a:cubicBezTo>
                  <a:cubicBezTo>
                    <a:pt x="251804" y="1069814"/>
                    <a:pt x="55337" y="902782"/>
                    <a:pt x="9900" y="680736"/>
                  </a:cubicBezTo>
                  <a:lnTo>
                    <a:pt x="2228" y="604630"/>
                  </a:lnTo>
                  <a:cubicBezTo>
                    <a:pt x="1485" y="557582"/>
                    <a:pt x="743" y="510533"/>
                    <a:pt x="0" y="463485"/>
                  </a:cubicBezTo>
                  <a:lnTo>
                    <a:pt x="9900" y="389078"/>
                  </a:lnTo>
                  <a:cubicBezTo>
                    <a:pt x="55337" y="167032"/>
                    <a:pt x="251804" y="0"/>
                    <a:pt x="487282" y="0"/>
                  </a:cubicBezTo>
                  <a:close/>
                </a:path>
              </a:pathLst>
            </a:cu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3E130427-0CD3-78FF-6F9C-282FAC58E865}"/>
                </a:ext>
              </a:extLst>
            </p:cNvPr>
            <p:cNvSpPr/>
            <p:nvPr/>
          </p:nvSpPr>
          <p:spPr bwMode="auto">
            <a:xfrm>
              <a:off x="604363" y="5854449"/>
              <a:ext cx="974564" cy="789445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710044CA-5926-2B0A-2400-C40FC5A02507}"/>
                </a:ext>
              </a:extLst>
            </p:cNvPr>
            <p:cNvSpPr/>
            <p:nvPr/>
          </p:nvSpPr>
          <p:spPr bwMode="auto">
            <a:xfrm>
              <a:off x="679145" y="5895976"/>
              <a:ext cx="825000" cy="668290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384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D4CE9-A5A6-50BA-9FE3-4E8523764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27D35C66-7545-1653-46B9-4FD2DD4DF51B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コイン電池のイラスト</a:t>
            </a:r>
          </a:p>
        </p:txBody>
      </p: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7157109-877D-436F-57D2-54D0667EE696}"/>
              </a:ext>
            </a:extLst>
          </p:cNvPr>
          <p:cNvGrpSpPr/>
          <p:nvPr/>
        </p:nvGrpSpPr>
        <p:grpSpPr>
          <a:xfrm>
            <a:off x="6669933" y="1207158"/>
            <a:ext cx="1178668" cy="757527"/>
            <a:chOff x="5567363" y="4901670"/>
            <a:chExt cx="1681849" cy="1080921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D182B61C-4903-C498-9EEC-372FEB11B8E9}"/>
                </a:ext>
              </a:extLst>
            </p:cNvPr>
            <p:cNvSpPr/>
            <p:nvPr/>
          </p:nvSpPr>
          <p:spPr bwMode="auto">
            <a:xfrm rot="10800000">
              <a:off x="5567746" y="4901670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EFCF1512-E46D-F9FA-EDF1-692F92E86624}"/>
                </a:ext>
              </a:extLst>
            </p:cNvPr>
            <p:cNvSpPr/>
            <p:nvPr/>
          </p:nvSpPr>
          <p:spPr bwMode="auto">
            <a:xfrm>
              <a:off x="5567363" y="4901670"/>
              <a:ext cx="1671637" cy="960968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70A74708-556E-7A8A-B8E6-6776CC3C9897}"/>
                </a:ext>
              </a:extLst>
            </p:cNvPr>
            <p:cNvGrpSpPr/>
            <p:nvPr/>
          </p:nvGrpSpPr>
          <p:grpSpPr>
            <a:xfrm>
              <a:off x="5909945" y="5089283"/>
              <a:ext cx="990476" cy="521700"/>
              <a:chOff x="6098221" y="5188450"/>
              <a:chExt cx="613924" cy="323365"/>
            </a:xfrm>
          </p:grpSpPr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C2F16E07-B4DB-3414-4404-5D247AAD846A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CR2032</a:t>
                </a:r>
                <a:endPara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B373B297-84EE-BBF2-C06E-2DAA5A1390F7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A5DB7C1B-D1AE-7245-5AD2-D57D22C0E262}"/>
              </a:ext>
            </a:extLst>
          </p:cNvPr>
          <p:cNvGrpSpPr/>
          <p:nvPr/>
        </p:nvGrpSpPr>
        <p:grpSpPr>
          <a:xfrm>
            <a:off x="6669933" y="4133980"/>
            <a:ext cx="1178668" cy="757527"/>
            <a:chOff x="5567363" y="6183716"/>
            <a:chExt cx="1681849" cy="1080921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E242D013-3C71-90A2-E5CB-732F4CE132FB}"/>
                </a:ext>
              </a:extLst>
            </p:cNvPr>
            <p:cNvSpPr/>
            <p:nvPr/>
          </p:nvSpPr>
          <p:spPr bwMode="auto">
            <a:xfrm rot="10800000">
              <a:off x="5567746" y="6183716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728F7A37-FDF3-6E1C-D2F8-177D38E15FF4}"/>
                </a:ext>
              </a:extLst>
            </p:cNvPr>
            <p:cNvSpPr/>
            <p:nvPr/>
          </p:nvSpPr>
          <p:spPr bwMode="auto">
            <a:xfrm>
              <a:off x="5567363" y="6183716"/>
              <a:ext cx="1671637" cy="96096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E33E425-8413-69A0-0E68-B7725DA23356}"/>
                </a:ext>
              </a:extLst>
            </p:cNvPr>
            <p:cNvGrpSpPr/>
            <p:nvPr/>
          </p:nvGrpSpPr>
          <p:grpSpPr>
            <a:xfrm>
              <a:off x="5909945" y="6427890"/>
              <a:ext cx="990476" cy="521700"/>
              <a:chOff x="6098221" y="5188450"/>
              <a:chExt cx="613924" cy="323365"/>
            </a:xfrm>
          </p:grpSpPr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923AC2BC-24FA-86B0-AC5D-A6D6D130FD29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CR2032</a:t>
                </a:r>
                <a:endPara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A477F04D-2582-5711-C355-BBC2F04EBA3B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5D10109-070E-A3CB-C2E4-3370CBFCEE1F}"/>
              </a:ext>
            </a:extLst>
          </p:cNvPr>
          <p:cNvGrpSpPr/>
          <p:nvPr/>
        </p:nvGrpSpPr>
        <p:grpSpPr>
          <a:xfrm>
            <a:off x="2147206" y="1114006"/>
            <a:ext cx="974564" cy="974564"/>
            <a:chOff x="3123284" y="3774292"/>
            <a:chExt cx="974564" cy="974564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4DB05E07-8006-30EB-EF7D-47FBC9E3B625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テキスト ボックス 285">
              <a:extLst>
                <a:ext uri="{FF2B5EF4-FFF2-40B4-BE49-F238E27FC236}">
                  <a16:creationId xmlns:a16="http://schemas.microsoft.com/office/drawing/2014/main" id="{12BBA2FA-37A9-15C6-AA5A-3149B5486A80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CR2025</a:t>
              </a:r>
            </a:p>
          </p:txBody>
        </p:sp>
        <p:sp>
          <p:nvSpPr>
            <p:cNvPr id="287" name="テキスト ボックス 286">
              <a:extLst>
                <a:ext uri="{FF2B5EF4-FFF2-40B4-BE49-F238E27FC236}">
                  <a16:creationId xmlns:a16="http://schemas.microsoft.com/office/drawing/2014/main" id="{A3F94060-3669-CEC6-55B7-94D5074B37A7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7F90035E-ADEB-8E6C-C978-96DFE337B45D}"/>
              </a:ext>
            </a:extLst>
          </p:cNvPr>
          <p:cNvGrpSpPr/>
          <p:nvPr/>
        </p:nvGrpSpPr>
        <p:grpSpPr>
          <a:xfrm>
            <a:off x="2147206" y="4058374"/>
            <a:ext cx="974564" cy="974564"/>
            <a:chOff x="3123284" y="3774292"/>
            <a:chExt cx="974564" cy="974564"/>
          </a:xfrm>
        </p:grpSpPr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1769036E-E933-79EB-35C9-075F449DC235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B06E51F0-1F6F-B166-3C3D-EFC5BA04F41A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CR2025</a:t>
              </a:r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6102211E-3116-3022-CA52-925E48699E0E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2BF30B-3989-5EB6-51F4-FEB387296B4E}"/>
              </a:ext>
            </a:extLst>
          </p:cNvPr>
          <p:cNvGrpSpPr/>
          <p:nvPr/>
        </p:nvGrpSpPr>
        <p:grpSpPr>
          <a:xfrm>
            <a:off x="6669933" y="2454933"/>
            <a:ext cx="1178668" cy="757527"/>
            <a:chOff x="5567363" y="4901670"/>
            <a:chExt cx="1681849" cy="108092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A9092C5-93B4-02E7-B4CE-24CDA228E626}"/>
                </a:ext>
              </a:extLst>
            </p:cNvPr>
            <p:cNvSpPr/>
            <p:nvPr/>
          </p:nvSpPr>
          <p:spPr bwMode="auto">
            <a:xfrm rot="10800000">
              <a:off x="5567746" y="4901670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1D6004B-3537-2611-6FCC-1B531F242C62}"/>
                </a:ext>
              </a:extLst>
            </p:cNvPr>
            <p:cNvSpPr/>
            <p:nvPr/>
          </p:nvSpPr>
          <p:spPr bwMode="auto">
            <a:xfrm>
              <a:off x="5567363" y="4901670"/>
              <a:ext cx="1671637" cy="960968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F03F970-F27D-5919-29CE-F52AA2469527}"/>
                </a:ext>
              </a:extLst>
            </p:cNvPr>
            <p:cNvGrpSpPr/>
            <p:nvPr/>
          </p:nvGrpSpPr>
          <p:grpSpPr>
            <a:xfrm>
              <a:off x="5909945" y="5089283"/>
              <a:ext cx="990476" cy="521700"/>
              <a:chOff x="6098221" y="5188450"/>
              <a:chExt cx="613924" cy="323365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5109BE90-1F47-C3B3-668E-447E000F137B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CR1120</a:t>
                </a:r>
                <a:endPara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5EB4A973-15B2-5BDE-7AB7-418F306C0274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7273139-29CF-9472-B2D1-01C4B9DCC18C}"/>
              </a:ext>
            </a:extLst>
          </p:cNvPr>
          <p:cNvGrpSpPr/>
          <p:nvPr/>
        </p:nvGrpSpPr>
        <p:grpSpPr>
          <a:xfrm>
            <a:off x="6669933" y="5381755"/>
            <a:ext cx="1178668" cy="757527"/>
            <a:chOff x="5567363" y="6183716"/>
            <a:chExt cx="1681849" cy="1080921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7523F8-7015-38A0-6649-856256C4FC71}"/>
                </a:ext>
              </a:extLst>
            </p:cNvPr>
            <p:cNvSpPr/>
            <p:nvPr/>
          </p:nvSpPr>
          <p:spPr bwMode="auto">
            <a:xfrm rot="10800000">
              <a:off x="5567746" y="6183716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7C76339-7DAD-AC29-45AC-BD840D495F2A}"/>
                </a:ext>
              </a:extLst>
            </p:cNvPr>
            <p:cNvSpPr/>
            <p:nvPr/>
          </p:nvSpPr>
          <p:spPr bwMode="auto">
            <a:xfrm>
              <a:off x="5567363" y="6183716"/>
              <a:ext cx="1671637" cy="96096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1C32A7C-B62A-BD93-A7BE-A6FD421D60CF}"/>
                </a:ext>
              </a:extLst>
            </p:cNvPr>
            <p:cNvGrpSpPr/>
            <p:nvPr/>
          </p:nvGrpSpPr>
          <p:grpSpPr>
            <a:xfrm>
              <a:off x="5909945" y="6427890"/>
              <a:ext cx="990476" cy="521700"/>
              <a:chOff x="6098221" y="5188450"/>
              <a:chExt cx="613924" cy="323365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CBD44C86-6FEB-F249-03BF-6B4052EE8308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CR1120</a:t>
                </a:r>
                <a:endPara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8E4DE4C-962C-C3CC-C382-36006D1ECF5D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59C1490-301F-36DE-DAF9-8C654501BE25}"/>
              </a:ext>
            </a:extLst>
          </p:cNvPr>
          <p:cNvGrpSpPr/>
          <p:nvPr/>
        </p:nvGrpSpPr>
        <p:grpSpPr>
          <a:xfrm>
            <a:off x="908956" y="1114006"/>
            <a:ext cx="974564" cy="974564"/>
            <a:chOff x="3123284" y="3774292"/>
            <a:chExt cx="974564" cy="974564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24989A4-42D9-4413-A97A-A03396A7BC3D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4255114-21DB-DA87-CA14-0C13222B0AD1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>
                  <a:solidFill>
                    <a:srgbClr val="000000"/>
                  </a:solidFill>
                  <a:latin typeface="メイリオ"/>
                  <a:ea typeface="メイリオ"/>
                </a:rPr>
                <a:t>CR2032</a:t>
              </a:r>
              <a:endParaRPr kumimoji="1" lang="en-US" altLang="ja-JP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5F5B5D3-3EDE-D948-974B-B1D9BA7AF61A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B53BE45-22BF-EA2B-2FDB-3B29FDAC0FE7}"/>
              </a:ext>
            </a:extLst>
          </p:cNvPr>
          <p:cNvGrpSpPr/>
          <p:nvPr/>
        </p:nvGrpSpPr>
        <p:grpSpPr>
          <a:xfrm>
            <a:off x="908956" y="4058374"/>
            <a:ext cx="974564" cy="974564"/>
            <a:chOff x="3123284" y="3774292"/>
            <a:chExt cx="974564" cy="974564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54A6C43-364E-9F13-A9C6-CCE6075CE337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0E95534-FDE4-F85B-355F-4E43F76587F0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>
                  <a:solidFill>
                    <a:srgbClr val="000000"/>
                  </a:solidFill>
                  <a:latin typeface="メイリオ"/>
                  <a:ea typeface="メイリオ"/>
                </a:rPr>
                <a:t>CR2032</a:t>
              </a:r>
              <a:endParaRPr kumimoji="1" lang="en-US" altLang="ja-JP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1464A1F-D099-FD7C-A766-72420A78EE65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482A15E-05A7-50D3-6D49-F954BE55F8BD}"/>
              </a:ext>
            </a:extLst>
          </p:cNvPr>
          <p:cNvGrpSpPr/>
          <p:nvPr/>
        </p:nvGrpSpPr>
        <p:grpSpPr>
          <a:xfrm>
            <a:off x="8012958" y="1207158"/>
            <a:ext cx="1178668" cy="757527"/>
            <a:chOff x="5567363" y="4901670"/>
            <a:chExt cx="1681849" cy="1080921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3F471A1-61AF-0A8F-8317-748F5B5E88D4}"/>
                </a:ext>
              </a:extLst>
            </p:cNvPr>
            <p:cNvSpPr/>
            <p:nvPr/>
          </p:nvSpPr>
          <p:spPr bwMode="auto">
            <a:xfrm rot="10800000">
              <a:off x="5567746" y="4901670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FE74BEA-0D5A-A1D7-CE4C-ECF7F61BDB41}"/>
                </a:ext>
              </a:extLst>
            </p:cNvPr>
            <p:cNvSpPr/>
            <p:nvPr/>
          </p:nvSpPr>
          <p:spPr bwMode="auto">
            <a:xfrm>
              <a:off x="5567363" y="4901670"/>
              <a:ext cx="1671637" cy="960968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21A1B77E-8850-3B8B-3FC9-B7CB192A1D1F}"/>
                </a:ext>
              </a:extLst>
            </p:cNvPr>
            <p:cNvGrpSpPr/>
            <p:nvPr/>
          </p:nvGrpSpPr>
          <p:grpSpPr>
            <a:xfrm>
              <a:off x="5909945" y="5089283"/>
              <a:ext cx="990476" cy="521700"/>
              <a:chOff x="6098221" y="5188450"/>
              <a:chExt cx="613924" cy="323365"/>
            </a:xfrm>
          </p:grpSpPr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B0041AB5-188B-2835-BA07-3B417EDA629A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CR2025</a:t>
                </a:r>
                <a:endPara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FDAB23CF-0C65-7BE9-9530-38C152078CC8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5482CC4-0EC6-10E2-E740-9E32C956157C}"/>
              </a:ext>
            </a:extLst>
          </p:cNvPr>
          <p:cNvGrpSpPr/>
          <p:nvPr/>
        </p:nvGrpSpPr>
        <p:grpSpPr>
          <a:xfrm>
            <a:off x="8012958" y="4133980"/>
            <a:ext cx="1178668" cy="757527"/>
            <a:chOff x="5567363" y="6183716"/>
            <a:chExt cx="1681849" cy="1080921"/>
          </a:xfrm>
        </p:grpSpPr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1943AFD9-8984-09BC-652B-2A68E29C1398}"/>
                </a:ext>
              </a:extLst>
            </p:cNvPr>
            <p:cNvSpPr/>
            <p:nvPr/>
          </p:nvSpPr>
          <p:spPr bwMode="auto">
            <a:xfrm rot="10800000">
              <a:off x="5567746" y="6183716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58DC2D15-C518-8BF9-6A0D-BA6D344AD574}"/>
                </a:ext>
              </a:extLst>
            </p:cNvPr>
            <p:cNvSpPr/>
            <p:nvPr/>
          </p:nvSpPr>
          <p:spPr bwMode="auto">
            <a:xfrm>
              <a:off x="5567363" y="6183716"/>
              <a:ext cx="1671637" cy="96096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26E2356-E35C-105C-38D0-1069B1AAD099}"/>
                </a:ext>
              </a:extLst>
            </p:cNvPr>
            <p:cNvGrpSpPr/>
            <p:nvPr/>
          </p:nvGrpSpPr>
          <p:grpSpPr>
            <a:xfrm>
              <a:off x="5909945" y="6427890"/>
              <a:ext cx="990476" cy="521700"/>
              <a:chOff x="6098221" y="5188450"/>
              <a:chExt cx="613924" cy="323365"/>
            </a:xfrm>
          </p:grpSpPr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29D568B6-65E6-C8D2-B02A-10771584BC93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CR2025</a:t>
                </a:r>
                <a:endPara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1C2A41D0-B7D1-D456-2526-0C65DC88DBA8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8722CA2A-7946-CABF-FFAD-8ABF973DF689}"/>
              </a:ext>
            </a:extLst>
          </p:cNvPr>
          <p:cNvGrpSpPr/>
          <p:nvPr/>
        </p:nvGrpSpPr>
        <p:grpSpPr>
          <a:xfrm>
            <a:off x="8012958" y="2454933"/>
            <a:ext cx="1178668" cy="757527"/>
            <a:chOff x="5567363" y="4901670"/>
            <a:chExt cx="1681849" cy="1080921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545F47F2-AC02-A314-7AAC-93B4EA94A294}"/>
                </a:ext>
              </a:extLst>
            </p:cNvPr>
            <p:cNvSpPr/>
            <p:nvPr/>
          </p:nvSpPr>
          <p:spPr bwMode="auto">
            <a:xfrm rot="10800000">
              <a:off x="5567746" y="4901670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48609">
                  <a:srgbClr val="FFFFFF"/>
                </a:gs>
                <a:gs pos="66000">
                  <a:srgbClr val="A7A7A7"/>
                </a:gs>
                <a:gs pos="84000">
                  <a:srgbClr val="000000">
                    <a:lumMod val="50000"/>
                    <a:lumOff val="50000"/>
                  </a:srgbClr>
                </a:gs>
                <a:gs pos="32998">
                  <a:srgbClr val="FFFFFF"/>
                </a:gs>
                <a:gs pos="22000">
                  <a:srgbClr val="CECECE"/>
                </a:gs>
                <a:gs pos="100000">
                  <a:srgbClr val="FFFFFF">
                    <a:lumMod val="65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E207FFEF-0B76-204E-3330-B7B11D197B41}"/>
                </a:ext>
              </a:extLst>
            </p:cNvPr>
            <p:cNvSpPr/>
            <p:nvPr/>
          </p:nvSpPr>
          <p:spPr bwMode="auto">
            <a:xfrm>
              <a:off x="5567363" y="4901670"/>
              <a:ext cx="1671637" cy="960968"/>
            </a:xfrm>
            <a:prstGeom prst="ellipse">
              <a:avLst/>
            </a:prstGeom>
            <a:gradFill>
              <a:gsLst>
                <a:gs pos="0">
                  <a:srgbClr val="FFFFFF">
                    <a:lumMod val="85000"/>
                  </a:srgbClr>
                </a:gs>
                <a:gs pos="88980">
                  <a:srgbClr val="B0B0B0"/>
                </a:gs>
                <a:gs pos="71000">
                  <a:srgbClr val="C0C0C0"/>
                </a:gs>
                <a:gs pos="2200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350000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1BCE62DE-A1CD-CF79-BD9B-139F3529544B}"/>
                </a:ext>
              </a:extLst>
            </p:cNvPr>
            <p:cNvGrpSpPr/>
            <p:nvPr/>
          </p:nvGrpSpPr>
          <p:grpSpPr>
            <a:xfrm>
              <a:off x="5909945" y="5089283"/>
              <a:ext cx="990476" cy="521700"/>
              <a:chOff x="6098221" y="5188450"/>
              <a:chExt cx="613924" cy="323365"/>
            </a:xfrm>
          </p:grpSpPr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2DA23AC7-19CB-CBC0-DFDF-5DD9FE68C903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CR1632</a:t>
                </a:r>
                <a:endParaRPr kumimoji="1" lang="ja-JP" altLang="en-US" dirty="0">
                  <a:solidFill>
                    <a:srgbClr val="FFFFFF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721A10DC-7246-8028-6387-25D3A72A1077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FFFFFF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105C958-2BF7-CBF9-9D24-43A2731CC9EE}"/>
              </a:ext>
            </a:extLst>
          </p:cNvPr>
          <p:cNvGrpSpPr/>
          <p:nvPr/>
        </p:nvGrpSpPr>
        <p:grpSpPr>
          <a:xfrm>
            <a:off x="8012958" y="5381755"/>
            <a:ext cx="1178668" cy="757527"/>
            <a:chOff x="5567363" y="6183716"/>
            <a:chExt cx="1681849" cy="1080921"/>
          </a:xfrm>
        </p:grpSpPr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A5D1C22-7564-3F6E-B3D0-2BFAF83A07EF}"/>
                </a:ext>
              </a:extLst>
            </p:cNvPr>
            <p:cNvSpPr/>
            <p:nvPr/>
          </p:nvSpPr>
          <p:spPr bwMode="auto">
            <a:xfrm rot="10800000">
              <a:off x="5567746" y="6183716"/>
              <a:ext cx="1681466" cy="1080921"/>
            </a:xfrm>
            <a:custGeom>
              <a:avLst/>
              <a:gdLst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0485 w 1681466"/>
                <a:gd name="csY9" fmla="*/ 461920 h 1080921"/>
                <a:gd name="csX10" fmla="*/ 1675322 w 1681466"/>
                <a:gd name="csY10" fmla="*/ 546163 h 1080921"/>
                <a:gd name="csX11" fmla="*/ 1681466 w 1681466"/>
                <a:gd name="csY11" fmla="*/ 582308 h 1080921"/>
                <a:gd name="csX12" fmla="*/ 840733 w 1681466"/>
                <a:gd name="csY12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65842 w 1681466"/>
                <a:gd name="csY8" fmla="*/ 461920 h 1080921"/>
                <a:gd name="csX9" fmla="*/ 1675322 w 1681466"/>
                <a:gd name="csY9" fmla="*/ 546163 h 1080921"/>
                <a:gd name="csX10" fmla="*/ 1681466 w 1681466"/>
                <a:gd name="csY10" fmla="*/ 582308 h 1080921"/>
                <a:gd name="csX11" fmla="*/ 840733 w 1681466"/>
                <a:gd name="csY11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15626 w 1681466"/>
                <a:gd name="csY4" fmla="*/ 461920 h 1080921"/>
                <a:gd name="csX5" fmla="*/ 30196 w 1681466"/>
                <a:gd name="csY5" fmla="*/ 379001 h 1080921"/>
                <a:gd name="csX6" fmla="*/ 840734 w 1681466"/>
                <a:gd name="csY6" fmla="*/ 0 h 1080921"/>
                <a:gd name="csX7" fmla="*/ 1651272 w 1681466"/>
                <a:gd name="csY7" fmla="*/ 379001 h 1080921"/>
                <a:gd name="csX8" fmla="*/ 1675322 w 1681466"/>
                <a:gd name="csY8" fmla="*/ 546163 h 1080921"/>
                <a:gd name="csX9" fmla="*/ 1681466 w 1681466"/>
                <a:gd name="csY9" fmla="*/ 582308 h 1080921"/>
                <a:gd name="csX10" fmla="*/ 840733 w 1681466"/>
                <a:gd name="csY10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10981 w 1681466"/>
                <a:gd name="csY3" fmla="*/ 461920 h 1080921"/>
                <a:gd name="csX4" fmla="*/ 30196 w 1681466"/>
                <a:gd name="csY4" fmla="*/ 379001 h 1080921"/>
                <a:gd name="csX5" fmla="*/ 840734 w 1681466"/>
                <a:gd name="csY5" fmla="*/ 0 h 1080921"/>
                <a:gd name="csX6" fmla="*/ 1651272 w 1681466"/>
                <a:gd name="csY6" fmla="*/ 379001 h 1080921"/>
                <a:gd name="csX7" fmla="*/ 1675322 w 1681466"/>
                <a:gd name="csY7" fmla="*/ 546163 h 1080921"/>
                <a:gd name="csX8" fmla="*/ 1681466 w 1681466"/>
                <a:gd name="csY8" fmla="*/ 582308 h 1080921"/>
                <a:gd name="csX9" fmla="*/ 840733 w 1681466"/>
                <a:gd name="csY9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6144 w 1681466"/>
                <a:gd name="csY2" fmla="*/ 546163 h 1080921"/>
                <a:gd name="csX3" fmla="*/ 30196 w 1681466"/>
                <a:gd name="csY3" fmla="*/ 379001 h 1080921"/>
                <a:gd name="csX4" fmla="*/ 840734 w 1681466"/>
                <a:gd name="csY4" fmla="*/ 0 h 1080921"/>
                <a:gd name="csX5" fmla="*/ 1651272 w 1681466"/>
                <a:gd name="csY5" fmla="*/ 379001 h 1080921"/>
                <a:gd name="csX6" fmla="*/ 1675322 w 1681466"/>
                <a:gd name="csY6" fmla="*/ 546163 h 1080921"/>
                <a:gd name="csX7" fmla="*/ 1681466 w 1681466"/>
                <a:gd name="csY7" fmla="*/ 582308 h 1080921"/>
                <a:gd name="csX8" fmla="*/ 840733 w 1681466"/>
                <a:gd name="csY8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75322 w 1681466"/>
                <a:gd name="csY5" fmla="*/ 546163 h 1080921"/>
                <a:gd name="csX6" fmla="*/ 1681466 w 1681466"/>
                <a:gd name="csY6" fmla="*/ 582308 h 1080921"/>
                <a:gd name="csX7" fmla="*/ 840733 w 1681466"/>
                <a:gd name="csY7" fmla="*/ 1080921 h 1080921"/>
                <a:gd name="csX0" fmla="*/ 840733 w 1681466"/>
                <a:gd name="csY0" fmla="*/ 1080921 h 1080921"/>
                <a:gd name="csX1" fmla="*/ 0 w 1681466"/>
                <a:gd name="csY1" fmla="*/ 582308 h 1080921"/>
                <a:gd name="csX2" fmla="*/ 30196 w 1681466"/>
                <a:gd name="csY2" fmla="*/ 379001 h 1080921"/>
                <a:gd name="csX3" fmla="*/ 840734 w 1681466"/>
                <a:gd name="csY3" fmla="*/ 0 h 1080921"/>
                <a:gd name="csX4" fmla="*/ 1651272 w 1681466"/>
                <a:gd name="csY4" fmla="*/ 379001 h 1080921"/>
                <a:gd name="csX5" fmla="*/ 1681466 w 1681466"/>
                <a:gd name="csY5" fmla="*/ 582308 h 1080921"/>
                <a:gd name="csX6" fmla="*/ 840733 w 1681466"/>
                <a:gd name="csY6" fmla="*/ 1080921 h 10809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681466" h="1080921">
                  <a:moveTo>
                    <a:pt x="840733" y="1080921"/>
                  </a:moveTo>
                  <a:cubicBezTo>
                    <a:pt x="376409" y="1080921"/>
                    <a:pt x="0" y="857684"/>
                    <a:pt x="0" y="582308"/>
                  </a:cubicBezTo>
                  <a:lnTo>
                    <a:pt x="30196" y="379001"/>
                  </a:lnTo>
                  <a:cubicBezTo>
                    <a:pt x="107343" y="162705"/>
                    <a:pt x="440920" y="0"/>
                    <a:pt x="840734" y="0"/>
                  </a:cubicBezTo>
                  <a:cubicBezTo>
                    <a:pt x="1240549" y="0"/>
                    <a:pt x="1574125" y="162705"/>
                    <a:pt x="1651272" y="379001"/>
                  </a:cubicBezTo>
                  <a:lnTo>
                    <a:pt x="1681466" y="582308"/>
                  </a:lnTo>
                  <a:cubicBezTo>
                    <a:pt x="1681466" y="857684"/>
                    <a:pt x="1305057" y="1080921"/>
                    <a:pt x="840733" y="1080921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9E8ADAEF-E0B9-3E31-20CF-81CFF576927E}"/>
                </a:ext>
              </a:extLst>
            </p:cNvPr>
            <p:cNvSpPr/>
            <p:nvPr/>
          </p:nvSpPr>
          <p:spPr bwMode="auto">
            <a:xfrm>
              <a:off x="5567363" y="6183716"/>
              <a:ext cx="1671637" cy="96096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129D82E5-57D2-9446-6F86-7EB535E9F2DB}"/>
                </a:ext>
              </a:extLst>
            </p:cNvPr>
            <p:cNvGrpSpPr/>
            <p:nvPr/>
          </p:nvGrpSpPr>
          <p:grpSpPr>
            <a:xfrm>
              <a:off x="5909945" y="6427890"/>
              <a:ext cx="990476" cy="521700"/>
              <a:chOff x="6098221" y="5188450"/>
              <a:chExt cx="613924" cy="323365"/>
            </a:xfrm>
          </p:grpSpPr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D337545D-23AD-116F-8733-E93C79318FF4}"/>
                  </a:ext>
                </a:extLst>
              </p:cNvPr>
              <p:cNvSpPr txBox="1"/>
              <p:nvPr/>
            </p:nvSpPr>
            <p:spPr>
              <a:xfrm>
                <a:off x="6098221" y="5188450"/>
                <a:ext cx="613924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CR1632</a:t>
                </a:r>
                <a:endParaRPr kumimoji="1" lang="ja-JP" altLang="en-US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22F0C355-0594-D340-8A0C-280955079F73}"/>
                  </a:ext>
                </a:extLst>
              </p:cNvPr>
              <p:cNvSpPr txBox="1"/>
              <p:nvPr/>
            </p:nvSpPr>
            <p:spPr>
              <a:xfrm>
                <a:off x="6230129" y="5372682"/>
                <a:ext cx="350108" cy="1391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ja-JP" altLang="en-US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rPr>
                  <a:t>＋</a:t>
                </a:r>
              </a:p>
            </p:txBody>
          </p:sp>
        </p:grp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28D4B0AB-9B0A-1C33-40CE-5432CD21FF84}"/>
              </a:ext>
            </a:extLst>
          </p:cNvPr>
          <p:cNvGrpSpPr/>
          <p:nvPr/>
        </p:nvGrpSpPr>
        <p:grpSpPr>
          <a:xfrm>
            <a:off x="3909945" y="1221968"/>
            <a:ext cx="974564" cy="866602"/>
            <a:chOff x="3909945" y="1075296"/>
            <a:chExt cx="974564" cy="86660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ABD7A43-22E0-0D20-4B6D-37B5E5318F5F}"/>
                </a:ext>
              </a:extLst>
            </p:cNvPr>
            <p:cNvGrpSpPr/>
            <p:nvPr/>
          </p:nvGrpSpPr>
          <p:grpSpPr>
            <a:xfrm>
              <a:off x="3909945" y="1075296"/>
              <a:ext cx="974564" cy="866602"/>
              <a:chOff x="968557" y="4906234"/>
              <a:chExt cx="974564" cy="866602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078EEBE-00EB-D00B-DE25-143985783DE1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97BDA79-7877-DC75-7BB7-A92B4FD4125D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2B2B4BD1-4D22-BF53-D0C1-1877664AF4A1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BFD1FDB2-79DB-7299-C156-05752F905C9E}"/>
                </a:ext>
              </a:extLst>
            </p:cNvPr>
            <p:cNvGrpSpPr/>
            <p:nvPr/>
          </p:nvGrpSpPr>
          <p:grpSpPr>
            <a:xfrm>
              <a:off x="4113600" y="1307593"/>
              <a:ext cx="567254" cy="351530"/>
              <a:chOff x="3981168" y="1308050"/>
              <a:chExt cx="567254" cy="453180"/>
            </a:xfrm>
          </p:grpSpPr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3A2A9AF6-6968-70A3-682E-E15147AEB3FE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>
                    <a:solidFill>
                      <a:srgbClr val="000000"/>
                    </a:solidFill>
                    <a:latin typeface="メイリオ"/>
                    <a:ea typeface="メイリオ"/>
                  </a:rPr>
                  <a:t>CR2032</a:t>
                </a:r>
                <a:endPara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FEF6988A-A2F5-8A54-A622-4D25C2AB447B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866A7604-E8B9-490E-3A40-0AE5190183F2}"/>
              </a:ext>
            </a:extLst>
          </p:cNvPr>
          <p:cNvGrpSpPr/>
          <p:nvPr/>
        </p:nvGrpSpPr>
        <p:grpSpPr>
          <a:xfrm>
            <a:off x="3909945" y="4084040"/>
            <a:ext cx="974564" cy="866602"/>
            <a:chOff x="3909945" y="3937368"/>
            <a:chExt cx="974564" cy="866602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54C3317-4FAC-E34F-9594-273C90086338}"/>
                </a:ext>
              </a:extLst>
            </p:cNvPr>
            <p:cNvGrpSpPr/>
            <p:nvPr/>
          </p:nvGrpSpPr>
          <p:grpSpPr>
            <a:xfrm>
              <a:off x="3909945" y="3937368"/>
              <a:ext cx="974564" cy="866602"/>
              <a:chOff x="968557" y="4906234"/>
              <a:chExt cx="974564" cy="866602"/>
            </a:xfrm>
            <a:solidFill>
              <a:schemeClr val="bg1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0E21A5C-C5FD-B784-77C6-E0EEC116A239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954F2B-22B2-3B6F-CFA0-F36EBA8B2E7A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74CBAEF6-DF04-9139-989F-23F3C2CFD75D}"/>
                </a:ext>
              </a:extLst>
            </p:cNvPr>
            <p:cNvGrpSpPr/>
            <p:nvPr/>
          </p:nvGrpSpPr>
          <p:grpSpPr>
            <a:xfrm>
              <a:off x="4113600" y="4155568"/>
              <a:ext cx="567254" cy="351530"/>
              <a:chOff x="3981168" y="1308050"/>
              <a:chExt cx="567254" cy="453180"/>
            </a:xfrm>
          </p:grpSpPr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6C4CA598-C596-3EAE-6839-7D255633BDF4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>
                    <a:solidFill>
                      <a:srgbClr val="000000"/>
                    </a:solidFill>
                    <a:latin typeface="メイリオ"/>
                    <a:ea typeface="メイリオ"/>
                  </a:rPr>
                  <a:t>CR2032</a:t>
                </a:r>
                <a:endPara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0BB845B3-C179-0B80-4B76-AADBBBF6F309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C18E2754-1561-39F5-AAFA-AA16B5D8E478}"/>
              </a:ext>
            </a:extLst>
          </p:cNvPr>
          <p:cNvGrpSpPr/>
          <p:nvPr/>
        </p:nvGrpSpPr>
        <p:grpSpPr>
          <a:xfrm>
            <a:off x="5100570" y="1221968"/>
            <a:ext cx="974564" cy="866602"/>
            <a:chOff x="3909945" y="1075296"/>
            <a:chExt cx="974564" cy="866602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009FD9F4-396A-07AF-B4DB-A8C873E8FCDD}"/>
                </a:ext>
              </a:extLst>
            </p:cNvPr>
            <p:cNvGrpSpPr/>
            <p:nvPr/>
          </p:nvGrpSpPr>
          <p:grpSpPr>
            <a:xfrm>
              <a:off x="3909945" y="1075296"/>
              <a:ext cx="974564" cy="866602"/>
              <a:chOff x="968557" y="4906234"/>
              <a:chExt cx="974564" cy="866602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999A3A3-0762-9169-6AA2-2D03018AC97C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3210AC5E-708C-6110-21D7-667BE1EE4AAF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F35458C2-0779-A1C2-E62A-B2D8B3699C91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88C152E4-8EF3-F788-539F-E6F1046E4385}"/>
                </a:ext>
              </a:extLst>
            </p:cNvPr>
            <p:cNvGrpSpPr/>
            <p:nvPr/>
          </p:nvGrpSpPr>
          <p:grpSpPr>
            <a:xfrm>
              <a:off x="4113600" y="1307593"/>
              <a:ext cx="567254" cy="351530"/>
              <a:chOff x="3981168" y="1308050"/>
              <a:chExt cx="567254" cy="453180"/>
            </a:xfrm>
          </p:grpSpPr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716957CA-9E13-505C-3385-106028DA59F4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CR2025</a:t>
                </a: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EC42FFE1-5148-5E09-8B74-DAD715053F4A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C2C81A86-6732-F4DB-DAF3-2E7BAB67429E}"/>
              </a:ext>
            </a:extLst>
          </p:cNvPr>
          <p:cNvGrpSpPr/>
          <p:nvPr/>
        </p:nvGrpSpPr>
        <p:grpSpPr>
          <a:xfrm>
            <a:off x="5100570" y="4084040"/>
            <a:ext cx="974564" cy="866602"/>
            <a:chOff x="3909945" y="3937368"/>
            <a:chExt cx="974564" cy="866602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4860E755-1221-AB23-02E0-A95962C7B872}"/>
                </a:ext>
              </a:extLst>
            </p:cNvPr>
            <p:cNvGrpSpPr/>
            <p:nvPr/>
          </p:nvGrpSpPr>
          <p:grpSpPr>
            <a:xfrm>
              <a:off x="3909945" y="3937368"/>
              <a:ext cx="974564" cy="866602"/>
              <a:chOff x="968557" y="4906234"/>
              <a:chExt cx="974564" cy="866602"/>
            </a:xfrm>
            <a:solidFill>
              <a:schemeClr val="bg1"/>
            </a:solidFill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26FCE4B-7FA2-E780-EA3B-17D1EAF80C98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33711CA6-585F-0AD6-4F3F-877731DF08E1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447657F2-1960-A203-4E2E-6C407E89620E}"/>
                </a:ext>
              </a:extLst>
            </p:cNvPr>
            <p:cNvGrpSpPr/>
            <p:nvPr/>
          </p:nvGrpSpPr>
          <p:grpSpPr>
            <a:xfrm>
              <a:off x="4113600" y="4155568"/>
              <a:ext cx="567254" cy="351530"/>
              <a:chOff x="3981168" y="1308050"/>
              <a:chExt cx="567254" cy="453180"/>
            </a:xfrm>
          </p:grpSpPr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13BC968C-7595-5BB7-67AE-659476BBDAA9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CR2025</a:t>
                </a: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4D17B7B9-DF8D-8FC5-8CD3-22BCAADF67D3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0002D129-FF48-9013-0E00-D52FFD36016A}"/>
              </a:ext>
            </a:extLst>
          </p:cNvPr>
          <p:cNvGrpSpPr/>
          <p:nvPr/>
        </p:nvGrpSpPr>
        <p:grpSpPr>
          <a:xfrm>
            <a:off x="2147206" y="2237956"/>
            <a:ext cx="974564" cy="974564"/>
            <a:chOff x="3123284" y="3774292"/>
            <a:chExt cx="974564" cy="974564"/>
          </a:xfrm>
        </p:grpSpPr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832F528B-D911-894B-817D-3619CA67FF8C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FB689CFE-42FF-24E3-4CA6-CD6F9E525E6A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CR1632</a:t>
              </a: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2FF18FD6-158A-0DA1-6168-A6B2FA477D25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4E35093A-4C7D-E45E-6EC3-4CECB1A5F87A}"/>
              </a:ext>
            </a:extLst>
          </p:cNvPr>
          <p:cNvGrpSpPr/>
          <p:nvPr/>
        </p:nvGrpSpPr>
        <p:grpSpPr>
          <a:xfrm>
            <a:off x="2147206" y="5182324"/>
            <a:ext cx="974564" cy="974564"/>
            <a:chOff x="3123284" y="3774292"/>
            <a:chExt cx="974564" cy="974564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1BFB1E08-A17E-842F-697C-FEAA3A80F288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755F2286-5512-0A06-E410-EFC6E83A7F14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CR1632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219B1FEE-13EE-BE5A-A423-4703CDBEC082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0B8FC946-CE74-D35B-3F5E-2F1FFA992161}"/>
              </a:ext>
            </a:extLst>
          </p:cNvPr>
          <p:cNvGrpSpPr/>
          <p:nvPr/>
        </p:nvGrpSpPr>
        <p:grpSpPr>
          <a:xfrm>
            <a:off x="908956" y="2237956"/>
            <a:ext cx="974564" cy="974564"/>
            <a:chOff x="3123284" y="3774292"/>
            <a:chExt cx="974564" cy="974564"/>
          </a:xfrm>
        </p:grpSpPr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9007A11F-B844-01B9-968A-3214CD216638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592BF88-F4CA-A64F-BA56-5E3351DEAE3D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CR1120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62F8D80C-8FA2-DF56-D727-A73259E30391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C4E6F57A-6AE8-704B-EC8A-B6EC38E7FA0A}"/>
              </a:ext>
            </a:extLst>
          </p:cNvPr>
          <p:cNvGrpSpPr/>
          <p:nvPr/>
        </p:nvGrpSpPr>
        <p:grpSpPr>
          <a:xfrm>
            <a:off x="908956" y="5182324"/>
            <a:ext cx="974564" cy="974564"/>
            <a:chOff x="3123284" y="3774292"/>
            <a:chExt cx="974564" cy="974564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8980521F-7BE9-E8E4-EB68-F652F49FC75F}"/>
                </a:ext>
              </a:extLst>
            </p:cNvPr>
            <p:cNvSpPr/>
            <p:nvPr/>
          </p:nvSpPr>
          <p:spPr bwMode="auto">
            <a:xfrm>
              <a:off x="3123284" y="3774292"/>
              <a:ext cx="974564" cy="97456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F8AB9A90-FE0C-15DC-BE75-F5DAE001C874}"/>
                </a:ext>
              </a:extLst>
            </p:cNvPr>
            <p:cNvSpPr txBox="1"/>
            <p:nvPr/>
          </p:nvSpPr>
          <p:spPr>
            <a:xfrm>
              <a:off x="3318946" y="4054013"/>
              <a:ext cx="56725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CR1120</a:t>
              </a: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6AC65B0F-EB51-D764-6A27-6E3E0990CBFE}"/>
                </a:ext>
              </a:extLst>
            </p:cNvPr>
            <p:cNvSpPr txBox="1"/>
            <p:nvPr/>
          </p:nvSpPr>
          <p:spPr>
            <a:xfrm>
              <a:off x="3480871" y="4331885"/>
              <a:ext cx="243404" cy="1753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dirty="0">
                  <a:solidFill>
                    <a:srgbClr val="000000"/>
                  </a:solidFill>
                  <a:latin typeface="メイリオ"/>
                  <a:ea typeface="メイリオ"/>
                </a:rPr>
                <a:t>+</a:t>
              </a: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9744FB81-973F-6942-2C19-8381BAB0D50F}"/>
              </a:ext>
            </a:extLst>
          </p:cNvPr>
          <p:cNvGrpSpPr/>
          <p:nvPr/>
        </p:nvGrpSpPr>
        <p:grpSpPr>
          <a:xfrm>
            <a:off x="3909945" y="2345918"/>
            <a:ext cx="974564" cy="866602"/>
            <a:chOff x="3909945" y="1075296"/>
            <a:chExt cx="974564" cy="866602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9D77BB5-B331-A2F3-D2AE-CB7F014C7A29}"/>
                </a:ext>
              </a:extLst>
            </p:cNvPr>
            <p:cNvGrpSpPr/>
            <p:nvPr/>
          </p:nvGrpSpPr>
          <p:grpSpPr>
            <a:xfrm>
              <a:off x="3909945" y="1075296"/>
              <a:ext cx="974564" cy="866602"/>
              <a:chOff x="968557" y="4906234"/>
              <a:chExt cx="974564" cy="866602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FD12F1C-DC20-7E8D-5962-261CF442BC1F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3D332A45-75E4-E1DD-7611-25DAA603C1E7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631C7E81-EB1E-40A6-4D62-B0E55B0C6B65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026E897A-1C80-7185-960B-4399D64F5E36}"/>
                </a:ext>
              </a:extLst>
            </p:cNvPr>
            <p:cNvGrpSpPr/>
            <p:nvPr/>
          </p:nvGrpSpPr>
          <p:grpSpPr>
            <a:xfrm>
              <a:off x="4113600" y="1307593"/>
              <a:ext cx="567254" cy="351530"/>
              <a:chOff x="3981168" y="1308050"/>
              <a:chExt cx="567254" cy="453180"/>
            </a:xfrm>
          </p:grpSpPr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68D407DF-B625-37E3-F63A-729E5075E70B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CR1120</a:t>
                </a:r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B751B577-918F-A2D6-19A2-E722FDBF1071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6B1A758-3234-A54D-069A-8F4543416DDB}"/>
              </a:ext>
            </a:extLst>
          </p:cNvPr>
          <p:cNvGrpSpPr/>
          <p:nvPr/>
        </p:nvGrpSpPr>
        <p:grpSpPr>
          <a:xfrm>
            <a:off x="3909945" y="5207990"/>
            <a:ext cx="974564" cy="866602"/>
            <a:chOff x="3909945" y="3937368"/>
            <a:chExt cx="974564" cy="866602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9C82614-EEE1-E350-A8C2-0FC0B6BE589A}"/>
                </a:ext>
              </a:extLst>
            </p:cNvPr>
            <p:cNvGrpSpPr/>
            <p:nvPr/>
          </p:nvGrpSpPr>
          <p:grpSpPr>
            <a:xfrm>
              <a:off x="3909945" y="3937368"/>
              <a:ext cx="974564" cy="866602"/>
              <a:chOff x="968557" y="4906234"/>
              <a:chExt cx="974564" cy="866602"/>
            </a:xfrm>
            <a:solidFill>
              <a:schemeClr val="bg1"/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8A1E7CB-05EE-8BC7-7F54-7D6DE686D389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BDB77CFC-8E75-607B-EF42-EE66C23B81C1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51B92C2-C187-11C5-FC35-11DBFE3F37E2}"/>
                </a:ext>
              </a:extLst>
            </p:cNvPr>
            <p:cNvGrpSpPr/>
            <p:nvPr/>
          </p:nvGrpSpPr>
          <p:grpSpPr>
            <a:xfrm>
              <a:off x="4113600" y="4155568"/>
              <a:ext cx="567254" cy="351530"/>
              <a:chOff x="3981168" y="1308050"/>
              <a:chExt cx="567254" cy="453180"/>
            </a:xfrm>
          </p:grpSpPr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85012058-B947-8C85-83CD-1988E3F2A138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CR1120</a:t>
                </a:r>
              </a:p>
            </p:txBody>
          </p:sp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67AB8F22-C54B-424E-C8A1-6A787DD7E5DE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878EC0A-47F8-78C1-7F97-BE5C8750279F}"/>
              </a:ext>
            </a:extLst>
          </p:cNvPr>
          <p:cNvGrpSpPr/>
          <p:nvPr/>
        </p:nvGrpSpPr>
        <p:grpSpPr>
          <a:xfrm>
            <a:off x="5100570" y="2345918"/>
            <a:ext cx="974564" cy="866602"/>
            <a:chOff x="3909945" y="1075296"/>
            <a:chExt cx="974564" cy="866602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790A6B5-D111-8498-7AF1-AA3B01A721EC}"/>
                </a:ext>
              </a:extLst>
            </p:cNvPr>
            <p:cNvGrpSpPr/>
            <p:nvPr/>
          </p:nvGrpSpPr>
          <p:grpSpPr>
            <a:xfrm>
              <a:off x="3909945" y="1075296"/>
              <a:ext cx="974564" cy="866602"/>
              <a:chOff x="968557" y="4906234"/>
              <a:chExt cx="974564" cy="866602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471A650-3BB7-75EC-0661-87D3AF81F6C0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2CE5FC8F-B862-BF09-B492-C0C6089E5B75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D34C99E9-6A7E-D059-01DB-A5A8ABB8B20F}"/>
                  </a:ext>
                </a:extLst>
              </p:cNvPr>
              <p:cNvSpPr/>
              <p:nvPr/>
            </p:nvSpPr>
            <p:spPr bwMode="auto">
              <a:xfrm>
                <a:off x="1042397" y="4962309"/>
                <a:ext cx="826884" cy="65824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E57C0AEC-C5BC-41F4-A05F-C27167426059}"/>
                </a:ext>
              </a:extLst>
            </p:cNvPr>
            <p:cNvGrpSpPr/>
            <p:nvPr/>
          </p:nvGrpSpPr>
          <p:grpSpPr>
            <a:xfrm>
              <a:off x="4113600" y="1307593"/>
              <a:ext cx="567254" cy="351530"/>
              <a:chOff x="3981168" y="1308050"/>
              <a:chExt cx="567254" cy="453180"/>
            </a:xfrm>
          </p:grpSpPr>
          <p:sp>
            <p:nvSpPr>
              <p:cNvPr id="325" name="テキスト ボックス 324">
                <a:extLst>
                  <a:ext uri="{FF2B5EF4-FFF2-40B4-BE49-F238E27FC236}">
                    <a16:creationId xmlns:a16="http://schemas.microsoft.com/office/drawing/2014/main" id="{2F50D711-1D86-E718-B234-FC11B4A52EDA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CR1632</a:t>
                </a:r>
              </a:p>
            </p:txBody>
          </p: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1167C1DA-4257-A9D5-44F1-72EF5F9F488E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5D0DA59A-0730-9F92-908E-B196F6B81D1D}"/>
              </a:ext>
            </a:extLst>
          </p:cNvPr>
          <p:cNvGrpSpPr/>
          <p:nvPr/>
        </p:nvGrpSpPr>
        <p:grpSpPr>
          <a:xfrm>
            <a:off x="5100570" y="5207990"/>
            <a:ext cx="974564" cy="866602"/>
            <a:chOff x="3909945" y="3937368"/>
            <a:chExt cx="974564" cy="866602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8A71462A-7104-51A3-780D-D91996AFDD97}"/>
                </a:ext>
              </a:extLst>
            </p:cNvPr>
            <p:cNvGrpSpPr/>
            <p:nvPr/>
          </p:nvGrpSpPr>
          <p:grpSpPr>
            <a:xfrm>
              <a:off x="3909945" y="3937368"/>
              <a:ext cx="974564" cy="866602"/>
              <a:chOff x="968557" y="4906234"/>
              <a:chExt cx="974564" cy="866602"/>
            </a:xfrm>
            <a:solidFill>
              <a:schemeClr val="bg1"/>
            </a:solidFill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60FF5111-5956-F4F0-87A5-329012D5E931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866602"/>
              </a:xfrm>
              <a:custGeom>
                <a:avLst/>
                <a:gdLst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87282 h 1069814"/>
                  <a:gd name="csX15" fmla="*/ 0 w 974564"/>
                  <a:gd name="csY15" fmla="*/ 463485 h 1069814"/>
                  <a:gd name="csX16" fmla="*/ 2399 w 974564"/>
                  <a:gd name="csY16" fmla="*/ 463485 h 1069814"/>
                  <a:gd name="csX17" fmla="*/ 9900 w 974564"/>
                  <a:gd name="csY17" fmla="*/ 389078 h 1069814"/>
                  <a:gd name="csX18" fmla="*/ 487282 w 974564"/>
                  <a:gd name="csY18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2399 w 974564"/>
                  <a:gd name="csY15" fmla="*/ 463485 h 1069814"/>
                  <a:gd name="csX16" fmla="*/ 9900 w 974564"/>
                  <a:gd name="csY16" fmla="*/ 389078 h 1069814"/>
                  <a:gd name="csX17" fmla="*/ 487282 w 974564"/>
                  <a:gd name="csY17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582532 h 1069814"/>
                  <a:gd name="csX14" fmla="*/ 0 w 974564"/>
                  <a:gd name="csY14" fmla="*/ 463485 h 1069814"/>
                  <a:gd name="csX15" fmla="*/ 9900 w 974564"/>
                  <a:gd name="csY15" fmla="*/ 389078 h 1069814"/>
                  <a:gd name="csX16" fmla="*/ 487282 w 974564"/>
                  <a:gd name="csY16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604630 h 1069814"/>
                  <a:gd name="csX13" fmla="*/ 0 w 974564"/>
                  <a:gd name="csY13" fmla="*/ 463485 h 1069814"/>
                  <a:gd name="csX14" fmla="*/ 9900 w 974564"/>
                  <a:gd name="csY14" fmla="*/ 389078 h 1069814"/>
                  <a:gd name="csX15" fmla="*/ 487282 w 974564"/>
                  <a:gd name="csY15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63485 h 1069814"/>
                  <a:gd name="csX4" fmla="*/ 974564 w 974564"/>
                  <a:gd name="csY4" fmla="*/ 487282 h 1069814"/>
                  <a:gd name="csX5" fmla="*/ 974564 w 974564"/>
                  <a:gd name="csY5" fmla="*/ 582532 h 1069814"/>
                  <a:gd name="csX6" fmla="*/ 974564 w 974564"/>
                  <a:gd name="csY6" fmla="*/ 604630 h 1069814"/>
                  <a:gd name="csX7" fmla="*/ 972336 w 974564"/>
                  <a:gd name="csY7" fmla="*/ 604630 h 1069814"/>
                  <a:gd name="csX8" fmla="*/ 964664 w 974564"/>
                  <a:gd name="csY8" fmla="*/ 680736 h 1069814"/>
                  <a:gd name="csX9" fmla="*/ 487282 w 974564"/>
                  <a:gd name="csY9" fmla="*/ 1069814 h 1069814"/>
                  <a:gd name="csX10" fmla="*/ 9900 w 974564"/>
                  <a:gd name="csY10" fmla="*/ 680736 h 1069814"/>
                  <a:gd name="csX11" fmla="*/ 2228 w 974564"/>
                  <a:gd name="csY11" fmla="*/ 604630 h 1069814"/>
                  <a:gd name="csX12" fmla="*/ 0 w 974564"/>
                  <a:gd name="csY12" fmla="*/ 463485 h 1069814"/>
                  <a:gd name="csX13" fmla="*/ 9900 w 974564"/>
                  <a:gd name="csY13" fmla="*/ 389078 h 1069814"/>
                  <a:gd name="csX14" fmla="*/ 487282 w 974564"/>
                  <a:gd name="csY14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487282 h 1069814"/>
                  <a:gd name="csX4" fmla="*/ 974564 w 974564"/>
                  <a:gd name="csY4" fmla="*/ 582532 h 1069814"/>
                  <a:gd name="csX5" fmla="*/ 974564 w 974564"/>
                  <a:gd name="csY5" fmla="*/ 604630 h 1069814"/>
                  <a:gd name="csX6" fmla="*/ 972336 w 974564"/>
                  <a:gd name="csY6" fmla="*/ 604630 h 1069814"/>
                  <a:gd name="csX7" fmla="*/ 964664 w 974564"/>
                  <a:gd name="csY7" fmla="*/ 680736 h 1069814"/>
                  <a:gd name="csX8" fmla="*/ 487282 w 974564"/>
                  <a:gd name="csY8" fmla="*/ 1069814 h 1069814"/>
                  <a:gd name="csX9" fmla="*/ 9900 w 974564"/>
                  <a:gd name="csY9" fmla="*/ 680736 h 1069814"/>
                  <a:gd name="csX10" fmla="*/ 2228 w 974564"/>
                  <a:gd name="csY10" fmla="*/ 604630 h 1069814"/>
                  <a:gd name="csX11" fmla="*/ 0 w 974564"/>
                  <a:gd name="csY11" fmla="*/ 463485 h 1069814"/>
                  <a:gd name="csX12" fmla="*/ 9900 w 974564"/>
                  <a:gd name="csY12" fmla="*/ 389078 h 1069814"/>
                  <a:gd name="csX13" fmla="*/ 487282 w 974564"/>
                  <a:gd name="csY13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582532 h 1069814"/>
                  <a:gd name="csX4" fmla="*/ 974564 w 974564"/>
                  <a:gd name="csY4" fmla="*/ 604630 h 1069814"/>
                  <a:gd name="csX5" fmla="*/ 972336 w 974564"/>
                  <a:gd name="csY5" fmla="*/ 604630 h 1069814"/>
                  <a:gd name="csX6" fmla="*/ 964664 w 974564"/>
                  <a:gd name="csY6" fmla="*/ 680736 h 1069814"/>
                  <a:gd name="csX7" fmla="*/ 487282 w 974564"/>
                  <a:gd name="csY7" fmla="*/ 1069814 h 1069814"/>
                  <a:gd name="csX8" fmla="*/ 9900 w 974564"/>
                  <a:gd name="csY8" fmla="*/ 680736 h 1069814"/>
                  <a:gd name="csX9" fmla="*/ 2228 w 974564"/>
                  <a:gd name="csY9" fmla="*/ 604630 h 1069814"/>
                  <a:gd name="csX10" fmla="*/ 0 w 974564"/>
                  <a:gd name="csY10" fmla="*/ 463485 h 1069814"/>
                  <a:gd name="csX11" fmla="*/ 9900 w 974564"/>
                  <a:gd name="csY11" fmla="*/ 389078 h 1069814"/>
                  <a:gd name="csX12" fmla="*/ 487282 w 974564"/>
                  <a:gd name="csY12" fmla="*/ 0 h 1069814"/>
                  <a:gd name="csX0" fmla="*/ 487282 w 974564"/>
                  <a:gd name="csY0" fmla="*/ 0 h 1069814"/>
                  <a:gd name="csX1" fmla="*/ 964664 w 974564"/>
                  <a:gd name="csY1" fmla="*/ 389078 h 1069814"/>
                  <a:gd name="csX2" fmla="*/ 972165 w 974564"/>
                  <a:gd name="csY2" fmla="*/ 463485 h 1069814"/>
                  <a:gd name="csX3" fmla="*/ 974564 w 974564"/>
                  <a:gd name="csY3" fmla="*/ 604630 h 1069814"/>
                  <a:gd name="csX4" fmla="*/ 972336 w 974564"/>
                  <a:gd name="csY4" fmla="*/ 604630 h 1069814"/>
                  <a:gd name="csX5" fmla="*/ 964664 w 974564"/>
                  <a:gd name="csY5" fmla="*/ 680736 h 1069814"/>
                  <a:gd name="csX6" fmla="*/ 487282 w 974564"/>
                  <a:gd name="csY6" fmla="*/ 1069814 h 1069814"/>
                  <a:gd name="csX7" fmla="*/ 9900 w 974564"/>
                  <a:gd name="csY7" fmla="*/ 680736 h 1069814"/>
                  <a:gd name="csX8" fmla="*/ 2228 w 974564"/>
                  <a:gd name="csY8" fmla="*/ 604630 h 1069814"/>
                  <a:gd name="csX9" fmla="*/ 0 w 974564"/>
                  <a:gd name="csY9" fmla="*/ 463485 h 1069814"/>
                  <a:gd name="csX10" fmla="*/ 9900 w 974564"/>
                  <a:gd name="csY10" fmla="*/ 389078 h 1069814"/>
                  <a:gd name="csX11" fmla="*/ 487282 w 974564"/>
                  <a:gd name="csY11" fmla="*/ 0 h 10698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974564" h="1069814">
                    <a:moveTo>
                      <a:pt x="487282" y="0"/>
                    </a:moveTo>
                    <a:cubicBezTo>
                      <a:pt x="722760" y="0"/>
                      <a:pt x="919227" y="167032"/>
                      <a:pt x="964664" y="389078"/>
                    </a:cubicBezTo>
                    <a:lnTo>
                      <a:pt x="972165" y="463485"/>
                    </a:lnTo>
                    <a:cubicBezTo>
                      <a:pt x="973815" y="499410"/>
                      <a:pt x="974536" y="581106"/>
                      <a:pt x="974564" y="604630"/>
                    </a:cubicBezTo>
                    <a:lnTo>
                      <a:pt x="972336" y="604630"/>
                    </a:lnTo>
                    <a:lnTo>
                      <a:pt x="964664" y="680736"/>
                    </a:lnTo>
                    <a:cubicBezTo>
                      <a:pt x="919227" y="902782"/>
                      <a:pt x="722760" y="1069814"/>
                      <a:pt x="487282" y="1069814"/>
                    </a:cubicBezTo>
                    <a:cubicBezTo>
                      <a:pt x="251804" y="1069814"/>
                      <a:pt x="55337" y="902782"/>
                      <a:pt x="9900" y="680736"/>
                    </a:cubicBezTo>
                    <a:lnTo>
                      <a:pt x="2228" y="604630"/>
                    </a:lnTo>
                    <a:cubicBezTo>
                      <a:pt x="1485" y="557582"/>
                      <a:pt x="743" y="510533"/>
                      <a:pt x="0" y="463485"/>
                    </a:cubicBezTo>
                    <a:lnTo>
                      <a:pt x="9900" y="389078"/>
                    </a:lnTo>
                    <a:cubicBezTo>
                      <a:pt x="55337" y="167032"/>
                      <a:pt x="251804" y="0"/>
                      <a:pt x="48728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7B8B419C-B188-EAB1-A55D-5A362AC4A4DA}"/>
                  </a:ext>
                </a:extLst>
              </p:cNvPr>
              <p:cNvSpPr/>
              <p:nvPr/>
            </p:nvSpPr>
            <p:spPr bwMode="auto">
              <a:xfrm>
                <a:off x="968557" y="4906234"/>
                <a:ext cx="974564" cy="789445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5B194564-B6C9-9FFC-E3E4-860ACE8947DE}"/>
                </a:ext>
              </a:extLst>
            </p:cNvPr>
            <p:cNvGrpSpPr/>
            <p:nvPr/>
          </p:nvGrpSpPr>
          <p:grpSpPr>
            <a:xfrm>
              <a:off x="4113600" y="4155568"/>
              <a:ext cx="567254" cy="351530"/>
              <a:chOff x="3981168" y="1308050"/>
              <a:chExt cx="567254" cy="453180"/>
            </a:xfrm>
          </p:grpSpPr>
          <p:sp>
            <p:nvSpPr>
              <p:cNvPr id="333" name="テキスト ボックス 332">
                <a:extLst>
                  <a:ext uri="{FF2B5EF4-FFF2-40B4-BE49-F238E27FC236}">
                    <a16:creationId xmlns:a16="http://schemas.microsoft.com/office/drawing/2014/main" id="{E65F1CC0-005D-46EF-B75A-B346013DCA3F}"/>
                  </a:ext>
                </a:extLst>
              </p:cNvPr>
              <p:cNvSpPr txBox="1"/>
              <p:nvPr/>
            </p:nvSpPr>
            <p:spPr>
              <a:xfrm>
                <a:off x="3981168" y="1308050"/>
                <a:ext cx="56725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CR1632</a:t>
                </a:r>
              </a:p>
            </p:txBody>
          </p:sp>
          <p:sp>
            <p:nvSpPr>
              <p:cNvPr id="334" name="テキスト ボックス 333">
                <a:extLst>
                  <a:ext uri="{FF2B5EF4-FFF2-40B4-BE49-F238E27FC236}">
                    <a16:creationId xmlns:a16="http://schemas.microsoft.com/office/drawing/2014/main" id="{86B204F8-CCCB-7F29-F516-5FCC21E1371F}"/>
                  </a:ext>
                </a:extLst>
              </p:cNvPr>
              <p:cNvSpPr txBox="1"/>
              <p:nvPr/>
            </p:nvSpPr>
            <p:spPr>
              <a:xfrm>
                <a:off x="4143093" y="1585922"/>
                <a:ext cx="243404" cy="1753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ja-JP" dirty="0">
                    <a:solidFill>
                      <a:srgbClr val="000000"/>
                    </a:solidFill>
                    <a:latin typeface="メイリオ"/>
                    <a:ea typeface="メイリオ"/>
                  </a:rPr>
                  <a:t>+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370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199600</TotalTime>
  <Words>56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pptxo36_コイン電池のイラスト</dc:title>
  <dc:subject>pptxo36_コイン電池のイラスト</dc:subject>
  <dc:creator>でじけろお</dc:creator>
  <cp:revision>1</cp:revision>
  <dcterms:created xsi:type="dcterms:W3CDTF">2018-05-20T00:31:01Z</dcterms:created>
  <dcterms:modified xsi:type="dcterms:W3CDTF">2026-01-12T14:03:53Z</dcterms:modified>
  <cp:version>1</cp:version>
</cp:coreProperties>
</file>