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478" r:id="rId2"/>
    <p:sldId id="47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99"/>
    <a:srgbClr val="993300"/>
    <a:srgbClr val="008000"/>
    <a:srgbClr val="FF9933"/>
    <a:srgbClr val="FFCC00"/>
    <a:srgbClr val="663300"/>
    <a:srgbClr val="FFFF00"/>
    <a:srgbClr val="FF000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A69C05-DB7A-4465-7C52-60E046A672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9BB7710-809C-177B-2620-3C776699D90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干支、午年のはんこイラスト</a:t>
            </a:r>
          </a:p>
        </p:txBody>
      </p:sp>
      <p:sp>
        <p:nvSpPr>
          <p:cNvPr id="286" name="フリーフォーム: 図形 285">
            <a:extLst>
              <a:ext uri="{FF2B5EF4-FFF2-40B4-BE49-F238E27FC236}">
                <a16:creationId xmlns:a16="http://schemas.microsoft.com/office/drawing/2014/main" id="{F55E5D0E-658C-2AC9-BD48-C3F036945669}"/>
              </a:ext>
            </a:extLst>
          </p:cNvPr>
          <p:cNvSpPr/>
          <p:nvPr/>
        </p:nvSpPr>
        <p:spPr>
          <a:xfrm>
            <a:off x="737964" y="901700"/>
            <a:ext cx="2584008" cy="2584008"/>
          </a:xfrm>
          <a:custGeom>
            <a:avLst/>
            <a:gdLst>
              <a:gd name="csX0" fmla="*/ 1614457 w 2584008"/>
              <a:gd name="csY0" fmla="*/ 2215010 h 2584008"/>
              <a:gd name="csX1" fmla="*/ 1781445 w 2584008"/>
              <a:gd name="csY1" fmla="*/ 2317388 h 2584008"/>
              <a:gd name="csX2" fmla="*/ 1614457 w 2584008"/>
              <a:gd name="csY2" fmla="*/ 2419766 h 2584008"/>
              <a:gd name="csX3" fmla="*/ 1447469 w 2584008"/>
              <a:gd name="csY3" fmla="*/ 2317388 h 2584008"/>
              <a:gd name="csX4" fmla="*/ 1614457 w 2584008"/>
              <a:gd name="csY4" fmla="*/ 2215010 h 2584008"/>
              <a:gd name="csX5" fmla="*/ 994303 w 2584008"/>
              <a:gd name="csY5" fmla="*/ 2215010 h 2584008"/>
              <a:gd name="csX6" fmla="*/ 1161291 w 2584008"/>
              <a:gd name="csY6" fmla="*/ 2317388 h 2584008"/>
              <a:gd name="csX7" fmla="*/ 994303 w 2584008"/>
              <a:gd name="csY7" fmla="*/ 2419766 h 2584008"/>
              <a:gd name="csX8" fmla="*/ 827315 w 2584008"/>
              <a:gd name="csY8" fmla="*/ 2317388 h 2584008"/>
              <a:gd name="csX9" fmla="*/ 994303 w 2584008"/>
              <a:gd name="csY9" fmla="*/ 2215010 h 2584008"/>
              <a:gd name="csX10" fmla="*/ 1292005 w 2584008"/>
              <a:gd name="csY10" fmla="*/ 2123023 h 2584008"/>
              <a:gd name="csX11" fmla="*/ 765701 w 2584008"/>
              <a:gd name="csY11" fmla="*/ 2242734 h 2584008"/>
              <a:gd name="csX12" fmla="*/ 640845 w 2584008"/>
              <a:gd name="csY12" fmla="*/ 2314498 h 2584008"/>
              <a:gd name="csX13" fmla="*/ 765699 w 2584008"/>
              <a:gd name="csY13" fmla="*/ 2386261 h 2584008"/>
              <a:gd name="csX14" fmla="*/ 1292004 w 2584008"/>
              <a:gd name="csY14" fmla="*/ 2505971 h 2584008"/>
              <a:gd name="csX15" fmla="*/ 1818309 w 2584008"/>
              <a:gd name="csY15" fmla="*/ 2386261 h 2584008"/>
              <a:gd name="csX16" fmla="*/ 1943164 w 2584008"/>
              <a:gd name="csY16" fmla="*/ 2314497 h 2584008"/>
              <a:gd name="csX17" fmla="*/ 1818310 w 2584008"/>
              <a:gd name="csY17" fmla="*/ 2242734 h 2584008"/>
              <a:gd name="csX18" fmla="*/ 1292005 w 2584008"/>
              <a:gd name="csY18" fmla="*/ 2123023 h 2584008"/>
              <a:gd name="csX19" fmla="*/ 1919257 w 2584008"/>
              <a:gd name="csY19" fmla="*/ 1506108 h 2584008"/>
              <a:gd name="csX20" fmla="*/ 2044365 w 2584008"/>
              <a:gd name="csY20" fmla="*/ 1631216 h 2584008"/>
              <a:gd name="csX21" fmla="*/ 1919257 w 2584008"/>
              <a:gd name="csY21" fmla="*/ 1756324 h 2584008"/>
              <a:gd name="csX22" fmla="*/ 1794149 w 2584008"/>
              <a:gd name="csY22" fmla="*/ 1631216 h 2584008"/>
              <a:gd name="csX23" fmla="*/ 1919257 w 2584008"/>
              <a:gd name="csY23" fmla="*/ 1506108 h 2584008"/>
              <a:gd name="csX24" fmla="*/ 689503 w 2584008"/>
              <a:gd name="csY24" fmla="*/ 1506108 h 2584008"/>
              <a:gd name="csX25" fmla="*/ 814611 w 2584008"/>
              <a:gd name="csY25" fmla="*/ 1631216 h 2584008"/>
              <a:gd name="csX26" fmla="*/ 689503 w 2584008"/>
              <a:gd name="csY26" fmla="*/ 1756324 h 2584008"/>
              <a:gd name="csX27" fmla="*/ 564395 w 2584008"/>
              <a:gd name="csY27" fmla="*/ 1631216 h 2584008"/>
              <a:gd name="csX28" fmla="*/ 689503 w 2584008"/>
              <a:gd name="csY28" fmla="*/ 1506108 h 2584008"/>
              <a:gd name="csX29" fmla="*/ 1919257 w 2584008"/>
              <a:gd name="csY29" fmla="*/ 1413391 h 2584008"/>
              <a:gd name="csX30" fmla="*/ 1695418 w 2584008"/>
              <a:gd name="csY30" fmla="*/ 1637230 h 2584008"/>
              <a:gd name="csX31" fmla="*/ 1919257 w 2584008"/>
              <a:gd name="csY31" fmla="*/ 1861069 h 2584008"/>
              <a:gd name="csX32" fmla="*/ 2143096 w 2584008"/>
              <a:gd name="csY32" fmla="*/ 1637230 h 2584008"/>
              <a:gd name="csX33" fmla="*/ 1919257 w 2584008"/>
              <a:gd name="csY33" fmla="*/ 1413391 h 2584008"/>
              <a:gd name="csX34" fmla="*/ 689503 w 2584008"/>
              <a:gd name="csY34" fmla="*/ 1413391 h 2584008"/>
              <a:gd name="csX35" fmla="*/ 465664 w 2584008"/>
              <a:gd name="csY35" fmla="*/ 1637230 h 2584008"/>
              <a:gd name="csX36" fmla="*/ 689503 w 2584008"/>
              <a:gd name="csY36" fmla="*/ 1861069 h 2584008"/>
              <a:gd name="csX37" fmla="*/ 913342 w 2584008"/>
              <a:gd name="csY37" fmla="*/ 1637230 h 2584008"/>
              <a:gd name="csX38" fmla="*/ 689503 w 2584008"/>
              <a:gd name="csY38" fmla="*/ 1413391 h 2584008"/>
              <a:gd name="csX39" fmla="*/ 1919257 w 2584008"/>
              <a:gd name="csY39" fmla="*/ 1332430 h 2584008"/>
              <a:gd name="csX40" fmla="*/ 2224057 w 2584008"/>
              <a:gd name="csY40" fmla="*/ 1637230 h 2584008"/>
              <a:gd name="csX41" fmla="*/ 1919257 w 2584008"/>
              <a:gd name="csY41" fmla="*/ 1942030 h 2584008"/>
              <a:gd name="csX42" fmla="*/ 1614457 w 2584008"/>
              <a:gd name="csY42" fmla="*/ 1637230 h 2584008"/>
              <a:gd name="csX43" fmla="*/ 1919257 w 2584008"/>
              <a:gd name="csY43" fmla="*/ 1332430 h 2584008"/>
              <a:gd name="csX44" fmla="*/ 689503 w 2584008"/>
              <a:gd name="csY44" fmla="*/ 1332430 h 2584008"/>
              <a:gd name="csX45" fmla="*/ 994303 w 2584008"/>
              <a:gd name="csY45" fmla="*/ 1637230 h 2584008"/>
              <a:gd name="csX46" fmla="*/ 689503 w 2584008"/>
              <a:gd name="csY46" fmla="*/ 1942030 h 2584008"/>
              <a:gd name="csX47" fmla="*/ 384703 w 2584008"/>
              <a:gd name="csY47" fmla="*/ 1637230 h 2584008"/>
              <a:gd name="csX48" fmla="*/ 689503 w 2584008"/>
              <a:gd name="csY48" fmla="*/ 1332430 h 2584008"/>
              <a:gd name="csX49" fmla="*/ 1060580 w 2584008"/>
              <a:gd name="csY49" fmla="*/ 947589 h 2584008"/>
              <a:gd name="csX50" fmla="*/ 931008 w 2584008"/>
              <a:gd name="csY50" fmla="*/ 977451 h 2584008"/>
              <a:gd name="csX51" fmla="*/ 173437 w 2584008"/>
              <a:gd name="csY51" fmla="*/ 1664309 h 2584008"/>
              <a:gd name="csX52" fmla="*/ 155096 w 2584008"/>
              <a:gd name="csY52" fmla="*/ 1714422 h 2584008"/>
              <a:gd name="csX53" fmla="*/ 173437 w 2584008"/>
              <a:gd name="csY53" fmla="*/ 1764535 h 2584008"/>
              <a:gd name="csX54" fmla="*/ 475760 w 2584008"/>
              <a:gd name="csY54" fmla="*/ 2190604 h 2584008"/>
              <a:gd name="csX55" fmla="*/ 572638 w 2584008"/>
              <a:gd name="csY55" fmla="*/ 2266724 h 2584008"/>
              <a:gd name="csX56" fmla="*/ 622054 w 2584008"/>
              <a:gd name="csY56" fmla="*/ 2232034 h 2584008"/>
              <a:gd name="csX57" fmla="*/ 1292005 w 2584008"/>
              <a:gd name="csY57" fmla="*/ 2044986 h 2584008"/>
              <a:gd name="csX58" fmla="*/ 1961956 w 2584008"/>
              <a:gd name="csY58" fmla="*/ 2232034 h 2584008"/>
              <a:gd name="csX59" fmla="*/ 2011371 w 2584008"/>
              <a:gd name="csY59" fmla="*/ 2266723 h 2584008"/>
              <a:gd name="csX60" fmla="*/ 2108248 w 2584008"/>
              <a:gd name="csY60" fmla="*/ 2190604 h 2584008"/>
              <a:gd name="csX61" fmla="*/ 2410572 w 2584008"/>
              <a:gd name="csY61" fmla="*/ 1764535 h 2584008"/>
              <a:gd name="csX62" fmla="*/ 2428913 w 2584008"/>
              <a:gd name="csY62" fmla="*/ 1714422 h 2584008"/>
              <a:gd name="csX63" fmla="*/ 2410571 w 2584008"/>
              <a:gd name="csY63" fmla="*/ 1664309 h 2584008"/>
              <a:gd name="csX64" fmla="*/ 1653001 w 2584008"/>
              <a:gd name="csY64" fmla="*/ 977451 h 2584008"/>
              <a:gd name="csX65" fmla="*/ 1534599 w 2584008"/>
              <a:gd name="csY65" fmla="*/ 950163 h 2584008"/>
              <a:gd name="csX66" fmla="*/ 1298100 w 2584008"/>
              <a:gd name="csY66" fmla="*/ 1546760 h 2584008"/>
              <a:gd name="csX67" fmla="*/ 1945326 w 2584008"/>
              <a:gd name="csY67" fmla="*/ 460376 h 2584008"/>
              <a:gd name="csX68" fmla="*/ 1918417 w 2584008"/>
              <a:gd name="csY68" fmla="*/ 478190 h 2584008"/>
              <a:gd name="csX69" fmla="*/ 1804451 w 2584008"/>
              <a:gd name="csY69" fmla="*/ 844837 h 2584008"/>
              <a:gd name="csX70" fmla="*/ 1812194 w 2584008"/>
              <a:gd name="csY70" fmla="*/ 954058 h 2584008"/>
              <a:gd name="csX71" fmla="*/ 1961955 w 2584008"/>
              <a:gd name="csY71" fmla="*/ 1031884 h 2584008"/>
              <a:gd name="csX72" fmla="*/ 2044685 w 2584008"/>
              <a:gd name="csY72" fmla="*/ 1089960 h 2584008"/>
              <a:gd name="csX73" fmla="*/ 2054333 w 2584008"/>
              <a:gd name="csY73" fmla="*/ 1067317 h 2584008"/>
              <a:gd name="csX74" fmla="*/ 2086201 w 2584008"/>
              <a:gd name="csY74" fmla="*/ 844837 h 2584008"/>
              <a:gd name="csX75" fmla="*/ 1972235 w 2584008"/>
              <a:gd name="csY75" fmla="*/ 478190 h 2584008"/>
              <a:gd name="csX76" fmla="*/ 635635 w 2584008"/>
              <a:gd name="csY76" fmla="*/ 460376 h 2584008"/>
              <a:gd name="csX77" fmla="*/ 608726 w 2584008"/>
              <a:gd name="csY77" fmla="*/ 478190 h 2584008"/>
              <a:gd name="csX78" fmla="*/ 494760 w 2584008"/>
              <a:gd name="csY78" fmla="*/ 844837 h 2584008"/>
              <a:gd name="csX79" fmla="*/ 526628 w 2584008"/>
              <a:gd name="csY79" fmla="*/ 1067317 h 2584008"/>
              <a:gd name="csX80" fmla="*/ 536978 w 2584008"/>
              <a:gd name="csY80" fmla="*/ 1091606 h 2584008"/>
              <a:gd name="csX81" fmla="*/ 622053 w 2584008"/>
              <a:gd name="csY81" fmla="*/ 1031884 h 2584008"/>
              <a:gd name="csX82" fmla="*/ 768650 w 2584008"/>
              <a:gd name="csY82" fmla="*/ 955702 h 2584008"/>
              <a:gd name="csX83" fmla="*/ 776510 w 2584008"/>
              <a:gd name="csY83" fmla="*/ 844837 h 2584008"/>
              <a:gd name="csX84" fmla="*/ 662544 w 2584008"/>
              <a:gd name="csY84" fmla="*/ 478190 h 2584008"/>
              <a:gd name="csX85" fmla="*/ 1481453 w 2584008"/>
              <a:gd name="csY85" fmla="*/ 413963 h 2584008"/>
              <a:gd name="csX86" fmla="*/ 1481453 w 2584008"/>
              <a:gd name="csY86" fmla="*/ 469098 h 2584008"/>
              <a:gd name="csX87" fmla="*/ 1547123 w 2584008"/>
              <a:gd name="csY87" fmla="*/ 469098 h 2584008"/>
              <a:gd name="csX88" fmla="*/ 1547123 w 2584008"/>
              <a:gd name="csY88" fmla="*/ 413963 h 2584008"/>
              <a:gd name="csX89" fmla="*/ 1441722 w 2584008"/>
              <a:gd name="csY89" fmla="*/ 303762 h 2584008"/>
              <a:gd name="csX90" fmla="*/ 1422216 w 2584008"/>
              <a:gd name="csY90" fmla="*/ 337548 h 2584008"/>
              <a:gd name="csX91" fmla="*/ 1547123 w 2584008"/>
              <a:gd name="csY91" fmla="*/ 337548 h 2584008"/>
              <a:gd name="csX92" fmla="*/ 1547123 w 2584008"/>
              <a:gd name="csY92" fmla="*/ 303762 h 2584008"/>
              <a:gd name="csX93" fmla="*/ 1433749 w 2584008"/>
              <a:gd name="csY93" fmla="*/ 172200 h 2584008"/>
              <a:gd name="csX94" fmla="*/ 1443414 w 2584008"/>
              <a:gd name="csY94" fmla="*/ 173472 h 2584008"/>
              <a:gd name="csX95" fmla="*/ 1487532 w 2584008"/>
              <a:gd name="csY95" fmla="*/ 198944 h 2584008"/>
              <a:gd name="csX96" fmla="*/ 1492194 w 2584008"/>
              <a:gd name="csY96" fmla="*/ 216342 h 2584008"/>
              <a:gd name="csX97" fmla="*/ 1485841 w 2584008"/>
              <a:gd name="csY97" fmla="*/ 227346 h 2584008"/>
              <a:gd name="csX98" fmla="*/ 1728127 w 2584008"/>
              <a:gd name="csY98" fmla="*/ 227346 h 2584008"/>
              <a:gd name="csX99" fmla="*/ 1740864 w 2584008"/>
              <a:gd name="csY99" fmla="*/ 240083 h 2584008"/>
              <a:gd name="csX100" fmla="*/ 1740864 w 2584008"/>
              <a:gd name="csY100" fmla="*/ 291025 h 2584008"/>
              <a:gd name="csX101" fmla="*/ 1728127 w 2584008"/>
              <a:gd name="csY101" fmla="*/ 303762 h 2584008"/>
              <a:gd name="csX102" fmla="*/ 1623539 w 2584008"/>
              <a:gd name="csY102" fmla="*/ 303762 h 2584008"/>
              <a:gd name="csX103" fmla="*/ 1623539 w 2584008"/>
              <a:gd name="csY103" fmla="*/ 337548 h 2584008"/>
              <a:gd name="csX104" fmla="*/ 1735779 w 2584008"/>
              <a:gd name="csY104" fmla="*/ 337548 h 2584008"/>
              <a:gd name="csX105" fmla="*/ 1748515 w 2584008"/>
              <a:gd name="csY105" fmla="*/ 350284 h 2584008"/>
              <a:gd name="csX106" fmla="*/ 1748515 w 2584008"/>
              <a:gd name="csY106" fmla="*/ 401227 h 2584008"/>
              <a:gd name="csX107" fmla="*/ 1735779 w 2584008"/>
              <a:gd name="csY107" fmla="*/ 413963 h 2584008"/>
              <a:gd name="csX108" fmla="*/ 1623539 w 2584008"/>
              <a:gd name="csY108" fmla="*/ 413963 h 2584008"/>
              <a:gd name="csX109" fmla="*/ 1623539 w 2584008"/>
              <a:gd name="csY109" fmla="*/ 469098 h 2584008"/>
              <a:gd name="csX110" fmla="*/ 1728127 w 2584008"/>
              <a:gd name="csY110" fmla="*/ 469098 h 2584008"/>
              <a:gd name="csX111" fmla="*/ 1740864 w 2584008"/>
              <a:gd name="csY111" fmla="*/ 481835 h 2584008"/>
              <a:gd name="csX112" fmla="*/ 1740864 w 2584008"/>
              <a:gd name="csY112" fmla="*/ 532777 h 2584008"/>
              <a:gd name="csX113" fmla="*/ 1728127 w 2584008"/>
              <a:gd name="csY113" fmla="*/ 545514 h 2584008"/>
              <a:gd name="csX114" fmla="*/ 1623539 w 2584008"/>
              <a:gd name="csY114" fmla="*/ 545514 h 2584008"/>
              <a:gd name="csX115" fmla="*/ 1623539 w 2584008"/>
              <a:gd name="csY115" fmla="*/ 615928 h 2584008"/>
              <a:gd name="csX116" fmla="*/ 1610802 w 2584008"/>
              <a:gd name="csY116" fmla="*/ 628664 h 2584008"/>
              <a:gd name="csX117" fmla="*/ 1559859 w 2584008"/>
              <a:gd name="csY117" fmla="*/ 628664 h 2584008"/>
              <a:gd name="csX118" fmla="*/ 1547123 w 2584008"/>
              <a:gd name="csY118" fmla="*/ 615928 h 2584008"/>
              <a:gd name="csX119" fmla="*/ 1547123 w 2584008"/>
              <a:gd name="csY119" fmla="*/ 545514 h 2584008"/>
              <a:gd name="csX120" fmla="*/ 1347691 w 2584008"/>
              <a:gd name="csY120" fmla="*/ 545514 h 2584008"/>
              <a:gd name="csX121" fmla="*/ 1334954 w 2584008"/>
              <a:gd name="csY121" fmla="*/ 532777 h 2584008"/>
              <a:gd name="csX122" fmla="*/ 1334954 w 2584008"/>
              <a:gd name="csY122" fmla="*/ 481835 h 2584008"/>
              <a:gd name="csX123" fmla="*/ 1347691 w 2584008"/>
              <a:gd name="csY123" fmla="*/ 469098 h 2584008"/>
              <a:gd name="csX124" fmla="*/ 1405037 w 2584008"/>
              <a:gd name="csY124" fmla="*/ 469098 h 2584008"/>
              <a:gd name="csX125" fmla="*/ 1405037 w 2584008"/>
              <a:gd name="csY125" fmla="*/ 413963 h 2584008"/>
              <a:gd name="csX126" fmla="*/ 1398142 w 2584008"/>
              <a:gd name="csY126" fmla="*/ 413963 h 2584008"/>
              <a:gd name="csX127" fmla="*/ 1389136 w 2584008"/>
              <a:gd name="csY127" fmla="*/ 410233 h 2584008"/>
              <a:gd name="csX128" fmla="*/ 1385424 w 2584008"/>
              <a:gd name="csY128" fmla="*/ 401273 h 2584008"/>
              <a:gd name="csX129" fmla="*/ 1371153 w 2584008"/>
              <a:gd name="csY129" fmla="*/ 425990 h 2584008"/>
              <a:gd name="csX130" fmla="*/ 1353755 w 2584008"/>
              <a:gd name="csY130" fmla="*/ 430653 h 2584008"/>
              <a:gd name="csX131" fmla="*/ 1309638 w 2584008"/>
              <a:gd name="csY131" fmla="*/ 405181 h 2584008"/>
              <a:gd name="csX132" fmla="*/ 1304976 w 2584008"/>
              <a:gd name="csY132" fmla="*/ 387783 h 2584008"/>
              <a:gd name="csX133" fmla="*/ 1426016 w 2584008"/>
              <a:gd name="csY133" fmla="*/ 178134 h 2584008"/>
              <a:gd name="csX134" fmla="*/ 1433749 w 2584008"/>
              <a:gd name="csY134" fmla="*/ 172200 h 2584008"/>
              <a:gd name="csX135" fmla="*/ 926907 w 2584008"/>
              <a:gd name="csY135" fmla="*/ 160343 h 2584008"/>
              <a:gd name="csX136" fmla="*/ 937488 w 2584008"/>
              <a:gd name="csY136" fmla="*/ 161736 h 2584008"/>
              <a:gd name="csX137" fmla="*/ 985788 w 2584008"/>
              <a:gd name="csY137" fmla="*/ 189622 h 2584008"/>
              <a:gd name="csX138" fmla="*/ 990891 w 2584008"/>
              <a:gd name="csY138" fmla="*/ 208669 h 2584008"/>
              <a:gd name="csX139" fmla="*/ 970019 w 2584008"/>
              <a:gd name="csY139" fmla="*/ 244820 h 2584008"/>
              <a:gd name="csX140" fmla="*/ 1020911 w 2584008"/>
              <a:gd name="csY140" fmla="*/ 244820 h 2584008"/>
              <a:gd name="csX141" fmla="*/ 1076683 w 2584008"/>
              <a:gd name="csY141" fmla="*/ 244820 h 2584008"/>
              <a:gd name="csX142" fmla="*/ 1215649 w 2584008"/>
              <a:gd name="csY142" fmla="*/ 244820 h 2584008"/>
              <a:gd name="csX143" fmla="*/ 1229592 w 2584008"/>
              <a:gd name="csY143" fmla="*/ 258763 h 2584008"/>
              <a:gd name="csX144" fmla="*/ 1229592 w 2584008"/>
              <a:gd name="csY144" fmla="*/ 314535 h 2584008"/>
              <a:gd name="csX145" fmla="*/ 1215649 w 2584008"/>
              <a:gd name="csY145" fmla="*/ 328478 h 2584008"/>
              <a:gd name="csX146" fmla="*/ 1090626 w 2584008"/>
              <a:gd name="csY146" fmla="*/ 328478 h 2584008"/>
              <a:gd name="csX147" fmla="*/ 1090626 w 2584008"/>
              <a:gd name="csY147" fmla="*/ 423729 h 2584008"/>
              <a:gd name="csX148" fmla="*/ 1267183 w 2584008"/>
              <a:gd name="csY148" fmla="*/ 423729 h 2584008"/>
              <a:gd name="csX149" fmla="*/ 1281126 w 2584008"/>
              <a:gd name="csY149" fmla="*/ 437672 h 2584008"/>
              <a:gd name="csX150" fmla="*/ 1281126 w 2584008"/>
              <a:gd name="csY150" fmla="*/ 493444 h 2584008"/>
              <a:gd name="csX151" fmla="*/ 1267183 w 2584008"/>
              <a:gd name="csY151" fmla="*/ 507387 h 2584008"/>
              <a:gd name="csX152" fmla="*/ 1090626 w 2584008"/>
              <a:gd name="csY152" fmla="*/ 507387 h 2584008"/>
              <a:gd name="csX153" fmla="*/ 1090626 w 2584008"/>
              <a:gd name="csY153" fmla="*/ 623770 h 2584008"/>
              <a:gd name="csX154" fmla="*/ 1076683 w 2584008"/>
              <a:gd name="csY154" fmla="*/ 637713 h 2584008"/>
              <a:gd name="csX155" fmla="*/ 1020911 w 2584008"/>
              <a:gd name="csY155" fmla="*/ 637713 h 2584008"/>
              <a:gd name="csX156" fmla="*/ 1006968 w 2584008"/>
              <a:gd name="csY156" fmla="*/ 623770 h 2584008"/>
              <a:gd name="csX157" fmla="*/ 1006968 w 2584008"/>
              <a:gd name="csY157" fmla="*/ 507387 h 2584008"/>
              <a:gd name="csX158" fmla="*/ 830409 w 2584008"/>
              <a:gd name="csY158" fmla="*/ 507387 h 2584008"/>
              <a:gd name="csX159" fmla="*/ 816466 w 2584008"/>
              <a:gd name="csY159" fmla="*/ 493444 h 2584008"/>
              <a:gd name="csX160" fmla="*/ 816466 w 2584008"/>
              <a:gd name="csY160" fmla="*/ 437672 h 2584008"/>
              <a:gd name="csX161" fmla="*/ 830409 w 2584008"/>
              <a:gd name="csY161" fmla="*/ 423729 h 2584008"/>
              <a:gd name="csX162" fmla="*/ 1006968 w 2584008"/>
              <a:gd name="csY162" fmla="*/ 423729 h 2584008"/>
              <a:gd name="csX163" fmla="*/ 1006968 w 2584008"/>
              <a:gd name="csY163" fmla="*/ 328478 h 2584008"/>
              <a:gd name="csX164" fmla="*/ 921719 w 2584008"/>
              <a:gd name="csY164" fmla="*/ 328478 h 2584008"/>
              <a:gd name="csX165" fmla="*/ 876673 w 2584008"/>
              <a:gd name="csY165" fmla="*/ 406501 h 2584008"/>
              <a:gd name="csX166" fmla="*/ 857626 w 2584008"/>
              <a:gd name="csY166" fmla="*/ 411605 h 2584008"/>
              <a:gd name="csX167" fmla="*/ 809326 w 2584008"/>
              <a:gd name="csY167" fmla="*/ 383719 h 2584008"/>
              <a:gd name="csX168" fmla="*/ 804223 w 2584008"/>
              <a:gd name="csY168" fmla="*/ 364672 h 2584008"/>
              <a:gd name="csX169" fmla="*/ 918441 w 2584008"/>
              <a:gd name="csY169" fmla="*/ 166840 h 2584008"/>
              <a:gd name="csX170" fmla="*/ 926907 w 2584008"/>
              <a:gd name="csY170" fmla="*/ 160343 h 2584008"/>
              <a:gd name="csX171" fmla="*/ 1292004 w 2584008"/>
              <a:gd name="csY171" fmla="*/ 78037 h 2584008"/>
              <a:gd name="csX172" fmla="*/ 78038 w 2584008"/>
              <a:gd name="csY172" fmla="*/ 1292004 h 2584008"/>
              <a:gd name="csX173" fmla="*/ 102701 w 2584008"/>
              <a:gd name="csY173" fmla="*/ 1536661 h 2584008"/>
              <a:gd name="csX174" fmla="*/ 118602 w 2584008"/>
              <a:gd name="csY174" fmla="*/ 1598500 h 2584008"/>
              <a:gd name="csX175" fmla="*/ 155938 w 2584008"/>
              <a:gd name="csY175" fmla="*/ 1520994 h 2584008"/>
              <a:gd name="csX176" fmla="*/ 356763 w 2584008"/>
              <a:gd name="csY176" fmla="*/ 1245434 h 2584008"/>
              <a:gd name="csX177" fmla="*/ 470260 w 2584008"/>
              <a:gd name="csY177" fmla="*/ 1141041 h 2584008"/>
              <a:gd name="csX178" fmla="*/ 467665 w 2584008"/>
              <a:gd name="csY178" fmla="*/ 1135078 h 2584008"/>
              <a:gd name="csX179" fmla="*/ 418559 w 2584008"/>
              <a:gd name="csY179" fmla="*/ 844837 h 2584008"/>
              <a:gd name="csX180" fmla="*/ 594170 w 2584008"/>
              <a:gd name="csY180" fmla="*/ 366519 h 2584008"/>
              <a:gd name="csX181" fmla="*/ 635635 w 2584008"/>
              <a:gd name="csY181" fmla="*/ 343280 h 2584008"/>
              <a:gd name="csX182" fmla="*/ 677100 w 2584008"/>
              <a:gd name="csY182" fmla="*/ 366519 h 2584008"/>
              <a:gd name="csX183" fmla="*/ 839784 w 2584008"/>
              <a:gd name="csY183" fmla="*/ 690469 h 2584008"/>
              <a:gd name="csX184" fmla="*/ 850572 w 2584008"/>
              <a:gd name="csY184" fmla="*/ 819296 h 2584008"/>
              <a:gd name="csX185" fmla="*/ 882167 w 2584008"/>
              <a:gd name="csY185" fmla="*/ 685457 h 2584008"/>
              <a:gd name="csX186" fmla="*/ 1016912 w 2584008"/>
              <a:gd name="csY186" fmla="*/ 809459 h 2584008"/>
              <a:gd name="csX187" fmla="*/ 1071050 w 2584008"/>
              <a:gd name="csY187" fmla="*/ 646671 h 2584008"/>
              <a:gd name="csX188" fmla="*/ 1190354 w 2584008"/>
              <a:gd name="csY188" fmla="*/ 777949 h 2584008"/>
              <a:gd name="csX189" fmla="*/ 1277694 w 2584008"/>
              <a:gd name="csY189" fmla="*/ 628664 h 2584008"/>
              <a:gd name="csX190" fmla="*/ 1379289 w 2584008"/>
              <a:gd name="csY190" fmla="*/ 802314 h 2584008"/>
              <a:gd name="csX191" fmla="*/ 1520735 w 2584008"/>
              <a:gd name="csY191" fmla="*/ 646672 h 2584008"/>
              <a:gd name="csX192" fmla="*/ 1573448 w 2584008"/>
              <a:gd name="csY192" fmla="*/ 805174 h 2584008"/>
              <a:gd name="csX193" fmla="*/ 1703536 w 2584008"/>
              <a:gd name="csY193" fmla="*/ 685458 h 2584008"/>
              <a:gd name="csX194" fmla="*/ 1731631 w 2584008"/>
              <a:gd name="csY194" fmla="*/ 804468 h 2584008"/>
              <a:gd name="csX195" fmla="*/ 1741177 w 2584008"/>
              <a:gd name="csY195" fmla="*/ 690469 h 2584008"/>
              <a:gd name="csX196" fmla="*/ 1903861 w 2584008"/>
              <a:gd name="csY196" fmla="*/ 366519 h 2584008"/>
              <a:gd name="csX197" fmla="*/ 1945326 w 2584008"/>
              <a:gd name="csY197" fmla="*/ 343280 h 2584008"/>
              <a:gd name="csX198" fmla="*/ 1986791 w 2584008"/>
              <a:gd name="csY198" fmla="*/ 366519 h 2584008"/>
              <a:gd name="csX199" fmla="*/ 2162402 w 2584008"/>
              <a:gd name="csY199" fmla="*/ 844837 h 2584008"/>
              <a:gd name="csX200" fmla="*/ 2113296 w 2584008"/>
              <a:gd name="csY200" fmla="*/ 1135078 h 2584008"/>
              <a:gd name="csX201" fmla="*/ 2111572 w 2584008"/>
              <a:gd name="csY201" fmla="*/ 1139039 h 2584008"/>
              <a:gd name="csX202" fmla="*/ 2227245 w 2584008"/>
              <a:gd name="csY202" fmla="*/ 1245434 h 2584008"/>
              <a:gd name="csX203" fmla="*/ 2428070 w 2584008"/>
              <a:gd name="csY203" fmla="*/ 1520994 h 2584008"/>
              <a:gd name="csX204" fmla="*/ 2465407 w 2584008"/>
              <a:gd name="csY204" fmla="*/ 1598500 h 2584008"/>
              <a:gd name="csX205" fmla="*/ 2481308 w 2584008"/>
              <a:gd name="csY205" fmla="*/ 1536661 h 2584008"/>
              <a:gd name="csX206" fmla="*/ 2505971 w 2584008"/>
              <a:gd name="csY206" fmla="*/ 1292004 h 2584008"/>
              <a:gd name="csX207" fmla="*/ 1292004 w 2584008"/>
              <a:gd name="csY207" fmla="*/ 78037 h 2584008"/>
              <a:gd name="csX208" fmla="*/ 1292004 w 2584008"/>
              <a:gd name="csY208" fmla="*/ 0 h 2584008"/>
              <a:gd name="csX209" fmla="*/ 2584008 w 2584008"/>
              <a:gd name="csY209" fmla="*/ 1292004 h 2584008"/>
              <a:gd name="csX210" fmla="*/ 1292004 w 2584008"/>
              <a:gd name="csY210" fmla="*/ 2584008 h 2584008"/>
              <a:gd name="csX211" fmla="*/ 0 w 2584008"/>
              <a:gd name="csY211" fmla="*/ 1292004 h 2584008"/>
              <a:gd name="csX212" fmla="*/ 1292004 w 2584008"/>
              <a:gd name="csY212" fmla="*/ 0 h 258400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</a:cxnLst>
            <a:rect l="l" t="t" r="r" b="b"/>
            <a:pathLst>
              <a:path w="2584008" h="2584008">
                <a:moveTo>
                  <a:pt x="1614457" y="2215010"/>
                </a:moveTo>
                <a:cubicBezTo>
                  <a:pt x="1706682" y="2215010"/>
                  <a:pt x="1781445" y="2260846"/>
                  <a:pt x="1781445" y="2317388"/>
                </a:cubicBezTo>
                <a:cubicBezTo>
                  <a:pt x="1781445" y="2373930"/>
                  <a:pt x="1706682" y="2419766"/>
                  <a:pt x="1614457" y="2419766"/>
                </a:cubicBezTo>
                <a:cubicBezTo>
                  <a:pt x="1522232" y="2419766"/>
                  <a:pt x="1447469" y="2373930"/>
                  <a:pt x="1447469" y="2317388"/>
                </a:cubicBezTo>
                <a:cubicBezTo>
                  <a:pt x="1447469" y="2260846"/>
                  <a:pt x="1522232" y="2215010"/>
                  <a:pt x="1614457" y="2215010"/>
                </a:cubicBezTo>
                <a:close/>
                <a:moveTo>
                  <a:pt x="994303" y="2215010"/>
                </a:moveTo>
                <a:cubicBezTo>
                  <a:pt x="1086528" y="2215010"/>
                  <a:pt x="1161291" y="2260846"/>
                  <a:pt x="1161291" y="2317388"/>
                </a:cubicBezTo>
                <a:cubicBezTo>
                  <a:pt x="1161291" y="2373930"/>
                  <a:pt x="1086528" y="2419766"/>
                  <a:pt x="994303" y="2419766"/>
                </a:cubicBezTo>
                <a:cubicBezTo>
                  <a:pt x="902078" y="2419766"/>
                  <a:pt x="827315" y="2373930"/>
                  <a:pt x="827315" y="2317388"/>
                </a:cubicBezTo>
                <a:cubicBezTo>
                  <a:pt x="827315" y="2260846"/>
                  <a:pt x="902078" y="2215010"/>
                  <a:pt x="994303" y="2215010"/>
                </a:cubicBezTo>
                <a:close/>
                <a:moveTo>
                  <a:pt x="1292005" y="2123023"/>
                </a:moveTo>
                <a:cubicBezTo>
                  <a:pt x="1103440" y="2123023"/>
                  <a:pt x="924916" y="2166016"/>
                  <a:pt x="765701" y="2242734"/>
                </a:cubicBezTo>
                <a:lnTo>
                  <a:pt x="640845" y="2314498"/>
                </a:lnTo>
                <a:lnTo>
                  <a:pt x="765699" y="2386261"/>
                </a:lnTo>
                <a:cubicBezTo>
                  <a:pt x="924915" y="2462978"/>
                  <a:pt x="1103439" y="2505971"/>
                  <a:pt x="1292004" y="2505971"/>
                </a:cubicBezTo>
                <a:cubicBezTo>
                  <a:pt x="1480570" y="2505971"/>
                  <a:pt x="1659094" y="2462978"/>
                  <a:pt x="1818309" y="2386261"/>
                </a:cubicBezTo>
                <a:lnTo>
                  <a:pt x="1943164" y="2314497"/>
                </a:lnTo>
                <a:lnTo>
                  <a:pt x="1818310" y="2242734"/>
                </a:lnTo>
                <a:cubicBezTo>
                  <a:pt x="1659095" y="2166016"/>
                  <a:pt x="1480571" y="2123023"/>
                  <a:pt x="1292005" y="2123023"/>
                </a:cubicBezTo>
                <a:close/>
                <a:moveTo>
                  <a:pt x="1919257" y="1506108"/>
                </a:moveTo>
                <a:cubicBezTo>
                  <a:pt x="1988352" y="1506108"/>
                  <a:pt x="2044365" y="1562121"/>
                  <a:pt x="2044365" y="1631216"/>
                </a:cubicBezTo>
                <a:cubicBezTo>
                  <a:pt x="2044365" y="1700311"/>
                  <a:pt x="1988352" y="1756324"/>
                  <a:pt x="1919257" y="1756324"/>
                </a:cubicBezTo>
                <a:cubicBezTo>
                  <a:pt x="1850162" y="1756324"/>
                  <a:pt x="1794149" y="1700311"/>
                  <a:pt x="1794149" y="1631216"/>
                </a:cubicBezTo>
                <a:cubicBezTo>
                  <a:pt x="1794149" y="1562121"/>
                  <a:pt x="1850162" y="1506108"/>
                  <a:pt x="1919257" y="1506108"/>
                </a:cubicBezTo>
                <a:close/>
                <a:moveTo>
                  <a:pt x="689503" y="1506108"/>
                </a:moveTo>
                <a:cubicBezTo>
                  <a:pt x="758598" y="1506108"/>
                  <a:pt x="814611" y="1562121"/>
                  <a:pt x="814611" y="1631216"/>
                </a:cubicBezTo>
                <a:cubicBezTo>
                  <a:pt x="814611" y="1700311"/>
                  <a:pt x="758598" y="1756324"/>
                  <a:pt x="689503" y="1756324"/>
                </a:cubicBezTo>
                <a:cubicBezTo>
                  <a:pt x="620408" y="1756324"/>
                  <a:pt x="564395" y="1700311"/>
                  <a:pt x="564395" y="1631216"/>
                </a:cubicBezTo>
                <a:cubicBezTo>
                  <a:pt x="564395" y="1562121"/>
                  <a:pt x="620408" y="1506108"/>
                  <a:pt x="689503" y="1506108"/>
                </a:cubicBezTo>
                <a:close/>
                <a:moveTo>
                  <a:pt x="1919257" y="1413391"/>
                </a:moveTo>
                <a:cubicBezTo>
                  <a:pt x="1795634" y="1413391"/>
                  <a:pt x="1695418" y="1513607"/>
                  <a:pt x="1695418" y="1637230"/>
                </a:cubicBezTo>
                <a:cubicBezTo>
                  <a:pt x="1695418" y="1760853"/>
                  <a:pt x="1795634" y="1861069"/>
                  <a:pt x="1919257" y="1861069"/>
                </a:cubicBezTo>
                <a:cubicBezTo>
                  <a:pt x="2042880" y="1861069"/>
                  <a:pt x="2143096" y="1760853"/>
                  <a:pt x="2143096" y="1637230"/>
                </a:cubicBezTo>
                <a:cubicBezTo>
                  <a:pt x="2143096" y="1513607"/>
                  <a:pt x="2042880" y="1413391"/>
                  <a:pt x="1919257" y="1413391"/>
                </a:cubicBezTo>
                <a:close/>
                <a:moveTo>
                  <a:pt x="689503" y="1413391"/>
                </a:moveTo>
                <a:cubicBezTo>
                  <a:pt x="565880" y="1413391"/>
                  <a:pt x="465664" y="1513607"/>
                  <a:pt x="465664" y="1637230"/>
                </a:cubicBezTo>
                <a:cubicBezTo>
                  <a:pt x="465664" y="1760853"/>
                  <a:pt x="565880" y="1861069"/>
                  <a:pt x="689503" y="1861069"/>
                </a:cubicBezTo>
                <a:cubicBezTo>
                  <a:pt x="813126" y="1861069"/>
                  <a:pt x="913342" y="1760853"/>
                  <a:pt x="913342" y="1637230"/>
                </a:cubicBezTo>
                <a:cubicBezTo>
                  <a:pt x="913342" y="1513607"/>
                  <a:pt x="813126" y="1413391"/>
                  <a:pt x="689503" y="1413391"/>
                </a:cubicBezTo>
                <a:close/>
                <a:moveTo>
                  <a:pt x="1919257" y="1332430"/>
                </a:moveTo>
                <a:cubicBezTo>
                  <a:pt x="2087593" y="1332430"/>
                  <a:pt x="2224057" y="1468894"/>
                  <a:pt x="2224057" y="1637230"/>
                </a:cubicBezTo>
                <a:cubicBezTo>
                  <a:pt x="2224057" y="1805566"/>
                  <a:pt x="2087593" y="1942030"/>
                  <a:pt x="1919257" y="1942030"/>
                </a:cubicBezTo>
                <a:cubicBezTo>
                  <a:pt x="1750921" y="1942030"/>
                  <a:pt x="1614457" y="1805566"/>
                  <a:pt x="1614457" y="1637230"/>
                </a:cubicBezTo>
                <a:cubicBezTo>
                  <a:pt x="1614457" y="1468894"/>
                  <a:pt x="1750921" y="1332430"/>
                  <a:pt x="1919257" y="1332430"/>
                </a:cubicBezTo>
                <a:close/>
                <a:moveTo>
                  <a:pt x="689503" y="1332430"/>
                </a:moveTo>
                <a:cubicBezTo>
                  <a:pt x="857839" y="1332430"/>
                  <a:pt x="994303" y="1468894"/>
                  <a:pt x="994303" y="1637230"/>
                </a:cubicBezTo>
                <a:cubicBezTo>
                  <a:pt x="994303" y="1805566"/>
                  <a:pt x="857839" y="1942030"/>
                  <a:pt x="689503" y="1942030"/>
                </a:cubicBezTo>
                <a:cubicBezTo>
                  <a:pt x="521167" y="1942030"/>
                  <a:pt x="384703" y="1805566"/>
                  <a:pt x="384703" y="1637230"/>
                </a:cubicBezTo>
                <a:cubicBezTo>
                  <a:pt x="384703" y="1468894"/>
                  <a:pt x="521167" y="1332430"/>
                  <a:pt x="689503" y="1332430"/>
                </a:cubicBezTo>
                <a:close/>
                <a:moveTo>
                  <a:pt x="1060580" y="947589"/>
                </a:moveTo>
                <a:lnTo>
                  <a:pt x="931008" y="977451"/>
                </a:lnTo>
                <a:cubicBezTo>
                  <a:pt x="588892" y="1083860"/>
                  <a:pt x="311655" y="1337527"/>
                  <a:pt x="173437" y="1664309"/>
                </a:cubicBezTo>
                <a:lnTo>
                  <a:pt x="155096" y="1714422"/>
                </a:lnTo>
                <a:lnTo>
                  <a:pt x="173437" y="1764535"/>
                </a:lnTo>
                <a:cubicBezTo>
                  <a:pt x="242546" y="1927926"/>
                  <a:pt x="346409" y="2073039"/>
                  <a:pt x="475760" y="2190604"/>
                </a:cubicBezTo>
                <a:lnTo>
                  <a:pt x="572638" y="2266724"/>
                </a:lnTo>
                <a:lnTo>
                  <a:pt x="622054" y="2232034"/>
                </a:lnTo>
                <a:cubicBezTo>
                  <a:pt x="817401" y="2113338"/>
                  <a:pt x="1046721" y="2044986"/>
                  <a:pt x="1292005" y="2044986"/>
                </a:cubicBezTo>
                <a:cubicBezTo>
                  <a:pt x="1537290" y="2044986"/>
                  <a:pt x="1766609" y="2113338"/>
                  <a:pt x="1961956" y="2232034"/>
                </a:cubicBezTo>
                <a:lnTo>
                  <a:pt x="2011371" y="2266723"/>
                </a:lnTo>
                <a:lnTo>
                  <a:pt x="2108248" y="2190604"/>
                </a:lnTo>
                <a:cubicBezTo>
                  <a:pt x="2237599" y="2073039"/>
                  <a:pt x="2341463" y="1927926"/>
                  <a:pt x="2410572" y="1764535"/>
                </a:cubicBezTo>
                <a:lnTo>
                  <a:pt x="2428913" y="1714422"/>
                </a:lnTo>
                <a:lnTo>
                  <a:pt x="2410571" y="1664309"/>
                </a:lnTo>
                <a:cubicBezTo>
                  <a:pt x="2272354" y="1337527"/>
                  <a:pt x="1995116" y="1083860"/>
                  <a:pt x="1653001" y="977451"/>
                </a:cubicBezTo>
                <a:lnTo>
                  <a:pt x="1534599" y="950163"/>
                </a:lnTo>
                <a:lnTo>
                  <a:pt x="1298100" y="1546760"/>
                </a:lnTo>
                <a:close/>
                <a:moveTo>
                  <a:pt x="1945326" y="460376"/>
                </a:moveTo>
                <a:lnTo>
                  <a:pt x="1918417" y="478190"/>
                </a:lnTo>
                <a:cubicBezTo>
                  <a:pt x="1851444" y="538596"/>
                  <a:pt x="1804451" y="680014"/>
                  <a:pt x="1804451" y="844837"/>
                </a:cubicBezTo>
                <a:lnTo>
                  <a:pt x="1812194" y="954058"/>
                </a:lnTo>
                <a:lnTo>
                  <a:pt x="1961955" y="1031884"/>
                </a:lnTo>
                <a:lnTo>
                  <a:pt x="2044685" y="1089960"/>
                </a:lnTo>
                <a:lnTo>
                  <a:pt x="2054333" y="1067317"/>
                </a:lnTo>
                <a:cubicBezTo>
                  <a:pt x="2074453" y="1003809"/>
                  <a:pt x="2086201" y="927249"/>
                  <a:pt x="2086201" y="844837"/>
                </a:cubicBezTo>
                <a:cubicBezTo>
                  <a:pt x="2086201" y="680014"/>
                  <a:pt x="2039208" y="538596"/>
                  <a:pt x="1972235" y="478190"/>
                </a:cubicBezTo>
                <a:close/>
                <a:moveTo>
                  <a:pt x="635635" y="460376"/>
                </a:moveTo>
                <a:lnTo>
                  <a:pt x="608726" y="478190"/>
                </a:lnTo>
                <a:cubicBezTo>
                  <a:pt x="541753" y="538596"/>
                  <a:pt x="494760" y="680014"/>
                  <a:pt x="494760" y="844837"/>
                </a:cubicBezTo>
                <a:cubicBezTo>
                  <a:pt x="494760" y="927249"/>
                  <a:pt x="506508" y="1003809"/>
                  <a:pt x="526628" y="1067317"/>
                </a:cubicBezTo>
                <a:lnTo>
                  <a:pt x="536978" y="1091606"/>
                </a:lnTo>
                <a:lnTo>
                  <a:pt x="622053" y="1031884"/>
                </a:lnTo>
                <a:lnTo>
                  <a:pt x="768650" y="955702"/>
                </a:lnTo>
                <a:lnTo>
                  <a:pt x="776510" y="844837"/>
                </a:lnTo>
                <a:cubicBezTo>
                  <a:pt x="776510" y="680014"/>
                  <a:pt x="729517" y="538596"/>
                  <a:pt x="662544" y="478190"/>
                </a:cubicBezTo>
                <a:close/>
                <a:moveTo>
                  <a:pt x="1481453" y="413963"/>
                </a:moveTo>
                <a:lnTo>
                  <a:pt x="1481453" y="469098"/>
                </a:lnTo>
                <a:lnTo>
                  <a:pt x="1547123" y="469098"/>
                </a:lnTo>
                <a:lnTo>
                  <a:pt x="1547123" y="413963"/>
                </a:lnTo>
                <a:close/>
                <a:moveTo>
                  <a:pt x="1441722" y="303762"/>
                </a:moveTo>
                <a:lnTo>
                  <a:pt x="1422216" y="337548"/>
                </a:lnTo>
                <a:lnTo>
                  <a:pt x="1547123" y="337548"/>
                </a:lnTo>
                <a:lnTo>
                  <a:pt x="1547123" y="303762"/>
                </a:lnTo>
                <a:close/>
                <a:moveTo>
                  <a:pt x="1433749" y="172200"/>
                </a:moveTo>
                <a:cubicBezTo>
                  <a:pt x="1436898" y="171356"/>
                  <a:pt x="1440369" y="171714"/>
                  <a:pt x="1443414" y="173472"/>
                </a:cubicBezTo>
                <a:lnTo>
                  <a:pt x="1487532" y="198944"/>
                </a:lnTo>
                <a:cubicBezTo>
                  <a:pt x="1493624" y="202461"/>
                  <a:pt x="1495711" y="210250"/>
                  <a:pt x="1492194" y="216342"/>
                </a:cubicBezTo>
                <a:lnTo>
                  <a:pt x="1485841" y="227346"/>
                </a:lnTo>
                <a:lnTo>
                  <a:pt x="1728127" y="227346"/>
                </a:lnTo>
                <a:cubicBezTo>
                  <a:pt x="1735162" y="227346"/>
                  <a:pt x="1740864" y="233048"/>
                  <a:pt x="1740864" y="240083"/>
                </a:cubicBezTo>
                <a:lnTo>
                  <a:pt x="1740864" y="291025"/>
                </a:lnTo>
                <a:cubicBezTo>
                  <a:pt x="1740864" y="298060"/>
                  <a:pt x="1735162" y="303762"/>
                  <a:pt x="1728127" y="303762"/>
                </a:cubicBezTo>
                <a:lnTo>
                  <a:pt x="1623539" y="303762"/>
                </a:lnTo>
                <a:lnTo>
                  <a:pt x="1623539" y="337548"/>
                </a:lnTo>
                <a:lnTo>
                  <a:pt x="1735779" y="337548"/>
                </a:lnTo>
                <a:cubicBezTo>
                  <a:pt x="1742813" y="337548"/>
                  <a:pt x="1748515" y="343250"/>
                  <a:pt x="1748515" y="350284"/>
                </a:cubicBezTo>
                <a:lnTo>
                  <a:pt x="1748515" y="401227"/>
                </a:lnTo>
                <a:cubicBezTo>
                  <a:pt x="1748515" y="408261"/>
                  <a:pt x="1742813" y="413963"/>
                  <a:pt x="1735779" y="413963"/>
                </a:cubicBezTo>
                <a:lnTo>
                  <a:pt x="1623539" y="413963"/>
                </a:lnTo>
                <a:lnTo>
                  <a:pt x="1623539" y="469098"/>
                </a:lnTo>
                <a:lnTo>
                  <a:pt x="1728127" y="469098"/>
                </a:lnTo>
                <a:cubicBezTo>
                  <a:pt x="1735162" y="469098"/>
                  <a:pt x="1740864" y="474800"/>
                  <a:pt x="1740864" y="481835"/>
                </a:cubicBezTo>
                <a:lnTo>
                  <a:pt x="1740864" y="532777"/>
                </a:lnTo>
                <a:cubicBezTo>
                  <a:pt x="1740864" y="539812"/>
                  <a:pt x="1735162" y="545514"/>
                  <a:pt x="1728127" y="545514"/>
                </a:cubicBezTo>
                <a:lnTo>
                  <a:pt x="1623539" y="545514"/>
                </a:lnTo>
                <a:lnTo>
                  <a:pt x="1623539" y="615928"/>
                </a:lnTo>
                <a:cubicBezTo>
                  <a:pt x="1623539" y="622962"/>
                  <a:pt x="1617836" y="628664"/>
                  <a:pt x="1610802" y="628664"/>
                </a:cubicBezTo>
                <a:lnTo>
                  <a:pt x="1559859" y="628664"/>
                </a:lnTo>
                <a:cubicBezTo>
                  <a:pt x="1552825" y="628664"/>
                  <a:pt x="1547123" y="622962"/>
                  <a:pt x="1547123" y="615928"/>
                </a:cubicBezTo>
                <a:lnTo>
                  <a:pt x="1547123" y="545514"/>
                </a:lnTo>
                <a:lnTo>
                  <a:pt x="1347691" y="545514"/>
                </a:lnTo>
                <a:cubicBezTo>
                  <a:pt x="1340656" y="545514"/>
                  <a:pt x="1334954" y="539812"/>
                  <a:pt x="1334954" y="532777"/>
                </a:cubicBezTo>
                <a:lnTo>
                  <a:pt x="1334954" y="481835"/>
                </a:lnTo>
                <a:cubicBezTo>
                  <a:pt x="1334954" y="474800"/>
                  <a:pt x="1340656" y="469098"/>
                  <a:pt x="1347691" y="469098"/>
                </a:cubicBezTo>
                <a:lnTo>
                  <a:pt x="1405037" y="469098"/>
                </a:lnTo>
                <a:lnTo>
                  <a:pt x="1405037" y="413963"/>
                </a:lnTo>
                <a:lnTo>
                  <a:pt x="1398142" y="413963"/>
                </a:lnTo>
                <a:cubicBezTo>
                  <a:pt x="1394625" y="413963"/>
                  <a:pt x="1391441" y="412538"/>
                  <a:pt x="1389136" y="410233"/>
                </a:cubicBezTo>
                <a:lnTo>
                  <a:pt x="1385424" y="401273"/>
                </a:lnTo>
                <a:lnTo>
                  <a:pt x="1371153" y="425990"/>
                </a:lnTo>
                <a:cubicBezTo>
                  <a:pt x="1367636" y="432083"/>
                  <a:pt x="1359847" y="434170"/>
                  <a:pt x="1353755" y="430653"/>
                </a:cubicBezTo>
                <a:lnTo>
                  <a:pt x="1309638" y="405181"/>
                </a:lnTo>
                <a:cubicBezTo>
                  <a:pt x="1303546" y="401664"/>
                  <a:pt x="1301459" y="393875"/>
                  <a:pt x="1304976" y="387783"/>
                </a:cubicBezTo>
                <a:lnTo>
                  <a:pt x="1426016" y="178134"/>
                </a:lnTo>
                <a:cubicBezTo>
                  <a:pt x="1427775" y="175088"/>
                  <a:pt x="1430601" y="173043"/>
                  <a:pt x="1433749" y="172200"/>
                </a:cubicBezTo>
                <a:close/>
                <a:moveTo>
                  <a:pt x="926907" y="160343"/>
                </a:moveTo>
                <a:cubicBezTo>
                  <a:pt x="930354" y="159420"/>
                  <a:pt x="934153" y="159811"/>
                  <a:pt x="937488" y="161736"/>
                </a:cubicBezTo>
                <a:lnTo>
                  <a:pt x="985788" y="189622"/>
                </a:lnTo>
                <a:cubicBezTo>
                  <a:pt x="992457" y="193473"/>
                  <a:pt x="994742" y="201999"/>
                  <a:pt x="990891" y="208669"/>
                </a:cubicBezTo>
                <a:lnTo>
                  <a:pt x="970019" y="244820"/>
                </a:lnTo>
                <a:lnTo>
                  <a:pt x="1020911" y="244820"/>
                </a:lnTo>
                <a:lnTo>
                  <a:pt x="1076683" y="244820"/>
                </a:lnTo>
                <a:lnTo>
                  <a:pt x="1215649" y="244820"/>
                </a:lnTo>
                <a:cubicBezTo>
                  <a:pt x="1223350" y="244820"/>
                  <a:pt x="1229592" y="251062"/>
                  <a:pt x="1229592" y="258763"/>
                </a:cubicBezTo>
                <a:lnTo>
                  <a:pt x="1229592" y="314535"/>
                </a:lnTo>
                <a:cubicBezTo>
                  <a:pt x="1229592" y="322236"/>
                  <a:pt x="1223350" y="328478"/>
                  <a:pt x="1215649" y="328478"/>
                </a:cubicBezTo>
                <a:lnTo>
                  <a:pt x="1090626" y="328478"/>
                </a:lnTo>
                <a:lnTo>
                  <a:pt x="1090626" y="423729"/>
                </a:lnTo>
                <a:lnTo>
                  <a:pt x="1267183" y="423729"/>
                </a:lnTo>
                <a:cubicBezTo>
                  <a:pt x="1274884" y="423729"/>
                  <a:pt x="1281126" y="429971"/>
                  <a:pt x="1281126" y="437672"/>
                </a:cubicBezTo>
                <a:lnTo>
                  <a:pt x="1281126" y="493444"/>
                </a:lnTo>
                <a:cubicBezTo>
                  <a:pt x="1281126" y="501145"/>
                  <a:pt x="1274884" y="507387"/>
                  <a:pt x="1267183" y="507387"/>
                </a:cubicBezTo>
                <a:lnTo>
                  <a:pt x="1090626" y="507387"/>
                </a:lnTo>
                <a:lnTo>
                  <a:pt x="1090626" y="623770"/>
                </a:lnTo>
                <a:cubicBezTo>
                  <a:pt x="1090626" y="631471"/>
                  <a:pt x="1084384" y="637713"/>
                  <a:pt x="1076683" y="637713"/>
                </a:cubicBezTo>
                <a:lnTo>
                  <a:pt x="1020911" y="637713"/>
                </a:lnTo>
                <a:cubicBezTo>
                  <a:pt x="1013210" y="637713"/>
                  <a:pt x="1006968" y="631471"/>
                  <a:pt x="1006968" y="623770"/>
                </a:cubicBezTo>
                <a:lnTo>
                  <a:pt x="1006968" y="507387"/>
                </a:lnTo>
                <a:lnTo>
                  <a:pt x="830409" y="507387"/>
                </a:lnTo>
                <a:cubicBezTo>
                  <a:pt x="822708" y="507387"/>
                  <a:pt x="816466" y="501145"/>
                  <a:pt x="816466" y="493444"/>
                </a:cubicBezTo>
                <a:lnTo>
                  <a:pt x="816466" y="437672"/>
                </a:lnTo>
                <a:cubicBezTo>
                  <a:pt x="816466" y="429971"/>
                  <a:pt x="822708" y="423729"/>
                  <a:pt x="830409" y="423729"/>
                </a:cubicBezTo>
                <a:lnTo>
                  <a:pt x="1006968" y="423729"/>
                </a:lnTo>
                <a:lnTo>
                  <a:pt x="1006968" y="328478"/>
                </a:lnTo>
                <a:lnTo>
                  <a:pt x="921719" y="328478"/>
                </a:lnTo>
                <a:lnTo>
                  <a:pt x="876673" y="406501"/>
                </a:lnTo>
                <a:cubicBezTo>
                  <a:pt x="872822" y="413171"/>
                  <a:pt x="864295" y="415455"/>
                  <a:pt x="857626" y="411605"/>
                </a:cubicBezTo>
                <a:lnTo>
                  <a:pt x="809326" y="383719"/>
                </a:lnTo>
                <a:cubicBezTo>
                  <a:pt x="802657" y="379868"/>
                  <a:pt x="800372" y="371342"/>
                  <a:pt x="804223" y="364672"/>
                </a:cubicBezTo>
                <a:lnTo>
                  <a:pt x="918441" y="166840"/>
                </a:lnTo>
                <a:cubicBezTo>
                  <a:pt x="920367" y="163505"/>
                  <a:pt x="923461" y="161267"/>
                  <a:pt x="926907" y="160343"/>
                </a:cubicBezTo>
                <a:close/>
                <a:moveTo>
                  <a:pt x="1292004" y="78037"/>
                </a:moveTo>
                <a:cubicBezTo>
                  <a:pt x="621549" y="78037"/>
                  <a:pt x="78038" y="621549"/>
                  <a:pt x="78038" y="1292004"/>
                </a:cubicBezTo>
                <a:cubicBezTo>
                  <a:pt x="78038" y="1375811"/>
                  <a:pt x="86530" y="1457634"/>
                  <a:pt x="102701" y="1536661"/>
                </a:cubicBezTo>
                <a:lnTo>
                  <a:pt x="118602" y="1598500"/>
                </a:lnTo>
                <a:lnTo>
                  <a:pt x="155938" y="1520994"/>
                </a:lnTo>
                <a:cubicBezTo>
                  <a:pt x="210635" y="1420307"/>
                  <a:pt x="278327" y="1327703"/>
                  <a:pt x="356763" y="1245434"/>
                </a:cubicBezTo>
                <a:lnTo>
                  <a:pt x="470260" y="1141041"/>
                </a:lnTo>
                <a:lnTo>
                  <a:pt x="467665" y="1135078"/>
                </a:lnTo>
                <a:cubicBezTo>
                  <a:pt x="436662" y="1052227"/>
                  <a:pt x="418559" y="952349"/>
                  <a:pt x="418559" y="844837"/>
                </a:cubicBezTo>
                <a:cubicBezTo>
                  <a:pt x="418559" y="629814"/>
                  <a:pt x="490971" y="445324"/>
                  <a:pt x="594170" y="366519"/>
                </a:cubicBezTo>
                <a:lnTo>
                  <a:pt x="635635" y="343280"/>
                </a:lnTo>
                <a:lnTo>
                  <a:pt x="677100" y="366519"/>
                </a:lnTo>
                <a:cubicBezTo>
                  <a:pt x="754499" y="425623"/>
                  <a:pt x="814581" y="544174"/>
                  <a:pt x="839784" y="690469"/>
                </a:cubicBezTo>
                <a:lnTo>
                  <a:pt x="850572" y="819296"/>
                </a:lnTo>
                <a:lnTo>
                  <a:pt x="882167" y="685457"/>
                </a:lnTo>
                <a:lnTo>
                  <a:pt x="1016912" y="809459"/>
                </a:lnTo>
                <a:lnTo>
                  <a:pt x="1071050" y="646671"/>
                </a:lnTo>
                <a:lnTo>
                  <a:pt x="1190354" y="777949"/>
                </a:lnTo>
                <a:lnTo>
                  <a:pt x="1277694" y="628664"/>
                </a:lnTo>
                <a:lnTo>
                  <a:pt x="1379289" y="802314"/>
                </a:lnTo>
                <a:lnTo>
                  <a:pt x="1520735" y="646672"/>
                </a:lnTo>
                <a:lnTo>
                  <a:pt x="1573448" y="805174"/>
                </a:lnTo>
                <a:lnTo>
                  <a:pt x="1703536" y="685458"/>
                </a:lnTo>
                <a:lnTo>
                  <a:pt x="1731631" y="804468"/>
                </a:lnTo>
                <a:lnTo>
                  <a:pt x="1741177" y="690469"/>
                </a:lnTo>
                <a:cubicBezTo>
                  <a:pt x="1766380" y="544174"/>
                  <a:pt x="1826462" y="425623"/>
                  <a:pt x="1903861" y="366519"/>
                </a:cubicBezTo>
                <a:lnTo>
                  <a:pt x="1945326" y="343280"/>
                </a:lnTo>
                <a:lnTo>
                  <a:pt x="1986791" y="366519"/>
                </a:lnTo>
                <a:cubicBezTo>
                  <a:pt x="2089990" y="445324"/>
                  <a:pt x="2162402" y="629814"/>
                  <a:pt x="2162402" y="844837"/>
                </a:cubicBezTo>
                <a:cubicBezTo>
                  <a:pt x="2162402" y="952349"/>
                  <a:pt x="2144299" y="1052227"/>
                  <a:pt x="2113296" y="1135078"/>
                </a:cubicBezTo>
                <a:lnTo>
                  <a:pt x="2111572" y="1139039"/>
                </a:lnTo>
                <a:lnTo>
                  <a:pt x="2227245" y="1245434"/>
                </a:lnTo>
                <a:cubicBezTo>
                  <a:pt x="2305681" y="1327703"/>
                  <a:pt x="2373373" y="1420307"/>
                  <a:pt x="2428070" y="1520994"/>
                </a:cubicBezTo>
                <a:lnTo>
                  <a:pt x="2465407" y="1598500"/>
                </a:lnTo>
                <a:lnTo>
                  <a:pt x="2481308" y="1536661"/>
                </a:lnTo>
                <a:cubicBezTo>
                  <a:pt x="2497479" y="1457634"/>
                  <a:pt x="2505971" y="1375811"/>
                  <a:pt x="2505971" y="1292004"/>
                </a:cubicBezTo>
                <a:cubicBezTo>
                  <a:pt x="2505971" y="621549"/>
                  <a:pt x="1962459" y="78037"/>
                  <a:pt x="1292004" y="78037"/>
                </a:cubicBezTo>
                <a:close/>
                <a:moveTo>
                  <a:pt x="1292004" y="0"/>
                </a:moveTo>
                <a:cubicBezTo>
                  <a:pt x="2005558" y="0"/>
                  <a:pt x="2584008" y="578450"/>
                  <a:pt x="2584008" y="1292004"/>
                </a:cubicBezTo>
                <a:cubicBezTo>
                  <a:pt x="2584008" y="2005558"/>
                  <a:pt x="2005558" y="2584008"/>
                  <a:pt x="1292004" y="2584008"/>
                </a:cubicBezTo>
                <a:cubicBezTo>
                  <a:pt x="578450" y="2584008"/>
                  <a:pt x="0" y="2005558"/>
                  <a:pt x="0" y="1292004"/>
                </a:cubicBezTo>
                <a:cubicBezTo>
                  <a:pt x="0" y="578450"/>
                  <a:pt x="578450" y="0"/>
                  <a:pt x="129200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7" name="フリーフォーム: 図形 286">
            <a:extLst>
              <a:ext uri="{FF2B5EF4-FFF2-40B4-BE49-F238E27FC236}">
                <a16:creationId xmlns:a16="http://schemas.microsoft.com/office/drawing/2014/main" id="{A0702518-F4DA-1C10-E942-B6F051F0B17A}"/>
              </a:ext>
            </a:extLst>
          </p:cNvPr>
          <p:cNvSpPr/>
          <p:nvPr/>
        </p:nvSpPr>
        <p:spPr>
          <a:xfrm>
            <a:off x="3664044" y="901700"/>
            <a:ext cx="2584008" cy="2584008"/>
          </a:xfrm>
          <a:custGeom>
            <a:avLst/>
            <a:gdLst>
              <a:gd name="csX0" fmla="*/ 1614457 w 2584008"/>
              <a:gd name="csY0" fmla="*/ 2215010 h 2584008"/>
              <a:gd name="csX1" fmla="*/ 1781445 w 2584008"/>
              <a:gd name="csY1" fmla="*/ 2317388 h 2584008"/>
              <a:gd name="csX2" fmla="*/ 1614457 w 2584008"/>
              <a:gd name="csY2" fmla="*/ 2419766 h 2584008"/>
              <a:gd name="csX3" fmla="*/ 1447469 w 2584008"/>
              <a:gd name="csY3" fmla="*/ 2317388 h 2584008"/>
              <a:gd name="csX4" fmla="*/ 1614457 w 2584008"/>
              <a:gd name="csY4" fmla="*/ 2215010 h 2584008"/>
              <a:gd name="csX5" fmla="*/ 994303 w 2584008"/>
              <a:gd name="csY5" fmla="*/ 2215010 h 2584008"/>
              <a:gd name="csX6" fmla="*/ 1161291 w 2584008"/>
              <a:gd name="csY6" fmla="*/ 2317388 h 2584008"/>
              <a:gd name="csX7" fmla="*/ 994303 w 2584008"/>
              <a:gd name="csY7" fmla="*/ 2419766 h 2584008"/>
              <a:gd name="csX8" fmla="*/ 827315 w 2584008"/>
              <a:gd name="csY8" fmla="*/ 2317388 h 2584008"/>
              <a:gd name="csX9" fmla="*/ 994303 w 2584008"/>
              <a:gd name="csY9" fmla="*/ 2215010 h 2584008"/>
              <a:gd name="csX10" fmla="*/ 1292005 w 2584008"/>
              <a:gd name="csY10" fmla="*/ 2123023 h 2584008"/>
              <a:gd name="csX11" fmla="*/ 765701 w 2584008"/>
              <a:gd name="csY11" fmla="*/ 2242734 h 2584008"/>
              <a:gd name="csX12" fmla="*/ 640846 w 2584008"/>
              <a:gd name="csY12" fmla="*/ 2314498 h 2584008"/>
              <a:gd name="csX13" fmla="*/ 765700 w 2584008"/>
              <a:gd name="csY13" fmla="*/ 2386261 h 2584008"/>
              <a:gd name="csX14" fmla="*/ 1292004 w 2584008"/>
              <a:gd name="csY14" fmla="*/ 2505971 h 2584008"/>
              <a:gd name="csX15" fmla="*/ 1818309 w 2584008"/>
              <a:gd name="csY15" fmla="*/ 2386261 h 2584008"/>
              <a:gd name="csX16" fmla="*/ 1943164 w 2584008"/>
              <a:gd name="csY16" fmla="*/ 2314497 h 2584008"/>
              <a:gd name="csX17" fmla="*/ 1818310 w 2584008"/>
              <a:gd name="csY17" fmla="*/ 2242734 h 2584008"/>
              <a:gd name="csX18" fmla="*/ 1292005 w 2584008"/>
              <a:gd name="csY18" fmla="*/ 2123023 h 2584008"/>
              <a:gd name="csX19" fmla="*/ 1919257 w 2584008"/>
              <a:gd name="csY19" fmla="*/ 1466596 h 2584008"/>
              <a:gd name="csX20" fmla="*/ 2083877 w 2584008"/>
              <a:gd name="csY20" fmla="*/ 1631216 h 2584008"/>
              <a:gd name="csX21" fmla="*/ 1919257 w 2584008"/>
              <a:gd name="csY21" fmla="*/ 1795836 h 2584008"/>
              <a:gd name="csX22" fmla="*/ 1754637 w 2584008"/>
              <a:gd name="csY22" fmla="*/ 1631216 h 2584008"/>
              <a:gd name="csX23" fmla="*/ 1919257 w 2584008"/>
              <a:gd name="csY23" fmla="*/ 1466596 h 2584008"/>
              <a:gd name="csX24" fmla="*/ 689503 w 2584008"/>
              <a:gd name="csY24" fmla="*/ 1466596 h 2584008"/>
              <a:gd name="csX25" fmla="*/ 854123 w 2584008"/>
              <a:gd name="csY25" fmla="*/ 1631216 h 2584008"/>
              <a:gd name="csX26" fmla="*/ 689503 w 2584008"/>
              <a:gd name="csY26" fmla="*/ 1795836 h 2584008"/>
              <a:gd name="csX27" fmla="*/ 524883 w 2584008"/>
              <a:gd name="csY27" fmla="*/ 1631216 h 2584008"/>
              <a:gd name="csX28" fmla="*/ 689503 w 2584008"/>
              <a:gd name="csY28" fmla="*/ 1466596 h 2584008"/>
              <a:gd name="csX29" fmla="*/ 1292004 w 2584008"/>
              <a:gd name="csY29" fmla="*/ 922873 h 2584008"/>
              <a:gd name="csX30" fmla="*/ 173437 w 2584008"/>
              <a:gd name="csY30" fmla="*/ 1664309 h 2584008"/>
              <a:gd name="csX31" fmla="*/ 155095 w 2584008"/>
              <a:gd name="csY31" fmla="*/ 1714422 h 2584008"/>
              <a:gd name="csX32" fmla="*/ 173437 w 2584008"/>
              <a:gd name="csY32" fmla="*/ 1764535 h 2584008"/>
              <a:gd name="csX33" fmla="*/ 475760 w 2584008"/>
              <a:gd name="csY33" fmla="*/ 2190604 h 2584008"/>
              <a:gd name="csX34" fmla="*/ 572639 w 2584008"/>
              <a:gd name="csY34" fmla="*/ 2266724 h 2584008"/>
              <a:gd name="csX35" fmla="*/ 622054 w 2584008"/>
              <a:gd name="csY35" fmla="*/ 2232034 h 2584008"/>
              <a:gd name="csX36" fmla="*/ 1292005 w 2584008"/>
              <a:gd name="csY36" fmla="*/ 2044986 h 2584008"/>
              <a:gd name="csX37" fmla="*/ 1961956 w 2584008"/>
              <a:gd name="csY37" fmla="*/ 2232034 h 2584008"/>
              <a:gd name="csX38" fmla="*/ 2011371 w 2584008"/>
              <a:gd name="csY38" fmla="*/ 2266723 h 2584008"/>
              <a:gd name="csX39" fmla="*/ 2108248 w 2584008"/>
              <a:gd name="csY39" fmla="*/ 2190604 h 2584008"/>
              <a:gd name="csX40" fmla="*/ 2410572 w 2584008"/>
              <a:gd name="csY40" fmla="*/ 1764535 h 2584008"/>
              <a:gd name="csX41" fmla="*/ 2428913 w 2584008"/>
              <a:gd name="csY41" fmla="*/ 1714422 h 2584008"/>
              <a:gd name="csX42" fmla="*/ 2410571 w 2584008"/>
              <a:gd name="csY42" fmla="*/ 1664309 h 2584008"/>
              <a:gd name="csX43" fmla="*/ 1292004 w 2584008"/>
              <a:gd name="csY43" fmla="*/ 922873 h 2584008"/>
              <a:gd name="csX44" fmla="*/ 1945326 w 2584008"/>
              <a:gd name="csY44" fmla="*/ 460376 h 2584008"/>
              <a:gd name="csX45" fmla="*/ 1918417 w 2584008"/>
              <a:gd name="csY45" fmla="*/ 478190 h 2584008"/>
              <a:gd name="csX46" fmla="*/ 1804451 w 2584008"/>
              <a:gd name="csY46" fmla="*/ 844837 h 2584008"/>
              <a:gd name="csX47" fmla="*/ 1812194 w 2584008"/>
              <a:gd name="csY47" fmla="*/ 954058 h 2584008"/>
              <a:gd name="csX48" fmla="*/ 1961956 w 2584008"/>
              <a:gd name="csY48" fmla="*/ 1031884 h 2584008"/>
              <a:gd name="csX49" fmla="*/ 2044685 w 2584008"/>
              <a:gd name="csY49" fmla="*/ 1089960 h 2584008"/>
              <a:gd name="csX50" fmla="*/ 2054333 w 2584008"/>
              <a:gd name="csY50" fmla="*/ 1067317 h 2584008"/>
              <a:gd name="csX51" fmla="*/ 2086201 w 2584008"/>
              <a:gd name="csY51" fmla="*/ 844837 h 2584008"/>
              <a:gd name="csX52" fmla="*/ 1972235 w 2584008"/>
              <a:gd name="csY52" fmla="*/ 478190 h 2584008"/>
              <a:gd name="csX53" fmla="*/ 635635 w 2584008"/>
              <a:gd name="csY53" fmla="*/ 460376 h 2584008"/>
              <a:gd name="csX54" fmla="*/ 608726 w 2584008"/>
              <a:gd name="csY54" fmla="*/ 478190 h 2584008"/>
              <a:gd name="csX55" fmla="*/ 494760 w 2584008"/>
              <a:gd name="csY55" fmla="*/ 844837 h 2584008"/>
              <a:gd name="csX56" fmla="*/ 526628 w 2584008"/>
              <a:gd name="csY56" fmla="*/ 1067317 h 2584008"/>
              <a:gd name="csX57" fmla="*/ 536978 w 2584008"/>
              <a:gd name="csY57" fmla="*/ 1091606 h 2584008"/>
              <a:gd name="csX58" fmla="*/ 622053 w 2584008"/>
              <a:gd name="csY58" fmla="*/ 1031884 h 2584008"/>
              <a:gd name="csX59" fmla="*/ 768650 w 2584008"/>
              <a:gd name="csY59" fmla="*/ 955702 h 2584008"/>
              <a:gd name="csX60" fmla="*/ 776510 w 2584008"/>
              <a:gd name="csY60" fmla="*/ 844837 h 2584008"/>
              <a:gd name="csX61" fmla="*/ 662544 w 2584008"/>
              <a:gd name="csY61" fmla="*/ 478190 h 2584008"/>
              <a:gd name="csX62" fmla="*/ 1481453 w 2584008"/>
              <a:gd name="csY62" fmla="*/ 413963 h 2584008"/>
              <a:gd name="csX63" fmla="*/ 1481453 w 2584008"/>
              <a:gd name="csY63" fmla="*/ 469098 h 2584008"/>
              <a:gd name="csX64" fmla="*/ 1547123 w 2584008"/>
              <a:gd name="csY64" fmla="*/ 469098 h 2584008"/>
              <a:gd name="csX65" fmla="*/ 1547123 w 2584008"/>
              <a:gd name="csY65" fmla="*/ 413963 h 2584008"/>
              <a:gd name="csX66" fmla="*/ 1441722 w 2584008"/>
              <a:gd name="csY66" fmla="*/ 303762 h 2584008"/>
              <a:gd name="csX67" fmla="*/ 1422216 w 2584008"/>
              <a:gd name="csY67" fmla="*/ 337548 h 2584008"/>
              <a:gd name="csX68" fmla="*/ 1547123 w 2584008"/>
              <a:gd name="csY68" fmla="*/ 337548 h 2584008"/>
              <a:gd name="csX69" fmla="*/ 1547123 w 2584008"/>
              <a:gd name="csY69" fmla="*/ 303762 h 2584008"/>
              <a:gd name="csX70" fmla="*/ 1433749 w 2584008"/>
              <a:gd name="csY70" fmla="*/ 172200 h 2584008"/>
              <a:gd name="csX71" fmla="*/ 1443414 w 2584008"/>
              <a:gd name="csY71" fmla="*/ 173472 h 2584008"/>
              <a:gd name="csX72" fmla="*/ 1487532 w 2584008"/>
              <a:gd name="csY72" fmla="*/ 198944 h 2584008"/>
              <a:gd name="csX73" fmla="*/ 1492194 w 2584008"/>
              <a:gd name="csY73" fmla="*/ 216342 h 2584008"/>
              <a:gd name="csX74" fmla="*/ 1485841 w 2584008"/>
              <a:gd name="csY74" fmla="*/ 227346 h 2584008"/>
              <a:gd name="csX75" fmla="*/ 1728127 w 2584008"/>
              <a:gd name="csY75" fmla="*/ 227346 h 2584008"/>
              <a:gd name="csX76" fmla="*/ 1740864 w 2584008"/>
              <a:gd name="csY76" fmla="*/ 240083 h 2584008"/>
              <a:gd name="csX77" fmla="*/ 1740864 w 2584008"/>
              <a:gd name="csY77" fmla="*/ 291025 h 2584008"/>
              <a:gd name="csX78" fmla="*/ 1728127 w 2584008"/>
              <a:gd name="csY78" fmla="*/ 303762 h 2584008"/>
              <a:gd name="csX79" fmla="*/ 1623539 w 2584008"/>
              <a:gd name="csY79" fmla="*/ 303762 h 2584008"/>
              <a:gd name="csX80" fmla="*/ 1623539 w 2584008"/>
              <a:gd name="csY80" fmla="*/ 337548 h 2584008"/>
              <a:gd name="csX81" fmla="*/ 1735779 w 2584008"/>
              <a:gd name="csY81" fmla="*/ 337548 h 2584008"/>
              <a:gd name="csX82" fmla="*/ 1748515 w 2584008"/>
              <a:gd name="csY82" fmla="*/ 350284 h 2584008"/>
              <a:gd name="csX83" fmla="*/ 1748515 w 2584008"/>
              <a:gd name="csY83" fmla="*/ 401227 h 2584008"/>
              <a:gd name="csX84" fmla="*/ 1735779 w 2584008"/>
              <a:gd name="csY84" fmla="*/ 413963 h 2584008"/>
              <a:gd name="csX85" fmla="*/ 1623539 w 2584008"/>
              <a:gd name="csY85" fmla="*/ 413963 h 2584008"/>
              <a:gd name="csX86" fmla="*/ 1623539 w 2584008"/>
              <a:gd name="csY86" fmla="*/ 469098 h 2584008"/>
              <a:gd name="csX87" fmla="*/ 1728127 w 2584008"/>
              <a:gd name="csY87" fmla="*/ 469098 h 2584008"/>
              <a:gd name="csX88" fmla="*/ 1740864 w 2584008"/>
              <a:gd name="csY88" fmla="*/ 481835 h 2584008"/>
              <a:gd name="csX89" fmla="*/ 1740864 w 2584008"/>
              <a:gd name="csY89" fmla="*/ 532777 h 2584008"/>
              <a:gd name="csX90" fmla="*/ 1728127 w 2584008"/>
              <a:gd name="csY90" fmla="*/ 545514 h 2584008"/>
              <a:gd name="csX91" fmla="*/ 1623539 w 2584008"/>
              <a:gd name="csY91" fmla="*/ 545514 h 2584008"/>
              <a:gd name="csX92" fmla="*/ 1623539 w 2584008"/>
              <a:gd name="csY92" fmla="*/ 615928 h 2584008"/>
              <a:gd name="csX93" fmla="*/ 1610802 w 2584008"/>
              <a:gd name="csY93" fmla="*/ 628664 h 2584008"/>
              <a:gd name="csX94" fmla="*/ 1559859 w 2584008"/>
              <a:gd name="csY94" fmla="*/ 628664 h 2584008"/>
              <a:gd name="csX95" fmla="*/ 1547123 w 2584008"/>
              <a:gd name="csY95" fmla="*/ 615928 h 2584008"/>
              <a:gd name="csX96" fmla="*/ 1547123 w 2584008"/>
              <a:gd name="csY96" fmla="*/ 545514 h 2584008"/>
              <a:gd name="csX97" fmla="*/ 1347691 w 2584008"/>
              <a:gd name="csY97" fmla="*/ 545514 h 2584008"/>
              <a:gd name="csX98" fmla="*/ 1334954 w 2584008"/>
              <a:gd name="csY98" fmla="*/ 532777 h 2584008"/>
              <a:gd name="csX99" fmla="*/ 1334954 w 2584008"/>
              <a:gd name="csY99" fmla="*/ 481835 h 2584008"/>
              <a:gd name="csX100" fmla="*/ 1347691 w 2584008"/>
              <a:gd name="csY100" fmla="*/ 469098 h 2584008"/>
              <a:gd name="csX101" fmla="*/ 1405037 w 2584008"/>
              <a:gd name="csY101" fmla="*/ 469098 h 2584008"/>
              <a:gd name="csX102" fmla="*/ 1405037 w 2584008"/>
              <a:gd name="csY102" fmla="*/ 413963 h 2584008"/>
              <a:gd name="csX103" fmla="*/ 1398142 w 2584008"/>
              <a:gd name="csY103" fmla="*/ 413963 h 2584008"/>
              <a:gd name="csX104" fmla="*/ 1389136 w 2584008"/>
              <a:gd name="csY104" fmla="*/ 410233 h 2584008"/>
              <a:gd name="csX105" fmla="*/ 1385424 w 2584008"/>
              <a:gd name="csY105" fmla="*/ 401273 h 2584008"/>
              <a:gd name="csX106" fmla="*/ 1371153 w 2584008"/>
              <a:gd name="csY106" fmla="*/ 425990 h 2584008"/>
              <a:gd name="csX107" fmla="*/ 1353755 w 2584008"/>
              <a:gd name="csY107" fmla="*/ 430653 h 2584008"/>
              <a:gd name="csX108" fmla="*/ 1309638 w 2584008"/>
              <a:gd name="csY108" fmla="*/ 405181 h 2584008"/>
              <a:gd name="csX109" fmla="*/ 1304976 w 2584008"/>
              <a:gd name="csY109" fmla="*/ 387783 h 2584008"/>
              <a:gd name="csX110" fmla="*/ 1426016 w 2584008"/>
              <a:gd name="csY110" fmla="*/ 178134 h 2584008"/>
              <a:gd name="csX111" fmla="*/ 1433749 w 2584008"/>
              <a:gd name="csY111" fmla="*/ 172200 h 2584008"/>
              <a:gd name="csX112" fmla="*/ 926907 w 2584008"/>
              <a:gd name="csY112" fmla="*/ 160343 h 2584008"/>
              <a:gd name="csX113" fmla="*/ 937488 w 2584008"/>
              <a:gd name="csY113" fmla="*/ 161736 h 2584008"/>
              <a:gd name="csX114" fmla="*/ 985788 w 2584008"/>
              <a:gd name="csY114" fmla="*/ 189622 h 2584008"/>
              <a:gd name="csX115" fmla="*/ 990891 w 2584008"/>
              <a:gd name="csY115" fmla="*/ 208669 h 2584008"/>
              <a:gd name="csX116" fmla="*/ 970019 w 2584008"/>
              <a:gd name="csY116" fmla="*/ 244820 h 2584008"/>
              <a:gd name="csX117" fmla="*/ 1020911 w 2584008"/>
              <a:gd name="csY117" fmla="*/ 244820 h 2584008"/>
              <a:gd name="csX118" fmla="*/ 1076683 w 2584008"/>
              <a:gd name="csY118" fmla="*/ 244820 h 2584008"/>
              <a:gd name="csX119" fmla="*/ 1215649 w 2584008"/>
              <a:gd name="csY119" fmla="*/ 244820 h 2584008"/>
              <a:gd name="csX120" fmla="*/ 1229592 w 2584008"/>
              <a:gd name="csY120" fmla="*/ 258763 h 2584008"/>
              <a:gd name="csX121" fmla="*/ 1229592 w 2584008"/>
              <a:gd name="csY121" fmla="*/ 314535 h 2584008"/>
              <a:gd name="csX122" fmla="*/ 1215649 w 2584008"/>
              <a:gd name="csY122" fmla="*/ 328478 h 2584008"/>
              <a:gd name="csX123" fmla="*/ 1090626 w 2584008"/>
              <a:gd name="csY123" fmla="*/ 328478 h 2584008"/>
              <a:gd name="csX124" fmla="*/ 1090626 w 2584008"/>
              <a:gd name="csY124" fmla="*/ 423729 h 2584008"/>
              <a:gd name="csX125" fmla="*/ 1267183 w 2584008"/>
              <a:gd name="csY125" fmla="*/ 423729 h 2584008"/>
              <a:gd name="csX126" fmla="*/ 1281126 w 2584008"/>
              <a:gd name="csY126" fmla="*/ 437672 h 2584008"/>
              <a:gd name="csX127" fmla="*/ 1281126 w 2584008"/>
              <a:gd name="csY127" fmla="*/ 493444 h 2584008"/>
              <a:gd name="csX128" fmla="*/ 1267183 w 2584008"/>
              <a:gd name="csY128" fmla="*/ 507387 h 2584008"/>
              <a:gd name="csX129" fmla="*/ 1090626 w 2584008"/>
              <a:gd name="csY129" fmla="*/ 507387 h 2584008"/>
              <a:gd name="csX130" fmla="*/ 1090626 w 2584008"/>
              <a:gd name="csY130" fmla="*/ 623770 h 2584008"/>
              <a:gd name="csX131" fmla="*/ 1076683 w 2584008"/>
              <a:gd name="csY131" fmla="*/ 637713 h 2584008"/>
              <a:gd name="csX132" fmla="*/ 1020911 w 2584008"/>
              <a:gd name="csY132" fmla="*/ 637713 h 2584008"/>
              <a:gd name="csX133" fmla="*/ 1006968 w 2584008"/>
              <a:gd name="csY133" fmla="*/ 623770 h 2584008"/>
              <a:gd name="csX134" fmla="*/ 1006968 w 2584008"/>
              <a:gd name="csY134" fmla="*/ 507387 h 2584008"/>
              <a:gd name="csX135" fmla="*/ 830409 w 2584008"/>
              <a:gd name="csY135" fmla="*/ 507387 h 2584008"/>
              <a:gd name="csX136" fmla="*/ 816466 w 2584008"/>
              <a:gd name="csY136" fmla="*/ 493444 h 2584008"/>
              <a:gd name="csX137" fmla="*/ 816466 w 2584008"/>
              <a:gd name="csY137" fmla="*/ 437672 h 2584008"/>
              <a:gd name="csX138" fmla="*/ 830409 w 2584008"/>
              <a:gd name="csY138" fmla="*/ 423729 h 2584008"/>
              <a:gd name="csX139" fmla="*/ 1006968 w 2584008"/>
              <a:gd name="csY139" fmla="*/ 423729 h 2584008"/>
              <a:gd name="csX140" fmla="*/ 1006968 w 2584008"/>
              <a:gd name="csY140" fmla="*/ 328478 h 2584008"/>
              <a:gd name="csX141" fmla="*/ 921719 w 2584008"/>
              <a:gd name="csY141" fmla="*/ 328478 h 2584008"/>
              <a:gd name="csX142" fmla="*/ 876673 w 2584008"/>
              <a:gd name="csY142" fmla="*/ 406501 h 2584008"/>
              <a:gd name="csX143" fmla="*/ 857626 w 2584008"/>
              <a:gd name="csY143" fmla="*/ 411605 h 2584008"/>
              <a:gd name="csX144" fmla="*/ 809326 w 2584008"/>
              <a:gd name="csY144" fmla="*/ 383719 h 2584008"/>
              <a:gd name="csX145" fmla="*/ 804223 w 2584008"/>
              <a:gd name="csY145" fmla="*/ 364672 h 2584008"/>
              <a:gd name="csX146" fmla="*/ 918441 w 2584008"/>
              <a:gd name="csY146" fmla="*/ 166840 h 2584008"/>
              <a:gd name="csX147" fmla="*/ 926907 w 2584008"/>
              <a:gd name="csY147" fmla="*/ 160343 h 2584008"/>
              <a:gd name="csX148" fmla="*/ 1292004 w 2584008"/>
              <a:gd name="csY148" fmla="*/ 78037 h 2584008"/>
              <a:gd name="csX149" fmla="*/ 78037 w 2584008"/>
              <a:gd name="csY149" fmla="*/ 1292004 h 2584008"/>
              <a:gd name="csX150" fmla="*/ 102701 w 2584008"/>
              <a:gd name="csY150" fmla="*/ 1536661 h 2584008"/>
              <a:gd name="csX151" fmla="*/ 118601 w 2584008"/>
              <a:gd name="csY151" fmla="*/ 1598500 h 2584008"/>
              <a:gd name="csX152" fmla="*/ 155938 w 2584008"/>
              <a:gd name="csY152" fmla="*/ 1520994 h 2584008"/>
              <a:gd name="csX153" fmla="*/ 356763 w 2584008"/>
              <a:gd name="csY153" fmla="*/ 1245434 h 2584008"/>
              <a:gd name="csX154" fmla="*/ 470260 w 2584008"/>
              <a:gd name="csY154" fmla="*/ 1141041 h 2584008"/>
              <a:gd name="csX155" fmla="*/ 467665 w 2584008"/>
              <a:gd name="csY155" fmla="*/ 1135078 h 2584008"/>
              <a:gd name="csX156" fmla="*/ 418559 w 2584008"/>
              <a:gd name="csY156" fmla="*/ 844837 h 2584008"/>
              <a:gd name="csX157" fmla="*/ 594170 w 2584008"/>
              <a:gd name="csY157" fmla="*/ 366519 h 2584008"/>
              <a:gd name="csX158" fmla="*/ 635635 w 2584008"/>
              <a:gd name="csY158" fmla="*/ 343280 h 2584008"/>
              <a:gd name="csX159" fmla="*/ 677100 w 2584008"/>
              <a:gd name="csY159" fmla="*/ 366519 h 2584008"/>
              <a:gd name="csX160" fmla="*/ 839784 w 2584008"/>
              <a:gd name="csY160" fmla="*/ 690469 h 2584008"/>
              <a:gd name="csX161" fmla="*/ 850572 w 2584008"/>
              <a:gd name="csY161" fmla="*/ 819296 h 2584008"/>
              <a:gd name="csX162" fmla="*/ 882167 w 2584008"/>
              <a:gd name="csY162" fmla="*/ 685457 h 2584008"/>
              <a:gd name="csX163" fmla="*/ 1016912 w 2584008"/>
              <a:gd name="csY163" fmla="*/ 809459 h 2584008"/>
              <a:gd name="csX164" fmla="*/ 1071050 w 2584008"/>
              <a:gd name="csY164" fmla="*/ 646671 h 2584008"/>
              <a:gd name="csX165" fmla="*/ 1190355 w 2584008"/>
              <a:gd name="csY165" fmla="*/ 777949 h 2584008"/>
              <a:gd name="csX166" fmla="*/ 1277694 w 2584008"/>
              <a:gd name="csY166" fmla="*/ 628664 h 2584008"/>
              <a:gd name="csX167" fmla="*/ 1379289 w 2584008"/>
              <a:gd name="csY167" fmla="*/ 802314 h 2584008"/>
              <a:gd name="csX168" fmla="*/ 1520735 w 2584008"/>
              <a:gd name="csY168" fmla="*/ 646672 h 2584008"/>
              <a:gd name="csX169" fmla="*/ 1573448 w 2584008"/>
              <a:gd name="csY169" fmla="*/ 805174 h 2584008"/>
              <a:gd name="csX170" fmla="*/ 1703536 w 2584008"/>
              <a:gd name="csY170" fmla="*/ 685458 h 2584008"/>
              <a:gd name="csX171" fmla="*/ 1731631 w 2584008"/>
              <a:gd name="csY171" fmla="*/ 804469 h 2584008"/>
              <a:gd name="csX172" fmla="*/ 1741177 w 2584008"/>
              <a:gd name="csY172" fmla="*/ 690469 h 2584008"/>
              <a:gd name="csX173" fmla="*/ 1903861 w 2584008"/>
              <a:gd name="csY173" fmla="*/ 366519 h 2584008"/>
              <a:gd name="csX174" fmla="*/ 1945326 w 2584008"/>
              <a:gd name="csY174" fmla="*/ 343280 h 2584008"/>
              <a:gd name="csX175" fmla="*/ 1986791 w 2584008"/>
              <a:gd name="csY175" fmla="*/ 366519 h 2584008"/>
              <a:gd name="csX176" fmla="*/ 2162402 w 2584008"/>
              <a:gd name="csY176" fmla="*/ 844837 h 2584008"/>
              <a:gd name="csX177" fmla="*/ 2113296 w 2584008"/>
              <a:gd name="csY177" fmla="*/ 1135078 h 2584008"/>
              <a:gd name="csX178" fmla="*/ 2111572 w 2584008"/>
              <a:gd name="csY178" fmla="*/ 1139039 h 2584008"/>
              <a:gd name="csX179" fmla="*/ 2227245 w 2584008"/>
              <a:gd name="csY179" fmla="*/ 1245434 h 2584008"/>
              <a:gd name="csX180" fmla="*/ 2428070 w 2584008"/>
              <a:gd name="csY180" fmla="*/ 1520994 h 2584008"/>
              <a:gd name="csX181" fmla="*/ 2465407 w 2584008"/>
              <a:gd name="csY181" fmla="*/ 1598500 h 2584008"/>
              <a:gd name="csX182" fmla="*/ 2481308 w 2584008"/>
              <a:gd name="csY182" fmla="*/ 1536661 h 2584008"/>
              <a:gd name="csX183" fmla="*/ 2505971 w 2584008"/>
              <a:gd name="csY183" fmla="*/ 1292004 h 2584008"/>
              <a:gd name="csX184" fmla="*/ 1292004 w 2584008"/>
              <a:gd name="csY184" fmla="*/ 78037 h 2584008"/>
              <a:gd name="csX185" fmla="*/ 1292004 w 2584008"/>
              <a:gd name="csY185" fmla="*/ 0 h 2584008"/>
              <a:gd name="csX186" fmla="*/ 2584008 w 2584008"/>
              <a:gd name="csY186" fmla="*/ 1292004 h 2584008"/>
              <a:gd name="csX187" fmla="*/ 1292004 w 2584008"/>
              <a:gd name="csY187" fmla="*/ 2584008 h 2584008"/>
              <a:gd name="csX188" fmla="*/ 0 w 2584008"/>
              <a:gd name="csY188" fmla="*/ 1292004 h 2584008"/>
              <a:gd name="csX189" fmla="*/ 1292004 w 2584008"/>
              <a:gd name="csY189" fmla="*/ 0 h 258400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</a:cxnLst>
            <a:rect l="l" t="t" r="r" b="b"/>
            <a:pathLst>
              <a:path w="2584008" h="2584008">
                <a:moveTo>
                  <a:pt x="1614457" y="2215010"/>
                </a:moveTo>
                <a:cubicBezTo>
                  <a:pt x="1706682" y="2215010"/>
                  <a:pt x="1781445" y="2260846"/>
                  <a:pt x="1781445" y="2317388"/>
                </a:cubicBezTo>
                <a:cubicBezTo>
                  <a:pt x="1781445" y="2373930"/>
                  <a:pt x="1706682" y="2419766"/>
                  <a:pt x="1614457" y="2419766"/>
                </a:cubicBezTo>
                <a:cubicBezTo>
                  <a:pt x="1522232" y="2419766"/>
                  <a:pt x="1447469" y="2373930"/>
                  <a:pt x="1447469" y="2317388"/>
                </a:cubicBezTo>
                <a:cubicBezTo>
                  <a:pt x="1447469" y="2260846"/>
                  <a:pt x="1522232" y="2215010"/>
                  <a:pt x="1614457" y="2215010"/>
                </a:cubicBezTo>
                <a:close/>
                <a:moveTo>
                  <a:pt x="994303" y="2215010"/>
                </a:moveTo>
                <a:cubicBezTo>
                  <a:pt x="1086528" y="2215010"/>
                  <a:pt x="1161291" y="2260846"/>
                  <a:pt x="1161291" y="2317388"/>
                </a:cubicBezTo>
                <a:cubicBezTo>
                  <a:pt x="1161291" y="2373930"/>
                  <a:pt x="1086528" y="2419766"/>
                  <a:pt x="994303" y="2419766"/>
                </a:cubicBezTo>
                <a:cubicBezTo>
                  <a:pt x="902078" y="2419766"/>
                  <a:pt x="827315" y="2373930"/>
                  <a:pt x="827315" y="2317388"/>
                </a:cubicBezTo>
                <a:cubicBezTo>
                  <a:pt x="827315" y="2260846"/>
                  <a:pt x="902078" y="2215010"/>
                  <a:pt x="994303" y="2215010"/>
                </a:cubicBezTo>
                <a:close/>
                <a:moveTo>
                  <a:pt x="1292005" y="2123023"/>
                </a:moveTo>
                <a:cubicBezTo>
                  <a:pt x="1103440" y="2123023"/>
                  <a:pt x="924916" y="2166016"/>
                  <a:pt x="765701" y="2242734"/>
                </a:cubicBezTo>
                <a:lnTo>
                  <a:pt x="640846" y="2314498"/>
                </a:lnTo>
                <a:lnTo>
                  <a:pt x="765700" y="2386261"/>
                </a:lnTo>
                <a:cubicBezTo>
                  <a:pt x="924915" y="2462978"/>
                  <a:pt x="1103439" y="2505971"/>
                  <a:pt x="1292004" y="2505971"/>
                </a:cubicBezTo>
                <a:cubicBezTo>
                  <a:pt x="1480570" y="2505971"/>
                  <a:pt x="1659094" y="2462978"/>
                  <a:pt x="1818309" y="2386261"/>
                </a:cubicBezTo>
                <a:lnTo>
                  <a:pt x="1943164" y="2314497"/>
                </a:lnTo>
                <a:lnTo>
                  <a:pt x="1818310" y="2242734"/>
                </a:lnTo>
                <a:cubicBezTo>
                  <a:pt x="1659095" y="2166016"/>
                  <a:pt x="1480571" y="2123023"/>
                  <a:pt x="1292005" y="2123023"/>
                </a:cubicBezTo>
                <a:close/>
                <a:moveTo>
                  <a:pt x="1919257" y="1466596"/>
                </a:moveTo>
                <a:cubicBezTo>
                  <a:pt x="2010174" y="1466596"/>
                  <a:pt x="2083877" y="1540299"/>
                  <a:pt x="2083877" y="1631216"/>
                </a:cubicBezTo>
                <a:cubicBezTo>
                  <a:pt x="2083877" y="1722133"/>
                  <a:pt x="2010174" y="1795836"/>
                  <a:pt x="1919257" y="1795836"/>
                </a:cubicBezTo>
                <a:cubicBezTo>
                  <a:pt x="1828340" y="1795836"/>
                  <a:pt x="1754637" y="1722133"/>
                  <a:pt x="1754637" y="1631216"/>
                </a:cubicBezTo>
                <a:cubicBezTo>
                  <a:pt x="1754637" y="1540299"/>
                  <a:pt x="1828340" y="1466596"/>
                  <a:pt x="1919257" y="1466596"/>
                </a:cubicBezTo>
                <a:close/>
                <a:moveTo>
                  <a:pt x="689503" y="1466596"/>
                </a:moveTo>
                <a:cubicBezTo>
                  <a:pt x="780420" y="1466596"/>
                  <a:pt x="854123" y="1540299"/>
                  <a:pt x="854123" y="1631216"/>
                </a:cubicBezTo>
                <a:cubicBezTo>
                  <a:pt x="854123" y="1722133"/>
                  <a:pt x="780420" y="1795836"/>
                  <a:pt x="689503" y="1795836"/>
                </a:cubicBezTo>
                <a:cubicBezTo>
                  <a:pt x="598586" y="1795836"/>
                  <a:pt x="524883" y="1722133"/>
                  <a:pt x="524883" y="1631216"/>
                </a:cubicBezTo>
                <a:cubicBezTo>
                  <a:pt x="524883" y="1540299"/>
                  <a:pt x="598586" y="1466596"/>
                  <a:pt x="689503" y="1466596"/>
                </a:cubicBezTo>
                <a:close/>
                <a:moveTo>
                  <a:pt x="1292004" y="922873"/>
                </a:moveTo>
                <a:cubicBezTo>
                  <a:pt x="789163" y="922873"/>
                  <a:pt x="357727" y="1228599"/>
                  <a:pt x="173437" y="1664309"/>
                </a:cubicBezTo>
                <a:lnTo>
                  <a:pt x="155095" y="1714422"/>
                </a:lnTo>
                <a:lnTo>
                  <a:pt x="173437" y="1764535"/>
                </a:lnTo>
                <a:cubicBezTo>
                  <a:pt x="242546" y="1927926"/>
                  <a:pt x="346409" y="2073039"/>
                  <a:pt x="475760" y="2190604"/>
                </a:cubicBezTo>
                <a:lnTo>
                  <a:pt x="572639" y="2266724"/>
                </a:lnTo>
                <a:lnTo>
                  <a:pt x="622054" y="2232034"/>
                </a:lnTo>
                <a:cubicBezTo>
                  <a:pt x="817401" y="2113338"/>
                  <a:pt x="1046721" y="2044986"/>
                  <a:pt x="1292005" y="2044986"/>
                </a:cubicBezTo>
                <a:cubicBezTo>
                  <a:pt x="1537290" y="2044986"/>
                  <a:pt x="1766609" y="2113338"/>
                  <a:pt x="1961956" y="2232034"/>
                </a:cubicBezTo>
                <a:lnTo>
                  <a:pt x="2011371" y="2266723"/>
                </a:lnTo>
                <a:lnTo>
                  <a:pt x="2108248" y="2190604"/>
                </a:lnTo>
                <a:cubicBezTo>
                  <a:pt x="2237599" y="2073039"/>
                  <a:pt x="2341463" y="1927926"/>
                  <a:pt x="2410572" y="1764535"/>
                </a:cubicBezTo>
                <a:lnTo>
                  <a:pt x="2428913" y="1714422"/>
                </a:lnTo>
                <a:lnTo>
                  <a:pt x="2410571" y="1664309"/>
                </a:lnTo>
                <a:cubicBezTo>
                  <a:pt x="2226281" y="1228599"/>
                  <a:pt x="1794845" y="922873"/>
                  <a:pt x="1292004" y="922873"/>
                </a:cubicBezTo>
                <a:close/>
                <a:moveTo>
                  <a:pt x="1945326" y="460376"/>
                </a:moveTo>
                <a:lnTo>
                  <a:pt x="1918417" y="478190"/>
                </a:lnTo>
                <a:cubicBezTo>
                  <a:pt x="1851444" y="538596"/>
                  <a:pt x="1804451" y="680014"/>
                  <a:pt x="1804451" y="844837"/>
                </a:cubicBezTo>
                <a:lnTo>
                  <a:pt x="1812194" y="954058"/>
                </a:lnTo>
                <a:lnTo>
                  <a:pt x="1961956" y="1031884"/>
                </a:lnTo>
                <a:lnTo>
                  <a:pt x="2044685" y="1089960"/>
                </a:lnTo>
                <a:lnTo>
                  <a:pt x="2054333" y="1067317"/>
                </a:lnTo>
                <a:cubicBezTo>
                  <a:pt x="2074453" y="1003809"/>
                  <a:pt x="2086201" y="927249"/>
                  <a:pt x="2086201" y="844837"/>
                </a:cubicBezTo>
                <a:cubicBezTo>
                  <a:pt x="2086201" y="680014"/>
                  <a:pt x="2039208" y="538596"/>
                  <a:pt x="1972235" y="478190"/>
                </a:cubicBezTo>
                <a:close/>
                <a:moveTo>
                  <a:pt x="635635" y="460376"/>
                </a:moveTo>
                <a:lnTo>
                  <a:pt x="608726" y="478190"/>
                </a:lnTo>
                <a:cubicBezTo>
                  <a:pt x="541753" y="538596"/>
                  <a:pt x="494760" y="680014"/>
                  <a:pt x="494760" y="844837"/>
                </a:cubicBezTo>
                <a:cubicBezTo>
                  <a:pt x="494760" y="927249"/>
                  <a:pt x="506508" y="1003809"/>
                  <a:pt x="526628" y="1067317"/>
                </a:cubicBezTo>
                <a:lnTo>
                  <a:pt x="536978" y="1091606"/>
                </a:lnTo>
                <a:lnTo>
                  <a:pt x="622053" y="1031884"/>
                </a:lnTo>
                <a:lnTo>
                  <a:pt x="768650" y="955702"/>
                </a:lnTo>
                <a:lnTo>
                  <a:pt x="776510" y="844837"/>
                </a:lnTo>
                <a:cubicBezTo>
                  <a:pt x="776510" y="680014"/>
                  <a:pt x="729517" y="538596"/>
                  <a:pt x="662544" y="478190"/>
                </a:cubicBezTo>
                <a:close/>
                <a:moveTo>
                  <a:pt x="1481453" y="413963"/>
                </a:moveTo>
                <a:lnTo>
                  <a:pt x="1481453" y="469098"/>
                </a:lnTo>
                <a:lnTo>
                  <a:pt x="1547123" y="469098"/>
                </a:lnTo>
                <a:lnTo>
                  <a:pt x="1547123" y="413963"/>
                </a:lnTo>
                <a:close/>
                <a:moveTo>
                  <a:pt x="1441722" y="303762"/>
                </a:moveTo>
                <a:lnTo>
                  <a:pt x="1422216" y="337548"/>
                </a:lnTo>
                <a:lnTo>
                  <a:pt x="1547123" y="337548"/>
                </a:lnTo>
                <a:lnTo>
                  <a:pt x="1547123" y="303762"/>
                </a:lnTo>
                <a:close/>
                <a:moveTo>
                  <a:pt x="1433749" y="172200"/>
                </a:moveTo>
                <a:cubicBezTo>
                  <a:pt x="1436898" y="171356"/>
                  <a:pt x="1440369" y="171714"/>
                  <a:pt x="1443414" y="173472"/>
                </a:cubicBezTo>
                <a:lnTo>
                  <a:pt x="1487532" y="198944"/>
                </a:lnTo>
                <a:cubicBezTo>
                  <a:pt x="1493624" y="202461"/>
                  <a:pt x="1495711" y="210250"/>
                  <a:pt x="1492194" y="216342"/>
                </a:cubicBezTo>
                <a:lnTo>
                  <a:pt x="1485841" y="227346"/>
                </a:lnTo>
                <a:lnTo>
                  <a:pt x="1728127" y="227346"/>
                </a:lnTo>
                <a:cubicBezTo>
                  <a:pt x="1735162" y="227346"/>
                  <a:pt x="1740864" y="233048"/>
                  <a:pt x="1740864" y="240083"/>
                </a:cubicBezTo>
                <a:lnTo>
                  <a:pt x="1740864" y="291025"/>
                </a:lnTo>
                <a:cubicBezTo>
                  <a:pt x="1740864" y="298060"/>
                  <a:pt x="1735162" y="303762"/>
                  <a:pt x="1728127" y="303762"/>
                </a:cubicBezTo>
                <a:lnTo>
                  <a:pt x="1623539" y="303762"/>
                </a:lnTo>
                <a:lnTo>
                  <a:pt x="1623539" y="337548"/>
                </a:lnTo>
                <a:lnTo>
                  <a:pt x="1735779" y="337548"/>
                </a:lnTo>
                <a:cubicBezTo>
                  <a:pt x="1742813" y="337548"/>
                  <a:pt x="1748515" y="343250"/>
                  <a:pt x="1748515" y="350284"/>
                </a:cubicBezTo>
                <a:lnTo>
                  <a:pt x="1748515" y="401227"/>
                </a:lnTo>
                <a:cubicBezTo>
                  <a:pt x="1748515" y="408261"/>
                  <a:pt x="1742813" y="413963"/>
                  <a:pt x="1735779" y="413963"/>
                </a:cubicBezTo>
                <a:lnTo>
                  <a:pt x="1623539" y="413963"/>
                </a:lnTo>
                <a:lnTo>
                  <a:pt x="1623539" y="469098"/>
                </a:lnTo>
                <a:lnTo>
                  <a:pt x="1728127" y="469098"/>
                </a:lnTo>
                <a:cubicBezTo>
                  <a:pt x="1735162" y="469098"/>
                  <a:pt x="1740864" y="474800"/>
                  <a:pt x="1740864" y="481835"/>
                </a:cubicBezTo>
                <a:lnTo>
                  <a:pt x="1740864" y="532777"/>
                </a:lnTo>
                <a:cubicBezTo>
                  <a:pt x="1740864" y="539812"/>
                  <a:pt x="1735162" y="545514"/>
                  <a:pt x="1728127" y="545514"/>
                </a:cubicBezTo>
                <a:lnTo>
                  <a:pt x="1623539" y="545514"/>
                </a:lnTo>
                <a:lnTo>
                  <a:pt x="1623539" y="615928"/>
                </a:lnTo>
                <a:cubicBezTo>
                  <a:pt x="1623539" y="622962"/>
                  <a:pt x="1617836" y="628664"/>
                  <a:pt x="1610802" y="628664"/>
                </a:cubicBezTo>
                <a:lnTo>
                  <a:pt x="1559859" y="628664"/>
                </a:lnTo>
                <a:cubicBezTo>
                  <a:pt x="1552825" y="628664"/>
                  <a:pt x="1547123" y="622962"/>
                  <a:pt x="1547123" y="615928"/>
                </a:cubicBezTo>
                <a:lnTo>
                  <a:pt x="1547123" y="545514"/>
                </a:lnTo>
                <a:lnTo>
                  <a:pt x="1347691" y="545514"/>
                </a:lnTo>
                <a:cubicBezTo>
                  <a:pt x="1340656" y="545514"/>
                  <a:pt x="1334954" y="539812"/>
                  <a:pt x="1334954" y="532777"/>
                </a:cubicBezTo>
                <a:lnTo>
                  <a:pt x="1334954" y="481835"/>
                </a:lnTo>
                <a:cubicBezTo>
                  <a:pt x="1334954" y="474800"/>
                  <a:pt x="1340656" y="469098"/>
                  <a:pt x="1347691" y="469098"/>
                </a:cubicBezTo>
                <a:lnTo>
                  <a:pt x="1405037" y="469098"/>
                </a:lnTo>
                <a:lnTo>
                  <a:pt x="1405037" y="413963"/>
                </a:lnTo>
                <a:lnTo>
                  <a:pt x="1398142" y="413963"/>
                </a:lnTo>
                <a:cubicBezTo>
                  <a:pt x="1394625" y="413963"/>
                  <a:pt x="1391441" y="412538"/>
                  <a:pt x="1389136" y="410233"/>
                </a:cubicBezTo>
                <a:lnTo>
                  <a:pt x="1385424" y="401273"/>
                </a:lnTo>
                <a:lnTo>
                  <a:pt x="1371153" y="425990"/>
                </a:lnTo>
                <a:cubicBezTo>
                  <a:pt x="1367636" y="432083"/>
                  <a:pt x="1359847" y="434170"/>
                  <a:pt x="1353755" y="430653"/>
                </a:cubicBezTo>
                <a:lnTo>
                  <a:pt x="1309638" y="405181"/>
                </a:lnTo>
                <a:cubicBezTo>
                  <a:pt x="1303546" y="401664"/>
                  <a:pt x="1301459" y="393875"/>
                  <a:pt x="1304976" y="387783"/>
                </a:cubicBezTo>
                <a:lnTo>
                  <a:pt x="1426016" y="178134"/>
                </a:lnTo>
                <a:cubicBezTo>
                  <a:pt x="1427775" y="175088"/>
                  <a:pt x="1430601" y="173043"/>
                  <a:pt x="1433749" y="172200"/>
                </a:cubicBezTo>
                <a:close/>
                <a:moveTo>
                  <a:pt x="926907" y="160343"/>
                </a:moveTo>
                <a:cubicBezTo>
                  <a:pt x="930354" y="159420"/>
                  <a:pt x="934153" y="159811"/>
                  <a:pt x="937488" y="161736"/>
                </a:cubicBezTo>
                <a:lnTo>
                  <a:pt x="985788" y="189622"/>
                </a:lnTo>
                <a:cubicBezTo>
                  <a:pt x="992457" y="193473"/>
                  <a:pt x="994742" y="201999"/>
                  <a:pt x="990891" y="208669"/>
                </a:cubicBezTo>
                <a:lnTo>
                  <a:pt x="970019" y="244820"/>
                </a:lnTo>
                <a:lnTo>
                  <a:pt x="1020911" y="244820"/>
                </a:lnTo>
                <a:lnTo>
                  <a:pt x="1076683" y="244820"/>
                </a:lnTo>
                <a:lnTo>
                  <a:pt x="1215649" y="244820"/>
                </a:lnTo>
                <a:cubicBezTo>
                  <a:pt x="1223350" y="244820"/>
                  <a:pt x="1229592" y="251062"/>
                  <a:pt x="1229592" y="258763"/>
                </a:cubicBezTo>
                <a:lnTo>
                  <a:pt x="1229592" y="314535"/>
                </a:lnTo>
                <a:cubicBezTo>
                  <a:pt x="1229592" y="322236"/>
                  <a:pt x="1223350" y="328478"/>
                  <a:pt x="1215649" y="328478"/>
                </a:cubicBezTo>
                <a:lnTo>
                  <a:pt x="1090626" y="328478"/>
                </a:lnTo>
                <a:lnTo>
                  <a:pt x="1090626" y="423729"/>
                </a:lnTo>
                <a:lnTo>
                  <a:pt x="1267183" y="423729"/>
                </a:lnTo>
                <a:cubicBezTo>
                  <a:pt x="1274884" y="423729"/>
                  <a:pt x="1281126" y="429971"/>
                  <a:pt x="1281126" y="437672"/>
                </a:cubicBezTo>
                <a:lnTo>
                  <a:pt x="1281126" y="493444"/>
                </a:lnTo>
                <a:cubicBezTo>
                  <a:pt x="1281126" y="501145"/>
                  <a:pt x="1274884" y="507387"/>
                  <a:pt x="1267183" y="507387"/>
                </a:cubicBezTo>
                <a:lnTo>
                  <a:pt x="1090626" y="507387"/>
                </a:lnTo>
                <a:lnTo>
                  <a:pt x="1090626" y="623770"/>
                </a:lnTo>
                <a:cubicBezTo>
                  <a:pt x="1090626" y="631471"/>
                  <a:pt x="1084384" y="637713"/>
                  <a:pt x="1076683" y="637713"/>
                </a:cubicBezTo>
                <a:lnTo>
                  <a:pt x="1020911" y="637713"/>
                </a:lnTo>
                <a:cubicBezTo>
                  <a:pt x="1013210" y="637713"/>
                  <a:pt x="1006968" y="631471"/>
                  <a:pt x="1006968" y="623770"/>
                </a:cubicBezTo>
                <a:lnTo>
                  <a:pt x="1006968" y="507387"/>
                </a:lnTo>
                <a:lnTo>
                  <a:pt x="830409" y="507387"/>
                </a:lnTo>
                <a:cubicBezTo>
                  <a:pt x="822708" y="507387"/>
                  <a:pt x="816466" y="501145"/>
                  <a:pt x="816466" y="493444"/>
                </a:cubicBezTo>
                <a:lnTo>
                  <a:pt x="816466" y="437672"/>
                </a:lnTo>
                <a:cubicBezTo>
                  <a:pt x="816466" y="429971"/>
                  <a:pt x="822708" y="423729"/>
                  <a:pt x="830409" y="423729"/>
                </a:cubicBezTo>
                <a:lnTo>
                  <a:pt x="1006968" y="423729"/>
                </a:lnTo>
                <a:lnTo>
                  <a:pt x="1006968" y="328478"/>
                </a:lnTo>
                <a:lnTo>
                  <a:pt x="921719" y="328478"/>
                </a:lnTo>
                <a:lnTo>
                  <a:pt x="876673" y="406501"/>
                </a:lnTo>
                <a:cubicBezTo>
                  <a:pt x="872822" y="413171"/>
                  <a:pt x="864295" y="415455"/>
                  <a:pt x="857626" y="411605"/>
                </a:cubicBezTo>
                <a:lnTo>
                  <a:pt x="809326" y="383719"/>
                </a:lnTo>
                <a:cubicBezTo>
                  <a:pt x="802657" y="379868"/>
                  <a:pt x="800372" y="371342"/>
                  <a:pt x="804223" y="364672"/>
                </a:cubicBezTo>
                <a:lnTo>
                  <a:pt x="918441" y="166840"/>
                </a:lnTo>
                <a:cubicBezTo>
                  <a:pt x="920367" y="163505"/>
                  <a:pt x="923461" y="161267"/>
                  <a:pt x="926907" y="160343"/>
                </a:cubicBezTo>
                <a:close/>
                <a:moveTo>
                  <a:pt x="1292004" y="78037"/>
                </a:moveTo>
                <a:cubicBezTo>
                  <a:pt x="621549" y="78037"/>
                  <a:pt x="78037" y="621549"/>
                  <a:pt x="78037" y="1292004"/>
                </a:cubicBezTo>
                <a:cubicBezTo>
                  <a:pt x="78037" y="1375811"/>
                  <a:pt x="86530" y="1457634"/>
                  <a:pt x="102701" y="1536661"/>
                </a:cubicBezTo>
                <a:lnTo>
                  <a:pt x="118601" y="1598500"/>
                </a:lnTo>
                <a:lnTo>
                  <a:pt x="155938" y="1520994"/>
                </a:lnTo>
                <a:cubicBezTo>
                  <a:pt x="210635" y="1420307"/>
                  <a:pt x="278327" y="1327703"/>
                  <a:pt x="356763" y="1245434"/>
                </a:cubicBezTo>
                <a:lnTo>
                  <a:pt x="470260" y="1141041"/>
                </a:lnTo>
                <a:lnTo>
                  <a:pt x="467665" y="1135078"/>
                </a:lnTo>
                <a:cubicBezTo>
                  <a:pt x="436662" y="1052227"/>
                  <a:pt x="418559" y="952349"/>
                  <a:pt x="418559" y="844837"/>
                </a:cubicBezTo>
                <a:cubicBezTo>
                  <a:pt x="418559" y="629814"/>
                  <a:pt x="490971" y="445324"/>
                  <a:pt x="594170" y="366519"/>
                </a:cubicBezTo>
                <a:lnTo>
                  <a:pt x="635635" y="343280"/>
                </a:lnTo>
                <a:lnTo>
                  <a:pt x="677100" y="366519"/>
                </a:lnTo>
                <a:cubicBezTo>
                  <a:pt x="754500" y="425623"/>
                  <a:pt x="814581" y="544174"/>
                  <a:pt x="839784" y="690469"/>
                </a:cubicBezTo>
                <a:lnTo>
                  <a:pt x="850572" y="819296"/>
                </a:lnTo>
                <a:lnTo>
                  <a:pt x="882167" y="685457"/>
                </a:lnTo>
                <a:lnTo>
                  <a:pt x="1016912" y="809459"/>
                </a:lnTo>
                <a:lnTo>
                  <a:pt x="1071050" y="646671"/>
                </a:lnTo>
                <a:lnTo>
                  <a:pt x="1190355" y="777949"/>
                </a:lnTo>
                <a:lnTo>
                  <a:pt x="1277694" y="628664"/>
                </a:lnTo>
                <a:lnTo>
                  <a:pt x="1379289" y="802314"/>
                </a:lnTo>
                <a:lnTo>
                  <a:pt x="1520735" y="646672"/>
                </a:lnTo>
                <a:lnTo>
                  <a:pt x="1573448" y="805174"/>
                </a:lnTo>
                <a:lnTo>
                  <a:pt x="1703536" y="685458"/>
                </a:lnTo>
                <a:lnTo>
                  <a:pt x="1731631" y="804469"/>
                </a:lnTo>
                <a:lnTo>
                  <a:pt x="1741177" y="690469"/>
                </a:lnTo>
                <a:cubicBezTo>
                  <a:pt x="1766380" y="544174"/>
                  <a:pt x="1826462" y="425623"/>
                  <a:pt x="1903861" y="366519"/>
                </a:cubicBezTo>
                <a:lnTo>
                  <a:pt x="1945326" y="343280"/>
                </a:lnTo>
                <a:lnTo>
                  <a:pt x="1986791" y="366519"/>
                </a:lnTo>
                <a:cubicBezTo>
                  <a:pt x="2089990" y="445324"/>
                  <a:pt x="2162402" y="629814"/>
                  <a:pt x="2162402" y="844837"/>
                </a:cubicBezTo>
                <a:cubicBezTo>
                  <a:pt x="2162402" y="952349"/>
                  <a:pt x="2144299" y="1052227"/>
                  <a:pt x="2113296" y="1135078"/>
                </a:cubicBezTo>
                <a:lnTo>
                  <a:pt x="2111572" y="1139039"/>
                </a:lnTo>
                <a:lnTo>
                  <a:pt x="2227245" y="1245434"/>
                </a:lnTo>
                <a:cubicBezTo>
                  <a:pt x="2305682" y="1327703"/>
                  <a:pt x="2373373" y="1420307"/>
                  <a:pt x="2428070" y="1520994"/>
                </a:cubicBezTo>
                <a:lnTo>
                  <a:pt x="2465407" y="1598500"/>
                </a:lnTo>
                <a:lnTo>
                  <a:pt x="2481308" y="1536661"/>
                </a:lnTo>
                <a:cubicBezTo>
                  <a:pt x="2497479" y="1457634"/>
                  <a:pt x="2505971" y="1375811"/>
                  <a:pt x="2505971" y="1292004"/>
                </a:cubicBezTo>
                <a:cubicBezTo>
                  <a:pt x="2505971" y="621549"/>
                  <a:pt x="1962459" y="78037"/>
                  <a:pt x="1292004" y="78037"/>
                </a:cubicBezTo>
                <a:close/>
                <a:moveTo>
                  <a:pt x="1292004" y="0"/>
                </a:moveTo>
                <a:cubicBezTo>
                  <a:pt x="2005558" y="0"/>
                  <a:pt x="2584008" y="578450"/>
                  <a:pt x="2584008" y="1292004"/>
                </a:cubicBezTo>
                <a:cubicBezTo>
                  <a:pt x="2584008" y="2005558"/>
                  <a:pt x="2005558" y="2584008"/>
                  <a:pt x="1292004" y="2584008"/>
                </a:cubicBezTo>
                <a:cubicBezTo>
                  <a:pt x="578450" y="2584008"/>
                  <a:pt x="0" y="2005558"/>
                  <a:pt x="0" y="1292004"/>
                </a:cubicBezTo>
                <a:cubicBezTo>
                  <a:pt x="0" y="578450"/>
                  <a:pt x="578450" y="0"/>
                  <a:pt x="129200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8" name="フリーフォーム: 図形 287">
            <a:extLst>
              <a:ext uri="{FF2B5EF4-FFF2-40B4-BE49-F238E27FC236}">
                <a16:creationId xmlns:a16="http://schemas.microsoft.com/office/drawing/2014/main" id="{1AC26631-E41A-562C-F00D-940263CCF2B3}"/>
              </a:ext>
            </a:extLst>
          </p:cNvPr>
          <p:cNvSpPr/>
          <p:nvPr/>
        </p:nvSpPr>
        <p:spPr>
          <a:xfrm>
            <a:off x="6608412" y="901700"/>
            <a:ext cx="2584008" cy="2584008"/>
          </a:xfrm>
          <a:custGeom>
            <a:avLst/>
            <a:gdLst>
              <a:gd name="csX0" fmla="*/ 1614457 w 2584008"/>
              <a:gd name="csY0" fmla="*/ 2215010 h 2584008"/>
              <a:gd name="csX1" fmla="*/ 1781445 w 2584008"/>
              <a:gd name="csY1" fmla="*/ 2317388 h 2584008"/>
              <a:gd name="csX2" fmla="*/ 1614457 w 2584008"/>
              <a:gd name="csY2" fmla="*/ 2419766 h 2584008"/>
              <a:gd name="csX3" fmla="*/ 1447469 w 2584008"/>
              <a:gd name="csY3" fmla="*/ 2317388 h 2584008"/>
              <a:gd name="csX4" fmla="*/ 1614457 w 2584008"/>
              <a:gd name="csY4" fmla="*/ 2215010 h 2584008"/>
              <a:gd name="csX5" fmla="*/ 994303 w 2584008"/>
              <a:gd name="csY5" fmla="*/ 2215010 h 2584008"/>
              <a:gd name="csX6" fmla="*/ 1161291 w 2584008"/>
              <a:gd name="csY6" fmla="*/ 2317388 h 2584008"/>
              <a:gd name="csX7" fmla="*/ 994303 w 2584008"/>
              <a:gd name="csY7" fmla="*/ 2419766 h 2584008"/>
              <a:gd name="csX8" fmla="*/ 827315 w 2584008"/>
              <a:gd name="csY8" fmla="*/ 2317388 h 2584008"/>
              <a:gd name="csX9" fmla="*/ 994303 w 2584008"/>
              <a:gd name="csY9" fmla="*/ 2215010 h 2584008"/>
              <a:gd name="csX10" fmla="*/ 1292005 w 2584008"/>
              <a:gd name="csY10" fmla="*/ 2123023 h 2584008"/>
              <a:gd name="csX11" fmla="*/ 765701 w 2584008"/>
              <a:gd name="csY11" fmla="*/ 2242734 h 2584008"/>
              <a:gd name="csX12" fmla="*/ 640846 w 2584008"/>
              <a:gd name="csY12" fmla="*/ 2314498 h 2584008"/>
              <a:gd name="csX13" fmla="*/ 765700 w 2584008"/>
              <a:gd name="csY13" fmla="*/ 2386261 h 2584008"/>
              <a:gd name="csX14" fmla="*/ 1292004 w 2584008"/>
              <a:gd name="csY14" fmla="*/ 2505971 h 2584008"/>
              <a:gd name="csX15" fmla="*/ 1818309 w 2584008"/>
              <a:gd name="csY15" fmla="*/ 2386261 h 2584008"/>
              <a:gd name="csX16" fmla="*/ 1943164 w 2584008"/>
              <a:gd name="csY16" fmla="*/ 2314497 h 2584008"/>
              <a:gd name="csX17" fmla="*/ 1818310 w 2584008"/>
              <a:gd name="csY17" fmla="*/ 2242734 h 2584008"/>
              <a:gd name="csX18" fmla="*/ 1292005 w 2584008"/>
              <a:gd name="csY18" fmla="*/ 2123023 h 2584008"/>
              <a:gd name="csX19" fmla="*/ 1927238 w 2584008"/>
              <a:gd name="csY19" fmla="*/ 1486873 h 2584008"/>
              <a:gd name="csX20" fmla="*/ 1922786 w 2584008"/>
              <a:gd name="csY20" fmla="*/ 1493476 h 2584008"/>
              <a:gd name="csX21" fmla="*/ 1917950 w 2584008"/>
              <a:gd name="csY21" fmla="*/ 1517430 h 2584008"/>
              <a:gd name="csX22" fmla="*/ 1979491 w 2584008"/>
              <a:gd name="csY22" fmla="*/ 1578971 h 2584008"/>
              <a:gd name="csX23" fmla="*/ 2041032 w 2584008"/>
              <a:gd name="csY23" fmla="*/ 1517430 h 2584008"/>
              <a:gd name="csX24" fmla="*/ 2036196 w 2584008"/>
              <a:gd name="csY24" fmla="*/ 1493476 h 2584008"/>
              <a:gd name="csX25" fmla="*/ 2031744 w 2584008"/>
              <a:gd name="csY25" fmla="*/ 1486873 h 2584008"/>
              <a:gd name="csX26" fmla="*/ 2059525 w 2584008"/>
              <a:gd name="csY26" fmla="*/ 1505603 h 2584008"/>
              <a:gd name="csX27" fmla="*/ 2092676 w 2584008"/>
              <a:gd name="csY27" fmla="*/ 1585637 h 2584008"/>
              <a:gd name="csX28" fmla="*/ 1979491 w 2584008"/>
              <a:gd name="csY28" fmla="*/ 1698822 h 2584008"/>
              <a:gd name="csX29" fmla="*/ 1866306 w 2584008"/>
              <a:gd name="csY29" fmla="*/ 1585637 h 2584008"/>
              <a:gd name="csX30" fmla="*/ 1899457 w 2584008"/>
              <a:gd name="csY30" fmla="*/ 1505603 h 2584008"/>
              <a:gd name="csX31" fmla="*/ 574688 w 2584008"/>
              <a:gd name="csY31" fmla="*/ 1486873 h 2584008"/>
              <a:gd name="csX32" fmla="*/ 570236 w 2584008"/>
              <a:gd name="csY32" fmla="*/ 1493476 h 2584008"/>
              <a:gd name="csX33" fmla="*/ 565400 w 2584008"/>
              <a:gd name="csY33" fmla="*/ 1517430 h 2584008"/>
              <a:gd name="csX34" fmla="*/ 626941 w 2584008"/>
              <a:gd name="csY34" fmla="*/ 1578971 h 2584008"/>
              <a:gd name="csX35" fmla="*/ 688482 w 2584008"/>
              <a:gd name="csY35" fmla="*/ 1517430 h 2584008"/>
              <a:gd name="csX36" fmla="*/ 683646 w 2584008"/>
              <a:gd name="csY36" fmla="*/ 1493476 h 2584008"/>
              <a:gd name="csX37" fmla="*/ 679195 w 2584008"/>
              <a:gd name="csY37" fmla="*/ 1486873 h 2584008"/>
              <a:gd name="csX38" fmla="*/ 706975 w 2584008"/>
              <a:gd name="csY38" fmla="*/ 1505603 h 2584008"/>
              <a:gd name="csX39" fmla="*/ 740126 w 2584008"/>
              <a:gd name="csY39" fmla="*/ 1585637 h 2584008"/>
              <a:gd name="csX40" fmla="*/ 626941 w 2584008"/>
              <a:gd name="csY40" fmla="*/ 1698822 h 2584008"/>
              <a:gd name="csX41" fmla="*/ 513756 w 2584008"/>
              <a:gd name="csY41" fmla="*/ 1585637 h 2584008"/>
              <a:gd name="csX42" fmla="*/ 546908 w 2584008"/>
              <a:gd name="csY42" fmla="*/ 1505603 h 2584008"/>
              <a:gd name="csX43" fmla="*/ 1292004 w 2584008"/>
              <a:gd name="csY43" fmla="*/ 922873 h 2584008"/>
              <a:gd name="csX44" fmla="*/ 173437 w 2584008"/>
              <a:gd name="csY44" fmla="*/ 1664309 h 2584008"/>
              <a:gd name="csX45" fmla="*/ 155096 w 2584008"/>
              <a:gd name="csY45" fmla="*/ 1714422 h 2584008"/>
              <a:gd name="csX46" fmla="*/ 173437 w 2584008"/>
              <a:gd name="csY46" fmla="*/ 1764535 h 2584008"/>
              <a:gd name="csX47" fmla="*/ 475761 w 2584008"/>
              <a:gd name="csY47" fmla="*/ 2190604 h 2584008"/>
              <a:gd name="csX48" fmla="*/ 572639 w 2584008"/>
              <a:gd name="csY48" fmla="*/ 2266724 h 2584008"/>
              <a:gd name="csX49" fmla="*/ 622054 w 2584008"/>
              <a:gd name="csY49" fmla="*/ 2232034 h 2584008"/>
              <a:gd name="csX50" fmla="*/ 1292005 w 2584008"/>
              <a:gd name="csY50" fmla="*/ 2044986 h 2584008"/>
              <a:gd name="csX51" fmla="*/ 1961956 w 2584008"/>
              <a:gd name="csY51" fmla="*/ 2232034 h 2584008"/>
              <a:gd name="csX52" fmla="*/ 2011371 w 2584008"/>
              <a:gd name="csY52" fmla="*/ 2266723 h 2584008"/>
              <a:gd name="csX53" fmla="*/ 2108248 w 2584008"/>
              <a:gd name="csY53" fmla="*/ 2190604 h 2584008"/>
              <a:gd name="csX54" fmla="*/ 2410571 w 2584008"/>
              <a:gd name="csY54" fmla="*/ 1764535 h 2584008"/>
              <a:gd name="csX55" fmla="*/ 2428913 w 2584008"/>
              <a:gd name="csY55" fmla="*/ 1714422 h 2584008"/>
              <a:gd name="csX56" fmla="*/ 2410571 w 2584008"/>
              <a:gd name="csY56" fmla="*/ 1664309 h 2584008"/>
              <a:gd name="csX57" fmla="*/ 1292004 w 2584008"/>
              <a:gd name="csY57" fmla="*/ 922873 h 2584008"/>
              <a:gd name="csX58" fmla="*/ 1945326 w 2584008"/>
              <a:gd name="csY58" fmla="*/ 460376 h 2584008"/>
              <a:gd name="csX59" fmla="*/ 1918417 w 2584008"/>
              <a:gd name="csY59" fmla="*/ 478190 h 2584008"/>
              <a:gd name="csX60" fmla="*/ 1804451 w 2584008"/>
              <a:gd name="csY60" fmla="*/ 844837 h 2584008"/>
              <a:gd name="csX61" fmla="*/ 1812194 w 2584008"/>
              <a:gd name="csY61" fmla="*/ 954058 h 2584008"/>
              <a:gd name="csX62" fmla="*/ 1961955 w 2584008"/>
              <a:gd name="csY62" fmla="*/ 1031884 h 2584008"/>
              <a:gd name="csX63" fmla="*/ 2044685 w 2584008"/>
              <a:gd name="csY63" fmla="*/ 1089960 h 2584008"/>
              <a:gd name="csX64" fmla="*/ 2054333 w 2584008"/>
              <a:gd name="csY64" fmla="*/ 1067317 h 2584008"/>
              <a:gd name="csX65" fmla="*/ 2086201 w 2584008"/>
              <a:gd name="csY65" fmla="*/ 844837 h 2584008"/>
              <a:gd name="csX66" fmla="*/ 1972235 w 2584008"/>
              <a:gd name="csY66" fmla="*/ 478190 h 2584008"/>
              <a:gd name="csX67" fmla="*/ 635635 w 2584008"/>
              <a:gd name="csY67" fmla="*/ 460376 h 2584008"/>
              <a:gd name="csX68" fmla="*/ 608726 w 2584008"/>
              <a:gd name="csY68" fmla="*/ 478190 h 2584008"/>
              <a:gd name="csX69" fmla="*/ 494760 w 2584008"/>
              <a:gd name="csY69" fmla="*/ 844837 h 2584008"/>
              <a:gd name="csX70" fmla="*/ 526628 w 2584008"/>
              <a:gd name="csY70" fmla="*/ 1067317 h 2584008"/>
              <a:gd name="csX71" fmla="*/ 536978 w 2584008"/>
              <a:gd name="csY71" fmla="*/ 1091606 h 2584008"/>
              <a:gd name="csX72" fmla="*/ 622053 w 2584008"/>
              <a:gd name="csY72" fmla="*/ 1031884 h 2584008"/>
              <a:gd name="csX73" fmla="*/ 768650 w 2584008"/>
              <a:gd name="csY73" fmla="*/ 955702 h 2584008"/>
              <a:gd name="csX74" fmla="*/ 776510 w 2584008"/>
              <a:gd name="csY74" fmla="*/ 844837 h 2584008"/>
              <a:gd name="csX75" fmla="*/ 662544 w 2584008"/>
              <a:gd name="csY75" fmla="*/ 478190 h 2584008"/>
              <a:gd name="csX76" fmla="*/ 1481453 w 2584008"/>
              <a:gd name="csY76" fmla="*/ 413963 h 2584008"/>
              <a:gd name="csX77" fmla="*/ 1481453 w 2584008"/>
              <a:gd name="csY77" fmla="*/ 469098 h 2584008"/>
              <a:gd name="csX78" fmla="*/ 1547123 w 2584008"/>
              <a:gd name="csY78" fmla="*/ 469098 h 2584008"/>
              <a:gd name="csX79" fmla="*/ 1547123 w 2584008"/>
              <a:gd name="csY79" fmla="*/ 413963 h 2584008"/>
              <a:gd name="csX80" fmla="*/ 1441722 w 2584008"/>
              <a:gd name="csY80" fmla="*/ 303762 h 2584008"/>
              <a:gd name="csX81" fmla="*/ 1422216 w 2584008"/>
              <a:gd name="csY81" fmla="*/ 337548 h 2584008"/>
              <a:gd name="csX82" fmla="*/ 1547123 w 2584008"/>
              <a:gd name="csY82" fmla="*/ 337548 h 2584008"/>
              <a:gd name="csX83" fmla="*/ 1547123 w 2584008"/>
              <a:gd name="csY83" fmla="*/ 303762 h 2584008"/>
              <a:gd name="csX84" fmla="*/ 1433749 w 2584008"/>
              <a:gd name="csY84" fmla="*/ 172200 h 2584008"/>
              <a:gd name="csX85" fmla="*/ 1443414 w 2584008"/>
              <a:gd name="csY85" fmla="*/ 173472 h 2584008"/>
              <a:gd name="csX86" fmla="*/ 1487532 w 2584008"/>
              <a:gd name="csY86" fmla="*/ 198944 h 2584008"/>
              <a:gd name="csX87" fmla="*/ 1492194 w 2584008"/>
              <a:gd name="csY87" fmla="*/ 216342 h 2584008"/>
              <a:gd name="csX88" fmla="*/ 1485841 w 2584008"/>
              <a:gd name="csY88" fmla="*/ 227346 h 2584008"/>
              <a:gd name="csX89" fmla="*/ 1728127 w 2584008"/>
              <a:gd name="csY89" fmla="*/ 227346 h 2584008"/>
              <a:gd name="csX90" fmla="*/ 1740864 w 2584008"/>
              <a:gd name="csY90" fmla="*/ 240083 h 2584008"/>
              <a:gd name="csX91" fmla="*/ 1740864 w 2584008"/>
              <a:gd name="csY91" fmla="*/ 291025 h 2584008"/>
              <a:gd name="csX92" fmla="*/ 1728127 w 2584008"/>
              <a:gd name="csY92" fmla="*/ 303762 h 2584008"/>
              <a:gd name="csX93" fmla="*/ 1623539 w 2584008"/>
              <a:gd name="csY93" fmla="*/ 303762 h 2584008"/>
              <a:gd name="csX94" fmla="*/ 1623539 w 2584008"/>
              <a:gd name="csY94" fmla="*/ 337548 h 2584008"/>
              <a:gd name="csX95" fmla="*/ 1735779 w 2584008"/>
              <a:gd name="csY95" fmla="*/ 337548 h 2584008"/>
              <a:gd name="csX96" fmla="*/ 1748515 w 2584008"/>
              <a:gd name="csY96" fmla="*/ 350284 h 2584008"/>
              <a:gd name="csX97" fmla="*/ 1748515 w 2584008"/>
              <a:gd name="csY97" fmla="*/ 401227 h 2584008"/>
              <a:gd name="csX98" fmla="*/ 1735779 w 2584008"/>
              <a:gd name="csY98" fmla="*/ 413963 h 2584008"/>
              <a:gd name="csX99" fmla="*/ 1623539 w 2584008"/>
              <a:gd name="csY99" fmla="*/ 413963 h 2584008"/>
              <a:gd name="csX100" fmla="*/ 1623539 w 2584008"/>
              <a:gd name="csY100" fmla="*/ 469098 h 2584008"/>
              <a:gd name="csX101" fmla="*/ 1728127 w 2584008"/>
              <a:gd name="csY101" fmla="*/ 469098 h 2584008"/>
              <a:gd name="csX102" fmla="*/ 1740864 w 2584008"/>
              <a:gd name="csY102" fmla="*/ 481835 h 2584008"/>
              <a:gd name="csX103" fmla="*/ 1740864 w 2584008"/>
              <a:gd name="csY103" fmla="*/ 532777 h 2584008"/>
              <a:gd name="csX104" fmla="*/ 1728127 w 2584008"/>
              <a:gd name="csY104" fmla="*/ 545514 h 2584008"/>
              <a:gd name="csX105" fmla="*/ 1623539 w 2584008"/>
              <a:gd name="csY105" fmla="*/ 545514 h 2584008"/>
              <a:gd name="csX106" fmla="*/ 1623539 w 2584008"/>
              <a:gd name="csY106" fmla="*/ 615928 h 2584008"/>
              <a:gd name="csX107" fmla="*/ 1610802 w 2584008"/>
              <a:gd name="csY107" fmla="*/ 628664 h 2584008"/>
              <a:gd name="csX108" fmla="*/ 1559859 w 2584008"/>
              <a:gd name="csY108" fmla="*/ 628664 h 2584008"/>
              <a:gd name="csX109" fmla="*/ 1547123 w 2584008"/>
              <a:gd name="csY109" fmla="*/ 615928 h 2584008"/>
              <a:gd name="csX110" fmla="*/ 1547123 w 2584008"/>
              <a:gd name="csY110" fmla="*/ 545514 h 2584008"/>
              <a:gd name="csX111" fmla="*/ 1347691 w 2584008"/>
              <a:gd name="csY111" fmla="*/ 545514 h 2584008"/>
              <a:gd name="csX112" fmla="*/ 1334954 w 2584008"/>
              <a:gd name="csY112" fmla="*/ 532777 h 2584008"/>
              <a:gd name="csX113" fmla="*/ 1334954 w 2584008"/>
              <a:gd name="csY113" fmla="*/ 481835 h 2584008"/>
              <a:gd name="csX114" fmla="*/ 1347691 w 2584008"/>
              <a:gd name="csY114" fmla="*/ 469098 h 2584008"/>
              <a:gd name="csX115" fmla="*/ 1405037 w 2584008"/>
              <a:gd name="csY115" fmla="*/ 469098 h 2584008"/>
              <a:gd name="csX116" fmla="*/ 1405037 w 2584008"/>
              <a:gd name="csY116" fmla="*/ 413963 h 2584008"/>
              <a:gd name="csX117" fmla="*/ 1398142 w 2584008"/>
              <a:gd name="csY117" fmla="*/ 413963 h 2584008"/>
              <a:gd name="csX118" fmla="*/ 1389136 w 2584008"/>
              <a:gd name="csY118" fmla="*/ 410233 h 2584008"/>
              <a:gd name="csX119" fmla="*/ 1385424 w 2584008"/>
              <a:gd name="csY119" fmla="*/ 401273 h 2584008"/>
              <a:gd name="csX120" fmla="*/ 1371153 w 2584008"/>
              <a:gd name="csY120" fmla="*/ 425990 h 2584008"/>
              <a:gd name="csX121" fmla="*/ 1353755 w 2584008"/>
              <a:gd name="csY121" fmla="*/ 430653 h 2584008"/>
              <a:gd name="csX122" fmla="*/ 1309638 w 2584008"/>
              <a:gd name="csY122" fmla="*/ 405181 h 2584008"/>
              <a:gd name="csX123" fmla="*/ 1304976 w 2584008"/>
              <a:gd name="csY123" fmla="*/ 387783 h 2584008"/>
              <a:gd name="csX124" fmla="*/ 1426016 w 2584008"/>
              <a:gd name="csY124" fmla="*/ 178134 h 2584008"/>
              <a:gd name="csX125" fmla="*/ 1433749 w 2584008"/>
              <a:gd name="csY125" fmla="*/ 172200 h 2584008"/>
              <a:gd name="csX126" fmla="*/ 926907 w 2584008"/>
              <a:gd name="csY126" fmla="*/ 160343 h 2584008"/>
              <a:gd name="csX127" fmla="*/ 937488 w 2584008"/>
              <a:gd name="csY127" fmla="*/ 161736 h 2584008"/>
              <a:gd name="csX128" fmla="*/ 985788 w 2584008"/>
              <a:gd name="csY128" fmla="*/ 189622 h 2584008"/>
              <a:gd name="csX129" fmla="*/ 990891 w 2584008"/>
              <a:gd name="csY129" fmla="*/ 208669 h 2584008"/>
              <a:gd name="csX130" fmla="*/ 970019 w 2584008"/>
              <a:gd name="csY130" fmla="*/ 244820 h 2584008"/>
              <a:gd name="csX131" fmla="*/ 1020911 w 2584008"/>
              <a:gd name="csY131" fmla="*/ 244820 h 2584008"/>
              <a:gd name="csX132" fmla="*/ 1076683 w 2584008"/>
              <a:gd name="csY132" fmla="*/ 244820 h 2584008"/>
              <a:gd name="csX133" fmla="*/ 1215649 w 2584008"/>
              <a:gd name="csY133" fmla="*/ 244820 h 2584008"/>
              <a:gd name="csX134" fmla="*/ 1229592 w 2584008"/>
              <a:gd name="csY134" fmla="*/ 258763 h 2584008"/>
              <a:gd name="csX135" fmla="*/ 1229592 w 2584008"/>
              <a:gd name="csY135" fmla="*/ 314535 h 2584008"/>
              <a:gd name="csX136" fmla="*/ 1215649 w 2584008"/>
              <a:gd name="csY136" fmla="*/ 328478 h 2584008"/>
              <a:gd name="csX137" fmla="*/ 1090626 w 2584008"/>
              <a:gd name="csY137" fmla="*/ 328478 h 2584008"/>
              <a:gd name="csX138" fmla="*/ 1090626 w 2584008"/>
              <a:gd name="csY138" fmla="*/ 423729 h 2584008"/>
              <a:gd name="csX139" fmla="*/ 1267183 w 2584008"/>
              <a:gd name="csY139" fmla="*/ 423729 h 2584008"/>
              <a:gd name="csX140" fmla="*/ 1281126 w 2584008"/>
              <a:gd name="csY140" fmla="*/ 437672 h 2584008"/>
              <a:gd name="csX141" fmla="*/ 1281126 w 2584008"/>
              <a:gd name="csY141" fmla="*/ 493444 h 2584008"/>
              <a:gd name="csX142" fmla="*/ 1267183 w 2584008"/>
              <a:gd name="csY142" fmla="*/ 507387 h 2584008"/>
              <a:gd name="csX143" fmla="*/ 1090626 w 2584008"/>
              <a:gd name="csY143" fmla="*/ 507387 h 2584008"/>
              <a:gd name="csX144" fmla="*/ 1090626 w 2584008"/>
              <a:gd name="csY144" fmla="*/ 623770 h 2584008"/>
              <a:gd name="csX145" fmla="*/ 1076683 w 2584008"/>
              <a:gd name="csY145" fmla="*/ 637713 h 2584008"/>
              <a:gd name="csX146" fmla="*/ 1020911 w 2584008"/>
              <a:gd name="csY146" fmla="*/ 637713 h 2584008"/>
              <a:gd name="csX147" fmla="*/ 1006968 w 2584008"/>
              <a:gd name="csY147" fmla="*/ 623770 h 2584008"/>
              <a:gd name="csX148" fmla="*/ 1006968 w 2584008"/>
              <a:gd name="csY148" fmla="*/ 507387 h 2584008"/>
              <a:gd name="csX149" fmla="*/ 830409 w 2584008"/>
              <a:gd name="csY149" fmla="*/ 507387 h 2584008"/>
              <a:gd name="csX150" fmla="*/ 816466 w 2584008"/>
              <a:gd name="csY150" fmla="*/ 493444 h 2584008"/>
              <a:gd name="csX151" fmla="*/ 816466 w 2584008"/>
              <a:gd name="csY151" fmla="*/ 437672 h 2584008"/>
              <a:gd name="csX152" fmla="*/ 830409 w 2584008"/>
              <a:gd name="csY152" fmla="*/ 423729 h 2584008"/>
              <a:gd name="csX153" fmla="*/ 1006968 w 2584008"/>
              <a:gd name="csY153" fmla="*/ 423729 h 2584008"/>
              <a:gd name="csX154" fmla="*/ 1006968 w 2584008"/>
              <a:gd name="csY154" fmla="*/ 328478 h 2584008"/>
              <a:gd name="csX155" fmla="*/ 921719 w 2584008"/>
              <a:gd name="csY155" fmla="*/ 328478 h 2584008"/>
              <a:gd name="csX156" fmla="*/ 876673 w 2584008"/>
              <a:gd name="csY156" fmla="*/ 406501 h 2584008"/>
              <a:gd name="csX157" fmla="*/ 857626 w 2584008"/>
              <a:gd name="csY157" fmla="*/ 411605 h 2584008"/>
              <a:gd name="csX158" fmla="*/ 809326 w 2584008"/>
              <a:gd name="csY158" fmla="*/ 383719 h 2584008"/>
              <a:gd name="csX159" fmla="*/ 804223 w 2584008"/>
              <a:gd name="csY159" fmla="*/ 364672 h 2584008"/>
              <a:gd name="csX160" fmla="*/ 918441 w 2584008"/>
              <a:gd name="csY160" fmla="*/ 166840 h 2584008"/>
              <a:gd name="csX161" fmla="*/ 926907 w 2584008"/>
              <a:gd name="csY161" fmla="*/ 160343 h 2584008"/>
              <a:gd name="csX162" fmla="*/ 1292004 w 2584008"/>
              <a:gd name="csY162" fmla="*/ 78037 h 2584008"/>
              <a:gd name="csX163" fmla="*/ 78037 w 2584008"/>
              <a:gd name="csY163" fmla="*/ 1292004 h 2584008"/>
              <a:gd name="csX164" fmla="*/ 102701 w 2584008"/>
              <a:gd name="csY164" fmla="*/ 1536661 h 2584008"/>
              <a:gd name="csX165" fmla="*/ 118601 w 2584008"/>
              <a:gd name="csY165" fmla="*/ 1598500 h 2584008"/>
              <a:gd name="csX166" fmla="*/ 155938 w 2584008"/>
              <a:gd name="csY166" fmla="*/ 1520994 h 2584008"/>
              <a:gd name="csX167" fmla="*/ 356763 w 2584008"/>
              <a:gd name="csY167" fmla="*/ 1245434 h 2584008"/>
              <a:gd name="csX168" fmla="*/ 470260 w 2584008"/>
              <a:gd name="csY168" fmla="*/ 1141041 h 2584008"/>
              <a:gd name="csX169" fmla="*/ 467665 w 2584008"/>
              <a:gd name="csY169" fmla="*/ 1135078 h 2584008"/>
              <a:gd name="csX170" fmla="*/ 418559 w 2584008"/>
              <a:gd name="csY170" fmla="*/ 844837 h 2584008"/>
              <a:gd name="csX171" fmla="*/ 594170 w 2584008"/>
              <a:gd name="csY171" fmla="*/ 366519 h 2584008"/>
              <a:gd name="csX172" fmla="*/ 635635 w 2584008"/>
              <a:gd name="csY172" fmla="*/ 343280 h 2584008"/>
              <a:gd name="csX173" fmla="*/ 677100 w 2584008"/>
              <a:gd name="csY173" fmla="*/ 366519 h 2584008"/>
              <a:gd name="csX174" fmla="*/ 839784 w 2584008"/>
              <a:gd name="csY174" fmla="*/ 690469 h 2584008"/>
              <a:gd name="csX175" fmla="*/ 850572 w 2584008"/>
              <a:gd name="csY175" fmla="*/ 819296 h 2584008"/>
              <a:gd name="csX176" fmla="*/ 882167 w 2584008"/>
              <a:gd name="csY176" fmla="*/ 685457 h 2584008"/>
              <a:gd name="csX177" fmla="*/ 1016912 w 2584008"/>
              <a:gd name="csY177" fmla="*/ 809459 h 2584008"/>
              <a:gd name="csX178" fmla="*/ 1071050 w 2584008"/>
              <a:gd name="csY178" fmla="*/ 646671 h 2584008"/>
              <a:gd name="csX179" fmla="*/ 1190355 w 2584008"/>
              <a:gd name="csY179" fmla="*/ 777949 h 2584008"/>
              <a:gd name="csX180" fmla="*/ 1277694 w 2584008"/>
              <a:gd name="csY180" fmla="*/ 628664 h 2584008"/>
              <a:gd name="csX181" fmla="*/ 1379289 w 2584008"/>
              <a:gd name="csY181" fmla="*/ 802314 h 2584008"/>
              <a:gd name="csX182" fmla="*/ 1520735 w 2584008"/>
              <a:gd name="csY182" fmla="*/ 646672 h 2584008"/>
              <a:gd name="csX183" fmla="*/ 1573448 w 2584008"/>
              <a:gd name="csY183" fmla="*/ 805174 h 2584008"/>
              <a:gd name="csX184" fmla="*/ 1703536 w 2584008"/>
              <a:gd name="csY184" fmla="*/ 685458 h 2584008"/>
              <a:gd name="csX185" fmla="*/ 1731631 w 2584008"/>
              <a:gd name="csY185" fmla="*/ 804469 h 2584008"/>
              <a:gd name="csX186" fmla="*/ 1741177 w 2584008"/>
              <a:gd name="csY186" fmla="*/ 690469 h 2584008"/>
              <a:gd name="csX187" fmla="*/ 1903861 w 2584008"/>
              <a:gd name="csY187" fmla="*/ 366519 h 2584008"/>
              <a:gd name="csX188" fmla="*/ 1945326 w 2584008"/>
              <a:gd name="csY188" fmla="*/ 343280 h 2584008"/>
              <a:gd name="csX189" fmla="*/ 1986791 w 2584008"/>
              <a:gd name="csY189" fmla="*/ 366519 h 2584008"/>
              <a:gd name="csX190" fmla="*/ 2162402 w 2584008"/>
              <a:gd name="csY190" fmla="*/ 844837 h 2584008"/>
              <a:gd name="csX191" fmla="*/ 2113296 w 2584008"/>
              <a:gd name="csY191" fmla="*/ 1135078 h 2584008"/>
              <a:gd name="csX192" fmla="*/ 2111572 w 2584008"/>
              <a:gd name="csY192" fmla="*/ 1139039 h 2584008"/>
              <a:gd name="csX193" fmla="*/ 2227245 w 2584008"/>
              <a:gd name="csY193" fmla="*/ 1245434 h 2584008"/>
              <a:gd name="csX194" fmla="*/ 2428070 w 2584008"/>
              <a:gd name="csY194" fmla="*/ 1520994 h 2584008"/>
              <a:gd name="csX195" fmla="*/ 2465407 w 2584008"/>
              <a:gd name="csY195" fmla="*/ 1598500 h 2584008"/>
              <a:gd name="csX196" fmla="*/ 2481308 w 2584008"/>
              <a:gd name="csY196" fmla="*/ 1536661 h 2584008"/>
              <a:gd name="csX197" fmla="*/ 2505971 w 2584008"/>
              <a:gd name="csY197" fmla="*/ 1292004 h 2584008"/>
              <a:gd name="csX198" fmla="*/ 1292004 w 2584008"/>
              <a:gd name="csY198" fmla="*/ 78037 h 2584008"/>
              <a:gd name="csX199" fmla="*/ 1292004 w 2584008"/>
              <a:gd name="csY199" fmla="*/ 0 h 2584008"/>
              <a:gd name="csX200" fmla="*/ 2584008 w 2584008"/>
              <a:gd name="csY200" fmla="*/ 1292004 h 2584008"/>
              <a:gd name="csX201" fmla="*/ 1292004 w 2584008"/>
              <a:gd name="csY201" fmla="*/ 2584008 h 2584008"/>
              <a:gd name="csX202" fmla="*/ 0 w 2584008"/>
              <a:gd name="csY202" fmla="*/ 1292004 h 2584008"/>
              <a:gd name="csX203" fmla="*/ 1292004 w 2584008"/>
              <a:gd name="csY203" fmla="*/ 0 h 258400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</a:cxnLst>
            <a:rect l="l" t="t" r="r" b="b"/>
            <a:pathLst>
              <a:path w="2584008" h="2584008">
                <a:moveTo>
                  <a:pt x="1614457" y="2215010"/>
                </a:moveTo>
                <a:cubicBezTo>
                  <a:pt x="1706682" y="2215010"/>
                  <a:pt x="1781445" y="2260846"/>
                  <a:pt x="1781445" y="2317388"/>
                </a:cubicBezTo>
                <a:cubicBezTo>
                  <a:pt x="1781445" y="2373930"/>
                  <a:pt x="1706682" y="2419766"/>
                  <a:pt x="1614457" y="2419766"/>
                </a:cubicBezTo>
                <a:cubicBezTo>
                  <a:pt x="1522232" y="2419766"/>
                  <a:pt x="1447469" y="2373930"/>
                  <a:pt x="1447469" y="2317388"/>
                </a:cubicBezTo>
                <a:cubicBezTo>
                  <a:pt x="1447469" y="2260846"/>
                  <a:pt x="1522232" y="2215010"/>
                  <a:pt x="1614457" y="2215010"/>
                </a:cubicBezTo>
                <a:close/>
                <a:moveTo>
                  <a:pt x="994303" y="2215010"/>
                </a:moveTo>
                <a:cubicBezTo>
                  <a:pt x="1086528" y="2215010"/>
                  <a:pt x="1161291" y="2260846"/>
                  <a:pt x="1161291" y="2317388"/>
                </a:cubicBezTo>
                <a:cubicBezTo>
                  <a:pt x="1161291" y="2373930"/>
                  <a:pt x="1086528" y="2419766"/>
                  <a:pt x="994303" y="2419766"/>
                </a:cubicBezTo>
                <a:cubicBezTo>
                  <a:pt x="902078" y="2419766"/>
                  <a:pt x="827315" y="2373930"/>
                  <a:pt x="827315" y="2317388"/>
                </a:cubicBezTo>
                <a:cubicBezTo>
                  <a:pt x="827315" y="2260846"/>
                  <a:pt x="902078" y="2215010"/>
                  <a:pt x="994303" y="2215010"/>
                </a:cubicBezTo>
                <a:close/>
                <a:moveTo>
                  <a:pt x="1292005" y="2123023"/>
                </a:moveTo>
                <a:cubicBezTo>
                  <a:pt x="1103440" y="2123023"/>
                  <a:pt x="924916" y="2166016"/>
                  <a:pt x="765701" y="2242734"/>
                </a:cubicBezTo>
                <a:lnTo>
                  <a:pt x="640846" y="2314498"/>
                </a:lnTo>
                <a:lnTo>
                  <a:pt x="765700" y="2386261"/>
                </a:lnTo>
                <a:cubicBezTo>
                  <a:pt x="924915" y="2462978"/>
                  <a:pt x="1103439" y="2505971"/>
                  <a:pt x="1292004" y="2505971"/>
                </a:cubicBezTo>
                <a:cubicBezTo>
                  <a:pt x="1480570" y="2505971"/>
                  <a:pt x="1659094" y="2462978"/>
                  <a:pt x="1818309" y="2386261"/>
                </a:cubicBezTo>
                <a:lnTo>
                  <a:pt x="1943164" y="2314497"/>
                </a:lnTo>
                <a:lnTo>
                  <a:pt x="1818310" y="2242734"/>
                </a:lnTo>
                <a:cubicBezTo>
                  <a:pt x="1659095" y="2166016"/>
                  <a:pt x="1480571" y="2123023"/>
                  <a:pt x="1292005" y="2123023"/>
                </a:cubicBezTo>
                <a:close/>
                <a:moveTo>
                  <a:pt x="1927238" y="1486873"/>
                </a:moveTo>
                <a:lnTo>
                  <a:pt x="1922786" y="1493476"/>
                </a:lnTo>
                <a:cubicBezTo>
                  <a:pt x="1919672" y="1500838"/>
                  <a:pt x="1917950" y="1508933"/>
                  <a:pt x="1917950" y="1517430"/>
                </a:cubicBezTo>
                <a:cubicBezTo>
                  <a:pt x="1917950" y="1551418"/>
                  <a:pt x="1945503" y="1578971"/>
                  <a:pt x="1979491" y="1578971"/>
                </a:cubicBezTo>
                <a:cubicBezTo>
                  <a:pt x="2013479" y="1578971"/>
                  <a:pt x="2041032" y="1551418"/>
                  <a:pt x="2041032" y="1517430"/>
                </a:cubicBezTo>
                <a:cubicBezTo>
                  <a:pt x="2041032" y="1508933"/>
                  <a:pt x="2039310" y="1500838"/>
                  <a:pt x="2036196" y="1493476"/>
                </a:cubicBezTo>
                <a:lnTo>
                  <a:pt x="2031744" y="1486873"/>
                </a:lnTo>
                <a:lnTo>
                  <a:pt x="2059525" y="1505603"/>
                </a:lnTo>
                <a:cubicBezTo>
                  <a:pt x="2080007" y="1526086"/>
                  <a:pt x="2092676" y="1554382"/>
                  <a:pt x="2092676" y="1585637"/>
                </a:cubicBezTo>
                <a:cubicBezTo>
                  <a:pt x="2092676" y="1648147"/>
                  <a:pt x="2042001" y="1698822"/>
                  <a:pt x="1979491" y="1698822"/>
                </a:cubicBezTo>
                <a:cubicBezTo>
                  <a:pt x="1916981" y="1698822"/>
                  <a:pt x="1866306" y="1648147"/>
                  <a:pt x="1866306" y="1585637"/>
                </a:cubicBezTo>
                <a:cubicBezTo>
                  <a:pt x="1866306" y="1554382"/>
                  <a:pt x="1878975" y="1526086"/>
                  <a:pt x="1899457" y="1505603"/>
                </a:cubicBezTo>
                <a:close/>
                <a:moveTo>
                  <a:pt x="574688" y="1486873"/>
                </a:moveTo>
                <a:lnTo>
                  <a:pt x="570236" y="1493476"/>
                </a:lnTo>
                <a:cubicBezTo>
                  <a:pt x="567122" y="1500838"/>
                  <a:pt x="565400" y="1508933"/>
                  <a:pt x="565400" y="1517430"/>
                </a:cubicBezTo>
                <a:cubicBezTo>
                  <a:pt x="565400" y="1551418"/>
                  <a:pt x="592953" y="1578971"/>
                  <a:pt x="626941" y="1578971"/>
                </a:cubicBezTo>
                <a:cubicBezTo>
                  <a:pt x="660929" y="1578971"/>
                  <a:pt x="688482" y="1551418"/>
                  <a:pt x="688482" y="1517430"/>
                </a:cubicBezTo>
                <a:cubicBezTo>
                  <a:pt x="688482" y="1508933"/>
                  <a:pt x="686760" y="1500838"/>
                  <a:pt x="683646" y="1493476"/>
                </a:cubicBezTo>
                <a:lnTo>
                  <a:pt x="679195" y="1486873"/>
                </a:lnTo>
                <a:lnTo>
                  <a:pt x="706975" y="1505603"/>
                </a:lnTo>
                <a:cubicBezTo>
                  <a:pt x="727457" y="1526086"/>
                  <a:pt x="740126" y="1554382"/>
                  <a:pt x="740126" y="1585637"/>
                </a:cubicBezTo>
                <a:cubicBezTo>
                  <a:pt x="740126" y="1648147"/>
                  <a:pt x="689451" y="1698822"/>
                  <a:pt x="626941" y="1698822"/>
                </a:cubicBezTo>
                <a:cubicBezTo>
                  <a:pt x="564431" y="1698822"/>
                  <a:pt x="513756" y="1648147"/>
                  <a:pt x="513756" y="1585637"/>
                </a:cubicBezTo>
                <a:cubicBezTo>
                  <a:pt x="513756" y="1554382"/>
                  <a:pt x="526425" y="1526086"/>
                  <a:pt x="546908" y="1505603"/>
                </a:cubicBezTo>
                <a:close/>
                <a:moveTo>
                  <a:pt x="1292004" y="922873"/>
                </a:moveTo>
                <a:cubicBezTo>
                  <a:pt x="789163" y="922873"/>
                  <a:pt x="357727" y="1228599"/>
                  <a:pt x="173437" y="1664309"/>
                </a:cubicBezTo>
                <a:lnTo>
                  <a:pt x="155096" y="1714422"/>
                </a:lnTo>
                <a:lnTo>
                  <a:pt x="173437" y="1764535"/>
                </a:lnTo>
                <a:cubicBezTo>
                  <a:pt x="242546" y="1927926"/>
                  <a:pt x="346410" y="2073039"/>
                  <a:pt x="475761" y="2190604"/>
                </a:cubicBezTo>
                <a:lnTo>
                  <a:pt x="572639" y="2266724"/>
                </a:lnTo>
                <a:lnTo>
                  <a:pt x="622054" y="2232034"/>
                </a:lnTo>
                <a:cubicBezTo>
                  <a:pt x="817401" y="2113338"/>
                  <a:pt x="1046721" y="2044986"/>
                  <a:pt x="1292005" y="2044986"/>
                </a:cubicBezTo>
                <a:cubicBezTo>
                  <a:pt x="1537290" y="2044986"/>
                  <a:pt x="1766609" y="2113338"/>
                  <a:pt x="1961956" y="2232034"/>
                </a:cubicBezTo>
                <a:lnTo>
                  <a:pt x="2011371" y="2266723"/>
                </a:lnTo>
                <a:lnTo>
                  <a:pt x="2108248" y="2190604"/>
                </a:lnTo>
                <a:cubicBezTo>
                  <a:pt x="2237599" y="2073039"/>
                  <a:pt x="2341462" y="1927926"/>
                  <a:pt x="2410571" y="1764535"/>
                </a:cubicBezTo>
                <a:lnTo>
                  <a:pt x="2428913" y="1714422"/>
                </a:lnTo>
                <a:lnTo>
                  <a:pt x="2410571" y="1664309"/>
                </a:lnTo>
                <a:cubicBezTo>
                  <a:pt x="2226281" y="1228599"/>
                  <a:pt x="1794845" y="922873"/>
                  <a:pt x="1292004" y="922873"/>
                </a:cubicBezTo>
                <a:close/>
                <a:moveTo>
                  <a:pt x="1945326" y="460376"/>
                </a:moveTo>
                <a:lnTo>
                  <a:pt x="1918417" y="478190"/>
                </a:lnTo>
                <a:cubicBezTo>
                  <a:pt x="1851444" y="538596"/>
                  <a:pt x="1804451" y="680014"/>
                  <a:pt x="1804451" y="844837"/>
                </a:cubicBezTo>
                <a:lnTo>
                  <a:pt x="1812194" y="954058"/>
                </a:lnTo>
                <a:lnTo>
                  <a:pt x="1961955" y="1031884"/>
                </a:lnTo>
                <a:lnTo>
                  <a:pt x="2044685" y="1089960"/>
                </a:lnTo>
                <a:lnTo>
                  <a:pt x="2054333" y="1067317"/>
                </a:lnTo>
                <a:cubicBezTo>
                  <a:pt x="2074453" y="1003809"/>
                  <a:pt x="2086201" y="927249"/>
                  <a:pt x="2086201" y="844837"/>
                </a:cubicBezTo>
                <a:cubicBezTo>
                  <a:pt x="2086201" y="680014"/>
                  <a:pt x="2039208" y="538596"/>
                  <a:pt x="1972235" y="478190"/>
                </a:cubicBezTo>
                <a:close/>
                <a:moveTo>
                  <a:pt x="635635" y="460376"/>
                </a:moveTo>
                <a:lnTo>
                  <a:pt x="608726" y="478190"/>
                </a:lnTo>
                <a:cubicBezTo>
                  <a:pt x="541753" y="538596"/>
                  <a:pt x="494760" y="680014"/>
                  <a:pt x="494760" y="844837"/>
                </a:cubicBezTo>
                <a:cubicBezTo>
                  <a:pt x="494760" y="927249"/>
                  <a:pt x="506509" y="1003809"/>
                  <a:pt x="526628" y="1067317"/>
                </a:cubicBezTo>
                <a:lnTo>
                  <a:pt x="536978" y="1091606"/>
                </a:lnTo>
                <a:lnTo>
                  <a:pt x="622053" y="1031884"/>
                </a:lnTo>
                <a:lnTo>
                  <a:pt x="768650" y="955702"/>
                </a:lnTo>
                <a:lnTo>
                  <a:pt x="776510" y="844837"/>
                </a:lnTo>
                <a:cubicBezTo>
                  <a:pt x="776510" y="680014"/>
                  <a:pt x="729517" y="538596"/>
                  <a:pt x="662544" y="478190"/>
                </a:cubicBezTo>
                <a:close/>
                <a:moveTo>
                  <a:pt x="1481453" y="413963"/>
                </a:moveTo>
                <a:lnTo>
                  <a:pt x="1481453" y="469098"/>
                </a:lnTo>
                <a:lnTo>
                  <a:pt x="1547123" y="469098"/>
                </a:lnTo>
                <a:lnTo>
                  <a:pt x="1547123" y="413963"/>
                </a:lnTo>
                <a:close/>
                <a:moveTo>
                  <a:pt x="1441722" y="303762"/>
                </a:moveTo>
                <a:lnTo>
                  <a:pt x="1422216" y="337548"/>
                </a:lnTo>
                <a:lnTo>
                  <a:pt x="1547123" y="337548"/>
                </a:lnTo>
                <a:lnTo>
                  <a:pt x="1547123" y="303762"/>
                </a:lnTo>
                <a:close/>
                <a:moveTo>
                  <a:pt x="1433749" y="172200"/>
                </a:moveTo>
                <a:cubicBezTo>
                  <a:pt x="1436898" y="171356"/>
                  <a:pt x="1440369" y="171714"/>
                  <a:pt x="1443414" y="173472"/>
                </a:cubicBezTo>
                <a:lnTo>
                  <a:pt x="1487532" y="198944"/>
                </a:lnTo>
                <a:cubicBezTo>
                  <a:pt x="1493624" y="202461"/>
                  <a:pt x="1495711" y="210250"/>
                  <a:pt x="1492194" y="216342"/>
                </a:cubicBezTo>
                <a:lnTo>
                  <a:pt x="1485841" y="227346"/>
                </a:lnTo>
                <a:lnTo>
                  <a:pt x="1728127" y="227346"/>
                </a:lnTo>
                <a:cubicBezTo>
                  <a:pt x="1735162" y="227346"/>
                  <a:pt x="1740864" y="233048"/>
                  <a:pt x="1740864" y="240083"/>
                </a:cubicBezTo>
                <a:lnTo>
                  <a:pt x="1740864" y="291025"/>
                </a:lnTo>
                <a:cubicBezTo>
                  <a:pt x="1740864" y="298060"/>
                  <a:pt x="1735162" y="303762"/>
                  <a:pt x="1728127" y="303762"/>
                </a:cubicBezTo>
                <a:lnTo>
                  <a:pt x="1623539" y="303762"/>
                </a:lnTo>
                <a:lnTo>
                  <a:pt x="1623539" y="337548"/>
                </a:lnTo>
                <a:lnTo>
                  <a:pt x="1735779" y="337548"/>
                </a:lnTo>
                <a:cubicBezTo>
                  <a:pt x="1742813" y="337548"/>
                  <a:pt x="1748515" y="343250"/>
                  <a:pt x="1748515" y="350284"/>
                </a:cubicBezTo>
                <a:lnTo>
                  <a:pt x="1748515" y="401227"/>
                </a:lnTo>
                <a:cubicBezTo>
                  <a:pt x="1748515" y="408261"/>
                  <a:pt x="1742813" y="413963"/>
                  <a:pt x="1735779" y="413963"/>
                </a:cubicBezTo>
                <a:lnTo>
                  <a:pt x="1623539" y="413963"/>
                </a:lnTo>
                <a:lnTo>
                  <a:pt x="1623539" y="469098"/>
                </a:lnTo>
                <a:lnTo>
                  <a:pt x="1728127" y="469098"/>
                </a:lnTo>
                <a:cubicBezTo>
                  <a:pt x="1735162" y="469098"/>
                  <a:pt x="1740864" y="474800"/>
                  <a:pt x="1740864" y="481835"/>
                </a:cubicBezTo>
                <a:lnTo>
                  <a:pt x="1740864" y="532777"/>
                </a:lnTo>
                <a:cubicBezTo>
                  <a:pt x="1740864" y="539812"/>
                  <a:pt x="1735162" y="545514"/>
                  <a:pt x="1728127" y="545514"/>
                </a:cubicBezTo>
                <a:lnTo>
                  <a:pt x="1623539" y="545514"/>
                </a:lnTo>
                <a:lnTo>
                  <a:pt x="1623539" y="615928"/>
                </a:lnTo>
                <a:cubicBezTo>
                  <a:pt x="1623539" y="622962"/>
                  <a:pt x="1617836" y="628664"/>
                  <a:pt x="1610802" y="628664"/>
                </a:cubicBezTo>
                <a:lnTo>
                  <a:pt x="1559859" y="628664"/>
                </a:lnTo>
                <a:cubicBezTo>
                  <a:pt x="1552825" y="628664"/>
                  <a:pt x="1547123" y="622962"/>
                  <a:pt x="1547123" y="615928"/>
                </a:cubicBezTo>
                <a:lnTo>
                  <a:pt x="1547123" y="545514"/>
                </a:lnTo>
                <a:lnTo>
                  <a:pt x="1347691" y="545514"/>
                </a:lnTo>
                <a:cubicBezTo>
                  <a:pt x="1340656" y="545514"/>
                  <a:pt x="1334954" y="539812"/>
                  <a:pt x="1334954" y="532777"/>
                </a:cubicBezTo>
                <a:lnTo>
                  <a:pt x="1334954" y="481835"/>
                </a:lnTo>
                <a:cubicBezTo>
                  <a:pt x="1334954" y="474800"/>
                  <a:pt x="1340656" y="469098"/>
                  <a:pt x="1347691" y="469098"/>
                </a:cubicBezTo>
                <a:lnTo>
                  <a:pt x="1405037" y="469098"/>
                </a:lnTo>
                <a:lnTo>
                  <a:pt x="1405037" y="413963"/>
                </a:lnTo>
                <a:lnTo>
                  <a:pt x="1398142" y="413963"/>
                </a:lnTo>
                <a:cubicBezTo>
                  <a:pt x="1394625" y="413963"/>
                  <a:pt x="1391441" y="412538"/>
                  <a:pt x="1389136" y="410233"/>
                </a:cubicBezTo>
                <a:lnTo>
                  <a:pt x="1385424" y="401273"/>
                </a:lnTo>
                <a:lnTo>
                  <a:pt x="1371153" y="425990"/>
                </a:lnTo>
                <a:cubicBezTo>
                  <a:pt x="1367636" y="432083"/>
                  <a:pt x="1359847" y="434170"/>
                  <a:pt x="1353755" y="430653"/>
                </a:cubicBezTo>
                <a:lnTo>
                  <a:pt x="1309638" y="405181"/>
                </a:lnTo>
                <a:cubicBezTo>
                  <a:pt x="1303546" y="401664"/>
                  <a:pt x="1301459" y="393875"/>
                  <a:pt x="1304976" y="387783"/>
                </a:cubicBezTo>
                <a:lnTo>
                  <a:pt x="1426016" y="178134"/>
                </a:lnTo>
                <a:cubicBezTo>
                  <a:pt x="1427775" y="175088"/>
                  <a:pt x="1430601" y="173043"/>
                  <a:pt x="1433749" y="172200"/>
                </a:cubicBezTo>
                <a:close/>
                <a:moveTo>
                  <a:pt x="926907" y="160343"/>
                </a:moveTo>
                <a:cubicBezTo>
                  <a:pt x="930354" y="159420"/>
                  <a:pt x="934153" y="159811"/>
                  <a:pt x="937488" y="161736"/>
                </a:cubicBezTo>
                <a:lnTo>
                  <a:pt x="985788" y="189622"/>
                </a:lnTo>
                <a:cubicBezTo>
                  <a:pt x="992457" y="193473"/>
                  <a:pt x="994742" y="201999"/>
                  <a:pt x="990891" y="208669"/>
                </a:cubicBezTo>
                <a:lnTo>
                  <a:pt x="970019" y="244820"/>
                </a:lnTo>
                <a:lnTo>
                  <a:pt x="1020911" y="244820"/>
                </a:lnTo>
                <a:lnTo>
                  <a:pt x="1076683" y="244820"/>
                </a:lnTo>
                <a:lnTo>
                  <a:pt x="1215649" y="244820"/>
                </a:lnTo>
                <a:cubicBezTo>
                  <a:pt x="1223350" y="244820"/>
                  <a:pt x="1229592" y="251062"/>
                  <a:pt x="1229592" y="258763"/>
                </a:cubicBezTo>
                <a:lnTo>
                  <a:pt x="1229592" y="314535"/>
                </a:lnTo>
                <a:cubicBezTo>
                  <a:pt x="1229592" y="322236"/>
                  <a:pt x="1223350" y="328478"/>
                  <a:pt x="1215649" y="328478"/>
                </a:cubicBezTo>
                <a:lnTo>
                  <a:pt x="1090626" y="328478"/>
                </a:lnTo>
                <a:lnTo>
                  <a:pt x="1090626" y="423729"/>
                </a:lnTo>
                <a:lnTo>
                  <a:pt x="1267183" y="423729"/>
                </a:lnTo>
                <a:cubicBezTo>
                  <a:pt x="1274884" y="423729"/>
                  <a:pt x="1281126" y="429971"/>
                  <a:pt x="1281126" y="437672"/>
                </a:cubicBezTo>
                <a:lnTo>
                  <a:pt x="1281126" y="493444"/>
                </a:lnTo>
                <a:cubicBezTo>
                  <a:pt x="1281126" y="501145"/>
                  <a:pt x="1274884" y="507387"/>
                  <a:pt x="1267183" y="507387"/>
                </a:cubicBezTo>
                <a:lnTo>
                  <a:pt x="1090626" y="507387"/>
                </a:lnTo>
                <a:lnTo>
                  <a:pt x="1090626" y="623770"/>
                </a:lnTo>
                <a:cubicBezTo>
                  <a:pt x="1090626" y="631471"/>
                  <a:pt x="1084384" y="637713"/>
                  <a:pt x="1076683" y="637713"/>
                </a:cubicBezTo>
                <a:lnTo>
                  <a:pt x="1020911" y="637713"/>
                </a:lnTo>
                <a:cubicBezTo>
                  <a:pt x="1013210" y="637713"/>
                  <a:pt x="1006968" y="631471"/>
                  <a:pt x="1006968" y="623770"/>
                </a:cubicBezTo>
                <a:lnTo>
                  <a:pt x="1006968" y="507387"/>
                </a:lnTo>
                <a:lnTo>
                  <a:pt x="830409" y="507387"/>
                </a:lnTo>
                <a:cubicBezTo>
                  <a:pt x="822708" y="507387"/>
                  <a:pt x="816466" y="501145"/>
                  <a:pt x="816466" y="493444"/>
                </a:cubicBezTo>
                <a:lnTo>
                  <a:pt x="816466" y="437672"/>
                </a:lnTo>
                <a:cubicBezTo>
                  <a:pt x="816466" y="429971"/>
                  <a:pt x="822708" y="423729"/>
                  <a:pt x="830409" y="423729"/>
                </a:cubicBezTo>
                <a:lnTo>
                  <a:pt x="1006968" y="423729"/>
                </a:lnTo>
                <a:lnTo>
                  <a:pt x="1006968" y="328478"/>
                </a:lnTo>
                <a:lnTo>
                  <a:pt x="921719" y="328478"/>
                </a:lnTo>
                <a:lnTo>
                  <a:pt x="876673" y="406501"/>
                </a:lnTo>
                <a:cubicBezTo>
                  <a:pt x="872822" y="413171"/>
                  <a:pt x="864295" y="415455"/>
                  <a:pt x="857626" y="411605"/>
                </a:cubicBezTo>
                <a:lnTo>
                  <a:pt x="809326" y="383719"/>
                </a:lnTo>
                <a:cubicBezTo>
                  <a:pt x="802657" y="379868"/>
                  <a:pt x="800372" y="371342"/>
                  <a:pt x="804223" y="364672"/>
                </a:cubicBezTo>
                <a:lnTo>
                  <a:pt x="918441" y="166840"/>
                </a:lnTo>
                <a:cubicBezTo>
                  <a:pt x="920367" y="163505"/>
                  <a:pt x="923461" y="161267"/>
                  <a:pt x="926907" y="160343"/>
                </a:cubicBezTo>
                <a:close/>
                <a:moveTo>
                  <a:pt x="1292004" y="78037"/>
                </a:moveTo>
                <a:cubicBezTo>
                  <a:pt x="621549" y="78037"/>
                  <a:pt x="78037" y="621549"/>
                  <a:pt x="78037" y="1292004"/>
                </a:cubicBezTo>
                <a:cubicBezTo>
                  <a:pt x="78037" y="1375811"/>
                  <a:pt x="86530" y="1457634"/>
                  <a:pt x="102701" y="1536661"/>
                </a:cubicBezTo>
                <a:lnTo>
                  <a:pt x="118601" y="1598500"/>
                </a:lnTo>
                <a:lnTo>
                  <a:pt x="155938" y="1520994"/>
                </a:lnTo>
                <a:cubicBezTo>
                  <a:pt x="210635" y="1420307"/>
                  <a:pt x="278327" y="1327703"/>
                  <a:pt x="356763" y="1245434"/>
                </a:cubicBezTo>
                <a:lnTo>
                  <a:pt x="470260" y="1141041"/>
                </a:lnTo>
                <a:lnTo>
                  <a:pt x="467665" y="1135078"/>
                </a:lnTo>
                <a:cubicBezTo>
                  <a:pt x="436662" y="1052227"/>
                  <a:pt x="418559" y="952349"/>
                  <a:pt x="418559" y="844837"/>
                </a:cubicBezTo>
                <a:cubicBezTo>
                  <a:pt x="418559" y="629814"/>
                  <a:pt x="490971" y="445324"/>
                  <a:pt x="594170" y="366519"/>
                </a:cubicBezTo>
                <a:lnTo>
                  <a:pt x="635635" y="343280"/>
                </a:lnTo>
                <a:lnTo>
                  <a:pt x="677100" y="366519"/>
                </a:lnTo>
                <a:cubicBezTo>
                  <a:pt x="754500" y="425623"/>
                  <a:pt x="814581" y="544174"/>
                  <a:pt x="839784" y="690469"/>
                </a:cubicBezTo>
                <a:lnTo>
                  <a:pt x="850572" y="819296"/>
                </a:lnTo>
                <a:lnTo>
                  <a:pt x="882167" y="685457"/>
                </a:lnTo>
                <a:lnTo>
                  <a:pt x="1016912" y="809459"/>
                </a:lnTo>
                <a:lnTo>
                  <a:pt x="1071050" y="646671"/>
                </a:lnTo>
                <a:lnTo>
                  <a:pt x="1190355" y="777949"/>
                </a:lnTo>
                <a:lnTo>
                  <a:pt x="1277694" y="628664"/>
                </a:lnTo>
                <a:lnTo>
                  <a:pt x="1379289" y="802314"/>
                </a:lnTo>
                <a:lnTo>
                  <a:pt x="1520735" y="646672"/>
                </a:lnTo>
                <a:lnTo>
                  <a:pt x="1573448" y="805174"/>
                </a:lnTo>
                <a:lnTo>
                  <a:pt x="1703536" y="685458"/>
                </a:lnTo>
                <a:lnTo>
                  <a:pt x="1731631" y="804469"/>
                </a:lnTo>
                <a:lnTo>
                  <a:pt x="1741177" y="690469"/>
                </a:lnTo>
                <a:cubicBezTo>
                  <a:pt x="1766380" y="544174"/>
                  <a:pt x="1826462" y="425623"/>
                  <a:pt x="1903861" y="366519"/>
                </a:cubicBezTo>
                <a:lnTo>
                  <a:pt x="1945326" y="343280"/>
                </a:lnTo>
                <a:lnTo>
                  <a:pt x="1986791" y="366519"/>
                </a:lnTo>
                <a:cubicBezTo>
                  <a:pt x="2089990" y="445324"/>
                  <a:pt x="2162402" y="629814"/>
                  <a:pt x="2162402" y="844837"/>
                </a:cubicBezTo>
                <a:cubicBezTo>
                  <a:pt x="2162402" y="952349"/>
                  <a:pt x="2144299" y="1052227"/>
                  <a:pt x="2113296" y="1135078"/>
                </a:cubicBezTo>
                <a:lnTo>
                  <a:pt x="2111572" y="1139039"/>
                </a:lnTo>
                <a:lnTo>
                  <a:pt x="2227245" y="1245434"/>
                </a:lnTo>
                <a:cubicBezTo>
                  <a:pt x="2305681" y="1327703"/>
                  <a:pt x="2373373" y="1420307"/>
                  <a:pt x="2428070" y="1520994"/>
                </a:cubicBezTo>
                <a:lnTo>
                  <a:pt x="2465407" y="1598500"/>
                </a:lnTo>
                <a:lnTo>
                  <a:pt x="2481308" y="1536661"/>
                </a:lnTo>
                <a:cubicBezTo>
                  <a:pt x="2497479" y="1457634"/>
                  <a:pt x="2505971" y="1375811"/>
                  <a:pt x="2505971" y="1292004"/>
                </a:cubicBezTo>
                <a:cubicBezTo>
                  <a:pt x="2505971" y="621549"/>
                  <a:pt x="1962459" y="78037"/>
                  <a:pt x="1292004" y="78037"/>
                </a:cubicBezTo>
                <a:close/>
                <a:moveTo>
                  <a:pt x="1292004" y="0"/>
                </a:moveTo>
                <a:cubicBezTo>
                  <a:pt x="2005558" y="0"/>
                  <a:pt x="2584008" y="578450"/>
                  <a:pt x="2584008" y="1292004"/>
                </a:cubicBezTo>
                <a:cubicBezTo>
                  <a:pt x="2584008" y="2005558"/>
                  <a:pt x="2005558" y="2584008"/>
                  <a:pt x="1292004" y="2584008"/>
                </a:cubicBezTo>
                <a:cubicBezTo>
                  <a:pt x="578450" y="2584008"/>
                  <a:pt x="0" y="2005558"/>
                  <a:pt x="0" y="1292004"/>
                </a:cubicBezTo>
                <a:cubicBezTo>
                  <a:pt x="0" y="578450"/>
                  <a:pt x="578450" y="0"/>
                  <a:pt x="129200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5" name="フリーフォーム: 図形 284">
            <a:extLst>
              <a:ext uri="{FF2B5EF4-FFF2-40B4-BE49-F238E27FC236}">
                <a16:creationId xmlns:a16="http://schemas.microsoft.com/office/drawing/2014/main" id="{14BB4E38-4610-19B1-2CF3-B783BD76D13F}"/>
              </a:ext>
            </a:extLst>
          </p:cNvPr>
          <p:cNvSpPr/>
          <p:nvPr/>
        </p:nvSpPr>
        <p:spPr>
          <a:xfrm>
            <a:off x="737964" y="3810507"/>
            <a:ext cx="2584008" cy="2584008"/>
          </a:xfrm>
          <a:custGeom>
            <a:avLst/>
            <a:gdLst>
              <a:gd name="csX0" fmla="*/ 1614457 w 2584008"/>
              <a:gd name="csY0" fmla="*/ 2215010 h 2584008"/>
              <a:gd name="csX1" fmla="*/ 1781445 w 2584008"/>
              <a:gd name="csY1" fmla="*/ 2317388 h 2584008"/>
              <a:gd name="csX2" fmla="*/ 1614457 w 2584008"/>
              <a:gd name="csY2" fmla="*/ 2419766 h 2584008"/>
              <a:gd name="csX3" fmla="*/ 1447469 w 2584008"/>
              <a:gd name="csY3" fmla="*/ 2317388 h 2584008"/>
              <a:gd name="csX4" fmla="*/ 1614457 w 2584008"/>
              <a:gd name="csY4" fmla="*/ 2215010 h 2584008"/>
              <a:gd name="csX5" fmla="*/ 994303 w 2584008"/>
              <a:gd name="csY5" fmla="*/ 2215010 h 2584008"/>
              <a:gd name="csX6" fmla="*/ 1161291 w 2584008"/>
              <a:gd name="csY6" fmla="*/ 2317388 h 2584008"/>
              <a:gd name="csX7" fmla="*/ 994303 w 2584008"/>
              <a:gd name="csY7" fmla="*/ 2419766 h 2584008"/>
              <a:gd name="csX8" fmla="*/ 827315 w 2584008"/>
              <a:gd name="csY8" fmla="*/ 2317388 h 2584008"/>
              <a:gd name="csX9" fmla="*/ 994303 w 2584008"/>
              <a:gd name="csY9" fmla="*/ 2215010 h 2584008"/>
              <a:gd name="csX10" fmla="*/ 1292005 w 2584008"/>
              <a:gd name="csY10" fmla="*/ 2123023 h 2584008"/>
              <a:gd name="csX11" fmla="*/ 765701 w 2584008"/>
              <a:gd name="csY11" fmla="*/ 2242734 h 2584008"/>
              <a:gd name="csX12" fmla="*/ 640845 w 2584008"/>
              <a:gd name="csY12" fmla="*/ 2314498 h 2584008"/>
              <a:gd name="csX13" fmla="*/ 765699 w 2584008"/>
              <a:gd name="csY13" fmla="*/ 2386261 h 2584008"/>
              <a:gd name="csX14" fmla="*/ 1292004 w 2584008"/>
              <a:gd name="csY14" fmla="*/ 2505971 h 2584008"/>
              <a:gd name="csX15" fmla="*/ 1818309 w 2584008"/>
              <a:gd name="csY15" fmla="*/ 2386261 h 2584008"/>
              <a:gd name="csX16" fmla="*/ 1943164 w 2584008"/>
              <a:gd name="csY16" fmla="*/ 2314497 h 2584008"/>
              <a:gd name="csX17" fmla="*/ 1818310 w 2584008"/>
              <a:gd name="csY17" fmla="*/ 2242734 h 2584008"/>
              <a:gd name="csX18" fmla="*/ 1292005 w 2584008"/>
              <a:gd name="csY18" fmla="*/ 2123023 h 2584008"/>
              <a:gd name="csX19" fmla="*/ 1919257 w 2584008"/>
              <a:gd name="csY19" fmla="*/ 1506108 h 2584008"/>
              <a:gd name="csX20" fmla="*/ 2044365 w 2584008"/>
              <a:gd name="csY20" fmla="*/ 1631216 h 2584008"/>
              <a:gd name="csX21" fmla="*/ 1919257 w 2584008"/>
              <a:gd name="csY21" fmla="*/ 1756324 h 2584008"/>
              <a:gd name="csX22" fmla="*/ 1794149 w 2584008"/>
              <a:gd name="csY22" fmla="*/ 1631216 h 2584008"/>
              <a:gd name="csX23" fmla="*/ 1919257 w 2584008"/>
              <a:gd name="csY23" fmla="*/ 1506108 h 2584008"/>
              <a:gd name="csX24" fmla="*/ 689503 w 2584008"/>
              <a:gd name="csY24" fmla="*/ 1506108 h 2584008"/>
              <a:gd name="csX25" fmla="*/ 814611 w 2584008"/>
              <a:gd name="csY25" fmla="*/ 1631216 h 2584008"/>
              <a:gd name="csX26" fmla="*/ 689503 w 2584008"/>
              <a:gd name="csY26" fmla="*/ 1756324 h 2584008"/>
              <a:gd name="csX27" fmla="*/ 564395 w 2584008"/>
              <a:gd name="csY27" fmla="*/ 1631216 h 2584008"/>
              <a:gd name="csX28" fmla="*/ 689503 w 2584008"/>
              <a:gd name="csY28" fmla="*/ 1506108 h 2584008"/>
              <a:gd name="csX29" fmla="*/ 1919257 w 2584008"/>
              <a:gd name="csY29" fmla="*/ 1413391 h 2584008"/>
              <a:gd name="csX30" fmla="*/ 1695418 w 2584008"/>
              <a:gd name="csY30" fmla="*/ 1637230 h 2584008"/>
              <a:gd name="csX31" fmla="*/ 1919257 w 2584008"/>
              <a:gd name="csY31" fmla="*/ 1861069 h 2584008"/>
              <a:gd name="csX32" fmla="*/ 2143096 w 2584008"/>
              <a:gd name="csY32" fmla="*/ 1637230 h 2584008"/>
              <a:gd name="csX33" fmla="*/ 1919257 w 2584008"/>
              <a:gd name="csY33" fmla="*/ 1413391 h 2584008"/>
              <a:gd name="csX34" fmla="*/ 689503 w 2584008"/>
              <a:gd name="csY34" fmla="*/ 1413391 h 2584008"/>
              <a:gd name="csX35" fmla="*/ 465664 w 2584008"/>
              <a:gd name="csY35" fmla="*/ 1637230 h 2584008"/>
              <a:gd name="csX36" fmla="*/ 689503 w 2584008"/>
              <a:gd name="csY36" fmla="*/ 1861069 h 2584008"/>
              <a:gd name="csX37" fmla="*/ 913342 w 2584008"/>
              <a:gd name="csY37" fmla="*/ 1637230 h 2584008"/>
              <a:gd name="csX38" fmla="*/ 689503 w 2584008"/>
              <a:gd name="csY38" fmla="*/ 1413391 h 2584008"/>
              <a:gd name="csX39" fmla="*/ 1919257 w 2584008"/>
              <a:gd name="csY39" fmla="*/ 1332430 h 2584008"/>
              <a:gd name="csX40" fmla="*/ 2224057 w 2584008"/>
              <a:gd name="csY40" fmla="*/ 1637230 h 2584008"/>
              <a:gd name="csX41" fmla="*/ 1919257 w 2584008"/>
              <a:gd name="csY41" fmla="*/ 1942030 h 2584008"/>
              <a:gd name="csX42" fmla="*/ 1614457 w 2584008"/>
              <a:gd name="csY42" fmla="*/ 1637230 h 2584008"/>
              <a:gd name="csX43" fmla="*/ 1919257 w 2584008"/>
              <a:gd name="csY43" fmla="*/ 1332430 h 2584008"/>
              <a:gd name="csX44" fmla="*/ 689503 w 2584008"/>
              <a:gd name="csY44" fmla="*/ 1332430 h 2584008"/>
              <a:gd name="csX45" fmla="*/ 994303 w 2584008"/>
              <a:gd name="csY45" fmla="*/ 1637230 h 2584008"/>
              <a:gd name="csX46" fmla="*/ 689503 w 2584008"/>
              <a:gd name="csY46" fmla="*/ 1942030 h 2584008"/>
              <a:gd name="csX47" fmla="*/ 384703 w 2584008"/>
              <a:gd name="csY47" fmla="*/ 1637230 h 2584008"/>
              <a:gd name="csX48" fmla="*/ 689503 w 2584008"/>
              <a:gd name="csY48" fmla="*/ 1332430 h 2584008"/>
              <a:gd name="csX49" fmla="*/ 1060580 w 2584008"/>
              <a:gd name="csY49" fmla="*/ 947589 h 2584008"/>
              <a:gd name="csX50" fmla="*/ 931008 w 2584008"/>
              <a:gd name="csY50" fmla="*/ 977451 h 2584008"/>
              <a:gd name="csX51" fmla="*/ 173437 w 2584008"/>
              <a:gd name="csY51" fmla="*/ 1664309 h 2584008"/>
              <a:gd name="csX52" fmla="*/ 155096 w 2584008"/>
              <a:gd name="csY52" fmla="*/ 1714422 h 2584008"/>
              <a:gd name="csX53" fmla="*/ 173437 w 2584008"/>
              <a:gd name="csY53" fmla="*/ 1764535 h 2584008"/>
              <a:gd name="csX54" fmla="*/ 475760 w 2584008"/>
              <a:gd name="csY54" fmla="*/ 2190604 h 2584008"/>
              <a:gd name="csX55" fmla="*/ 572638 w 2584008"/>
              <a:gd name="csY55" fmla="*/ 2266724 h 2584008"/>
              <a:gd name="csX56" fmla="*/ 622054 w 2584008"/>
              <a:gd name="csY56" fmla="*/ 2232034 h 2584008"/>
              <a:gd name="csX57" fmla="*/ 1292005 w 2584008"/>
              <a:gd name="csY57" fmla="*/ 2044986 h 2584008"/>
              <a:gd name="csX58" fmla="*/ 1961956 w 2584008"/>
              <a:gd name="csY58" fmla="*/ 2232034 h 2584008"/>
              <a:gd name="csX59" fmla="*/ 2011371 w 2584008"/>
              <a:gd name="csY59" fmla="*/ 2266723 h 2584008"/>
              <a:gd name="csX60" fmla="*/ 2108248 w 2584008"/>
              <a:gd name="csY60" fmla="*/ 2190604 h 2584008"/>
              <a:gd name="csX61" fmla="*/ 2410572 w 2584008"/>
              <a:gd name="csY61" fmla="*/ 1764535 h 2584008"/>
              <a:gd name="csX62" fmla="*/ 2428913 w 2584008"/>
              <a:gd name="csY62" fmla="*/ 1714422 h 2584008"/>
              <a:gd name="csX63" fmla="*/ 2410571 w 2584008"/>
              <a:gd name="csY63" fmla="*/ 1664309 h 2584008"/>
              <a:gd name="csX64" fmla="*/ 1653001 w 2584008"/>
              <a:gd name="csY64" fmla="*/ 977451 h 2584008"/>
              <a:gd name="csX65" fmla="*/ 1534599 w 2584008"/>
              <a:gd name="csY65" fmla="*/ 950164 h 2584008"/>
              <a:gd name="csX66" fmla="*/ 1298100 w 2584008"/>
              <a:gd name="csY66" fmla="*/ 1546760 h 2584008"/>
              <a:gd name="csX67" fmla="*/ 1945326 w 2584008"/>
              <a:gd name="csY67" fmla="*/ 460376 h 2584008"/>
              <a:gd name="csX68" fmla="*/ 1918417 w 2584008"/>
              <a:gd name="csY68" fmla="*/ 478190 h 2584008"/>
              <a:gd name="csX69" fmla="*/ 1804451 w 2584008"/>
              <a:gd name="csY69" fmla="*/ 844837 h 2584008"/>
              <a:gd name="csX70" fmla="*/ 1812194 w 2584008"/>
              <a:gd name="csY70" fmla="*/ 954058 h 2584008"/>
              <a:gd name="csX71" fmla="*/ 1961955 w 2584008"/>
              <a:gd name="csY71" fmla="*/ 1031884 h 2584008"/>
              <a:gd name="csX72" fmla="*/ 2044686 w 2584008"/>
              <a:gd name="csY72" fmla="*/ 1089960 h 2584008"/>
              <a:gd name="csX73" fmla="*/ 2054333 w 2584008"/>
              <a:gd name="csY73" fmla="*/ 1067318 h 2584008"/>
              <a:gd name="csX74" fmla="*/ 2086201 w 2584008"/>
              <a:gd name="csY74" fmla="*/ 844837 h 2584008"/>
              <a:gd name="csX75" fmla="*/ 1972235 w 2584008"/>
              <a:gd name="csY75" fmla="*/ 478190 h 2584008"/>
              <a:gd name="csX76" fmla="*/ 635635 w 2584008"/>
              <a:gd name="csY76" fmla="*/ 460376 h 2584008"/>
              <a:gd name="csX77" fmla="*/ 608726 w 2584008"/>
              <a:gd name="csY77" fmla="*/ 478190 h 2584008"/>
              <a:gd name="csX78" fmla="*/ 494760 w 2584008"/>
              <a:gd name="csY78" fmla="*/ 844837 h 2584008"/>
              <a:gd name="csX79" fmla="*/ 526628 w 2584008"/>
              <a:gd name="csY79" fmla="*/ 1067318 h 2584008"/>
              <a:gd name="csX80" fmla="*/ 536978 w 2584008"/>
              <a:gd name="csY80" fmla="*/ 1091606 h 2584008"/>
              <a:gd name="csX81" fmla="*/ 622053 w 2584008"/>
              <a:gd name="csY81" fmla="*/ 1031884 h 2584008"/>
              <a:gd name="csX82" fmla="*/ 768650 w 2584008"/>
              <a:gd name="csY82" fmla="*/ 955702 h 2584008"/>
              <a:gd name="csX83" fmla="*/ 776510 w 2584008"/>
              <a:gd name="csY83" fmla="*/ 844837 h 2584008"/>
              <a:gd name="csX84" fmla="*/ 662544 w 2584008"/>
              <a:gd name="csY84" fmla="*/ 478190 h 2584008"/>
              <a:gd name="csX85" fmla="*/ 1624951 w 2584008"/>
              <a:gd name="csY85" fmla="*/ 365070 h 2584008"/>
              <a:gd name="csX86" fmla="*/ 1581811 w 2584008"/>
              <a:gd name="csY86" fmla="*/ 408210 h 2584008"/>
              <a:gd name="csX87" fmla="*/ 1581811 w 2584008"/>
              <a:gd name="csY87" fmla="*/ 480517 h 2584008"/>
              <a:gd name="csX88" fmla="*/ 1624951 w 2584008"/>
              <a:gd name="csY88" fmla="*/ 523656 h 2584008"/>
              <a:gd name="csX89" fmla="*/ 1655506 w 2584008"/>
              <a:gd name="csY89" fmla="*/ 523656 h 2584008"/>
              <a:gd name="csX90" fmla="*/ 1698646 w 2584008"/>
              <a:gd name="csY90" fmla="*/ 480517 h 2584008"/>
              <a:gd name="csX91" fmla="*/ 1698646 w 2584008"/>
              <a:gd name="csY91" fmla="*/ 408210 h 2584008"/>
              <a:gd name="csX92" fmla="*/ 1655506 w 2584008"/>
              <a:gd name="csY92" fmla="*/ 365070 h 2584008"/>
              <a:gd name="csX93" fmla="*/ 1155712 w 2584008"/>
              <a:gd name="csY93" fmla="*/ 257005 h 2584008"/>
              <a:gd name="csX94" fmla="*/ 1112572 w 2584008"/>
              <a:gd name="csY94" fmla="*/ 300145 h 2584008"/>
              <a:gd name="csX95" fmla="*/ 1112572 w 2584008"/>
              <a:gd name="csY95" fmla="*/ 480517 h 2584008"/>
              <a:gd name="csX96" fmla="*/ 1155712 w 2584008"/>
              <a:gd name="csY96" fmla="*/ 523656 h 2584008"/>
              <a:gd name="csX97" fmla="*/ 1186266 w 2584008"/>
              <a:gd name="csY97" fmla="*/ 523656 h 2584008"/>
              <a:gd name="csX98" fmla="*/ 1229406 w 2584008"/>
              <a:gd name="csY98" fmla="*/ 480517 h 2584008"/>
              <a:gd name="csX99" fmla="*/ 1229406 w 2584008"/>
              <a:gd name="csY99" fmla="*/ 300145 h 2584008"/>
              <a:gd name="csX100" fmla="*/ 1186266 w 2584008"/>
              <a:gd name="csY100" fmla="*/ 257005 h 2584008"/>
              <a:gd name="csX101" fmla="*/ 1612536 w 2584008"/>
              <a:gd name="csY101" fmla="*/ 203991 h 2584008"/>
              <a:gd name="csX102" fmla="*/ 1667921 w 2584008"/>
              <a:gd name="csY102" fmla="*/ 203991 h 2584008"/>
              <a:gd name="csX103" fmla="*/ 1746121 w 2584008"/>
              <a:gd name="csY103" fmla="*/ 282190 h 2584008"/>
              <a:gd name="csX104" fmla="*/ 1746121 w 2584008"/>
              <a:gd name="csY104" fmla="*/ 290891 h 2584008"/>
              <a:gd name="csX105" fmla="*/ 1696777 w 2584008"/>
              <a:gd name="csY105" fmla="*/ 290891 h 2584008"/>
              <a:gd name="csX106" fmla="*/ 1695255 w 2584008"/>
              <a:gd name="csY106" fmla="*/ 283353 h 2584008"/>
              <a:gd name="csX107" fmla="*/ 1655506 w 2584008"/>
              <a:gd name="csY107" fmla="*/ 257005 h 2584008"/>
              <a:gd name="csX108" fmla="*/ 1624951 w 2584008"/>
              <a:gd name="csY108" fmla="*/ 257005 h 2584008"/>
              <a:gd name="csX109" fmla="*/ 1581811 w 2584008"/>
              <a:gd name="csY109" fmla="*/ 300145 h 2584008"/>
              <a:gd name="csX110" fmla="*/ 1581811 w 2584008"/>
              <a:gd name="csY110" fmla="*/ 318356 h 2584008"/>
              <a:gd name="csX111" fmla="*/ 1582097 w 2584008"/>
              <a:gd name="csY111" fmla="*/ 318201 h 2584008"/>
              <a:gd name="csX112" fmla="*/ 1612536 w 2584008"/>
              <a:gd name="csY112" fmla="*/ 312056 h 2584008"/>
              <a:gd name="csX113" fmla="*/ 1667921 w 2584008"/>
              <a:gd name="csY113" fmla="*/ 312056 h 2584008"/>
              <a:gd name="csX114" fmla="*/ 1746121 w 2584008"/>
              <a:gd name="csY114" fmla="*/ 390255 h 2584008"/>
              <a:gd name="csX115" fmla="*/ 1746121 w 2584008"/>
              <a:gd name="csY115" fmla="*/ 498471 h 2584008"/>
              <a:gd name="csX116" fmla="*/ 1667921 w 2584008"/>
              <a:gd name="csY116" fmla="*/ 576670 h 2584008"/>
              <a:gd name="csX117" fmla="*/ 1612536 w 2584008"/>
              <a:gd name="csY117" fmla="*/ 576670 h 2584008"/>
              <a:gd name="csX118" fmla="*/ 1534335 w 2584008"/>
              <a:gd name="csY118" fmla="*/ 498471 h 2584008"/>
              <a:gd name="csX119" fmla="*/ 1534335 w 2584008"/>
              <a:gd name="csY119" fmla="*/ 282190 h 2584008"/>
              <a:gd name="csX120" fmla="*/ 1612536 w 2584008"/>
              <a:gd name="csY120" fmla="*/ 203991 h 2584008"/>
              <a:gd name="csX121" fmla="*/ 1379879 w 2584008"/>
              <a:gd name="csY121" fmla="*/ 203991 h 2584008"/>
              <a:gd name="csX122" fmla="*/ 1435266 w 2584008"/>
              <a:gd name="csY122" fmla="*/ 203991 h 2584008"/>
              <a:gd name="csX123" fmla="*/ 1513465 w 2584008"/>
              <a:gd name="csY123" fmla="*/ 282190 h 2584008"/>
              <a:gd name="csX124" fmla="*/ 1513465 w 2584008"/>
              <a:gd name="csY124" fmla="*/ 299067 h 2584008"/>
              <a:gd name="csX125" fmla="*/ 1513465 w 2584008"/>
              <a:gd name="csY125" fmla="*/ 349582 h 2584008"/>
              <a:gd name="csX126" fmla="*/ 1513465 w 2584008"/>
              <a:gd name="csY126" fmla="*/ 366458 h 2584008"/>
              <a:gd name="csX127" fmla="*/ 1435266 w 2584008"/>
              <a:gd name="csY127" fmla="*/ 444658 h 2584008"/>
              <a:gd name="csX128" fmla="*/ 1407573 w 2584008"/>
              <a:gd name="csY128" fmla="*/ 444658 h 2584008"/>
              <a:gd name="csX129" fmla="*/ 1407573 w 2584008"/>
              <a:gd name="csY129" fmla="*/ 444532 h 2584008"/>
              <a:gd name="csX130" fmla="*/ 1392295 w 2584008"/>
              <a:gd name="csY130" fmla="*/ 444532 h 2584008"/>
              <a:gd name="csX131" fmla="*/ 1349155 w 2584008"/>
              <a:gd name="csY131" fmla="*/ 487672 h 2584008"/>
              <a:gd name="csX132" fmla="*/ 1349155 w 2584008"/>
              <a:gd name="csY132" fmla="*/ 522865 h 2584008"/>
              <a:gd name="csX133" fmla="*/ 1515048 w 2584008"/>
              <a:gd name="csY133" fmla="*/ 522865 h 2584008"/>
              <a:gd name="csX134" fmla="*/ 1515048 w 2584008"/>
              <a:gd name="csY134" fmla="*/ 577983 h 2584008"/>
              <a:gd name="csX135" fmla="*/ 1301878 w 2584008"/>
              <a:gd name="csY135" fmla="*/ 577983 h 2584008"/>
              <a:gd name="csX136" fmla="*/ 1301878 w 2584008"/>
              <a:gd name="csY136" fmla="*/ 537108 h 2584008"/>
              <a:gd name="csX137" fmla="*/ 1301680 w 2584008"/>
              <a:gd name="csY137" fmla="*/ 537108 h 2584008"/>
              <a:gd name="csX138" fmla="*/ 1301680 w 2584008"/>
              <a:gd name="csY138" fmla="*/ 469718 h 2584008"/>
              <a:gd name="csX139" fmla="*/ 1379879 w 2584008"/>
              <a:gd name="csY139" fmla="*/ 391517 h 2584008"/>
              <a:gd name="csX140" fmla="*/ 1407573 w 2584008"/>
              <a:gd name="csY140" fmla="*/ 391517 h 2584008"/>
              <a:gd name="csX141" fmla="*/ 1407573 w 2584008"/>
              <a:gd name="csY141" fmla="*/ 391644 h 2584008"/>
              <a:gd name="csX142" fmla="*/ 1422850 w 2584008"/>
              <a:gd name="csY142" fmla="*/ 391644 h 2584008"/>
              <a:gd name="csX143" fmla="*/ 1465990 w 2584008"/>
              <a:gd name="csY143" fmla="*/ 348504 h 2584008"/>
              <a:gd name="csX144" fmla="*/ 1465990 w 2584008"/>
              <a:gd name="csY144" fmla="*/ 300145 h 2584008"/>
              <a:gd name="csX145" fmla="*/ 1422850 w 2584008"/>
              <a:gd name="csY145" fmla="*/ 257005 h 2584008"/>
              <a:gd name="csX146" fmla="*/ 1392295 w 2584008"/>
              <a:gd name="csY146" fmla="*/ 257005 h 2584008"/>
              <a:gd name="csX147" fmla="*/ 1349155 w 2584008"/>
              <a:gd name="csY147" fmla="*/ 300145 h 2584008"/>
              <a:gd name="csX148" fmla="*/ 1349155 w 2584008"/>
              <a:gd name="csY148" fmla="*/ 349582 h 2584008"/>
              <a:gd name="csX149" fmla="*/ 1301680 w 2584008"/>
              <a:gd name="csY149" fmla="*/ 349582 h 2584008"/>
              <a:gd name="csX150" fmla="*/ 1301680 w 2584008"/>
              <a:gd name="csY150" fmla="*/ 282190 h 2584008"/>
              <a:gd name="csX151" fmla="*/ 1379879 w 2584008"/>
              <a:gd name="csY151" fmla="*/ 203991 h 2584008"/>
              <a:gd name="csX152" fmla="*/ 1143296 w 2584008"/>
              <a:gd name="csY152" fmla="*/ 203991 h 2584008"/>
              <a:gd name="csX153" fmla="*/ 1198682 w 2584008"/>
              <a:gd name="csY153" fmla="*/ 203991 h 2584008"/>
              <a:gd name="csX154" fmla="*/ 1276882 w 2584008"/>
              <a:gd name="csY154" fmla="*/ 282190 h 2584008"/>
              <a:gd name="csX155" fmla="*/ 1276882 w 2584008"/>
              <a:gd name="csY155" fmla="*/ 498471 h 2584008"/>
              <a:gd name="csX156" fmla="*/ 1198682 w 2584008"/>
              <a:gd name="csY156" fmla="*/ 576670 h 2584008"/>
              <a:gd name="csX157" fmla="*/ 1143296 w 2584008"/>
              <a:gd name="csY157" fmla="*/ 576670 h 2584008"/>
              <a:gd name="csX158" fmla="*/ 1065096 w 2584008"/>
              <a:gd name="csY158" fmla="*/ 498471 h 2584008"/>
              <a:gd name="csX159" fmla="*/ 1065096 w 2584008"/>
              <a:gd name="csY159" fmla="*/ 282190 h 2584008"/>
              <a:gd name="csX160" fmla="*/ 1143296 w 2584008"/>
              <a:gd name="csY160" fmla="*/ 203991 h 2584008"/>
              <a:gd name="csX161" fmla="*/ 913041 w 2584008"/>
              <a:gd name="csY161" fmla="*/ 203991 h 2584008"/>
              <a:gd name="csX162" fmla="*/ 968427 w 2584008"/>
              <a:gd name="csY162" fmla="*/ 203991 h 2584008"/>
              <a:gd name="csX163" fmla="*/ 1046626 w 2584008"/>
              <a:gd name="csY163" fmla="*/ 282190 h 2584008"/>
              <a:gd name="csX164" fmla="*/ 1046626 w 2584008"/>
              <a:gd name="csY164" fmla="*/ 299067 h 2584008"/>
              <a:gd name="csX165" fmla="*/ 1046626 w 2584008"/>
              <a:gd name="csY165" fmla="*/ 349582 h 2584008"/>
              <a:gd name="csX166" fmla="*/ 1046626 w 2584008"/>
              <a:gd name="csY166" fmla="*/ 366458 h 2584008"/>
              <a:gd name="csX167" fmla="*/ 968427 w 2584008"/>
              <a:gd name="csY167" fmla="*/ 444658 h 2584008"/>
              <a:gd name="csX168" fmla="*/ 940734 w 2584008"/>
              <a:gd name="csY168" fmla="*/ 444658 h 2584008"/>
              <a:gd name="csX169" fmla="*/ 940734 w 2584008"/>
              <a:gd name="csY169" fmla="*/ 444532 h 2584008"/>
              <a:gd name="csX170" fmla="*/ 925457 w 2584008"/>
              <a:gd name="csY170" fmla="*/ 444532 h 2584008"/>
              <a:gd name="csX171" fmla="*/ 882317 w 2584008"/>
              <a:gd name="csY171" fmla="*/ 487672 h 2584008"/>
              <a:gd name="csX172" fmla="*/ 882317 w 2584008"/>
              <a:gd name="csY172" fmla="*/ 522865 h 2584008"/>
              <a:gd name="csX173" fmla="*/ 1048209 w 2584008"/>
              <a:gd name="csY173" fmla="*/ 522865 h 2584008"/>
              <a:gd name="csX174" fmla="*/ 1048209 w 2584008"/>
              <a:gd name="csY174" fmla="*/ 577983 h 2584008"/>
              <a:gd name="csX175" fmla="*/ 834841 w 2584008"/>
              <a:gd name="csY175" fmla="*/ 577983 h 2584008"/>
              <a:gd name="csX176" fmla="*/ 834841 w 2584008"/>
              <a:gd name="csY176" fmla="*/ 522865 h 2584008"/>
              <a:gd name="csX177" fmla="*/ 834841 w 2584008"/>
              <a:gd name="csY177" fmla="*/ 469718 h 2584008"/>
              <a:gd name="csX178" fmla="*/ 913041 w 2584008"/>
              <a:gd name="csY178" fmla="*/ 391517 h 2584008"/>
              <a:gd name="csX179" fmla="*/ 940734 w 2584008"/>
              <a:gd name="csY179" fmla="*/ 391517 h 2584008"/>
              <a:gd name="csX180" fmla="*/ 940734 w 2584008"/>
              <a:gd name="csY180" fmla="*/ 391644 h 2584008"/>
              <a:gd name="csX181" fmla="*/ 956011 w 2584008"/>
              <a:gd name="csY181" fmla="*/ 391644 h 2584008"/>
              <a:gd name="csX182" fmla="*/ 999151 w 2584008"/>
              <a:gd name="csY182" fmla="*/ 348504 h 2584008"/>
              <a:gd name="csX183" fmla="*/ 999151 w 2584008"/>
              <a:gd name="csY183" fmla="*/ 300145 h 2584008"/>
              <a:gd name="csX184" fmla="*/ 956011 w 2584008"/>
              <a:gd name="csY184" fmla="*/ 257005 h 2584008"/>
              <a:gd name="csX185" fmla="*/ 925457 w 2584008"/>
              <a:gd name="csY185" fmla="*/ 257005 h 2584008"/>
              <a:gd name="csX186" fmla="*/ 882317 w 2584008"/>
              <a:gd name="csY186" fmla="*/ 300145 h 2584008"/>
              <a:gd name="csX187" fmla="*/ 882317 w 2584008"/>
              <a:gd name="csY187" fmla="*/ 349582 h 2584008"/>
              <a:gd name="csX188" fmla="*/ 834841 w 2584008"/>
              <a:gd name="csY188" fmla="*/ 349582 h 2584008"/>
              <a:gd name="csX189" fmla="*/ 834841 w 2584008"/>
              <a:gd name="csY189" fmla="*/ 282190 h 2584008"/>
              <a:gd name="csX190" fmla="*/ 913041 w 2584008"/>
              <a:gd name="csY190" fmla="*/ 203991 h 2584008"/>
              <a:gd name="csX191" fmla="*/ 1292004 w 2584008"/>
              <a:gd name="csY191" fmla="*/ 78037 h 2584008"/>
              <a:gd name="csX192" fmla="*/ 78038 w 2584008"/>
              <a:gd name="csY192" fmla="*/ 1292004 h 2584008"/>
              <a:gd name="csX193" fmla="*/ 102701 w 2584008"/>
              <a:gd name="csY193" fmla="*/ 1536661 h 2584008"/>
              <a:gd name="csX194" fmla="*/ 118602 w 2584008"/>
              <a:gd name="csY194" fmla="*/ 1598500 h 2584008"/>
              <a:gd name="csX195" fmla="*/ 155938 w 2584008"/>
              <a:gd name="csY195" fmla="*/ 1520994 h 2584008"/>
              <a:gd name="csX196" fmla="*/ 356763 w 2584008"/>
              <a:gd name="csY196" fmla="*/ 1245434 h 2584008"/>
              <a:gd name="csX197" fmla="*/ 470260 w 2584008"/>
              <a:gd name="csY197" fmla="*/ 1141041 h 2584008"/>
              <a:gd name="csX198" fmla="*/ 467665 w 2584008"/>
              <a:gd name="csY198" fmla="*/ 1135079 h 2584008"/>
              <a:gd name="csX199" fmla="*/ 418559 w 2584008"/>
              <a:gd name="csY199" fmla="*/ 844837 h 2584008"/>
              <a:gd name="csX200" fmla="*/ 594170 w 2584008"/>
              <a:gd name="csY200" fmla="*/ 366519 h 2584008"/>
              <a:gd name="csX201" fmla="*/ 635635 w 2584008"/>
              <a:gd name="csY201" fmla="*/ 343280 h 2584008"/>
              <a:gd name="csX202" fmla="*/ 677100 w 2584008"/>
              <a:gd name="csY202" fmla="*/ 366519 h 2584008"/>
              <a:gd name="csX203" fmla="*/ 839784 w 2584008"/>
              <a:gd name="csY203" fmla="*/ 690469 h 2584008"/>
              <a:gd name="csX204" fmla="*/ 850572 w 2584008"/>
              <a:gd name="csY204" fmla="*/ 819296 h 2584008"/>
              <a:gd name="csX205" fmla="*/ 882167 w 2584008"/>
              <a:gd name="csY205" fmla="*/ 685457 h 2584008"/>
              <a:gd name="csX206" fmla="*/ 1016912 w 2584008"/>
              <a:gd name="csY206" fmla="*/ 809459 h 2584008"/>
              <a:gd name="csX207" fmla="*/ 1071050 w 2584008"/>
              <a:gd name="csY207" fmla="*/ 646671 h 2584008"/>
              <a:gd name="csX208" fmla="*/ 1190355 w 2584008"/>
              <a:gd name="csY208" fmla="*/ 777949 h 2584008"/>
              <a:gd name="csX209" fmla="*/ 1277694 w 2584008"/>
              <a:gd name="csY209" fmla="*/ 628664 h 2584008"/>
              <a:gd name="csX210" fmla="*/ 1379289 w 2584008"/>
              <a:gd name="csY210" fmla="*/ 802314 h 2584008"/>
              <a:gd name="csX211" fmla="*/ 1520735 w 2584008"/>
              <a:gd name="csY211" fmla="*/ 646672 h 2584008"/>
              <a:gd name="csX212" fmla="*/ 1573448 w 2584008"/>
              <a:gd name="csY212" fmla="*/ 805174 h 2584008"/>
              <a:gd name="csX213" fmla="*/ 1703536 w 2584008"/>
              <a:gd name="csY213" fmla="*/ 685458 h 2584008"/>
              <a:gd name="csX214" fmla="*/ 1731631 w 2584008"/>
              <a:gd name="csY214" fmla="*/ 804469 h 2584008"/>
              <a:gd name="csX215" fmla="*/ 1741177 w 2584008"/>
              <a:gd name="csY215" fmla="*/ 690469 h 2584008"/>
              <a:gd name="csX216" fmla="*/ 1903861 w 2584008"/>
              <a:gd name="csY216" fmla="*/ 366519 h 2584008"/>
              <a:gd name="csX217" fmla="*/ 1945326 w 2584008"/>
              <a:gd name="csY217" fmla="*/ 343280 h 2584008"/>
              <a:gd name="csX218" fmla="*/ 1986791 w 2584008"/>
              <a:gd name="csY218" fmla="*/ 366519 h 2584008"/>
              <a:gd name="csX219" fmla="*/ 2162402 w 2584008"/>
              <a:gd name="csY219" fmla="*/ 844837 h 2584008"/>
              <a:gd name="csX220" fmla="*/ 2113296 w 2584008"/>
              <a:gd name="csY220" fmla="*/ 1135079 h 2584008"/>
              <a:gd name="csX221" fmla="*/ 2111573 w 2584008"/>
              <a:gd name="csY221" fmla="*/ 1139040 h 2584008"/>
              <a:gd name="csX222" fmla="*/ 2227245 w 2584008"/>
              <a:gd name="csY222" fmla="*/ 1245434 h 2584008"/>
              <a:gd name="csX223" fmla="*/ 2428070 w 2584008"/>
              <a:gd name="csY223" fmla="*/ 1520994 h 2584008"/>
              <a:gd name="csX224" fmla="*/ 2465407 w 2584008"/>
              <a:gd name="csY224" fmla="*/ 1598500 h 2584008"/>
              <a:gd name="csX225" fmla="*/ 2481308 w 2584008"/>
              <a:gd name="csY225" fmla="*/ 1536661 h 2584008"/>
              <a:gd name="csX226" fmla="*/ 2505971 w 2584008"/>
              <a:gd name="csY226" fmla="*/ 1292004 h 2584008"/>
              <a:gd name="csX227" fmla="*/ 1292004 w 2584008"/>
              <a:gd name="csY227" fmla="*/ 78037 h 2584008"/>
              <a:gd name="csX228" fmla="*/ 1292004 w 2584008"/>
              <a:gd name="csY228" fmla="*/ 0 h 2584008"/>
              <a:gd name="csX229" fmla="*/ 2584008 w 2584008"/>
              <a:gd name="csY229" fmla="*/ 1292004 h 2584008"/>
              <a:gd name="csX230" fmla="*/ 1292004 w 2584008"/>
              <a:gd name="csY230" fmla="*/ 2584008 h 2584008"/>
              <a:gd name="csX231" fmla="*/ 0 w 2584008"/>
              <a:gd name="csY231" fmla="*/ 1292004 h 2584008"/>
              <a:gd name="csX232" fmla="*/ 1292004 w 2584008"/>
              <a:gd name="csY232" fmla="*/ 0 h 258400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</a:cxnLst>
            <a:rect l="l" t="t" r="r" b="b"/>
            <a:pathLst>
              <a:path w="2584008" h="2584008">
                <a:moveTo>
                  <a:pt x="1614457" y="2215010"/>
                </a:moveTo>
                <a:cubicBezTo>
                  <a:pt x="1706682" y="2215010"/>
                  <a:pt x="1781445" y="2260846"/>
                  <a:pt x="1781445" y="2317388"/>
                </a:cubicBezTo>
                <a:cubicBezTo>
                  <a:pt x="1781445" y="2373930"/>
                  <a:pt x="1706682" y="2419766"/>
                  <a:pt x="1614457" y="2419766"/>
                </a:cubicBezTo>
                <a:cubicBezTo>
                  <a:pt x="1522232" y="2419766"/>
                  <a:pt x="1447469" y="2373930"/>
                  <a:pt x="1447469" y="2317388"/>
                </a:cubicBezTo>
                <a:cubicBezTo>
                  <a:pt x="1447469" y="2260846"/>
                  <a:pt x="1522232" y="2215010"/>
                  <a:pt x="1614457" y="2215010"/>
                </a:cubicBezTo>
                <a:close/>
                <a:moveTo>
                  <a:pt x="994303" y="2215010"/>
                </a:moveTo>
                <a:cubicBezTo>
                  <a:pt x="1086528" y="2215010"/>
                  <a:pt x="1161291" y="2260846"/>
                  <a:pt x="1161291" y="2317388"/>
                </a:cubicBezTo>
                <a:cubicBezTo>
                  <a:pt x="1161291" y="2373930"/>
                  <a:pt x="1086528" y="2419766"/>
                  <a:pt x="994303" y="2419766"/>
                </a:cubicBezTo>
                <a:cubicBezTo>
                  <a:pt x="902078" y="2419766"/>
                  <a:pt x="827315" y="2373930"/>
                  <a:pt x="827315" y="2317388"/>
                </a:cubicBezTo>
                <a:cubicBezTo>
                  <a:pt x="827315" y="2260846"/>
                  <a:pt x="902078" y="2215010"/>
                  <a:pt x="994303" y="2215010"/>
                </a:cubicBezTo>
                <a:close/>
                <a:moveTo>
                  <a:pt x="1292005" y="2123023"/>
                </a:moveTo>
                <a:cubicBezTo>
                  <a:pt x="1103440" y="2123023"/>
                  <a:pt x="924916" y="2166016"/>
                  <a:pt x="765701" y="2242734"/>
                </a:cubicBezTo>
                <a:lnTo>
                  <a:pt x="640845" y="2314498"/>
                </a:lnTo>
                <a:lnTo>
                  <a:pt x="765699" y="2386261"/>
                </a:lnTo>
                <a:cubicBezTo>
                  <a:pt x="924915" y="2462979"/>
                  <a:pt x="1103439" y="2505971"/>
                  <a:pt x="1292004" y="2505971"/>
                </a:cubicBezTo>
                <a:cubicBezTo>
                  <a:pt x="1480570" y="2505971"/>
                  <a:pt x="1659094" y="2462979"/>
                  <a:pt x="1818309" y="2386261"/>
                </a:cubicBezTo>
                <a:lnTo>
                  <a:pt x="1943164" y="2314497"/>
                </a:lnTo>
                <a:lnTo>
                  <a:pt x="1818310" y="2242734"/>
                </a:lnTo>
                <a:cubicBezTo>
                  <a:pt x="1659095" y="2166016"/>
                  <a:pt x="1480571" y="2123023"/>
                  <a:pt x="1292005" y="2123023"/>
                </a:cubicBezTo>
                <a:close/>
                <a:moveTo>
                  <a:pt x="1919257" y="1506108"/>
                </a:moveTo>
                <a:cubicBezTo>
                  <a:pt x="1988352" y="1506108"/>
                  <a:pt x="2044365" y="1562121"/>
                  <a:pt x="2044365" y="1631216"/>
                </a:cubicBezTo>
                <a:cubicBezTo>
                  <a:pt x="2044365" y="1700311"/>
                  <a:pt x="1988352" y="1756324"/>
                  <a:pt x="1919257" y="1756324"/>
                </a:cubicBezTo>
                <a:cubicBezTo>
                  <a:pt x="1850162" y="1756324"/>
                  <a:pt x="1794149" y="1700311"/>
                  <a:pt x="1794149" y="1631216"/>
                </a:cubicBezTo>
                <a:cubicBezTo>
                  <a:pt x="1794149" y="1562121"/>
                  <a:pt x="1850162" y="1506108"/>
                  <a:pt x="1919257" y="1506108"/>
                </a:cubicBezTo>
                <a:close/>
                <a:moveTo>
                  <a:pt x="689503" y="1506108"/>
                </a:moveTo>
                <a:cubicBezTo>
                  <a:pt x="758598" y="1506108"/>
                  <a:pt x="814611" y="1562121"/>
                  <a:pt x="814611" y="1631216"/>
                </a:cubicBezTo>
                <a:cubicBezTo>
                  <a:pt x="814611" y="1700311"/>
                  <a:pt x="758598" y="1756324"/>
                  <a:pt x="689503" y="1756324"/>
                </a:cubicBezTo>
                <a:cubicBezTo>
                  <a:pt x="620408" y="1756324"/>
                  <a:pt x="564395" y="1700311"/>
                  <a:pt x="564395" y="1631216"/>
                </a:cubicBezTo>
                <a:cubicBezTo>
                  <a:pt x="564395" y="1562121"/>
                  <a:pt x="620408" y="1506108"/>
                  <a:pt x="689503" y="1506108"/>
                </a:cubicBezTo>
                <a:close/>
                <a:moveTo>
                  <a:pt x="1919257" y="1413391"/>
                </a:moveTo>
                <a:cubicBezTo>
                  <a:pt x="1795634" y="1413391"/>
                  <a:pt x="1695418" y="1513607"/>
                  <a:pt x="1695418" y="1637230"/>
                </a:cubicBezTo>
                <a:cubicBezTo>
                  <a:pt x="1695418" y="1760853"/>
                  <a:pt x="1795634" y="1861069"/>
                  <a:pt x="1919257" y="1861069"/>
                </a:cubicBezTo>
                <a:cubicBezTo>
                  <a:pt x="2042880" y="1861069"/>
                  <a:pt x="2143096" y="1760853"/>
                  <a:pt x="2143096" y="1637230"/>
                </a:cubicBezTo>
                <a:cubicBezTo>
                  <a:pt x="2143096" y="1513607"/>
                  <a:pt x="2042880" y="1413391"/>
                  <a:pt x="1919257" y="1413391"/>
                </a:cubicBezTo>
                <a:close/>
                <a:moveTo>
                  <a:pt x="689503" y="1413391"/>
                </a:moveTo>
                <a:cubicBezTo>
                  <a:pt x="565880" y="1413391"/>
                  <a:pt x="465664" y="1513607"/>
                  <a:pt x="465664" y="1637230"/>
                </a:cubicBezTo>
                <a:cubicBezTo>
                  <a:pt x="465664" y="1760853"/>
                  <a:pt x="565880" y="1861069"/>
                  <a:pt x="689503" y="1861069"/>
                </a:cubicBezTo>
                <a:cubicBezTo>
                  <a:pt x="813126" y="1861069"/>
                  <a:pt x="913342" y="1760853"/>
                  <a:pt x="913342" y="1637230"/>
                </a:cubicBezTo>
                <a:cubicBezTo>
                  <a:pt x="913342" y="1513607"/>
                  <a:pt x="813126" y="1413391"/>
                  <a:pt x="689503" y="1413391"/>
                </a:cubicBezTo>
                <a:close/>
                <a:moveTo>
                  <a:pt x="1919257" y="1332430"/>
                </a:moveTo>
                <a:cubicBezTo>
                  <a:pt x="2087593" y="1332430"/>
                  <a:pt x="2224057" y="1468894"/>
                  <a:pt x="2224057" y="1637230"/>
                </a:cubicBezTo>
                <a:cubicBezTo>
                  <a:pt x="2224057" y="1805566"/>
                  <a:pt x="2087593" y="1942030"/>
                  <a:pt x="1919257" y="1942030"/>
                </a:cubicBezTo>
                <a:cubicBezTo>
                  <a:pt x="1750921" y="1942030"/>
                  <a:pt x="1614457" y="1805566"/>
                  <a:pt x="1614457" y="1637230"/>
                </a:cubicBezTo>
                <a:cubicBezTo>
                  <a:pt x="1614457" y="1468894"/>
                  <a:pt x="1750921" y="1332430"/>
                  <a:pt x="1919257" y="1332430"/>
                </a:cubicBezTo>
                <a:close/>
                <a:moveTo>
                  <a:pt x="689503" y="1332430"/>
                </a:moveTo>
                <a:cubicBezTo>
                  <a:pt x="857839" y="1332430"/>
                  <a:pt x="994303" y="1468894"/>
                  <a:pt x="994303" y="1637230"/>
                </a:cubicBezTo>
                <a:cubicBezTo>
                  <a:pt x="994303" y="1805566"/>
                  <a:pt x="857839" y="1942030"/>
                  <a:pt x="689503" y="1942030"/>
                </a:cubicBezTo>
                <a:cubicBezTo>
                  <a:pt x="521167" y="1942030"/>
                  <a:pt x="384703" y="1805566"/>
                  <a:pt x="384703" y="1637230"/>
                </a:cubicBezTo>
                <a:cubicBezTo>
                  <a:pt x="384703" y="1468894"/>
                  <a:pt x="521167" y="1332430"/>
                  <a:pt x="689503" y="1332430"/>
                </a:cubicBezTo>
                <a:close/>
                <a:moveTo>
                  <a:pt x="1060580" y="947589"/>
                </a:moveTo>
                <a:lnTo>
                  <a:pt x="931008" y="977451"/>
                </a:lnTo>
                <a:cubicBezTo>
                  <a:pt x="588892" y="1083860"/>
                  <a:pt x="311655" y="1337527"/>
                  <a:pt x="173437" y="1664309"/>
                </a:cubicBezTo>
                <a:lnTo>
                  <a:pt x="155096" y="1714422"/>
                </a:lnTo>
                <a:lnTo>
                  <a:pt x="173437" y="1764535"/>
                </a:lnTo>
                <a:cubicBezTo>
                  <a:pt x="242546" y="1927926"/>
                  <a:pt x="346409" y="2073039"/>
                  <a:pt x="475760" y="2190604"/>
                </a:cubicBezTo>
                <a:lnTo>
                  <a:pt x="572638" y="2266724"/>
                </a:lnTo>
                <a:lnTo>
                  <a:pt x="622054" y="2232034"/>
                </a:lnTo>
                <a:cubicBezTo>
                  <a:pt x="817401" y="2113338"/>
                  <a:pt x="1046721" y="2044986"/>
                  <a:pt x="1292005" y="2044986"/>
                </a:cubicBezTo>
                <a:cubicBezTo>
                  <a:pt x="1537290" y="2044986"/>
                  <a:pt x="1766609" y="2113338"/>
                  <a:pt x="1961956" y="2232034"/>
                </a:cubicBezTo>
                <a:lnTo>
                  <a:pt x="2011371" y="2266723"/>
                </a:lnTo>
                <a:lnTo>
                  <a:pt x="2108248" y="2190604"/>
                </a:lnTo>
                <a:cubicBezTo>
                  <a:pt x="2237599" y="2073039"/>
                  <a:pt x="2341463" y="1927926"/>
                  <a:pt x="2410572" y="1764535"/>
                </a:cubicBezTo>
                <a:lnTo>
                  <a:pt x="2428913" y="1714422"/>
                </a:lnTo>
                <a:lnTo>
                  <a:pt x="2410571" y="1664309"/>
                </a:lnTo>
                <a:cubicBezTo>
                  <a:pt x="2272354" y="1337527"/>
                  <a:pt x="1995116" y="1083860"/>
                  <a:pt x="1653001" y="977451"/>
                </a:cubicBezTo>
                <a:lnTo>
                  <a:pt x="1534599" y="950164"/>
                </a:lnTo>
                <a:lnTo>
                  <a:pt x="1298100" y="1546760"/>
                </a:lnTo>
                <a:close/>
                <a:moveTo>
                  <a:pt x="1945326" y="460376"/>
                </a:moveTo>
                <a:lnTo>
                  <a:pt x="1918417" y="478190"/>
                </a:lnTo>
                <a:cubicBezTo>
                  <a:pt x="1851444" y="538596"/>
                  <a:pt x="1804451" y="680014"/>
                  <a:pt x="1804451" y="844837"/>
                </a:cubicBezTo>
                <a:lnTo>
                  <a:pt x="1812194" y="954058"/>
                </a:lnTo>
                <a:lnTo>
                  <a:pt x="1961955" y="1031884"/>
                </a:lnTo>
                <a:lnTo>
                  <a:pt x="2044686" y="1089960"/>
                </a:lnTo>
                <a:lnTo>
                  <a:pt x="2054333" y="1067318"/>
                </a:lnTo>
                <a:cubicBezTo>
                  <a:pt x="2074453" y="1003810"/>
                  <a:pt x="2086201" y="927249"/>
                  <a:pt x="2086201" y="844837"/>
                </a:cubicBezTo>
                <a:cubicBezTo>
                  <a:pt x="2086201" y="680014"/>
                  <a:pt x="2039208" y="538596"/>
                  <a:pt x="1972235" y="478190"/>
                </a:cubicBezTo>
                <a:close/>
                <a:moveTo>
                  <a:pt x="635635" y="460376"/>
                </a:moveTo>
                <a:lnTo>
                  <a:pt x="608726" y="478190"/>
                </a:lnTo>
                <a:cubicBezTo>
                  <a:pt x="541753" y="538596"/>
                  <a:pt x="494760" y="680014"/>
                  <a:pt x="494760" y="844837"/>
                </a:cubicBezTo>
                <a:cubicBezTo>
                  <a:pt x="494760" y="927249"/>
                  <a:pt x="506508" y="1003810"/>
                  <a:pt x="526628" y="1067318"/>
                </a:cubicBezTo>
                <a:lnTo>
                  <a:pt x="536978" y="1091606"/>
                </a:lnTo>
                <a:lnTo>
                  <a:pt x="622053" y="1031884"/>
                </a:lnTo>
                <a:lnTo>
                  <a:pt x="768650" y="955702"/>
                </a:lnTo>
                <a:lnTo>
                  <a:pt x="776510" y="844837"/>
                </a:lnTo>
                <a:cubicBezTo>
                  <a:pt x="776510" y="680014"/>
                  <a:pt x="729517" y="538596"/>
                  <a:pt x="662544" y="478190"/>
                </a:cubicBezTo>
                <a:close/>
                <a:moveTo>
                  <a:pt x="1624951" y="365070"/>
                </a:moveTo>
                <a:cubicBezTo>
                  <a:pt x="1601126" y="365070"/>
                  <a:pt x="1581811" y="384384"/>
                  <a:pt x="1581811" y="408210"/>
                </a:cubicBezTo>
                <a:lnTo>
                  <a:pt x="1581811" y="480517"/>
                </a:lnTo>
                <a:cubicBezTo>
                  <a:pt x="1581811" y="504342"/>
                  <a:pt x="1601126" y="523656"/>
                  <a:pt x="1624951" y="523656"/>
                </a:cubicBezTo>
                <a:lnTo>
                  <a:pt x="1655506" y="523656"/>
                </a:lnTo>
                <a:cubicBezTo>
                  <a:pt x="1679331" y="523656"/>
                  <a:pt x="1698646" y="504342"/>
                  <a:pt x="1698646" y="480517"/>
                </a:cubicBezTo>
                <a:lnTo>
                  <a:pt x="1698646" y="408210"/>
                </a:lnTo>
                <a:cubicBezTo>
                  <a:pt x="1698646" y="384384"/>
                  <a:pt x="1679331" y="365070"/>
                  <a:pt x="1655506" y="365070"/>
                </a:cubicBezTo>
                <a:close/>
                <a:moveTo>
                  <a:pt x="1155712" y="257005"/>
                </a:moveTo>
                <a:cubicBezTo>
                  <a:pt x="1131886" y="257005"/>
                  <a:pt x="1112572" y="276320"/>
                  <a:pt x="1112572" y="300145"/>
                </a:cubicBezTo>
                <a:lnTo>
                  <a:pt x="1112572" y="480517"/>
                </a:lnTo>
                <a:cubicBezTo>
                  <a:pt x="1112572" y="504342"/>
                  <a:pt x="1131886" y="523656"/>
                  <a:pt x="1155712" y="523656"/>
                </a:cubicBezTo>
                <a:lnTo>
                  <a:pt x="1186266" y="523656"/>
                </a:lnTo>
                <a:cubicBezTo>
                  <a:pt x="1210092" y="523656"/>
                  <a:pt x="1229406" y="504342"/>
                  <a:pt x="1229406" y="480517"/>
                </a:cubicBezTo>
                <a:lnTo>
                  <a:pt x="1229406" y="300145"/>
                </a:lnTo>
                <a:cubicBezTo>
                  <a:pt x="1229406" y="276320"/>
                  <a:pt x="1210092" y="257005"/>
                  <a:pt x="1186266" y="257005"/>
                </a:cubicBezTo>
                <a:close/>
                <a:moveTo>
                  <a:pt x="1612536" y="203991"/>
                </a:moveTo>
                <a:lnTo>
                  <a:pt x="1667921" y="203991"/>
                </a:lnTo>
                <a:cubicBezTo>
                  <a:pt x="1711110" y="203991"/>
                  <a:pt x="1746121" y="239003"/>
                  <a:pt x="1746121" y="282190"/>
                </a:cubicBezTo>
                <a:lnTo>
                  <a:pt x="1746121" y="290891"/>
                </a:lnTo>
                <a:lnTo>
                  <a:pt x="1696777" y="290891"/>
                </a:lnTo>
                <a:lnTo>
                  <a:pt x="1695255" y="283353"/>
                </a:lnTo>
                <a:cubicBezTo>
                  <a:pt x="1688706" y="267870"/>
                  <a:pt x="1673375" y="257005"/>
                  <a:pt x="1655506" y="257005"/>
                </a:cubicBezTo>
                <a:lnTo>
                  <a:pt x="1624951" y="257005"/>
                </a:lnTo>
                <a:cubicBezTo>
                  <a:pt x="1601126" y="257005"/>
                  <a:pt x="1581811" y="276320"/>
                  <a:pt x="1581811" y="300145"/>
                </a:cubicBezTo>
                <a:lnTo>
                  <a:pt x="1581811" y="318356"/>
                </a:lnTo>
                <a:lnTo>
                  <a:pt x="1582097" y="318201"/>
                </a:lnTo>
                <a:cubicBezTo>
                  <a:pt x="1591452" y="314244"/>
                  <a:pt x="1601738" y="312056"/>
                  <a:pt x="1612536" y="312056"/>
                </a:cubicBezTo>
                <a:lnTo>
                  <a:pt x="1667921" y="312056"/>
                </a:lnTo>
                <a:cubicBezTo>
                  <a:pt x="1711110" y="312056"/>
                  <a:pt x="1746121" y="347067"/>
                  <a:pt x="1746121" y="390255"/>
                </a:cubicBezTo>
                <a:lnTo>
                  <a:pt x="1746121" y="498471"/>
                </a:lnTo>
                <a:cubicBezTo>
                  <a:pt x="1746121" y="541659"/>
                  <a:pt x="1711110" y="576670"/>
                  <a:pt x="1667921" y="576670"/>
                </a:cubicBezTo>
                <a:lnTo>
                  <a:pt x="1612536" y="576670"/>
                </a:lnTo>
                <a:cubicBezTo>
                  <a:pt x="1569347" y="576670"/>
                  <a:pt x="1534335" y="541659"/>
                  <a:pt x="1534335" y="498471"/>
                </a:cubicBezTo>
                <a:lnTo>
                  <a:pt x="1534335" y="282190"/>
                </a:lnTo>
                <a:cubicBezTo>
                  <a:pt x="1534335" y="239003"/>
                  <a:pt x="1569347" y="203991"/>
                  <a:pt x="1612536" y="203991"/>
                </a:cubicBezTo>
                <a:close/>
                <a:moveTo>
                  <a:pt x="1379879" y="203991"/>
                </a:moveTo>
                <a:lnTo>
                  <a:pt x="1435266" y="203991"/>
                </a:lnTo>
                <a:cubicBezTo>
                  <a:pt x="1478454" y="203991"/>
                  <a:pt x="1513465" y="239003"/>
                  <a:pt x="1513465" y="282190"/>
                </a:cubicBezTo>
                <a:lnTo>
                  <a:pt x="1513465" y="299067"/>
                </a:lnTo>
                <a:lnTo>
                  <a:pt x="1513465" y="349582"/>
                </a:lnTo>
                <a:lnTo>
                  <a:pt x="1513465" y="366458"/>
                </a:lnTo>
                <a:cubicBezTo>
                  <a:pt x="1513465" y="409646"/>
                  <a:pt x="1478454" y="444658"/>
                  <a:pt x="1435266" y="444658"/>
                </a:cubicBezTo>
                <a:lnTo>
                  <a:pt x="1407573" y="444658"/>
                </a:lnTo>
                <a:lnTo>
                  <a:pt x="1407573" y="444532"/>
                </a:lnTo>
                <a:lnTo>
                  <a:pt x="1392295" y="444532"/>
                </a:lnTo>
                <a:cubicBezTo>
                  <a:pt x="1368469" y="444532"/>
                  <a:pt x="1349155" y="463846"/>
                  <a:pt x="1349155" y="487672"/>
                </a:cubicBezTo>
                <a:lnTo>
                  <a:pt x="1349155" y="522865"/>
                </a:lnTo>
                <a:lnTo>
                  <a:pt x="1515048" y="522865"/>
                </a:lnTo>
                <a:lnTo>
                  <a:pt x="1515048" y="577983"/>
                </a:lnTo>
                <a:lnTo>
                  <a:pt x="1301878" y="577983"/>
                </a:lnTo>
                <a:lnTo>
                  <a:pt x="1301878" y="537108"/>
                </a:lnTo>
                <a:lnTo>
                  <a:pt x="1301680" y="537108"/>
                </a:lnTo>
                <a:lnTo>
                  <a:pt x="1301680" y="469718"/>
                </a:lnTo>
                <a:cubicBezTo>
                  <a:pt x="1301680" y="426529"/>
                  <a:pt x="1336691" y="391517"/>
                  <a:pt x="1379879" y="391517"/>
                </a:cubicBezTo>
                <a:lnTo>
                  <a:pt x="1407573" y="391517"/>
                </a:lnTo>
                <a:lnTo>
                  <a:pt x="1407573" y="391644"/>
                </a:lnTo>
                <a:lnTo>
                  <a:pt x="1422850" y="391644"/>
                </a:lnTo>
                <a:cubicBezTo>
                  <a:pt x="1446676" y="391644"/>
                  <a:pt x="1465990" y="372329"/>
                  <a:pt x="1465990" y="348504"/>
                </a:cubicBezTo>
                <a:lnTo>
                  <a:pt x="1465990" y="300145"/>
                </a:lnTo>
                <a:cubicBezTo>
                  <a:pt x="1465990" y="276320"/>
                  <a:pt x="1446676" y="257005"/>
                  <a:pt x="1422850" y="257005"/>
                </a:cubicBezTo>
                <a:lnTo>
                  <a:pt x="1392295" y="257005"/>
                </a:lnTo>
                <a:cubicBezTo>
                  <a:pt x="1368469" y="257005"/>
                  <a:pt x="1349155" y="276320"/>
                  <a:pt x="1349155" y="300145"/>
                </a:cubicBezTo>
                <a:lnTo>
                  <a:pt x="1349155" y="349582"/>
                </a:lnTo>
                <a:lnTo>
                  <a:pt x="1301680" y="349582"/>
                </a:lnTo>
                <a:lnTo>
                  <a:pt x="1301680" y="282190"/>
                </a:lnTo>
                <a:cubicBezTo>
                  <a:pt x="1301680" y="239003"/>
                  <a:pt x="1336691" y="203991"/>
                  <a:pt x="1379879" y="203991"/>
                </a:cubicBezTo>
                <a:close/>
                <a:moveTo>
                  <a:pt x="1143296" y="203991"/>
                </a:moveTo>
                <a:lnTo>
                  <a:pt x="1198682" y="203991"/>
                </a:lnTo>
                <a:cubicBezTo>
                  <a:pt x="1241870" y="203991"/>
                  <a:pt x="1276882" y="239003"/>
                  <a:pt x="1276882" y="282190"/>
                </a:cubicBezTo>
                <a:lnTo>
                  <a:pt x="1276882" y="498471"/>
                </a:lnTo>
                <a:cubicBezTo>
                  <a:pt x="1276882" y="541659"/>
                  <a:pt x="1241870" y="576670"/>
                  <a:pt x="1198682" y="576670"/>
                </a:cubicBezTo>
                <a:lnTo>
                  <a:pt x="1143296" y="576670"/>
                </a:lnTo>
                <a:cubicBezTo>
                  <a:pt x="1100108" y="576670"/>
                  <a:pt x="1065096" y="541659"/>
                  <a:pt x="1065096" y="498471"/>
                </a:cubicBezTo>
                <a:lnTo>
                  <a:pt x="1065096" y="282190"/>
                </a:lnTo>
                <a:cubicBezTo>
                  <a:pt x="1065096" y="239003"/>
                  <a:pt x="1100108" y="203991"/>
                  <a:pt x="1143296" y="203991"/>
                </a:cubicBezTo>
                <a:close/>
                <a:moveTo>
                  <a:pt x="913041" y="203991"/>
                </a:moveTo>
                <a:lnTo>
                  <a:pt x="968427" y="203991"/>
                </a:lnTo>
                <a:cubicBezTo>
                  <a:pt x="1011615" y="203991"/>
                  <a:pt x="1046626" y="239003"/>
                  <a:pt x="1046626" y="282190"/>
                </a:cubicBezTo>
                <a:lnTo>
                  <a:pt x="1046626" y="299067"/>
                </a:lnTo>
                <a:lnTo>
                  <a:pt x="1046626" y="349582"/>
                </a:lnTo>
                <a:lnTo>
                  <a:pt x="1046626" y="366458"/>
                </a:lnTo>
                <a:cubicBezTo>
                  <a:pt x="1046626" y="409646"/>
                  <a:pt x="1011615" y="444658"/>
                  <a:pt x="968427" y="444658"/>
                </a:cubicBezTo>
                <a:lnTo>
                  <a:pt x="940734" y="444658"/>
                </a:lnTo>
                <a:lnTo>
                  <a:pt x="940734" y="444532"/>
                </a:lnTo>
                <a:lnTo>
                  <a:pt x="925457" y="444532"/>
                </a:lnTo>
                <a:cubicBezTo>
                  <a:pt x="901631" y="444532"/>
                  <a:pt x="882317" y="463846"/>
                  <a:pt x="882317" y="487672"/>
                </a:cubicBezTo>
                <a:lnTo>
                  <a:pt x="882317" y="522865"/>
                </a:lnTo>
                <a:lnTo>
                  <a:pt x="1048209" y="522865"/>
                </a:lnTo>
                <a:lnTo>
                  <a:pt x="1048209" y="577983"/>
                </a:lnTo>
                <a:lnTo>
                  <a:pt x="834841" y="577983"/>
                </a:lnTo>
                <a:lnTo>
                  <a:pt x="834841" y="522865"/>
                </a:lnTo>
                <a:lnTo>
                  <a:pt x="834841" y="469718"/>
                </a:lnTo>
                <a:cubicBezTo>
                  <a:pt x="834841" y="426529"/>
                  <a:pt x="869853" y="391517"/>
                  <a:pt x="913041" y="391517"/>
                </a:cubicBezTo>
                <a:lnTo>
                  <a:pt x="940734" y="391517"/>
                </a:lnTo>
                <a:lnTo>
                  <a:pt x="940734" y="391644"/>
                </a:lnTo>
                <a:lnTo>
                  <a:pt x="956011" y="391644"/>
                </a:lnTo>
                <a:cubicBezTo>
                  <a:pt x="979837" y="391644"/>
                  <a:pt x="999151" y="372329"/>
                  <a:pt x="999151" y="348504"/>
                </a:cubicBezTo>
                <a:lnTo>
                  <a:pt x="999151" y="300145"/>
                </a:lnTo>
                <a:cubicBezTo>
                  <a:pt x="999151" y="276320"/>
                  <a:pt x="979837" y="257005"/>
                  <a:pt x="956011" y="257005"/>
                </a:cubicBezTo>
                <a:lnTo>
                  <a:pt x="925457" y="257005"/>
                </a:lnTo>
                <a:cubicBezTo>
                  <a:pt x="901631" y="257005"/>
                  <a:pt x="882317" y="276320"/>
                  <a:pt x="882317" y="300145"/>
                </a:cubicBezTo>
                <a:lnTo>
                  <a:pt x="882317" y="349582"/>
                </a:lnTo>
                <a:lnTo>
                  <a:pt x="834841" y="349582"/>
                </a:lnTo>
                <a:lnTo>
                  <a:pt x="834841" y="282190"/>
                </a:lnTo>
                <a:cubicBezTo>
                  <a:pt x="834841" y="239003"/>
                  <a:pt x="869853" y="203991"/>
                  <a:pt x="913041" y="203991"/>
                </a:cubicBezTo>
                <a:close/>
                <a:moveTo>
                  <a:pt x="1292004" y="78037"/>
                </a:moveTo>
                <a:cubicBezTo>
                  <a:pt x="621549" y="78037"/>
                  <a:pt x="78038" y="621549"/>
                  <a:pt x="78038" y="1292004"/>
                </a:cubicBezTo>
                <a:cubicBezTo>
                  <a:pt x="78038" y="1375811"/>
                  <a:pt x="86530" y="1457635"/>
                  <a:pt x="102701" y="1536661"/>
                </a:cubicBezTo>
                <a:lnTo>
                  <a:pt x="118602" y="1598500"/>
                </a:lnTo>
                <a:lnTo>
                  <a:pt x="155938" y="1520994"/>
                </a:lnTo>
                <a:cubicBezTo>
                  <a:pt x="210635" y="1420307"/>
                  <a:pt x="278327" y="1327703"/>
                  <a:pt x="356763" y="1245434"/>
                </a:cubicBezTo>
                <a:lnTo>
                  <a:pt x="470260" y="1141041"/>
                </a:lnTo>
                <a:lnTo>
                  <a:pt x="467665" y="1135079"/>
                </a:lnTo>
                <a:cubicBezTo>
                  <a:pt x="436662" y="1052228"/>
                  <a:pt x="418559" y="952349"/>
                  <a:pt x="418559" y="844837"/>
                </a:cubicBezTo>
                <a:cubicBezTo>
                  <a:pt x="418559" y="629814"/>
                  <a:pt x="490971" y="445324"/>
                  <a:pt x="594170" y="366519"/>
                </a:cubicBezTo>
                <a:lnTo>
                  <a:pt x="635635" y="343280"/>
                </a:lnTo>
                <a:lnTo>
                  <a:pt x="677100" y="366519"/>
                </a:lnTo>
                <a:cubicBezTo>
                  <a:pt x="754499" y="425623"/>
                  <a:pt x="814581" y="544175"/>
                  <a:pt x="839784" y="690469"/>
                </a:cubicBezTo>
                <a:lnTo>
                  <a:pt x="850572" y="819296"/>
                </a:lnTo>
                <a:lnTo>
                  <a:pt x="882167" y="685457"/>
                </a:lnTo>
                <a:lnTo>
                  <a:pt x="1016912" y="809459"/>
                </a:lnTo>
                <a:lnTo>
                  <a:pt x="1071050" y="646671"/>
                </a:lnTo>
                <a:lnTo>
                  <a:pt x="1190355" y="777949"/>
                </a:lnTo>
                <a:lnTo>
                  <a:pt x="1277694" y="628664"/>
                </a:lnTo>
                <a:lnTo>
                  <a:pt x="1379289" y="802314"/>
                </a:lnTo>
                <a:lnTo>
                  <a:pt x="1520735" y="646672"/>
                </a:lnTo>
                <a:lnTo>
                  <a:pt x="1573448" y="805174"/>
                </a:lnTo>
                <a:lnTo>
                  <a:pt x="1703536" y="685458"/>
                </a:lnTo>
                <a:lnTo>
                  <a:pt x="1731631" y="804469"/>
                </a:lnTo>
                <a:lnTo>
                  <a:pt x="1741177" y="690469"/>
                </a:lnTo>
                <a:cubicBezTo>
                  <a:pt x="1766380" y="544175"/>
                  <a:pt x="1826462" y="425623"/>
                  <a:pt x="1903861" y="366519"/>
                </a:cubicBezTo>
                <a:lnTo>
                  <a:pt x="1945326" y="343280"/>
                </a:lnTo>
                <a:lnTo>
                  <a:pt x="1986791" y="366519"/>
                </a:lnTo>
                <a:cubicBezTo>
                  <a:pt x="2089990" y="445324"/>
                  <a:pt x="2162402" y="629814"/>
                  <a:pt x="2162402" y="844837"/>
                </a:cubicBezTo>
                <a:cubicBezTo>
                  <a:pt x="2162402" y="952349"/>
                  <a:pt x="2144299" y="1052228"/>
                  <a:pt x="2113296" y="1135079"/>
                </a:cubicBezTo>
                <a:lnTo>
                  <a:pt x="2111573" y="1139040"/>
                </a:lnTo>
                <a:lnTo>
                  <a:pt x="2227245" y="1245434"/>
                </a:lnTo>
                <a:cubicBezTo>
                  <a:pt x="2305681" y="1327703"/>
                  <a:pt x="2373373" y="1420307"/>
                  <a:pt x="2428070" y="1520994"/>
                </a:cubicBezTo>
                <a:lnTo>
                  <a:pt x="2465407" y="1598500"/>
                </a:lnTo>
                <a:lnTo>
                  <a:pt x="2481308" y="1536661"/>
                </a:lnTo>
                <a:cubicBezTo>
                  <a:pt x="2497479" y="1457635"/>
                  <a:pt x="2505971" y="1375811"/>
                  <a:pt x="2505971" y="1292004"/>
                </a:cubicBezTo>
                <a:cubicBezTo>
                  <a:pt x="2505971" y="621549"/>
                  <a:pt x="1962459" y="78037"/>
                  <a:pt x="1292004" y="78037"/>
                </a:cubicBezTo>
                <a:close/>
                <a:moveTo>
                  <a:pt x="1292004" y="0"/>
                </a:moveTo>
                <a:cubicBezTo>
                  <a:pt x="2005558" y="0"/>
                  <a:pt x="2584008" y="578450"/>
                  <a:pt x="2584008" y="1292004"/>
                </a:cubicBezTo>
                <a:cubicBezTo>
                  <a:pt x="2584008" y="2005558"/>
                  <a:pt x="2005558" y="2584008"/>
                  <a:pt x="1292004" y="2584008"/>
                </a:cubicBezTo>
                <a:cubicBezTo>
                  <a:pt x="578450" y="2584008"/>
                  <a:pt x="0" y="2005558"/>
                  <a:pt x="0" y="1292004"/>
                </a:cubicBezTo>
                <a:cubicBezTo>
                  <a:pt x="0" y="578450"/>
                  <a:pt x="578450" y="0"/>
                  <a:pt x="129200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0" name="フリーフォーム: 図形 289">
            <a:extLst>
              <a:ext uri="{FF2B5EF4-FFF2-40B4-BE49-F238E27FC236}">
                <a16:creationId xmlns:a16="http://schemas.microsoft.com/office/drawing/2014/main" id="{A4FB242E-DAC3-48AE-4B34-F7C181B45E03}"/>
              </a:ext>
            </a:extLst>
          </p:cNvPr>
          <p:cNvSpPr/>
          <p:nvPr/>
        </p:nvSpPr>
        <p:spPr>
          <a:xfrm>
            <a:off x="3664044" y="3810507"/>
            <a:ext cx="2584008" cy="2584008"/>
          </a:xfrm>
          <a:custGeom>
            <a:avLst/>
            <a:gdLst>
              <a:gd name="csX0" fmla="*/ 1614457 w 2584008"/>
              <a:gd name="csY0" fmla="*/ 2215010 h 2584008"/>
              <a:gd name="csX1" fmla="*/ 1781445 w 2584008"/>
              <a:gd name="csY1" fmla="*/ 2317388 h 2584008"/>
              <a:gd name="csX2" fmla="*/ 1614457 w 2584008"/>
              <a:gd name="csY2" fmla="*/ 2419766 h 2584008"/>
              <a:gd name="csX3" fmla="*/ 1447469 w 2584008"/>
              <a:gd name="csY3" fmla="*/ 2317388 h 2584008"/>
              <a:gd name="csX4" fmla="*/ 1614457 w 2584008"/>
              <a:gd name="csY4" fmla="*/ 2215010 h 2584008"/>
              <a:gd name="csX5" fmla="*/ 994303 w 2584008"/>
              <a:gd name="csY5" fmla="*/ 2215010 h 2584008"/>
              <a:gd name="csX6" fmla="*/ 1161291 w 2584008"/>
              <a:gd name="csY6" fmla="*/ 2317388 h 2584008"/>
              <a:gd name="csX7" fmla="*/ 994303 w 2584008"/>
              <a:gd name="csY7" fmla="*/ 2419766 h 2584008"/>
              <a:gd name="csX8" fmla="*/ 827315 w 2584008"/>
              <a:gd name="csY8" fmla="*/ 2317388 h 2584008"/>
              <a:gd name="csX9" fmla="*/ 994303 w 2584008"/>
              <a:gd name="csY9" fmla="*/ 2215010 h 2584008"/>
              <a:gd name="csX10" fmla="*/ 1292005 w 2584008"/>
              <a:gd name="csY10" fmla="*/ 2123023 h 2584008"/>
              <a:gd name="csX11" fmla="*/ 765701 w 2584008"/>
              <a:gd name="csY11" fmla="*/ 2242734 h 2584008"/>
              <a:gd name="csX12" fmla="*/ 640846 w 2584008"/>
              <a:gd name="csY12" fmla="*/ 2314498 h 2584008"/>
              <a:gd name="csX13" fmla="*/ 765700 w 2584008"/>
              <a:gd name="csY13" fmla="*/ 2386261 h 2584008"/>
              <a:gd name="csX14" fmla="*/ 1292004 w 2584008"/>
              <a:gd name="csY14" fmla="*/ 2505971 h 2584008"/>
              <a:gd name="csX15" fmla="*/ 1818309 w 2584008"/>
              <a:gd name="csY15" fmla="*/ 2386261 h 2584008"/>
              <a:gd name="csX16" fmla="*/ 1943164 w 2584008"/>
              <a:gd name="csY16" fmla="*/ 2314497 h 2584008"/>
              <a:gd name="csX17" fmla="*/ 1818310 w 2584008"/>
              <a:gd name="csY17" fmla="*/ 2242734 h 2584008"/>
              <a:gd name="csX18" fmla="*/ 1292005 w 2584008"/>
              <a:gd name="csY18" fmla="*/ 2123023 h 2584008"/>
              <a:gd name="csX19" fmla="*/ 1919257 w 2584008"/>
              <a:gd name="csY19" fmla="*/ 1466596 h 2584008"/>
              <a:gd name="csX20" fmla="*/ 2083877 w 2584008"/>
              <a:gd name="csY20" fmla="*/ 1631216 h 2584008"/>
              <a:gd name="csX21" fmla="*/ 1919257 w 2584008"/>
              <a:gd name="csY21" fmla="*/ 1795836 h 2584008"/>
              <a:gd name="csX22" fmla="*/ 1754637 w 2584008"/>
              <a:gd name="csY22" fmla="*/ 1631216 h 2584008"/>
              <a:gd name="csX23" fmla="*/ 1919257 w 2584008"/>
              <a:gd name="csY23" fmla="*/ 1466596 h 2584008"/>
              <a:gd name="csX24" fmla="*/ 689503 w 2584008"/>
              <a:gd name="csY24" fmla="*/ 1466596 h 2584008"/>
              <a:gd name="csX25" fmla="*/ 854123 w 2584008"/>
              <a:gd name="csY25" fmla="*/ 1631216 h 2584008"/>
              <a:gd name="csX26" fmla="*/ 689503 w 2584008"/>
              <a:gd name="csY26" fmla="*/ 1795836 h 2584008"/>
              <a:gd name="csX27" fmla="*/ 524883 w 2584008"/>
              <a:gd name="csY27" fmla="*/ 1631216 h 2584008"/>
              <a:gd name="csX28" fmla="*/ 689503 w 2584008"/>
              <a:gd name="csY28" fmla="*/ 1466596 h 2584008"/>
              <a:gd name="csX29" fmla="*/ 1292004 w 2584008"/>
              <a:gd name="csY29" fmla="*/ 922873 h 2584008"/>
              <a:gd name="csX30" fmla="*/ 173437 w 2584008"/>
              <a:gd name="csY30" fmla="*/ 1664309 h 2584008"/>
              <a:gd name="csX31" fmla="*/ 155095 w 2584008"/>
              <a:gd name="csY31" fmla="*/ 1714422 h 2584008"/>
              <a:gd name="csX32" fmla="*/ 173437 w 2584008"/>
              <a:gd name="csY32" fmla="*/ 1764535 h 2584008"/>
              <a:gd name="csX33" fmla="*/ 475760 w 2584008"/>
              <a:gd name="csY33" fmla="*/ 2190604 h 2584008"/>
              <a:gd name="csX34" fmla="*/ 572639 w 2584008"/>
              <a:gd name="csY34" fmla="*/ 2266724 h 2584008"/>
              <a:gd name="csX35" fmla="*/ 622054 w 2584008"/>
              <a:gd name="csY35" fmla="*/ 2232034 h 2584008"/>
              <a:gd name="csX36" fmla="*/ 1292005 w 2584008"/>
              <a:gd name="csY36" fmla="*/ 2044986 h 2584008"/>
              <a:gd name="csX37" fmla="*/ 1961956 w 2584008"/>
              <a:gd name="csY37" fmla="*/ 2232034 h 2584008"/>
              <a:gd name="csX38" fmla="*/ 2011371 w 2584008"/>
              <a:gd name="csY38" fmla="*/ 2266723 h 2584008"/>
              <a:gd name="csX39" fmla="*/ 2108248 w 2584008"/>
              <a:gd name="csY39" fmla="*/ 2190604 h 2584008"/>
              <a:gd name="csX40" fmla="*/ 2410572 w 2584008"/>
              <a:gd name="csY40" fmla="*/ 1764535 h 2584008"/>
              <a:gd name="csX41" fmla="*/ 2428913 w 2584008"/>
              <a:gd name="csY41" fmla="*/ 1714422 h 2584008"/>
              <a:gd name="csX42" fmla="*/ 2410571 w 2584008"/>
              <a:gd name="csY42" fmla="*/ 1664309 h 2584008"/>
              <a:gd name="csX43" fmla="*/ 1292004 w 2584008"/>
              <a:gd name="csY43" fmla="*/ 922873 h 2584008"/>
              <a:gd name="csX44" fmla="*/ 1945326 w 2584008"/>
              <a:gd name="csY44" fmla="*/ 460376 h 2584008"/>
              <a:gd name="csX45" fmla="*/ 1918417 w 2584008"/>
              <a:gd name="csY45" fmla="*/ 478190 h 2584008"/>
              <a:gd name="csX46" fmla="*/ 1804451 w 2584008"/>
              <a:gd name="csY46" fmla="*/ 844837 h 2584008"/>
              <a:gd name="csX47" fmla="*/ 1812194 w 2584008"/>
              <a:gd name="csY47" fmla="*/ 954058 h 2584008"/>
              <a:gd name="csX48" fmla="*/ 1961956 w 2584008"/>
              <a:gd name="csY48" fmla="*/ 1031884 h 2584008"/>
              <a:gd name="csX49" fmla="*/ 2044686 w 2584008"/>
              <a:gd name="csY49" fmla="*/ 1089960 h 2584008"/>
              <a:gd name="csX50" fmla="*/ 2054333 w 2584008"/>
              <a:gd name="csY50" fmla="*/ 1067318 h 2584008"/>
              <a:gd name="csX51" fmla="*/ 2086201 w 2584008"/>
              <a:gd name="csY51" fmla="*/ 844837 h 2584008"/>
              <a:gd name="csX52" fmla="*/ 1972235 w 2584008"/>
              <a:gd name="csY52" fmla="*/ 478190 h 2584008"/>
              <a:gd name="csX53" fmla="*/ 635635 w 2584008"/>
              <a:gd name="csY53" fmla="*/ 460376 h 2584008"/>
              <a:gd name="csX54" fmla="*/ 608726 w 2584008"/>
              <a:gd name="csY54" fmla="*/ 478190 h 2584008"/>
              <a:gd name="csX55" fmla="*/ 494760 w 2584008"/>
              <a:gd name="csY55" fmla="*/ 844837 h 2584008"/>
              <a:gd name="csX56" fmla="*/ 526628 w 2584008"/>
              <a:gd name="csY56" fmla="*/ 1067318 h 2584008"/>
              <a:gd name="csX57" fmla="*/ 536978 w 2584008"/>
              <a:gd name="csY57" fmla="*/ 1091606 h 2584008"/>
              <a:gd name="csX58" fmla="*/ 622053 w 2584008"/>
              <a:gd name="csY58" fmla="*/ 1031884 h 2584008"/>
              <a:gd name="csX59" fmla="*/ 768650 w 2584008"/>
              <a:gd name="csY59" fmla="*/ 955702 h 2584008"/>
              <a:gd name="csX60" fmla="*/ 776510 w 2584008"/>
              <a:gd name="csY60" fmla="*/ 844837 h 2584008"/>
              <a:gd name="csX61" fmla="*/ 662544 w 2584008"/>
              <a:gd name="csY61" fmla="*/ 478190 h 2584008"/>
              <a:gd name="csX62" fmla="*/ 1634095 w 2584008"/>
              <a:gd name="csY62" fmla="*/ 365070 h 2584008"/>
              <a:gd name="csX63" fmla="*/ 1590955 w 2584008"/>
              <a:gd name="csY63" fmla="*/ 408210 h 2584008"/>
              <a:gd name="csX64" fmla="*/ 1590955 w 2584008"/>
              <a:gd name="csY64" fmla="*/ 480517 h 2584008"/>
              <a:gd name="csX65" fmla="*/ 1634095 w 2584008"/>
              <a:gd name="csY65" fmla="*/ 523656 h 2584008"/>
              <a:gd name="csX66" fmla="*/ 1664650 w 2584008"/>
              <a:gd name="csY66" fmla="*/ 523656 h 2584008"/>
              <a:gd name="csX67" fmla="*/ 1707790 w 2584008"/>
              <a:gd name="csY67" fmla="*/ 480517 h 2584008"/>
              <a:gd name="csX68" fmla="*/ 1707790 w 2584008"/>
              <a:gd name="csY68" fmla="*/ 408210 h 2584008"/>
              <a:gd name="csX69" fmla="*/ 1664650 w 2584008"/>
              <a:gd name="csY69" fmla="*/ 365070 h 2584008"/>
              <a:gd name="csX70" fmla="*/ 1164856 w 2584008"/>
              <a:gd name="csY70" fmla="*/ 257005 h 2584008"/>
              <a:gd name="csX71" fmla="*/ 1121716 w 2584008"/>
              <a:gd name="csY71" fmla="*/ 300145 h 2584008"/>
              <a:gd name="csX72" fmla="*/ 1121716 w 2584008"/>
              <a:gd name="csY72" fmla="*/ 480517 h 2584008"/>
              <a:gd name="csX73" fmla="*/ 1164856 w 2584008"/>
              <a:gd name="csY73" fmla="*/ 523656 h 2584008"/>
              <a:gd name="csX74" fmla="*/ 1195410 w 2584008"/>
              <a:gd name="csY74" fmla="*/ 523656 h 2584008"/>
              <a:gd name="csX75" fmla="*/ 1238551 w 2584008"/>
              <a:gd name="csY75" fmla="*/ 480517 h 2584008"/>
              <a:gd name="csX76" fmla="*/ 1238551 w 2584008"/>
              <a:gd name="csY76" fmla="*/ 300145 h 2584008"/>
              <a:gd name="csX77" fmla="*/ 1195410 w 2584008"/>
              <a:gd name="csY77" fmla="*/ 257005 h 2584008"/>
              <a:gd name="csX78" fmla="*/ 1621680 w 2584008"/>
              <a:gd name="csY78" fmla="*/ 203991 h 2584008"/>
              <a:gd name="csX79" fmla="*/ 1677065 w 2584008"/>
              <a:gd name="csY79" fmla="*/ 203991 h 2584008"/>
              <a:gd name="csX80" fmla="*/ 1755265 w 2584008"/>
              <a:gd name="csY80" fmla="*/ 282190 h 2584008"/>
              <a:gd name="csX81" fmla="*/ 1755265 w 2584008"/>
              <a:gd name="csY81" fmla="*/ 290891 h 2584008"/>
              <a:gd name="csX82" fmla="*/ 1705921 w 2584008"/>
              <a:gd name="csY82" fmla="*/ 290891 h 2584008"/>
              <a:gd name="csX83" fmla="*/ 1704399 w 2584008"/>
              <a:gd name="csY83" fmla="*/ 283353 h 2584008"/>
              <a:gd name="csX84" fmla="*/ 1664650 w 2584008"/>
              <a:gd name="csY84" fmla="*/ 257005 h 2584008"/>
              <a:gd name="csX85" fmla="*/ 1634095 w 2584008"/>
              <a:gd name="csY85" fmla="*/ 257005 h 2584008"/>
              <a:gd name="csX86" fmla="*/ 1590955 w 2584008"/>
              <a:gd name="csY86" fmla="*/ 300145 h 2584008"/>
              <a:gd name="csX87" fmla="*/ 1590955 w 2584008"/>
              <a:gd name="csY87" fmla="*/ 318356 h 2584008"/>
              <a:gd name="csX88" fmla="*/ 1591241 w 2584008"/>
              <a:gd name="csY88" fmla="*/ 318201 h 2584008"/>
              <a:gd name="csX89" fmla="*/ 1621680 w 2584008"/>
              <a:gd name="csY89" fmla="*/ 312056 h 2584008"/>
              <a:gd name="csX90" fmla="*/ 1677065 w 2584008"/>
              <a:gd name="csY90" fmla="*/ 312056 h 2584008"/>
              <a:gd name="csX91" fmla="*/ 1755265 w 2584008"/>
              <a:gd name="csY91" fmla="*/ 390255 h 2584008"/>
              <a:gd name="csX92" fmla="*/ 1755265 w 2584008"/>
              <a:gd name="csY92" fmla="*/ 498471 h 2584008"/>
              <a:gd name="csX93" fmla="*/ 1677065 w 2584008"/>
              <a:gd name="csY93" fmla="*/ 576670 h 2584008"/>
              <a:gd name="csX94" fmla="*/ 1621680 w 2584008"/>
              <a:gd name="csY94" fmla="*/ 576670 h 2584008"/>
              <a:gd name="csX95" fmla="*/ 1543479 w 2584008"/>
              <a:gd name="csY95" fmla="*/ 498471 h 2584008"/>
              <a:gd name="csX96" fmla="*/ 1543479 w 2584008"/>
              <a:gd name="csY96" fmla="*/ 282190 h 2584008"/>
              <a:gd name="csX97" fmla="*/ 1621680 w 2584008"/>
              <a:gd name="csY97" fmla="*/ 203991 h 2584008"/>
              <a:gd name="csX98" fmla="*/ 1389023 w 2584008"/>
              <a:gd name="csY98" fmla="*/ 203991 h 2584008"/>
              <a:gd name="csX99" fmla="*/ 1444410 w 2584008"/>
              <a:gd name="csY99" fmla="*/ 203991 h 2584008"/>
              <a:gd name="csX100" fmla="*/ 1522609 w 2584008"/>
              <a:gd name="csY100" fmla="*/ 282190 h 2584008"/>
              <a:gd name="csX101" fmla="*/ 1522609 w 2584008"/>
              <a:gd name="csY101" fmla="*/ 299067 h 2584008"/>
              <a:gd name="csX102" fmla="*/ 1522609 w 2584008"/>
              <a:gd name="csY102" fmla="*/ 349582 h 2584008"/>
              <a:gd name="csX103" fmla="*/ 1522609 w 2584008"/>
              <a:gd name="csY103" fmla="*/ 366458 h 2584008"/>
              <a:gd name="csX104" fmla="*/ 1444410 w 2584008"/>
              <a:gd name="csY104" fmla="*/ 444658 h 2584008"/>
              <a:gd name="csX105" fmla="*/ 1416717 w 2584008"/>
              <a:gd name="csY105" fmla="*/ 444658 h 2584008"/>
              <a:gd name="csX106" fmla="*/ 1416717 w 2584008"/>
              <a:gd name="csY106" fmla="*/ 444532 h 2584008"/>
              <a:gd name="csX107" fmla="*/ 1401439 w 2584008"/>
              <a:gd name="csY107" fmla="*/ 444532 h 2584008"/>
              <a:gd name="csX108" fmla="*/ 1358299 w 2584008"/>
              <a:gd name="csY108" fmla="*/ 487672 h 2584008"/>
              <a:gd name="csX109" fmla="*/ 1358299 w 2584008"/>
              <a:gd name="csY109" fmla="*/ 522865 h 2584008"/>
              <a:gd name="csX110" fmla="*/ 1524192 w 2584008"/>
              <a:gd name="csY110" fmla="*/ 522865 h 2584008"/>
              <a:gd name="csX111" fmla="*/ 1524192 w 2584008"/>
              <a:gd name="csY111" fmla="*/ 577983 h 2584008"/>
              <a:gd name="csX112" fmla="*/ 1311022 w 2584008"/>
              <a:gd name="csY112" fmla="*/ 577983 h 2584008"/>
              <a:gd name="csX113" fmla="*/ 1311022 w 2584008"/>
              <a:gd name="csY113" fmla="*/ 537108 h 2584008"/>
              <a:gd name="csX114" fmla="*/ 1310824 w 2584008"/>
              <a:gd name="csY114" fmla="*/ 537108 h 2584008"/>
              <a:gd name="csX115" fmla="*/ 1310824 w 2584008"/>
              <a:gd name="csY115" fmla="*/ 469718 h 2584008"/>
              <a:gd name="csX116" fmla="*/ 1389023 w 2584008"/>
              <a:gd name="csY116" fmla="*/ 391517 h 2584008"/>
              <a:gd name="csX117" fmla="*/ 1416717 w 2584008"/>
              <a:gd name="csY117" fmla="*/ 391517 h 2584008"/>
              <a:gd name="csX118" fmla="*/ 1416717 w 2584008"/>
              <a:gd name="csY118" fmla="*/ 391644 h 2584008"/>
              <a:gd name="csX119" fmla="*/ 1431994 w 2584008"/>
              <a:gd name="csY119" fmla="*/ 391644 h 2584008"/>
              <a:gd name="csX120" fmla="*/ 1475134 w 2584008"/>
              <a:gd name="csY120" fmla="*/ 348504 h 2584008"/>
              <a:gd name="csX121" fmla="*/ 1475134 w 2584008"/>
              <a:gd name="csY121" fmla="*/ 300145 h 2584008"/>
              <a:gd name="csX122" fmla="*/ 1431994 w 2584008"/>
              <a:gd name="csY122" fmla="*/ 257005 h 2584008"/>
              <a:gd name="csX123" fmla="*/ 1401439 w 2584008"/>
              <a:gd name="csY123" fmla="*/ 257005 h 2584008"/>
              <a:gd name="csX124" fmla="*/ 1358299 w 2584008"/>
              <a:gd name="csY124" fmla="*/ 300145 h 2584008"/>
              <a:gd name="csX125" fmla="*/ 1358299 w 2584008"/>
              <a:gd name="csY125" fmla="*/ 349582 h 2584008"/>
              <a:gd name="csX126" fmla="*/ 1310824 w 2584008"/>
              <a:gd name="csY126" fmla="*/ 349582 h 2584008"/>
              <a:gd name="csX127" fmla="*/ 1310824 w 2584008"/>
              <a:gd name="csY127" fmla="*/ 282190 h 2584008"/>
              <a:gd name="csX128" fmla="*/ 1389023 w 2584008"/>
              <a:gd name="csY128" fmla="*/ 203991 h 2584008"/>
              <a:gd name="csX129" fmla="*/ 1152440 w 2584008"/>
              <a:gd name="csY129" fmla="*/ 203991 h 2584008"/>
              <a:gd name="csX130" fmla="*/ 1207826 w 2584008"/>
              <a:gd name="csY130" fmla="*/ 203991 h 2584008"/>
              <a:gd name="csX131" fmla="*/ 1286026 w 2584008"/>
              <a:gd name="csY131" fmla="*/ 282190 h 2584008"/>
              <a:gd name="csX132" fmla="*/ 1286026 w 2584008"/>
              <a:gd name="csY132" fmla="*/ 498471 h 2584008"/>
              <a:gd name="csX133" fmla="*/ 1207826 w 2584008"/>
              <a:gd name="csY133" fmla="*/ 576670 h 2584008"/>
              <a:gd name="csX134" fmla="*/ 1152440 w 2584008"/>
              <a:gd name="csY134" fmla="*/ 576670 h 2584008"/>
              <a:gd name="csX135" fmla="*/ 1074240 w 2584008"/>
              <a:gd name="csY135" fmla="*/ 498471 h 2584008"/>
              <a:gd name="csX136" fmla="*/ 1074240 w 2584008"/>
              <a:gd name="csY136" fmla="*/ 282190 h 2584008"/>
              <a:gd name="csX137" fmla="*/ 1152440 w 2584008"/>
              <a:gd name="csY137" fmla="*/ 203991 h 2584008"/>
              <a:gd name="csX138" fmla="*/ 922186 w 2584008"/>
              <a:gd name="csY138" fmla="*/ 203991 h 2584008"/>
              <a:gd name="csX139" fmla="*/ 977571 w 2584008"/>
              <a:gd name="csY139" fmla="*/ 203991 h 2584008"/>
              <a:gd name="csX140" fmla="*/ 1055770 w 2584008"/>
              <a:gd name="csY140" fmla="*/ 282190 h 2584008"/>
              <a:gd name="csX141" fmla="*/ 1055770 w 2584008"/>
              <a:gd name="csY141" fmla="*/ 299067 h 2584008"/>
              <a:gd name="csX142" fmla="*/ 1055770 w 2584008"/>
              <a:gd name="csY142" fmla="*/ 349582 h 2584008"/>
              <a:gd name="csX143" fmla="*/ 1055770 w 2584008"/>
              <a:gd name="csY143" fmla="*/ 366458 h 2584008"/>
              <a:gd name="csX144" fmla="*/ 977571 w 2584008"/>
              <a:gd name="csY144" fmla="*/ 444658 h 2584008"/>
              <a:gd name="csX145" fmla="*/ 949878 w 2584008"/>
              <a:gd name="csY145" fmla="*/ 444658 h 2584008"/>
              <a:gd name="csX146" fmla="*/ 949878 w 2584008"/>
              <a:gd name="csY146" fmla="*/ 444532 h 2584008"/>
              <a:gd name="csX147" fmla="*/ 934601 w 2584008"/>
              <a:gd name="csY147" fmla="*/ 444532 h 2584008"/>
              <a:gd name="csX148" fmla="*/ 891461 w 2584008"/>
              <a:gd name="csY148" fmla="*/ 487672 h 2584008"/>
              <a:gd name="csX149" fmla="*/ 891461 w 2584008"/>
              <a:gd name="csY149" fmla="*/ 522865 h 2584008"/>
              <a:gd name="csX150" fmla="*/ 1057353 w 2584008"/>
              <a:gd name="csY150" fmla="*/ 522865 h 2584008"/>
              <a:gd name="csX151" fmla="*/ 1057353 w 2584008"/>
              <a:gd name="csY151" fmla="*/ 577983 h 2584008"/>
              <a:gd name="csX152" fmla="*/ 843985 w 2584008"/>
              <a:gd name="csY152" fmla="*/ 577983 h 2584008"/>
              <a:gd name="csX153" fmla="*/ 843985 w 2584008"/>
              <a:gd name="csY153" fmla="*/ 522865 h 2584008"/>
              <a:gd name="csX154" fmla="*/ 843985 w 2584008"/>
              <a:gd name="csY154" fmla="*/ 469718 h 2584008"/>
              <a:gd name="csX155" fmla="*/ 922186 w 2584008"/>
              <a:gd name="csY155" fmla="*/ 391517 h 2584008"/>
              <a:gd name="csX156" fmla="*/ 949878 w 2584008"/>
              <a:gd name="csY156" fmla="*/ 391517 h 2584008"/>
              <a:gd name="csX157" fmla="*/ 949878 w 2584008"/>
              <a:gd name="csY157" fmla="*/ 391644 h 2584008"/>
              <a:gd name="csX158" fmla="*/ 965156 w 2584008"/>
              <a:gd name="csY158" fmla="*/ 391644 h 2584008"/>
              <a:gd name="csX159" fmla="*/ 1008295 w 2584008"/>
              <a:gd name="csY159" fmla="*/ 348504 h 2584008"/>
              <a:gd name="csX160" fmla="*/ 1008295 w 2584008"/>
              <a:gd name="csY160" fmla="*/ 300145 h 2584008"/>
              <a:gd name="csX161" fmla="*/ 965156 w 2584008"/>
              <a:gd name="csY161" fmla="*/ 257005 h 2584008"/>
              <a:gd name="csX162" fmla="*/ 934601 w 2584008"/>
              <a:gd name="csY162" fmla="*/ 257005 h 2584008"/>
              <a:gd name="csX163" fmla="*/ 891461 w 2584008"/>
              <a:gd name="csY163" fmla="*/ 300145 h 2584008"/>
              <a:gd name="csX164" fmla="*/ 891461 w 2584008"/>
              <a:gd name="csY164" fmla="*/ 349582 h 2584008"/>
              <a:gd name="csX165" fmla="*/ 843985 w 2584008"/>
              <a:gd name="csY165" fmla="*/ 349582 h 2584008"/>
              <a:gd name="csX166" fmla="*/ 843985 w 2584008"/>
              <a:gd name="csY166" fmla="*/ 282190 h 2584008"/>
              <a:gd name="csX167" fmla="*/ 922186 w 2584008"/>
              <a:gd name="csY167" fmla="*/ 203991 h 2584008"/>
              <a:gd name="csX168" fmla="*/ 1292004 w 2584008"/>
              <a:gd name="csY168" fmla="*/ 78037 h 2584008"/>
              <a:gd name="csX169" fmla="*/ 78037 w 2584008"/>
              <a:gd name="csY169" fmla="*/ 1292004 h 2584008"/>
              <a:gd name="csX170" fmla="*/ 102701 w 2584008"/>
              <a:gd name="csY170" fmla="*/ 1536661 h 2584008"/>
              <a:gd name="csX171" fmla="*/ 118601 w 2584008"/>
              <a:gd name="csY171" fmla="*/ 1598500 h 2584008"/>
              <a:gd name="csX172" fmla="*/ 155938 w 2584008"/>
              <a:gd name="csY172" fmla="*/ 1520994 h 2584008"/>
              <a:gd name="csX173" fmla="*/ 356763 w 2584008"/>
              <a:gd name="csY173" fmla="*/ 1245434 h 2584008"/>
              <a:gd name="csX174" fmla="*/ 470260 w 2584008"/>
              <a:gd name="csY174" fmla="*/ 1141041 h 2584008"/>
              <a:gd name="csX175" fmla="*/ 467665 w 2584008"/>
              <a:gd name="csY175" fmla="*/ 1135079 h 2584008"/>
              <a:gd name="csX176" fmla="*/ 418559 w 2584008"/>
              <a:gd name="csY176" fmla="*/ 844837 h 2584008"/>
              <a:gd name="csX177" fmla="*/ 594170 w 2584008"/>
              <a:gd name="csY177" fmla="*/ 366519 h 2584008"/>
              <a:gd name="csX178" fmla="*/ 635635 w 2584008"/>
              <a:gd name="csY178" fmla="*/ 343280 h 2584008"/>
              <a:gd name="csX179" fmla="*/ 677100 w 2584008"/>
              <a:gd name="csY179" fmla="*/ 366519 h 2584008"/>
              <a:gd name="csX180" fmla="*/ 839784 w 2584008"/>
              <a:gd name="csY180" fmla="*/ 690469 h 2584008"/>
              <a:gd name="csX181" fmla="*/ 850572 w 2584008"/>
              <a:gd name="csY181" fmla="*/ 819296 h 2584008"/>
              <a:gd name="csX182" fmla="*/ 882167 w 2584008"/>
              <a:gd name="csY182" fmla="*/ 685457 h 2584008"/>
              <a:gd name="csX183" fmla="*/ 1016912 w 2584008"/>
              <a:gd name="csY183" fmla="*/ 809459 h 2584008"/>
              <a:gd name="csX184" fmla="*/ 1071050 w 2584008"/>
              <a:gd name="csY184" fmla="*/ 646671 h 2584008"/>
              <a:gd name="csX185" fmla="*/ 1190355 w 2584008"/>
              <a:gd name="csY185" fmla="*/ 777949 h 2584008"/>
              <a:gd name="csX186" fmla="*/ 1277694 w 2584008"/>
              <a:gd name="csY186" fmla="*/ 628664 h 2584008"/>
              <a:gd name="csX187" fmla="*/ 1379289 w 2584008"/>
              <a:gd name="csY187" fmla="*/ 802314 h 2584008"/>
              <a:gd name="csX188" fmla="*/ 1520735 w 2584008"/>
              <a:gd name="csY188" fmla="*/ 646672 h 2584008"/>
              <a:gd name="csX189" fmla="*/ 1573448 w 2584008"/>
              <a:gd name="csY189" fmla="*/ 805174 h 2584008"/>
              <a:gd name="csX190" fmla="*/ 1703536 w 2584008"/>
              <a:gd name="csY190" fmla="*/ 685458 h 2584008"/>
              <a:gd name="csX191" fmla="*/ 1731631 w 2584008"/>
              <a:gd name="csY191" fmla="*/ 804469 h 2584008"/>
              <a:gd name="csX192" fmla="*/ 1741177 w 2584008"/>
              <a:gd name="csY192" fmla="*/ 690469 h 2584008"/>
              <a:gd name="csX193" fmla="*/ 1903861 w 2584008"/>
              <a:gd name="csY193" fmla="*/ 366519 h 2584008"/>
              <a:gd name="csX194" fmla="*/ 1945326 w 2584008"/>
              <a:gd name="csY194" fmla="*/ 343280 h 2584008"/>
              <a:gd name="csX195" fmla="*/ 1986791 w 2584008"/>
              <a:gd name="csY195" fmla="*/ 366519 h 2584008"/>
              <a:gd name="csX196" fmla="*/ 2162402 w 2584008"/>
              <a:gd name="csY196" fmla="*/ 844837 h 2584008"/>
              <a:gd name="csX197" fmla="*/ 2113296 w 2584008"/>
              <a:gd name="csY197" fmla="*/ 1135079 h 2584008"/>
              <a:gd name="csX198" fmla="*/ 2111573 w 2584008"/>
              <a:gd name="csY198" fmla="*/ 1139039 h 2584008"/>
              <a:gd name="csX199" fmla="*/ 2227245 w 2584008"/>
              <a:gd name="csY199" fmla="*/ 1245434 h 2584008"/>
              <a:gd name="csX200" fmla="*/ 2428070 w 2584008"/>
              <a:gd name="csY200" fmla="*/ 1520994 h 2584008"/>
              <a:gd name="csX201" fmla="*/ 2465407 w 2584008"/>
              <a:gd name="csY201" fmla="*/ 1598500 h 2584008"/>
              <a:gd name="csX202" fmla="*/ 2481308 w 2584008"/>
              <a:gd name="csY202" fmla="*/ 1536661 h 2584008"/>
              <a:gd name="csX203" fmla="*/ 2505971 w 2584008"/>
              <a:gd name="csY203" fmla="*/ 1292004 h 2584008"/>
              <a:gd name="csX204" fmla="*/ 1292004 w 2584008"/>
              <a:gd name="csY204" fmla="*/ 78037 h 2584008"/>
              <a:gd name="csX205" fmla="*/ 1292004 w 2584008"/>
              <a:gd name="csY205" fmla="*/ 0 h 2584008"/>
              <a:gd name="csX206" fmla="*/ 2584008 w 2584008"/>
              <a:gd name="csY206" fmla="*/ 1292004 h 2584008"/>
              <a:gd name="csX207" fmla="*/ 1292004 w 2584008"/>
              <a:gd name="csY207" fmla="*/ 2584008 h 2584008"/>
              <a:gd name="csX208" fmla="*/ 0 w 2584008"/>
              <a:gd name="csY208" fmla="*/ 1292004 h 2584008"/>
              <a:gd name="csX209" fmla="*/ 1292004 w 2584008"/>
              <a:gd name="csY209" fmla="*/ 0 h 258400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</a:cxnLst>
            <a:rect l="l" t="t" r="r" b="b"/>
            <a:pathLst>
              <a:path w="2584008" h="2584008">
                <a:moveTo>
                  <a:pt x="1614457" y="2215010"/>
                </a:moveTo>
                <a:cubicBezTo>
                  <a:pt x="1706682" y="2215010"/>
                  <a:pt x="1781445" y="2260846"/>
                  <a:pt x="1781445" y="2317388"/>
                </a:cubicBezTo>
                <a:cubicBezTo>
                  <a:pt x="1781445" y="2373930"/>
                  <a:pt x="1706682" y="2419766"/>
                  <a:pt x="1614457" y="2419766"/>
                </a:cubicBezTo>
                <a:cubicBezTo>
                  <a:pt x="1522232" y="2419766"/>
                  <a:pt x="1447469" y="2373930"/>
                  <a:pt x="1447469" y="2317388"/>
                </a:cubicBezTo>
                <a:cubicBezTo>
                  <a:pt x="1447469" y="2260846"/>
                  <a:pt x="1522232" y="2215010"/>
                  <a:pt x="1614457" y="2215010"/>
                </a:cubicBezTo>
                <a:close/>
                <a:moveTo>
                  <a:pt x="994303" y="2215010"/>
                </a:moveTo>
                <a:cubicBezTo>
                  <a:pt x="1086528" y="2215010"/>
                  <a:pt x="1161291" y="2260846"/>
                  <a:pt x="1161291" y="2317388"/>
                </a:cubicBezTo>
                <a:cubicBezTo>
                  <a:pt x="1161291" y="2373930"/>
                  <a:pt x="1086528" y="2419766"/>
                  <a:pt x="994303" y="2419766"/>
                </a:cubicBezTo>
                <a:cubicBezTo>
                  <a:pt x="902078" y="2419766"/>
                  <a:pt x="827315" y="2373930"/>
                  <a:pt x="827315" y="2317388"/>
                </a:cubicBezTo>
                <a:cubicBezTo>
                  <a:pt x="827315" y="2260846"/>
                  <a:pt x="902078" y="2215010"/>
                  <a:pt x="994303" y="2215010"/>
                </a:cubicBezTo>
                <a:close/>
                <a:moveTo>
                  <a:pt x="1292005" y="2123023"/>
                </a:moveTo>
                <a:cubicBezTo>
                  <a:pt x="1103440" y="2123023"/>
                  <a:pt x="924916" y="2166016"/>
                  <a:pt x="765701" y="2242734"/>
                </a:cubicBezTo>
                <a:lnTo>
                  <a:pt x="640846" y="2314498"/>
                </a:lnTo>
                <a:lnTo>
                  <a:pt x="765700" y="2386261"/>
                </a:lnTo>
                <a:cubicBezTo>
                  <a:pt x="924915" y="2462979"/>
                  <a:pt x="1103439" y="2505971"/>
                  <a:pt x="1292004" y="2505971"/>
                </a:cubicBezTo>
                <a:cubicBezTo>
                  <a:pt x="1480570" y="2505971"/>
                  <a:pt x="1659094" y="2462979"/>
                  <a:pt x="1818309" y="2386261"/>
                </a:cubicBezTo>
                <a:lnTo>
                  <a:pt x="1943164" y="2314497"/>
                </a:lnTo>
                <a:lnTo>
                  <a:pt x="1818310" y="2242734"/>
                </a:lnTo>
                <a:cubicBezTo>
                  <a:pt x="1659095" y="2166016"/>
                  <a:pt x="1480571" y="2123023"/>
                  <a:pt x="1292005" y="2123023"/>
                </a:cubicBezTo>
                <a:close/>
                <a:moveTo>
                  <a:pt x="1919257" y="1466596"/>
                </a:moveTo>
                <a:cubicBezTo>
                  <a:pt x="2010174" y="1466596"/>
                  <a:pt x="2083877" y="1540299"/>
                  <a:pt x="2083877" y="1631216"/>
                </a:cubicBezTo>
                <a:cubicBezTo>
                  <a:pt x="2083877" y="1722133"/>
                  <a:pt x="2010174" y="1795836"/>
                  <a:pt x="1919257" y="1795836"/>
                </a:cubicBezTo>
                <a:cubicBezTo>
                  <a:pt x="1828340" y="1795836"/>
                  <a:pt x="1754637" y="1722133"/>
                  <a:pt x="1754637" y="1631216"/>
                </a:cubicBezTo>
                <a:cubicBezTo>
                  <a:pt x="1754637" y="1540299"/>
                  <a:pt x="1828340" y="1466596"/>
                  <a:pt x="1919257" y="1466596"/>
                </a:cubicBezTo>
                <a:close/>
                <a:moveTo>
                  <a:pt x="689503" y="1466596"/>
                </a:moveTo>
                <a:cubicBezTo>
                  <a:pt x="780420" y="1466596"/>
                  <a:pt x="854123" y="1540299"/>
                  <a:pt x="854123" y="1631216"/>
                </a:cubicBezTo>
                <a:cubicBezTo>
                  <a:pt x="854123" y="1722133"/>
                  <a:pt x="780420" y="1795836"/>
                  <a:pt x="689503" y="1795836"/>
                </a:cubicBezTo>
                <a:cubicBezTo>
                  <a:pt x="598586" y="1795836"/>
                  <a:pt x="524883" y="1722133"/>
                  <a:pt x="524883" y="1631216"/>
                </a:cubicBezTo>
                <a:cubicBezTo>
                  <a:pt x="524883" y="1540299"/>
                  <a:pt x="598586" y="1466596"/>
                  <a:pt x="689503" y="1466596"/>
                </a:cubicBezTo>
                <a:close/>
                <a:moveTo>
                  <a:pt x="1292004" y="922873"/>
                </a:moveTo>
                <a:cubicBezTo>
                  <a:pt x="789163" y="922873"/>
                  <a:pt x="357727" y="1228599"/>
                  <a:pt x="173437" y="1664309"/>
                </a:cubicBezTo>
                <a:lnTo>
                  <a:pt x="155095" y="1714422"/>
                </a:lnTo>
                <a:lnTo>
                  <a:pt x="173437" y="1764535"/>
                </a:lnTo>
                <a:cubicBezTo>
                  <a:pt x="242546" y="1927926"/>
                  <a:pt x="346409" y="2073039"/>
                  <a:pt x="475760" y="2190604"/>
                </a:cubicBezTo>
                <a:lnTo>
                  <a:pt x="572639" y="2266724"/>
                </a:lnTo>
                <a:lnTo>
                  <a:pt x="622054" y="2232034"/>
                </a:lnTo>
                <a:cubicBezTo>
                  <a:pt x="817401" y="2113338"/>
                  <a:pt x="1046721" y="2044986"/>
                  <a:pt x="1292005" y="2044986"/>
                </a:cubicBezTo>
                <a:cubicBezTo>
                  <a:pt x="1537290" y="2044986"/>
                  <a:pt x="1766609" y="2113338"/>
                  <a:pt x="1961956" y="2232034"/>
                </a:cubicBezTo>
                <a:lnTo>
                  <a:pt x="2011371" y="2266723"/>
                </a:lnTo>
                <a:lnTo>
                  <a:pt x="2108248" y="2190604"/>
                </a:lnTo>
                <a:cubicBezTo>
                  <a:pt x="2237599" y="2073039"/>
                  <a:pt x="2341463" y="1927926"/>
                  <a:pt x="2410572" y="1764535"/>
                </a:cubicBezTo>
                <a:lnTo>
                  <a:pt x="2428913" y="1714422"/>
                </a:lnTo>
                <a:lnTo>
                  <a:pt x="2410571" y="1664309"/>
                </a:lnTo>
                <a:cubicBezTo>
                  <a:pt x="2226281" y="1228599"/>
                  <a:pt x="1794845" y="922873"/>
                  <a:pt x="1292004" y="922873"/>
                </a:cubicBezTo>
                <a:close/>
                <a:moveTo>
                  <a:pt x="1945326" y="460376"/>
                </a:moveTo>
                <a:lnTo>
                  <a:pt x="1918417" y="478190"/>
                </a:lnTo>
                <a:cubicBezTo>
                  <a:pt x="1851444" y="538596"/>
                  <a:pt x="1804451" y="680014"/>
                  <a:pt x="1804451" y="844837"/>
                </a:cubicBezTo>
                <a:lnTo>
                  <a:pt x="1812194" y="954058"/>
                </a:lnTo>
                <a:lnTo>
                  <a:pt x="1961956" y="1031884"/>
                </a:lnTo>
                <a:lnTo>
                  <a:pt x="2044686" y="1089960"/>
                </a:lnTo>
                <a:lnTo>
                  <a:pt x="2054333" y="1067318"/>
                </a:lnTo>
                <a:cubicBezTo>
                  <a:pt x="2074453" y="1003810"/>
                  <a:pt x="2086201" y="927249"/>
                  <a:pt x="2086201" y="844837"/>
                </a:cubicBezTo>
                <a:cubicBezTo>
                  <a:pt x="2086201" y="680014"/>
                  <a:pt x="2039208" y="538596"/>
                  <a:pt x="1972235" y="478190"/>
                </a:cubicBezTo>
                <a:close/>
                <a:moveTo>
                  <a:pt x="635635" y="460376"/>
                </a:moveTo>
                <a:lnTo>
                  <a:pt x="608726" y="478190"/>
                </a:lnTo>
                <a:cubicBezTo>
                  <a:pt x="541753" y="538596"/>
                  <a:pt x="494760" y="680014"/>
                  <a:pt x="494760" y="844837"/>
                </a:cubicBezTo>
                <a:cubicBezTo>
                  <a:pt x="494760" y="927249"/>
                  <a:pt x="506508" y="1003810"/>
                  <a:pt x="526628" y="1067318"/>
                </a:cubicBezTo>
                <a:lnTo>
                  <a:pt x="536978" y="1091606"/>
                </a:lnTo>
                <a:lnTo>
                  <a:pt x="622053" y="1031884"/>
                </a:lnTo>
                <a:lnTo>
                  <a:pt x="768650" y="955702"/>
                </a:lnTo>
                <a:lnTo>
                  <a:pt x="776510" y="844837"/>
                </a:lnTo>
                <a:cubicBezTo>
                  <a:pt x="776510" y="680014"/>
                  <a:pt x="729517" y="538596"/>
                  <a:pt x="662544" y="478190"/>
                </a:cubicBezTo>
                <a:close/>
                <a:moveTo>
                  <a:pt x="1634095" y="365070"/>
                </a:moveTo>
                <a:cubicBezTo>
                  <a:pt x="1610270" y="365070"/>
                  <a:pt x="1590955" y="384384"/>
                  <a:pt x="1590955" y="408210"/>
                </a:cubicBezTo>
                <a:lnTo>
                  <a:pt x="1590955" y="480517"/>
                </a:lnTo>
                <a:cubicBezTo>
                  <a:pt x="1590955" y="504342"/>
                  <a:pt x="1610270" y="523656"/>
                  <a:pt x="1634095" y="523656"/>
                </a:cubicBezTo>
                <a:lnTo>
                  <a:pt x="1664650" y="523656"/>
                </a:lnTo>
                <a:cubicBezTo>
                  <a:pt x="1688475" y="523656"/>
                  <a:pt x="1707790" y="504342"/>
                  <a:pt x="1707790" y="480517"/>
                </a:cubicBezTo>
                <a:lnTo>
                  <a:pt x="1707790" y="408210"/>
                </a:lnTo>
                <a:cubicBezTo>
                  <a:pt x="1707790" y="384384"/>
                  <a:pt x="1688475" y="365070"/>
                  <a:pt x="1664650" y="365070"/>
                </a:cubicBezTo>
                <a:close/>
                <a:moveTo>
                  <a:pt x="1164856" y="257005"/>
                </a:moveTo>
                <a:cubicBezTo>
                  <a:pt x="1141030" y="257005"/>
                  <a:pt x="1121716" y="276320"/>
                  <a:pt x="1121716" y="300145"/>
                </a:cubicBezTo>
                <a:lnTo>
                  <a:pt x="1121716" y="480517"/>
                </a:lnTo>
                <a:cubicBezTo>
                  <a:pt x="1121716" y="504342"/>
                  <a:pt x="1141030" y="523656"/>
                  <a:pt x="1164856" y="523656"/>
                </a:cubicBezTo>
                <a:lnTo>
                  <a:pt x="1195410" y="523656"/>
                </a:lnTo>
                <a:cubicBezTo>
                  <a:pt x="1219236" y="523656"/>
                  <a:pt x="1238551" y="504342"/>
                  <a:pt x="1238551" y="480517"/>
                </a:cubicBezTo>
                <a:lnTo>
                  <a:pt x="1238551" y="300145"/>
                </a:lnTo>
                <a:cubicBezTo>
                  <a:pt x="1238551" y="276320"/>
                  <a:pt x="1219236" y="257005"/>
                  <a:pt x="1195410" y="257005"/>
                </a:cubicBezTo>
                <a:close/>
                <a:moveTo>
                  <a:pt x="1621680" y="203991"/>
                </a:moveTo>
                <a:lnTo>
                  <a:pt x="1677065" y="203991"/>
                </a:lnTo>
                <a:cubicBezTo>
                  <a:pt x="1720254" y="203991"/>
                  <a:pt x="1755265" y="239003"/>
                  <a:pt x="1755265" y="282190"/>
                </a:cubicBezTo>
                <a:lnTo>
                  <a:pt x="1755265" y="290891"/>
                </a:lnTo>
                <a:lnTo>
                  <a:pt x="1705921" y="290891"/>
                </a:lnTo>
                <a:lnTo>
                  <a:pt x="1704399" y="283353"/>
                </a:lnTo>
                <a:cubicBezTo>
                  <a:pt x="1697850" y="267870"/>
                  <a:pt x="1682519" y="257005"/>
                  <a:pt x="1664650" y="257005"/>
                </a:cubicBezTo>
                <a:lnTo>
                  <a:pt x="1634095" y="257005"/>
                </a:lnTo>
                <a:cubicBezTo>
                  <a:pt x="1610270" y="257005"/>
                  <a:pt x="1590955" y="276320"/>
                  <a:pt x="1590955" y="300145"/>
                </a:cubicBezTo>
                <a:lnTo>
                  <a:pt x="1590955" y="318356"/>
                </a:lnTo>
                <a:lnTo>
                  <a:pt x="1591241" y="318201"/>
                </a:lnTo>
                <a:cubicBezTo>
                  <a:pt x="1600596" y="314244"/>
                  <a:pt x="1610882" y="312056"/>
                  <a:pt x="1621680" y="312056"/>
                </a:cubicBezTo>
                <a:lnTo>
                  <a:pt x="1677065" y="312056"/>
                </a:lnTo>
                <a:cubicBezTo>
                  <a:pt x="1720254" y="312056"/>
                  <a:pt x="1755265" y="347067"/>
                  <a:pt x="1755265" y="390255"/>
                </a:cubicBezTo>
                <a:lnTo>
                  <a:pt x="1755265" y="498471"/>
                </a:lnTo>
                <a:cubicBezTo>
                  <a:pt x="1755265" y="541659"/>
                  <a:pt x="1720254" y="576670"/>
                  <a:pt x="1677065" y="576670"/>
                </a:cubicBezTo>
                <a:lnTo>
                  <a:pt x="1621680" y="576670"/>
                </a:lnTo>
                <a:cubicBezTo>
                  <a:pt x="1578491" y="576670"/>
                  <a:pt x="1543479" y="541659"/>
                  <a:pt x="1543479" y="498471"/>
                </a:cubicBezTo>
                <a:lnTo>
                  <a:pt x="1543479" y="282190"/>
                </a:lnTo>
                <a:cubicBezTo>
                  <a:pt x="1543479" y="239003"/>
                  <a:pt x="1578491" y="203991"/>
                  <a:pt x="1621680" y="203991"/>
                </a:cubicBezTo>
                <a:close/>
                <a:moveTo>
                  <a:pt x="1389023" y="203991"/>
                </a:moveTo>
                <a:lnTo>
                  <a:pt x="1444410" y="203991"/>
                </a:lnTo>
                <a:cubicBezTo>
                  <a:pt x="1487598" y="203991"/>
                  <a:pt x="1522609" y="239003"/>
                  <a:pt x="1522609" y="282190"/>
                </a:cubicBezTo>
                <a:lnTo>
                  <a:pt x="1522609" y="299067"/>
                </a:lnTo>
                <a:lnTo>
                  <a:pt x="1522609" y="349582"/>
                </a:lnTo>
                <a:lnTo>
                  <a:pt x="1522609" y="366458"/>
                </a:lnTo>
                <a:cubicBezTo>
                  <a:pt x="1522609" y="409646"/>
                  <a:pt x="1487598" y="444658"/>
                  <a:pt x="1444410" y="444658"/>
                </a:cubicBezTo>
                <a:lnTo>
                  <a:pt x="1416717" y="444658"/>
                </a:lnTo>
                <a:lnTo>
                  <a:pt x="1416717" y="444532"/>
                </a:lnTo>
                <a:lnTo>
                  <a:pt x="1401439" y="444532"/>
                </a:lnTo>
                <a:cubicBezTo>
                  <a:pt x="1377613" y="444532"/>
                  <a:pt x="1358299" y="463846"/>
                  <a:pt x="1358299" y="487672"/>
                </a:cubicBezTo>
                <a:lnTo>
                  <a:pt x="1358299" y="522865"/>
                </a:lnTo>
                <a:lnTo>
                  <a:pt x="1524192" y="522865"/>
                </a:lnTo>
                <a:lnTo>
                  <a:pt x="1524192" y="577983"/>
                </a:lnTo>
                <a:lnTo>
                  <a:pt x="1311022" y="577983"/>
                </a:lnTo>
                <a:lnTo>
                  <a:pt x="1311022" y="537108"/>
                </a:lnTo>
                <a:lnTo>
                  <a:pt x="1310824" y="537108"/>
                </a:lnTo>
                <a:lnTo>
                  <a:pt x="1310824" y="469718"/>
                </a:lnTo>
                <a:cubicBezTo>
                  <a:pt x="1310824" y="426529"/>
                  <a:pt x="1345835" y="391517"/>
                  <a:pt x="1389023" y="391517"/>
                </a:cubicBezTo>
                <a:lnTo>
                  <a:pt x="1416717" y="391517"/>
                </a:lnTo>
                <a:lnTo>
                  <a:pt x="1416717" y="391644"/>
                </a:lnTo>
                <a:lnTo>
                  <a:pt x="1431994" y="391644"/>
                </a:lnTo>
                <a:cubicBezTo>
                  <a:pt x="1455820" y="391644"/>
                  <a:pt x="1475134" y="372329"/>
                  <a:pt x="1475134" y="348504"/>
                </a:cubicBezTo>
                <a:lnTo>
                  <a:pt x="1475134" y="300145"/>
                </a:lnTo>
                <a:cubicBezTo>
                  <a:pt x="1475134" y="276320"/>
                  <a:pt x="1455820" y="257005"/>
                  <a:pt x="1431994" y="257005"/>
                </a:cubicBezTo>
                <a:lnTo>
                  <a:pt x="1401439" y="257005"/>
                </a:lnTo>
                <a:cubicBezTo>
                  <a:pt x="1377613" y="257005"/>
                  <a:pt x="1358299" y="276320"/>
                  <a:pt x="1358299" y="300145"/>
                </a:cubicBezTo>
                <a:lnTo>
                  <a:pt x="1358299" y="349582"/>
                </a:lnTo>
                <a:lnTo>
                  <a:pt x="1310824" y="349582"/>
                </a:lnTo>
                <a:lnTo>
                  <a:pt x="1310824" y="282190"/>
                </a:lnTo>
                <a:cubicBezTo>
                  <a:pt x="1310824" y="239003"/>
                  <a:pt x="1345835" y="203991"/>
                  <a:pt x="1389023" y="203991"/>
                </a:cubicBezTo>
                <a:close/>
                <a:moveTo>
                  <a:pt x="1152440" y="203991"/>
                </a:moveTo>
                <a:lnTo>
                  <a:pt x="1207826" y="203991"/>
                </a:lnTo>
                <a:cubicBezTo>
                  <a:pt x="1251015" y="203991"/>
                  <a:pt x="1286026" y="239003"/>
                  <a:pt x="1286026" y="282190"/>
                </a:cubicBezTo>
                <a:lnTo>
                  <a:pt x="1286026" y="498471"/>
                </a:lnTo>
                <a:cubicBezTo>
                  <a:pt x="1286026" y="541659"/>
                  <a:pt x="1251015" y="576670"/>
                  <a:pt x="1207826" y="576670"/>
                </a:cubicBezTo>
                <a:lnTo>
                  <a:pt x="1152440" y="576670"/>
                </a:lnTo>
                <a:cubicBezTo>
                  <a:pt x="1109252" y="576670"/>
                  <a:pt x="1074240" y="541659"/>
                  <a:pt x="1074240" y="498471"/>
                </a:cubicBezTo>
                <a:lnTo>
                  <a:pt x="1074240" y="282190"/>
                </a:lnTo>
                <a:cubicBezTo>
                  <a:pt x="1074240" y="239003"/>
                  <a:pt x="1109252" y="203991"/>
                  <a:pt x="1152440" y="203991"/>
                </a:cubicBezTo>
                <a:close/>
                <a:moveTo>
                  <a:pt x="922186" y="203991"/>
                </a:moveTo>
                <a:lnTo>
                  <a:pt x="977571" y="203991"/>
                </a:lnTo>
                <a:cubicBezTo>
                  <a:pt x="1020760" y="203991"/>
                  <a:pt x="1055770" y="239003"/>
                  <a:pt x="1055770" y="282190"/>
                </a:cubicBezTo>
                <a:lnTo>
                  <a:pt x="1055770" y="299067"/>
                </a:lnTo>
                <a:lnTo>
                  <a:pt x="1055770" y="349582"/>
                </a:lnTo>
                <a:lnTo>
                  <a:pt x="1055770" y="366458"/>
                </a:lnTo>
                <a:cubicBezTo>
                  <a:pt x="1055770" y="409646"/>
                  <a:pt x="1020760" y="444658"/>
                  <a:pt x="977571" y="444658"/>
                </a:cubicBezTo>
                <a:lnTo>
                  <a:pt x="949878" y="444658"/>
                </a:lnTo>
                <a:lnTo>
                  <a:pt x="949878" y="444532"/>
                </a:lnTo>
                <a:lnTo>
                  <a:pt x="934601" y="444532"/>
                </a:lnTo>
                <a:cubicBezTo>
                  <a:pt x="910775" y="444532"/>
                  <a:pt x="891461" y="463846"/>
                  <a:pt x="891461" y="487672"/>
                </a:cubicBezTo>
                <a:lnTo>
                  <a:pt x="891461" y="522865"/>
                </a:lnTo>
                <a:lnTo>
                  <a:pt x="1057353" y="522865"/>
                </a:lnTo>
                <a:lnTo>
                  <a:pt x="1057353" y="577983"/>
                </a:lnTo>
                <a:lnTo>
                  <a:pt x="843985" y="577983"/>
                </a:lnTo>
                <a:lnTo>
                  <a:pt x="843985" y="522865"/>
                </a:lnTo>
                <a:lnTo>
                  <a:pt x="843985" y="469718"/>
                </a:lnTo>
                <a:cubicBezTo>
                  <a:pt x="843985" y="426529"/>
                  <a:pt x="878997" y="391517"/>
                  <a:pt x="922186" y="391517"/>
                </a:cubicBezTo>
                <a:lnTo>
                  <a:pt x="949878" y="391517"/>
                </a:lnTo>
                <a:lnTo>
                  <a:pt x="949878" y="391644"/>
                </a:lnTo>
                <a:lnTo>
                  <a:pt x="965156" y="391644"/>
                </a:lnTo>
                <a:cubicBezTo>
                  <a:pt x="988981" y="391644"/>
                  <a:pt x="1008295" y="372329"/>
                  <a:pt x="1008295" y="348504"/>
                </a:cubicBezTo>
                <a:lnTo>
                  <a:pt x="1008295" y="300145"/>
                </a:lnTo>
                <a:cubicBezTo>
                  <a:pt x="1008295" y="276320"/>
                  <a:pt x="988981" y="257005"/>
                  <a:pt x="965156" y="257005"/>
                </a:cubicBezTo>
                <a:lnTo>
                  <a:pt x="934601" y="257005"/>
                </a:lnTo>
                <a:cubicBezTo>
                  <a:pt x="910775" y="257005"/>
                  <a:pt x="891461" y="276320"/>
                  <a:pt x="891461" y="300145"/>
                </a:cubicBezTo>
                <a:lnTo>
                  <a:pt x="891461" y="349582"/>
                </a:lnTo>
                <a:lnTo>
                  <a:pt x="843985" y="349582"/>
                </a:lnTo>
                <a:lnTo>
                  <a:pt x="843985" y="282190"/>
                </a:lnTo>
                <a:cubicBezTo>
                  <a:pt x="843985" y="239003"/>
                  <a:pt x="878997" y="203991"/>
                  <a:pt x="922186" y="203991"/>
                </a:cubicBezTo>
                <a:close/>
                <a:moveTo>
                  <a:pt x="1292004" y="78037"/>
                </a:moveTo>
                <a:cubicBezTo>
                  <a:pt x="621549" y="78037"/>
                  <a:pt x="78037" y="621549"/>
                  <a:pt x="78037" y="1292004"/>
                </a:cubicBezTo>
                <a:cubicBezTo>
                  <a:pt x="78037" y="1375811"/>
                  <a:pt x="86530" y="1457635"/>
                  <a:pt x="102701" y="1536661"/>
                </a:cubicBezTo>
                <a:lnTo>
                  <a:pt x="118601" y="1598500"/>
                </a:lnTo>
                <a:lnTo>
                  <a:pt x="155938" y="1520994"/>
                </a:lnTo>
                <a:cubicBezTo>
                  <a:pt x="210635" y="1420307"/>
                  <a:pt x="278327" y="1327703"/>
                  <a:pt x="356763" y="1245434"/>
                </a:cubicBezTo>
                <a:lnTo>
                  <a:pt x="470260" y="1141041"/>
                </a:lnTo>
                <a:lnTo>
                  <a:pt x="467665" y="1135079"/>
                </a:lnTo>
                <a:cubicBezTo>
                  <a:pt x="436662" y="1052228"/>
                  <a:pt x="418559" y="952349"/>
                  <a:pt x="418559" y="844837"/>
                </a:cubicBezTo>
                <a:cubicBezTo>
                  <a:pt x="418559" y="629814"/>
                  <a:pt x="490971" y="445324"/>
                  <a:pt x="594170" y="366519"/>
                </a:cubicBezTo>
                <a:lnTo>
                  <a:pt x="635635" y="343280"/>
                </a:lnTo>
                <a:lnTo>
                  <a:pt x="677100" y="366519"/>
                </a:lnTo>
                <a:cubicBezTo>
                  <a:pt x="754500" y="425623"/>
                  <a:pt x="814581" y="544175"/>
                  <a:pt x="839784" y="690469"/>
                </a:cubicBezTo>
                <a:lnTo>
                  <a:pt x="850572" y="819296"/>
                </a:lnTo>
                <a:lnTo>
                  <a:pt x="882167" y="685457"/>
                </a:lnTo>
                <a:lnTo>
                  <a:pt x="1016912" y="809459"/>
                </a:lnTo>
                <a:lnTo>
                  <a:pt x="1071050" y="646671"/>
                </a:lnTo>
                <a:lnTo>
                  <a:pt x="1190355" y="777949"/>
                </a:lnTo>
                <a:lnTo>
                  <a:pt x="1277694" y="628664"/>
                </a:lnTo>
                <a:lnTo>
                  <a:pt x="1379289" y="802314"/>
                </a:lnTo>
                <a:lnTo>
                  <a:pt x="1520735" y="646672"/>
                </a:lnTo>
                <a:lnTo>
                  <a:pt x="1573448" y="805174"/>
                </a:lnTo>
                <a:lnTo>
                  <a:pt x="1703536" y="685458"/>
                </a:lnTo>
                <a:lnTo>
                  <a:pt x="1731631" y="804469"/>
                </a:lnTo>
                <a:lnTo>
                  <a:pt x="1741177" y="690469"/>
                </a:lnTo>
                <a:cubicBezTo>
                  <a:pt x="1766380" y="544175"/>
                  <a:pt x="1826462" y="425623"/>
                  <a:pt x="1903861" y="366519"/>
                </a:cubicBezTo>
                <a:lnTo>
                  <a:pt x="1945326" y="343280"/>
                </a:lnTo>
                <a:lnTo>
                  <a:pt x="1986791" y="366519"/>
                </a:lnTo>
                <a:cubicBezTo>
                  <a:pt x="2089990" y="445324"/>
                  <a:pt x="2162402" y="629814"/>
                  <a:pt x="2162402" y="844837"/>
                </a:cubicBezTo>
                <a:cubicBezTo>
                  <a:pt x="2162402" y="952349"/>
                  <a:pt x="2144299" y="1052228"/>
                  <a:pt x="2113296" y="1135079"/>
                </a:cubicBezTo>
                <a:lnTo>
                  <a:pt x="2111573" y="1139039"/>
                </a:lnTo>
                <a:lnTo>
                  <a:pt x="2227245" y="1245434"/>
                </a:lnTo>
                <a:cubicBezTo>
                  <a:pt x="2305682" y="1327703"/>
                  <a:pt x="2373373" y="1420307"/>
                  <a:pt x="2428070" y="1520994"/>
                </a:cubicBezTo>
                <a:lnTo>
                  <a:pt x="2465407" y="1598500"/>
                </a:lnTo>
                <a:lnTo>
                  <a:pt x="2481308" y="1536661"/>
                </a:lnTo>
                <a:cubicBezTo>
                  <a:pt x="2497479" y="1457635"/>
                  <a:pt x="2505971" y="1375811"/>
                  <a:pt x="2505971" y="1292004"/>
                </a:cubicBezTo>
                <a:cubicBezTo>
                  <a:pt x="2505971" y="621549"/>
                  <a:pt x="1962459" y="78037"/>
                  <a:pt x="1292004" y="78037"/>
                </a:cubicBezTo>
                <a:close/>
                <a:moveTo>
                  <a:pt x="1292004" y="0"/>
                </a:moveTo>
                <a:cubicBezTo>
                  <a:pt x="2005558" y="0"/>
                  <a:pt x="2584008" y="578450"/>
                  <a:pt x="2584008" y="1292004"/>
                </a:cubicBezTo>
                <a:cubicBezTo>
                  <a:pt x="2584008" y="2005558"/>
                  <a:pt x="2005558" y="2584008"/>
                  <a:pt x="1292004" y="2584008"/>
                </a:cubicBezTo>
                <a:cubicBezTo>
                  <a:pt x="578450" y="2584008"/>
                  <a:pt x="0" y="2005558"/>
                  <a:pt x="0" y="1292004"/>
                </a:cubicBezTo>
                <a:cubicBezTo>
                  <a:pt x="0" y="578450"/>
                  <a:pt x="578450" y="0"/>
                  <a:pt x="129200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9" name="フリーフォーム: 図形 288">
            <a:extLst>
              <a:ext uri="{FF2B5EF4-FFF2-40B4-BE49-F238E27FC236}">
                <a16:creationId xmlns:a16="http://schemas.microsoft.com/office/drawing/2014/main" id="{9BD9CBCD-6205-E46D-6063-DE324DC2388C}"/>
              </a:ext>
            </a:extLst>
          </p:cNvPr>
          <p:cNvSpPr/>
          <p:nvPr/>
        </p:nvSpPr>
        <p:spPr>
          <a:xfrm>
            <a:off x="6608412" y="3810507"/>
            <a:ext cx="2584008" cy="2584008"/>
          </a:xfrm>
          <a:custGeom>
            <a:avLst/>
            <a:gdLst>
              <a:gd name="csX0" fmla="*/ 1614457 w 2584008"/>
              <a:gd name="csY0" fmla="*/ 2215010 h 2584008"/>
              <a:gd name="csX1" fmla="*/ 1781445 w 2584008"/>
              <a:gd name="csY1" fmla="*/ 2317388 h 2584008"/>
              <a:gd name="csX2" fmla="*/ 1614457 w 2584008"/>
              <a:gd name="csY2" fmla="*/ 2419766 h 2584008"/>
              <a:gd name="csX3" fmla="*/ 1447469 w 2584008"/>
              <a:gd name="csY3" fmla="*/ 2317388 h 2584008"/>
              <a:gd name="csX4" fmla="*/ 1614457 w 2584008"/>
              <a:gd name="csY4" fmla="*/ 2215010 h 2584008"/>
              <a:gd name="csX5" fmla="*/ 994303 w 2584008"/>
              <a:gd name="csY5" fmla="*/ 2215010 h 2584008"/>
              <a:gd name="csX6" fmla="*/ 1161291 w 2584008"/>
              <a:gd name="csY6" fmla="*/ 2317388 h 2584008"/>
              <a:gd name="csX7" fmla="*/ 994303 w 2584008"/>
              <a:gd name="csY7" fmla="*/ 2419766 h 2584008"/>
              <a:gd name="csX8" fmla="*/ 827315 w 2584008"/>
              <a:gd name="csY8" fmla="*/ 2317388 h 2584008"/>
              <a:gd name="csX9" fmla="*/ 994303 w 2584008"/>
              <a:gd name="csY9" fmla="*/ 2215010 h 2584008"/>
              <a:gd name="csX10" fmla="*/ 1292005 w 2584008"/>
              <a:gd name="csY10" fmla="*/ 2123023 h 2584008"/>
              <a:gd name="csX11" fmla="*/ 765701 w 2584008"/>
              <a:gd name="csY11" fmla="*/ 2242734 h 2584008"/>
              <a:gd name="csX12" fmla="*/ 640846 w 2584008"/>
              <a:gd name="csY12" fmla="*/ 2314498 h 2584008"/>
              <a:gd name="csX13" fmla="*/ 765700 w 2584008"/>
              <a:gd name="csY13" fmla="*/ 2386261 h 2584008"/>
              <a:gd name="csX14" fmla="*/ 1292004 w 2584008"/>
              <a:gd name="csY14" fmla="*/ 2505971 h 2584008"/>
              <a:gd name="csX15" fmla="*/ 1818309 w 2584008"/>
              <a:gd name="csY15" fmla="*/ 2386261 h 2584008"/>
              <a:gd name="csX16" fmla="*/ 1943164 w 2584008"/>
              <a:gd name="csY16" fmla="*/ 2314497 h 2584008"/>
              <a:gd name="csX17" fmla="*/ 1818310 w 2584008"/>
              <a:gd name="csY17" fmla="*/ 2242734 h 2584008"/>
              <a:gd name="csX18" fmla="*/ 1292005 w 2584008"/>
              <a:gd name="csY18" fmla="*/ 2123023 h 2584008"/>
              <a:gd name="csX19" fmla="*/ 1927238 w 2584008"/>
              <a:gd name="csY19" fmla="*/ 1486873 h 2584008"/>
              <a:gd name="csX20" fmla="*/ 1922786 w 2584008"/>
              <a:gd name="csY20" fmla="*/ 1493476 h 2584008"/>
              <a:gd name="csX21" fmla="*/ 1917950 w 2584008"/>
              <a:gd name="csY21" fmla="*/ 1517430 h 2584008"/>
              <a:gd name="csX22" fmla="*/ 1979491 w 2584008"/>
              <a:gd name="csY22" fmla="*/ 1578971 h 2584008"/>
              <a:gd name="csX23" fmla="*/ 2041032 w 2584008"/>
              <a:gd name="csY23" fmla="*/ 1517430 h 2584008"/>
              <a:gd name="csX24" fmla="*/ 2036196 w 2584008"/>
              <a:gd name="csY24" fmla="*/ 1493476 h 2584008"/>
              <a:gd name="csX25" fmla="*/ 2031744 w 2584008"/>
              <a:gd name="csY25" fmla="*/ 1486873 h 2584008"/>
              <a:gd name="csX26" fmla="*/ 2059525 w 2584008"/>
              <a:gd name="csY26" fmla="*/ 1505604 h 2584008"/>
              <a:gd name="csX27" fmla="*/ 2092676 w 2584008"/>
              <a:gd name="csY27" fmla="*/ 1585637 h 2584008"/>
              <a:gd name="csX28" fmla="*/ 1979491 w 2584008"/>
              <a:gd name="csY28" fmla="*/ 1698822 h 2584008"/>
              <a:gd name="csX29" fmla="*/ 1866306 w 2584008"/>
              <a:gd name="csY29" fmla="*/ 1585637 h 2584008"/>
              <a:gd name="csX30" fmla="*/ 1899457 w 2584008"/>
              <a:gd name="csY30" fmla="*/ 1505604 h 2584008"/>
              <a:gd name="csX31" fmla="*/ 574688 w 2584008"/>
              <a:gd name="csY31" fmla="*/ 1486873 h 2584008"/>
              <a:gd name="csX32" fmla="*/ 570236 w 2584008"/>
              <a:gd name="csY32" fmla="*/ 1493476 h 2584008"/>
              <a:gd name="csX33" fmla="*/ 565400 w 2584008"/>
              <a:gd name="csY33" fmla="*/ 1517430 h 2584008"/>
              <a:gd name="csX34" fmla="*/ 626941 w 2584008"/>
              <a:gd name="csY34" fmla="*/ 1578971 h 2584008"/>
              <a:gd name="csX35" fmla="*/ 688482 w 2584008"/>
              <a:gd name="csY35" fmla="*/ 1517430 h 2584008"/>
              <a:gd name="csX36" fmla="*/ 683646 w 2584008"/>
              <a:gd name="csY36" fmla="*/ 1493476 h 2584008"/>
              <a:gd name="csX37" fmla="*/ 679195 w 2584008"/>
              <a:gd name="csY37" fmla="*/ 1486873 h 2584008"/>
              <a:gd name="csX38" fmla="*/ 706975 w 2584008"/>
              <a:gd name="csY38" fmla="*/ 1505604 h 2584008"/>
              <a:gd name="csX39" fmla="*/ 740126 w 2584008"/>
              <a:gd name="csY39" fmla="*/ 1585637 h 2584008"/>
              <a:gd name="csX40" fmla="*/ 626941 w 2584008"/>
              <a:gd name="csY40" fmla="*/ 1698822 h 2584008"/>
              <a:gd name="csX41" fmla="*/ 513756 w 2584008"/>
              <a:gd name="csY41" fmla="*/ 1585637 h 2584008"/>
              <a:gd name="csX42" fmla="*/ 546908 w 2584008"/>
              <a:gd name="csY42" fmla="*/ 1505604 h 2584008"/>
              <a:gd name="csX43" fmla="*/ 1292004 w 2584008"/>
              <a:gd name="csY43" fmla="*/ 922873 h 2584008"/>
              <a:gd name="csX44" fmla="*/ 173437 w 2584008"/>
              <a:gd name="csY44" fmla="*/ 1664309 h 2584008"/>
              <a:gd name="csX45" fmla="*/ 155096 w 2584008"/>
              <a:gd name="csY45" fmla="*/ 1714422 h 2584008"/>
              <a:gd name="csX46" fmla="*/ 173437 w 2584008"/>
              <a:gd name="csY46" fmla="*/ 1764535 h 2584008"/>
              <a:gd name="csX47" fmla="*/ 475761 w 2584008"/>
              <a:gd name="csY47" fmla="*/ 2190604 h 2584008"/>
              <a:gd name="csX48" fmla="*/ 572639 w 2584008"/>
              <a:gd name="csY48" fmla="*/ 2266724 h 2584008"/>
              <a:gd name="csX49" fmla="*/ 622054 w 2584008"/>
              <a:gd name="csY49" fmla="*/ 2232034 h 2584008"/>
              <a:gd name="csX50" fmla="*/ 1292005 w 2584008"/>
              <a:gd name="csY50" fmla="*/ 2044986 h 2584008"/>
              <a:gd name="csX51" fmla="*/ 1961956 w 2584008"/>
              <a:gd name="csY51" fmla="*/ 2232034 h 2584008"/>
              <a:gd name="csX52" fmla="*/ 2011371 w 2584008"/>
              <a:gd name="csY52" fmla="*/ 2266723 h 2584008"/>
              <a:gd name="csX53" fmla="*/ 2108248 w 2584008"/>
              <a:gd name="csY53" fmla="*/ 2190604 h 2584008"/>
              <a:gd name="csX54" fmla="*/ 2410571 w 2584008"/>
              <a:gd name="csY54" fmla="*/ 1764535 h 2584008"/>
              <a:gd name="csX55" fmla="*/ 2428913 w 2584008"/>
              <a:gd name="csY55" fmla="*/ 1714422 h 2584008"/>
              <a:gd name="csX56" fmla="*/ 2410571 w 2584008"/>
              <a:gd name="csY56" fmla="*/ 1664309 h 2584008"/>
              <a:gd name="csX57" fmla="*/ 1292004 w 2584008"/>
              <a:gd name="csY57" fmla="*/ 922873 h 2584008"/>
              <a:gd name="csX58" fmla="*/ 1945326 w 2584008"/>
              <a:gd name="csY58" fmla="*/ 460376 h 2584008"/>
              <a:gd name="csX59" fmla="*/ 1918417 w 2584008"/>
              <a:gd name="csY59" fmla="*/ 478190 h 2584008"/>
              <a:gd name="csX60" fmla="*/ 1804451 w 2584008"/>
              <a:gd name="csY60" fmla="*/ 844837 h 2584008"/>
              <a:gd name="csX61" fmla="*/ 1812194 w 2584008"/>
              <a:gd name="csY61" fmla="*/ 954058 h 2584008"/>
              <a:gd name="csX62" fmla="*/ 1961955 w 2584008"/>
              <a:gd name="csY62" fmla="*/ 1031884 h 2584008"/>
              <a:gd name="csX63" fmla="*/ 2044685 w 2584008"/>
              <a:gd name="csY63" fmla="*/ 1089960 h 2584008"/>
              <a:gd name="csX64" fmla="*/ 2054333 w 2584008"/>
              <a:gd name="csY64" fmla="*/ 1067318 h 2584008"/>
              <a:gd name="csX65" fmla="*/ 2086201 w 2584008"/>
              <a:gd name="csY65" fmla="*/ 844837 h 2584008"/>
              <a:gd name="csX66" fmla="*/ 1972235 w 2584008"/>
              <a:gd name="csY66" fmla="*/ 478190 h 2584008"/>
              <a:gd name="csX67" fmla="*/ 635635 w 2584008"/>
              <a:gd name="csY67" fmla="*/ 460376 h 2584008"/>
              <a:gd name="csX68" fmla="*/ 608726 w 2584008"/>
              <a:gd name="csY68" fmla="*/ 478190 h 2584008"/>
              <a:gd name="csX69" fmla="*/ 494760 w 2584008"/>
              <a:gd name="csY69" fmla="*/ 844837 h 2584008"/>
              <a:gd name="csX70" fmla="*/ 526628 w 2584008"/>
              <a:gd name="csY70" fmla="*/ 1067318 h 2584008"/>
              <a:gd name="csX71" fmla="*/ 536978 w 2584008"/>
              <a:gd name="csY71" fmla="*/ 1091606 h 2584008"/>
              <a:gd name="csX72" fmla="*/ 622053 w 2584008"/>
              <a:gd name="csY72" fmla="*/ 1031884 h 2584008"/>
              <a:gd name="csX73" fmla="*/ 768650 w 2584008"/>
              <a:gd name="csY73" fmla="*/ 955702 h 2584008"/>
              <a:gd name="csX74" fmla="*/ 776510 w 2584008"/>
              <a:gd name="csY74" fmla="*/ 844837 h 2584008"/>
              <a:gd name="csX75" fmla="*/ 662544 w 2584008"/>
              <a:gd name="csY75" fmla="*/ 478190 h 2584008"/>
              <a:gd name="csX76" fmla="*/ 1624951 w 2584008"/>
              <a:gd name="csY76" fmla="*/ 365070 h 2584008"/>
              <a:gd name="csX77" fmla="*/ 1581811 w 2584008"/>
              <a:gd name="csY77" fmla="*/ 408210 h 2584008"/>
              <a:gd name="csX78" fmla="*/ 1581811 w 2584008"/>
              <a:gd name="csY78" fmla="*/ 480517 h 2584008"/>
              <a:gd name="csX79" fmla="*/ 1624951 w 2584008"/>
              <a:gd name="csY79" fmla="*/ 523656 h 2584008"/>
              <a:gd name="csX80" fmla="*/ 1655506 w 2584008"/>
              <a:gd name="csY80" fmla="*/ 523656 h 2584008"/>
              <a:gd name="csX81" fmla="*/ 1698646 w 2584008"/>
              <a:gd name="csY81" fmla="*/ 480517 h 2584008"/>
              <a:gd name="csX82" fmla="*/ 1698646 w 2584008"/>
              <a:gd name="csY82" fmla="*/ 408210 h 2584008"/>
              <a:gd name="csX83" fmla="*/ 1655506 w 2584008"/>
              <a:gd name="csY83" fmla="*/ 365070 h 2584008"/>
              <a:gd name="csX84" fmla="*/ 1155712 w 2584008"/>
              <a:gd name="csY84" fmla="*/ 257005 h 2584008"/>
              <a:gd name="csX85" fmla="*/ 1112572 w 2584008"/>
              <a:gd name="csY85" fmla="*/ 300145 h 2584008"/>
              <a:gd name="csX86" fmla="*/ 1112572 w 2584008"/>
              <a:gd name="csY86" fmla="*/ 480517 h 2584008"/>
              <a:gd name="csX87" fmla="*/ 1155712 w 2584008"/>
              <a:gd name="csY87" fmla="*/ 523656 h 2584008"/>
              <a:gd name="csX88" fmla="*/ 1186266 w 2584008"/>
              <a:gd name="csY88" fmla="*/ 523656 h 2584008"/>
              <a:gd name="csX89" fmla="*/ 1229407 w 2584008"/>
              <a:gd name="csY89" fmla="*/ 480517 h 2584008"/>
              <a:gd name="csX90" fmla="*/ 1229407 w 2584008"/>
              <a:gd name="csY90" fmla="*/ 300145 h 2584008"/>
              <a:gd name="csX91" fmla="*/ 1186266 w 2584008"/>
              <a:gd name="csY91" fmla="*/ 257005 h 2584008"/>
              <a:gd name="csX92" fmla="*/ 1612536 w 2584008"/>
              <a:gd name="csY92" fmla="*/ 203991 h 2584008"/>
              <a:gd name="csX93" fmla="*/ 1667921 w 2584008"/>
              <a:gd name="csY93" fmla="*/ 203991 h 2584008"/>
              <a:gd name="csX94" fmla="*/ 1746121 w 2584008"/>
              <a:gd name="csY94" fmla="*/ 282190 h 2584008"/>
              <a:gd name="csX95" fmla="*/ 1746121 w 2584008"/>
              <a:gd name="csY95" fmla="*/ 290891 h 2584008"/>
              <a:gd name="csX96" fmla="*/ 1696777 w 2584008"/>
              <a:gd name="csY96" fmla="*/ 290891 h 2584008"/>
              <a:gd name="csX97" fmla="*/ 1695255 w 2584008"/>
              <a:gd name="csY97" fmla="*/ 283353 h 2584008"/>
              <a:gd name="csX98" fmla="*/ 1655506 w 2584008"/>
              <a:gd name="csY98" fmla="*/ 257005 h 2584008"/>
              <a:gd name="csX99" fmla="*/ 1624951 w 2584008"/>
              <a:gd name="csY99" fmla="*/ 257005 h 2584008"/>
              <a:gd name="csX100" fmla="*/ 1581811 w 2584008"/>
              <a:gd name="csY100" fmla="*/ 300145 h 2584008"/>
              <a:gd name="csX101" fmla="*/ 1581811 w 2584008"/>
              <a:gd name="csY101" fmla="*/ 318356 h 2584008"/>
              <a:gd name="csX102" fmla="*/ 1582097 w 2584008"/>
              <a:gd name="csY102" fmla="*/ 318201 h 2584008"/>
              <a:gd name="csX103" fmla="*/ 1612536 w 2584008"/>
              <a:gd name="csY103" fmla="*/ 312056 h 2584008"/>
              <a:gd name="csX104" fmla="*/ 1667921 w 2584008"/>
              <a:gd name="csY104" fmla="*/ 312056 h 2584008"/>
              <a:gd name="csX105" fmla="*/ 1746121 w 2584008"/>
              <a:gd name="csY105" fmla="*/ 390255 h 2584008"/>
              <a:gd name="csX106" fmla="*/ 1746121 w 2584008"/>
              <a:gd name="csY106" fmla="*/ 498471 h 2584008"/>
              <a:gd name="csX107" fmla="*/ 1667921 w 2584008"/>
              <a:gd name="csY107" fmla="*/ 576670 h 2584008"/>
              <a:gd name="csX108" fmla="*/ 1612536 w 2584008"/>
              <a:gd name="csY108" fmla="*/ 576670 h 2584008"/>
              <a:gd name="csX109" fmla="*/ 1534335 w 2584008"/>
              <a:gd name="csY109" fmla="*/ 498471 h 2584008"/>
              <a:gd name="csX110" fmla="*/ 1534335 w 2584008"/>
              <a:gd name="csY110" fmla="*/ 282190 h 2584008"/>
              <a:gd name="csX111" fmla="*/ 1612536 w 2584008"/>
              <a:gd name="csY111" fmla="*/ 203991 h 2584008"/>
              <a:gd name="csX112" fmla="*/ 1379879 w 2584008"/>
              <a:gd name="csY112" fmla="*/ 203991 h 2584008"/>
              <a:gd name="csX113" fmla="*/ 1435266 w 2584008"/>
              <a:gd name="csY113" fmla="*/ 203991 h 2584008"/>
              <a:gd name="csX114" fmla="*/ 1513465 w 2584008"/>
              <a:gd name="csY114" fmla="*/ 282190 h 2584008"/>
              <a:gd name="csX115" fmla="*/ 1513465 w 2584008"/>
              <a:gd name="csY115" fmla="*/ 299067 h 2584008"/>
              <a:gd name="csX116" fmla="*/ 1513465 w 2584008"/>
              <a:gd name="csY116" fmla="*/ 349582 h 2584008"/>
              <a:gd name="csX117" fmla="*/ 1513465 w 2584008"/>
              <a:gd name="csY117" fmla="*/ 366458 h 2584008"/>
              <a:gd name="csX118" fmla="*/ 1435266 w 2584008"/>
              <a:gd name="csY118" fmla="*/ 444658 h 2584008"/>
              <a:gd name="csX119" fmla="*/ 1407573 w 2584008"/>
              <a:gd name="csY119" fmla="*/ 444658 h 2584008"/>
              <a:gd name="csX120" fmla="*/ 1407573 w 2584008"/>
              <a:gd name="csY120" fmla="*/ 444532 h 2584008"/>
              <a:gd name="csX121" fmla="*/ 1392295 w 2584008"/>
              <a:gd name="csY121" fmla="*/ 444532 h 2584008"/>
              <a:gd name="csX122" fmla="*/ 1349155 w 2584008"/>
              <a:gd name="csY122" fmla="*/ 487672 h 2584008"/>
              <a:gd name="csX123" fmla="*/ 1349155 w 2584008"/>
              <a:gd name="csY123" fmla="*/ 522865 h 2584008"/>
              <a:gd name="csX124" fmla="*/ 1515048 w 2584008"/>
              <a:gd name="csY124" fmla="*/ 522865 h 2584008"/>
              <a:gd name="csX125" fmla="*/ 1515048 w 2584008"/>
              <a:gd name="csY125" fmla="*/ 577983 h 2584008"/>
              <a:gd name="csX126" fmla="*/ 1301878 w 2584008"/>
              <a:gd name="csY126" fmla="*/ 577983 h 2584008"/>
              <a:gd name="csX127" fmla="*/ 1301878 w 2584008"/>
              <a:gd name="csY127" fmla="*/ 537108 h 2584008"/>
              <a:gd name="csX128" fmla="*/ 1301680 w 2584008"/>
              <a:gd name="csY128" fmla="*/ 537108 h 2584008"/>
              <a:gd name="csX129" fmla="*/ 1301680 w 2584008"/>
              <a:gd name="csY129" fmla="*/ 469718 h 2584008"/>
              <a:gd name="csX130" fmla="*/ 1379879 w 2584008"/>
              <a:gd name="csY130" fmla="*/ 391517 h 2584008"/>
              <a:gd name="csX131" fmla="*/ 1407573 w 2584008"/>
              <a:gd name="csY131" fmla="*/ 391517 h 2584008"/>
              <a:gd name="csX132" fmla="*/ 1407573 w 2584008"/>
              <a:gd name="csY132" fmla="*/ 391644 h 2584008"/>
              <a:gd name="csX133" fmla="*/ 1422850 w 2584008"/>
              <a:gd name="csY133" fmla="*/ 391644 h 2584008"/>
              <a:gd name="csX134" fmla="*/ 1465990 w 2584008"/>
              <a:gd name="csY134" fmla="*/ 348504 h 2584008"/>
              <a:gd name="csX135" fmla="*/ 1465990 w 2584008"/>
              <a:gd name="csY135" fmla="*/ 300145 h 2584008"/>
              <a:gd name="csX136" fmla="*/ 1422850 w 2584008"/>
              <a:gd name="csY136" fmla="*/ 257005 h 2584008"/>
              <a:gd name="csX137" fmla="*/ 1392295 w 2584008"/>
              <a:gd name="csY137" fmla="*/ 257005 h 2584008"/>
              <a:gd name="csX138" fmla="*/ 1349155 w 2584008"/>
              <a:gd name="csY138" fmla="*/ 300145 h 2584008"/>
              <a:gd name="csX139" fmla="*/ 1349155 w 2584008"/>
              <a:gd name="csY139" fmla="*/ 349582 h 2584008"/>
              <a:gd name="csX140" fmla="*/ 1301680 w 2584008"/>
              <a:gd name="csY140" fmla="*/ 349582 h 2584008"/>
              <a:gd name="csX141" fmla="*/ 1301680 w 2584008"/>
              <a:gd name="csY141" fmla="*/ 282190 h 2584008"/>
              <a:gd name="csX142" fmla="*/ 1379879 w 2584008"/>
              <a:gd name="csY142" fmla="*/ 203991 h 2584008"/>
              <a:gd name="csX143" fmla="*/ 1143296 w 2584008"/>
              <a:gd name="csY143" fmla="*/ 203991 h 2584008"/>
              <a:gd name="csX144" fmla="*/ 1198682 w 2584008"/>
              <a:gd name="csY144" fmla="*/ 203991 h 2584008"/>
              <a:gd name="csX145" fmla="*/ 1276882 w 2584008"/>
              <a:gd name="csY145" fmla="*/ 282190 h 2584008"/>
              <a:gd name="csX146" fmla="*/ 1276882 w 2584008"/>
              <a:gd name="csY146" fmla="*/ 498471 h 2584008"/>
              <a:gd name="csX147" fmla="*/ 1198682 w 2584008"/>
              <a:gd name="csY147" fmla="*/ 576670 h 2584008"/>
              <a:gd name="csX148" fmla="*/ 1143296 w 2584008"/>
              <a:gd name="csY148" fmla="*/ 576670 h 2584008"/>
              <a:gd name="csX149" fmla="*/ 1065096 w 2584008"/>
              <a:gd name="csY149" fmla="*/ 498471 h 2584008"/>
              <a:gd name="csX150" fmla="*/ 1065096 w 2584008"/>
              <a:gd name="csY150" fmla="*/ 282190 h 2584008"/>
              <a:gd name="csX151" fmla="*/ 1143296 w 2584008"/>
              <a:gd name="csY151" fmla="*/ 203991 h 2584008"/>
              <a:gd name="csX152" fmla="*/ 913042 w 2584008"/>
              <a:gd name="csY152" fmla="*/ 203991 h 2584008"/>
              <a:gd name="csX153" fmla="*/ 968427 w 2584008"/>
              <a:gd name="csY153" fmla="*/ 203991 h 2584008"/>
              <a:gd name="csX154" fmla="*/ 1046626 w 2584008"/>
              <a:gd name="csY154" fmla="*/ 282190 h 2584008"/>
              <a:gd name="csX155" fmla="*/ 1046626 w 2584008"/>
              <a:gd name="csY155" fmla="*/ 299067 h 2584008"/>
              <a:gd name="csX156" fmla="*/ 1046626 w 2584008"/>
              <a:gd name="csY156" fmla="*/ 349582 h 2584008"/>
              <a:gd name="csX157" fmla="*/ 1046626 w 2584008"/>
              <a:gd name="csY157" fmla="*/ 366458 h 2584008"/>
              <a:gd name="csX158" fmla="*/ 968427 w 2584008"/>
              <a:gd name="csY158" fmla="*/ 444658 h 2584008"/>
              <a:gd name="csX159" fmla="*/ 940734 w 2584008"/>
              <a:gd name="csY159" fmla="*/ 444658 h 2584008"/>
              <a:gd name="csX160" fmla="*/ 940734 w 2584008"/>
              <a:gd name="csY160" fmla="*/ 444532 h 2584008"/>
              <a:gd name="csX161" fmla="*/ 925457 w 2584008"/>
              <a:gd name="csY161" fmla="*/ 444532 h 2584008"/>
              <a:gd name="csX162" fmla="*/ 882317 w 2584008"/>
              <a:gd name="csY162" fmla="*/ 487672 h 2584008"/>
              <a:gd name="csX163" fmla="*/ 882317 w 2584008"/>
              <a:gd name="csY163" fmla="*/ 522865 h 2584008"/>
              <a:gd name="csX164" fmla="*/ 1048209 w 2584008"/>
              <a:gd name="csY164" fmla="*/ 522865 h 2584008"/>
              <a:gd name="csX165" fmla="*/ 1048209 w 2584008"/>
              <a:gd name="csY165" fmla="*/ 577983 h 2584008"/>
              <a:gd name="csX166" fmla="*/ 834841 w 2584008"/>
              <a:gd name="csY166" fmla="*/ 577983 h 2584008"/>
              <a:gd name="csX167" fmla="*/ 834841 w 2584008"/>
              <a:gd name="csY167" fmla="*/ 522865 h 2584008"/>
              <a:gd name="csX168" fmla="*/ 834841 w 2584008"/>
              <a:gd name="csY168" fmla="*/ 469718 h 2584008"/>
              <a:gd name="csX169" fmla="*/ 913042 w 2584008"/>
              <a:gd name="csY169" fmla="*/ 391517 h 2584008"/>
              <a:gd name="csX170" fmla="*/ 940734 w 2584008"/>
              <a:gd name="csY170" fmla="*/ 391517 h 2584008"/>
              <a:gd name="csX171" fmla="*/ 940734 w 2584008"/>
              <a:gd name="csY171" fmla="*/ 391644 h 2584008"/>
              <a:gd name="csX172" fmla="*/ 956012 w 2584008"/>
              <a:gd name="csY172" fmla="*/ 391644 h 2584008"/>
              <a:gd name="csX173" fmla="*/ 999151 w 2584008"/>
              <a:gd name="csY173" fmla="*/ 348504 h 2584008"/>
              <a:gd name="csX174" fmla="*/ 999151 w 2584008"/>
              <a:gd name="csY174" fmla="*/ 300145 h 2584008"/>
              <a:gd name="csX175" fmla="*/ 956012 w 2584008"/>
              <a:gd name="csY175" fmla="*/ 257005 h 2584008"/>
              <a:gd name="csX176" fmla="*/ 925457 w 2584008"/>
              <a:gd name="csY176" fmla="*/ 257005 h 2584008"/>
              <a:gd name="csX177" fmla="*/ 882317 w 2584008"/>
              <a:gd name="csY177" fmla="*/ 300145 h 2584008"/>
              <a:gd name="csX178" fmla="*/ 882317 w 2584008"/>
              <a:gd name="csY178" fmla="*/ 349582 h 2584008"/>
              <a:gd name="csX179" fmla="*/ 834841 w 2584008"/>
              <a:gd name="csY179" fmla="*/ 349582 h 2584008"/>
              <a:gd name="csX180" fmla="*/ 834841 w 2584008"/>
              <a:gd name="csY180" fmla="*/ 282190 h 2584008"/>
              <a:gd name="csX181" fmla="*/ 913042 w 2584008"/>
              <a:gd name="csY181" fmla="*/ 203991 h 2584008"/>
              <a:gd name="csX182" fmla="*/ 1292004 w 2584008"/>
              <a:gd name="csY182" fmla="*/ 78037 h 2584008"/>
              <a:gd name="csX183" fmla="*/ 78037 w 2584008"/>
              <a:gd name="csY183" fmla="*/ 1292004 h 2584008"/>
              <a:gd name="csX184" fmla="*/ 102701 w 2584008"/>
              <a:gd name="csY184" fmla="*/ 1536661 h 2584008"/>
              <a:gd name="csX185" fmla="*/ 118601 w 2584008"/>
              <a:gd name="csY185" fmla="*/ 1598500 h 2584008"/>
              <a:gd name="csX186" fmla="*/ 155938 w 2584008"/>
              <a:gd name="csY186" fmla="*/ 1520994 h 2584008"/>
              <a:gd name="csX187" fmla="*/ 356763 w 2584008"/>
              <a:gd name="csY187" fmla="*/ 1245434 h 2584008"/>
              <a:gd name="csX188" fmla="*/ 470260 w 2584008"/>
              <a:gd name="csY188" fmla="*/ 1141041 h 2584008"/>
              <a:gd name="csX189" fmla="*/ 467665 w 2584008"/>
              <a:gd name="csY189" fmla="*/ 1135079 h 2584008"/>
              <a:gd name="csX190" fmla="*/ 418559 w 2584008"/>
              <a:gd name="csY190" fmla="*/ 844837 h 2584008"/>
              <a:gd name="csX191" fmla="*/ 594170 w 2584008"/>
              <a:gd name="csY191" fmla="*/ 366519 h 2584008"/>
              <a:gd name="csX192" fmla="*/ 635635 w 2584008"/>
              <a:gd name="csY192" fmla="*/ 343280 h 2584008"/>
              <a:gd name="csX193" fmla="*/ 677100 w 2584008"/>
              <a:gd name="csY193" fmla="*/ 366519 h 2584008"/>
              <a:gd name="csX194" fmla="*/ 839784 w 2584008"/>
              <a:gd name="csY194" fmla="*/ 690469 h 2584008"/>
              <a:gd name="csX195" fmla="*/ 850572 w 2584008"/>
              <a:gd name="csY195" fmla="*/ 819296 h 2584008"/>
              <a:gd name="csX196" fmla="*/ 882167 w 2584008"/>
              <a:gd name="csY196" fmla="*/ 685457 h 2584008"/>
              <a:gd name="csX197" fmla="*/ 1016912 w 2584008"/>
              <a:gd name="csY197" fmla="*/ 809459 h 2584008"/>
              <a:gd name="csX198" fmla="*/ 1071050 w 2584008"/>
              <a:gd name="csY198" fmla="*/ 646671 h 2584008"/>
              <a:gd name="csX199" fmla="*/ 1190355 w 2584008"/>
              <a:gd name="csY199" fmla="*/ 777949 h 2584008"/>
              <a:gd name="csX200" fmla="*/ 1277694 w 2584008"/>
              <a:gd name="csY200" fmla="*/ 628664 h 2584008"/>
              <a:gd name="csX201" fmla="*/ 1379289 w 2584008"/>
              <a:gd name="csY201" fmla="*/ 802314 h 2584008"/>
              <a:gd name="csX202" fmla="*/ 1520735 w 2584008"/>
              <a:gd name="csY202" fmla="*/ 646672 h 2584008"/>
              <a:gd name="csX203" fmla="*/ 1573448 w 2584008"/>
              <a:gd name="csY203" fmla="*/ 805174 h 2584008"/>
              <a:gd name="csX204" fmla="*/ 1703536 w 2584008"/>
              <a:gd name="csY204" fmla="*/ 685458 h 2584008"/>
              <a:gd name="csX205" fmla="*/ 1731631 w 2584008"/>
              <a:gd name="csY205" fmla="*/ 804469 h 2584008"/>
              <a:gd name="csX206" fmla="*/ 1741177 w 2584008"/>
              <a:gd name="csY206" fmla="*/ 690469 h 2584008"/>
              <a:gd name="csX207" fmla="*/ 1903861 w 2584008"/>
              <a:gd name="csY207" fmla="*/ 366519 h 2584008"/>
              <a:gd name="csX208" fmla="*/ 1945326 w 2584008"/>
              <a:gd name="csY208" fmla="*/ 343280 h 2584008"/>
              <a:gd name="csX209" fmla="*/ 1986791 w 2584008"/>
              <a:gd name="csY209" fmla="*/ 366519 h 2584008"/>
              <a:gd name="csX210" fmla="*/ 2162402 w 2584008"/>
              <a:gd name="csY210" fmla="*/ 844837 h 2584008"/>
              <a:gd name="csX211" fmla="*/ 2113296 w 2584008"/>
              <a:gd name="csY211" fmla="*/ 1135079 h 2584008"/>
              <a:gd name="csX212" fmla="*/ 2111573 w 2584008"/>
              <a:gd name="csY212" fmla="*/ 1139040 h 2584008"/>
              <a:gd name="csX213" fmla="*/ 2227245 w 2584008"/>
              <a:gd name="csY213" fmla="*/ 1245434 h 2584008"/>
              <a:gd name="csX214" fmla="*/ 2428070 w 2584008"/>
              <a:gd name="csY214" fmla="*/ 1520994 h 2584008"/>
              <a:gd name="csX215" fmla="*/ 2465407 w 2584008"/>
              <a:gd name="csY215" fmla="*/ 1598501 h 2584008"/>
              <a:gd name="csX216" fmla="*/ 2481308 w 2584008"/>
              <a:gd name="csY216" fmla="*/ 1536661 h 2584008"/>
              <a:gd name="csX217" fmla="*/ 2505971 w 2584008"/>
              <a:gd name="csY217" fmla="*/ 1292004 h 2584008"/>
              <a:gd name="csX218" fmla="*/ 1292004 w 2584008"/>
              <a:gd name="csY218" fmla="*/ 78037 h 2584008"/>
              <a:gd name="csX219" fmla="*/ 1292004 w 2584008"/>
              <a:gd name="csY219" fmla="*/ 0 h 2584008"/>
              <a:gd name="csX220" fmla="*/ 2584008 w 2584008"/>
              <a:gd name="csY220" fmla="*/ 1292004 h 2584008"/>
              <a:gd name="csX221" fmla="*/ 1292004 w 2584008"/>
              <a:gd name="csY221" fmla="*/ 2584008 h 2584008"/>
              <a:gd name="csX222" fmla="*/ 0 w 2584008"/>
              <a:gd name="csY222" fmla="*/ 1292004 h 2584008"/>
              <a:gd name="csX223" fmla="*/ 1292004 w 2584008"/>
              <a:gd name="csY223" fmla="*/ 0 h 258400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</a:cxnLst>
            <a:rect l="l" t="t" r="r" b="b"/>
            <a:pathLst>
              <a:path w="2584008" h="2584008">
                <a:moveTo>
                  <a:pt x="1614457" y="2215010"/>
                </a:moveTo>
                <a:cubicBezTo>
                  <a:pt x="1706682" y="2215010"/>
                  <a:pt x="1781445" y="2260846"/>
                  <a:pt x="1781445" y="2317388"/>
                </a:cubicBezTo>
                <a:cubicBezTo>
                  <a:pt x="1781445" y="2373930"/>
                  <a:pt x="1706682" y="2419766"/>
                  <a:pt x="1614457" y="2419766"/>
                </a:cubicBezTo>
                <a:cubicBezTo>
                  <a:pt x="1522232" y="2419766"/>
                  <a:pt x="1447469" y="2373930"/>
                  <a:pt x="1447469" y="2317388"/>
                </a:cubicBezTo>
                <a:cubicBezTo>
                  <a:pt x="1447469" y="2260846"/>
                  <a:pt x="1522232" y="2215010"/>
                  <a:pt x="1614457" y="2215010"/>
                </a:cubicBezTo>
                <a:close/>
                <a:moveTo>
                  <a:pt x="994303" y="2215010"/>
                </a:moveTo>
                <a:cubicBezTo>
                  <a:pt x="1086528" y="2215010"/>
                  <a:pt x="1161291" y="2260846"/>
                  <a:pt x="1161291" y="2317388"/>
                </a:cubicBezTo>
                <a:cubicBezTo>
                  <a:pt x="1161291" y="2373930"/>
                  <a:pt x="1086528" y="2419766"/>
                  <a:pt x="994303" y="2419766"/>
                </a:cubicBezTo>
                <a:cubicBezTo>
                  <a:pt x="902078" y="2419766"/>
                  <a:pt x="827315" y="2373930"/>
                  <a:pt x="827315" y="2317388"/>
                </a:cubicBezTo>
                <a:cubicBezTo>
                  <a:pt x="827315" y="2260846"/>
                  <a:pt x="902078" y="2215010"/>
                  <a:pt x="994303" y="2215010"/>
                </a:cubicBezTo>
                <a:close/>
                <a:moveTo>
                  <a:pt x="1292005" y="2123023"/>
                </a:moveTo>
                <a:cubicBezTo>
                  <a:pt x="1103440" y="2123023"/>
                  <a:pt x="924916" y="2166016"/>
                  <a:pt x="765701" y="2242734"/>
                </a:cubicBezTo>
                <a:lnTo>
                  <a:pt x="640846" y="2314498"/>
                </a:lnTo>
                <a:lnTo>
                  <a:pt x="765700" y="2386261"/>
                </a:lnTo>
                <a:cubicBezTo>
                  <a:pt x="924915" y="2462979"/>
                  <a:pt x="1103439" y="2505971"/>
                  <a:pt x="1292004" y="2505971"/>
                </a:cubicBezTo>
                <a:cubicBezTo>
                  <a:pt x="1480570" y="2505971"/>
                  <a:pt x="1659094" y="2462979"/>
                  <a:pt x="1818309" y="2386261"/>
                </a:cubicBezTo>
                <a:lnTo>
                  <a:pt x="1943164" y="2314497"/>
                </a:lnTo>
                <a:lnTo>
                  <a:pt x="1818310" y="2242734"/>
                </a:lnTo>
                <a:cubicBezTo>
                  <a:pt x="1659095" y="2166016"/>
                  <a:pt x="1480571" y="2123023"/>
                  <a:pt x="1292005" y="2123023"/>
                </a:cubicBezTo>
                <a:close/>
                <a:moveTo>
                  <a:pt x="1927238" y="1486873"/>
                </a:moveTo>
                <a:lnTo>
                  <a:pt x="1922786" y="1493476"/>
                </a:lnTo>
                <a:cubicBezTo>
                  <a:pt x="1919672" y="1500838"/>
                  <a:pt x="1917950" y="1508933"/>
                  <a:pt x="1917950" y="1517430"/>
                </a:cubicBezTo>
                <a:cubicBezTo>
                  <a:pt x="1917950" y="1551418"/>
                  <a:pt x="1945503" y="1578971"/>
                  <a:pt x="1979491" y="1578971"/>
                </a:cubicBezTo>
                <a:cubicBezTo>
                  <a:pt x="2013479" y="1578971"/>
                  <a:pt x="2041032" y="1551418"/>
                  <a:pt x="2041032" y="1517430"/>
                </a:cubicBezTo>
                <a:cubicBezTo>
                  <a:pt x="2041032" y="1508933"/>
                  <a:pt x="2039310" y="1500838"/>
                  <a:pt x="2036196" y="1493476"/>
                </a:cubicBezTo>
                <a:lnTo>
                  <a:pt x="2031744" y="1486873"/>
                </a:lnTo>
                <a:lnTo>
                  <a:pt x="2059525" y="1505604"/>
                </a:lnTo>
                <a:cubicBezTo>
                  <a:pt x="2080007" y="1526086"/>
                  <a:pt x="2092676" y="1554382"/>
                  <a:pt x="2092676" y="1585637"/>
                </a:cubicBezTo>
                <a:cubicBezTo>
                  <a:pt x="2092676" y="1648147"/>
                  <a:pt x="2042001" y="1698822"/>
                  <a:pt x="1979491" y="1698822"/>
                </a:cubicBezTo>
                <a:cubicBezTo>
                  <a:pt x="1916981" y="1698822"/>
                  <a:pt x="1866306" y="1648147"/>
                  <a:pt x="1866306" y="1585637"/>
                </a:cubicBezTo>
                <a:cubicBezTo>
                  <a:pt x="1866306" y="1554382"/>
                  <a:pt x="1878975" y="1526086"/>
                  <a:pt x="1899457" y="1505604"/>
                </a:cubicBezTo>
                <a:close/>
                <a:moveTo>
                  <a:pt x="574688" y="1486873"/>
                </a:moveTo>
                <a:lnTo>
                  <a:pt x="570236" y="1493476"/>
                </a:lnTo>
                <a:cubicBezTo>
                  <a:pt x="567122" y="1500838"/>
                  <a:pt x="565400" y="1508933"/>
                  <a:pt x="565400" y="1517430"/>
                </a:cubicBezTo>
                <a:cubicBezTo>
                  <a:pt x="565400" y="1551418"/>
                  <a:pt x="592953" y="1578971"/>
                  <a:pt x="626941" y="1578971"/>
                </a:cubicBezTo>
                <a:cubicBezTo>
                  <a:pt x="660929" y="1578971"/>
                  <a:pt x="688482" y="1551418"/>
                  <a:pt x="688482" y="1517430"/>
                </a:cubicBezTo>
                <a:cubicBezTo>
                  <a:pt x="688482" y="1508933"/>
                  <a:pt x="686760" y="1500838"/>
                  <a:pt x="683646" y="1493476"/>
                </a:cubicBezTo>
                <a:lnTo>
                  <a:pt x="679195" y="1486873"/>
                </a:lnTo>
                <a:lnTo>
                  <a:pt x="706975" y="1505604"/>
                </a:lnTo>
                <a:cubicBezTo>
                  <a:pt x="727457" y="1526086"/>
                  <a:pt x="740126" y="1554382"/>
                  <a:pt x="740126" y="1585637"/>
                </a:cubicBezTo>
                <a:cubicBezTo>
                  <a:pt x="740126" y="1648147"/>
                  <a:pt x="689451" y="1698822"/>
                  <a:pt x="626941" y="1698822"/>
                </a:cubicBezTo>
                <a:cubicBezTo>
                  <a:pt x="564431" y="1698822"/>
                  <a:pt x="513756" y="1648147"/>
                  <a:pt x="513756" y="1585637"/>
                </a:cubicBezTo>
                <a:cubicBezTo>
                  <a:pt x="513756" y="1554382"/>
                  <a:pt x="526425" y="1526086"/>
                  <a:pt x="546908" y="1505604"/>
                </a:cubicBezTo>
                <a:close/>
                <a:moveTo>
                  <a:pt x="1292004" y="922873"/>
                </a:moveTo>
                <a:cubicBezTo>
                  <a:pt x="789163" y="922873"/>
                  <a:pt x="357727" y="1228599"/>
                  <a:pt x="173437" y="1664309"/>
                </a:cubicBezTo>
                <a:lnTo>
                  <a:pt x="155096" y="1714422"/>
                </a:lnTo>
                <a:lnTo>
                  <a:pt x="173437" y="1764535"/>
                </a:lnTo>
                <a:cubicBezTo>
                  <a:pt x="242546" y="1927926"/>
                  <a:pt x="346410" y="2073039"/>
                  <a:pt x="475761" y="2190604"/>
                </a:cubicBezTo>
                <a:lnTo>
                  <a:pt x="572639" y="2266724"/>
                </a:lnTo>
                <a:lnTo>
                  <a:pt x="622054" y="2232034"/>
                </a:lnTo>
                <a:cubicBezTo>
                  <a:pt x="817401" y="2113338"/>
                  <a:pt x="1046721" y="2044986"/>
                  <a:pt x="1292005" y="2044986"/>
                </a:cubicBezTo>
                <a:cubicBezTo>
                  <a:pt x="1537290" y="2044986"/>
                  <a:pt x="1766609" y="2113338"/>
                  <a:pt x="1961956" y="2232034"/>
                </a:cubicBezTo>
                <a:lnTo>
                  <a:pt x="2011371" y="2266723"/>
                </a:lnTo>
                <a:lnTo>
                  <a:pt x="2108248" y="2190604"/>
                </a:lnTo>
                <a:cubicBezTo>
                  <a:pt x="2237599" y="2073039"/>
                  <a:pt x="2341462" y="1927926"/>
                  <a:pt x="2410571" y="1764535"/>
                </a:cubicBezTo>
                <a:lnTo>
                  <a:pt x="2428913" y="1714422"/>
                </a:lnTo>
                <a:lnTo>
                  <a:pt x="2410571" y="1664309"/>
                </a:lnTo>
                <a:cubicBezTo>
                  <a:pt x="2226281" y="1228599"/>
                  <a:pt x="1794845" y="922873"/>
                  <a:pt x="1292004" y="922873"/>
                </a:cubicBezTo>
                <a:close/>
                <a:moveTo>
                  <a:pt x="1945326" y="460376"/>
                </a:moveTo>
                <a:lnTo>
                  <a:pt x="1918417" y="478190"/>
                </a:lnTo>
                <a:cubicBezTo>
                  <a:pt x="1851444" y="538596"/>
                  <a:pt x="1804451" y="680014"/>
                  <a:pt x="1804451" y="844837"/>
                </a:cubicBezTo>
                <a:lnTo>
                  <a:pt x="1812194" y="954058"/>
                </a:lnTo>
                <a:lnTo>
                  <a:pt x="1961955" y="1031884"/>
                </a:lnTo>
                <a:lnTo>
                  <a:pt x="2044685" y="1089960"/>
                </a:lnTo>
                <a:lnTo>
                  <a:pt x="2054333" y="1067318"/>
                </a:lnTo>
                <a:cubicBezTo>
                  <a:pt x="2074453" y="1003810"/>
                  <a:pt x="2086201" y="927249"/>
                  <a:pt x="2086201" y="844837"/>
                </a:cubicBezTo>
                <a:cubicBezTo>
                  <a:pt x="2086201" y="680014"/>
                  <a:pt x="2039208" y="538596"/>
                  <a:pt x="1972235" y="478190"/>
                </a:cubicBezTo>
                <a:close/>
                <a:moveTo>
                  <a:pt x="635635" y="460376"/>
                </a:moveTo>
                <a:lnTo>
                  <a:pt x="608726" y="478190"/>
                </a:lnTo>
                <a:cubicBezTo>
                  <a:pt x="541753" y="538596"/>
                  <a:pt x="494760" y="680014"/>
                  <a:pt x="494760" y="844837"/>
                </a:cubicBezTo>
                <a:cubicBezTo>
                  <a:pt x="494760" y="927249"/>
                  <a:pt x="506509" y="1003810"/>
                  <a:pt x="526628" y="1067318"/>
                </a:cubicBezTo>
                <a:lnTo>
                  <a:pt x="536978" y="1091606"/>
                </a:lnTo>
                <a:lnTo>
                  <a:pt x="622053" y="1031884"/>
                </a:lnTo>
                <a:lnTo>
                  <a:pt x="768650" y="955702"/>
                </a:lnTo>
                <a:lnTo>
                  <a:pt x="776510" y="844837"/>
                </a:lnTo>
                <a:cubicBezTo>
                  <a:pt x="776510" y="680014"/>
                  <a:pt x="729517" y="538596"/>
                  <a:pt x="662544" y="478190"/>
                </a:cubicBezTo>
                <a:close/>
                <a:moveTo>
                  <a:pt x="1624951" y="365070"/>
                </a:moveTo>
                <a:cubicBezTo>
                  <a:pt x="1601126" y="365070"/>
                  <a:pt x="1581811" y="384384"/>
                  <a:pt x="1581811" y="408210"/>
                </a:cubicBezTo>
                <a:lnTo>
                  <a:pt x="1581811" y="480517"/>
                </a:lnTo>
                <a:cubicBezTo>
                  <a:pt x="1581811" y="504342"/>
                  <a:pt x="1601126" y="523656"/>
                  <a:pt x="1624951" y="523656"/>
                </a:cubicBezTo>
                <a:lnTo>
                  <a:pt x="1655506" y="523656"/>
                </a:lnTo>
                <a:cubicBezTo>
                  <a:pt x="1679331" y="523656"/>
                  <a:pt x="1698646" y="504342"/>
                  <a:pt x="1698646" y="480517"/>
                </a:cubicBezTo>
                <a:lnTo>
                  <a:pt x="1698646" y="408210"/>
                </a:lnTo>
                <a:cubicBezTo>
                  <a:pt x="1698646" y="384384"/>
                  <a:pt x="1679331" y="365070"/>
                  <a:pt x="1655506" y="365070"/>
                </a:cubicBezTo>
                <a:close/>
                <a:moveTo>
                  <a:pt x="1155712" y="257005"/>
                </a:moveTo>
                <a:cubicBezTo>
                  <a:pt x="1131886" y="257005"/>
                  <a:pt x="1112572" y="276320"/>
                  <a:pt x="1112572" y="300145"/>
                </a:cubicBezTo>
                <a:lnTo>
                  <a:pt x="1112572" y="480517"/>
                </a:lnTo>
                <a:cubicBezTo>
                  <a:pt x="1112572" y="504342"/>
                  <a:pt x="1131886" y="523656"/>
                  <a:pt x="1155712" y="523656"/>
                </a:cubicBezTo>
                <a:lnTo>
                  <a:pt x="1186266" y="523656"/>
                </a:lnTo>
                <a:cubicBezTo>
                  <a:pt x="1210092" y="523656"/>
                  <a:pt x="1229407" y="504342"/>
                  <a:pt x="1229407" y="480517"/>
                </a:cubicBezTo>
                <a:lnTo>
                  <a:pt x="1229407" y="300145"/>
                </a:lnTo>
                <a:cubicBezTo>
                  <a:pt x="1229407" y="276320"/>
                  <a:pt x="1210092" y="257005"/>
                  <a:pt x="1186266" y="257005"/>
                </a:cubicBezTo>
                <a:close/>
                <a:moveTo>
                  <a:pt x="1612536" y="203991"/>
                </a:moveTo>
                <a:lnTo>
                  <a:pt x="1667921" y="203991"/>
                </a:lnTo>
                <a:cubicBezTo>
                  <a:pt x="1711110" y="203991"/>
                  <a:pt x="1746121" y="239003"/>
                  <a:pt x="1746121" y="282190"/>
                </a:cubicBezTo>
                <a:lnTo>
                  <a:pt x="1746121" y="290891"/>
                </a:lnTo>
                <a:lnTo>
                  <a:pt x="1696777" y="290891"/>
                </a:lnTo>
                <a:lnTo>
                  <a:pt x="1695255" y="283353"/>
                </a:lnTo>
                <a:cubicBezTo>
                  <a:pt x="1688706" y="267870"/>
                  <a:pt x="1673375" y="257005"/>
                  <a:pt x="1655506" y="257005"/>
                </a:cubicBezTo>
                <a:lnTo>
                  <a:pt x="1624951" y="257005"/>
                </a:lnTo>
                <a:cubicBezTo>
                  <a:pt x="1601126" y="257005"/>
                  <a:pt x="1581811" y="276320"/>
                  <a:pt x="1581811" y="300145"/>
                </a:cubicBezTo>
                <a:lnTo>
                  <a:pt x="1581811" y="318356"/>
                </a:lnTo>
                <a:lnTo>
                  <a:pt x="1582097" y="318201"/>
                </a:lnTo>
                <a:cubicBezTo>
                  <a:pt x="1591452" y="314244"/>
                  <a:pt x="1601738" y="312056"/>
                  <a:pt x="1612536" y="312056"/>
                </a:cubicBezTo>
                <a:lnTo>
                  <a:pt x="1667921" y="312056"/>
                </a:lnTo>
                <a:cubicBezTo>
                  <a:pt x="1711110" y="312056"/>
                  <a:pt x="1746121" y="347067"/>
                  <a:pt x="1746121" y="390255"/>
                </a:cubicBezTo>
                <a:lnTo>
                  <a:pt x="1746121" y="498471"/>
                </a:lnTo>
                <a:cubicBezTo>
                  <a:pt x="1746121" y="541659"/>
                  <a:pt x="1711110" y="576670"/>
                  <a:pt x="1667921" y="576670"/>
                </a:cubicBezTo>
                <a:lnTo>
                  <a:pt x="1612536" y="576670"/>
                </a:lnTo>
                <a:cubicBezTo>
                  <a:pt x="1569347" y="576670"/>
                  <a:pt x="1534335" y="541659"/>
                  <a:pt x="1534335" y="498471"/>
                </a:cubicBezTo>
                <a:lnTo>
                  <a:pt x="1534335" y="282190"/>
                </a:lnTo>
                <a:cubicBezTo>
                  <a:pt x="1534335" y="239003"/>
                  <a:pt x="1569347" y="203991"/>
                  <a:pt x="1612536" y="203991"/>
                </a:cubicBezTo>
                <a:close/>
                <a:moveTo>
                  <a:pt x="1379879" y="203991"/>
                </a:moveTo>
                <a:lnTo>
                  <a:pt x="1435266" y="203991"/>
                </a:lnTo>
                <a:cubicBezTo>
                  <a:pt x="1478454" y="203991"/>
                  <a:pt x="1513465" y="239003"/>
                  <a:pt x="1513465" y="282190"/>
                </a:cubicBezTo>
                <a:lnTo>
                  <a:pt x="1513465" y="299067"/>
                </a:lnTo>
                <a:lnTo>
                  <a:pt x="1513465" y="349582"/>
                </a:lnTo>
                <a:lnTo>
                  <a:pt x="1513465" y="366458"/>
                </a:lnTo>
                <a:cubicBezTo>
                  <a:pt x="1513465" y="409646"/>
                  <a:pt x="1478454" y="444658"/>
                  <a:pt x="1435266" y="444658"/>
                </a:cubicBezTo>
                <a:lnTo>
                  <a:pt x="1407573" y="444658"/>
                </a:lnTo>
                <a:lnTo>
                  <a:pt x="1407573" y="444532"/>
                </a:lnTo>
                <a:lnTo>
                  <a:pt x="1392295" y="444532"/>
                </a:lnTo>
                <a:cubicBezTo>
                  <a:pt x="1368469" y="444532"/>
                  <a:pt x="1349155" y="463846"/>
                  <a:pt x="1349155" y="487672"/>
                </a:cubicBezTo>
                <a:lnTo>
                  <a:pt x="1349155" y="522865"/>
                </a:lnTo>
                <a:lnTo>
                  <a:pt x="1515048" y="522865"/>
                </a:lnTo>
                <a:lnTo>
                  <a:pt x="1515048" y="577983"/>
                </a:lnTo>
                <a:lnTo>
                  <a:pt x="1301878" y="577983"/>
                </a:lnTo>
                <a:lnTo>
                  <a:pt x="1301878" y="537108"/>
                </a:lnTo>
                <a:lnTo>
                  <a:pt x="1301680" y="537108"/>
                </a:lnTo>
                <a:lnTo>
                  <a:pt x="1301680" y="469718"/>
                </a:lnTo>
                <a:cubicBezTo>
                  <a:pt x="1301680" y="426529"/>
                  <a:pt x="1336691" y="391517"/>
                  <a:pt x="1379879" y="391517"/>
                </a:cubicBezTo>
                <a:lnTo>
                  <a:pt x="1407573" y="391517"/>
                </a:lnTo>
                <a:lnTo>
                  <a:pt x="1407573" y="391644"/>
                </a:lnTo>
                <a:lnTo>
                  <a:pt x="1422850" y="391644"/>
                </a:lnTo>
                <a:cubicBezTo>
                  <a:pt x="1446676" y="391644"/>
                  <a:pt x="1465990" y="372329"/>
                  <a:pt x="1465990" y="348504"/>
                </a:cubicBezTo>
                <a:lnTo>
                  <a:pt x="1465990" y="300145"/>
                </a:lnTo>
                <a:cubicBezTo>
                  <a:pt x="1465990" y="276320"/>
                  <a:pt x="1446676" y="257005"/>
                  <a:pt x="1422850" y="257005"/>
                </a:cubicBezTo>
                <a:lnTo>
                  <a:pt x="1392295" y="257005"/>
                </a:lnTo>
                <a:cubicBezTo>
                  <a:pt x="1368469" y="257005"/>
                  <a:pt x="1349155" y="276320"/>
                  <a:pt x="1349155" y="300145"/>
                </a:cubicBezTo>
                <a:lnTo>
                  <a:pt x="1349155" y="349582"/>
                </a:lnTo>
                <a:lnTo>
                  <a:pt x="1301680" y="349582"/>
                </a:lnTo>
                <a:lnTo>
                  <a:pt x="1301680" y="282190"/>
                </a:lnTo>
                <a:cubicBezTo>
                  <a:pt x="1301680" y="239003"/>
                  <a:pt x="1336691" y="203991"/>
                  <a:pt x="1379879" y="203991"/>
                </a:cubicBezTo>
                <a:close/>
                <a:moveTo>
                  <a:pt x="1143296" y="203991"/>
                </a:moveTo>
                <a:lnTo>
                  <a:pt x="1198682" y="203991"/>
                </a:lnTo>
                <a:cubicBezTo>
                  <a:pt x="1241871" y="203991"/>
                  <a:pt x="1276882" y="239003"/>
                  <a:pt x="1276882" y="282190"/>
                </a:cubicBezTo>
                <a:lnTo>
                  <a:pt x="1276882" y="498471"/>
                </a:lnTo>
                <a:cubicBezTo>
                  <a:pt x="1276882" y="541659"/>
                  <a:pt x="1241871" y="576670"/>
                  <a:pt x="1198682" y="576670"/>
                </a:cubicBezTo>
                <a:lnTo>
                  <a:pt x="1143296" y="576670"/>
                </a:lnTo>
                <a:cubicBezTo>
                  <a:pt x="1100108" y="576670"/>
                  <a:pt x="1065096" y="541659"/>
                  <a:pt x="1065096" y="498471"/>
                </a:cubicBezTo>
                <a:lnTo>
                  <a:pt x="1065096" y="282190"/>
                </a:lnTo>
                <a:cubicBezTo>
                  <a:pt x="1065096" y="239003"/>
                  <a:pt x="1100108" y="203991"/>
                  <a:pt x="1143296" y="203991"/>
                </a:cubicBezTo>
                <a:close/>
                <a:moveTo>
                  <a:pt x="913042" y="203991"/>
                </a:moveTo>
                <a:lnTo>
                  <a:pt x="968427" y="203991"/>
                </a:lnTo>
                <a:cubicBezTo>
                  <a:pt x="1011616" y="203991"/>
                  <a:pt x="1046626" y="239003"/>
                  <a:pt x="1046626" y="282190"/>
                </a:cubicBezTo>
                <a:lnTo>
                  <a:pt x="1046626" y="299067"/>
                </a:lnTo>
                <a:lnTo>
                  <a:pt x="1046626" y="349582"/>
                </a:lnTo>
                <a:lnTo>
                  <a:pt x="1046626" y="366458"/>
                </a:lnTo>
                <a:cubicBezTo>
                  <a:pt x="1046626" y="409646"/>
                  <a:pt x="1011616" y="444658"/>
                  <a:pt x="968427" y="444658"/>
                </a:cubicBezTo>
                <a:lnTo>
                  <a:pt x="940734" y="444658"/>
                </a:lnTo>
                <a:lnTo>
                  <a:pt x="940734" y="444532"/>
                </a:lnTo>
                <a:lnTo>
                  <a:pt x="925457" y="444532"/>
                </a:lnTo>
                <a:cubicBezTo>
                  <a:pt x="901631" y="444532"/>
                  <a:pt x="882317" y="463846"/>
                  <a:pt x="882317" y="487672"/>
                </a:cubicBezTo>
                <a:lnTo>
                  <a:pt x="882317" y="522865"/>
                </a:lnTo>
                <a:lnTo>
                  <a:pt x="1048209" y="522865"/>
                </a:lnTo>
                <a:lnTo>
                  <a:pt x="1048209" y="577983"/>
                </a:lnTo>
                <a:lnTo>
                  <a:pt x="834841" y="577983"/>
                </a:lnTo>
                <a:lnTo>
                  <a:pt x="834841" y="522865"/>
                </a:lnTo>
                <a:lnTo>
                  <a:pt x="834841" y="469718"/>
                </a:lnTo>
                <a:cubicBezTo>
                  <a:pt x="834841" y="426529"/>
                  <a:pt x="869853" y="391517"/>
                  <a:pt x="913042" y="391517"/>
                </a:cubicBezTo>
                <a:lnTo>
                  <a:pt x="940734" y="391517"/>
                </a:lnTo>
                <a:lnTo>
                  <a:pt x="940734" y="391644"/>
                </a:lnTo>
                <a:lnTo>
                  <a:pt x="956012" y="391644"/>
                </a:lnTo>
                <a:cubicBezTo>
                  <a:pt x="979837" y="391644"/>
                  <a:pt x="999151" y="372329"/>
                  <a:pt x="999151" y="348504"/>
                </a:cubicBezTo>
                <a:lnTo>
                  <a:pt x="999151" y="300145"/>
                </a:lnTo>
                <a:cubicBezTo>
                  <a:pt x="999151" y="276320"/>
                  <a:pt x="979837" y="257005"/>
                  <a:pt x="956012" y="257005"/>
                </a:cubicBezTo>
                <a:lnTo>
                  <a:pt x="925457" y="257005"/>
                </a:lnTo>
                <a:cubicBezTo>
                  <a:pt x="901631" y="257005"/>
                  <a:pt x="882317" y="276320"/>
                  <a:pt x="882317" y="300145"/>
                </a:cubicBezTo>
                <a:lnTo>
                  <a:pt x="882317" y="349582"/>
                </a:lnTo>
                <a:lnTo>
                  <a:pt x="834841" y="349582"/>
                </a:lnTo>
                <a:lnTo>
                  <a:pt x="834841" y="282190"/>
                </a:lnTo>
                <a:cubicBezTo>
                  <a:pt x="834841" y="239003"/>
                  <a:pt x="869853" y="203991"/>
                  <a:pt x="913042" y="203991"/>
                </a:cubicBezTo>
                <a:close/>
                <a:moveTo>
                  <a:pt x="1292004" y="78037"/>
                </a:moveTo>
                <a:cubicBezTo>
                  <a:pt x="621549" y="78037"/>
                  <a:pt x="78037" y="621549"/>
                  <a:pt x="78037" y="1292004"/>
                </a:cubicBezTo>
                <a:cubicBezTo>
                  <a:pt x="78037" y="1375811"/>
                  <a:pt x="86530" y="1457635"/>
                  <a:pt x="102701" y="1536661"/>
                </a:cubicBezTo>
                <a:lnTo>
                  <a:pt x="118601" y="1598500"/>
                </a:lnTo>
                <a:lnTo>
                  <a:pt x="155938" y="1520994"/>
                </a:lnTo>
                <a:cubicBezTo>
                  <a:pt x="210635" y="1420307"/>
                  <a:pt x="278327" y="1327703"/>
                  <a:pt x="356763" y="1245434"/>
                </a:cubicBezTo>
                <a:lnTo>
                  <a:pt x="470260" y="1141041"/>
                </a:lnTo>
                <a:lnTo>
                  <a:pt x="467665" y="1135079"/>
                </a:lnTo>
                <a:cubicBezTo>
                  <a:pt x="436662" y="1052228"/>
                  <a:pt x="418559" y="952349"/>
                  <a:pt x="418559" y="844837"/>
                </a:cubicBezTo>
                <a:cubicBezTo>
                  <a:pt x="418559" y="629814"/>
                  <a:pt x="490971" y="445324"/>
                  <a:pt x="594170" y="366519"/>
                </a:cubicBezTo>
                <a:lnTo>
                  <a:pt x="635635" y="343280"/>
                </a:lnTo>
                <a:lnTo>
                  <a:pt x="677100" y="366519"/>
                </a:lnTo>
                <a:cubicBezTo>
                  <a:pt x="754500" y="425623"/>
                  <a:pt x="814581" y="544175"/>
                  <a:pt x="839784" y="690469"/>
                </a:cubicBezTo>
                <a:lnTo>
                  <a:pt x="850572" y="819296"/>
                </a:lnTo>
                <a:lnTo>
                  <a:pt x="882167" y="685457"/>
                </a:lnTo>
                <a:lnTo>
                  <a:pt x="1016912" y="809459"/>
                </a:lnTo>
                <a:lnTo>
                  <a:pt x="1071050" y="646671"/>
                </a:lnTo>
                <a:lnTo>
                  <a:pt x="1190355" y="777949"/>
                </a:lnTo>
                <a:lnTo>
                  <a:pt x="1277694" y="628664"/>
                </a:lnTo>
                <a:lnTo>
                  <a:pt x="1379289" y="802314"/>
                </a:lnTo>
                <a:lnTo>
                  <a:pt x="1520735" y="646672"/>
                </a:lnTo>
                <a:lnTo>
                  <a:pt x="1573448" y="805174"/>
                </a:lnTo>
                <a:lnTo>
                  <a:pt x="1703536" y="685458"/>
                </a:lnTo>
                <a:lnTo>
                  <a:pt x="1731631" y="804469"/>
                </a:lnTo>
                <a:lnTo>
                  <a:pt x="1741177" y="690469"/>
                </a:lnTo>
                <a:cubicBezTo>
                  <a:pt x="1766380" y="544175"/>
                  <a:pt x="1826462" y="425623"/>
                  <a:pt x="1903861" y="366519"/>
                </a:cubicBezTo>
                <a:lnTo>
                  <a:pt x="1945326" y="343280"/>
                </a:lnTo>
                <a:lnTo>
                  <a:pt x="1986791" y="366519"/>
                </a:lnTo>
                <a:cubicBezTo>
                  <a:pt x="2089990" y="445324"/>
                  <a:pt x="2162402" y="629814"/>
                  <a:pt x="2162402" y="844837"/>
                </a:cubicBezTo>
                <a:cubicBezTo>
                  <a:pt x="2162402" y="952349"/>
                  <a:pt x="2144299" y="1052228"/>
                  <a:pt x="2113296" y="1135079"/>
                </a:cubicBezTo>
                <a:lnTo>
                  <a:pt x="2111573" y="1139040"/>
                </a:lnTo>
                <a:lnTo>
                  <a:pt x="2227245" y="1245434"/>
                </a:lnTo>
                <a:cubicBezTo>
                  <a:pt x="2305681" y="1327703"/>
                  <a:pt x="2373373" y="1420307"/>
                  <a:pt x="2428070" y="1520994"/>
                </a:cubicBezTo>
                <a:lnTo>
                  <a:pt x="2465407" y="1598501"/>
                </a:lnTo>
                <a:lnTo>
                  <a:pt x="2481308" y="1536661"/>
                </a:lnTo>
                <a:cubicBezTo>
                  <a:pt x="2497479" y="1457635"/>
                  <a:pt x="2505971" y="1375811"/>
                  <a:pt x="2505971" y="1292004"/>
                </a:cubicBezTo>
                <a:cubicBezTo>
                  <a:pt x="2505971" y="621549"/>
                  <a:pt x="1962459" y="78037"/>
                  <a:pt x="1292004" y="78037"/>
                </a:cubicBezTo>
                <a:close/>
                <a:moveTo>
                  <a:pt x="1292004" y="0"/>
                </a:moveTo>
                <a:cubicBezTo>
                  <a:pt x="2005558" y="0"/>
                  <a:pt x="2584008" y="578450"/>
                  <a:pt x="2584008" y="1292004"/>
                </a:cubicBezTo>
                <a:cubicBezTo>
                  <a:pt x="2584008" y="2005558"/>
                  <a:pt x="2005558" y="2584008"/>
                  <a:pt x="1292004" y="2584008"/>
                </a:cubicBezTo>
                <a:cubicBezTo>
                  <a:pt x="578450" y="2584008"/>
                  <a:pt x="0" y="2005558"/>
                  <a:pt x="0" y="1292004"/>
                </a:cubicBezTo>
                <a:cubicBezTo>
                  <a:pt x="0" y="578450"/>
                  <a:pt x="578450" y="0"/>
                  <a:pt x="129200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296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0DCA42-C4EA-7675-C516-CCDDB2C98C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37EC6FC-E7FC-E100-B74A-B43CD2438BA3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干支、午年のはんこイラスト</a:t>
            </a:r>
          </a:p>
        </p:txBody>
      </p:sp>
      <p:sp>
        <p:nvSpPr>
          <p:cNvPr id="100" name="フリーフォーム: 図形 99">
            <a:extLst>
              <a:ext uri="{FF2B5EF4-FFF2-40B4-BE49-F238E27FC236}">
                <a16:creationId xmlns:a16="http://schemas.microsoft.com/office/drawing/2014/main" id="{0A876E9F-8ECC-691B-E5A3-FE0EE86E1ACE}"/>
              </a:ext>
            </a:extLst>
          </p:cNvPr>
          <p:cNvSpPr/>
          <p:nvPr/>
        </p:nvSpPr>
        <p:spPr>
          <a:xfrm>
            <a:off x="737964" y="3800348"/>
            <a:ext cx="2584008" cy="2584008"/>
          </a:xfrm>
          <a:custGeom>
            <a:avLst/>
            <a:gdLst>
              <a:gd name="csX0" fmla="*/ 1652902 w 2584008"/>
              <a:gd name="csY0" fmla="*/ 2141478 h 2584008"/>
              <a:gd name="csX1" fmla="*/ 1602614 w 2584008"/>
              <a:gd name="csY1" fmla="*/ 2191766 h 2584008"/>
              <a:gd name="csX2" fmla="*/ 1602614 w 2584008"/>
              <a:gd name="csY2" fmla="*/ 2276054 h 2584008"/>
              <a:gd name="csX3" fmla="*/ 1652902 w 2584008"/>
              <a:gd name="csY3" fmla="*/ 2326342 h 2584008"/>
              <a:gd name="csX4" fmla="*/ 1688519 w 2584008"/>
              <a:gd name="csY4" fmla="*/ 2326342 h 2584008"/>
              <a:gd name="csX5" fmla="*/ 1738807 w 2584008"/>
              <a:gd name="csY5" fmla="*/ 2276054 h 2584008"/>
              <a:gd name="csX6" fmla="*/ 1738807 w 2584008"/>
              <a:gd name="csY6" fmla="*/ 2191766 h 2584008"/>
              <a:gd name="csX7" fmla="*/ 1688519 w 2584008"/>
              <a:gd name="csY7" fmla="*/ 2141478 h 2584008"/>
              <a:gd name="csX8" fmla="*/ 1105912 w 2584008"/>
              <a:gd name="csY8" fmla="*/ 2015508 h 2584008"/>
              <a:gd name="csX9" fmla="*/ 1055624 w 2584008"/>
              <a:gd name="csY9" fmla="*/ 2065796 h 2584008"/>
              <a:gd name="csX10" fmla="*/ 1055624 w 2584008"/>
              <a:gd name="csY10" fmla="*/ 2276054 h 2584008"/>
              <a:gd name="csX11" fmla="*/ 1105912 w 2584008"/>
              <a:gd name="csY11" fmla="*/ 2326342 h 2584008"/>
              <a:gd name="csX12" fmla="*/ 1141530 w 2584008"/>
              <a:gd name="csY12" fmla="*/ 2326342 h 2584008"/>
              <a:gd name="csX13" fmla="*/ 1191818 w 2584008"/>
              <a:gd name="csY13" fmla="*/ 2276054 h 2584008"/>
              <a:gd name="csX14" fmla="*/ 1191818 w 2584008"/>
              <a:gd name="csY14" fmla="*/ 2065796 h 2584008"/>
              <a:gd name="csX15" fmla="*/ 1141530 w 2584008"/>
              <a:gd name="csY15" fmla="*/ 2015508 h 2584008"/>
              <a:gd name="csX16" fmla="*/ 1638429 w 2584008"/>
              <a:gd name="csY16" fmla="*/ 1953709 h 2584008"/>
              <a:gd name="csX17" fmla="*/ 1702992 w 2584008"/>
              <a:gd name="csY17" fmla="*/ 1953709 h 2584008"/>
              <a:gd name="csX18" fmla="*/ 1794149 w 2584008"/>
              <a:gd name="csY18" fmla="*/ 2044866 h 2584008"/>
              <a:gd name="csX19" fmla="*/ 1794149 w 2584008"/>
              <a:gd name="csY19" fmla="*/ 2055008 h 2584008"/>
              <a:gd name="csX20" fmla="*/ 1736629 w 2584008"/>
              <a:gd name="csY20" fmla="*/ 2055008 h 2584008"/>
              <a:gd name="csX21" fmla="*/ 1734855 w 2584008"/>
              <a:gd name="csY21" fmla="*/ 2046221 h 2584008"/>
              <a:gd name="csX22" fmla="*/ 1688519 w 2584008"/>
              <a:gd name="csY22" fmla="*/ 2015508 h 2584008"/>
              <a:gd name="csX23" fmla="*/ 1652902 w 2584008"/>
              <a:gd name="csY23" fmla="*/ 2015508 h 2584008"/>
              <a:gd name="csX24" fmla="*/ 1602614 w 2584008"/>
              <a:gd name="csY24" fmla="*/ 2065796 h 2584008"/>
              <a:gd name="csX25" fmla="*/ 1602614 w 2584008"/>
              <a:gd name="csY25" fmla="*/ 2087024 h 2584008"/>
              <a:gd name="csX26" fmla="*/ 1602947 w 2584008"/>
              <a:gd name="csY26" fmla="*/ 2086843 h 2584008"/>
              <a:gd name="csX27" fmla="*/ 1638429 w 2584008"/>
              <a:gd name="csY27" fmla="*/ 2079679 h 2584008"/>
              <a:gd name="csX28" fmla="*/ 1702992 w 2584008"/>
              <a:gd name="csY28" fmla="*/ 2079679 h 2584008"/>
              <a:gd name="csX29" fmla="*/ 1794149 w 2584008"/>
              <a:gd name="csY29" fmla="*/ 2170836 h 2584008"/>
              <a:gd name="csX30" fmla="*/ 1794149 w 2584008"/>
              <a:gd name="csY30" fmla="*/ 2296983 h 2584008"/>
              <a:gd name="csX31" fmla="*/ 1702992 w 2584008"/>
              <a:gd name="csY31" fmla="*/ 2388140 h 2584008"/>
              <a:gd name="csX32" fmla="*/ 1638429 w 2584008"/>
              <a:gd name="csY32" fmla="*/ 2388140 h 2584008"/>
              <a:gd name="csX33" fmla="*/ 1547271 w 2584008"/>
              <a:gd name="csY33" fmla="*/ 2296983 h 2584008"/>
              <a:gd name="csX34" fmla="*/ 1547271 w 2584008"/>
              <a:gd name="csY34" fmla="*/ 2044866 h 2584008"/>
              <a:gd name="csX35" fmla="*/ 1638429 w 2584008"/>
              <a:gd name="csY35" fmla="*/ 1953709 h 2584008"/>
              <a:gd name="csX36" fmla="*/ 1367223 w 2584008"/>
              <a:gd name="csY36" fmla="*/ 1953709 h 2584008"/>
              <a:gd name="csX37" fmla="*/ 1431787 w 2584008"/>
              <a:gd name="csY37" fmla="*/ 1953709 h 2584008"/>
              <a:gd name="csX38" fmla="*/ 1522943 w 2584008"/>
              <a:gd name="csY38" fmla="*/ 2044866 h 2584008"/>
              <a:gd name="csX39" fmla="*/ 1522943 w 2584008"/>
              <a:gd name="csY39" fmla="*/ 2064539 h 2584008"/>
              <a:gd name="csX40" fmla="*/ 1522943 w 2584008"/>
              <a:gd name="csY40" fmla="*/ 2123424 h 2584008"/>
              <a:gd name="csX41" fmla="*/ 1522943 w 2584008"/>
              <a:gd name="csY41" fmla="*/ 2143097 h 2584008"/>
              <a:gd name="csX42" fmla="*/ 1431787 w 2584008"/>
              <a:gd name="csY42" fmla="*/ 2234253 h 2584008"/>
              <a:gd name="csX43" fmla="*/ 1399505 w 2584008"/>
              <a:gd name="csY43" fmla="*/ 2234253 h 2584008"/>
              <a:gd name="csX44" fmla="*/ 1399505 w 2584008"/>
              <a:gd name="csY44" fmla="*/ 2234106 h 2584008"/>
              <a:gd name="csX45" fmla="*/ 1381696 w 2584008"/>
              <a:gd name="csY45" fmla="*/ 2234106 h 2584008"/>
              <a:gd name="csX46" fmla="*/ 1331408 w 2584008"/>
              <a:gd name="csY46" fmla="*/ 2284395 h 2584008"/>
              <a:gd name="csX47" fmla="*/ 1331408 w 2584008"/>
              <a:gd name="csY47" fmla="*/ 2325419 h 2584008"/>
              <a:gd name="csX48" fmla="*/ 1524788 w 2584008"/>
              <a:gd name="csY48" fmla="*/ 2325419 h 2584008"/>
              <a:gd name="csX49" fmla="*/ 1524788 w 2584008"/>
              <a:gd name="csY49" fmla="*/ 2389670 h 2584008"/>
              <a:gd name="csX50" fmla="*/ 1276297 w 2584008"/>
              <a:gd name="csY50" fmla="*/ 2389670 h 2584008"/>
              <a:gd name="csX51" fmla="*/ 1276297 w 2584008"/>
              <a:gd name="csY51" fmla="*/ 2342022 h 2584008"/>
              <a:gd name="csX52" fmla="*/ 1276067 w 2584008"/>
              <a:gd name="csY52" fmla="*/ 2342022 h 2584008"/>
              <a:gd name="csX53" fmla="*/ 1276067 w 2584008"/>
              <a:gd name="csY53" fmla="*/ 2263466 h 2584008"/>
              <a:gd name="csX54" fmla="*/ 1367223 w 2584008"/>
              <a:gd name="csY54" fmla="*/ 2172308 h 2584008"/>
              <a:gd name="csX55" fmla="*/ 1399505 w 2584008"/>
              <a:gd name="csY55" fmla="*/ 2172308 h 2584008"/>
              <a:gd name="csX56" fmla="*/ 1399505 w 2584008"/>
              <a:gd name="csY56" fmla="*/ 2172455 h 2584008"/>
              <a:gd name="csX57" fmla="*/ 1417313 w 2584008"/>
              <a:gd name="csY57" fmla="*/ 2172455 h 2584008"/>
              <a:gd name="csX58" fmla="*/ 1467602 w 2584008"/>
              <a:gd name="csY58" fmla="*/ 2122167 h 2584008"/>
              <a:gd name="csX59" fmla="*/ 1467602 w 2584008"/>
              <a:gd name="csY59" fmla="*/ 2065796 h 2584008"/>
              <a:gd name="csX60" fmla="*/ 1417313 w 2584008"/>
              <a:gd name="csY60" fmla="*/ 2015508 h 2584008"/>
              <a:gd name="csX61" fmla="*/ 1381696 w 2584008"/>
              <a:gd name="csY61" fmla="*/ 2015508 h 2584008"/>
              <a:gd name="csX62" fmla="*/ 1331408 w 2584008"/>
              <a:gd name="csY62" fmla="*/ 2065796 h 2584008"/>
              <a:gd name="csX63" fmla="*/ 1331408 w 2584008"/>
              <a:gd name="csY63" fmla="*/ 2123424 h 2584008"/>
              <a:gd name="csX64" fmla="*/ 1276067 w 2584008"/>
              <a:gd name="csY64" fmla="*/ 2123424 h 2584008"/>
              <a:gd name="csX65" fmla="*/ 1276067 w 2584008"/>
              <a:gd name="csY65" fmla="*/ 2044866 h 2584008"/>
              <a:gd name="csX66" fmla="*/ 1367223 w 2584008"/>
              <a:gd name="csY66" fmla="*/ 1953709 h 2584008"/>
              <a:gd name="csX67" fmla="*/ 1091440 w 2584008"/>
              <a:gd name="csY67" fmla="*/ 1953709 h 2584008"/>
              <a:gd name="csX68" fmla="*/ 1156002 w 2584008"/>
              <a:gd name="csY68" fmla="*/ 1953709 h 2584008"/>
              <a:gd name="csX69" fmla="*/ 1247160 w 2584008"/>
              <a:gd name="csY69" fmla="*/ 2044866 h 2584008"/>
              <a:gd name="csX70" fmla="*/ 1247160 w 2584008"/>
              <a:gd name="csY70" fmla="*/ 2296983 h 2584008"/>
              <a:gd name="csX71" fmla="*/ 1156002 w 2584008"/>
              <a:gd name="csY71" fmla="*/ 2388140 h 2584008"/>
              <a:gd name="csX72" fmla="*/ 1091440 w 2584008"/>
              <a:gd name="csY72" fmla="*/ 2388140 h 2584008"/>
              <a:gd name="csX73" fmla="*/ 1000282 w 2584008"/>
              <a:gd name="csY73" fmla="*/ 2296983 h 2584008"/>
              <a:gd name="csX74" fmla="*/ 1000282 w 2584008"/>
              <a:gd name="csY74" fmla="*/ 2044866 h 2584008"/>
              <a:gd name="csX75" fmla="*/ 1091440 w 2584008"/>
              <a:gd name="csY75" fmla="*/ 1953709 h 2584008"/>
              <a:gd name="csX76" fmla="*/ 1481453 w 2584008"/>
              <a:gd name="csY76" fmla="*/ 415598 h 2584008"/>
              <a:gd name="csX77" fmla="*/ 1481453 w 2584008"/>
              <a:gd name="csY77" fmla="*/ 470733 h 2584008"/>
              <a:gd name="csX78" fmla="*/ 1547123 w 2584008"/>
              <a:gd name="csY78" fmla="*/ 470733 h 2584008"/>
              <a:gd name="csX79" fmla="*/ 1547123 w 2584008"/>
              <a:gd name="csY79" fmla="*/ 415598 h 2584008"/>
              <a:gd name="csX80" fmla="*/ 1441722 w 2584008"/>
              <a:gd name="csY80" fmla="*/ 305397 h 2584008"/>
              <a:gd name="csX81" fmla="*/ 1422216 w 2584008"/>
              <a:gd name="csY81" fmla="*/ 339183 h 2584008"/>
              <a:gd name="csX82" fmla="*/ 1547123 w 2584008"/>
              <a:gd name="csY82" fmla="*/ 339183 h 2584008"/>
              <a:gd name="csX83" fmla="*/ 1547123 w 2584008"/>
              <a:gd name="csY83" fmla="*/ 305397 h 2584008"/>
              <a:gd name="csX84" fmla="*/ 1433749 w 2584008"/>
              <a:gd name="csY84" fmla="*/ 173835 h 2584008"/>
              <a:gd name="csX85" fmla="*/ 1443414 w 2584008"/>
              <a:gd name="csY85" fmla="*/ 175107 h 2584008"/>
              <a:gd name="csX86" fmla="*/ 1487532 w 2584008"/>
              <a:gd name="csY86" fmla="*/ 200579 h 2584008"/>
              <a:gd name="csX87" fmla="*/ 1492194 w 2584008"/>
              <a:gd name="csY87" fmla="*/ 217977 h 2584008"/>
              <a:gd name="csX88" fmla="*/ 1485841 w 2584008"/>
              <a:gd name="csY88" fmla="*/ 228981 h 2584008"/>
              <a:gd name="csX89" fmla="*/ 1728127 w 2584008"/>
              <a:gd name="csY89" fmla="*/ 228981 h 2584008"/>
              <a:gd name="csX90" fmla="*/ 1740864 w 2584008"/>
              <a:gd name="csY90" fmla="*/ 241718 h 2584008"/>
              <a:gd name="csX91" fmla="*/ 1740864 w 2584008"/>
              <a:gd name="csY91" fmla="*/ 292660 h 2584008"/>
              <a:gd name="csX92" fmla="*/ 1728127 w 2584008"/>
              <a:gd name="csY92" fmla="*/ 305397 h 2584008"/>
              <a:gd name="csX93" fmla="*/ 1623539 w 2584008"/>
              <a:gd name="csY93" fmla="*/ 305397 h 2584008"/>
              <a:gd name="csX94" fmla="*/ 1623539 w 2584008"/>
              <a:gd name="csY94" fmla="*/ 339183 h 2584008"/>
              <a:gd name="csX95" fmla="*/ 1735779 w 2584008"/>
              <a:gd name="csY95" fmla="*/ 339183 h 2584008"/>
              <a:gd name="csX96" fmla="*/ 1748515 w 2584008"/>
              <a:gd name="csY96" fmla="*/ 351919 h 2584008"/>
              <a:gd name="csX97" fmla="*/ 1748515 w 2584008"/>
              <a:gd name="csY97" fmla="*/ 402862 h 2584008"/>
              <a:gd name="csX98" fmla="*/ 1735779 w 2584008"/>
              <a:gd name="csY98" fmla="*/ 415598 h 2584008"/>
              <a:gd name="csX99" fmla="*/ 1623539 w 2584008"/>
              <a:gd name="csY99" fmla="*/ 415598 h 2584008"/>
              <a:gd name="csX100" fmla="*/ 1623539 w 2584008"/>
              <a:gd name="csY100" fmla="*/ 470733 h 2584008"/>
              <a:gd name="csX101" fmla="*/ 1728127 w 2584008"/>
              <a:gd name="csY101" fmla="*/ 470733 h 2584008"/>
              <a:gd name="csX102" fmla="*/ 1740864 w 2584008"/>
              <a:gd name="csY102" fmla="*/ 483470 h 2584008"/>
              <a:gd name="csX103" fmla="*/ 1740864 w 2584008"/>
              <a:gd name="csY103" fmla="*/ 534412 h 2584008"/>
              <a:gd name="csX104" fmla="*/ 1728127 w 2584008"/>
              <a:gd name="csY104" fmla="*/ 547149 h 2584008"/>
              <a:gd name="csX105" fmla="*/ 1623539 w 2584008"/>
              <a:gd name="csY105" fmla="*/ 547149 h 2584008"/>
              <a:gd name="csX106" fmla="*/ 1623539 w 2584008"/>
              <a:gd name="csY106" fmla="*/ 617563 h 2584008"/>
              <a:gd name="csX107" fmla="*/ 1610802 w 2584008"/>
              <a:gd name="csY107" fmla="*/ 630299 h 2584008"/>
              <a:gd name="csX108" fmla="*/ 1559859 w 2584008"/>
              <a:gd name="csY108" fmla="*/ 630299 h 2584008"/>
              <a:gd name="csX109" fmla="*/ 1547123 w 2584008"/>
              <a:gd name="csY109" fmla="*/ 617563 h 2584008"/>
              <a:gd name="csX110" fmla="*/ 1547123 w 2584008"/>
              <a:gd name="csY110" fmla="*/ 547149 h 2584008"/>
              <a:gd name="csX111" fmla="*/ 1347691 w 2584008"/>
              <a:gd name="csY111" fmla="*/ 547149 h 2584008"/>
              <a:gd name="csX112" fmla="*/ 1334954 w 2584008"/>
              <a:gd name="csY112" fmla="*/ 534412 h 2584008"/>
              <a:gd name="csX113" fmla="*/ 1334954 w 2584008"/>
              <a:gd name="csY113" fmla="*/ 483470 h 2584008"/>
              <a:gd name="csX114" fmla="*/ 1347691 w 2584008"/>
              <a:gd name="csY114" fmla="*/ 470733 h 2584008"/>
              <a:gd name="csX115" fmla="*/ 1405037 w 2584008"/>
              <a:gd name="csY115" fmla="*/ 470733 h 2584008"/>
              <a:gd name="csX116" fmla="*/ 1405037 w 2584008"/>
              <a:gd name="csY116" fmla="*/ 415598 h 2584008"/>
              <a:gd name="csX117" fmla="*/ 1398142 w 2584008"/>
              <a:gd name="csY117" fmla="*/ 415598 h 2584008"/>
              <a:gd name="csX118" fmla="*/ 1389136 w 2584008"/>
              <a:gd name="csY118" fmla="*/ 411868 h 2584008"/>
              <a:gd name="csX119" fmla="*/ 1385424 w 2584008"/>
              <a:gd name="csY119" fmla="*/ 402908 h 2584008"/>
              <a:gd name="csX120" fmla="*/ 1371153 w 2584008"/>
              <a:gd name="csY120" fmla="*/ 427625 h 2584008"/>
              <a:gd name="csX121" fmla="*/ 1353755 w 2584008"/>
              <a:gd name="csY121" fmla="*/ 432288 h 2584008"/>
              <a:gd name="csX122" fmla="*/ 1309638 w 2584008"/>
              <a:gd name="csY122" fmla="*/ 406816 h 2584008"/>
              <a:gd name="csX123" fmla="*/ 1304976 w 2584008"/>
              <a:gd name="csY123" fmla="*/ 389418 h 2584008"/>
              <a:gd name="csX124" fmla="*/ 1426016 w 2584008"/>
              <a:gd name="csY124" fmla="*/ 179769 h 2584008"/>
              <a:gd name="csX125" fmla="*/ 1433749 w 2584008"/>
              <a:gd name="csY125" fmla="*/ 173835 h 2584008"/>
              <a:gd name="csX126" fmla="*/ 926907 w 2584008"/>
              <a:gd name="csY126" fmla="*/ 161978 h 2584008"/>
              <a:gd name="csX127" fmla="*/ 937488 w 2584008"/>
              <a:gd name="csY127" fmla="*/ 163371 h 2584008"/>
              <a:gd name="csX128" fmla="*/ 985788 w 2584008"/>
              <a:gd name="csY128" fmla="*/ 191257 h 2584008"/>
              <a:gd name="csX129" fmla="*/ 990891 w 2584008"/>
              <a:gd name="csY129" fmla="*/ 210304 h 2584008"/>
              <a:gd name="csX130" fmla="*/ 970019 w 2584008"/>
              <a:gd name="csY130" fmla="*/ 246455 h 2584008"/>
              <a:gd name="csX131" fmla="*/ 1020911 w 2584008"/>
              <a:gd name="csY131" fmla="*/ 246455 h 2584008"/>
              <a:gd name="csX132" fmla="*/ 1076683 w 2584008"/>
              <a:gd name="csY132" fmla="*/ 246455 h 2584008"/>
              <a:gd name="csX133" fmla="*/ 1215649 w 2584008"/>
              <a:gd name="csY133" fmla="*/ 246455 h 2584008"/>
              <a:gd name="csX134" fmla="*/ 1229592 w 2584008"/>
              <a:gd name="csY134" fmla="*/ 260398 h 2584008"/>
              <a:gd name="csX135" fmla="*/ 1229592 w 2584008"/>
              <a:gd name="csY135" fmla="*/ 316170 h 2584008"/>
              <a:gd name="csX136" fmla="*/ 1215649 w 2584008"/>
              <a:gd name="csY136" fmla="*/ 330113 h 2584008"/>
              <a:gd name="csX137" fmla="*/ 1090626 w 2584008"/>
              <a:gd name="csY137" fmla="*/ 330113 h 2584008"/>
              <a:gd name="csX138" fmla="*/ 1090626 w 2584008"/>
              <a:gd name="csY138" fmla="*/ 425364 h 2584008"/>
              <a:gd name="csX139" fmla="*/ 1267183 w 2584008"/>
              <a:gd name="csY139" fmla="*/ 425364 h 2584008"/>
              <a:gd name="csX140" fmla="*/ 1281126 w 2584008"/>
              <a:gd name="csY140" fmla="*/ 439307 h 2584008"/>
              <a:gd name="csX141" fmla="*/ 1281126 w 2584008"/>
              <a:gd name="csY141" fmla="*/ 495079 h 2584008"/>
              <a:gd name="csX142" fmla="*/ 1267183 w 2584008"/>
              <a:gd name="csY142" fmla="*/ 509022 h 2584008"/>
              <a:gd name="csX143" fmla="*/ 1090626 w 2584008"/>
              <a:gd name="csY143" fmla="*/ 509022 h 2584008"/>
              <a:gd name="csX144" fmla="*/ 1090626 w 2584008"/>
              <a:gd name="csY144" fmla="*/ 625405 h 2584008"/>
              <a:gd name="csX145" fmla="*/ 1076683 w 2584008"/>
              <a:gd name="csY145" fmla="*/ 639348 h 2584008"/>
              <a:gd name="csX146" fmla="*/ 1020911 w 2584008"/>
              <a:gd name="csY146" fmla="*/ 639348 h 2584008"/>
              <a:gd name="csX147" fmla="*/ 1006968 w 2584008"/>
              <a:gd name="csY147" fmla="*/ 625405 h 2584008"/>
              <a:gd name="csX148" fmla="*/ 1006968 w 2584008"/>
              <a:gd name="csY148" fmla="*/ 509022 h 2584008"/>
              <a:gd name="csX149" fmla="*/ 830409 w 2584008"/>
              <a:gd name="csY149" fmla="*/ 509022 h 2584008"/>
              <a:gd name="csX150" fmla="*/ 816466 w 2584008"/>
              <a:gd name="csY150" fmla="*/ 495079 h 2584008"/>
              <a:gd name="csX151" fmla="*/ 816466 w 2584008"/>
              <a:gd name="csY151" fmla="*/ 439307 h 2584008"/>
              <a:gd name="csX152" fmla="*/ 830409 w 2584008"/>
              <a:gd name="csY152" fmla="*/ 425364 h 2584008"/>
              <a:gd name="csX153" fmla="*/ 1006968 w 2584008"/>
              <a:gd name="csY153" fmla="*/ 425364 h 2584008"/>
              <a:gd name="csX154" fmla="*/ 1006968 w 2584008"/>
              <a:gd name="csY154" fmla="*/ 330113 h 2584008"/>
              <a:gd name="csX155" fmla="*/ 921719 w 2584008"/>
              <a:gd name="csY155" fmla="*/ 330113 h 2584008"/>
              <a:gd name="csX156" fmla="*/ 876673 w 2584008"/>
              <a:gd name="csY156" fmla="*/ 408136 h 2584008"/>
              <a:gd name="csX157" fmla="*/ 857626 w 2584008"/>
              <a:gd name="csY157" fmla="*/ 413240 h 2584008"/>
              <a:gd name="csX158" fmla="*/ 809326 w 2584008"/>
              <a:gd name="csY158" fmla="*/ 385354 h 2584008"/>
              <a:gd name="csX159" fmla="*/ 804223 w 2584008"/>
              <a:gd name="csY159" fmla="*/ 366307 h 2584008"/>
              <a:gd name="csX160" fmla="*/ 918441 w 2584008"/>
              <a:gd name="csY160" fmla="*/ 168475 h 2584008"/>
              <a:gd name="csX161" fmla="*/ 926907 w 2584008"/>
              <a:gd name="csY161" fmla="*/ 161978 h 2584008"/>
              <a:gd name="csX162" fmla="*/ 1292004 w 2584008"/>
              <a:gd name="csY162" fmla="*/ 78037 h 2584008"/>
              <a:gd name="csX163" fmla="*/ 224556 w 2584008"/>
              <a:gd name="csY163" fmla="*/ 713356 h 2584008"/>
              <a:gd name="csX164" fmla="*/ 219504 w 2584008"/>
              <a:gd name="csY164" fmla="*/ 723843 h 2584008"/>
              <a:gd name="csX165" fmla="*/ 269181 w 2584008"/>
              <a:gd name="csY165" fmla="*/ 731930 h 2584008"/>
              <a:gd name="csX166" fmla="*/ 401072 w 2584008"/>
              <a:gd name="csY166" fmla="*/ 691062 h 2584008"/>
              <a:gd name="csX167" fmla="*/ 575690 w 2584008"/>
              <a:gd name="csY167" fmla="*/ 674344 h 2584008"/>
              <a:gd name="csX168" fmla="*/ 859907 w 2584008"/>
              <a:gd name="csY168" fmla="*/ 698493 h 2584008"/>
              <a:gd name="csX169" fmla="*/ 1056816 w 2584008"/>
              <a:gd name="csY169" fmla="*/ 679917 h 2584008"/>
              <a:gd name="csX170" fmla="*/ 1246293 w 2584008"/>
              <a:gd name="csY170" fmla="*/ 733788 h 2584008"/>
              <a:gd name="csX171" fmla="*/ 1469209 w 2584008"/>
              <a:gd name="csY171" fmla="*/ 733788 h 2584008"/>
              <a:gd name="csX172" fmla="*/ 1744138 w 2584008"/>
              <a:gd name="csY172" fmla="*/ 672486 h 2584008"/>
              <a:gd name="csX173" fmla="*/ 1950335 w 2584008"/>
              <a:gd name="csY173" fmla="*/ 756079 h 2584008"/>
              <a:gd name="csX174" fmla="*/ 2067365 w 2584008"/>
              <a:gd name="csY174" fmla="*/ 756079 h 2584008"/>
              <a:gd name="csX175" fmla="*/ 2245698 w 2584008"/>
              <a:gd name="csY175" fmla="*/ 789516 h 2584008"/>
              <a:gd name="csX176" fmla="*/ 2329291 w 2584008"/>
              <a:gd name="csY176" fmla="*/ 932554 h 2584008"/>
              <a:gd name="csX177" fmla="*/ 2301426 w 2584008"/>
              <a:gd name="csY177" fmla="*/ 1114601 h 2584008"/>
              <a:gd name="csX178" fmla="*/ 2336721 w 2584008"/>
              <a:gd name="csY178" fmla="*/ 1200052 h 2584008"/>
              <a:gd name="csX179" fmla="*/ 2290281 w 2584008"/>
              <a:gd name="csY179" fmla="*/ 1162900 h 2584008"/>
              <a:gd name="csX180" fmla="*/ 2310714 w 2584008"/>
              <a:gd name="csY180" fmla="*/ 1227916 h 2584008"/>
              <a:gd name="csX181" fmla="*/ 2254986 w 2584008"/>
              <a:gd name="csY181" fmla="*/ 1181475 h 2584008"/>
              <a:gd name="csX182" fmla="*/ 2286565 w 2584008"/>
              <a:gd name="csY182" fmla="*/ 1294790 h 2584008"/>
              <a:gd name="csX183" fmla="*/ 2228978 w 2584008"/>
              <a:gd name="csY183" fmla="*/ 1192622 h 2584008"/>
              <a:gd name="csX184" fmla="*/ 2215976 w 2584008"/>
              <a:gd name="csY184" fmla="*/ 1099740 h 2584008"/>
              <a:gd name="csX185" fmla="*/ 2150958 w 2584008"/>
              <a:gd name="csY185" fmla="*/ 938126 h 2584008"/>
              <a:gd name="csX186" fmla="*/ 2154673 w 2584008"/>
              <a:gd name="csY186" fmla="*/ 1070018 h 2584008"/>
              <a:gd name="csX187" fmla="*/ 2188111 w 2584008"/>
              <a:gd name="csY187" fmla="*/ 1190763 h 2584008"/>
              <a:gd name="csX188" fmla="*/ 2147243 w 2584008"/>
              <a:gd name="csY188" fmla="*/ 1101597 h 2584008"/>
              <a:gd name="csX189" fmla="*/ 2124951 w 2584008"/>
              <a:gd name="csY189" fmla="*/ 1001286 h 2584008"/>
              <a:gd name="csX190" fmla="*/ 2121236 w 2584008"/>
              <a:gd name="csY190" fmla="*/ 1066303 h 2584008"/>
              <a:gd name="csX191" fmla="*/ 2100802 w 2584008"/>
              <a:gd name="csY191" fmla="*/ 988282 h 2584008"/>
              <a:gd name="csX192" fmla="*/ 2043216 w 2584008"/>
              <a:gd name="csY192" fmla="*/ 895401 h 2584008"/>
              <a:gd name="csX193" fmla="*/ 2054362 w 2584008"/>
              <a:gd name="csY193" fmla="*/ 997570 h 2584008"/>
              <a:gd name="csX194" fmla="*/ 1996775 w 2584008"/>
              <a:gd name="csY194" fmla="*/ 1196336 h 2584008"/>
              <a:gd name="csX195" fmla="*/ 2091514 w 2584008"/>
              <a:gd name="csY195" fmla="*/ 1404390 h 2584008"/>
              <a:gd name="csX196" fmla="*/ 2087799 w 2584008"/>
              <a:gd name="csY196" fmla="*/ 1567862 h 2584008"/>
              <a:gd name="csX197" fmla="*/ 2108233 w 2584008"/>
              <a:gd name="csY197" fmla="*/ 1749909 h 2584008"/>
              <a:gd name="csX198" fmla="*/ 2054362 w 2584008"/>
              <a:gd name="csY198" fmla="*/ 1859509 h 2584008"/>
              <a:gd name="csX199" fmla="*/ 2054362 w 2584008"/>
              <a:gd name="csY199" fmla="*/ 1902234 h 2584008"/>
              <a:gd name="csX200" fmla="*/ 1942904 w 2584008"/>
              <a:gd name="csY200" fmla="*/ 1902234 h 2584008"/>
              <a:gd name="csX201" fmla="*/ 2037643 w 2584008"/>
              <a:gd name="csY201" fmla="*/ 1788919 h 2584008"/>
              <a:gd name="csX202" fmla="*/ 2026497 w 2584008"/>
              <a:gd name="csY202" fmla="*/ 1536282 h 2584008"/>
              <a:gd name="csX203" fmla="*/ 1853738 w 2584008"/>
              <a:gd name="csY203" fmla="*/ 1222344 h 2584008"/>
              <a:gd name="csX204" fmla="*/ 1840734 w 2584008"/>
              <a:gd name="csY204" fmla="*/ 1333801 h 2584008"/>
              <a:gd name="csX205" fmla="*/ 1887175 w 2584008"/>
              <a:gd name="csY205" fmla="*/ 1478696 h 2584008"/>
              <a:gd name="csX206" fmla="*/ 1680979 w 2584008"/>
              <a:gd name="csY206" fmla="*/ 1798207 h 2584008"/>
              <a:gd name="csX207" fmla="*/ 1699555 w 2584008"/>
              <a:gd name="csY207" fmla="*/ 1833502 h 2584008"/>
              <a:gd name="csX208" fmla="*/ 1601100 w 2584008"/>
              <a:gd name="csY208" fmla="*/ 1909665 h 2584008"/>
              <a:gd name="csX209" fmla="*/ 1591813 w 2584008"/>
              <a:gd name="csY209" fmla="*/ 1840933 h 2584008"/>
              <a:gd name="csX210" fmla="*/ 1617819 w 2584008"/>
              <a:gd name="csY210" fmla="*/ 1785204 h 2584008"/>
              <a:gd name="csX211" fmla="*/ 1651257 w 2584008"/>
              <a:gd name="csY211" fmla="*/ 1716472 h 2584008"/>
              <a:gd name="csX212" fmla="*/ 1762714 w 2584008"/>
              <a:gd name="csY212" fmla="*/ 1519564 h 2584008"/>
              <a:gd name="csX213" fmla="*/ 1619676 w 2584008"/>
              <a:gd name="csY213" fmla="*/ 1166614 h 2584008"/>
              <a:gd name="csX214" fmla="*/ 1459921 w 2584008"/>
              <a:gd name="csY214" fmla="*/ 1239062 h 2584008"/>
              <a:gd name="csX215" fmla="*/ 1207283 w 2584008"/>
              <a:gd name="csY215" fmla="*/ 1246492 h 2584008"/>
              <a:gd name="csX216" fmla="*/ 1194280 w 2584008"/>
              <a:gd name="csY216" fmla="*/ 1322655 h 2584008"/>
              <a:gd name="csX217" fmla="*/ 1233290 w 2584008"/>
              <a:gd name="csY217" fmla="*/ 1571577 h 2584008"/>
              <a:gd name="csX218" fmla="*/ 1372612 w 2584008"/>
              <a:gd name="csY218" fmla="*/ 1710899 h 2584008"/>
              <a:gd name="csX219" fmla="*/ 1411622 w 2584008"/>
              <a:gd name="csY219" fmla="*/ 1783346 h 2584008"/>
              <a:gd name="csX220" fmla="*/ 1485927 w 2584008"/>
              <a:gd name="csY220" fmla="*/ 1839075 h 2584008"/>
              <a:gd name="csX221" fmla="*/ 1428341 w 2584008"/>
              <a:gd name="csY221" fmla="*/ 1911522 h 2584008"/>
              <a:gd name="csX222" fmla="*/ 1396761 w 2584008"/>
              <a:gd name="csY222" fmla="*/ 1907807 h 2584008"/>
              <a:gd name="csX223" fmla="*/ 1380043 w 2584008"/>
              <a:gd name="csY223" fmla="*/ 1833502 h 2584008"/>
              <a:gd name="csX224" fmla="*/ 1158985 w 2584008"/>
              <a:gd name="csY224" fmla="*/ 1595726 h 2584008"/>
              <a:gd name="csX225" fmla="*/ 1028951 w 2584008"/>
              <a:gd name="csY225" fmla="*/ 1268784 h 2584008"/>
              <a:gd name="csX226" fmla="*/ 919351 w 2584008"/>
              <a:gd name="csY226" fmla="*/ 1738763 h 2584008"/>
              <a:gd name="csX227" fmla="*/ 913778 w 2584008"/>
              <a:gd name="csY227" fmla="*/ 1788919 h 2584008"/>
              <a:gd name="csX228" fmla="*/ 826470 w 2584008"/>
              <a:gd name="csY228" fmla="*/ 1863224 h 2584008"/>
              <a:gd name="csX229" fmla="*/ 817181 w 2584008"/>
              <a:gd name="csY229" fmla="*/ 1891089 h 2584008"/>
              <a:gd name="csX230" fmla="*/ 789317 w 2584008"/>
              <a:gd name="csY230" fmla="*/ 1896661 h 2584008"/>
              <a:gd name="csX231" fmla="*/ 731730 w 2584008"/>
              <a:gd name="csY231" fmla="*/ 1857651 h 2584008"/>
              <a:gd name="csX232" fmla="*/ 819039 w 2584008"/>
              <a:gd name="csY232" fmla="*/ 1809353 h 2584008"/>
              <a:gd name="csX233" fmla="*/ 843188 w 2584008"/>
              <a:gd name="csY233" fmla="*/ 1785204 h 2584008"/>
              <a:gd name="csX234" fmla="*/ 869195 w 2584008"/>
              <a:gd name="csY234" fmla="*/ 1582723 h 2584008"/>
              <a:gd name="csX235" fmla="*/ 871053 w 2584008"/>
              <a:gd name="csY235" fmla="*/ 1224201 h 2584008"/>
              <a:gd name="csX236" fmla="*/ 774456 w 2584008"/>
              <a:gd name="csY236" fmla="*/ 1118316 h 2584008"/>
              <a:gd name="csX237" fmla="*/ 767026 w 2584008"/>
              <a:gd name="csY237" fmla="*/ 1055157 h 2584008"/>
              <a:gd name="csX238" fmla="*/ 558971 w 2584008"/>
              <a:gd name="csY238" fmla="*/ 932554 h 2584008"/>
              <a:gd name="csX239" fmla="*/ 488381 w 2584008"/>
              <a:gd name="csY239" fmla="*/ 939984 h 2584008"/>
              <a:gd name="csX240" fmla="*/ 419649 w 2584008"/>
              <a:gd name="csY240" fmla="*/ 1103455 h 2584008"/>
              <a:gd name="csX241" fmla="*/ 425222 w 2584008"/>
              <a:gd name="csY241" fmla="*/ 1155469 h 2584008"/>
              <a:gd name="csX242" fmla="*/ 388069 w 2584008"/>
              <a:gd name="csY242" fmla="*/ 1181475 h 2584008"/>
              <a:gd name="csX243" fmla="*/ 384354 w 2584008"/>
              <a:gd name="csY243" fmla="*/ 1198194 h 2584008"/>
              <a:gd name="csX244" fmla="*/ 352774 w 2584008"/>
              <a:gd name="csY244" fmla="*/ 1211197 h 2584008"/>
              <a:gd name="csX245" fmla="*/ 308191 w 2584008"/>
              <a:gd name="csY245" fmla="*/ 1190763 h 2584008"/>
              <a:gd name="csX246" fmla="*/ 282184 w 2584008"/>
              <a:gd name="csY246" fmla="*/ 1125747 h 2584008"/>
              <a:gd name="csX247" fmla="*/ 258035 w 2584008"/>
              <a:gd name="csY247" fmla="*/ 796947 h 2584008"/>
              <a:gd name="csX248" fmla="*/ 210359 w 2584008"/>
              <a:gd name="csY248" fmla="*/ 742828 h 2584008"/>
              <a:gd name="csX249" fmla="*/ 173437 w 2584008"/>
              <a:gd name="csY249" fmla="*/ 819474 h 2584008"/>
              <a:gd name="csX250" fmla="*/ 78037 w 2584008"/>
              <a:gd name="csY250" fmla="*/ 1292004 h 2584008"/>
              <a:gd name="csX251" fmla="*/ 713356 w 2584008"/>
              <a:gd name="csY251" fmla="*/ 2359452 h 2584008"/>
              <a:gd name="csX252" fmla="*/ 731875 w 2584008"/>
              <a:gd name="csY252" fmla="*/ 2368373 h 2584008"/>
              <a:gd name="csX253" fmla="*/ 731875 w 2584008"/>
              <a:gd name="csY253" fmla="*/ 2325419 h 2584008"/>
              <a:gd name="csX254" fmla="*/ 731875 w 2584008"/>
              <a:gd name="csY254" fmla="*/ 2263466 h 2584008"/>
              <a:gd name="csX255" fmla="*/ 823033 w 2584008"/>
              <a:gd name="csY255" fmla="*/ 2172308 h 2584008"/>
              <a:gd name="csX256" fmla="*/ 855313 w 2584008"/>
              <a:gd name="csY256" fmla="*/ 2172308 h 2584008"/>
              <a:gd name="csX257" fmla="*/ 855313 w 2584008"/>
              <a:gd name="csY257" fmla="*/ 2172455 h 2584008"/>
              <a:gd name="csX258" fmla="*/ 873123 w 2584008"/>
              <a:gd name="csY258" fmla="*/ 2172455 h 2584008"/>
              <a:gd name="csX259" fmla="*/ 923410 w 2584008"/>
              <a:gd name="csY259" fmla="*/ 2122167 h 2584008"/>
              <a:gd name="csX260" fmla="*/ 923410 w 2584008"/>
              <a:gd name="csY260" fmla="*/ 2065796 h 2584008"/>
              <a:gd name="csX261" fmla="*/ 873123 w 2584008"/>
              <a:gd name="csY261" fmla="*/ 2015508 h 2584008"/>
              <a:gd name="csX262" fmla="*/ 837505 w 2584008"/>
              <a:gd name="csY262" fmla="*/ 2015508 h 2584008"/>
              <a:gd name="csX263" fmla="*/ 787217 w 2584008"/>
              <a:gd name="csY263" fmla="*/ 2065796 h 2584008"/>
              <a:gd name="csX264" fmla="*/ 787217 w 2584008"/>
              <a:gd name="csY264" fmla="*/ 2123424 h 2584008"/>
              <a:gd name="csX265" fmla="*/ 731875 w 2584008"/>
              <a:gd name="csY265" fmla="*/ 2123424 h 2584008"/>
              <a:gd name="csX266" fmla="*/ 731875 w 2584008"/>
              <a:gd name="csY266" fmla="*/ 2044866 h 2584008"/>
              <a:gd name="csX267" fmla="*/ 823033 w 2584008"/>
              <a:gd name="csY267" fmla="*/ 1953709 h 2584008"/>
              <a:gd name="csX268" fmla="*/ 887595 w 2584008"/>
              <a:gd name="csY268" fmla="*/ 1953709 h 2584008"/>
              <a:gd name="csX269" fmla="*/ 978752 w 2584008"/>
              <a:gd name="csY269" fmla="*/ 2044866 h 2584008"/>
              <a:gd name="csX270" fmla="*/ 978752 w 2584008"/>
              <a:gd name="csY270" fmla="*/ 2064539 h 2584008"/>
              <a:gd name="csX271" fmla="*/ 978752 w 2584008"/>
              <a:gd name="csY271" fmla="*/ 2123424 h 2584008"/>
              <a:gd name="csX272" fmla="*/ 978752 w 2584008"/>
              <a:gd name="csY272" fmla="*/ 2143097 h 2584008"/>
              <a:gd name="csX273" fmla="*/ 887595 w 2584008"/>
              <a:gd name="csY273" fmla="*/ 2234253 h 2584008"/>
              <a:gd name="csX274" fmla="*/ 855313 w 2584008"/>
              <a:gd name="csY274" fmla="*/ 2234253 h 2584008"/>
              <a:gd name="csX275" fmla="*/ 855313 w 2584008"/>
              <a:gd name="csY275" fmla="*/ 2234106 h 2584008"/>
              <a:gd name="csX276" fmla="*/ 837505 w 2584008"/>
              <a:gd name="csY276" fmla="*/ 2234106 h 2584008"/>
              <a:gd name="csX277" fmla="*/ 787217 w 2584008"/>
              <a:gd name="csY277" fmla="*/ 2284395 h 2584008"/>
              <a:gd name="csX278" fmla="*/ 787217 w 2584008"/>
              <a:gd name="csY278" fmla="*/ 2325419 h 2584008"/>
              <a:gd name="csX279" fmla="*/ 980597 w 2584008"/>
              <a:gd name="csY279" fmla="*/ 2325419 h 2584008"/>
              <a:gd name="csX280" fmla="*/ 980597 w 2584008"/>
              <a:gd name="csY280" fmla="*/ 2389670 h 2584008"/>
              <a:gd name="csX281" fmla="*/ 776085 w 2584008"/>
              <a:gd name="csY281" fmla="*/ 2389670 h 2584008"/>
              <a:gd name="csX282" fmla="*/ 819474 w 2584008"/>
              <a:gd name="csY282" fmla="*/ 2410572 h 2584008"/>
              <a:gd name="csX283" fmla="*/ 1292004 w 2584008"/>
              <a:gd name="csY283" fmla="*/ 2505971 h 2584008"/>
              <a:gd name="csX284" fmla="*/ 2505971 w 2584008"/>
              <a:gd name="csY284" fmla="*/ 1292004 h 2584008"/>
              <a:gd name="csX285" fmla="*/ 1292004 w 2584008"/>
              <a:gd name="csY285" fmla="*/ 78037 h 2584008"/>
              <a:gd name="csX286" fmla="*/ 1292004 w 2584008"/>
              <a:gd name="csY286" fmla="*/ 0 h 2584008"/>
              <a:gd name="csX287" fmla="*/ 2584008 w 2584008"/>
              <a:gd name="csY287" fmla="*/ 1292004 h 2584008"/>
              <a:gd name="csX288" fmla="*/ 1292004 w 2584008"/>
              <a:gd name="csY288" fmla="*/ 2584008 h 2584008"/>
              <a:gd name="csX289" fmla="*/ 0 w 2584008"/>
              <a:gd name="csY289" fmla="*/ 1292004 h 2584008"/>
              <a:gd name="csX290" fmla="*/ 1292004 w 2584008"/>
              <a:gd name="csY290" fmla="*/ 0 h 258400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  <a:cxn ang="0">
                <a:pos x="csX251" y="csY251"/>
              </a:cxn>
              <a:cxn ang="0">
                <a:pos x="csX252" y="csY252"/>
              </a:cxn>
              <a:cxn ang="0">
                <a:pos x="csX253" y="csY253"/>
              </a:cxn>
              <a:cxn ang="0">
                <a:pos x="csX254" y="csY254"/>
              </a:cxn>
              <a:cxn ang="0">
                <a:pos x="csX255" y="csY255"/>
              </a:cxn>
              <a:cxn ang="0">
                <a:pos x="csX256" y="csY256"/>
              </a:cxn>
              <a:cxn ang="0">
                <a:pos x="csX257" y="csY257"/>
              </a:cxn>
              <a:cxn ang="0">
                <a:pos x="csX258" y="csY258"/>
              </a:cxn>
              <a:cxn ang="0">
                <a:pos x="csX259" y="csY259"/>
              </a:cxn>
              <a:cxn ang="0">
                <a:pos x="csX260" y="csY260"/>
              </a:cxn>
              <a:cxn ang="0">
                <a:pos x="csX261" y="csY261"/>
              </a:cxn>
              <a:cxn ang="0">
                <a:pos x="csX262" y="csY262"/>
              </a:cxn>
              <a:cxn ang="0">
                <a:pos x="csX263" y="csY263"/>
              </a:cxn>
              <a:cxn ang="0">
                <a:pos x="csX264" y="csY264"/>
              </a:cxn>
              <a:cxn ang="0">
                <a:pos x="csX265" y="csY265"/>
              </a:cxn>
              <a:cxn ang="0">
                <a:pos x="csX266" y="csY266"/>
              </a:cxn>
              <a:cxn ang="0">
                <a:pos x="csX267" y="csY267"/>
              </a:cxn>
              <a:cxn ang="0">
                <a:pos x="csX268" y="csY268"/>
              </a:cxn>
              <a:cxn ang="0">
                <a:pos x="csX269" y="csY269"/>
              </a:cxn>
              <a:cxn ang="0">
                <a:pos x="csX270" y="csY270"/>
              </a:cxn>
              <a:cxn ang="0">
                <a:pos x="csX271" y="csY271"/>
              </a:cxn>
              <a:cxn ang="0">
                <a:pos x="csX272" y="csY272"/>
              </a:cxn>
              <a:cxn ang="0">
                <a:pos x="csX273" y="csY273"/>
              </a:cxn>
              <a:cxn ang="0">
                <a:pos x="csX274" y="csY274"/>
              </a:cxn>
              <a:cxn ang="0">
                <a:pos x="csX275" y="csY275"/>
              </a:cxn>
              <a:cxn ang="0">
                <a:pos x="csX276" y="csY276"/>
              </a:cxn>
              <a:cxn ang="0">
                <a:pos x="csX277" y="csY277"/>
              </a:cxn>
              <a:cxn ang="0">
                <a:pos x="csX278" y="csY278"/>
              </a:cxn>
              <a:cxn ang="0">
                <a:pos x="csX279" y="csY279"/>
              </a:cxn>
              <a:cxn ang="0">
                <a:pos x="csX280" y="csY280"/>
              </a:cxn>
              <a:cxn ang="0">
                <a:pos x="csX281" y="csY281"/>
              </a:cxn>
              <a:cxn ang="0">
                <a:pos x="csX282" y="csY282"/>
              </a:cxn>
              <a:cxn ang="0">
                <a:pos x="csX283" y="csY283"/>
              </a:cxn>
              <a:cxn ang="0">
                <a:pos x="csX284" y="csY284"/>
              </a:cxn>
              <a:cxn ang="0">
                <a:pos x="csX285" y="csY285"/>
              </a:cxn>
              <a:cxn ang="0">
                <a:pos x="csX286" y="csY286"/>
              </a:cxn>
              <a:cxn ang="0">
                <a:pos x="csX287" y="csY287"/>
              </a:cxn>
              <a:cxn ang="0">
                <a:pos x="csX288" y="csY288"/>
              </a:cxn>
              <a:cxn ang="0">
                <a:pos x="csX289" y="csY289"/>
              </a:cxn>
              <a:cxn ang="0">
                <a:pos x="csX290" y="csY290"/>
              </a:cxn>
            </a:cxnLst>
            <a:rect l="l" t="t" r="r" b="b"/>
            <a:pathLst>
              <a:path w="2584008" h="2584008">
                <a:moveTo>
                  <a:pt x="1652902" y="2141478"/>
                </a:moveTo>
                <a:cubicBezTo>
                  <a:pt x="1625129" y="2141478"/>
                  <a:pt x="1602614" y="2163993"/>
                  <a:pt x="1602614" y="2191766"/>
                </a:cubicBezTo>
                <a:lnTo>
                  <a:pt x="1602614" y="2276054"/>
                </a:lnTo>
                <a:cubicBezTo>
                  <a:pt x="1602614" y="2303827"/>
                  <a:pt x="1625129" y="2326342"/>
                  <a:pt x="1652902" y="2326342"/>
                </a:cubicBezTo>
                <a:lnTo>
                  <a:pt x="1688519" y="2326342"/>
                </a:lnTo>
                <a:cubicBezTo>
                  <a:pt x="1716292" y="2326342"/>
                  <a:pt x="1738807" y="2303827"/>
                  <a:pt x="1738807" y="2276054"/>
                </a:cubicBezTo>
                <a:lnTo>
                  <a:pt x="1738807" y="2191766"/>
                </a:lnTo>
                <a:cubicBezTo>
                  <a:pt x="1738807" y="2163993"/>
                  <a:pt x="1716292" y="2141478"/>
                  <a:pt x="1688519" y="2141478"/>
                </a:cubicBezTo>
                <a:close/>
                <a:moveTo>
                  <a:pt x="1105912" y="2015508"/>
                </a:moveTo>
                <a:cubicBezTo>
                  <a:pt x="1078139" y="2015508"/>
                  <a:pt x="1055624" y="2038022"/>
                  <a:pt x="1055624" y="2065796"/>
                </a:cubicBezTo>
                <a:lnTo>
                  <a:pt x="1055624" y="2276054"/>
                </a:lnTo>
                <a:cubicBezTo>
                  <a:pt x="1055624" y="2303827"/>
                  <a:pt x="1078139" y="2326342"/>
                  <a:pt x="1105912" y="2326342"/>
                </a:cubicBezTo>
                <a:lnTo>
                  <a:pt x="1141530" y="2326342"/>
                </a:lnTo>
                <a:cubicBezTo>
                  <a:pt x="1169303" y="2326342"/>
                  <a:pt x="1191818" y="2303827"/>
                  <a:pt x="1191818" y="2276054"/>
                </a:cubicBezTo>
                <a:lnTo>
                  <a:pt x="1191818" y="2065796"/>
                </a:lnTo>
                <a:cubicBezTo>
                  <a:pt x="1191818" y="2038022"/>
                  <a:pt x="1169303" y="2015508"/>
                  <a:pt x="1141530" y="2015508"/>
                </a:cubicBezTo>
                <a:close/>
                <a:moveTo>
                  <a:pt x="1638429" y="1953709"/>
                </a:moveTo>
                <a:lnTo>
                  <a:pt x="1702992" y="1953709"/>
                </a:lnTo>
                <a:cubicBezTo>
                  <a:pt x="1753337" y="1953709"/>
                  <a:pt x="1794149" y="1994522"/>
                  <a:pt x="1794149" y="2044866"/>
                </a:cubicBezTo>
                <a:lnTo>
                  <a:pt x="1794149" y="2055008"/>
                </a:lnTo>
                <a:lnTo>
                  <a:pt x="1736629" y="2055008"/>
                </a:lnTo>
                <a:lnTo>
                  <a:pt x="1734855" y="2046221"/>
                </a:lnTo>
                <a:cubicBezTo>
                  <a:pt x="1727221" y="2028172"/>
                  <a:pt x="1709349" y="2015508"/>
                  <a:pt x="1688519" y="2015508"/>
                </a:cubicBezTo>
                <a:lnTo>
                  <a:pt x="1652902" y="2015508"/>
                </a:lnTo>
                <a:cubicBezTo>
                  <a:pt x="1625129" y="2015508"/>
                  <a:pt x="1602614" y="2038022"/>
                  <a:pt x="1602614" y="2065796"/>
                </a:cubicBezTo>
                <a:lnTo>
                  <a:pt x="1602614" y="2087024"/>
                </a:lnTo>
                <a:lnTo>
                  <a:pt x="1602947" y="2086843"/>
                </a:lnTo>
                <a:cubicBezTo>
                  <a:pt x="1613853" y="2082230"/>
                  <a:pt x="1625843" y="2079679"/>
                  <a:pt x="1638429" y="2079679"/>
                </a:cubicBezTo>
                <a:lnTo>
                  <a:pt x="1702992" y="2079679"/>
                </a:lnTo>
                <a:cubicBezTo>
                  <a:pt x="1753337" y="2079679"/>
                  <a:pt x="1794149" y="2120492"/>
                  <a:pt x="1794149" y="2170836"/>
                </a:cubicBezTo>
                <a:lnTo>
                  <a:pt x="1794149" y="2296983"/>
                </a:lnTo>
                <a:cubicBezTo>
                  <a:pt x="1794149" y="2347327"/>
                  <a:pt x="1753337" y="2388140"/>
                  <a:pt x="1702992" y="2388140"/>
                </a:cubicBezTo>
                <a:lnTo>
                  <a:pt x="1638429" y="2388140"/>
                </a:lnTo>
                <a:cubicBezTo>
                  <a:pt x="1588084" y="2388140"/>
                  <a:pt x="1547271" y="2347327"/>
                  <a:pt x="1547271" y="2296983"/>
                </a:cubicBezTo>
                <a:lnTo>
                  <a:pt x="1547271" y="2044866"/>
                </a:lnTo>
                <a:cubicBezTo>
                  <a:pt x="1547271" y="1994522"/>
                  <a:pt x="1588084" y="1953709"/>
                  <a:pt x="1638429" y="1953709"/>
                </a:cubicBezTo>
                <a:close/>
                <a:moveTo>
                  <a:pt x="1367223" y="1953709"/>
                </a:moveTo>
                <a:lnTo>
                  <a:pt x="1431787" y="1953709"/>
                </a:lnTo>
                <a:cubicBezTo>
                  <a:pt x="1482131" y="1953709"/>
                  <a:pt x="1522943" y="1994522"/>
                  <a:pt x="1522943" y="2044866"/>
                </a:cubicBezTo>
                <a:lnTo>
                  <a:pt x="1522943" y="2064539"/>
                </a:lnTo>
                <a:lnTo>
                  <a:pt x="1522943" y="2123424"/>
                </a:lnTo>
                <a:lnTo>
                  <a:pt x="1522943" y="2143097"/>
                </a:lnTo>
                <a:cubicBezTo>
                  <a:pt x="1522943" y="2193441"/>
                  <a:pt x="1482131" y="2234253"/>
                  <a:pt x="1431787" y="2234253"/>
                </a:cubicBezTo>
                <a:lnTo>
                  <a:pt x="1399505" y="2234253"/>
                </a:lnTo>
                <a:lnTo>
                  <a:pt x="1399505" y="2234106"/>
                </a:lnTo>
                <a:lnTo>
                  <a:pt x="1381696" y="2234106"/>
                </a:lnTo>
                <a:cubicBezTo>
                  <a:pt x="1353923" y="2234106"/>
                  <a:pt x="1331408" y="2256621"/>
                  <a:pt x="1331408" y="2284395"/>
                </a:cubicBezTo>
                <a:lnTo>
                  <a:pt x="1331408" y="2325419"/>
                </a:lnTo>
                <a:lnTo>
                  <a:pt x="1524788" y="2325419"/>
                </a:lnTo>
                <a:lnTo>
                  <a:pt x="1524788" y="2389670"/>
                </a:lnTo>
                <a:lnTo>
                  <a:pt x="1276297" y="2389670"/>
                </a:lnTo>
                <a:lnTo>
                  <a:pt x="1276297" y="2342022"/>
                </a:lnTo>
                <a:lnTo>
                  <a:pt x="1276067" y="2342022"/>
                </a:lnTo>
                <a:lnTo>
                  <a:pt x="1276067" y="2263466"/>
                </a:lnTo>
                <a:cubicBezTo>
                  <a:pt x="1276067" y="2213121"/>
                  <a:pt x="1316878" y="2172308"/>
                  <a:pt x="1367223" y="2172308"/>
                </a:cubicBezTo>
                <a:lnTo>
                  <a:pt x="1399505" y="2172308"/>
                </a:lnTo>
                <a:lnTo>
                  <a:pt x="1399505" y="2172455"/>
                </a:lnTo>
                <a:lnTo>
                  <a:pt x="1417313" y="2172455"/>
                </a:lnTo>
                <a:cubicBezTo>
                  <a:pt x="1445087" y="2172455"/>
                  <a:pt x="1467602" y="2149940"/>
                  <a:pt x="1467602" y="2122167"/>
                </a:cubicBezTo>
                <a:lnTo>
                  <a:pt x="1467602" y="2065796"/>
                </a:lnTo>
                <a:cubicBezTo>
                  <a:pt x="1467602" y="2038022"/>
                  <a:pt x="1445087" y="2015508"/>
                  <a:pt x="1417313" y="2015508"/>
                </a:cubicBezTo>
                <a:lnTo>
                  <a:pt x="1381696" y="2015508"/>
                </a:lnTo>
                <a:cubicBezTo>
                  <a:pt x="1353923" y="2015508"/>
                  <a:pt x="1331408" y="2038022"/>
                  <a:pt x="1331408" y="2065796"/>
                </a:cubicBezTo>
                <a:lnTo>
                  <a:pt x="1331408" y="2123424"/>
                </a:lnTo>
                <a:lnTo>
                  <a:pt x="1276067" y="2123424"/>
                </a:lnTo>
                <a:lnTo>
                  <a:pt x="1276067" y="2044866"/>
                </a:lnTo>
                <a:cubicBezTo>
                  <a:pt x="1276067" y="1994522"/>
                  <a:pt x="1316878" y="1953709"/>
                  <a:pt x="1367223" y="1953709"/>
                </a:cubicBezTo>
                <a:close/>
                <a:moveTo>
                  <a:pt x="1091440" y="1953709"/>
                </a:moveTo>
                <a:lnTo>
                  <a:pt x="1156002" y="1953709"/>
                </a:lnTo>
                <a:cubicBezTo>
                  <a:pt x="1206347" y="1953709"/>
                  <a:pt x="1247160" y="1994522"/>
                  <a:pt x="1247160" y="2044866"/>
                </a:cubicBezTo>
                <a:lnTo>
                  <a:pt x="1247160" y="2296983"/>
                </a:lnTo>
                <a:cubicBezTo>
                  <a:pt x="1247160" y="2347327"/>
                  <a:pt x="1206347" y="2388140"/>
                  <a:pt x="1156002" y="2388140"/>
                </a:cubicBezTo>
                <a:lnTo>
                  <a:pt x="1091440" y="2388140"/>
                </a:lnTo>
                <a:cubicBezTo>
                  <a:pt x="1041095" y="2388140"/>
                  <a:pt x="1000282" y="2347327"/>
                  <a:pt x="1000282" y="2296983"/>
                </a:cubicBezTo>
                <a:lnTo>
                  <a:pt x="1000282" y="2044866"/>
                </a:lnTo>
                <a:cubicBezTo>
                  <a:pt x="1000282" y="1994522"/>
                  <a:pt x="1041095" y="1953709"/>
                  <a:pt x="1091440" y="1953709"/>
                </a:cubicBezTo>
                <a:close/>
                <a:moveTo>
                  <a:pt x="1481453" y="415598"/>
                </a:moveTo>
                <a:lnTo>
                  <a:pt x="1481453" y="470733"/>
                </a:lnTo>
                <a:lnTo>
                  <a:pt x="1547123" y="470733"/>
                </a:lnTo>
                <a:lnTo>
                  <a:pt x="1547123" y="415598"/>
                </a:lnTo>
                <a:close/>
                <a:moveTo>
                  <a:pt x="1441722" y="305397"/>
                </a:moveTo>
                <a:lnTo>
                  <a:pt x="1422216" y="339183"/>
                </a:lnTo>
                <a:lnTo>
                  <a:pt x="1547123" y="339183"/>
                </a:lnTo>
                <a:lnTo>
                  <a:pt x="1547123" y="305397"/>
                </a:lnTo>
                <a:close/>
                <a:moveTo>
                  <a:pt x="1433749" y="173835"/>
                </a:moveTo>
                <a:cubicBezTo>
                  <a:pt x="1436898" y="172991"/>
                  <a:pt x="1440369" y="173349"/>
                  <a:pt x="1443414" y="175107"/>
                </a:cubicBezTo>
                <a:lnTo>
                  <a:pt x="1487532" y="200579"/>
                </a:lnTo>
                <a:cubicBezTo>
                  <a:pt x="1493624" y="204096"/>
                  <a:pt x="1495711" y="211885"/>
                  <a:pt x="1492194" y="217977"/>
                </a:cubicBezTo>
                <a:lnTo>
                  <a:pt x="1485841" y="228981"/>
                </a:lnTo>
                <a:lnTo>
                  <a:pt x="1728127" y="228981"/>
                </a:lnTo>
                <a:cubicBezTo>
                  <a:pt x="1735162" y="228981"/>
                  <a:pt x="1740864" y="234683"/>
                  <a:pt x="1740864" y="241718"/>
                </a:cubicBezTo>
                <a:lnTo>
                  <a:pt x="1740864" y="292660"/>
                </a:lnTo>
                <a:cubicBezTo>
                  <a:pt x="1740864" y="299695"/>
                  <a:pt x="1735162" y="305397"/>
                  <a:pt x="1728127" y="305397"/>
                </a:cubicBezTo>
                <a:lnTo>
                  <a:pt x="1623539" y="305397"/>
                </a:lnTo>
                <a:lnTo>
                  <a:pt x="1623539" y="339183"/>
                </a:lnTo>
                <a:lnTo>
                  <a:pt x="1735779" y="339183"/>
                </a:lnTo>
                <a:cubicBezTo>
                  <a:pt x="1742813" y="339183"/>
                  <a:pt x="1748515" y="344885"/>
                  <a:pt x="1748515" y="351919"/>
                </a:cubicBezTo>
                <a:lnTo>
                  <a:pt x="1748515" y="402862"/>
                </a:lnTo>
                <a:cubicBezTo>
                  <a:pt x="1748515" y="409896"/>
                  <a:pt x="1742813" y="415598"/>
                  <a:pt x="1735779" y="415598"/>
                </a:cubicBezTo>
                <a:lnTo>
                  <a:pt x="1623539" y="415598"/>
                </a:lnTo>
                <a:lnTo>
                  <a:pt x="1623539" y="470733"/>
                </a:lnTo>
                <a:lnTo>
                  <a:pt x="1728127" y="470733"/>
                </a:lnTo>
                <a:cubicBezTo>
                  <a:pt x="1735162" y="470733"/>
                  <a:pt x="1740864" y="476435"/>
                  <a:pt x="1740864" y="483470"/>
                </a:cubicBezTo>
                <a:lnTo>
                  <a:pt x="1740864" y="534412"/>
                </a:lnTo>
                <a:cubicBezTo>
                  <a:pt x="1740864" y="541447"/>
                  <a:pt x="1735162" y="547149"/>
                  <a:pt x="1728127" y="547149"/>
                </a:cubicBezTo>
                <a:lnTo>
                  <a:pt x="1623539" y="547149"/>
                </a:lnTo>
                <a:lnTo>
                  <a:pt x="1623539" y="617563"/>
                </a:lnTo>
                <a:cubicBezTo>
                  <a:pt x="1623539" y="624597"/>
                  <a:pt x="1617836" y="630299"/>
                  <a:pt x="1610802" y="630299"/>
                </a:cubicBezTo>
                <a:lnTo>
                  <a:pt x="1559859" y="630299"/>
                </a:lnTo>
                <a:cubicBezTo>
                  <a:pt x="1552825" y="630299"/>
                  <a:pt x="1547123" y="624597"/>
                  <a:pt x="1547123" y="617563"/>
                </a:cubicBezTo>
                <a:lnTo>
                  <a:pt x="1547123" y="547149"/>
                </a:lnTo>
                <a:lnTo>
                  <a:pt x="1347691" y="547149"/>
                </a:lnTo>
                <a:cubicBezTo>
                  <a:pt x="1340656" y="547149"/>
                  <a:pt x="1334954" y="541447"/>
                  <a:pt x="1334954" y="534412"/>
                </a:cubicBezTo>
                <a:lnTo>
                  <a:pt x="1334954" y="483470"/>
                </a:lnTo>
                <a:cubicBezTo>
                  <a:pt x="1334954" y="476435"/>
                  <a:pt x="1340656" y="470733"/>
                  <a:pt x="1347691" y="470733"/>
                </a:cubicBezTo>
                <a:lnTo>
                  <a:pt x="1405037" y="470733"/>
                </a:lnTo>
                <a:lnTo>
                  <a:pt x="1405037" y="415598"/>
                </a:lnTo>
                <a:lnTo>
                  <a:pt x="1398142" y="415598"/>
                </a:lnTo>
                <a:cubicBezTo>
                  <a:pt x="1394625" y="415598"/>
                  <a:pt x="1391441" y="414173"/>
                  <a:pt x="1389136" y="411868"/>
                </a:cubicBezTo>
                <a:lnTo>
                  <a:pt x="1385424" y="402908"/>
                </a:lnTo>
                <a:lnTo>
                  <a:pt x="1371153" y="427625"/>
                </a:lnTo>
                <a:cubicBezTo>
                  <a:pt x="1367636" y="433718"/>
                  <a:pt x="1359847" y="435805"/>
                  <a:pt x="1353755" y="432288"/>
                </a:cubicBezTo>
                <a:lnTo>
                  <a:pt x="1309638" y="406816"/>
                </a:lnTo>
                <a:cubicBezTo>
                  <a:pt x="1303546" y="403299"/>
                  <a:pt x="1301459" y="395510"/>
                  <a:pt x="1304976" y="389418"/>
                </a:cubicBezTo>
                <a:lnTo>
                  <a:pt x="1426016" y="179769"/>
                </a:lnTo>
                <a:cubicBezTo>
                  <a:pt x="1427775" y="176723"/>
                  <a:pt x="1430601" y="174678"/>
                  <a:pt x="1433749" y="173835"/>
                </a:cubicBezTo>
                <a:close/>
                <a:moveTo>
                  <a:pt x="926907" y="161978"/>
                </a:moveTo>
                <a:cubicBezTo>
                  <a:pt x="930354" y="161055"/>
                  <a:pt x="934153" y="161446"/>
                  <a:pt x="937488" y="163371"/>
                </a:cubicBezTo>
                <a:lnTo>
                  <a:pt x="985788" y="191257"/>
                </a:lnTo>
                <a:cubicBezTo>
                  <a:pt x="992457" y="195108"/>
                  <a:pt x="994742" y="203634"/>
                  <a:pt x="990891" y="210304"/>
                </a:cubicBezTo>
                <a:lnTo>
                  <a:pt x="970019" y="246455"/>
                </a:lnTo>
                <a:lnTo>
                  <a:pt x="1020911" y="246455"/>
                </a:lnTo>
                <a:lnTo>
                  <a:pt x="1076683" y="246455"/>
                </a:lnTo>
                <a:lnTo>
                  <a:pt x="1215649" y="246455"/>
                </a:lnTo>
                <a:cubicBezTo>
                  <a:pt x="1223350" y="246455"/>
                  <a:pt x="1229592" y="252697"/>
                  <a:pt x="1229592" y="260398"/>
                </a:cubicBezTo>
                <a:lnTo>
                  <a:pt x="1229592" y="316170"/>
                </a:lnTo>
                <a:cubicBezTo>
                  <a:pt x="1229592" y="323871"/>
                  <a:pt x="1223350" y="330113"/>
                  <a:pt x="1215649" y="330113"/>
                </a:cubicBezTo>
                <a:lnTo>
                  <a:pt x="1090626" y="330113"/>
                </a:lnTo>
                <a:lnTo>
                  <a:pt x="1090626" y="425364"/>
                </a:lnTo>
                <a:lnTo>
                  <a:pt x="1267183" y="425364"/>
                </a:lnTo>
                <a:cubicBezTo>
                  <a:pt x="1274884" y="425364"/>
                  <a:pt x="1281126" y="431606"/>
                  <a:pt x="1281126" y="439307"/>
                </a:cubicBezTo>
                <a:lnTo>
                  <a:pt x="1281126" y="495079"/>
                </a:lnTo>
                <a:cubicBezTo>
                  <a:pt x="1281126" y="502780"/>
                  <a:pt x="1274884" y="509022"/>
                  <a:pt x="1267183" y="509022"/>
                </a:cubicBezTo>
                <a:lnTo>
                  <a:pt x="1090626" y="509022"/>
                </a:lnTo>
                <a:lnTo>
                  <a:pt x="1090626" y="625405"/>
                </a:lnTo>
                <a:cubicBezTo>
                  <a:pt x="1090626" y="633106"/>
                  <a:pt x="1084384" y="639348"/>
                  <a:pt x="1076683" y="639348"/>
                </a:cubicBezTo>
                <a:lnTo>
                  <a:pt x="1020911" y="639348"/>
                </a:lnTo>
                <a:cubicBezTo>
                  <a:pt x="1013210" y="639348"/>
                  <a:pt x="1006968" y="633106"/>
                  <a:pt x="1006968" y="625405"/>
                </a:cubicBezTo>
                <a:lnTo>
                  <a:pt x="1006968" y="509022"/>
                </a:lnTo>
                <a:lnTo>
                  <a:pt x="830409" y="509022"/>
                </a:lnTo>
                <a:cubicBezTo>
                  <a:pt x="822708" y="509022"/>
                  <a:pt x="816466" y="502780"/>
                  <a:pt x="816466" y="495079"/>
                </a:cubicBezTo>
                <a:lnTo>
                  <a:pt x="816466" y="439307"/>
                </a:lnTo>
                <a:cubicBezTo>
                  <a:pt x="816466" y="431606"/>
                  <a:pt x="822708" y="425364"/>
                  <a:pt x="830409" y="425364"/>
                </a:cubicBezTo>
                <a:lnTo>
                  <a:pt x="1006968" y="425364"/>
                </a:lnTo>
                <a:lnTo>
                  <a:pt x="1006968" y="330113"/>
                </a:lnTo>
                <a:lnTo>
                  <a:pt x="921719" y="330113"/>
                </a:lnTo>
                <a:lnTo>
                  <a:pt x="876673" y="408136"/>
                </a:lnTo>
                <a:cubicBezTo>
                  <a:pt x="872822" y="414806"/>
                  <a:pt x="864295" y="417090"/>
                  <a:pt x="857626" y="413240"/>
                </a:cubicBezTo>
                <a:lnTo>
                  <a:pt x="809326" y="385354"/>
                </a:lnTo>
                <a:cubicBezTo>
                  <a:pt x="802657" y="381503"/>
                  <a:pt x="800372" y="372977"/>
                  <a:pt x="804223" y="366307"/>
                </a:cubicBezTo>
                <a:lnTo>
                  <a:pt x="918441" y="168475"/>
                </a:lnTo>
                <a:cubicBezTo>
                  <a:pt x="920367" y="165140"/>
                  <a:pt x="923461" y="162902"/>
                  <a:pt x="926907" y="161978"/>
                </a:cubicBezTo>
                <a:close/>
                <a:moveTo>
                  <a:pt x="1292004" y="78037"/>
                </a:moveTo>
                <a:cubicBezTo>
                  <a:pt x="831066" y="78037"/>
                  <a:pt x="430129" y="334932"/>
                  <a:pt x="224556" y="713356"/>
                </a:cubicBezTo>
                <a:lnTo>
                  <a:pt x="219504" y="723843"/>
                </a:lnTo>
                <a:lnTo>
                  <a:pt x="269181" y="731930"/>
                </a:lnTo>
                <a:lnTo>
                  <a:pt x="401072" y="691062"/>
                </a:lnTo>
                <a:lnTo>
                  <a:pt x="575690" y="674344"/>
                </a:lnTo>
                <a:lnTo>
                  <a:pt x="859907" y="698493"/>
                </a:lnTo>
                <a:lnTo>
                  <a:pt x="1056816" y="679917"/>
                </a:lnTo>
                <a:lnTo>
                  <a:pt x="1246293" y="733788"/>
                </a:lnTo>
                <a:lnTo>
                  <a:pt x="1469209" y="733788"/>
                </a:lnTo>
                <a:lnTo>
                  <a:pt x="1744138" y="672486"/>
                </a:lnTo>
                <a:lnTo>
                  <a:pt x="1950335" y="756079"/>
                </a:lnTo>
                <a:lnTo>
                  <a:pt x="2067365" y="756079"/>
                </a:lnTo>
                <a:lnTo>
                  <a:pt x="2245698" y="789516"/>
                </a:lnTo>
                <a:lnTo>
                  <a:pt x="2329291" y="932554"/>
                </a:lnTo>
                <a:lnTo>
                  <a:pt x="2301426" y="1114601"/>
                </a:lnTo>
                <a:lnTo>
                  <a:pt x="2336721" y="1200052"/>
                </a:lnTo>
                <a:lnTo>
                  <a:pt x="2290281" y="1162900"/>
                </a:lnTo>
                <a:lnTo>
                  <a:pt x="2310714" y="1227916"/>
                </a:lnTo>
                <a:lnTo>
                  <a:pt x="2254986" y="1181475"/>
                </a:lnTo>
                <a:lnTo>
                  <a:pt x="2286565" y="1294790"/>
                </a:lnTo>
                <a:lnTo>
                  <a:pt x="2228978" y="1192622"/>
                </a:lnTo>
                <a:lnTo>
                  <a:pt x="2215976" y="1099740"/>
                </a:lnTo>
                <a:lnTo>
                  <a:pt x="2150958" y="938126"/>
                </a:lnTo>
                <a:lnTo>
                  <a:pt x="2154673" y="1070018"/>
                </a:lnTo>
                <a:lnTo>
                  <a:pt x="2188111" y="1190763"/>
                </a:lnTo>
                <a:lnTo>
                  <a:pt x="2147243" y="1101597"/>
                </a:lnTo>
                <a:lnTo>
                  <a:pt x="2124951" y="1001286"/>
                </a:lnTo>
                <a:lnTo>
                  <a:pt x="2121236" y="1066303"/>
                </a:lnTo>
                <a:lnTo>
                  <a:pt x="2100802" y="988282"/>
                </a:lnTo>
                <a:lnTo>
                  <a:pt x="2043216" y="895401"/>
                </a:lnTo>
                <a:lnTo>
                  <a:pt x="2054362" y="997570"/>
                </a:lnTo>
                <a:lnTo>
                  <a:pt x="1996775" y="1196336"/>
                </a:lnTo>
                <a:lnTo>
                  <a:pt x="2091514" y="1404390"/>
                </a:lnTo>
                <a:lnTo>
                  <a:pt x="2087799" y="1567862"/>
                </a:lnTo>
                <a:lnTo>
                  <a:pt x="2108233" y="1749909"/>
                </a:lnTo>
                <a:lnTo>
                  <a:pt x="2054362" y="1859509"/>
                </a:lnTo>
                <a:lnTo>
                  <a:pt x="2054362" y="1902234"/>
                </a:lnTo>
                <a:lnTo>
                  <a:pt x="1942904" y="1902234"/>
                </a:lnTo>
                <a:lnTo>
                  <a:pt x="2037643" y="1788919"/>
                </a:lnTo>
                <a:lnTo>
                  <a:pt x="2026497" y="1536282"/>
                </a:lnTo>
                <a:lnTo>
                  <a:pt x="1853738" y="1222344"/>
                </a:lnTo>
                <a:lnTo>
                  <a:pt x="1840734" y="1333801"/>
                </a:lnTo>
                <a:lnTo>
                  <a:pt x="1887175" y="1478696"/>
                </a:lnTo>
                <a:lnTo>
                  <a:pt x="1680979" y="1798207"/>
                </a:lnTo>
                <a:lnTo>
                  <a:pt x="1699555" y="1833502"/>
                </a:lnTo>
                <a:lnTo>
                  <a:pt x="1601100" y="1909665"/>
                </a:lnTo>
                <a:lnTo>
                  <a:pt x="1591813" y="1840933"/>
                </a:lnTo>
                <a:lnTo>
                  <a:pt x="1617819" y="1785204"/>
                </a:lnTo>
                <a:lnTo>
                  <a:pt x="1651257" y="1716472"/>
                </a:lnTo>
                <a:lnTo>
                  <a:pt x="1762714" y="1519564"/>
                </a:lnTo>
                <a:lnTo>
                  <a:pt x="1619676" y="1166614"/>
                </a:lnTo>
                <a:lnTo>
                  <a:pt x="1459921" y="1239062"/>
                </a:lnTo>
                <a:lnTo>
                  <a:pt x="1207283" y="1246492"/>
                </a:lnTo>
                <a:lnTo>
                  <a:pt x="1194280" y="1322655"/>
                </a:lnTo>
                <a:lnTo>
                  <a:pt x="1233290" y="1571577"/>
                </a:lnTo>
                <a:lnTo>
                  <a:pt x="1372612" y="1710899"/>
                </a:lnTo>
                <a:lnTo>
                  <a:pt x="1411622" y="1783346"/>
                </a:lnTo>
                <a:lnTo>
                  <a:pt x="1485927" y="1839075"/>
                </a:lnTo>
                <a:lnTo>
                  <a:pt x="1428341" y="1911522"/>
                </a:lnTo>
                <a:lnTo>
                  <a:pt x="1396761" y="1907807"/>
                </a:lnTo>
                <a:lnTo>
                  <a:pt x="1380043" y="1833502"/>
                </a:lnTo>
                <a:lnTo>
                  <a:pt x="1158985" y="1595726"/>
                </a:lnTo>
                <a:lnTo>
                  <a:pt x="1028951" y="1268784"/>
                </a:lnTo>
                <a:lnTo>
                  <a:pt x="919351" y="1738763"/>
                </a:lnTo>
                <a:lnTo>
                  <a:pt x="913778" y="1788919"/>
                </a:lnTo>
                <a:lnTo>
                  <a:pt x="826470" y="1863224"/>
                </a:lnTo>
                <a:lnTo>
                  <a:pt x="817181" y="1891089"/>
                </a:lnTo>
                <a:lnTo>
                  <a:pt x="789317" y="1896661"/>
                </a:lnTo>
                <a:lnTo>
                  <a:pt x="731730" y="1857651"/>
                </a:lnTo>
                <a:lnTo>
                  <a:pt x="819039" y="1809353"/>
                </a:lnTo>
                <a:lnTo>
                  <a:pt x="843188" y="1785204"/>
                </a:lnTo>
                <a:lnTo>
                  <a:pt x="869195" y="1582723"/>
                </a:lnTo>
                <a:lnTo>
                  <a:pt x="871053" y="1224201"/>
                </a:lnTo>
                <a:lnTo>
                  <a:pt x="774456" y="1118316"/>
                </a:lnTo>
                <a:lnTo>
                  <a:pt x="767026" y="1055157"/>
                </a:lnTo>
                <a:lnTo>
                  <a:pt x="558971" y="932554"/>
                </a:lnTo>
                <a:lnTo>
                  <a:pt x="488381" y="939984"/>
                </a:lnTo>
                <a:lnTo>
                  <a:pt x="419649" y="1103455"/>
                </a:lnTo>
                <a:lnTo>
                  <a:pt x="425222" y="1155469"/>
                </a:lnTo>
                <a:lnTo>
                  <a:pt x="388069" y="1181475"/>
                </a:lnTo>
                <a:lnTo>
                  <a:pt x="384354" y="1198194"/>
                </a:lnTo>
                <a:lnTo>
                  <a:pt x="352774" y="1211197"/>
                </a:lnTo>
                <a:lnTo>
                  <a:pt x="308191" y="1190763"/>
                </a:lnTo>
                <a:lnTo>
                  <a:pt x="282184" y="1125747"/>
                </a:lnTo>
                <a:lnTo>
                  <a:pt x="258035" y="796947"/>
                </a:lnTo>
                <a:lnTo>
                  <a:pt x="210359" y="742828"/>
                </a:lnTo>
                <a:lnTo>
                  <a:pt x="173437" y="819474"/>
                </a:lnTo>
                <a:cubicBezTo>
                  <a:pt x="112007" y="964711"/>
                  <a:pt x="78037" y="1124391"/>
                  <a:pt x="78037" y="1292004"/>
                </a:cubicBezTo>
                <a:cubicBezTo>
                  <a:pt x="78037" y="1752942"/>
                  <a:pt x="334932" y="2153879"/>
                  <a:pt x="713356" y="2359452"/>
                </a:cubicBezTo>
                <a:lnTo>
                  <a:pt x="731875" y="2368373"/>
                </a:lnTo>
                <a:lnTo>
                  <a:pt x="731875" y="2325419"/>
                </a:lnTo>
                <a:lnTo>
                  <a:pt x="731875" y="2263466"/>
                </a:lnTo>
                <a:cubicBezTo>
                  <a:pt x="731875" y="2213121"/>
                  <a:pt x="772688" y="2172308"/>
                  <a:pt x="823033" y="2172308"/>
                </a:cubicBezTo>
                <a:lnTo>
                  <a:pt x="855313" y="2172308"/>
                </a:lnTo>
                <a:lnTo>
                  <a:pt x="855313" y="2172455"/>
                </a:lnTo>
                <a:lnTo>
                  <a:pt x="873123" y="2172455"/>
                </a:lnTo>
                <a:cubicBezTo>
                  <a:pt x="900896" y="2172455"/>
                  <a:pt x="923410" y="2149940"/>
                  <a:pt x="923410" y="2122167"/>
                </a:cubicBezTo>
                <a:lnTo>
                  <a:pt x="923410" y="2065796"/>
                </a:lnTo>
                <a:cubicBezTo>
                  <a:pt x="923410" y="2038022"/>
                  <a:pt x="900896" y="2015508"/>
                  <a:pt x="873123" y="2015508"/>
                </a:cubicBezTo>
                <a:lnTo>
                  <a:pt x="837505" y="2015508"/>
                </a:lnTo>
                <a:cubicBezTo>
                  <a:pt x="809732" y="2015508"/>
                  <a:pt x="787217" y="2038022"/>
                  <a:pt x="787217" y="2065796"/>
                </a:cubicBezTo>
                <a:lnTo>
                  <a:pt x="787217" y="2123424"/>
                </a:lnTo>
                <a:lnTo>
                  <a:pt x="731875" y="2123424"/>
                </a:lnTo>
                <a:lnTo>
                  <a:pt x="731875" y="2044866"/>
                </a:lnTo>
                <a:cubicBezTo>
                  <a:pt x="731875" y="1994522"/>
                  <a:pt x="772688" y="1953709"/>
                  <a:pt x="823033" y="1953709"/>
                </a:cubicBezTo>
                <a:lnTo>
                  <a:pt x="887595" y="1953709"/>
                </a:lnTo>
                <a:cubicBezTo>
                  <a:pt x="937940" y="1953709"/>
                  <a:pt x="978752" y="1994522"/>
                  <a:pt x="978752" y="2044866"/>
                </a:cubicBezTo>
                <a:lnTo>
                  <a:pt x="978752" y="2064539"/>
                </a:lnTo>
                <a:lnTo>
                  <a:pt x="978752" y="2123424"/>
                </a:lnTo>
                <a:lnTo>
                  <a:pt x="978752" y="2143097"/>
                </a:lnTo>
                <a:cubicBezTo>
                  <a:pt x="978752" y="2193441"/>
                  <a:pt x="937940" y="2234253"/>
                  <a:pt x="887595" y="2234253"/>
                </a:cubicBezTo>
                <a:lnTo>
                  <a:pt x="855313" y="2234253"/>
                </a:lnTo>
                <a:lnTo>
                  <a:pt x="855313" y="2234106"/>
                </a:lnTo>
                <a:lnTo>
                  <a:pt x="837505" y="2234106"/>
                </a:lnTo>
                <a:cubicBezTo>
                  <a:pt x="809732" y="2234106"/>
                  <a:pt x="787217" y="2256621"/>
                  <a:pt x="787217" y="2284395"/>
                </a:cubicBezTo>
                <a:lnTo>
                  <a:pt x="787217" y="2325419"/>
                </a:lnTo>
                <a:lnTo>
                  <a:pt x="980597" y="2325419"/>
                </a:lnTo>
                <a:lnTo>
                  <a:pt x="980597" y="2389670"/>
                </a:lnTo>
                <a:lnTo>
                  <a:pt x="776085" y="2389670"/>
                </a:lnTo>
                <a:lnTo>
                  <a:pt x="819474" y="2410572"/>
                </a:lnTo>
                <a:cubicBezTo>
                  <a:pt x="964711" y="2472002"/>
                  <a:pt x="1124390" y="2505971"/>
                  <a:pt x="1292004" y="2505971"/>
                </a:cubicBezTo>
                <a:cubicBezTo>
                  <a:pt x="1962459" y="2505971"/>
                  <a:pt x="2505971" y="1962459"/>
                  <a:pt x="2505971" y="1292004"/>
                </a:cubicBezTo>
                <a:cubicBezTo>
                  <a:pt x="2505971" y="621549"/>
                  <a:pt x="1962459" y="78037"/>
                  <a:pt x="1292004" y="78037"/>
                </a:cubicBezTo>
                <a:close/>
                <a:moveTo>
                  <a:pt x="1292004" y="0"/>
                </a:moveTo>
                <a:cubicBezTo>
                  <a:pt x="2005558" y="0"/>
                  <a:pt x="2584008" y="578450"/>
                  <a:pt x="2584008" y="1292004"/>
                </a:cubicBezTo>
                <a:cubicBezTo>
                  <a:pt x="2584008" y="2005558"/>
                  <a:pt x="2005558" y="2584008"/>
                  <a:pt x="1292004" y="2584008"/>
                </a:cubicBezTo>
                <a:cubicBezTo>
                  <a:pt x="578450" y="2584008"/>
                  <a:pt x="0" y="2005558"/>
                  <a:pt x="0" y="1292004"/>
                </a:cubicBezTo>
                <a:cubicBezTo>
                  <a:pt x="0" y="578450"/>
                  <a:pt x="578450" y="0"/>
                  <a:pt x="129200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1" name="フリーフォーム: 図形 100">
            <a:extLst>
              <a:ext uri="{FF2B5EF4-FFF2-40B4-BE49-F238E27FC236}">
                <a16:creationId xmlns:a16="http://schemas.microsoft.com/office/drawing/2014/main" id="{DC9CF5FA-5CB6-036D-2FD1-0A4EF118FAD2}"/>
              </a:ext>
            </a:extLst>
          </p:cNvPr>
          <p:cNvSpPr/>
          <p:nvPr/>
        </p:nvSpPr>
        <p:spPr>
          <a:xfrm>
            <a:off x="3664044" y="3800348"/>
            <a:ext cx="2584008" cy="2584008"/>
          </a:xfrm>
          <a:custGeom>
            <a:avLst/>
            <a:gdLst>
              <a:gd name="csX0" fmla="*/ 1668142 w 2584008"/>
              <a:gd name="csY0" fmla="*/ 2141478 h 2584008"/>
              <a:gd name="csX1" fmla="*/ 1617854 w 2584008"/>
              <a:gd name="csY1" fmla="*/ 2191766 h 2584008"/>
              <a:gd name="csX2" fmla="*/ 1617854 w 2584008"/>
              <a:gd name="csY2" fmla="*/ 2276054 h 2584008"/>
              <a:gd name="csX3" fmla="*/ 1668142 w 2584008"/>
              <a:gd name="csY3" fmla="*/ 2326342 h 2584008"/>
              <a:gd name="csX4" fmla="*/ 1703759 w 2584008"/>
              <a:gd name="csY4" fmla="*/ 2326342 h 2584008"/>
              <a:gd name="csX5" fmla="*/ 1754047 w 2584008"/>
              <a:gd name="csY5" fmla="*/ 2276054 h 2584008"/>
              <a:gd name="csX6" fmla="*/ 1754047 w 2584008"/>
              <a:gd name="csY6" fmla="*/ 2191766 h 2584008"/>
              <a:gd name="csX7" fmla="*/ 1703759 w 2584008"/>
              <a:gd name="csY7" fmla="*/ 2141478 h 2584008"/>
              <a:gd name="csX8" fmla="*/ 1121152 w 2584008"/>
              <a:gd name="csY8" fmla="*/ 2015508 h 2584008"/>
              <a:gd name="csX9" fmla="*/ 1070864 w 2584008"/>
              <a:gd name="csY9" fmla="*/ 2065796 h 2584008"/>
              <a:gd name="csX10" fmla="*/ 1070864 w 2584008"/>
              <a:gd name="csY10" fmla="*/ 2276054 h 2584008"/>
              <a:gd name="csX11" fmla="*/ 1121152 w 2584008"/>
              <a:gd name="csY11" fmla="*/ 2326342 h 2584008"/>
              <a:gd name="csX12" fmla="*/ 1156770 w 2584008"/>
              <a:gd name="csY12" fmla="*/ 2326342 h 2584008"/>
              <a:gd name="csX13" fmla="*/ 1207058 w 2584008"/>
              <a:gd name="csY13" fmla="*/ 2276054 h 2584008"/>
              <a:gd name="csX14" fmla="*/ 1207058 w 2584008"/>
              <a:gd name="csY14" fmla="*/ 2065796 h 2584008"/>
              <a:gd name="csX15" fmla="*/ 1156770 w 2584008"/>
              <a:gd name="csY15" fmla="*/ 2015508 h 2584008"/>
              <a:gd name="csX16" fmla="*/ 1653669 w 2584008"/>
              <a:gd name="csY16" fmla="*/ 1953709 h 2584008"/>
              <a:gd name="csX17" fmla="*/ 1718232 w 2584008"/>
              <a:gd name="csY17" fmla="*/ 1953709 h 2584008"/>
              <a:gd name="csX18" fmla="*/ 1809389 w 2584008"/>
              <a:gd name="csY18" fmla="*/ 2044866 h 2584008"/>
              <a:gd name="csX19" fmla="*/ 1809389 w 2584008"/>
              <a:gd name="csY19" fmla="*/ 2055008 h 2584008"/>
              <a:gd name="csX20" fmla="*/ 1751869 w 2584008"/>
              <a:gd name="csY20" fmla="*/ 2055008 h 2584008"/>
              <a:gd name="csX21" fmla="*/ 1750095 w 2584008"/>
              <a:gd name="csY21" fmla="*/ 2046221 h 2584008"/>
              <a:gd name="csX22" fmla="*/ 1703759 w 2584008"/>
              <a:gd name="csY22" fmla="*/ 2015508 h 2584008"/>
              <a:gd name="csX23" fmla="*/ 1668142 w 2584008"/>
              <a:gd name="csY23" fmla="*/ 2015508 h 2584008"/>
              <a:gd name="csX24" fmla="*/ 1617854 w 2584008"/>
              <a:gd name="csY24" fmla="*/ 2065796 h 2584008"/>
              <a:gd name="csX25" fmla="*/ 1617854 w 2584008"/>
              <a:gd name="csY25" fmla="*/ 2087024 h 2584008"/>
              <a:gd name="csX26" fmla="*/ 1618187 w 2584008"/>
              <a:gd name="csY26" fmla="*/ 2086843 h 2584008"/>
              <a:gd name="csX27" fmla="*/ 1653669 w 2584008"/>
              <a:gd name="csY27" fmla="*/ 2079679 h 2584008"/>
              <a:gd name="csX28" fmla="*/ 1718232 w 2584008"/>
              <a:gd name="csY28" fmla="*/ 2079679 h 2584008"/>
              <a:gd name="csX29" fmla="*/ 1809389 w 2584008"/>
              <a:gd name="csY29" fmla="*/ 2170836 h 2584008"/>
              <a:gd name="csX30" fmla="*/ 1809389 w 2584008"/>
              <a:gd name="csY30" fmla="*/ 2296983 h 2584008"/>
              <a:gd name="csX31" fmla="*/ 1718232 w 2584008"/>
              <a:gd name="csY31" fmla="*/ 2388140 h 2584008"/>
              <a:gd name="csX32" fmla="*/ 1653669 w 2584008"/>
              <a:gd name="csY32" fmla="*/ 2388140 h 2584008"/>
              <a:gd name="csX33" fmla="*/ 1562512 w 2584008"/>
              <a:gd name="csY33" fmla="*/ 2296983 h 2584008"/>
              <a:gd name="csX34" fmla="*/ 1562512 w 2584008"/>
              <a:gd name="csY34" fmla="*/ 2044866 h 2584008"/>
              <a:gd name="csX35" fmla="*/ 1653669 w 2584008"/>
              <a:gd name="csY35" fmla="*/ 1953709 h 2584008"/>
              <a:gd name="csX36" fmla="*/ 1382463 w 2584008"/>
              <a:gd name="csY36" fmla="*/ 1953709 h 2584008"/>
              <a:gd name="csX37" fmla="*/ 1447027 w 2584008"/>
              <a:gd name="csY37" fmla="*/ 1953709 h 2584008"/>
              <a:gd name="csX38" fmla="*/ 1538183 w 2584008"/>
              <a:gd name="csY38" fmla="*/ 2044866 h 2584008"/>
              <a:gd name="csX39" fmla="*/ 1538183 w 2584008"/>
              <a:gd name="csY39" fmla="*/ 2064539 h 2584008"/>
              <a:gd name="csX40" fmla="*/ 1538183 w 2584008"/>
              <a:gd name="csY40" fmla="*/ 2123424 h 2584008"/>
              <a:gd name="csX41" fmla="*/ 1538183 w 2584008"/>
              <a:gd name="csY41" fmla="*/ 2143097 h 2584008"/>
              <a:gd name="csX42" fmla="*/ 1447027 w 2584008"/>
              <a:gd name="csY42" fmla="*/ 2234253 h 2584008"/>
              <a:gd name="csX43" fmla="*/ 1414745 w 2584008"/>
              <a:gd name="csY43" fmla="*/ 2234253 h 2584008"/>
              <a:gd name="csX44" fmla="*/ 1414745 w 2584008"/>
              <a:gd name="csY44" fmla="*/ 2234106 h 2584008"/>
              <a:gd name="csX45" fmla="*/ 1396936 w 2584008"/>
              <a:gd name="csY45" fmla="*/ 2234106 h 2584008"/>
              <a:gd name="csX46" fmla="*/ 1346648 w 2584008"/>
              <a:gd name="csY46" fmla="*/ 2284395 h 2584008"/>
              <a:gd name="csX47" fmla="*/ 1346648 w 2584008"/>
              <a:gd name="csY47" fmla="*/ 2325419 h 2584008"/>
              <a:gd name="csX48" fmla="*/ 1540028 w 2584008"/>
              <a:gd name="csY48" fmla="*/ 2325419 h 2584008"/>
              <a:gd name="csX49" fmla="*/ 1540028 w 2584008"/>
              <a:gd name="csY49" fmla="*/ 2389670 h 2584008"/>
              <a:gd name="csX50" fmla="*/ 1291538 w 2584008"/>
              <a:gd name="csY50" fmla="*/ 2389670 h 2584008"/>
              <a:gd name="csX51" fmla="*/ 1291538 w 2584008"/>
              <a:gd name="csY51" fmla="*/ 2342022 h 2584008"/>
              <a:gd name="csX52" fmla="*/ 1291307 w 2584008"/>
              <a:gd name="csY52" fmla="*/ 2342022 h 2584008"/>
              <a:gd name="csX53" fmla="*/ 1291307 w 2584008"/>
              <a:gd name="csY53" fmla="*/ 2263466 h 2584008"/>
              <a:gd name="csX54" fmla="*/ 1382463 w 2584008"/>
              <a:gd name="csY54" fmla="*/ 2172308 h 2584008"/>
              <a:gd name="csX55" fmla="*/ 1414745 w 2584008"/>
              <a:gd name="csY55" fmla="*/ 2172308 h 2584008"/>
              <a:gd name="csX56" fmla="*/ 1414745 w 2584008"/>
              <a:gd name="csY56" fmla="*/ 2172455 h 2584008"/>
              <a:gd name="csX57" fmla="*/ 1432553 w 2584008"/>
              <a:gd name="csY57" fmla="*/ 2172455 h 2584008"/>
              <a:gd name="csX58" fmla="*/ 1482842 w 2584008"/>
              <a:gd name="csY58" fmla="*/ 2122167 h 2584008"/>
              <a:gd name="csX59" fmla="*/ 1482842 w 2584008"/>
              <a:gd name="csY59" fmla="*/ 2065796 h 2584008"/>
              <a:gd name="csX60" fmla="*/ 1432553 w 2584008"/>
              <a:gd name="csY60" fmla="*/ 2015508 h 2584008"/>
              <a:gd name="csX61" fmla="*/ 1396936 w 2584008"/>
              <a:gd name="csY61" fmla="*/ 2015508 h 2584008"/>
              <a:gd name="csX62" fmla="*/ 1346648 w 2584008"/>
              <a:gd name="csY62" fmla="*/ 2065796 h 2584008"/>
              <a:gd name="csX63" fmla="*/ 1346648 w 2584008"/>
              <a:gd name="csY63" fmla="*/ 2123424 h 2584008"/>
              <a:gd name="csX64" fmla="*/ 1291307 w 2584008"/>
              <a:gd name="csY64" fmla="*/ 2123424 h 2584008"/>
              <a:gd name="csX65" fmla="*/ 1291307 w 2584008"/>
              <a:gd name="csY65" fmla="*/ 2044866 h 2584008"/>
              <a:gd name="csX66" fmla="*/ 1382463 w 2584008"/>
              <a:gd name="csY66" fmla="*/ 1953709 h 2584008"/>
              <a:gd name="csX67" fmla="*/ 1106680 w 2584008"/>
              <a:gd name="csY67" fmla="*/ 1953709 h 2584008"/>
              <a:gd name="csX68" fmla="*/ 1171242 w 2584008"/>
              <a:gd name="csY68" fmla="*/ 1953709 h 2584008"/>
              <a:gd name="csX69" fmla="*/ 1262400 w 2584008"/>
              <a:gd name="csY69" fmla="*/ 2044866 h 2584008"/>
              <a:gd name="csX70" fmla="*/ 1262400 w 2584008"/>
              <a:gd name="csY70" fmla="*/ 2296983 h 2584008"/>
              <a:gd name="csX71" fmla="*/ 1171242 w 2584008"/>
              <a:gd name="csY71" fmla="*/ 2388140 h 2584008"/>
              <a:gd name="csX72" fmla="*/ 1106680 w 2584008"/>
              <a:gd name="csY72" fmla="*/ 2388140 h 2584008"/>
              <a:gd name="csX73" fmla="*/ 1015522 w 2584008"/>
              <a:gd name="csY73" fmla="*/ 2296983 h 2584008"/>
              <a:gd name="csX74" fmla="*/ 1015522 w 2584008"/>
              <a:gd name="csY74" fmla="*/ 2044866 h 2584008"/>
              <a:gd name="csX75" fmla="*/ 1106680 w 2584008"/>
              <a:gd name="csY75" fmla="*/ 1953709 h 2584008"/>
              <a:gd name="csX76" fmla="*/ 1074542 w 2584008"/>
              <a:gd name="csY76" fmla="*/ 1580679 h 2584008"/>
              <a:gd name="csX77" fmla="*/ 1096088 w 2584008"/>
              <a:gd name="csY77" fmla="*/ 1609407 h 2584008"/>
              <a:gd name="csX78" fmla="*/ 1309148 w 2584008"/>
              <a:gd name="csY78" fmla="*/ 1712345 h 2584008"/>
              <a:gd name="csX79" fmla="*/ 1299572 w 2584008"/>
              <a:gd name="csY79" fmla="*/ 1681225 h 2584008"/>
              <a:gd name="csX80" fmla="*/ 1160724 w 2584008"/>
              <a:gd name="csY80" fmla="*/ 1396346 h 2584008"/>
              <a:gd name="csX81" fmla="*/ 1237330 w 2584008"/>
              <a:gd name="csY81" fmla="*/ 1587861 h 2584008"/>
              <a:gd name="csX82" fmla="*/ 1522208 w 2584008"/>
              <a:gd name="csY82" fmla="*/ 1765012 h 2584008"/>
              <a:gd name="csX83" fmla="*/ 1572481 w 2584008"/>
              <a:gd name="csY83" fmla="*/ 1750648 h 2584008"/>
              <a:gd name="csX84" fmla="*/ 1622754 w 2584008"/>
              <a:gd name="csY84" fmla="*/ 1757830 h 2584008"/>
              <a:gd name="csX85" fmla="*/ 1778359 w 2584008"/>
              <a:gd name="csY85" fmla="*/ 1700376 h 2584008"/>
              <a:gd name="csX86" fmla="*/ 1445602 w 2584008"/>
              <a:gd name="csY86" fmla="*/ 1482528 h 2584008"/>
              <a:gd name="csX87" fmla="*/ 2107326 w 2584008"/>
              <a:gd name="csY87" fmla="*/ 931923 h 2584008"/>
              <a:gd name="csX88" fmla="*/ 1960298 w 2584008"/>
              <a:gd name="csY88" fmla="*/ 1142589 h 2584008"/>
              <a:gd name="csX89" fmla="*/ 1883692 w 2584008"/>
              <a:gd name="csY89" fmla="*/ 1336498 h 2584008"/>
              <a:gd name="csX90" fmla="*/ 2063238 w 2584008"/>
              <a:gd name="csY90" fmla="*/ 1358043 h 2584008"/>
              <a:gd name="csX91" fmla="*/ 2132662 w 2584008"/>
              <a:gd name="csY91" fmla="*/ 1413104 h 2584008"/>
              <a:gd name="csX92" fmla="*/ 2137449 w 2584008"/>
              <a:gd name="csY92" fmla="*/ 1465771 h 2584008"/>
              <a:gd name="csX93" fmla="*/ 2127874 w 2584008"/>
              <a:gd name="csY93" fmla="*/ 1590255 h 2584008"/>
              <a:gd name="csX94" fmla="*/ 2147025 w 2584008"/>
              <a:gd name="csY94" fmla="*/ 1650103 h 2584008"/>
              <a:gd name="csX95" fmla="*/ 2096753 w 2584008"/>
              <a:gd name="csY95" fmla="*/ 1731497 h 2584008"/>
              <a:gd name="csX96" fmla="*/ 2077601 w 2584008"/>
              <a:gd name="csY96" fmla="*/ 1815285 h 2584008"/>
              <a:gd name="csX97" fmla="*/ 2017753 w 2584008"/>
              <a:gd name="csY97" fmla="*/ 1815285 h 2584008"/>
              <a:gd name="csX98" fmla="*/ 1984238 w 2584008"/>
              <a:gd name="csY98" fmla="*/ 1772194 h 2584008"/>
              <a:gd name="csX99" fmla="*/ 2044086 w 2584008"/>
              <a:gd name="csY99" fmla="*/ 1666861 h 2584008"/>
              <a:gd name="csX100" fmla="*/ 2044086 w 2584008"/>
              <a:gd name="csY100" fmla="*/ 1630952 h 2584008"/>
              <a:gd name="csX101" fmla="*/ 2060844 w 2584008"/>
              <a:gd name="csY101" fmla="*/ 1583073 h 2584008"/>
              <a:gd name="csX102" fmla="*/ 2051268 w 2584008"/>
              <a:gd name="csY102" fmla="*/ 1480134 h 2584008"/>
              <a:gd name="csX103" fmla="*/ 2022541 w 2584008"/>
              <a:gd name="csY103" fmla="*/ 1453801 h 2584008"/>
              <a:gd name="csX104" fmla="*/ 1842996 w 2584008"/>
              <a:gd name="csY104" fmla="*/ 1439437 h 2584008"/>
              <a:gd name="csX105" fmla="*/ 1725693 w 2584008"/>
              <a:gd name="csY105" fmla="*/ 1496891 h 2584008"/>
              <a:gd name="csX106" fmla="*/ 1862147 w 2584008"/>
              <a:gd name="csY106" fmla="*/ 1650103 h 2584008"/>
              <a:gd name="csX107" fmla="*/ 1878904 w 2584008"/>
              <a:gd name="csY107" fmla="*/ 1676437 h 2584008"/>
              <a:gd name="csX108" fmla="*/ 1842996 w 2584008"/>
              <a:gd name="csY108" fmla="*/ 1767406 h 2584008"/>
              <a:gd name="csX109" fmla="*/ 1598814 w 2584008"/>
              <a:gd name="csY109" fmla="*/ 1829648 h 2584008"/>
              <a:gd name="csX110" fmla="*/ 1567693 w 2584008"/>
              <a:gd name="csY110" fmla="*/ 1844012 h 2584008"/>
              <a:gd name="csX111" fmla="*/ 1515026 w 2584008"/>
              <a:gd name="csY111" fmla="*/ 1865557 h 2584008"/>
              <a:gd name="csX112" fmla="*/ 1450390 w 2584008"/>
              <a:gd name="csY112" fmla="*/ 1812891 h 2584008"/>
              <a:gd name="csX113" fmla="*/ 1436027 w 2584008"/>
              <a:gd name="csY113" fmla="*/ 1853588 h 2584008"/>
              <a:gd name="csX114" fmla="*/ 1407299 w 2584008"/>
              <a:gd name="csY114" fmla="*/ 1863164 h 2584008"/>
              <a:gd name="csX115" fmla="*/ 1261269 w 2584008"/>
              <a:gd name="csY115" fmla="*/ 1750648 h 2584008"/>
              <a:gd name="csX116" fmla="*/ 938088 w 2584008"/>
              <a:gd name="csY116" fmla="*/ 1638134 h 2584008"/>
              <a:gd name="csX117" fmla="*/ 964421 w 2584008"/>
              <a:gd name="csY117" fmla="*/ 1460983 h 2584008"/>
              <a:gd name="csX118" fmla="*/ 775300 w 2584008"/>
              <a:gd name="csY118" fmla="*/ 1355650 h 2584008"/>
              <a:gd name="csX119" fmla="*/ 634058 w 2584008"/>
              <a:gd name="csY119" fmla="*/ 1197650 h 2584008"/>
              <a:gd name="csX120" fmla="*/ 657997 w 2584008"/>
              <a:gd name="csY120" fmla="*/ 1046832 h 2584008"/>
              <a:gd name="csX121" fmla="*/ 488028 w 2584008"/>
              <a:gd name="csY121" fmla="*/ 1135408 h 2584008"/>
              <a:gd name="csX122" fmla="*/ 210331 w 2584008"/>
              <a:gd name="csY122" fmla="*/ 1302983 h 2584008"/>
              <a:gd name="csX123" fmla="*/ 136119 w 2584008"/>
              <a:gd name="csY123" fmla="*/ 1298195 h 2584008"/>
              <a:gd name="csX124" fmla="*/ 152877 w 2584008"/>
              <a:gd name="csY124" fmla="*/ 1286225 h 2584008"/>
              <a:gd name="csX125" fmla="*/ 78926 w 2584008"/>
              <a:gd name="csY125" fmla="*/ 1274393 h 2584008"/>
              <a:gd name="csX126" fmla="*/ 78037 w 2584008"/>
              <a:gd name="csY126" fmla="*/ 1292004 h 2584008"/>
              <a:gd name="csX127" fmla="*/ 713356 w 2584008"/>
              <a:gd name="csY127" fmla="*/ 2359452 h 2584008"/>
              <a:gd name="csX128" fmla="*/ 747115 w 2584008"/>
              <a:gd name="csY128" fmla="*/ 2375715 h 2584008"/>
              <a:gd name="csX129" fmla="*/ 747115 w 2584008"/>
              <a:gd name="csY129" fmla="*/ 2325419 h 2584008"/>
              <a:gd name="csX130" fmla="*/ 747115 w 2584008"/>
              <a:gd name="csY130" fmla="*/ 2263466 h 2584008"/>
              <a:gd name="csX131" fmla="*/ 838273 w 2584008"/>
              <a:gd name="csY131" fmla="*/ 2172308 h 2584008"/>
              <a:gd name="csX132" fmla="*/ 870554 w 2584008"/>
              <a:gd name="csY132" fmla="*/ 2172308 h 2584008"/>
              <a:gd name="csX133" fmla="*/ 870554 w 2584008"/>
              <a:gd name="csY133" fmla="*/ 2172455 h 2584008"/>
              <a:gd name="csX134" fmla="*/ 888363 w 2584008"/>
              <a:gd name="csY134" fmla="*/ 2172455 h 2584008"/>
              <a:gd name="csX135" fmla="*/ 938651 w 2584008"/>
              <a:gd name="csY135" fmla="*/ 2122167 h 2584008"/>
              <a:gd name="csX136" fmla="*/ 938651 w 2584008"/>
              <a:gd name="csY136" fmla="*/ 2065796 h 2584008"/>
              <a:gd name="csX137" fmla="*/ 888363 w 2584008"/>
              <a:gd name="csY137" fmla="*/ 2015508 h 2584008"/>
              <a:gd name="csX138" fmla="*/ 852745 w 2584008"/>
              <a:gd name="csY138" fmla="*/ 2015508 h 2584008"/>
              <a:gd name="csX139" fmla="*/ 802458 w 2584008"/>
              <a:gd name="csY139" fmla="*/ 2065796 h 2584008"/>
              <a:gd name="csX140" fmla="*/ 802458 w 2584008"/>
              <a:gd name="csY140" fmla="*/ 2123424 h 2584008"/>
              <a:gd name="csX141" fmla="*/ 747115 w 2584008"/>
              <a:gd name="csY141" fmla="*/ 2123424 h 2584008"/>
              <a:gd name="csX142" fmla="*/ 747115 w 2584008"/>
              <a:gd name="csY142" fmla="*/ 2044866 h 2584008"/>
              <a:gd name="csX143" fmla="*/ 838273 w 2584008"/>
              <a:gd name="csY143" fmla="*/ 1953709 h 2584008"/>
              <a:gd name="csX144" fmla="*/ 902835 w 2584008"/>
              <a:gd name="csY144" fmla="*/ 1953709 h 2584008"/>
              <a:gd name="csX145" fmla="*/ 993992 w 2584008"/>
              <a:gd name="csY145" fmla="*/ 2044866 h 2584008"/>
              <a:gd name="csX146" fmla="*/ 993992 w 2584008"/>
              <a:gd name="csY146" fmla="*/ 2064539 h 2584008"/>
              <a:gd name="csX147" fmla="*/ 993992 w 2584008"/>
              <a:gd name="csY147" fmla="*/ 2123424 h 2584008"/>
              <a:gd name="csX148" fmla="*/ 993992 w 2584008"/>
              <a:gd name="csY148" fmla="*/ 2143097 h 2584008"/>
              <a:gd name="csX149" fmla="*/ 902835 w 2584008"/>
              <a:gd name="csY149" fmla="*/ 2234253 h 2584008"/>
              <a:gd name="csX150" fmla="*/ 870554 w 2584008"/>
              <a:gd name="csY150" fmla="*/ 2234253 h 2584008"/>
              <a:gd name="csX151" fmla="*/ 870554 w 2584008"/>
              <a:gd name="csY151" fmla="*/ 2234106 h 2584008"/>
              <a:gd name="csX152" fmla="*/ 852745 w 2584008"/>
              <a:gd name="csY152" fmla="*/ 2234106 h 2584008"/>
              <a:gd name="csX153" fmla="*/ 802458 w 2584008"/>
              <a:gd name="csY153" fmla="*/ 2284395 h 2584008"/>
              <a:gd name="csX154" fmla="*/ 802458 w 2584008"/>
              <a:gd name="csY154" fmla="*/ 2325419 h 2584008"/>
              <a:gd name="csX155" fmla="*/ 995837 w 2584008"/>
              <a:gd name="csY155" fmla="*/ 2325419 h 2584008"/>
              <a:gd name="csX156" fmla="*/ 995837 w 2584008"/>
              <a:gd name="csY156" fmla="*/ 2389670 h 2584008"/>
              <a:gd name="csX157" fmla="*/ 776085 w 2584008"/>
              <a:gd name="csY157" fmla="*/ 2389670 h 2584008"/>
              <a:gd name="csX158" fmla="*/ 819474 w 2584008"/>
              <a:gd name="csY158" fmla="*/ 2410572 h 2584008"/>
              <a:gd name="csX159" fmla="*/ 1292004 w 2584008"/>
              <a:gd name="csY159" fmla="*/ 2505971 h 2584008"/>
              <a:gd name="csX160" fmla="*/ 2505971 w 2584008"/>
              <a:gd name="csY160" fmla="*/ 1292004 h 2584008"/>
              <a:gd name="csX161" fmla="*/ 2481308 w 2584008"/>
              <a:gd name="csY161" fmla="*/ 1047348 h 2584008"/>
              <a:gd name="csX162" fmla="*/ 2472262 w 2584008"/>
              <a:gd name="csY162" fmla="*/ 1012166 h 2584008"/>
              <a:gd name="csX163" fmla="*/ 2453449 w 2584008"/>
              <a:gd name="csY163" fmla="*/ 1042044 h 2584008"/>
              <a:gd name="csX164" fmla="*/ 2424722 w 2584008"/>
              <a:gd name="csY164" fmla="*/ 1042044 h 2584008"/>
              <a:gd name="csX165" fmla="*/ 2393601 w 2584008"/>
              <a:gd name="csY165" fmla="*/ 1061196 h 2584008"/>
              <a:gd name="csX166" fmla="*/ 2348116 w 2584008"/>
              <a:gd name="csY166" fmla="*/ 1039650 h 2584008"/>
              <a:gd name="csX167" fmla="*/ 2155020 w 2584008"/>
              <a:gd name="csY167" fmla="*/ 931923 h 2584008"/>
              <a:gd name="csX168" fmla="*/ 1496693 w 2584008"/>
              <a:gd name="csY168" fmla="*/ 415598 h 2584008"/>
              <a:gd name="csX169" fmla="*/ 1496693 w 2584008"/>
              <a:gd name="csY169" fmla="*/ 470733 h 2584008"/>
              <a:gd name="csX170" fmla="*/ 1562363 w 2584008"/>
              <a:gd name="csY170" fmla="*/ 470733 h 2584008"/>
              <a:gd name="csX171" fmla="*/ 1562363 w 2584008"/>
              <a:gd name="csY171" fmla="*/ 415598 h 2584008"/>
              <a:gd name="csX172" fmla="*/ 1456962 w 2584008"/>
              <a:gd name="csY172" fmla="*/ 305397 h 2584008"/>
              <a:gd name="csX173" fmla="*/ 1437456 w 2584008"/>
              <a:gd name="csY173" fmla="*/ 339183 h 2584008"/>
              <a:gd name="csX174" fmla="*/ 1562363 w 2584008"/>
              <a:gd name="csY174" fmla="*/ 339183 h 2584008"/>
              <a:gd name="csX175" fmla="*/ 1562363 w 2584008"/>
              <a:gd name="csY175" fmla="*/ 305397 h 2584008"/>
              <a:gd name="csX176" fmla="*/ 1448989 w 2584008"/>
              <a:gd name="csY176" fmla="*/ 173835 h 2584008"/>
              <a:gd name="csX177" fmla="*/ 1458654 w 2584008"/>
              <a:gd name="csY177" fmla="*/ 175107 h 2584008"/>
              <a:gd name="csX178" fmla="*/ 1502772 w 2584008"/>
              <a:gd name="csY178" fmla="*/ 200579 h 2584008"/>
              <a:gd name="csX179" fmla="*/ 1507434 w 2584008"/>
              <a:gd name="csY179" fmla="*/ 217977 h 2584008"/>
              <a:gd name="csX180" fmla="*/ 1501081 w 2584008"/>
              <a:gd name="csY180" fmla="*/ 228981 h 2584008"/>
              <a:gd name="csX181" fmla="*/ 1743367 w 2584008"/>
              <a:gd name="csY181" fmla="*/ 228981 h 2584008"/>
              <a:gd name="csX182" fmla="*/ 1756104 w 2584008"/>
              <a:gd name="csY182" fmla="*/ 241718 h 2584008"/>
              <a:gd name="csX183" fmla="*/ 1756104 w 2584008"/>
              <a:gd name="csY183" fmla="*/ 292660 h 2584008"/>
              <a:gd name="csX184" fmla="*/ 1743367 w 2584008"/>
              <a:gd name="csY184" fmla="*/ 305397 h 2584008"/>
              <a:gd name="csX185" fmla="*/ 1638779 w 2584008"/>
              <a:gd name="csY185" fmla="*/ 305397 h 2584008"/>
              <a:gd name="csX186" fmla="*/ 1638779 w 2584008"/>
              <a:gd name="csY186" fmla="*/ 339183 h 2584008"/>
              <a:gd name="csX187" fmla="*/ 1751019 w 2584008"/>
              <a:gd name="csY187" fmla="*/ 339183 h 2584008"/>
              <a:gd name="csX188" fmla="*/ 1763755 w 2584008"/>
              <a:gd name="csY188" fmla="*/ 351919 h 2584008"/>
              <a:gd name="csX189" fmla="*/ 1763755 w 2584008"/>
              <a:gd name="csY189" fmla="*/ 402862 h 2584008"/>
              <a:gd name="csX190" fmla="*/ 1751019 w 2584008"/>
              <a:gd name="csY190" fmla="*/ 415598 h 2584008"/>
              <a:gd name="csX191" fmla="*/ 1638779 w 2584008"/>
              <a:gd name="csY191" fmla="*/ 415598 h 2584008"/>
              <a:gd name="csX192" fmla="*/ 1638779 w 2584008"/>
              <a:gd name="csY192" fmla="*/ 470733 h 2584008"/>
              <a:gd name="csX193" fmla="*/ 1743367 w 2584008"/>
              <a:gd name="csY193" fmla="*/ 470733 h 2584008"/>
              <a:gd name="csX194" fmla="*/ 1756104 w 2584008"/>
              <a:gd name="csY194" fmla="*/ 483470 h 2584008"/>
              <a:gd name="csX195" fmla="*/ 1756104 w 2584008"/>
              <a:gd name="csY195" fmla="*/ 534412 h 2584008"/>
              <a:gd name="csX196" fmla="*/ 1743367 w 2584008"/>
              <a:gd name="csY196" fmla="*/ 547149 h 2584008"/>
              <a:gd name="csX197" fmla="*/ 1638779 w 2584008"/>
              <a:gd name="csY197" fmla="*/ 547149 h 2584008"/>
              <a:gd name="csX198" fmla="*/ 1638779 w 2584008"/>
              <a:gd name="csY198" fmla="*/ 617563 h 2584008"/>
              <a:gd name="csX199" fmla="*/ 1626042 w 2584008"/>
              <a:gd name="csY199" fmla="*/ 630299 h 2584008"/>
              <a:gd name="csX200" fmla="*/ 1575099 w 2584008"/>
              <a:gd name="csY200" fmla="*/ 630299 h 2584008"/>
              <a:gd name="csX201" fmla="*/ 1562363 w 2584008"/>
              <a:gd name="csY201" fmla="*/ 617563 h 2584008"/>
              <a:gd name="csX202" fmla="*/ 1562363 w 2584008"/>
              <a:gd name="csY202" fmla="*/ 547149 h 2584008"/>
              <a:gd name="csX203" fmla="*/ 1362931 w 2584008"/>
              <a:gd name="csY203" fmla="*/ 547149 h 2584008"/>
              <a:gd name="csX204" fmla="*/ 1350194 w 2584008"/>
              <a:gd name="csY204" fmla="*/ 534412 h 2584008"/>
              <a:gd name="csX205" fmla="*/ 1350194 w 2584008"/>
              <a:gd name="csY205" fmla="*/ 483470 h 2584008"/>
              <a:gd name="csX206" fmla="*/ 1362931 w 2584008"/>
              <a:gd name="csY206" fmla="*/ 470733 h 2584008"/>
              <a:gd name="csX207" fmla="*/ 1420277 w 2584008"/>
              <a:gd name="csY207" fmla="*/ 470733 h 2584008"/>
              <a:gd name="csX208" fmla="*/ 1420277 w 2584008"/>
              <a:gd name="csY208" fmla="*/ 415598 h 2584008"/>
              <a:gd name="csX209" fmla="*/ 1413382 w 2584008"/>
              <a:gd name="csY209" fmla="*/ 415598 h 2584008"/>
              <a:gd name="csX210" fmla="*/ 1404376 w 2584008"/>
              <a:gd name="csY210" fmla="*/ 411868 h 2584008"/>
              <a:gd name="csX211" fmla="*/ 1400664 w 2584008"/>
              <a:gd name="csY211" fmla="*/ 402908 h 2584008"/>
              <a:gd name="csX212" fmla="*/ 1386393 w 2584008"/>
              <a:gd name="csY212" fmla="*/ 427625 h 2584008"/>
              <a:gd name="csX213" fmla="*/ 1368995 w 2584008"/>
              <a:gd name="csY213" fmla="*/ 432288 h 2584008"/>
              <a:gd name="csX214" fmla="*/ 1324878 w 2584008"/>
              <a:gd name="csY214" fmla="*/ 406816 h 2584008"/>
              <a:gd name="csX215" fmla="*/ 1320216 w 2584008"/>
              <a:gd name="csY215" fmla="*/ 389418 h 2584008"/>
              <a:gd name="csX216" fmla="*/ 1441256 w 2584008"/>
              <a:gd name="csY216" fmla="*/ 179769 h 2584008"/>
              <a:gd name="csX217" fmla="*/ 1448989 w 2584008"/>
              <a:gd name="csY217" fmla="*/ 173835 h 2584008"/>
              <a:gd name="csX218" fmla="*/ 942147 w 2584008"/>
              <a:gd name="csY218" fmla="*/ 161978 h 2584008"/>
              <a:gd name="csX219" fmla="*/ 952728 w 2584008"/>
              <a:gd name="csY219" fmla="*/ 163371 h 2584008"/>
              <a:gd name="csX220" fmla="*/ 1001028 w 2584008"/>
              <a:gd name="csY220" fmla="*/ 191257 h 2584008"/>
              <a:gd name="csX221" fmla="*/ 1006131 w 2584008"/>
              <a:gd name="csY221" fmla="*/ 210304 h 2584008"/>
              <a:gd name="csX222" fmla="*/ 985259 w 2584008"/>
              <a:gd name="csY222" fmla="*/ 246455 h 2584008"/>
              <a:gd name="csX223" fmla="*/ 1036151 w 2584008"/>
              <a:gd name="csY223" fmla="*/ 246455 h 2584008"/>
              <a:gd name="csX224" fmla="*/ 1091923 w 2584008"/>
              <a:gd name="csY224" fmla="*/ 246455 h 2584008"/>
              <a:gd name="csX225" fmla="*/ 1230889 w 2584008"/>
              <a:gd name="csY225" fmla="*/ 246455 h 2584008"/>
              <a:gd name="csX226" fmla="*/ 1244832 w 2584008"/>
              <a:gd name="csY226" fmla="*/ 260398 h 2584008"/>
              <a:gd name="csX227" fmla="*/ 1244832 w 2584008"/>
              <a:gd name="csY227" fmla="*/ 316170 h 2584008"/>
              <a:gd name="csX228" fmla="*/ 1230889 w 2584008"/>
              <a:gd name="csY228" fmla="*/ 330113 h 2584008"/>
              <a:gd name="csX229" fmla="*/ 1105866 w 2584008"/>
              <a:gd name="csY229" fmla="*/ 330113 h 2584008"/>
              <a:gd name="csX230" fmla="*/ 1105866 w 2584008"/>
              <a:gd name="csY230" fmla="*/ 425364 h 2584008"/>
              <a:gd name="csX231" fmla="*/ 1282423 w 2584008"/>
              <a:gd name="csY231" fmla="*/ 425364 h 2584008"/>
              <a:gd name="csX232" fmla="*/ 1296366 w 2584008"/>
              <a:gd name="csY232" fmla="*/ 439307 h 2584008"/>
              <a:gd name="csX233" fmla="*/ 1296366 w 2584008"/>
              <a:gd name="csY233" fmla="*/ 495079 h 2584008"/>
              <a:gd name="csX234" fmla="*/ 1282423 w 2584008"/>
              <a:gd name="csY234" fmla="*/ 509022 h 2584008"/>
              <a:gd name="csX235" fmla="*/ 1105866 w 2584008"/>
              <a:gd name="csY235" fmla="*/ 509022 h 2584008"/>
              <a:gd name="csX236" fmla="*/ 1105866 w 2584008"/>
              <a:gd name="csY236" fmla="*/ 625405 h 2584008"/>
              <a:gd name="csX237" fmla="*/ 1091923 w 2584008"/>
              <a:gd name="csY237" fmla="*/ 639348 h 2584008"/>
              <a:gd name="csX238" fmla="*/ 1036151 w 2584008"/>
              <a:gd name="csY238" fmla="*/ 639348 h 2584008"/>
              <a:gd name="csX239" fmla="*/ 1022208 w 2584008"/>
              <a:gd name="csY239" fmla="*/ 625405 h 2584008"/>
              <a:gd name="csX240" fmla="*/ 1022208 w 2584008"/>
              <a:gd name="csY240" fmla="*/ 509022 h 2584008"/>
              <a:gd name="csX241" fmla="*/ 845649 w 2584008"/>
              <a:gd name="csY241" fmla="*/ 509022 h 2584008"/>
              <a:gd name="csX242" fmla="*/ 831706 w 2584008"/>
              <a:gd name="csY242" fmla="*/ 495079 h 2584008"/>
              <a:gd name="csX243" fmla="*/ 831706 w 2584008"/>
              <a:gd name="csY243" fmla="*/ 439307 h 2584008"/>
              <a:gd name="csX244" fmla="*/ 845649 w 2584008"/>
              <a:gd name="csY244" fmla="*/ 425364 h 2584008"/>
              <a:gd name="csX245" fmla="*/ 1022208 w 2584008"/>
              <a:gd name="csY245" fmla="*/ 425364 h 2584008"/>
              <a:gd name="csX246" fmla="*/ 1022208 w 2584008"/>
              <a:gd name="csY246" fmla="*/ 330113 h 2584008"/>
              <a:gd name="csX247" fmla="*/ 936959 w 2584008"/>
              <a:gd name="csY247" fmla="*/ 330113 h 2584008"/>
              <a:gd name="csX248" fmla="*/ 891913 w 2584008"/>
              <a:gd name="csY248" fmla="*/ 408136 h 2584008"/>
              <a:gd name="csX249" fmla="*/ 872866 w 2584008"/>
              <a:gd name="csY249" fmla="*/ 413240 h 2584008"/>
              <a:gd name="csX250" fmla="*/ 824566 w 2584008"/>
              <a:gd name="csY250" fmla="*/ 385354 h 2584008"/>
              <a:gd name="csX251" fmla="*/ 819463 w 2584008"/>
              <a:gd name="csY251" fmla="*/ 366307 h 2584008"/>
              <a:gd name="csX252" fmla="*/ 933681 w 2584008"/>
              <a:gd name="csY252" fmla="*/ 168475 h 2584008"/>
              <a:gd name="csX253" fmla="*/ 942147 w 2584008"/>
              <a:gd name="csY253" fmla="*/ 161978 h 2584008"/>
              <a:gd name="csX254" fmla="*/ 1292004 w 2584008"/>
              <a:gd name="csY254" fmla="*/ 78037 h 2584008"/>
              <a:gd name="csX255" fmla="*/ 84305 w 2584008"/>
              <a:gd name="csY255" fmla="*/ 1167883 h 2584008"/>
              <a:gd name="csX256" fmla="*/ 80666 w 2584008"/>
              <a:gd name="csY256" fmla="*/ 1239939 h 2584008"/>
              <a:gd name="csX257" fmla="*/ 133725 w 2584008"/>
              <a:gd name="csY257" fmla="*/ 1209619 h 2584008"/>
              <a:gd name="csX258" fmla="*/ 112180 w 2584008"/>
              <a:gd name="csY258" fmla="*/ 1200044 h 2584008"/>
              <a:gd name="csX259" fmla="*/ 279755 w 2584008"/>
              <a:gd name="csY259" fmla="*/ 1089923 h 2584008"/>
              <a:gd name="csX260" fmla="*/ 425786 w 2584008"/>
              <a:gd name="csY260" fmla="*/ 1087529 h 2584008"/>
              <a:gd name="csX261" fmla="*/ 677149 w 2584008"/>
              <a:gd name="csY261" fmla="*/ 1003741 h 2584008"/>
              <a:gd name="csX262" fmla="*/ 849512 w 2584008"/>
              <a:gd name="csY262" fmla="*/ 864893 h 2584008"/>
              <a:gd name="csX263" fmla="*/ 964421 w 2584008"/>
              <a:gd name="csY263" fmla="*/ 843348 h 2584008"/>
              <a:gd name="csX264" fmla="*/ 1155936 w 2584008"/>
              <a:gd name="csY264" fmla="*/ 886439 h 2584008"/>
              <a:gd name="csX265" fmla="*/ 1613178 w 2584008"/>
              <a:gd name="csY265" fmla="*/ 896014 h 2584008"/>
              <a:gd name="csX266" fmla="*/ 1814268 w 2584008"/>
              <a:gd name="csY266" fmla="*/ 788287 h 2584008"/>
              <a:gd name="csX267" fmla="*/ 1866935 w 2584008"/>
              <a:gd name="csY267" fmla="*/ 757166 h 2584008"/>
              <a:gd name="csX268" fmla="*/ 1835814 w 2584008"/>
              <a:gd name="csY268" fmla="*/ 730833 h 2584008"/>
              <a:gd name="csX269" fmla="*/ 1888480 w 2584008"/>
              <a:gd name="csY269" fmla="*/ 730833 h 2584008"/>
              <a:gd name="csX270" fmla="*/ 1857359 w 2584008"/>
              <a:gd name="csY270" fmla="*/ 702105 h 2584008"/>
              <a:gd name="csX271" fmla="*/ 1828632 w 2584008"/>
              <a:gd name="csY271" fmla="*/ 663803 h 2584008"/>
              <a:gd name="csX272" fmla="*/ 1905238 w 2584008"/>
              <a:gd name="csY272" fmla="*/ 675772 h 2584008"/>
              <a:gd name="csX273" fmla="*/ 1991420 w 2584008"/>
              <a:gd name="csY273" fmla="*/ 673378 h 2584008"/>
              <a:gd name="csX274" fmla="*/ 1962692 w 2584008"/>
              <a:gd name="csY274" fmla="*/ 654227 h 2584008"/>
              <a:gd name="csX275" fmla="*/ 2053662 w 2584008"/>
              <a:gd name="csY275" fmla="*/ 670985 h 2584008"/>
              <a:gd name="csX276" fmla="*/ 2166177 w 2584008"/>
              <a:gd name="csY276" fmla="*/ 661409 h 2584008"/>
              <a:gd name="csX277" fmla="*/ 2202086 w 2584008"/>
              <a:gd name="csY277" fmla="*/ 575227 h 2584008"/>
              <a:gd name="csX278" fmla="*/ 2214055 w 2584008"/>
              <a:gd name="csY278" fmla="*/ 680560 h 2584008"/>
              <a:gd name="csX279" fmla="*/ 2447339 w 2584008"/>
              <a:gd name="csY279" fmla="*/ 919929 h 2584008"/>
              <a:gd name="csX280" fmla="*/ 2410572 w 2584008"/>
              <a:gd name="csY280" fmla="*/ 819474 h 2584008"/>
              <a:gd name="csX281" fmla="*/ 1292004 w 2584008"/>
              <a:gd name="csY281" fmla="*/ 78037 h 2584008"/>
              <a:gd name="csX282" fmla="*/ 1292004 w 2584008"/>
              <a:gd name="csY282" fmla="*/ 0 h 2584008"/>
              <a:gd name="csX283" fmla="*/ 2584008 w 2584008"/>
              <a:gd name="csY283" fmla="*/ 1292004 h 2584008"/>
              <a:gd name="csX284" fmla="*/ 1292004 w 2584008"/>
              <a:gd name="csY284" fmla="*/ 2584008 h 2584008"/>
              <a:gd name="csX285" fmla="*/ 0 w 2584008"/>
              <a:gd name="csY285" fmla="*/ 1292004 h 2584008"/>
              <a:gd name="csX286" fmla="*/ 1292004 w 2584008"/>
              <a:gd name="csY286" fmla="*/ 0 h 258400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  <a:cxn ang="0">
                <a:pos x="csX251" y="csY251"/>
              </a:cxn>
              <a:cxn ang="0">
                <a:pos x="csX252" y="csY252"/>
              </a:cxn>
              <a:cxn ang="0">
                <a:pos x="csX253" y="csY253"/>
              </a:cxn>
              <a:cxn ang="0">
                <a:pos x="csX254" y="csY254"/>
              </a:cxn>
              <a:cxn ang="0">
                <a:pos x="csX255" y="csY255"/>
              </a:cxn>
              <a:cxn ang="0">
                <a:pos x="csX256" y="csY256"/>
              </a:cxn>
              <a:cxn ang="0">
                <a:pos x="csX257" y="csY257"/>
              </a:cxn>
              <a:cxn ang="0">
                <a:pos x="csX258" y="csY258"/>
              </a:cxn>
              <a:cxn ang="0">
                <a:pos x="csX259" y="csY259"/>
              </a:cxn>
              <a:cxn ang="0">
                <a:pos x="csX260" y="csY260"/>
              </a:cxn>
              <a:cxn ang="0">
                <a:pos x="csX261" y="csY261"/>
              </a:cxn>
              <a:cxn ang="0">
                <a:pos x="csX262" y="csY262"/>
              </a:cxn>
              <a:cxn ang="0">
                <a:pos x="csX263" y="csY263"/>
              </a:cxn>
              <a:cxn ang="0">
                <a:pos x="csX264" y="csY264"/>
              </a:cxn>
              <a:cxn ang="0">
                <a:pos x="csX265" y="csY265"/>
              </a:cxn>
              <a:cxn ang="0">
                <a:pos x="csX266" y="csY266"/>
              </a:cxn>
              <a:cxn ang="0">
                <a:pos x="csX267" y="csY267"/>
              </a:cxn>
              <a:cxn ang="0">
                <a:pos x="csX268" y="csY268"/>
              </a:cxn>
              <a:cxn ang="0">
                <a:pos x="csX269" y="csY269"/>
              </a:cxn>
              <a:cxn ang="0">
                <a:pos x="csX270" y="csY270"/>
              </a:cxn>
              <a:cxn ang="0">
                <a:pos x="csX271" y="csY271"/>
              </a:cxn>
              <a:cxn ang="0">
                <a:pos x="csX272" y="csY272"/>
              </a:cxn>
              <a:cxn ang="0">
                <a:pos x="csX273" y="csY273"/>
              </a:cxn>
              <a:cxn ang="0">
                <a:pos x="csX274" y="csY274"/>
              </a:cxn>
              <a:cxn ang="0">
                <a:pos x="csX275" y="csY275"/>
              </a:cxn>
              <a:cxn ang="0">
                <a:pos x="csX276" y="csY276"/>
              </a:cxn>
              <a:cxn ang="0">
                <a:pos x="csX277" y="csY277"/>
              </a:cxn>
              <a:cxn ang="0">
                <a:pos x="csX278" y="csY278"/>
              </a:cxn>
              <a:cxn ang="0">
                <a:pos x="csX279" y="csY279"/>
              </a:cxn>
              <a:cxn ang="0">
                <a:pos x="csX280" y="csY280"/>
              </a:cxn>
              <a:cxn ang="0">
                <a:pos x="csX281" y="csY281"/>
              </a:cxn>
              <a:cxn ang="0">
                <a:pos x="csX282" y="csY282"/>
              </a:cxn>
              <a:cxn ang="0">
                <a:pos x="csX283" y="csY283"/>
              </a:cxn>
              <a:cxn ang="0">
                <a:pos x="csX284" y="csY284"/>
              </a:cxn>
              <a:cxn ang="0">
                <a:pos x="csX285" y="csY285"/>
              </a:cxn>
              <a:cxn ang="0">
                <a:pos x="csX286" y="csY286"/>
              </a:cxn>
            </a:cxnLst>
            <a:rect l="l" t="t" r="r" b="b"/>
            <a:pathLst>
              <a:path w="2584008" h="2584008">
                <a:moveTo>
                  <a:pt x="1668142" y="2141478"/>
                </a:moveTo>
                <a:cubicBezTo>
                  <a:pt x="1640369" y="2141478"/>
                  <a:pt x="1617854" y="2163993"/>
                  <a:pt x="1617854" y="2191766"/>
                </a:cubicBezTo>
                <a:lnTo>
                  <a:pt x="1617854" y="2276054"/>
                </a:lnTo>
                <a:cubicBezTo>
                  <a:pt x="1617854" y="2303827"/>
                  <a:pt x="1640369" y="2326342"/>
                  <a:pt x="1668142" y="2326342"/>
                </a:cubicBezTo>
                <a:lnTo>
                  <a:pt x="1703759" y="2326342"/>
                </a:lnTo>
                <a:cubicBezTo>
                  <a:pt x="1731532" y="2326342"/>
                  <a:pt x="1754047" y="2303827"/>
                  <a:pt x="1754047" y="2276054"/>
                </a:cubicBezTo>
                <a:lnTo>
                  <a:pt x="1754047" y="2191766"/>
                </a:lnTo>
                <a:cubicBezTo>
                  <a:pt x="1754047" y="2163993"/>
                  <a:pt x="1731532" y="2141478"/>
                  <a:pt x="1703759" y="2141478"/>
                </a:cubicBezTo>
                <a:close/>
                <a:moveTo>
                  <a:pt x="1121152" y="2015508"/>
                </a:moveTo>
                <a:cubicBezTo>
                  <a:pt x="1093379" y="2015508"/>
                  <a:pt x="1070864" y="2038022"/>
                  <a:pt x="1070864" y="2065796"/>
                </a:cubicBezTo>
                <a:lnTo>
                  <a:pt x="1070864" y="2276054"/>
                </a:lnTo>
                <a:cubicBezTo>
                  <a:pt x="1070864" y="2303827"/>
                  <a:pt x="1093379" y="2326342"/>
                  <a:pt x="1121152" y="2326342"/>
                </a:cubicBezTo>
                <a:lnTo>
                  <a:pt x="1156770" y="2326342"/>
                </a:lnTo>
                <a:cubicBezTo>
                  <a:pt x="1184543" y="2326342"/>
                  <a:pt x="1207058" y="2303827"/>
                  <a:pt x="1207058" y="2276054"/>
                </a:cubicBezTo>
                <a:lnTo>
                  <a:pt x="1207058" y="2065796"/>
                </a:lnTo>
                <a:cubicBezTo>
                  <a:pt x="1207058" y="2038022"/>
                  <a:pt x="1184543" y="2015508"/>
                  <a:pt x="1156770" y="2015508"/>
                </a:cubicBezTo>
                <a:close/>
                <a:moveTo>
                  <a:pt x="1653669" y="1953709"/>
                </a:moveTo>
                <a:lnTo>
                  <a:pt x="1718232" y="1953709"/>
                </a:lnTo>
                <a:cubicBezTo>
                  <a:pt x="1768577" y="1953709"/>
                  <a:pt x="1809389" y="1994522"/>
                  <a:pt x="1809389" y="2044866"/>
                </a:cubicBezTo>
                <a:lnTo>
                  <a:pt x="1809389" y="2055008"/>
                </a:lnTo>
                <a:lnTo>
                  <a:pt x="1751869" y="2055008"/>
                </a:lnTo>
                <a:lnTo>
                  <a:pt x="1750095" y="2046221"/>
                </a:lnTo>
                <a:cubicBezTo>
                  <a:pt x="1742461" y="2028172"/>
                  <a:pt x="1724589" y="2015508"/>
                  <a:pt x="1703759" y="2015508"/>
                </a:cubicBezTo>
                <a:lnTo>
                  <a:pt x="1668142" y="2015508"/>
                </a:lnTo>
                <a:cubicBezTo>
                  <a:pt x="1640369" y="2015508"/>
                  <a:pt x="1617854" y="2038022"/>
                  <a:pt x="1617854" y="2065796"/>
                </a:cubicBezTo>
                <a:lnTo>
                  <a:pt x="1617854" y="2087024"/>
                </a:lnTo>
                <a:lnTo>
                  <a:pt x="1618187" y="2086843"/>
                </a:lnTo>
                <a:cubicBezTo>
                  <a:pt x="1629093" y="2082230"/>
                  <a:pt x="1641083" y="2079679"/>
                  <a:pt x="1653669" y="2079679"/>
                </a:cubicBezTo>
                <a:lnTo>
                  <a:pt x="1718232" y="2079679"/>
                </a:lnTo>
                <a:cubicBezTo>
                  <a:pt x="1768577" y="2079679"/>
                  <a:pt x="1809389" y="2120492"/>
                  <a:pt x="1809389" y="2170836"/>
                </a:cubicBezTo>
                <a:lnTo>
                  <a:pt x="1809389" y="2296983"/>
                </a:lnTo>
                <a:cubicBezTo>
                  <a:pt x="1809389" y="2347327"/>
                  <a:pt x="1768577" y="2388140"/>
                  <a:pt x="1718232" y="2388140"/>
                </a:cubicBezTo>
                <a:lnTo>
                  <a:pt x="1653669" y="2388140"/>
                </a:lnTo>
                <a:cubicBezTo>
                  <a:pt x="1603324" y="2388140"/>
                  <a:pt x="1562512" y="2347327"/>
                  <a:pt x="1562512" y="2296983"/>
                </a:cubicBezTo>
                <a:lnTo>
                  <a:pt x="1562512" y="2044866"/>
                </a:lnTo>
                <a:cubicBezTo>
                  <a:pt x="1562512" y="1994522"/>
                  <a:pt x="1603324" y="1953709"/>
                  <a:pt x="1653669" y="1953709"/>
                </a:cubicBezTo>
                <a:close/>
                <a:moveTo>
                  <a:pt x="1382463" y="1953709"/>
                </a:moveTo>
                <a:lnTo>
                  <a:pt x="1447027" y="1953709"/>
                </a:lnTo>
                <a:cubicBezTo>
                  <a:pt x="1497371" y="1953709"/>
                  <a:pt x="1538183" y="1994522"/>
                  <a:pt x="1538183" y="2044866"/>
                </a:cubicBezTo>
                <a:lnTo>
                  <a:pt x="1538183" y="2064539"/>
                </a:lnTo>
                <a:lnTo>
                  <a:pt x="1538183" y="2123424"/>
                </a:lnTo>
                <a:lnTo>
                  <a:pt x="1538183" y="2143097"/>
                </a:lnTo>
                <a:cubicBezTo>
                  <a:pt x="1538183" y="2193441"/>
                  <a:pt x="1497371" y="2234253"/>
                  <a:pt x="1447027" y="2234253"/>
                </a:cubicBezTo>
                <a:lnTo>
                  <a:pt x="1414745" y="2234253"/>
                </a:lnTo>
                <a:lnTo>
                  <a:pt x="1414745" y="2234106"/>
                </a:lnTo>
                <a:lnTo>
                  <a:pt x="1396936" y="2234106"/>
                </a:lnTo>
                <a:cubicBezTo>
                  <a:pt x="1369163" y="2234106"/>
                  <a:pt x="1346648" y="2256621"/>
                  <a:pt x="1346648" y="2284395"/>
                </a:cubicBezTo>
                <a:lnTo>
                  <a:pt x="1346648" y="2325419"/>
                </a:lnTo>
                <a:lnTo>
                  <a:pt x="1540028" y="2325419"/>
                </a:lnTo>
                <a:lnTo>
                  <a:pt x="1540028" y="2389670"/>
                </a:lnTo>
                <a:lnTo>
                  <a:pt x="1291538" y="2389670"/>
                </a:lnTo>
                <a:lnTo>
                  <a:pt x="1291538" y="2342022"/>
                </a:lnTo>
                <a:lnTo>
                  <a:pt x="1291307" y="2342022"/>
                </a:lnTo>
                <a:lnTo>
                  <a:pt x="1291307" y="2263466"/>
                </a:lnTo>
                <a:cubicBezTo>
                  <a:pt x="1291307" y="2213121"/>
                  <a:pt x="1332118" y="2172308"/>
                  <a:pt x="1382463" y="2172308"/>
                </a:cubicBezTo>
                <a:lnTo>
                  <a:pt x="1414745" y="2172308"/>
                </a:lnTo>
                <a:lnTo>
                  <a:pt x="1414745" y="2172455"/>
                </a:lnTo>
                <a:lnTo>
                  <a:pt x="1432553" y="2172455"/>
                </a:lnTo>
                <a:cubicBezTo>
                  <a:pt x="1460327" y="2172455"/>
                  <a:pt x="1482842" y="2149940"/>
                  <a:pt x="1482842" y="2122167"/>
                </a:cubicBezTo>
                <a:lnTo>
                  <a:pt x="1482842" y="2065796"/>
                </a:lnTo>
                <a:cubicBezTo>
                  <a:pt x="1482842" y="2038022"/>
                  <a:pt x="1460327" y="2015508"/>
                  <a:pt x="1432553" y="2015508"/>
                </a:cubicBezTo>
                <a:lnTo>
                  <a:pt x="1396936" y="2015508"/>
                </a:lnTo>
                <a:cubicBezTo>
                  <a:pt x="1369163" y="2015508"/>
                  <a:pt x="1346648" y="2038022"/>
                  <a:pt x="1346648" y="2065796"/>
                </a:cubicBezTo>
                <a:lnTo>
                  <a:pt x="1346648" y="2123424"/>
                </a:lnTo>
                <a:lnTo>
                  <a:pt x="1291307" y="2123424"/>
                </a:lnTo>
                <a:lnTo>
                  <a:pt x="1291307" y="2044866"/>
                </a:lnTo>
                <a:cubicBezTo>
                  <a:pt x="1291307" y="1994522"/>
                  <a:pt x="1332118" y="1953709"/>
                  <a:pt x="1382463" y="1953709"/>
                </a:cubicBezTo>
                <a:close/>
                <a:moveTo>
                  <a:pt x="1106680" y="1953709"/>
                </a:moveTo>
                <a:lnTo>
                  <a:pt x="1171242" y="1953709"/>
                </a:lnTo>
                <a:cubicBezTo>
                  <a:pt x="1221587" y="1953709"/>
                  <a:pt x="1262400" y="1994522"/>
                  <a:pt x="1262400" y="2044866"/>
                </a:cubicBezTo>
                <a:lnTo>
                  <a:pt x="1262400" y="2296983"/>
                </a:lnTo>
                <a:cubicBezTo>
                  <a:pt x="1262400" y="2347327"/>
                  <a:pt x="1221587" y="2388140"/>
                  <a:pt x="1171242" y="2388140"/>
                </a:cubicBezTo>
                <a:lnTo>
                  <a:pt x="1106680" y="2388140"/>
                </a:lnTo>
                <a:cubicBezTo>
                  <a:pt x="1056335" y="2388140"/>
                  <a:pt x="1015522" y="2347327"/>
                  <a:pt x="1015522" y="2296983"/>
                </a:cubicBezTo>
                <a:lnTo>
                  <a:pt x="1015522" y="2044866"/>
                </a:lnTo>
                <a:cubicBezTo>
                  <a:pt x="1015522" y="1994522"/>
                  <a:pt x="1056335" y="1953709"/>
                  <a:pt x="1106680" y="1953709"/>
                </a:cubicBezTo>
                <a:close/>
                <a:moveTo>
                  <a:pt x="1074542" y="1580679"/>
                </a:moveTo>
                <a:lnTo>
                  <a:pt x="1096088" y="1609407"/>
                </a:lnTo>
                <a:lnTo>
                  <a:pt x="1309148" y="1712345"/>
                </a:lnTo>
                <a:lnTo>
                  <a:pt x="1299572" y="1681225"/>
                </a:lnTo>
                <a:close/>
                <a:moveTo>
                  <a:pt x="1160724" y="1396346"/>
                </a:moveTo>
                <a:lnTo>
                  <a:pt x="1237330" y="1587861"/>
                </a:lnTo>
                <a:lnTo>
                  <a:pt x="1522208" y="1765012"/>
                </a:lnTo>
                <a:lnTo>
                  <a:pt x="1572481" y="1750648"/>
                </a:lnTo>
                <a:lnTo>
                  <a:pt x="1622754" y="1757830"/>
                </a:lnTo>
                <a:lnTo>
                  <a:pt x="1778359" y="1700376"/>
                </a:lnTo>
                <a:lnTo>
                  <a:pt x="1445602" y="1482528"/>
                </a:lnTo>
                <a:close/>
                <a:moveTo>
                  <a:pt x="2107326" y="931923"/>
                </a:moveTo>
                <a:lnTo>
                  <a:pt x="1960298" y="1142589"/>
                </a:lnTo>
                <a:lnTo>
                  <a:pt x="1883692" y="1336498"/>
                </a:lnTo>
                <a:lnTo>
                  <a:pt x="2063238" y="1358043"/>
                </a:lnTo>
                <a:lnTo>
                  <a:pt x="2132662" y="1413104"/>
                </a:lnTo>
                <a:lnTo>
                  <a:pt x="2137449" y="1465771"/>
                </a:lnTo>
                <a:lnTo>
                  <a:pt x="2127874" y="1590255"/>
                </a:lnTo>
                <a:lnTo>
                  <a:pt x="2147025" y="1650103"/>
                </a:lnTo>
                <a:lnTo>
                  <a:pt x="2096753" y="1731497"/>
                </a:lnTo>
                <a:lnTo>
                  <a:pt x="2077601" y="1815285"/>
                </a:lnTo>
                <a:lnTo>
                  <a:pt x="2017753" y="1815285"/>
                </a:lnTo>
                <a:lnTo>
                  <a:pt x="1984238" y="1772194"/>
                </a:lnTo>
                <a:lnTo>
                  <a:pt x="2044086" y="1666861"/>
                </a:lnTo>
                <a:lnTo>
                  <a:pt x="2044086" y="1630952"/>
                </a:lnTo>
                <a:lnTo>
                  <a:pt x="2060844" y="1583073"/>
                </a:lnTo>
                <a:lnTo>
                  <a:pt x="2051268" y="1480134"/>
                </a:lnTo>
                <a:lnTo>
                  <a:pt x="2022541" y="1453801"/>
                </a:lnTo>
                <a:lnTo>
                  <a:pt x="1842996" y="1439437"/>
                </a:lnTo>
                <a:lnTo>
                  <a:pt x="1725693" y="1496891"/>
                </a:lnTo>
                <a:lnTo>
                  <a:pt x="1862147" y="1650103"/>
                </a:lnTo>
                <a:lnTo>
                  <a:pt x="1878904" y="1676437"/>
                </a:lnTo>
                <a:lnTo>
                  <a:pt x="1842996" y="1767406"/>
                </a:lnTo>
                <a:lnTo>
                  <a:pt x="1598814" y="1829648"/>
                </a:lnTo>
                <a:lnTo>
                  <a:pt x="1567693" y="1844012"/>
                </a:lnTo>
                <a:lnTo>
                  <a:pt x="1515026" y="1865557"/>
                </a:lnTo>
                <a:lnTo>
                  <a:pt x="1450390" y="1812891"/>
                </a:lnTo>
                <a:lnTo>
                  <a:pt x="1436027" y="1853588"/>
                </a:lnTo>
                <a:lnTo>
                  <a:pt x="1407299" y="1863164"/>
                </a:lnTo>
                <a:lnTo>
                  <a:pt x="1261269" y="1750648"/>
                </a:lnTo>
                <a:lnTo>
                  <a:pt x="938088" y="1638134"/>
                </a:lnTo>
                <a:lnTo>
                  <a:pt x="964421" y="1460983"/>
                </a:lnTo>
                <a:lnTo>
                  <a:pt x="775300" y="1355650"/>
                </a:lnTo>
                <a:lnTo>
                  <a:pt x="634058" y="1197650"/>
                </a:lnTo>
                <a:lnTo>
                  <a:pt x="657997" y="1046832"/>
                </a:lnTo>
                <a:lnTo>
                  <a:pt x="488028" y="1135408"/>
                </a:lnTo>
                <a:lnTo>
                  <a:pt x="210331" y="1302983"/>
                </a:lnTo>
                <a:lnTo>
                  <a:pt x="136119" y="1298195"/>
                </a:lnTo>
                <a:lnTo>
                  <a:pt x="152877" y="1286225"/>
                </a:lnTo>
                <a:lnTo>
                  <a:pt x="78926" y="1274393"/>
                </a:lnTo>
                <a:lnTo>
                  <a:pt x="78037" y="1292004"/>
                </a:lnTo>
                <a:cubicBezTo>
                  <a:pt x="78037" y="1752942"/>
                  <a:pt x="334932" y="2153879"/>
                  <a:pt x="713356" y="2359452"/>
                </a:cubicBezTo>
                <a:lnTo>
                  <a:pt x="747115" y="2375715"/>
                </a:lnTo>
                <a:lnTo>
                  <a:pt x="747115" y="2325419"/>
                </a:lnTo>
                <a:lnTo>
                  <a:pt x="747115" y="2263466"/>
                </a:lnTo>
                <a:cubicBezTo>
                  <a:pt x="747115" y="2213121"/>
                  <a:pt x="787928" y="2172308"/>
                  <a:pt x="838273" y="2172308"/>
                </a:cubicBezTo>
                <a:lnTo>
                  <a:pt x="870554" y="2172308"/>
                </a:lnTo>
                <a:lnTo>
                  <a:pt x="870554" y="2172455"/>
                </a:lnTo>
                <a:lnTo>
                  <a:pt x="888363" y="2172455"/>
                </a:lnTo>
                <a:cubicBezTo>
                  <a:pt x="916136" y="2172455"/>
                  <a:pt x="938651" y="2149940"/>
                  <a:pt x="938651" y="2122167"/>
                </a:cubicBezTo>
                <a:lnTo>
                  <a:pt x="938651" y="2065796"/>
                </a:lnTo>
                <a:cubicBezTo>
                  <a:pt x="938651" y="2038022"/>
                  <a:pt x="916136" y="2015508"/>
                  <a:pt x="888363" y="2015508"/>
                </a:cubicBezTo>
                <a:lnTo>
                  <a:pt x="852745" y="2015508"/>
                </a:lnTo>
                <a:cubicBezTo>
                  <a:pt x="824972" y="2015508"/>
                  <a:pt x="802458" y="2038022"/>
                  <a:pt x="802458" y="2065796"/>
                </a:cubicBezTo>
                <a:lnTo>
                  <a:pt x="802458" y="2123424"/>
                </a:lnTo>
                <a:lnTo>
                  <a:pt x="747115" y="2123424"/>
                </a:lnTo>
                <a:lnTo>
                  <a:pt x="747115" y="2044866"/>
                </a:lnTo>
                <a:cubicBezTo>
                  <a:pt x="747115" y="1994522"/>
                  <a:pt x="787928" y="1953709"/>
                  <a:pt x="838273" y="1953709"/>
                </a:cubicBezTo>
                <a:lnTo>
                  <a:pt x="902835" y="1953709"/>
                </a:lnTo>
                <a:cubicBezTo>
                  <a:pt x="953180" y="1953709"/>
                  <a:pt x="993992" y="1994522"/>
                  <a:pt x="993992" y="2044866"/>
                </a:cubicBezTo>
                <a:lnTo>
                  <a:pt x="993992" y="2064539"/>
                </a:lnTo>
                <a:lnTo>
                  <a:pt x="993992" y="2123424"/>
                </a:lnTo>
                <a:lnTo>
                  <a:pt x="993992" y="2143097"/>
                </a:lnTo>
                <a:cubicBezTo>
                  <a:pt x="993992" y="2193441"/>
                  <a:pt x="953180" y="2234253"/>
                  <a:pt x="902835" y="2234253"/>
                </a:cubicBezTo>
                <a:lnTo>
                  <a:pt x="870554" y="2234253"/>
                </a:lnTo>
                <a:lnTo>
                  <a:pt x="870554" y="2234106"/>
                </a:lnTo>
                <a:lnTo>
                  <a:pt x="852745" y="2234106"/>
                </a:lnTo>
                <a:cubicBezTo>
                  <a:pt x="824972" y="2234106"/>
                  <a:pt x="802458" y="2256621"/>
                  <a:pt x="802458" y="2284395"/>
                </a:cubicBezTo>
                <a:lnTo>
                  <a:pt x="802458" y="2325419"/>
                </a:lnTo>
                <a:lnTo>
                  <a:pt x="995837" y="2325419"/>
                </a:lnTo>
                <a:lnTo>
                  <a:pt x="995837" y="2389670"/>
                </a:lnTo>
                <a:lnTo>
                  <a:pt x="776085" y="2389670"/>
                </a:lnTo>
                <a:lnTo>
                  <a:pt x="819474" y="2410572"/>
                </a:lnTo>
                <a:cubicBezTo>
                  <a:pt x="964711" y="2472002"/>
                  <a:pt x="1124391" y="2505971"/>
                  <a:pt x="1292004" y="2505971"/>
                </a:cubicBezTo>
                <a:cubicBezTo>
                  <a:pt x="1962459" y="2505971"/>
                  <a:pt x="2505971" y="1962459"/>
                  <a:pt x="2505971" y="1292004"/>
                </a:cubicBezTo>
                <a:cubicBezTo>
                  <a:pt x="2505971" y="1208197"/>
                  <a:pt x="2497479" y="1126374"/>
                  <a:pt x="2481308" y="1047348"/>
                </a:cubicBezTo>
                <a:lnTo>
                  <a:pt x="2472262" y="1012166"/>
                </a:lnTo>
                <a:lnTo>
                  <a:pt x="2453449" y="1042044"/>
                </a:lnTo>
                <a:lnTo>
                  <a:pt x="2424722" y="1042044"/>
                </a:lnTo>
                <a:lnTo>
                  <a:pt x="2393601" y="1061196"/>
                </a:lnTo>
                <a:lnTo>
                  <a:pt x="2348116" y="1039650"/>
                </a:lnTo>
                <a:lnTo>
                  <a:pt x="2155020" y="931923"/>
                </a:lnTo>
                <a:close/>
                <a:moveTo>
                  <a:pt x="1496693" y="415598"/>
                </a:moveTo>
                <a:lnTo>
                  <a:pt x="1496693" y="470733"/>
                </a:lnTo>
                <a:lnTo>
                  <a:pt x="1562363" y="470733"/>
                </a:lnTo>
                <a:lnTo>
                  <a:pt x="1562363" y="415598"/>
                </a:lnTo>
                <a:close/>
                <a:moveTo>
                  <a:pt x="1456962" y="305397"/>
                </a:moveTo>
                <a:lnTo>
                  <a:pt x="1437456" y="339183"/>
                </a:lnTo>
                <a:lnTo>
                  <a:pt x="1562363" y="339183"/>
                </a:lnTo>
                <a:lnTo>
                  <a:pt x="1562363" y="305397"/>
                </a:lnTo>
                <a:close/>
                <a:moveTo>
                  <a:pt x="1448989" y="173835"/>
                </a:moveTo>
                <a:cubicBezTo>
                  <a:pt x="1452138" y="172991"/>
                  <a:pt x="1455609" y="173349"/>
                  <a:pt x="1458654" y="175107"/>
                </a:cubicBezTo>
                <a:lnTo>
                  <a:pt x="1502772" y="200579"/>
                </a:lnTo>
                <a:cubicBezTo>
                  <a:pt x="1508864" y="204096"/>
                  <a:pt x="1510951" y="211885"/>
                  <a:pt x="1507434" y="217977"/>
                </a:cubicBezTo>
                <a:lnTo>
                  <a:pt x="1501081" y="228981"/>
                </a:lnTo>
                <a:lnTo>
                  <a:pt x="1743367" y="228981"/>
                </a:lnTo>
                <a:cubicBezTo>
                  <a:pt x="1750402" y="228981"/>
                  <a:pt x="1756104" y="234683"/>
                  <a:pt x="1756104" y="241718"/>
                </a:cubicBezTo>
                <a:lnTo>
                  <a:pt x="1756104" y="292660"/>
                </a:lnTo>
                <a:cubicBezTo>
                  <a:pt x="1756104" y="299695"/>
                  <a:pt x="1750402" y="305397"/>
                  <a:pt x="1743367" y="305397"/>
                </a:cubicBezTo>
                <a:lnTo>
                  <a:pt x="1638779" y="305397"/>
                </a:lnTo>
                <a:lnTo>
                  <a:pt x="1638779" y="339183"/>
                </a:lnTo>
                <a:lnTo>
                  <a:pt x="1751019" y="339183"/>
                </a:lnTo>
                <a:cubicBezTo>
                  <a:pt x="1758053" y="339183"/>
                  <a:pt x="1763755" y="344885"/>
                  <a:pt x="1763755" y="351919"/>
                </a:cubicBezTo>
                <a:lnTo>
                  <a:pt x="1763755" y="402862"/>
                </a:lnTo>
                <a:cubicBezTo>
                  <a:pt x="1763755" y="409896"/>
                  <a:pt x="1758053" y="415598"/>
                  <a:pt x="1751019" y="415598"/>
                </a:cubicBezTo>
                <a:lnTo>
                  <a:pt x="1638779" y="415598"/>
                </a:lnTo>
                <a:lnTo>
                  <a:pt x="1638779" y="470733"/>
                </a:lnTo>
                <a:lnTo>
                  <a:pt x="1743367" y="470733"/>
                </a:lnTo>
                <a:cubicBezTo>
                  <a:pt x="1750402" y="470733"/>
                  <a:pt x="1756104" y="476435"/>
                  <a:pt x="1756104" y="483470"/>
                </a:cubicBezTo>
                <a:lnTo>
                  <a:pt x="1756104" y="534412"/>
                </a:lnTo>
                <a:cubicBezTo>
                  <a:pt x="1756104" y="541447"/>
                  <a:pt x="1750402" y="547149"/>
                  <a:pt x="1743367" y="547149"/>
                </a:cubicBezTo>
                <a:lnTo>
                  <a:pt x="1638779" y="547149"/>
                </a:lnTo>
                <a:lnTo>
                  <a:pt x="1638779" y="617563"/>
                </a:lnTo>
                <a:cubicBezTo>
                  <a:pt x="1638779" y="624597"/>
                  <a:pt x="1633076" y="630299"/>
                  <a:pt x="1626042" y="630299"/>
                </a:cubicBezTo>
                <a:lnTo>
                  <a:pt x="1575099" y="630299"/>
                </a:lnTo>
                <a:cubicBezTo>
                  <a:pt x="1568065" y="630299"/>
                  <a:pt x="1562363" y="624597"/>
                  <a:pt x="1562363" y="617563"/>
                </a:cubicBezTo>
                <a:lnTo>
                  <a:pt x="1562363" y="547149"/>
                </a:lnTo>
                <a:lnTo>
                  <a:pt x="1362931" y="547149"/>
                </a:lnTo>
                <a:cubicBezTo>
                  <a:pt x="1355896" y="547149"/>
                  <a:pt x="1350194" y="541447"/>
                  <a:pt x="1350194" y="534412"/>
                </a:cubicBezTo>
                <a:lnTo>
                  <a:pt x="1350194" y="483470"/>
                </a:lnTo>
                <a:cubicBezTo>
                  <a:pt x="1350194" y="476435"/>
                  <a:pt x="1355896" y="470733"/>
                  <a:pt x="1362931" y="470733"/>
                </a:cubicBezTo>
                <a:lnTo>
                  <a:pt x="1420277" y="470733"/>
                </a:lnTo>
                <a:lnTo>
                  <a:pt x="1420277" y="415598"/>
                </a:lnTo>
                <a:lnTo>
                  <a:pt x="1413382" y="415598"/>
                </a:lnTo>
                <a:cubicBezTo>
                  <a:pt x="1409865" y="415598"/>
                  <a:pt x="1406681" y="414173"/>
                  <a:pt x="1404376" y="411868"/>
                </a:cubicBezTo>
                <a:lnTo>
                  <a:pt x="1400664" y="402908"/>
                </a:lnTo>
                <a:lnTo>
                  <a:pt x="1386393" y="427625"/>
                </a:lnTo>
                <a:cubicBezTo>
                  <a:pt x="1382876" y="433718"/>
                  <a:pt x="1375087" y="435805"/>
                  <a:pt x="1368995" y="432288"/>
                </a:cubicBezTo>
                <a:lnTo>
                  <a:pt x="1324878" y="406816"/>
                </a:lnTo>
                <a:cubicBezTo>
                  <a:pt x="1318786" y="403299"/>
                  <a:pt x="1316699" y="395510"/>
                  <a:pt x="1320216" y="389418"/>
                </a:cubicBezTo>
                <a:lnTo>
                  <a:pt x="1441256" y="179769"/>
                </a:lnTo>
                <a:cubicBezTo>
                  <a:pt x="1443015" y="176723"/>
                  <a:pt x="1445841" y="174678"/>
                  <a:pt x="1448989" y="173835"/>
                </a:cubicBezTo>
                <a:close/>
                <a:moveTo>
                  <a:pt x="942147" y="161978"/>
                </a:moveTo>
                <a:cubicBezTo>
                  <a:pt x="945594" y="161055"/>
                  <a:pt x="949393" y="161446"/>
                  <a:pt x="952728" y="163371"/>
                </a:cubicBezTo>
                <a:lnTo>
                  <a:pt x="1001028" y="191257"/>
                </a:lnTo>
                <a:cubicBezTo>
                  <a:pt x="1007697" y="195108"/>
                  <a:pt x="1009982" y="203634"/>
                  <a:pt x="1006131" y="210304"/>
                </a:cubicBezTo>
                <a:lnTo>
                  <a:pt x="985259" y="246455"/>
                </a:lnTo>
                <a:lnTo>
                  <a:pt x="1036151" y="246455"/>
                </a:lnTo>
                <a:lnTo>
                  <a:pt x="1091923" y="246455"/>
                </a:lnTo>
                <a:lnTo>
                  <a:pt x="1230889" y="246455"/>
                </a:lnTo>
                <a:cubicBezTo>
                  <a:pt x="1238590" y="246455"/>
                  <a:pt x="1244832" y="252697"/>
                  <a:pt x="1244832" y="260398"/>
                </a:cubicBezTo>
                <a:lnTo>
                  <a:pt x="1244832" y="316170"/>
                </a:lnTo>
                <a:cubicBezTo>
                  <a:pt x="1244832" y="323871"/>
                  <a:pt x="1238590" y="330113"/>
                  <a:pt x="1230889" y="330113"/>
                </a:cubicBezTo>
                <a:lnTo>
                  <a:pt x="1105866" y="330113"/>
                </a:lnTo>
                <a:lnTo>
                  <a:pt x="1105866" y="425364"/>
                </a:lnTo>
                <a:lnTo>
                  <a:pt x="1282423" y="425364"/>
                </a:lnTo>
                <a:cubicBezTo>
                  <a:pt x="1290124" y="425364"/>
                  <a:pt x="1296366" y="431606"/>
                  <a:pt x="1296366" y="439307"/>
                </a:cubicBezTo>
                <a:lnTo>
                  <a:pt x="1296366" y="495079"/>
                </a:lnTo>
                <a:cubicBezTo>
                  <a:pt x="1296366" y="502780"/>
                  <a:pt x="1290124" y="509022"/>
                  <a:pt x="1282423" y="509022"/>
                </a:cubicBezTo>
                <a:lnTo>
                  <a:pt x="1105866" y="509022"/>
                </a:lnTo>
                <a:lnTo>
                  <a:pt x="1105866" y="625405"/>
                </a:lnTo>
                <a:cubicBezTo>
                  <a:pt x="1105866" y="633106"/>
                  <a:pt x="1099624" y="639348"/>
                  <a:pt x="1091923" y="639348"/>
                </a:cubicBezTo>
                <a:lnTo>
                  <a:pt x="1036151" y="639348"/>
                </a:lnTo>
                <a:cubicBezTo>
                  <a:pt x="1028450" y="639348"/>
                  <a:pt x="1022208" y="633106"/>
                  <a:pt x="1022208" y="625405"/>
                </a:cubicBezTo>
                <a:lnTo>
                  <a:pt x="1022208" y="509022"/>
                </a:lnTo>
                <a:lnTo>
                  <a:pt x="845649" y="509022"/>
                </a:lnTo>
                <a:cubicBezTo>
                  <a:pt x="837948" y="509022"/>
                  <a:pt x="831706" y="502780"/>
                  <a:pt x="831706" y="495079"/>
                </a:cubicBezTo>
                <a:lnTo>
                  <a:pt x="831706" y="439307"/>
                </a:lnTo>
                <a:cubicBezTo>
                  <a:pt x="831706" y="431606"/>
                  <a:pt x="837948" y="425364"/>
                  <a:pt x="845649" y="425364"/>
                </a:cubicBezTo>
                <a:lnTo>
                  <a:pt x="1022208" y="425364"/>
                </a:lnTo>
                <a:lnTo>
                  <a:pt x="1022208" y="330113"/>
                </a:lnTo>
                <a:lnTo>
                  <a:pt x="936959" y="330113"/>
                </a:lnTo>
                <a:lnTo>
                  <a:pt x="891913" y="408136"/>
                </a:lnTo>
                <a:cubicBezTo>
                  <a:pt x="888062" y="414806"/>
                  <a:pt x="879535" y="417090"/>
                  <a:pt x="872866" y="413240"/>
                </a:cubicBezTo>
                <a:lnTo>
                  <a:pt x="824566" y="385354"/>
                </a:lnTo>
                <a:cubicBezTo>
                  <a:pt x="817897" y="381503"/>
                  <a:pt x="815612" y="372977"/>
                  <a:pt x="819463" y="366307"/>
                </a:cubicBezTo>
                <a:lnTo>
                  <a:pt x="933681" y="168475"/>
                </a:lnTo>
                <a:cubicBezTo>
                  <a:pt x="935607" y="165140"/>
                  <a:pt x="938701" y="162902"/>
                  <a:pt x="942147" y="161978"/>
                </a:cubicBezTo>
                <a:close/>
                <a:moveTo>
                  <a:pt x="1292004" y="78037"/>
                </a:moveTo>
                <a:cubicBezTo>
                  <a:pt x="663453" y="78037"/>
                  <a:pt x="146472" y="555733"/>
                  <a:pt x="84305" y="1167883"/>
                </a:cubicBezTo>
                <a:lnTo>
                  <a:pt x="80666" y="1239939"/>
                </a:lnTo>
                <a:lnTo>
                  <a:pt x="133725" y="1209619"/>
                </a:lnTo>
                <a:lnTo>
                  <a:pt x="112180" y="1200044"/>
                </a:lnTo>
                <a:lnTo>
                  <a:pt x="279755" y="1089923"/>
                </a:lnTo>
                <a:lnTo>
                  <a:pt x="425786" y="1087529"/>
                </a:lnTo>
                <a:lnTo>
                  <a:pt x="677149" y="1003741"/>
                </a:lnTo>
                <a:lnTo>
                  <a:pt x="849512" y="864893"/>
                </a:lnTo>
                <a:lnTo>
                  <a:pt x="964421" y="843348"/>
                </a:lnTo>
                <a:lnTo>
                  <a:pt x="1155936" y="886439"/>
                </a:lnTo>
                <a:lnTo>
                  <a:pt x="1613178" y="896014"/>
                </a:lnTo>
                <a:lnTo>
                  <a:pt x="1814268" y="788287"/>
                </a:lnTo>
                <a:lnTo>
                  <a:pt x="1866935" y="757166"/>
                </a:lnTo>
                <a:lnTo>
                  <a:pt x="1835814" y="730833"/>
                </a:lnTo>
                <a:lnTo>
                  <a:pt x="1888480" y="730833"/>
                </a:lnTo>
                <a:lnTo>
                  <a:pt x="1857359" y="702105"/>
                </a:lnTo>
                <a:lnTo>
                  <a:pt x="1828632" y="663803"/>
                </a:lnTo>
                <a:lnTo>
                  <a:pt x="1905238" y="675772"/>
                </a:lnTo>
                <a:lnTo>
                  <a:pt x="1991420" y="673378"/>
                </a:lnTo>
                <a:lnTo>
                  <a:pt x="1962692" y="654227"/>
                </a:lnTo>
                <a:lnTo>
                  <a:pt x="2053662" y="670985"/>
                </a:lnTo>
                <a:lnTo>
                  <a:pt x="2166177" y="661409"/>
                </a:lnTo>
                <a:lnTo>
                  <a:pt x="2202086" y="575227"/>
                </a:lnTo>
                <a:lnTo>
                  <a:pt x="2214055" y="680560"/>
                </a:lnTo>
                <a:lnTo>
                  <a:pt x="2447339" y="919929"/>
                </a:lnTo>
                <a:lnTo>
                  <a:pt x="2410572" y="819474"/>
                </a:lnTo>
                <a:cubicBezTo>
                  <a:pt x="2226281" y="383763"/>
                  <a:pt x="1794846" y="78037"/>
                  <a:pt x="1292004" y="78037"/>
                </a:cubicBezTo>
                <a:close/>
                <a:moveTo>
                  <a:pt x="1292004" y="0"/>
                </a:moveTo>
                <a:cubicBezTo>
                  <a:pt x="2005558" y="0"/>
                  <a:pt x="2584008" y="578450"/>
                  <a:pt x="2584008" y="1292004"/>
                </a:cubicBezTo>
                <a:cubicBezTo>
                  <a:pt x="2584008" y="2005558"/>
                  <a:pt x="2005558" y="2584008"/>
                  <a:pt x="1292004" y="2584008"/>
                </a:cubicBezTo>
                <a:cubicBezTo>
                  <a:pt x="578450" y="2584008"/>
                  <a:pt x="0" y="2005558"/>
                  <a:pt x="0" y="1292004"/>
                </a:cubicBezTo>
                <a:cubicBezTo>
                  <a:pt x="0" y="578450"/>
                  <a:pt x="578450" y="0"/>
                  <a:pt x="129200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E62A34EF-BA9F-18DF-6594-D277BEB502E5}"/>
              </a:ext>
            </a:extLst>
          </p:cNvPr>
          <p:cNvSpPr/>
          <p:nvPr/>
        </p:nvSpPr>
        <p:spPr>
          <a:xfrm>
            <a:off x="3670902" y="877657"/>
            <a:ext cx="2584008" cy="2604612"/>
          </a:xfrm>
          <a:custGeom>
            <a:avLst/>
            <a:gdLst>
              <a:gd name="csX0" fmla="*/ 1727282 w 2584008"/>
              <a:gd name="csY0" fmla="*/ 1948520 h 2604612"/>
              <a:gd name="csX1" fmla="*/ 2003761 w 2584008"/>
              <a:gd name="csY1" fmla="*/ 2150565 h 2604612"/>
              <a:gd name="csX2" fmla="*/ 1727282 w 2584008"/>
              <a:gd name="csY2" fmla="*/ 2352610 h 2604612"/>
              <a:gd name="csX3" fmla="*/ 1450803 w 2584008"/>
              <a:gd name="csY3" fmla="*/ 2150565 h 2604612"/>
              <a:gd name="csX4" fmla="*/ 1727282 w 2584008"/>
              <a:gd name="csY4" fmla="*/ 1948520 h 2604612"/>
              <a:gd name="csX5" fmla="*/ 881164 w 2584008"/>
              <a:gd name="csY5" fmla="*/ 1948520 h 2604612"/>
              <a:gd name="csX6" fmla="*/ 1157643 w 2584008"/>
              <a:gd name="csY6" fmla="*/ 2150565 h 2604612"/>
              <a:gd name="csX7" fmla="*/ 881164 w 2584008"/>
              <a:gd name="csY7" fmla="*/ 2352610 h 2604612"/>
              <a:gd name="csX8" fmla="*/ 604685 w 2584008"/>
              <a:gd name="csY8" fmla="*/ 2150565 h 2604612"/>
              <a:gd name="csX9" fmla="*/ 881164 w 2584008"/>
              <a:gd name="csY9" fmla="*/ 1948520 h 2604612"/>
              <a:gd name="csX10" fmla="*/ 1292004 w 2584008"/>
              <a:gd name="csY10" fmla="*/ 1741703 h 2604612"/>
              <a:gd name="csX11" fmla="*/ 433600 w 2584008"/>
              <a:gd name="csY11" fmla="*/ 2097266 h 2604612"/>
              <a:gd name="csX12" fmla="*/ 400087 w 2584008"/>
              <a:gd name="csY12" fmla="*/ 2134139 h 2604612"/>
              <a:gd name="csX13" fmla="*/ 433600 w 2584008"/>
              <a:gd name="csY13" fmla="*/ 2171012 h 2604612"/>
              <a:gd name="csX14" fmla="*/ 1292004 w 2584008"/>
              <a:gd name="csY14" fmla="*/ 2526575 h 2604612"/>
              <a:gd name="csX15" fmla="*/ 2150408 w 2584008"/>
              <a:gd name="csY15" fmla="*/ 2171012 h 2604612"/>
              <a:gd name="csX16" fmla="*/ 2183921 w 2584008"/>
              <a:gd name="csY16" fmla="*/ 2134139 h 2604612"/>
              <a:gd name="csX17" fmla="*/ 2150408 w 2584008"/>
              <a:gd name="csY17" fmla="*/ 2097266 h 2604612"/>
              <a:gd name="csX18" fmla="*/ 1292004 w 2584008"/>
              <a:gd name="csY18" fmla="*/ 1741703 h 2604612"/>
              <a:gd name="csX19" fmla="*/ 2003761 w 2584008"/>
              <a:gd name="csY19" fmla="*/ 789040 h 2604612"/>
              <a:gd name="csX20" fmla="*/ 2217834 w 2584008"/>
              <a:gd name="csY20" fmla="*/ 1003113 h 2604612"/>
              <a:gd name="csX21" fmla="*/ 2003761 w 2584008"/>
              <a:gd name="csY21" fmla="*/ 1217186 h 2604612"/>
              <a:gd name="csX22" fmla="*/ 1789688 w 2584008"/>
              <a:gd name="csY22" fmla="*/ 1003113 h 2604612"/>
              <a:gd name="csX23" fmla="*/ 2003761 w 2584008"/>
              <a:gd name="csY23" fmla="*/ 789040 h 2604612"/>
              <a:gd name="csX24" fmla="*/ 610939 w 2584008"/>
              <a:gd name="csY24" fmla="*/ 789040 h 2604612"/>
              <a:gd name="csX25" fmla="*/ 825012 w 2584008"/>
              <a:gd name="csY25" fmla="*/ 1003113 h 2604612"/>
              <a:gd name="csX26" fmla="*/ 610939 w 2584008"/>
              <a:gd name="csY26" fmla="*/ 1217186 h 2604612"/>
              <a:gd name="csX27" fmla="*/ 396866 w 2584008"/>
              <a:gd name="csY27" fmla="*/ 1003113 h 2604612"/>
              <a:gd name="csX28" fmla="*/ 610939 w 2584008"/>
              <a:gd name="csY28" fmla="*/ 789040 h 2604612"/>
              <a:gd name="csX29" fmla="*/ 2158779 w 2584008"/>
              <a:gd name="csY29" fmla="*/ 117096 h 2604612"/>
              <a:gd name="csX30" fmla="*/ 2131870 w 2584008"/>
              <a:gd name="csY30" fmla="*/ 134910 h 2604612"/>
              <a:gd name="csX31" fmla="*/ 2085809 w 2584008"/>
              <a:gd name="csY31" fmla="*/ 194504 h 2604612"/>
              <a:gd name="csX32" fmla="*/ 2053440 w 2584008"/>
              <a:gd name="csY32" fmla="*/ 270470 h 2604612"/>
              <a:gd name="csX33" fmla="*/ 2113839 w 2584008"/>
              <a:gd name="csY33" fmla="*/ 315635 h 2604612"/>
              <a:gd name="csX34" fmla="*/ 2288977 w 2584008"/>
              <a:gd name="csY34" fmla="*/ 490773 h 2604612"/>
              <a:gd name="csX35" fmla="*/ 2299428 w 2584008"/>
              <a:gd name="csY35" fmla="*/ 504749 h 2604612"/>
              <a:gd name="csX36" fmla="*/ 2299654 w 2584008"/>
              <a:gd name="csY36" fmla="*/ 501557 h 2604612"/>
              <a:gd name="csX37" fmla="*/ 2185688 w 2584008"/>
              <a:gd name="csY37" fmla="*/ 134910 h 2604612"/>
              <a:gd name="csX38" fmla="*/ 425229 w 2584008"/>
              <a:gd name="csY38" fmla="*/ 117096 h 2604612"/>
              <a:gd name="csX39" fmla="*/ 398320 w 2584008"/>
              <a:gd name="csY39" fmla="*/ 134910 h 2604612"/>
              <a:gd name="csX40" fmla="*/ 284354 w 2584008"/>
              <a:gd name="csY40" fmla="*/ 501557 h 2604612"/>
              <a:gd name="csX41" fmla="*/ 284580 w 2584008"/>
              <a:gd name="csY41" fmla="*/ 504749 h 2604612"/>
              <a:gd name="csX42" fmla="*/ 295031 w 2584008"/>
              <a:gd name="csY42" fmla="*/ 490773 h 2604612"/>
              <a:gd name="csX43" fmla="*/ 470169 w 2584008"/>
              <a:gd name="csY43" fmla="*/ 315635 h 2604612"/>
              <a:gd name="csX44" fmla="*/ 530568 w 2584008"/>
              <a:gd name="csY44" fmla="*/ 270469 h 2604612"/>
              <a:gd name="csX45" fmla="*/ 498200 w 2584008"/>
              <a:gd name="csY45" fmla="*/ 194504 h 2604612"/>
              <a:gd name="csX46" fmla="*/ 452138 w 2584008"/>
              <a:gd name="csY46" fmla="*/ 134910 h 2604612"/>
              <a:gd name="csX47" fmla="*/ 1292004 w 2584008"/>
              <a:gd name="csY47" fmla="*/ 98641 h 2604612"/>
              <a:gd name="csX48" fmla="*/ 78037 w 2584008"/>
              <a:gd name="csY48" fmla="*/ 1312608 h 2604612"/>
              <a:gd name="csX49" fmla="*/ 285364 w 2584008"/>
              <a:gd name="csY49" fmla="*/ 1991348 h 2604612"/>
              <a:gd name="csX50" fmla="*/ 348182 w 2584008"/>
              <a:gd name="csY50" fmla="*/ 2075354 h 2604612"/>
              <a:gd name="csX51" fmla="*/ 378419 w 2584008"/>
              <a:gd name="csY51" fmla="*/ 2042085 h 2604612"/>
              <a:gd name="csX52" fmla="*/ 1292004 w 2584008"/>
              <a:gd name="csY52" fmla="*/ 1663666 h 2604612"/>
              <a:gd name="csX53" fmla="*/ 2205589 w 2584008"/>
              <a:gd name="csY53" fmla="*/ 2042085 h 2604612"/>
              <a:gd name="csX54" fmla="*/ 2235826 w 2584008"/>
              <a:gd name="csY54" fmla="*/ 2075354 h 2604612"/>
              <a:gd name="csX55" fmla="*/ 2298645 w 2584008"/>
              <a:gd name="csY55" fmla="*/ 1991348 h 2604612"/>
              <a:gd name="csX56" fmla="*/ 2505971 w 2584008"/>
              <a:gd name="csY56" fmla="*/ 1312608 h 2604612"/>
              <a:gd name="csX57" fmla="*/ 1292004 w 2584008"/>
              <a:gd name="csY57" fmla="*/ 98641 h 2604612"/>
              <a:gd name="csX58" fmla="*/ 425229 w 2584008"/>
              <a:gd name="csY58" fmla="*/ 0 h 2604612"/>
              <a:gd name="csX59" fmla="*/ 466694 w 2584008"/>
              <a:gd name="csY59" fmla="*/ 23239 h 2604612"/>
              <a:gd name="csX60" fmla="*/ 593199 w 2584008"/>
              <a:gd name="csY60" fmla="*/ 211316 h 2604612"/>
              <a:gd name="csX61" fmla="*/ 596780 w 2584008"/>
              <a:gd name="csY61" fmla="*/ 224765 h 2604612"/>
              <a:gd name="csX62" fmla="*/ 676158 w 2584008"/>
              <a:gd name="csY62" fmla="*/ 176542 h 2604612"/>
              <a:gd name="csX63" fmla="*/ 1292004 w 2584008"/>
              <a:gd name="csY63" fmla="*/ 20604 h 2604612"/>
              <a:gd name="csX64" fmla="*/ 1907850 w 2584008"/>
              <a:gd name="csY64" fmla="*/ 176542 h 2604612"/>
              <a:gd name="csX65" fmla="*/ 1987228 w 2584008"/>
              <a:gd name="csY65" fmla="*/ 224765 h 2604612"/>
              <a:gd name="csX66" fmla="*/ 1990809 w 2584008"/>
              <a:gd name="csY66" fmla="*/ 211316 h 2604612"/>
              <a:gd name="csX67" fmla="*/ 2117314 w 2584008"/>
              <a:gd name="csY67" fmla="*/ 23239 h 2604612"/>
              <a:gd name="csX68" fmla="*/ 2158779 w 2584008"/>
              <a:gd name="csY68" fmla="*/ 0 h 2604612"/>
              <a:gd name="csX69" fmla="*/ 2200244 w 2584008"/>
              <a:gd name="csY69" fmla="*/ 23239 h 2604612"/>
              <a:gd name="csX70" fmla="*/ 2375855 w 2584008"/>
              <a:gd name="csY70" fmla="*/ 501557 h 2604612"/>
              <a:gd name="csX71" fmla="*/ 2367814 w 2584008"/>
              <a:gd name="csY71" fmla="*/ 597578 h 2604612"/>
              <a:gd name="csX72" fmla="*/ 2428070 w 2584008"/>
              <a:gd name="csY72" fmla="*/ 696762 h 2604612"/>
              <a:gd name="csX73" fmla="*/ 2584008 w 2584008"/>
              <a:gd name="csY73" fmla="*/ 1312608 h 2604612"/>
              <a:gd name="csX74" fmla="*/ 1292004 w 2584008"/>
              <a:gd name="csY74" fmla="*/ 2604612 h 2604612"/>
              <a:gd name="csX75" fmla="*/ 0 w 2584008"/>
              <a:gd name="csY75" fmla="*/ 1312608 h 2604612"/>
              <a:gd name="csX76" fmla="*/ 155938 w 2584008"/>
              <a:gd name="csY76" fmla="*/ 696762 h 2604612"/>
              <a:gd name="csX77" fmla="*/ 216194 w 2584008"/>
              <a:gd name="csY77" fmla="*/ 597578 h 2604612"/>
              <a:gd name="csX78" fmla="*/ 208153 w 2584008"/>
              <a:gd name="csY78" fmla="*/ 501557 h 2604612"/>
              <a:gd name="csX79" fmla="*/ 383764 w 2584008"/>
              <a:gd name="csY79" fmla="*/ 23239 h 26046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</a:cxnLst>
            <a:rect l="l" t="t" r="r" b="b"/>
            <a:pathLst>
              <a:path w="2584008" h="2604612">
                <a:moveTo>
                  <a:pt x="1727282" y="1948520"/>
                </a:moveTo>
                <a:cubicBezTo>
                  <a:pt x="1879977" y="1948520"/>
                  <a:pt x="2003761" y="2038979"/>
                  <a:pt x="2003761" y="2150565"/>
                </a:cubicBezTo>
                <a:cubicBezTo>
                  <a:pt x="2003761" y="2262151"/>
                  <a:pt x="1879977" y="2352610"/>
                  <a:pt x="1727282" y="2352610"/>
                </a:cubicBezTo>
                <a:cubicBezTo>
                  <a:pt x="1574587" y="2352610"/>
                  <a:pt x="1450803" y="2262151"/>
                  <a:pt x="1450803" y="2150565"/>
                </a:cubicBezTo>
                <a:cubicBezTo>
                  <a:pt x="1450803" y="2038979"/>
                  <a:pt x="1574587" y="1948520"/>
                  <a:pt x="1727282" y="1948520"/>
                </a:cubicBezTo>
                <a:close/>
                <a:moveTo>
                  <a:pt x="881164" y="1948520"/>
                </a:moveTo>
                <a:cubicBezTo>
                  <a:pt x="1033859" y="1948520"/>
                  <a:pt x="1157643" y="2038979"/>
                  <a:pt x="1157643" y="2150565"/>
                </a:cubicBezTo>
                <a:cubicBezTo>
                  <a:pt x="1157643" y="2262151"/>
                  <a:pt x="1033859" y="2352610"/>
                  <a:pt x="881164" y="2352610"/>
                </a:cubicBezTo>
                <a:cubicBezTo>
                  <a:pt x="728469" y="2352610"/>
                  <a:pt x="604685" y="2262151"/>
                  <a:pt x="604685" y="2150565"/>
                </a:cubicBezTo>
                <a:cubicBezTo>
                  <a:pt x="604685" y="2038979"/>
                  <a:pt x="728469" y="1948520"/>
                  <a:pt x="881164" y="1948520"/>
                </a:cubicBezTo>
                <a:close/>
                <a:moveTo>
                  <a:pt x="1292004" y="1741703"/>
                </a:moveTo>
                <a:cubicBezTo>
                  <a:pt x="956777" y="1741703"/>
                  <a:pt x="653285" y="1877581"/>
                  <a:pt x="433600" y="2097266"/>
                </a:cubicBezTo>
                <a:lnTo>
                  <a:pt x="400087" y="2134139"/>
                </a:lnTo>
                <a:lnTo>
                  <a:pt x="433600" y="2171012"/>
                </a:lnTo>
                <a:cubicBezTo>
                  <a:pt x="653285" y="2390697"/>
                  <a:pt x="956776" y="2526575"/>
                  <a:pt x="1292004" y="2526575"/>
                </a:cubicBezTo>
                <a:cubicBezTo>
                  <a:pt x="1627231" y="2526575"/>
                  <a:pt x="1930724" y="2390697"/>
                  <a:pt x="2150408" y="2171012"/>
                </a:cubicBezTo>
                <a:lnTo>
                  <a:pt x="2183921" y="2134139"/>
                </a:lnTo>
                <a:lnTo>
                  <a:pt x="2150408" y="2097266"/>
                </a:lnTo>
                <a:cubicBezTo>
                  <a:pt x="1930724" y="1877581"/>
                  <a:pt x="1627232" y="1741703"/>
                  <a:pt x="1292004" y="1741703"/>
                </a:cubicBezTo>
                <a:close/>
                <a:moveTo>
                  <a:pt x="2003761" y="789040"/>
                </a:moveTo>
                <a:cubicBezTo>
                  <a:pt x="2121990" y="789040"/>
                  <a:pt x="2217834" y="884884"/>
                  <a:pt x="2217834" y="1003113"/>
                </a:cubicBezTo>
                <a:cubicBezTo>
                  <a:pt x="2217834" y="1121342"/>
                  <a:pt x="2121990" y="1217186"/>
                  <a:pt x="2003761" y="1217186"/>
                </a:cubicBezTo>
                <a:cubicBezTo>
                  <a:pt x="1885532" y="1217186"/>
                  <a:pt x="1789688" y="1121342"/>
                  <a:pt x="1789688" y="1003113"/>
                </a:cubicBezTo>
                <a:cubicBezTo>
                  <a:pt x="1789688" y="884884"/>
                  <a:pt x="1885532" y="789040"/>
                  <a:pt x="2003761" y="789040"/>
                </a:cubicBezTo>
                <a:close/>
                <a:moveTo>
                  <a:pt x="610939" y="789040"/>
                </a:moveTo>
                <a:cubicBezTo>
                  <a:pt x="729168" y="789040"/>
                  <a:pt x="825012" y="884884"/>
                  <a:pt x="825012" y="1003113"/>
                </a:cubicBezTo>
                <a:cubicBezTo>
                  <a:pt x="825012" y="1121342"/>
                  <a:pt x="729168" y="1217186"/>
                  <a:pt x="610939" y="1217186"/>
                </a:cubicBezTo>
                <a:cubicBezTo>
                  <a:pt x="492710" y="1217186"/>
                  <a:pt x="396866" y="1121342"/>
                  <a:pt x="396866" y="1003113"/>
                </a:cubicBezTo>
                <a:cubicBezTo>
                  <a:pt x="396866" y="884884"/>
                  <a:pt x="492710" y="789040"/>
                  <a:pt x="610939" y="789040"/>
                </a:cubicBezTo>
                <a:close/>
                <a:moveTo>
                  <a:pt x="2158779" y="117096"/>
                </a:moveTo>
                <a:lnTo>
                  <a:pt x="2131870" y="134910"/>
                </a:lnTo>
                <a:cubicBezTo>
                  <a:pt x="2115127" y="150012"/>
                  <a:pt x="2099633" y="170176"/>
                  <a:pt x="2085809" y="194504"/>
                </a:cubicBezTo>
                <a:lnTo>
                  <a:pt x="2053440" y="270470"/>
                </a:lnTo>
                <a:lnTo>
                  <a:pt x="2113839" y="315635"/>
                </a:lnTo>
                <a:cubicBezTo>
                  <a:pt x="2177649" y="368295"/>
                  <a:pt x="2236317" y="426964"/>
                  <a:pt x="2288977" y="490773"/>
                </a:cubicBezTo>
                <a:lnTo>
                  <a:pt x="2299428" y="504749"/>
                </a:lnTo>
                <a:lnTo>
                  <a:pt x="2299654" y="501557"/>
                </a:lnTo>
                <a:cubicBezTo>
                  <a:pt x="2299654" y="336734"/>
                  <a:pt x="2252661" y="195316"/>
                  <a:pt x="2185688" y="134910"/>
                </a:cubicBezTo>
                <a:close/>
                <a:moveTo>
                  <a:pt x="425229" y="117096"/>
                </a:moveTo>
                <a:lnTo>
                  <a:pt x="398320" y="134910"/>
                </a:lnTo>
                <a:cubicBezTo>
                  <a:pt x="331347" y="195316"/>
                  <a:pt x="284354" y="336734"/>
                  <a:pt x="284354" y="501557"/>
                </a:cubicBezTo>
                <a:lnTo>
                  <a:pt x="284580" y="504749"/>
                </a:lnTo>
                <a:lnTo>
                  <a:pt x="295031" y="490773"/>
                </a:lnTo>
                <a:cubicBezTo>
                  <a:pt x="347691" y="426964"/>
                  <a:pt x="406360" y="368295"/>
                  <a:pt x="470169" y="315635"/>
                </a:cubicBezTo>
                <a:lnTo>
                  <a:pt x="530568" y="270469"/>
                </a:lnTo>
                <a:lnTo>
                  <a:pt x="498200" y="194504"/>
                </a:lnTo>
                <a:cubicBezTo>
                  <a:pt x="484376" y="170176"/>
                  <a:pt x="468881" y="150012"/>
                  <a:pt x="452138" y="134910"/>
                </a:cubicBezTo>
                <a:close/>
                <a:moveTo>
                  <a:pt x="1292004" y="98641"/>
                </a:moveTo>
                <a:cubicBezTo>
                  <a:pt x="621549" y="98641"/>
                  <a:pt x="78037" y="642153"/>
                  <a:pt x="78037" y="1312608"/>
                </a:cubicBezTo>
                <a:cubicBezTo>
                  <a:pt x="78037" y="1564029"/>
                  <a:pt x="154468" y="1797598"/>
                  <a:pt x="285364" y="1991348"/>
                </a:cubicBezTo>
                <a:lnTo>
                  <a:pt x="348182" y="2075354"/>
                </a:lnTo>
                <a:lnTo>
                  <a:pt x="378419" y="2042085"/>
                </a:lnTo>
                <a:cubicBezTo>
                  <a:pt x="612226" y="1808279"/>
                  <a:pt x="935227" y="1663666"/>
                  <a:pt x="1292004" y="1663666"/>
                </a:cubicBezTo>
                <a:cubicBezTo>
                  <a:pt x="1648781" y="1663666"/>
                  <a:pt x="1971782" y="1808279"/>
                  <a:pt x="2205589" y="2042085"/>
                </a:cubicBezTo>
                <a:lnTo>
                  <a:pt x="2235826" y="2075354"/>
                </a:lnTo>
                <a:lnTo>
                  <a:pt x="2298645" y="1991348"/>
                </a:lnTo>
                <a:cubicBezTo>
                  <a:pt x="2429540" y="1797598"/>
                  <a:pt x="2505971" y="1564029"/>
                  <a:pt x="2505971" y="1312608"/>
                </a:cubicBezTo>
                <a:cubicBezTo>
                  <a:pt x="2505971" y="642153"/>
                  <a:pt x="1962459" y="98641"/>
                  <a:pt x="1292004" y="98641"/>
                </a:cubicBezTo>
                <a:close/>
                <a:moveTo>
                  <a:pt x="425229" y="0"/>
                </a:moveTo>
                <a:lnTo>
                  <a:pt x="466694" y="23239"/>
                </a:lnTo>
                <a:cubicBezTo>
                  <a:pt x="518294" y="62642"/>
                  <a:pt x="562197" y="128465"/>
                  <a:pt x="593199" y="211316"/>
                </a:cubicBezTo>
                <a:lnTo>
                  <a:pt x="596780" y="224765"/>
                </a:lnTo>
                <a:lnTo>
                  <a:pt x="676158" y="176542"/>
                </a:lnTo>
                <a:cubicBezTo>
                  <a:pt x="859226" y="77093"/>
                  <a:pt x="1069018" y="20604"/>
                  <a:pt x="1292004" y="20604"/>
                </a:cubicBezTo>
                <a:cubicBezTo>
                  <a:pt x="1514989" y="20604"/>
                  <a:pt x="1724781" y="77093"/>
                  <a:pt x="1907850" y="176542"/>
                </a:cubicBezTo>
                <a:lnTo>
                  <a:pt x="1987228" y="224765"/>
                </a:lnTo>
                <a:lnTo>
                  <a:pt x="1990809" y="211316"/>
                </a:lnTo>
                <a:cubicBezTo>
                  <a:pt x="2021812" y="128465"/>
                  <a:pt x="2065715" y="62642"/>
                  <a:pt x="2117314" y="23239"/>
                </a:cubicBezTo>
                <a:lnTo>
                  <a:pt x="2158779" y="0"/>
                </a:lnTo>
                <a:lnTo>
                  <a:pt x="2200244" y="23239"/>
                </a:lnTo>
                <a:cubicBezTo>
                  <a:pt x="2303443" y="102044"/>
                  <a:pt x="2375855" y="286534"/>
                  <a:pt x="2375855" y="501557"/>
                </a:cubicBezTo>
                <a:lnTo>
                  <a:pt x="2367814" y="597578"/>
                </a:lnTo>
                <a:lnTo>
                  <a:pt x="2428070" y="696762"/>
                </a:lnTo>
                <a:cubicBezTo>
                  <a:pt x="2527519" y="879831"/>
                  <a:pt x="2584008" y="1089622"/>
                  <a:pt x="2584008" y="1312608"/>
                </a:cubicBezTo>
                <a:cubicBezTo>
                  <a:pt x="2584008" y="2026162"/>
                  <a:pt x="2005558" y="2604612"/>
                  <a:pt x="1292004" y="2604612"/>
                </a:cubicBezTo>
                <a:cubicBezTo>
                  <a:pt x="578450" y="2604612"/>
                  <a:pt x="0" y="2026162"/>
                  <a:pt x="0" y="1312608"/>
                </a:cubicBezTo>
                <a:cubicBezTo>
                  <a:pt x="0" y="1089622"/>
                  <a:pt x="56489" y="879831"/>
                  <a:pt x="155938" y="696762"/>
                </a:cubicBezTo>
                <a:lnTo>
                  <a:pt x="216194" y="597578"/>
                </a:lnTo>
                <a:lnTo>
                  <a:pt x="208153" y="501557"/>
                </a:lnTo>
                <a:cubicBezTo>
                  <a:pt x="208153" y="286534"/>
                  <a:pt x="280565" y="102044"/>
                  <a:pt x="383764" y="232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5" name="フリーフォーム: 図形 94">
            <a:extLst>
              <a:ext uri="{FF2B5EF4-FFF2-40B4-BE49-F238E27FC236}">
                <a16:creationId xmlns:a16="http://schemas.microsoft.com/office/drawing/2014/main" id="{3B7BBB0D-2F3B-D8EA-9C23-3DAEA989BCC1}"/>
              </a:ext>
            </a:extLst>
          </p:cNvPr>
          <p:cNvSpPr/>
          <p:nvPr/>
        </p:nvSpPr>
        <p:spPr>
          <a:xfrm>
            <a:off x="6624414" y="877656"/>
            <a:ext cx="2584008" cy="2604612"/>
          </a:xfrm>
          <a:custGeom>
            <a:avLst/>
            <a:gdLst>
              <a:gd name="csX0" fmla="*/ 1727282 w 2584008"/>
              <a:gd name="csY0" fmla="*/ 1948520 h 2604612"/>
              <a:gd name="csX1" fmla="*/ 2003761 w 2584008"/>
              <a:gd name="csY1" fmla="*/ 2150565 h 2604612"/>
              <a:gd name="csX2" fmla="*/ 1727282 w 2584008"/>
              <a:gd name="csY2" fmla="*/ 2352610 h 2604612"/>
              <a:gd name="csX3" fmla="*/ 1450803 w 2584008"/>
              <a:gd name="csY3" fmla="*/ 2150565 h 2604612"/>
              <a:gd name="csX4" fmla="*/ 1727282 w 2584008"/>
              <a:gd name="csY4" fmla="*/ 1948520 h 2604612"/>
              <a:gd name="csX5" fmla="*/ 881164 w 2584008"/>
              <a:gd name="csY5" fmla="*/ 1948520 h 2604612"/>
              <a:gd name="csX6" fmla="*/ 1157643 w 2584008"/>
              <a:gd name="csY6" fmla="*/ 2150565 h 2604612"/>
              <a:gd name="csX7" fmla="*/ 881164 w 2584008"/>
              <a:gd name="csY7" fmla="*/ 2352610 h 2604612"/>
              <a:gd name="csX8" fmla="*/ 604685 w 2584008"/>
              <a:gd name="csY8" fmla="*/ 2150565 h 2604612"/>
              <a:gd name="csX9" fmla="*/ 881164 w 2584008"/>
              <a:gd name="csY9" fmla="*/ 1948520 h 2604612"/>
              <a:gd name="csX10" fmla="*/ 1292004 w 2584008"/>
              <a:gd name="csY10" fmla="*/ 1741703 h 2604612"/>
              <a:gd name="csX11" fmla="*/ 433600 w 2584008"/>
              <a:gd name="csY11" fmla="*/ 2097266 h 2604612"/>
              <a:gd name="csX12" fmla="*/ 400087 w 2584008"/>
              <a:gd name="csY12" fmla="*/ 2134139 h 2604612"/>
              <a:gd name="csX13" fmla="*/ 433600 w 2584008"/>
              <a:gd name="csY13" fmla="*/ 2171012 h 2604612"/>
              <a:gd name="csX14" fmla="*/ 1292004 w 2584008"/>
              <a:gd name="csY14" fmla="*/ 2526575 h 2604612"/>
              <a:gd name="csX15" fmla="*/ 2150408 w 2584008"/>
              <a:gd name="csY15" fmla="*/ 2171012 h 2604612"/>
              <a:gd name="csX16" fmla="*/ 2183921 w 2584008"/>
              <a:gd name="csY16" fmla="*/ 2134139 h 2604612"/>
              <a:gd name="csX17" fmla="*/ 2150408 w 2584008"/>
              <a:gd name="csY17" fmla="*/ 2097266 h 2604612"/>
              <a:gd name="csX18" fmla="*/ 1292004 w 2584008"/>
              <a:gd name="csY18" fmla="*/ 1741703 h 2604612"/>
              <a:gd name="csX19" fmla="*/ 1949372 w 2584008"/>
              <a:gd name="csY19" fmla="*/ 799108 h 2604612"/>
              <a:gd name="csX20" fmla="*/ 1932892 w 2584008"/>
              <a:gd name="csY20" fmla="*/ 823550 h 2604612"/>
              <a:gd name="csX21" fmla="*/ 1926848 w 2584008"/>
              <a:gd name="csY21" fmla="*/ 853488 h 2604612"/>
              <a:gd name="csX22" fmla="*/ 2003761 w 2584008"/>
              <a:gd name="csY22" fmla="*/ 930401 h 2604612"/>
              <a:gd name="csX23" fmla="*/ 2080674 w 2584008"/>
              <a:gd name="csY23" fmla="*/ 853488 h 2604612"/>
              <a:gd name="csX24" fmla="*/ 2074630 w 2584008"/>
              <a:gd name="csY24" fmla="*/ 823550 h 2604612"/>
              <a:gd name="csX25" fmla="*/ 2058150 w 2584008"/>
              <a:gd name="csY25" fmla="*/ 799108 h 2604612"/>
              <a:gd name="csX26" fmla="*/ 2058823 w 2584008"/>
              <a:gd name="csY26" fmla="*/ 799244 h 2604612"/>
              <a:gd name="csX27" fmla="*/ 2145219 w 2584008"/>
              <a:gd name="csY27" fmla="*/ 929585 h 2604612"/>
              <a:gd name="csX28" fmla="*/ 2003761 w 2584008"/>
              <a:gd name="csY28" fmla="*/ 1071043 h 2604612"/>
              <a:gd name="csX29" fmla="*/ 1862303 w 2584008"/>
              <a:gd name="csY29" fmla="*/ 929585 h 2604612"/>
              <a:gd name="csX30" fmla="*/ 1948699 w 2584008"/>
              <a:gd name="csY30" fmla="*/ 799244 h 2604612"/>
              <a:gd name="csX31" fmla="*/ 556550 w 2584008"/>
              <a:gd name="csY31" fmla="*/ 799108 h 2604612"/>
              <a:gd name="csX32" fmla="*/ 540070 w 2584008"/>
              <a:gd name="csY32" fmla="*/ 823550 h 2604612"/>
              <a:gd name="csX33" fmla="*/ 534026 w 2584008"/>
              <a:gd name="csY33" fmla="*/ 853488 h 2604612"/>
              <a:gd name="csX34" fmla="*/ 610939 w 2584008"/>
              <a:gd name="csY34" fmla="*/ 930401 h 2604612"/>
              <a:gd name="csX35" fmla="*/ 687852 w 2584008"/>
              <a:gd name="csY35" fmla="*/ 853488 h 2604612"/>
              <a:gd name="csX36" fmla="*/ 681808 w 2584008"/>
              <a:gd name="csY36" fmla="*/ 823550 h 2604612"/>
              <a:gd name="csX37" fmla="*/ 665329 w 2584008"/>
              <a:gd name="csY37" fmla="*/ 799108 h 2604612"/>
              <a:gd name="csX38" fmla="*/ 666001 w 2584008"/>
              <a:gd name="csY38" fmla="*/ 799244 h 2604612"/>
              <a:gd name="csX39" fmla="*/ 752397 w 2584008"/>
              <a:gd name="csY39" fmla="*/ 929585 h 2604612"/>
              <a:gd name="csX40" fmla="*/ 610939 w 2584008"/>
              <a:gd name="csY40" fmla="*/ 1071043 h 2604612"/>
              <a:gd name="csX41" fmla="*/ 469481 w 2584008"/>
              <a:gd name="csY41" fmla="*/ 929585 h 2604612"/>
              <a:gd name="csX42" fmla="*/ 555877 w 2584008"/>
              <a:gd name="csY42" fmla="*/ 799244 h 2604612"/>
              <a:gd name="csX43" fmla="*/ 2158779 w 2584008"/>
              <a:gd name="csY43" fmla="*/ 117096 h 2604612"/>
              <a:gd name="csX44" fmla="*/ 2131870 w 2584008"/>
              <a:gd name="csY44" fmla="*/ 134910 h 2604612"/>
              <a:gd name="csX45" fmla="*/ 2085809 w 2584008"/>
              <a:gd name="csY45" fmla="*/ 194504 h 2604612"/>
              <a:gd name="csX46" fmla="*/ 2053440 w 2584008"/>
              <a:gd name="csY46" fmla="*/ 270470 h 2604612"/>
              <a:gd name="csX47" fmla="*/ 2113838 w 2584008"/>
              <a:gd name="csY47" fmla="*/ 315635 h 2604612"/>
              <a:gd name="csX48" fmla="*/ 2288977 w 2584008"/>
              <a:gd name="csY48" fmla="*/ 490773 h 2604612"/>
              <a:gd name="csX49" fmla="*/ 2299428 w 2584008"/>
              <a:gd name="csY49" fmla="*/ 504749 h 2604612"/>
              <a:gd name="csX50" fmla="*/ 2299654 w 2584008"/>
              <a:gd name="csY50" fmla="*/ 501557 h 2604612"/>
              <a:gd name="csX51" fmla="*/ 2185688 w 2584008"/>
              <a:gd name="csY51" fmla="*/ 134910 h 2604612"/>
              <a:gd name="csX52" fmla="*/ 425229 w 2584008"/>
              <a:gd name="csY52" fmla="*/ 117096 h 2604612"/>
              <a:gd name="csX53" fmla="*/ 398320 w 2584008"/>
              <a:gd name="csY53" fmla="*/ 134910 h 2604612"/>
              <a:gd name="csX54" fmla="*/ 284354 w 2584008"/>
              <a:gd name="csY54" fmla="*/ 501557 h 2604612"/>
              <a:gd name="csX55" fmla="*/ 284580 w 2584008"/>
              <a:gd name="csY55" fmla="*/ 504749 h 2604612"/>
              <a:gd name="csX56" fmla="*/ 295031 w 2584008"/>
              <a:gd name="csY56" fmla="*/ 490773 h 2604612"/>
              <a:gd name="csX57" fmla="*/ 470169 w 2584008"/>
              <a:gd name="csY57" fmla="*/ 315635 h 2604612"/>
              <a:gd name="csX58" fmla="*/ 530568 w 2584008"/>
              <a:gd name="csY58" fmla="*/ 270469 h 2604612"/>
              <a:gd name="csX59" fmla="*/ 498199 w 2584008"/>
              <a:gd name="csY59" fmla="*/ 194504 h 2604612"/>
              <a:gd name="csX60" fmla="*/ 452138 w 2584008"/>
              <a:gd name="csY60" fmla="*/ 134910 h 2604612"/>
              <a:gd name="csX61" fmla="*/ 1292004 w 2584008"/>
              <a:gd name="csY61" fmla="*/ 98641 h 2604612"/>
              <a:gd name="csX62" fmla="*/ 78037 w 2584008"/>
              <a:gd name="csY62" fmla="*/ 1312608 h 2604612"/>
              <a:gd name="csX63" fmla="*/ 285363 w 2584008"/>
              <a:gd name="csY63" fmla="*/ 1991348 h 2604612"/>
              <a:gd name="csX64" fmla="*/ 348182 w 2584008"/>
              <a:gd name="csY64" fmla="*/ 2075354 h 2604612"/>
              <a:gd name="csX65" fmla="*/ 378419 w 2584008"/>
              <a:gd name="csY65" fmla="*/ 2042085 h 2604612"/>
              <a:gd name="csX66" fmla="*/ 1292004 w 2584008"/>
              <a:gd name="csY66" fmla="*/ 1663666 h 2604612"/>
              <a:gd name="csX67" fmla="*/ 2205589 w 2584008"/>
              <a:gd name="csY67" fmla="*/ 2042085 h 2604612"/>
              <a:gd name="csX68" fmla="*/ 2235826 w 2584008"/>
              <a:gd name="csY68" fmla="*/ 2075354 h 2604612"/>
              <a:gd name="csX69" fmla="*/ 2298644 w 2584008"/>
              <a:gd name="csY69" fmla="*/ 1991348 h 2604612"/>
              <a:gd name="csX70" fmla="*/ 2505971 w 2584008"/>
              <a:gd name="csY70" fmla="*/ 1312608 h 2604612"/>
              <a:gd name="csX71" fmla="*/ 1292004 w 2584008"/>
              <a:gd name="csY71" fmla="*/ 98641 h 2604612"/>
              <a:gd name="csX72" fmla="*/ 425229 w 2584008"/>
              <a:gd name="csY72" fmla="*/ 0 h 2604612"/>
              <a:gd name="csX73" fmla="*/ 466694 w 2584008"/>
              <a:gd name="csY73" fmla="*/ 23239 h 2604612"/>
              <a:gd name="csX74" fmla="*/ 593199 w 2584008"/>
              <a:gd name="csY74" fmla="*/ 211316 h 2604612"/>
              <a:gd name="csX75" fmla="*/ 596780 w 2584008"/>
              <a:gd name="csY75" fmla="*/ 224765 h 2604612"/>
              <a:gd name="csX76" fmla="*/ 676158 w 2584008"/>
              <a:gd name="csY76" fmla="*/ 176542 h 2604612"/>
              <a:gd name="csX77" fmla="*/ 1292004 w 2584008"/>
              <a:gd name="csY77" fmla="*/ 20604 h 2604612"/>
              <a:gd name="csX78" fmla="*/ 1907850 w 2584008"/>
              <a:gd name="csY78" fmla="*/ 176542 h 2604612"/>
              <a:gd name="csX79" fmla="*/ 1987228 w 2584008"/>
              <a:gd name="csY79" fmla="*/ 224765 h 2604612"/>
              <a:gd name="csX80" fmla="*/ 1990809 w 2584008"/>
              <a:gd name="csY80" fmla="*/ 211316 h 2604612"/>
              <a:gd name="csX81" fmla="*/ 2117314 w 2584008"/>
              <a:gd name="csY81" fmla="*/ 23239 h 2604612"/>
              <a:gd name="csX82" fmla="*/ 2158779 w 2584008"/>
              <a:gd name="csY82" fmla="*/ 0 h 2604612"/>
              <a:gd name="csX83" fmla="*/ 2200244 w 2584008"/>
              <a:gd name="csY83" fmla="*/ 23239 h 2604612"/>
              <a:gd name="csX84" fmla="*/ 2375855 w 2584008"/>
              <a:gd name="csY84" fmla="*/ 501557 h 2604612"/>
              <a:gd name="csX85" fmla="*/ 2367814 w 2584008"/>
              <a:gd name="csY85" fmla="*/ 597578 h 2604612"/>
              <a:gd name="csX86" fmla="*/ 2428070 w 2584008"/>
              <a:gd name="csY86" fmla="*/ 696762 h 2604612"/>
              <a:gd name="csX87" fmla="*/ 2584008 w 2584008"/>
              <a:gd name="csY87" fmla="*/ 1312608 h 2604612"/>
              <a:gd name="csX88" fmla="*/ 1292004 w 2584008"/>
              <a:gd name="csY88" fmla="*/ 2604612 h 2604612"/>
              <a:gd name="csX89" fmla="*/ 0 w 2584008"/>
              <a:gd name="csY89" fmla="*/ 1312608 h 2604612"/>
              <a:gd name="csX90" fmla="*/ 155938 w 2584008"/>
              <a:gd name="csY90" fmla="*/ 696762 h 2604612"/>
              <a:gd name="csX91" fmla="*/ 216194 w 2584008"/>
              <a:gd name="csY91" fmla="*/ 597578 h 2604612"/>
              <a:gd name="csX92" fmla="*/ 208153 w 2584008"/>
              <a:gd name="csY92" fmla="*/ 501557 h 2604612"/>
              <a:gd name="csX93" fmla="*/ 383764 w 2584008"/>
              <a:gd name="csY93" fmla="*/ 23239 h 26046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</a:cxnLst>
            <a:rect l="l" t="t" r="r" b="b"/>
            <a:pathLst>
              <a:path w="2584008" h="2604612">
                <a:moveTo>
                  <a:pt x="1727282" y="1948520"/>
                </a:moveTo>
                <a:cubicBezTo>
                  <a:pt x="1879977" y="1948520"/>
                  <a:pt x="2003761" y="2038979"/>
                  <a:pt x="2003761" y="2150565"/>
                </a:cubicBezTo>
                <a:cubicBezTo>
                  <a:pt x="2003761" y="2262151"/>
                  <a:pt x="1879977" y="2352610"/>
                  <a:pt x="1727282" y="2352610"/>
                </a:cubicBezTo>
                <a:cubicBezTo>
                  <a:pt x="1574587" y="2352610"/>
                  <a:pt x="1450803" y="2262151"/>
                  <a:pt x="1450803" y="2150565"/>
                </a:cubicBezTo>
                <a:cubicBezTo>
                  <a:pt x="1450803" y="2038979"/>
                  <a:pt x="1574587" y="1948520"/>
                  <a:pt x="1727282" y="1948520"/>
                </a:cubicBezTo>
                <a:close/>
                <a:moveTo>
                  <a:pt x="881164" y="1948520"/>
                </a:moveTo>
                <a:cubicBezTo>
                  <a:pt x="1033859" y="1948520"/>
                  <a:pt x="1157643" y="2038979"/>
                  <a:pt x="1157643" y="2150565"/>
                </a:cubicBezTo>
                <a:cubicBezTo>
                  <a:pt x="1157643" y="2262151"/>
                  <a:pt x="1033859" y="2352610"/>
                  <a:pt x="881164" y="2352610"/>
                </a:cubicBezTo>
                <a:cubicBezTo>
                  <a:pt x="728469" y="2352610"/>
                  <a:pt x="604685" y="2262151"/>
                  <a:pt x="604685" y="2150565"/>
                </a:cubicBezTo>
                <a:cubicBezTo>
                  <a:pt x="604685" y="2038979"/>
                  <a:pt x="728469" y="1948520"/>
                  <a:pt x="881164" y="1948520"/>
                </a:cubicBezTo>
                <a:close/>
                <a:moveTo>
                  <a:pt x="1292004" y="1741703"/>
                </a:moveTo>
                <a:cubicBezTo>
                  <a:pt x="956777" y="1741703"/>
                  <a:pt x="653285" y="1877581"/>
                  <a:pt x="433600" y="2097266"/>
                </a:cubicBezTo>
                <a:lnTo>
                  <a:pt x="400087" y="2134139"/>
                </a:lnTo>
                <a:lnTo>
                  <a:pt x="433600" y="2171012"/>
                </a:lnTo>
                <a:cubicBezTo>
                  <a:pt x="653285" y="2390697"/>
                  <a:pt x="956776" y="2526575"/>
                  <a:pt x="1292004" y="2526575"/>
                </a:cubicBezTo>
                <a:cubicBezTo>
                  <a:pt x="1627231" y="2526575"/>
                  <a:pt x="1930723" y="2390697"/>
                  <a:pt x="2150408" y="2171012"/>
                </a:cubicBezTo>
                <a:lnTo>
                  <a:pt x="2183921" y="2134139"/>
                </a:lnTo>
                <a:lnTo>
                  <a:pt x="2150408" y="2097266"/>
                </a:lnTo>
                <a:cubicBezTo>
                  <a:pt x="1930724" y="1877581"/>
                  <a:pt x="1627232" y="1741703"/>
                  <a:pt x="1292004" y="1741703"/>
                </a:cubicBezTo>
                <a:close/>
                <a:moveTo>
                  <a:pt x="1949372" y="799108"/>
                </a:moveTo>
                <a:lnTo>
                  <a:pt x="1932892" y="823550"/>
                </a:lnTo>
                <a:cubicBezTo>
                  <a:pt x="1929000" y="832752"/>
                  <a:pt x="1926848" y="842869"/>
                  <a:pt x="1926848" y="853488"/>
                </a:cubicBezTo>
                <a:cubicBezTo>
                  <a:pt x="1926848" y="895966"/>
                  <a:pt x="1961283" y="930401"/>
                  <a:pt x="2003761" y="930401"/>
                </a:cubicBezTo>
                <a:cubicBezTo>
                  <a:pt x="2046239" y="930401"/>
                  <a:pt x="2080674" y="895966"/>
                  <a:pt x="2080674" y="853488"/>
                </a:cubicBezTo>
                <a:cubicBezTo>
                  <a:pt x="2080674" y="842869"/>
                  <a:pt x="2078522" y="832752"/>
                  <a:pt x="2074630" y="823550"/>
                </a:cubicBezTo>
                <a:lnTo>
                  <a:pt x="2058150" y="799108"/>
                </a:lnTo>
                <a:lnTo>
                  <a:pt x="2058823" y="799244"/>
                </a:lnTo>
                <a:cubicBezTo>
                  <a:pt x="2109594" y="820718"/>
                  <a:pt x="2145219" y="870991"/>
                  <a:pt x="2145219" y="929585"/>
                </a:cubicBezTo>
                <a:cubicBezTo>
                  <a:pt x="2145219" y="1007710"/>
                  <a:pt x="2081886" y="1071043"/>
                  <a:pt x="2003761" y="1071043"/>
                </a:cubicBezTo>
                <a:cubicBezTo>
                  <a:pt x="1925636" y="1071043"/>
                  <a:pt x="1862303" y="1007710"/>
                  <a:pt x="1862303" y="929585"/>
                </a:cubicBezTo>
                <a:cubicBezTo>
                  <a:pt x="1862303" y="870991"/>
                  <a:pt x="1897928" y="820718"/>
                  <a:pt x="1948699" y="799244"/>
                </a:cubicBezTo>
                <a:close/>
                <a:moveTo>
                  <a:pt x="556550" y="799108"/>
                </a:moveTo>
                <a:lnTo>
                  <a:pt x="540070" y="823550"/>
                </a:lnTo>
                <a:cubicBezTo>
                  <a:pt x="536178" y="832752"/>
                  <a:pt x="534026" y="842869"/>
                  <a:pt x="534026" y="853488"/>
                </a:cubicBezTo>
                <a:cubicBezTo>
                  <a:pt x="534026" y="895966"/>
                  <a:pt x="568461" y="930401"/>
                  <a:pt x="610939" y="930401"/>
                </a:cubicBezTo>
                <a:cubicBezTo>
                  <a:pt x="653417" y="930401"/>
                  <a:pt x="687852" y="895966"/>
                  <a:pt x="687852" y="853488"/>
                </a:cubicBezTo>
                <a:cubicBezTo>
                  <a:pt x="687852" y="842869"/>
                  <a:pt x="685700" y="832752"/>
                  <a:pt x="681808" y="823550"/>
                </a:cubicBezTo>
                <a:lnTo>
                  <a:pt x="665329" y="799108"/>
                </a:lnTo>
                <a:lnTo>
                  <a:pt x="666001" y="799244"/>
                </a:lnTo>
                <a:cubicBezTo>
                  <a:pt x="716772" y="820718"/>
                  <a:pt x="752397" y="870991"/>
                  <a:pt x="752397" y="929585"/>
                </a:cubicBezTo>
                <a:cubicBezTo>
                  <a:pt x="752397" y="1007710"/>
                  <a:pt x="689064" y="1071043"/>
                  <a:pt x="610939" y="1071043"/>
                </a:cubicBezTo>
                <a:cubicBezTo>
                  <a:pt x="532814" y="1071043"/>
                  <a:pt x="469481" y="1007710"/>
                  <a:pt x="469481" y="929585"/>
                </a:cubicBezTo>
                <a:cubicBezTo>
                  <a:pt x="469481" y="870991"/>
                  <a:pt x="505106" y="820718"/>
                  <a:pt x="555877" y="799244"/>
                </a:cubicBezTo>
                <a:close/>
                <a:moveTo>
                  <a:pt x="2158779" y="117096"/>
                </a:moveTo>
                <a:lnTo>
                  <a:pt x="2131870" y="134910"/>
                </a:lnTo>
                <a:cubicBezTo>
                  <a:pt x="2115127" y="150012"/>
                  <a:pt x="2099632" y="170176"/>
                  <a:pt x="2085809" y="194504"/>
                </a:cubicBezTo>
                <a:lnTo>
                  <a:pt x="2053440" y="270470"/>
                </a:lnTo>
                <a:lnTo>
                  <a:pt x="2113838" y="315635"/>
                </a:lnTo>
                <a:cubicBezTo>
                  <a:pt x="2177648" y="368295"/>
                  <a:pt x="2236317" y="426964"/>
                  <a:pt x="2288977" y="490773"/>
                </a:cubicBezTo>
                <a:lnTo>
                  <a:pt x="2299428" y="504749"/>
                </a:lnTo>
                <a:lnTo>
                  <a:pt x="2299654" y="501557"/>
                </a:lnTo>
                <a:cubicBezTo>
                  <a:pt x="2299654" y="336734"/>
                  <a:pt x="2252661" y="195316"/>
                  <a:pt x="2185688" y="134910"/>
                </a:cubicBezTo>
                <a:close/>
                <a:moveTo>
                  <a:pt x="425229" y="117096"/>
                </a:moveTo>
                <a:lnTo>
                  <a:pt x="398320" y="134910"/>
                </a:lnTo>
                <a:cubicBezTo>
                  <a:pt x="331347" y="195316"/>
                  <a:pt x="284354" y="336734"/>
                  <a:pt x="284354" y="501557"/>
                </a:cubicBezTo>
                <a:lnTo>
                  <a:pt x="284580" y="504749"/>
                </a:lnTo>
                <a:lnTo>
                  <a:pt x="295031" y="490773"/>
                </a:lnTo>
                <a:cubicBezTo>
                  <a:pt x="347691" y="426964"/>
                  <a:pt x="406359" y="368295"/>
                  <a:pt x="470169" y="315635"/>
                </a:cubicBezTo>
                <a:lnTo>
                  <a:pt x="530568" y="270469"/>
                </a:lnTo>
                <a:lnTo>
                  <a:pt x="498199" y="194504"/>
                </a:lnTo>
                <a:cubicBezTo>
                  <a:pt x="484376" y="170176"/>
                  <a:pt x="468881" y="150012"/>
                  <a:pt x="452138" y="134910"/>
                </a:cubicBezTo>
                <a:close/>
                <a:moveTo>
                  <a:pt x="1292004" y="98641"/>
                </a:moveTo>
                <a:cubicBezTo>
                  <a:pt x="621549" y="98641"/>
                  <a:pt x="78037" y="642153"/>
                  <a:pt x="78037" y="1312608"/>
                </a:cubicBezTo>
                <a:cubicBezTo>
                  <a:pt x="78037" y="1564029"/>
                  <a:pt x="154468" y="1797598"/>
                  <a:pt x="285363" y="1991348"/>
                </a:cubicBezTo>
                <a:lnTo>
                  <a:pt x="348182" y="2075354"/>
                </a:lnTo>
                <a:lnTo>
                  <a:pt x="378419" y="2042085"/>
                </a:lnTo>
                <a:cubicBezTo>
                  <a:pt x="612226" y="1808279"/>
                  <a:pt x="935227" y="1663666"/>
                  <a:pt x="1292004" y="1663666"/>
                </a:cubicBezTo>
                <a:cubicBezTo>
                  <a:pt x="1648781" y="1663666"/>
                  <a:pt x="1971782" y="1808279"/>
                  <a:pt x="2205589" y="2042085"/>
                </a:cubicBezTo>
                <a:lnTo>
                  <a:pt x="2235826" y="2075354"/>
                </a:lnTo>
                <a:lnTo>
                  <a:pt x="2298644" y="1991348"/>
                </a:lnTo>
                <a:cubicBezTo>
                  <a:pt x="2429540" y="1797598"/>
                  <a:pt x="2505971" y="1564029"/>
                  <a:pt x="2505971" y="1312608"/>
                </a:cubicBezTo>
                <a:cubicBezTo>
                  <a:pt x="2505971" y="642153"/>
                  <a:pt x="1962459" y="98641"/>
                  <a:pt x="1292004" y="98641"/>
                </a:cubicBezTo>
                <a:close/>
                <a:moveTo>
                  <a:pt x="425229" y="0"/>
                </a:moveTo>
                <a:lnTo>
                  <a:pt x="466694" y="23239"/>
                </a:lnTo>
                <a:cubicBezTo>
                  <a:pt x="518294" y="62642"/>
                  <a:pt x="562197" y="128465"/>
                  <a:pt x="593199" y="211316"/>
                </a:cubicBezTo>
                <a:lnTo>
                  <a:pt x="596780" y="224765"/>
                </a:lnTo>
                <a:lnTo>
                  <a:pt x="676158" y="176542"/>
                </a:lnTo>
                <a:cubicBezTo>
                  <a:pt x="859226" y="77093"/>
                  <a:pt x="1069018" y="20604"/>
                  <a:pt x="1292004" y="20604"/>
                </a:cubicBezTo>
                <a:cubicBezTo>
                  <a:pt x="1514989" y="20604"/>
                  <a:pt x="1724781" y="77093"/>
                  <a:pt x="1907850" y="176542"/>
                </a:cubicBezTo>
                <a:lnTo>
                  <a:pt x="1987228" y="224765"/>
                </a:lnTo>
                <a:lnTo>
                  <a:pt x="1990809" y="211316"/>
                </a:lnTo>
                <a:cubicBezTo>
                  <a:pt x="2021812" y="128465"/>
                  <a:pt x="2065714" y="62642"/>
                  <a:pt x="2117314" y="23239"/>
                </a:cubicBezTo>
                <a:lnTo>
                  <a:pt x="2158779" y="0"/>
                </a:lnTo>
                <a:lnTo>
                  <a:pt x="2200244" y="23239"/>
                </a:lnTo>
                <a:cubicBezTo>
                  <a:pt x="2303443" y="102044"/>
                  <a:pt x="2375855" y="286534"/>
                  <a:pt x="2375855" y="501557"/>
                </a:cubicBezTo>
                <a:lnTo>
                  <a:pt x="2367814" y="597578"/>
                </a:lnTo>
                <a:lnTo>
                  <a:pt x="2428070" y="696762"/>
                </a:lnTo>
                <a:cubicBezTo>
                  <a:pt x="2527519" y="879831"/>
                  <a:pt x="2584008" y="1089622"/>
                  <a:pt x="2584008" y="1312608"/>
                </a:cubicBezTo>
                <a:cubicBezTo>
                  <a:pt x="2584008" y="2026162"/>
                  <a:pt x="2005558" y="2604612"/>
                  <a:pt x="1292004" y="2604612"/>
                </a:cubicBezTo>
                <a:cubicBezTo>
                  <a:pt x="578450" y="2604612"/>
                  <a:pt x="0" y="2026162"/>
                  <a:pt x="0" y="1312608"/>
                </a:cubicBezTo>
                <a:cubicBezTo>
                  <a:pt x="0" y="1089622"/>
                  <a:pt x="56489" y="879831"/>
                  <a:pt x="155938" y="696762"/>
                </a:cubicBezTo>
                <a:lnTo>
                  <a:pt x="216194" y="597578"/>
                </a:lnTo>
                <a:lnTo>
                  <a:pt x="208153" y="501557"/>
                </a:lnTo>
                <a:cubicBezTo>
                  <a:pt x="208153" y="286534"/>
                  <a:pt x="280565" y="102044"/>
                  <a:pt x="383764" y="232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9" name="フリーフォーム: 図形 78">
            <a:extLst>
              <a:ext uri="{FF2B5EF4-FFF2-40B4-BE49-F238E27FC236}">
                <a16:creationId xmlns:a16="http://schemas.microsoft.com/office/drawing/2014/main" id="{E4345931-03FE-B599-BFC3-512CF3B4511A}"/>
              </a:ext>
            </a:extLst>
          </p:cNvPr>
          <p:cNvSpPr/>
          <p:nvPr/>
        </p:nvSpPr>
        <p:spPr>
          <a:xfrm>
            <a:off x="735678" y="877656"/>
            <a:ext cx="2584008" cy="2604612"/>
          </a:xfrm>
          <a:custGeom>
            <a:avLst/>
            <a:gdLst>
              <a:gd name="csX0" fmla="*/ 1727282 w 2584008"/>
              <a:gd name="csY0" fmla="*/ 1948521 h 2604612"/>
              <a:gd name="csX1" fmla="*/ 2003761 w 2584008"/>
              <a:gd name="csY1" fmla="*/ 2150566 h 2604612"/>
              <a:gd name="csX2" fmla="*/ 1727282 w 2584008"/>
              <a:gd name="csY2" fmla="*/ 2352611 h 2604612"/>
              <a:gd name="csX3" fmla="*/ 1450803 w 2584008"/>
              <a:gd name="csY3" fmla="*/ 2150566 h 2604612"/>
              <a:gd name="csX4" fmla="*/ 1727282 w 2584008"/>
              <a:gd name="csY4" fmla="*/ 1948521 h 2604612"/>
              <a:gd name="csX5" fmla="*/ 881164 w 2584008"/>
              <a:gd name="csY5" fmla="*/ 1948521 h 2604612"/>
              <a:gd name="csX6" fmla="*/ 1157643 w 2584008"/>
              <a:gd name="csY6" fmla="*/ 2150566 h 2604612"/>
              <a:gd name="csX7" fmla="*/ 881164 w 2584008"/>
              <a:gd name="csY7" fmla="*/ 2352611 h 2604612"/>
              <a:gd name="csX8" fmla="*/ 604685 w 2584008"/>
              <a:gd name="csY8" fmla="*/ 2150566 h 2604612"/>
              <a:gd name="csX9" fmla="*/ 881164 w 2584008"/>
              <a:gd name="csY9" fmla="*/ 1948521 h 2604612"/>
              <a:gd name="csX10" fmla="*/ 1292004 w 2584008"/>
              <a:gd name="csY10" fmla="*/ 1741704 h 2604612"/>
              <a:gd name="csX11" fmla="*/ 433600 w 2584008"/>
              <a:gd name="csY11" fmla="*/ 2097267 h 2604612"/>
              <a:gd name="csX12" fmla="*/ 400088 w 2584008"/>
              <a:gd name="csY12" fmla="*/ 2134140 h 2604612"/>
              <a:gd name="csX13" fmla="*/ 433600 w 2584008"/>
              <a:gd name="csY13" fmla="*/ 2171012 h 2604612"/>
              <a:gd name="csX14" fmla="*/ 1292004 w 2584008"/>
              <a:gd name="csY14" fmla="*/ 2526575 h 2604612"/>
              <a:gd name="csX15" fmla="*/ 2150408 w 2584008"/>
              <a:gd name="csY15" fmla="*/ 2171012 h 2604612"/>
              <a:gd name="csX16" fmla="*/ 2183920 w 2584008"/>
              <a:gd name="csY16" fmla="*/ 2134140 h 2604612"/>
              <a:gd name="csX17" fmla="*/ 2150408 w 2584008"/>
              <a:gd name="csY17" fmla="*/ 2097267 h 2604612"/>
              <a:gd name="csX18" fmla="*/ 1292004 w 2584008"/>
              <a:gd name="csY18" fmla="*/ 1741704 h 2604612"/>
              <a:gd name="csX19" fmla="*/ 2003761 w 2584008"/>
              <a:gd name="csY19" fmla="*/ 804477 h 2604612"/>
              <a:gd name="csX20" fmla="*/ 2128869 w 2584008"/>
              <a:gd name="csY20" fmla="*/ 929585 h 2604612"/>
              <a:gd name="csX21" fmla="*/ 2003761 w 2584008"/>
              <a:gd name="csY21" fmla="*/ 1054693 h 2604612"/>
              <a:gd name="csX22" fmla="*/ 1878653 w 2584008"/>
              <a:gd name="csY22" fmla="*/ 929585 h 2604612"/>
              <a:gd name="csX23" fmla="*/ 2003761 w 2584008"/>
              <a:gd name="csY23" fmla="*/ 804477 h 2604612"/>
              <a:gd name="csX24" fmla="*/ 610939 w 2584008"/>
              <a:gd name="csY24" fmla="*/ 804477 h 2604612"/>
              <a:gd name="csX25" fmla="*/ 736047 w 2584008"/>
              <a:gd name="csY25" fmla="*/ 929585 h 2604612"/>
              <a:gd name="csX26" fmla="*/ 610939 w 2584008"/>
              <a:gd name="csY26" fmla="*/ 1054693 h 2604612"/>
              <a:gd name="csX27" fmla="*/ 485831 w 2584008"/>
              <a:gd name="csY27" fmla="*/ 929585 h 2604612"/>
              <a:gd name="csX28" fmla="*/ 610939 w 2584008"/>
              <a:gd name="csY28" fmla="*/ 804477 h 2604612"/>
              <a:gd name="csX29" fmla="*/ 2003761 w 2584008"/>
              <a:gd name="csY29" fmla="*/ 711760 h 2604612"/>
              <a:gd name="csX30" fmla="*/ 1779922 w 2584008"/>
              <a:gd name="csY30" fmla="*/ 935599 h 2604612"/>
              <a:gd name="csX31" fmla="*/ 2003761 w 2584008"/>
              <a:gd name="csY31" fmla="*/ 1159438 h 2604612"/>
              <a:gd name="csX32" fmla="*/ 2227600 w 2584008"/>
              <a:gd name="csY32" fmla="*/ 935599 h 2604612"/>
              <a:gd name="csX33" fmla="*/ 2003761 w 2584008"/>
              <a:gd name="csY33" fmla="*/ 711760 h 2604612"/>
              <a:gd name="csX34" fmla="*/ 610939 w 2584008"/>
              <a:gd name="csY34" fmla="*/ 711760 h 2604612"/>
              <a:gd name="csX35" fmla="*/ 387100 w 2584008"/>
              <a:gd name="csY35" fmla="*/ 935599 h 2604612"/>
              <a:gd name="csX36" fmla="*/ 610939 w 2584008"/>
              <a:gd name="csY36" fmla="*/ 1159438 h 2604612"/>
              <a:gd name="csX37" fmla="*/ 834778 w 2584008"/>
              <a:gd name="csY37" fmla="*/ 935599 h 2604612"/>
              <a:gd name="csX38" fmla="*/ 610939 w 2584008"/>
              <a:gd name="csY38" fmla="*/ 711760 h 2604612"/>
              <a:gd name="csX39" fmla="*/ 2003761 w 2584008"/>
              <a:gd name="csY39" fmla="*/ 630799 h 2604612"/>
              <a:gd name="csX40" fmla="*/ 2308561 w 2584008"/>
              <a:gd name="csY40" fmla="*/ 935599 h 2604612"/>
              <a:gd name="csX41" fmla="*/ 2003761 w 2584008"/>
              <a:gd name="csY41" fmla="*/ 1240399 h 2604612"/>
              <a:gd name="csX42" fmla="*/ 1698961 w 2584008"/>
              <a:gd name="csY42" fmla="*/ 935599 h 2604612"/>
              <a:gd name="csX43" fmla="*/ 2003761 w 2584008"/>
              <a:gd name="csY43" fmla="*/ 630799 h 2604612"/>
              <a:gd name="csX44" fmla="*/ 610939 w 2584008"/>
              <a:gd name="csY44" fmla="*/ 630799 h 2604612"/>
              <a:gd name="csX45" fmla="*/ 915739 w 2584008"/>
              <a:gd name="csY45" fmla="*/ 935599 h 2604612"/>
              <a:gd name="csX46" fmla="*/ 610939 w 2584008"/>
              <a:gd name="csY46" fmla="*/ 1240399 h 2604612"/>
              <a:gd name="csX47" fmla="*/ 306139 w 2584008"/>
              <a:gd name="csY47" fmla="*/ 935599 h 2604612"/>
              <a:gd name="csX48" fmla="*/ 610939 w 2584008"/>
              <a:gd name="csY48" fmla="*/ 630799 h 2604612"/>
              <a:gd name="csX49" fmla="*/ 1053439 w 2584008"/>
              <a:gd name="csY49" fmla="*/ 122375 h 2604612"/>
              <a:gd name="csX50" fmla="*/ 1047347 w 2584008"/>
              <a:gd name="csY50" fmla="*/ 123305 h 2604612"/>
              <a:gd name="csX51" fmla="*/ 78037 w 2584008"/>
              <a:gd name="csY51" fmla="*/ 1312608 h 2604612"/>
              <a:gd name="csX52" fmla="*/ 285364 w 2584008"/>
              <a:gd name="csY52" fmla="*/ 1991348 h 2604612"/>
              <a:gd name="csX53" fmla="*/ 348183 w 2584008"/>
              <a:gd name="csY53" fmla="*/ 2075355 h 2604612"/>
              <a:gd name="csX54" fmla="*/ 378419 w 2584008"/>
              <a:gd name="csY54" fmla="*/ 2042086 h 2604612"/>
              <a:gd name="csX55" fmla="*/ 1292004 w 2584008"/>
              <a:gd name="csY55" fmla="*/ 1663667 h 2604612"/>
              <a:gd name="csX56" fmla="*/ 2205589 w 2584008"/>
              <a:gd name="csY56" fmla="*/ 2042086 h 2604612"/>
              <a:gd name="csX57" fmla="*/ 2235826 w 2584008"/>
              <a:gd name="csY57" fmla="*/ 2075355 h 2604612"/>
              <a:gd name="csX58" fmla="*/ 2298645 w 2584008"/>
              <a:gd name="csY58" fmla="*/ 1991348 h 2604612"/>
              <a:gd name="csX59" fmla="*/ 2505971 w 2584008"/>
              <a:gd name="csY59" fmla="*/ 1312608 h 2604612"/>
              <a:gd name="csX60" fmla="*/ 1653001 w 2584008"/>
              <a:gd name="csY60" fmla="*/ 153219 h 2604612"/>
              <a:gd name="csX61" fmla="*/ 1546471 w 2584008"/>
              <a:gd name="csY61" fmla="*/ 125827 h 2604612"/>
              <a:gd name="csX62" fmla="*/ 1300386 w 2584008"/>
              <a:gd name="csY62" fmla="*/ 1110135 h 2604612"/>
              <a:gd name="csX63" fmla="*/ 2158779 w 2584008"/>
              <a:gd name="csY63" fmla="*/ 117096 h 2604612"/>
              <a:gd name="csX64" fmla="*/ 2131870 w 2584008"/>
              <a:gd name="csY64" fmla="*/ 134910 h 2604612"/>
              <a:gd name="csX65" fmla="*/ 2085809 w 2584008"/>
              <a:gd name="csY65" fmla="*/ 194504 h 2604612"/>
              <a:gd name="csX66" fmla="*/ 2053440 w 2584008"/>
              <a:gd name="csY66" fmla="*/ 270470 h 2604612"/>
              <a:gd name="csX67" fmla="*/ 2113839 w 2584008"/>
              <a:gd name="csY67" fmla="*/ 315635 h 2604612"/>
              <a:gd name="csX68" fmla="*/ 2288977 w 2584008"/>
              <a:gd name="csY68" fmla="*/ 490774 h 2604612"/>
              <a:gd name="csX69" fmla="*/ 2299428 w 2584008"/>
              <a:gd name="csY69" fmla="*/ 504749 h 2604612"/>
              <a:gd name="csX70" fmla="*/ 2299654 w 2584008"/>
              <a:gd name="csY70" fmla="*/ 501557 h 2604612"/>
              <a:gd name="csX71" fmla="*/ 2185688 w 2584008"/>
              <a:gd name="csY71" fmla="*/ 134910 h 2604612"/>
              <a:gd name="csX72" fmla="*/ 425229 w 2584008"/>
              <a:gd name="csY72" fmla="*/ 117096 h 2604612"/>
              <a:gd name="csX73" fmla="*/ 398320 w 2584008"/>
              <a:gd name="csY73" fmla="*/ 134910 h 2604612"/>
              <a:gd name="csX74" fmla="*/ 284354 w 2584008"/>
              <a:gd name="csY74" fmla="*/ 501557 h 2604612"/>
              <a:gd name="csX75" fmla="*/ 284580 w 2584008"/>
              <a:gd name="csY75" fmla="*/ 504749 h 2604612"/>
              <a:gd name="csX76" fmla="*/ 295031 w 2584008"/>
              <a:gd name="csY76" fmla="*/ 490774 h 2604612"/>
              <a:gd name="csX77" fmla="*/ 470170 w 2584008"/>
              <a:gd name="csY77" fmla="*/ 315635 h 2604612"/>
              <a:gd name="csX78" fmla="*/ 530568 w 2584008"/>
              <a:gd name="csY78" fmla="*/ 270470 h 2604612"/>
              <a:gd name="csX79" fmla="*/ 498200 w 2584008"/>
              <a:gd name="csY79" fmla="*/ 194504 h 2604612"/>
              <a:gd name="csX80" fmla="*/ 452138 w 2584008"/>
              <a:gd name="csY80" fmla="*/ 134910 h 2604612"/>
              <a:gd name="csX81" fmla="*/ 425229 w 2584008"/>
              <a:gd name="csY81" fmla="*/ 0 h 2604612"/>
              <a:gd name="csX82" fmla="*/ 466694 w 2584008"/>
              <a:gd name="csY82" fmla="*/ 23239 h 2604612"/>
              <a:gd name="csX83" fmla="*/ 593199 w 2584008"/>
              <a:gd name="csY83" fmla="*/ 211316 h 2604612"/>
              <a:gd name="csX84" fmla="*/ 596780 w 2584008"/>
              <a:gd name="csY84" fmla="*/ 224765 h 2604612"/>
              <a:gd name="csX85" fmla="*/ 676158 w 2584008"/>
              <a:gd name="csY85" fmla="*/ 176542 h 2604612"/>
              <a:gd name="csX86" fmla="*/ 1292004 w 2584008"/>
              <a:gd name="csY86" fmla="*/ 20604 h 2604612"/>
              <a:gd name="csX87" fmla="*/ 1907850 w 2584008"/>
              <a:gd name="csY87" fmla="*/ 176542 h 2604612"/>
              <a:gd name="csX88" fmla="*/ 1987228 w 2584008"/>
              <a:gd name="csY88" fmla="*/ 224765 h 2604612"/>
              <a:gd name="csX89" fmla="*/ 1990809 w 2584008"/>
              <a:gd name="csY89" fmla="*/ 211316 h 2604612"/>
              <a:gd name="csX90" fmla="*/ 2117314 w 2584008"/>
              <a:gd name="csY90" fmla="*/ 23239 h 2604612"/>
              <a:gd name="csX91" fmla="*/ 2158779 w 2584008"/>
              <a:gd name="csY91" fmla="*/ 0 h 2604612"/>
              <a:gd name="csX92" fmla="*/ 2200244 w 2584008"/>
              <a:gd name="csY92" fmla="*/ 23239 h 2604612"/>
              <a:gd name="csX93" fmla="*/ 2375855 w 2584008"/>
              <a:gd name="csY93" fmla="*/ 501557 h 2604612"/>
              <a:gd name="csX94" fmla="*/ 2367814 w 2584008"/>
              <a:gd name="csY94" fmla="*/ 597578 h 2604612"/>
              <a:gd name="csX95" fmla="*/ 2428070 w 2584008"/>
              <a:gd name="csY95" fmla="*/ 696762 h 2604612"/>
              <a:gd name="csX96" fmla="*/ 2584008 w 2584008"/>
              <a:gd name="csY96" fmla="*/ 1312608 h 2604612"/>
              <a:gd name="csX97" fmla="*/ 1292004 w 2584008"/>
              <a:gd name="csY97" fmla="*/ 2604612 h 2604612"/>
              <a:gd name="csX98" fmla="*/ 0 w 2584008"/>
              <a:gd name="csY98" fmla="*/ 1312608 h 2604612"/>
              <a:gd name="csX99" fmla="*/ 155938 w 2584008"/>
              <a:gd name="csY99" fmla="*/ 696762 h 2604612"/>
              <a:gd name="csX100" fmla="*/ 216194 w 2584008"/>
              <a:gd name="csY100" fmla="*/ 597578 h 2604612"/>
              <a:gd name="csX101" fmla="*/ 208153 w 2584008"/>
              <a:gd name="csY101" fmla="*/ 501557 h 2604612"/>
              <a:gd name="csX102" fmla="*/ 383764 w 2584008"/>
              <a:gd name="csY102" fmla="*/ 23239 h 26046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</a:cxnLst>
            <a:rect l="l" t="t" r="r" b="b"/>
            <a:pathLst>
              <a:path w="2584008" h="2604612">
                <a:moveTo>
                  <a:pt x="1727282" y="1948521"/>
                </a:moveTo>
                <a:cubicBezTo>
                  <a:pt x="1879977" y="1948521"/>
                  <a:pt x="2003761" y="2038980"/>
                  <a:pt x="2003761" y="2150566"/>
                </a:cubicBezTo>
                <a:cubicBezTo>
                  <a:pt x="2003761" y="2262152"/>
                  <a:pt x="1879977" y="2352611"/>
                  <a:pt x="1727282" y="2352611"/>
                </a:cubicBezTo>
                <a:cubicBezTo>
                  <a:pt x="1574587" y="2352611"/>
                  <a:pt x="1450803" y="2262152"/>
                  <a:pt x="1450803" y="2150566"/>
                </a:cubicBezTo>
                <a:cubicBezTo>
                  <a:pt x="1450803" y="2038980"/>
                  <a:pt x="1574587" y="1948521"/>
                  <a:pt x="1727282" y="1948521"/>
                </a:cubicBezTo>
                <a:close/>
                <a:moveTo>
                  <a:pt x="881164" y="1948521"/>
                </a:moveTo>
                <a:cubicBezTo>
                  <a:pt x="1033859" y="1948521"/>
                  <a:pt x="1157643" y="2038980"/>
                  <a:pt x="1157643" y="2150566"/>
                </a:cubicBezTo>
                <a:cubicBezTo>
                  <a:pt x="1157643" y="2262152"/>
                  <a:pt x="1033859" y="2352611"/>
                  <a:pt x="881164" y="2352611"/>
                </a:cubicBezTo>
                <a:cubicBezTo>
                  <a:pt x="728469" y="2352611"/>
                  <a:pt x="604685" y="2262152"/>
                  <a:pt x="604685" y="2150566"/>
                </a:cubicBezTo>
                <a:cubicBezTo>
                  <a:pt x="604685" y="2038980"/>
                  <a:pt x="728469" y="1948521"/>
                  <a:pt x="881164" y="1948521"/>
                </a:cubicBezTo>
                <a:close/>
                <a:moveTo>
                  <a:pt x="1292004" y="1741704"/>
                </a:moveTo>
                <a:cubicBezTo>
                  <a:pt x="956777" y="1741704"/>
                  <a:pt x="653285" y="1877582"/>
                  <a:pt x="433600" y="2097267"/>
                </a:cubicBezTo>
                <a:lnTo>
                  <a:pt x="400088" y="2134140"/>
                </a:lnTo>
                <a:lnTo>
                  <a:pt x="433600" y="2171012"/>
                </a:lnTo>
                <a:cubicBezTo>
                  <a:pt x="653285" y="2390697"/>
                  <a:pt x="956777" y="2526575"/>
                  <a:pt x="1292004" y="2526575"/>
                </a:cubicBezTo>
                <a:cubicBezTo>
                  <a:pt x="1627232" y="2526575"/>
                  <a:pt x="1930723" y="2390697"/>
                  <a:pt x="2150408" y="2171012"/>
                </a:cubicBezTo>
                <a:lnTo>
                  <a:pt x="2183920" y="2134140"/>
                </a:lnTo>
                <a:lnTo>
                  <a:pt x="2150408" y="2097267"/>
                </a:lnTo>
                <a:cubicBezTo>
                  <a:pt x="1930724" y="1877582"/>
                  <a:pt x="1627232" y="1741704"/>
                  <a:pt x="1292004" y="1741704"/>
                </a:cubicBezTo>
                <a:close/>
                <a:moveTo>
                  <a:pt x="2003761" y="804477"/>
                </a:moveTo>
                <a:cubicBezTo>
                  <a:pt x="2072856" y="804477"/>
                  <a:pt x="2128869" y="860490"/>
                  <a:pt x="2128869" y="929585"/>
                </a:cubicBezTo>
                <a:cubicBezTo>
                  <a:pt x="2128869" y="998680"/>
                  <a:pt x="2072856" y="1054693"/>
                  <a:pt x="2003761" y="1054693"/>
                </a:cubicBezTo>
                <a:cubicBezTo>
                  <a:pt x="1934666" y="1054693"/>
                  <a:pt x="1878653" y="998680"/>
                  <a:pt x="1878653" y="929585"/>
                </a:cubicBezTo>
                <a:cubicBezTo>
                  <a:pt x="1878653" y="860490"/>
                  <a:pt x="1934666" y="804477"/>
                  <a:pt x="2003761" y="804477"/>
                </a:cubicBezTo>
                <a:close/>
                <a:moveTo>
                  <a:pt x="610939" y="804477"/>
                </a:moveTo>
                <a:cubicBezTo>
                  <a:pt x="680034" y="804477"/>
                  <a:pt x="736047" y="860490"/>
                  <a:pt x="736047" y="929585"/>
                </a:cubicBezTo>
                <a:cubicBezTo>
                  <a:pt x="736047" y="998680"/>
                  <a:pt x="680034" y="1054693"/>
                  <a:pt x="610939" y="1054693"/>
                </a:cubicBezTo>
                <a:cubicBezTo>
                  <a:pt x="541844" y="1054693"/>
                  <a:pt x="485831" y="998680"/>
                  <a:pt x="485831" y="929585"/>
                </a:cubicBezTo>
                <a:cubicBezTo>
                  <a:pt x="485831" y="860490"/>
                  <a:pt x="541844" y="804477"/>
                  <a:pt x="610939" y="804477"/>
                </a:cubicBezTo>
                <a:close/>
                <a:moveTo>
                  <a:pt x="2003761" y="711760"/>
                </a:moveTo>
                <a:cubicBezTo>
                  <a:pt x="1880138" y="711760"/>
                  <a:pt x="1779922" y="811976"/>
                  <a:pt x="1779922" y="935599"/>
                </a:cubicBezTo>
                <a:cubicBezTo>
                  <a:pt x="1779922" y="1059222"/>
                  <a:pt x="1880138" y="1159438"/>
                  <a:pt x="2003761" y="1159438"/>
                </a:cubicBezTo>
                <a:cubicBezTo>
                  <a:pt x="2127384" y="1159438"/>
                  <a:pt x="2227600" y="1059222"/>
                  <a:pt x="2227600" y="935599"/>
                </a:cubicBezTo>
                <a:cubicBezTo>
                  <a:pt x="2227600" y="811976"/>
                  <a:pt x="2127384" y="711760"/>
                  <a:pt x="2003761" y="711760"/>
                </a:cubicBezTo>
                <a:close/>
                <a:moveTo>
                  <a:pt x="610939" y="711760"/>
                </a:moveTo>
                <a:cubicBezTo>
                  <a:pt x="487316" y="711760"/>
                  <a:pt x="387100" y="811976"/>
                  <a:pt x="387100" y="935599"/>
                </a:cubicBezTo>
                <a:cubicBezTo>
                  <a:pt x="387100" y="1059222"/>
                  <a:pt x="487316" y="1159438"/>
                  <a:pt x="610939" y="1159438"/>
                </a:cubicBezTo>
                <a:cubicBezTo>
                  <a:pt x="734562" y="1159438"/>
                  <a:pt x="834778" y="1059222"/>
                  <a:pt x="834778" y="935599"/>
                </a:cubicBezTo>
                <a:cubicBezTo>
                  <a:pt x="834778" y="811976"/>
                  <a:pt x="734562" y="711760"/>
                  <a:pt x="610939" y="711760"/>
                </a:cubicBezTo>
                <a:close/>
                <a:moveTo>
                  <a:pt x="2003761" y="630799"/>
                </a:moveTo>
                <a:cubicBezTo>
                  <a:pt x="2172097" y="630799"/>
                  <a:pt x="2308561" y="767263"/>
                  <a:pt x="2308561" y="935599"/>
                </a:cubicBezTo>
                <a:cubicBezTo>
                  <a:pt x="2308561" y="1103935"/>
                  <a:pt x="2172097" y="1240399"/>
                  <a:pt x="2003761" y="1240399"/>
                </a:cubicBezTo>
                <a:cubicBezTo>
                  <a:pt x="1835425" y="1240399"/>
                  <a:pt x="1698961" y="1103935"/>
                  <a:pt x="1698961" y="935599"/>
                </a:cubicBezTo>
                <a:cubicBezTo>
                  <a:pt x="1698961" y="767263"/>
                  <a:pt x="1835425" y="630799"/>
                  <a:pt x="2003761" y="630799"/>
                </a:cubicBezTo>
                <a:close/>
                <a:moveTo>
                  <a:pt x="610939" y="630799"/>
                </a:moveTo>
                <a:cubicBezTo>
                  <a:pt x="779275" y="630799"/>
                  <a:pt x="915739" y="767263"/>
                  <a:pt x="915739" y="935599"/>
                </a:cubicBezTo>
                <a:cubicBezTo>
                  <a:pt x="915739" y="1103935"/>
                  <a:pt x="779275" y="1240399"/>
                  <a:pt x="610939" y="1240399"/>
                </a:cubicBezTo>
                <a:cubicBezTo>
                  <a:pt x="442603" y="1240399"/>
                  <a:pt x="306139" y="1103935"/>
                  <a:pt x="306139" y="935599"/>
                </a:cubicBezTo>
                <a:cubicBezTo>
                  <a:pt x="306139" y="767263"/>
                  <a:pt x="442603" y="630799"/>
                  <a:pt x="610939" y="630799"/>
                </a:cubicBezTo>
                <a:close/>
                <a:moveTo>
                  <a:pt x="1053439" y="122375"/>
                </a:moveTo>
                <a:lnTo>
                  <a:pt x="1047347" y="123305"/>
                </a:lnTo>
                <a:cubicBezTo>
                  <a:pt x="494163" y="236503"/>
                  <a:pt x="78037" y="725960"/>
                  <a:pt x="78037" y="1312608"/>
                </a:cubicBezTo>
                <a:cubicBezTo>
                  <a:pt x="78037" y="1564029"/>
                  <a:pt x="154468" y="1797598"/>
                  <a:pt x="285364" y="1991348"/>
                </a:cubicBezTo>
                <a:lnTo>
                  <a:pt x="348183" y="2075355"/>
                </a:lnTo>
                <a:lnTo>
                  <a:pt x="378419" y="2042086"/>
                </a:lnTo>
                <a:cubicBezTo>
                  <a:pt x="612226" y="1808280"/>
                  <a:pt x="935227" y="1663667"/>
                  <a:pt x="1292004" y="1663667"/>
                </a:cubicBezTo>
                <a:cubicBezTo>
                  <a:pt x="1648781" y="1663667"/>
                  <a:pt x="1971782" y="1808280"/>
                  <a:pt x="2205589" y="2042086"/>
                </a:cubicBezTo>
                <a:lnTo>
                  <a:pt x="2235826" y="2075355"/>
                </a:lnTo>
                <a:lnTo>
                  <a:pt x="2298645" y="1991348"/>
                </a:lnTo>
                <a:cubicBezTo>
                  <a:pt x="2429540" y="1797598"/>
                  <a:pt x="2505971" y="1564029"/>
                  <a:pt x="2505971" y="1312608"/>
                </a:cubicBezTo>
                <a:cubicBezTo>
                  <a:pt x="2505971" y="767863"/>
                  <a:pt x="2147168" y="306921"/>
                  <a:pt x="1653001" y="153219"/>
                </a:cubicBezTo>
                <a:lnTo>
                  <a:pt x="1546471" y="125827"/>
                </a:lnTo>
                <a:lnTo>
                  <a:pt x="1300386" y="1110135"/>
                </a:lnTo>
                <a:close/>
                <a:moveTo>
                  <a:pt x="2158779" y="117096"/>
                </a:moveTo>
                <a:lnTo>
                  <a:pt x="2131870" y="134910"/>
                </a:lnTo>
                <a:cubicBezTo>
                  <a:pt x="2115127" y="150012"/>
                  <a:pt x="2099633" y="170176"/>
                  <a:pt x="2085809" y="194504"/>
                </a:cubicBezTo>
                <a:lnTo>
                  <a:pt x="2053440" y="270470"/>
                </a:lnTo>
                <a:lnTo>
                  <a:pt x="2113839" y="315635"/>
                </a:lnTo>
                <a:cubicBezTo>
                  <a:pt x="2177648" y="368296"/>
                  <a:pt x="2236317" y="426964"/>
                  <a:pt x="2288977" y="490774"/>
                </a:cubicBezTo>
                <a:lnTo>
                  <a:pt x="2299428" y="504749"/>
                </a:lnTo>
                <a:lnTo>
                  <a:pt x="2299654" y="501557"/>
                </a:lnTo>
                <a:cubicBezTo>
                  <a:pt x="2299654" y="336734"/>
                  <a:pt x="2252661" y="195316"/>
                  <a:pt x="2185688" y="134910"/>
                </a:cubicBezTo>
                <a:close/>
                <a:moveTo>
                  <a:pt x="425229" y="117096"/>
                </a:moveTo>
                <a:lnTo>
                  <a:pt x="398320" y="134910"/>
                </a:lnTo>
                <a:cubicBezTo>
                  <a:pt x="331347" y="195316"/>
                  <a:pt x="284354" y="336734"/>
                  <a:pt x="284354" y="501557"/>
                </a:cubicBezTo>
                <a:lnTo>
                  <a:pt x="284580" y="504749"/>
                </a:lnTo>
                <a:lnTo>
                  <a:pt x="295031" y="490774"/>
                </a:lnTo>
                <a:cubicBezTo>
                  <a:pt x="347692" y="426964"/>
                  <a:pt x="406360" y="368296"/>
                  <a:pt x="470170" y="315635"/>
                </a:cubicBezTo>
                <a:lnTo>
                  <a:pt x="530568" y="270470"/>
                </a:lnTo>
                <a:lnTo>
                  <a:pt x="498200" y="194504"/>
                </a:lnTo>
                <a:cubicBezTo>
                  <a:pt x="484376" y="170176"/>
                  <a:pt x="468882" y="150012"/>
                  <a:pt x="452138" y="134910"/>
                </a:cubicBezTo>
                <a:close/>
                <a:moveTo>
                  <a:pt x="425229" y="0"/>
                </a:moveTo>
                <a:lnTo>
                  <a:pt x="466694" y="23239"/>
                </a:lnTo>
                <a:cubicBezTo>
                  <a:pt x="518294" y="62642"/>
                  <a:pt x="562196" y="128465"/>
                  <a:pt x="593199" y="211316"/>
                </a:cubicBezTo>
                <a:lnTo>
                  <a:pt x="596780" y="224765"/>
                </a:lnTo>
                <a:lnTo>
                  <a:pt x="676158" y="176542"/>
                </a:lnTo>
                <a:cubicBezTo>
                  <a:pt x="859227" y="77093"/>
                  <a:pt x="1069018" y="20604"/>
                  <a:pt x="1292004" y="20604"/>
                </a:cubicBezTo>
                <a:cubicBezTo>
                  <a:pt x="1514990" y="20604"/>
                  <a:pt x="1724782" y="77093"/>
                  <a:pt x="1907850" y="176542"/>
                </a:cubicBezTo>
                <a:lnTo>
                  <a:pt x="1987228" y="224765"/>
                </a:lnTo>
                <a:lnTo>
                  <a:pt x="1990809" y="211316"/>
                </a:lnTo>
                <a:cubicBezTo>
                  <a:pt x="2021812" y="128465"/>
                  <a:pt x="2065715" y="62642"/>
                  <a:pt x="2117314" y="23239"/>
                </a:cubicBezTo>
                <a:lnTo>
                  <a:pt x="2158779" y="0"/>
                </a:lnTo>
                <a:lnTo>
                  <a:pt x="2200244" y="23239"/>
                </a:lnTo>
                <a:cubicBezTo>
                  <a:pt x="2303443" y="102044"/>
                  <a:pt x="2375855" y="286534"/>
                  <a:pt x="2375855" y="501557"/>
                </a:cubicBezTo>
                <a:lnTo>
                  <a:pt x="2367814" y="597578"/>
                </a:lnTo>
                <a:lnTo>
                  <a:pt x="2428070" y="696762"/>
                </a:lnTo>
                <a:cubicBezTo>
                  <a:pt x="2527519" y="879831"/>
                  <a:pt x="2584008" y="1089622"/>
                  <a:pt x="2584008" y="1312608"/>
                </a:cubicBezTo>
                <a:cubicBezTo>
                  <a:pt x="2584008" y="2026162"/>
                  <a:pt x="2005558" y="2604612"/>
                  <a:pt x="1292004" y="2604612"/>
                </a:cubicBezTo>
                <a:cubicBezTo>
                  <a:pt x="578450" y="2604612"/>
                  <a:pt x="0" y="2026162"/>
                  <a:pt x="0" y="1312608"/>
                </a:cubicBezTo>
                <a:cubicBezTo>
                  <a:pt x="0" y="1089622"/>
                  <a:pt x="56489" y="879831"/>
                  <a:pt x="155938" y="696762"/>
                </a:cubicBezTo>
                <a:lnTo>
                  <a:pt x="216194" y="597578"/>
                </a:lnTo>
                <a:lnTo>
                  <a:pt x="208153" y="501557"/>
                </a:lnTo>
                <a:cubicBezTo>
                  <a:pt x="208153" y="286534"/>
                  <a:pt x="280565" y="102044"/>
                  <a:pt x="383764" y="232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37BB1A52-8BD4-D63F-2002-75DE4C220A65}"/>
              </a:ext>
            </a:extLst>
          </p:cNvPr>
          <p:cNvSpPr/>
          <p:nvPr/>
        </p:nvSpPr>
        <p:spPr>
          <a:xfrm>
            <a:off x="6608411" y="3800347"/>
            <a:ext cx="2584008" cy="2584008"/>
          </a:xfrm>
          <a:custGeom>
            <a:avLst/>
            <a:gdLst>
              <a:gd name="csX0" fmla="*/ 1703194 w 2584008"/>
              <a:gd name="csY0" fmla="*/ 2141478 h 2584008"/>
              <a:gd name="csX1" fmla="*/ 1652906 w 2584008"/>
              <a:gd name="csY1" fmla="*/ 2191766 h 2584008"/>
              <a:gd name="csX2" fmla="*/ 1652906 w 2584008"/>
              <a:gd name="csY2" fmla="*/ 2276054 h 2584008"/>
              <a:gd name="csX3" fmla="*/ 1703194 w 2584008"/>
              <a:gd name="csY3" fmla="*/ 2326342 h 2584008"/>
              <a:gd name="csX4" fmla="*/ 1738811 w 2584008"/>
              <a:gd name="csY4" fmla="*/ 2326342 h 2584008"/>
              <a:gd name="csX5" fmla="*/ 1789099 w 2584008"/>
              <a:gd name="csY5" fmla="*/ 2276054 h 2584008"/>
              <a:gd name="csX6" fmla="*/ 1789099 w 2584008"/>
              <a:gd name="csY6" fmla="*/ 2191766 h 2584008"/>
              <a:gd name="csX7" fmla="*/ 1738811 w 2584008"/>
              <a:gd name="csY7" fmla="*/ 2141478 h 2584008"/>
              <a:gd name="csX8" fmla="*/ 1156204 w 2584008"/>
              <a:gd name="csY8" fmla="*/ 2015508 h 2584008"/>
              <a:gd name="csX9" fmla="*/ 1105916 w 2584008"/>
              <a:gd name="csY9" fmla="*/ 2065796 h 2584008"/>
              <a:gd name="csX10" fmla="*/ 1105916 w 2584008"/>
              <a:gd name="csY10" fmla="*/ 2276054 h 2584008"/>
              <a:gd name="csX11" fmla="*/ 1156204 w 2584008"/>
              <a:gd name="csY11" fmla="*/ 2326342 h 2584008"/>
              <a:gd name="csX12" fmla="*/ 1191822 w 2584008"/>
              <a:gd name="csY12" fmla="*/ 2326342 h 2584008"/>
              <a:gd name="csX13" fmla="*/ 1242110 w 2584008"/>
              <a:gd name="csY13" fmla="*/ 2276054 h 2584008"/>
              <a:gd name="csX14" fmla="*/ 1242110 w 2584008"/>
              <a:gd name="csY14" fmla="*/ 2065796 h 2584008"/>
              <a:gd name="csX15" fmla="*/ 1191822 w 2584008"/>
              <a:gd name="csY15" fmla="*/ 2015508 h 2584008"/>
              <a:gd name="csX16" fmla="*/ 1688721 w 2584008"/>
              <a:gd name="csY16" fmla="*/ 1953709 h 2584008"/>
              <a:gd name="csX17" fmla="*/ 1753284 w 2584008"/>
              <a:gd name="csY17" fmla="*/ 1953709 h 2584008"/>
              <a:gd name="csX18" fmla="*/ 1844441 w 2584008"/>
              <a:gd name="csY18" fmla="*/ 2044866 h 2584008"/>
              <a:gd name="csX19" fmla="*/ 1844441 w 2584008"/>
              <a:gd name="csY19" fmla="*/ 2055008 h 2584008"/>
              <a:gd name="csX20" fmla="*/ 1786921 w 2584008"/>
              <a:gd name="csY20" fmla="*/ 2055008 h 2584008"/>
              <a:gd name="csX21" fmla="*/ 1785147 w 2584008"/>
              <a:gd name="csY21" fmla="*/ 2046221 h 2584008"/>
              <a:gd name="csX22" fmla="*/ 1738811 w 2584008"/>
              <a:gd name="csY22" fmla="*/ 2015508 h 2584008"/>
              <a:gd name="csX23" fmla="*/ 1703194 w 2584008"/>
              <a:gd name="csY23" fmla="*/ 2015508 h 2584008"/>
              <a:gd name="csX24" fmla="*/ 1652906 w 2584008"/>
              <a:gd name="csY24" fmla="*/ 2065796 h 2584008"/>
              <a:gd name="csX25" fmla="*/ 1652906 w 2584008"/>
              <a:gd name="csY25" fmla="*/ 2087024 h 2584008"/>
              <a:gd name="csX26" fmla="*/ 1653239 w 2584008"/>
              <a:gd name="csY26" fmla="*/ 2086843 h 2584008"/>
              <a:gd name="csX27" fmla="*/ 1688721 w 2584008"/>
              <a:gd name="csY27" fmla="*/ 2079679 h 2584008"/>
              <a:gd name="csX28" fmla="*/ 1753284 w 2584008"/>
              <a:gd name="csY28" fmla="*/ 2079679 h 2584008"/>
              <a:gd name="csX29" fmla="*/ 1844441 w 2584008"/>
              <a:gd name="csY29" fmla="*/ 2170836 h 2584008"/>
              <a:gd name="csX30" fmla="*/ 1844441 w 2584008"/>
              <a:gd name="csY30" fmla="*/ 2296983 h 2584008"/>
              <a:gd name="csX31" fmla="*/ 1753284 w 2584008"/>
              <a:gd name="csY31" fmla="*/ 2388140 h 2584008"/>
              <a:gd name="csX32" fmla="*/ 1688721 w 2584008"/>
              <a:gd name="csY32" fmla="*/ 2388140 h 2584008"/>
              <a:gd name="csX33" fmla="*/ 1597564 w 2584008"/>
              <a:gd name="csY33" fmla="*/ 2296983 h 2584008"/>
              <a:gd name="csX34" fmla="*/ 1597564 w 2584008"/>
              <a:gd name="csY34" fmla="*/ 2044866 h 2584008"/>
              <a:gd name="csX35" fmla="*/ 1688721 w 2584008"/>
              <a:gd name="csY35" fmla="*/ 1953709 h 2584008"/>
              <a:gd name="csX36" fmla="*/ 1417515 w 2584008"/>
              <a:gd name="csY36" fmla="*/ 1953709 h 2584008"/>
              <a:gd name="csX37" fmla="*/ 1482079 w 2584008"/>
              <a:gd name="csY37" fmla="*/ 1953709 h 2584008"/>
              <a:gd name="csX38" fmla="*/ 1573235 w 2584008"/>
              <a:gd name="csY38" fmla="*/ 2044866 h 2584008"/>
              <a:gd name="csX39" fmla="*/ 1573235 w 2584008"/>
              <a:gd name="csY39" fmla="*/ 2064539 h 2584008"/>
              <a:gd name="csX40" fmla="*/ 1573235 w 2584008"/>
              <a:gd name="csY40" fmla="*/ 2123424 h 2584008"/>
              <a:gd name="csX41" fmla="*/ 1573235 w 2584008"/>
              <a:gd name="csY41" fmla="*/ 2143097 h 2584008"/>
              <a:gd name="csX42" fmla="*/ 1482079 w 2584008"/>
              <a:gd name="csY42" fmla="*/ 2234253 h 2584008"/>
              <a:gd name="csX43" fmla="*/ 1449797 w 2584008"/>
              <a:gd name="csY43" fmla="*/ 2234253 h 2584008"/>
              <a:gd name="csX44" fmla="*/ 1449797 w 2584008"/>
              <a:gd name="csY44" fmla="*/ 2234106 h 2584008"/>
              <a:gd name="csX45" fmla="*/ 1431988 w 2584008"/>
              <a:gd name="csY45" fmla="*/ 2234106 h 2584008"/>
              <a:gd name="csX46" fmla="*/ 1381700 w 2584008"/>
              <a:gd name="csY46" fmla="*/ 2284395 h 2584008"/>
              <a:gd name="csX47" fmla="*/ 1381700 w 2584008"/>
              <a:gd name="csY47" fmla="*/ 2325419 h 2584008"/>
              <a:gd name="csX48" fmla="*/ 1575080 w 2584008"/>
              <a:gd name="csY48" fmla="*/ 2325419 h 2584008"/>
              <a:gd name="csX49" fmla="*/ 1575080 w 2584008"/>
              <a:gd name="csY49" fmla="*/ 2389670 h 2584008"/>
              <a:gd name="csX50" fmla="*/ 1326590 w 2584008"/>
              <a:gd name="csY50" fmla="*/ 2389670 h 2584008"/>
              <a:gd name="csX51" fmla="*/ 1326590 w 2584008"/>
              <a:gd name="csY51" fmla="*/ 2342022 h 2584008"/>
              <a:gd name="csX52" fmla="*/ 1326359 w 2584008"/>
              <a:gd name="csY52" fmla="*/ 2342022 h 2584008"/>
              <a:gd name="csX53" fmla="*/ 1326359 w 2584008"/>
              <a:gd name="csY53" fmla="*/ 2263466 h 2584008"/>
              <a:gd name="csX54" fmla="*/ 1417515 w 2584008"/>
              <a:gd name="csY54" fmla="*/ 2172308 h 2584008"/>
              <a:gd name="csX55" fmla="*/ 1449797 w 2584008"/>
              <a:gd name="csY55" fmla="*/ 2172308 h 2584008"/>
              <a:gd name="csX56" fmla="*/ 1449797 w 2584008"/>
              <a:gd name="csY56" fmla="*/ 2172455 h 2584008"/>
              <a:gd name="csX57" fmla="*/ 1467605 w 2584008"/>
              <a:gd name="csY57" fmla="*/ 2172455 h 2584008"/>
              <a:gd name="csX58" fmla="*/ 1517894 w 2584008"/>
              <a:gd name="csY58" fmla="*/ 2122167 h 2584008"/>
              <a:gd name="csX59" fmla="*/ 1517894 w 2584008"/>
              <a:gd name="csY59" fmla="*/ 2065796 h 2584008"/>
              <a:gd name="csX60" fmla="*/ 1467605 w 2584008"/>
              <a:gd name="csY60" fmla="*/ 2015508 h 2584008"/>
              <a:gd name="csX61" fmla="*/ 1431988 w 2584008"/>
              <a:gd name="csY61" fmla="*/ 2015508 h 2584008"/>
              <a:gd name="csX62" fmla="*/ 1381700 w 2584008"/>
              <a:gd name="csY62" fmla="*/ 2065796 h 2584008"/>
              <a:gd name="csX63" fmla="*/ 1381700 w 2584008"/>
              <a:gd name="csY63" fmla="*/ 2123424 h 2584008"/>
              <a:gd name="csX64" fmla="*/ 1326359 w 2584008"/>
              <a:gd name="csY64" fmla="*/ 2123424 h 2584008"/>
              <a:gd name="csX65" fmla="*/ 1326359 w 2584008"/>
              <a:gd name="csY65" fmla="*/ 2044866 h 2584008"/>
              <a:gd name="csX66" fmla="*/ 1417515 w 2584008"/>
              <a:gd name="csY66" fmla="*/ 1953709 h 2584008"/>
              <a:gd name="csX67" fmla="*/ 1141732 w 2584008"/>
              <a:gd name="csY67" fmla="*/ 1953709 h 2584008"/>
              <a:gd name="csX68" fmla="*/ 1206294 w 2584008"/>
              <a:gd name="csY68" fmla="*/ 1953709 h 2584008"/>
              <a:gd name="csX69" fmla="*/ 1297452 w 2584008"/>
              <a:gd name="csY69" fmla="*/ 2044866 h 2584008"/>
              <a:gd name="csX70" fmla="*/ 1297452 w 2584008"/>
              <a:gd name="csY70" fmla="*/ 2296983 h 2584008"/>
              <a:gd name="csX71" fmla="*/ 1206294 w 2584008"/>
              <a:gd name="csY71" fmla="*/ 2388140 h 2584008"/>
              <a:gd name="csX72" fmla="*/ 1141732 w 2584008"/>
              <a:gd name="csY72" fmla="*/ 2388140 h 2584008"/>
              <a:gd name="csX73" fmla="*/ 1050574 w 2584008"/>
              <a:gd name="csY73" fmla="*/ 2296983 h 2584008"/>
              <a:gd name="csX74" fmla="*/ 1050574 w 2584008"/>
              <a:gd name="csY74" fmla="*/ 2044866 h 2584008"/>
              <a:gd name="csX75" fmla="*/ 1141732 w 2584008"/>
              <a:gd name="csY75" fmla="*/ 1953709 h 2584008"/>
              <a:gd name="csX76" fmla="*/ 873325 w 2584008"/>
              <a:gd name="csY76" fmla="*/ 1953709 h 2584008"/>
              <a:gd name="csX77" fmla="*/ 937887 w 2584008"/>
              <a:gd name="csY77" fmla="*/ 1953709 h 2584008"/>
              <a:gd name="csX78" fmla="*/ 1029044 w 2584008"/>
              <a:gd name="csY78" fmla="*/ 2044866 h 2584008"/>
              <a:gd name="csX79" fmla="*/ 1029044 w 2584008"/>
              <a:gd name="csY79" fmla="*/ 2064539 h 2584008"/>
              <a:gd name="csX80" fmla="*/ 1029044 w 2584008"/>
              <a:gd name="csY80" fmla="*/ 2123424 h 2584008"/>
              <a:gd name="csX81" fmla="*/ 1029044 w 2584008"/>
              <a:gd name="csY81" fmla="*/ 2143097 h 2584008"/>
              <a:gd name="csX82" fmla="*/ 937887 w 2584008"/>
              <a:gd name="csY82" fmla="*/ 2234253 h 2584008"/>
              <a:gd name="csX83" fmla="*/ 905606 w 2584008"/>
              <a:gd name="csY83" fmla="*/ 2234253 h 2584008"/>
              <a:gd name="csX84" fmla="*/ 905606 w 2584008"/>
              <a:gd name="csY84" fmla="*/ 2234106 h 2584008"/>
              <a:gd name="csX85" fmla="*/ 887797 w 2584008"/>
              <a:gd name="csY85" fmla="*/ 2234106 h 2584008"/>
              <a:gd name="csX86" fmla="*/ 837510 w 2584008"/>
              <a:gd name="csY86" fmla="*/ 2284395 h 2584008"/>
              <a:gd name="csX87" fmla="*/ 837510 w 2584008"/>
              <a:gd name="csY87" fmla="*/ 2325419 h 2584008"/>
              <a:gd name="csX88" fmla="*/ 1030889 w 2584008"/>
              <a:gd name="csY88" fmla="*/ 2325419 h 2584008"/>
              <a:gd name="csX89" fmla="*/ 1030889 w 2584008"/>
              <a:gd name="csY89" fmla="*/ 2389670 h 2584008"/>
              <a:gd name="csX90" fmla="*/ 782167 w 2584008"/>
              <a:gd name="csY90" fmla="*/ 2389670 h 2584008"/>
              <a:gd name="csX91" fmla="*/ 782167 w 2584008"/>
              <a:gd name="csY91" fmla="*/ 2325419 h 2584008"/>
              <a:gd name="csX92" fmla="*/ 782167 w 2584008"/>
              <a:gd name="csY92" fmla="*/ 2263466 h 2584008"/>
              <a:gd name="csX93" fmla="*/ 873325 w 2584008"/>
              <a:gd name="csY93" fmla="*/ 2172308 h 2584008"/>
              <a:gd name="csX94" fmla="*/ 905606 w 2584008"/>
              <a:gd name="csY94" fmla="*/ 2172308 h 2584008"/>
              <a:gd name="csX95" fmla="*/ 905606 w 2584008"/>
              <a:gd name="csY95" fmla="*/ 2172455 h 2584008"/>
              <a:gd name="csX96" fmla="*/ 923415 w 2584008"/>
              <a:gd name="csY96" fmla="*/ 2172455 h 2584008"/>
              <a:gd name="csX97" fmla="*/ 973703 w 2584008"/>
              <a:gd name="csY97" fmla="*/ 2122167 h 2584008"/>
              <a:gd name="csX98" fmla="*/ 973703 w 2584008"/>
              <a:gd name="csY98" fmla="*/ 2065796 h 2584008"/>
              <a:gd name="csX99" fmla="*/ 923415 w 2584008"/>
              <a:gd name="csY99" fmla="*/ 2015508 h 2584008"/>
              <a:gd name="csX100" fmla="*/ 887797 w 2584008"/>
              <a:gd name="csY100" fmla="*/ 2015508 h 2584008"/>
              <a:gd name="csX101" fmla="*/ 837510 w 2584008"/>
              <a:gd name="csY101" fmla="*/ 2065796 h 2584008"/>
              <a:gd name="csX102" fmla="*/ 837510 w 2584008"/>
              <a:gd name="csY102" fmla="*/ 2123424 h 2584008"/>
              <a:gd name="csX103" fmla="*/ 782167 w 2584008"/>
              <a:gd name="csY103" fmla="*/ 2123424 h 2584008"/>
              <a:gd name="csX104" fmla="*/ 782167 w 2584008"/>
              <a:gd name="csY104" fmla="*/ 2044866 h 2584008"/>
              <a:gd name="csX105" fmla="*/ 873325 w 2584008"/>
              <a:gd name="csY105" fmla="*/ 1953709 h 2584008"/>
              <a:gd name="csX106" fmla="*/ 1995986 w 2584008"/>
              <a:gd name="csY106" fmla="*/ 1052578 h 2584008"/>
              <a:gd name="csX107" fmla="*/ 2213735 w 2584008"/>
              <a:gd name="csY107" fmla="*/ 1250779 h 2584008"/>
              <a:gd name="csX108" fmla="*/ 2276508 w 2584008"/>
              <a:gd name="csY108" fmla="*/ 1538457 h 2584008"/>
              <a:gd name="csX109" fmla="*/ 2058757 w 2584008"/>
              <a:gd name="csY109" fmla="*/ 1340256 h 2584008"/>
              <a:gd name="csX110" fmla="*/ 1493645 w 2584008"/>
              <a:gd name="csY110" fmla="*/ 427495 h 2584008"/>
              <a:gd name="csX111" fmla="*/ 1493645 w 2584008"/>
              <a:gd name="csY111" fmla="*/ 482630 h 2584008"/>
              <a:gd name="csX112" fmla="*/ 1559315 w 2584008"/>
              <a:gd name="csY112" fmla="*/ 482630 h 2584008"/>
              <a:gd name="csX113" fmla="*/ 1559315 w 2584008"/>
              <a:gd name="csY113" fmla="*/ 427495 h 2584008"/>
              <a:gd name="csX114" fmla="*/ 651164 w 2584008"/>
              <a:gd name="csY114" fmla="*/ 406426 h 2584008"/>
              <a:gd name="csX115" fmla="*/ 706760 w 2584008"/>
              <a:gd name="csY115" fmla="*/ 527882 h 2584008"/>
              <a:gd name="csX116" fmla="*/ 688316 w 2584008"/>
              <a:gd name="csY116" fmla="*/ 568174 h 2584008"/>
              <a:gd name="csX117" fmla="*/ 942552 w 2584008"/>
              <a:gd name="csY117" fmla="*/ 822410 h 2584008"/>
              <a:gd name="csX118" fmla="*/ 941784 w 2584008"/>
              <a:gd name="csY118" fmla="*/ 822981 h 2584008"/>
              <a:gd name="csX119" fmla="*/ 1173053 w 2584008"/>
              <a:gd name="csY119" fmla="*/ 1041695 h 2584008"/>
              <a:gd name="csX120" fmla="*/ 1954873 w 2584008"/>
              <a:gd name="csY120" fmla="*/ 1041695 h 2584008"/>
              <a:gd name="csX121" fmla="*/ 1838795 w 2584008"/>
              <a:gd name="csY121" fmla="*/ 1506008 h 2584008"/>
              <a:gd name="csX122" fmla="*/ 1837579 w 2584008"/>
              <a:gd name="csY122" fmla="*/ 1506008 h 2584008"/>
              <a:gd name="csX123" fmla="*/ 1803474 w 2584008"/>
              <a:gd name="csY123" fmla="*/ 1812491 h 2584008"/>
              <a:gd name="csX124" fmla="*/ 1805831 w 2584008"/>
              <a:gd name="csY124" fmla="*/ 1812491 h 2584008"/>
              <a:gd name="csX125" fmla="*/ 1824287 w 2584008"/>
              <a:gd name="csY125" fmla="*/ 1886318 h 2584008"/>
              <a:gd name="csX126" fmla="*/ 1676244 w 2584008"/>
              <a:gd name="csY126" fmla="*/ 1886318 h 2584008"/>
              <a:gd name="csX127" fmla="*/ 1694700 w 2584008"/>
              <a:gd name="csY127" fmla="*/ 1812491 h 2584008"/>
              <a:gd name="csX128" fmla="*/ 1697055 w 2584008"/>
              <a:gd name="csY128" fmla="*/ 1812491 h 2584008"/>
              <a:gd name="csX129" fmla="*/ 1662952 w 2584008"/>
              <a:gd name="csY129" fmla="*/ 1506008 h 2584008"/>
              <a:gd name="csX130" fmla="*/ 1653337 w 2584008"/>
              <a:gd name="csY130" fmla="*/ 1506008 h 2584008"/>
              <a:gd name="csX131" fmla="*/ 1632802 w 2584008"/>
              <a:gd name="csY131" fmla="*/ 1750834 h 2584008"/>
              <a:gd name="csX132" fmla="*/ 1649186 w 2584008"/>
              <a:gd name="csY132" fmla="*/ 1816367 h 2584008"/>
              <a:gd name="csX133" fmla="*/ 1537599 w 2584008"/>
              <a:gd name="csY133" fmla="*/ 1816367 h 2584008"/>
              <a:gd name="csX134" fmla="*/ 1553981 w 2584008"/>
              <a:gd name="csY134" fmla="*/ 1750837 h 2584008"/>
              <a:gd name="csX135" fmla="*/ 1533447 w 2584008"/>
              <a:gd name="csY135" fmla="*/ 1506008 h 2584008"/>
              <a:gd name="csX136" fmla="*/ 1029868 w 2584008"/>
              <a:gd name="csY136" fmla="*/ 1506008 h 2584008"/>
              <a:gd name="csX137" fmla="*/ 995764 w 2584008"/>
              <a:gd name="csY137" fmla="*/ 1812491 h 2584008"/>
              <a:gd name="csX138" fmla="*/ 998119 w 2584008"/>
              <a:gd name="csY138" fmla="*/ 1812491 h 2584008"/>
              <a:gd name="csX139" fmla="*/ 1016576 w 2584008"/>
              <a:gd name="csY139" fmla="*/ 1886318 h 2584008"/>
              <a:gd name="csX140" fmla="*/ 868532 w 2584008"/>
              <a:gd name="csY140" fmla="*/ 1886318 h 2584008"/>
              <a:gd name="csX141" fmla="*/ 886989 w 2584008"/>
              <a:gd name="csY141" fmla="*/ 1812491 h 2584008"/>
              <a:gd name="csX142" fmla="*/ 889345 w 2584008"/>
              <a:gd name="csY142" fmla="*/ 1812491 h 2584008"/>
              <a:gd name="csX143" fmla="*/ 855462 w 2584008"/>
              <a:gd name="csY143" fmla="*/ 1507996 h 2584008"/>
              <a:gd name="csX144" fmla="*/ 754569 w 2584008"/>
              <a:gd name="csY144" fmla="*/ 1553345 h 2584008"/>
              <a:gd name="csX145" fmla="*/ 783513 w 2584008"/>
              <a:gd name="csY145" fmla="*/ 1633526 h 2584008"/>
              <a:gd name="csX146" fmla="*/ 831636 w 2584008"/>
              <a:gd name="csY146" fmla="*/ 1683296 h 2584008"/>
              <a:gd name="csX147" fmla="*/ 734998 w 2584008"/>
              <a:gd name="csY147" fmla="*/ 1739090 h 2584008"/>
              <a:gd name="csX148" fmla="*/ 714069 w 2584008"/>
              <a:gd name="csY148" fmla="*/ 1665925 h 2584008"/>
              <a:gd name="csX149" fmla="*/ 717737 w 2584008"/>
              <a:gd name="csY149" fmla="*/ 1663807 h 2584008"/>
              <a:gd name="csX150" fmla="*/ 607817 w 2584008"/>
              <a:gd name="csY150" fmla="*/ 1533509 h 2584008"/>
              <a:gd name="csX151" fmla="*/ 695340 w 2584008"/>
              <a:gd name="csY151" fmla="*/ 1482978 h 2584008"/>
              <a:gd name="csX152" fmla="*/ 827401 w 2584008"/>
              <a:gd name="csY152" fmla="*/ 1387744 h 2584008"/>
              <a:gd name="csX153" fmla="*/ 751016 w 2584008"/>
              <a:gd name="csY153" fmla="*/ 1082202 h 2584008"/>
              <a:gd name="csX154" fmla="*/ 703788 w 2584008"/>
              <a:gd name="csY154" fmla="*/ 999688 h 2584008"/>
              <a:gd name="csX155" fmla="*/ 380855 w 2584008"/>
              <a:gd name="csY155" fmla="*/ 1239459 h 2584008"/>
              <a:gd name="csX156" fmla="*/ 236206 w 2584008"/>
              <a:gd name="csY156" fmla="*/ 1094809 h 2584008"/>
              <a:gd name="csX157" fmla="*/ 619050 w 2584008"/>
              <a:gd name="csY157" fmla="*/ 579181 h 2584008"/>
              <a:gd name="csX158" fmla="*/ 595567 w 2584008"/>
              <a:gd name="csY158" fmla="*/ 527882 h 2584008"/>
              <a:gd name="csX159" fmla="*/ 1453914 w 2584008"/>
              <a:gd name="csY159" fmla="*/ 317294 h 2584008"/>
              <a:gd name="csX160" fmla="*/ 1434408 w 2584008"/>
              <a:gd name="csY160" fmla="*/ 351080 h 2584008"/>
              <a:gd name="csX161" fmla="*/ 1559315 w 2584008"/>
              <a:gd name="csY161" fmla="*/ 351080 h 2584008"/>
              <a:gd name="csX162" fmla="*/ 1559315 w 2584008"/>
              <a:gd name="csY162" fmla="*/ 317294 h 2584008"/>
              <a:gd name="csX163" fmla="*/ 1445941 w 2584008"/>
              <a:gd name="csY163" fmla="*/ 185732 h 2584008"/>
              <a:gd name="csX164" fmla="*/ 1455606 w 2584008"/>
              <a:gd name="csY164" fmla="*/ 187004 h 2584008"/>
              <a:gd name="csX165" fmla="*/ 1499724 w 2584008"/>
              <a:gd name="csY165" fmla="*/ 212476 h 2584008"/>
              <a:gd name="csX166" fmla="*/ 1504386 w 2584008"/>
              <a:gd name="csY166" fmla="*/ 229874 h 2584008"/>
              <a:gd name="csX167" fmla="*/ 1498033 w 2584008"/>
              <a:gd name="csY167" fmla="*/ 240878 h 2584008"/>
              <a:gd name="csX168" fmla="*/ 1740319 w 2584008"/>
              <a:gd name="csY168" fmla="*/ 240878 h 2584008"/>
              <a:gd name="csX169" fmla="*/ 1753056 w 2584008"/>
              <a:gd name="csY169" fmla="*/ 253615 h 2584008"/>
              <a:gd name="csX170" fmla="*/ 1753056 w 2584008"/>
              <a:gd name="csY170" fmla="*/ 304557 h 2584008"/>
              <a:gd name="csX171" fmla="*/ 1740319 w 2584008"/>
              <a:gd name="csY171" fmla="*/ 317294 h 2584008"/>
              <a:gd name="csX172" fmla="*/ 1635731 w 2584008"/>
              <a:gd name="csY172" fmla="*/ 317294 h 2584008"/>
              <a:gd name="csX173" fmla="*/ 1635731 w 2584008"/>
              <a:gd name="csY173" fmla="*/ 351080 h 2584008"/>
              <a:gd name="csX174" fmla="*/ 1747971 w 2584008"/>
              <a:gd name="csY174" fmla="*/ 351080 h 2584008"/>
              <a:gd name="csX175" fmla="*/ 1760707 w 2584008"/>
              <a:gd name="csY175" fmla="*/ 363816 h 2584008"/>
              <a:gd name="csX176" fmla="*/ 1760707 w 2584008"/>
              <a:gd name="csY176" fmla="*/ 414759 h 2584008"/>
              <a:gd name="csX177" fmla="*/ 1747971 w 2584008"/>
              <a:gd name="csY177" fmla="*/ 427495 h 2584008"/>
              <a:gd name="csX178" fmla="*/ 1635731 w 2584008"/>
              <a:gd name="csY178" fmla="*/ 427495 h 2584008"/>
              <a:gd name="csX179" fmla="*/ 1635731 w 2584008"/>
              <a:gd name="csY179" fmla="*/ 482630 h 2584008"/>
              <a:gd name="csX180" fmla="*/ 1740319 w 2584008"/>
              <a:gd name="csY180" fmla="*/ 482630 h 2584008"/>
              <a:gd name="csX181" fmla="*/ 1753056 w 2584008"/>
              <a:gd name="csY181" fmla="*/ 495367 h 2584008"/>
              <a:gd name="csX182" fmla="*/ 1753056 w 2584008"/>
              <a:gd name="csY182" fmla="*/ 546309 h 2584008"/>
              <a:gd name="csX183" fmla="*/ 1740319 w 2584008"/>
              <a:gd name="csY183" fmla="*/ 559046 h 2584008"/>
              <a:gd name="csX184" fmla="*/ 1635731 w 2584008"/>
              <a:gd name="csY184" fmla="*/ 559046 h 2584008"/>
              <a:gd name="csX185" fmla="*/ 1635731 w 2584008"/>
              <a:gd name="csY185" fmla="*/ 629460 h 2584008"/>
              <a:gd name="csX186" fmla="*/ 1622994 w 2584008"/>
              <a:gd name="csY186" fmla="*/ 642196 h 2584008"/>
              <a:gd name="csX187" fmla="*/ 1572051 w 2584008"/>
              <a:gd name="csY187" fmla="*/ 642196 h 2584008"/>
              <a:gd name="csX188" fmla="*/ 1559315 w 2584008"/>
              <a:gd name="csY188" fmla="*/ 629460 h 2584008"/>
              <a:gd name="csX189" fmla="*/ 1559315 w 2584008"/>
              <a:gd name="csY189" fmla="*/ 559046 h 2584008"/>
              <a:gd name="csX190" fmla="*/ 1359883 w 2584008"/>
              <a:gd name="csY190" fmla="*/ 559046 h 2584008"/>
              <a:gd name="csX191" fmla="*/ 1347146 w 2584008"/>
              <a:gd name="csY191" fmla="*/ 546309 h 2584008"/>
              <a:gd name="csX192" fmla="*/ 1347146 w 2584008"/>
              <a:gd name="csY192" fmla="*/ 495367 h 2584008"/>
              <a:gd name="csX193" fmla="*/ 1359883 w 2584008"/>
              <a:gd name="csY193" fmla="*/ 482630 h 2584008"/>
              <a:gd name="csX194" fmla="*/ 1417229 w 2584008"/>
              <a:gd name="csY194" fmla="*/ 482630 h 2584008"/>
              <a:gd name="csX195" fmla="*/ 1417229 w 2584008"/>
              <a:gd name="csY195" fmla="*/ 427495 h 2584008"/>
              <a:gd name="csX196" fmla="*/ 1410334 w 2584008"/>
              <a:gd name="csY196" fmla="*/ 427495 h 2584008"/>
              <a:gd name="csX197" fmla="*/ 1401328 w 2584008"/>
              <a:gd name="csY197" fmla="*/ 423765 h 2584008"/>
              <a:gd name="csX198" fmla="*/ 1397616 w 2584008"/>
              <a:gd name="csY198" fmla="*/ 414805 h 2584008"/>
              <a:gd name="csX199" fmla="*/ 1383345 w 2584008"/>
              <a:gd name="csY199" fmla="*/ 439522 h 2584008"/>
              <a:gd name="csX200" fmla="*/ 1365947 w 2584008"/>
              <a:gd name="csY200" fmla="*/ 444185 h 2584008"/>
              <a:gd name="csX201" fmla="*/ 1321830 w 2584008"/>
              <a:gd name="csY201" fmla="*/ 418713 h 2584008"/>
              <a:gd name="csX202" fmla="*/ 1317168 w 2584008"/>
              <a:gd name="csY202" fmla="*/ 401315 h 2584008"/>
              <a:gd name="csX203" fmla="*/ 1438208 w 2584008"/>
              <a:gd name="csY203" fmla="*/ 191666 h 2584008"/>
              <a:gd name="csX204" fmla="*/ 1445941 w 2584008"/>
              <a:gd name="csY204" fmla="*/ 185732 h 2584008"/>
              <a:gd name="csX205" fmla="*/ 939099 w 2584008"/>
              <a:gd name="csY205" fmla="*/ 173875 h 2584008"/>
              <a:gd name="csX206" fmla="*/ 949680 w 2584008"/>
              <a:gd name="csY206" fmla="*/ 175268 h 2584008"/>
              <a:gd name="csX207" fmla="*/ 997980 w 2584008"/>
              <a:gd name="csY207" fmla="*/ 203154 h 2584008"/>
              <a:gd name="csX208" fmla="*/ 1003083 w 2584008"/>
              <a:gd name="csY208" fmla="*/ 222201 h 2584008"/>
              <a:gd name="csX209" fmla="*/ 982211 w 2584008"/>
              <a:gd name="csY209" fmla="*/ 258352 h 2584008"/>
              <a:gd name="csX210" fmla="*/ 1033103 w 2584008"/>
              <a:gd name="csY210" fmla="*/ 258352 h 2584008"/>
              <a:gd name="csX211" fmla="*/ 1088875 w 2584008"/>
              <a:gd name="csY211" fmla="*/ 258352 h 2584008"/>
              <a:gd name="csX212" fmla="*/ 1227841 w 2584008"/>
              <a:gd name="csY212" fmla="*/ 258352 h 2584008"/>
              <a:gd name="csX213" fmla="*/ 1241784 w 2584008"/>
              <a:gd name="csY213" fmla="*/ 272295 h 2584008"/>
              <a:gd name="csX214" fmla="*/ 1241784 w 2584008"/>
              <a:gd name="csY214" fmla="*/ 328067 h 2584008"/>
              <a:gd name="csX215" fmla="*/ 1227841 w 2584008"/>
              <a:gd name="csY215" fmla="*/ 342010 h 2584008"/>
              <a:gd name="csX216" fmla="*/ 1102818 w 2584008"/>
              <a:gd name="csY216" fmla="*/ 342010 h 2584008"/>
              <a:gd name="csX217" fmla="*/ 1102818 w 2584008"/>
              <a:gd name="csY217" fmla="*/ 437261 h 2584008"/>
              <a:gd name="csX218" fmla="*/ 1279375 w 2584008"/>
              <a:gd name="csY218" fmla="*/ 437261 h 2584008"/>
              <a:gd name="csX219" fmla="*/ 1293318 w 2584008"/>
              <a:gd name="csY219" fmla="*/ 451204 h 2584008"/>
              <a:gd name="csX220" fmla="*/ 1293318 w 2584008"/>
              <a:gd name="csY220" fmla="*/ 506976 h 2584008"/>
              <a:gd name="csX221" fmla="*/ 1279375 w 2584008"/>
              <a:gd name="csY221" fmla="*/ 520919 h 2584008"/>
              <a:gd name="csX222" fmla="*/ 1102818 w 2584008"/>
              <a:gd name="csY222" fmla="*/ 520919 h 2584008"/>
              <a:gd name="csX223" fmla="*/ 1102818 w 2584008"/>
              <a:gd name="csY223" fmla="*/ 637302 h 2584008"/>
              <a:gd name="csX224" fmla="*/ 1088875 w 2584008"/>
              <a:gd name="csY224" fmla="*/ 651245 h 2584008"/>
              <a:gd name="csX225" fmla="*/ 1033103 w 2584008"/>
              <a:gd name="csY225" fmla="*/ 651245 h 2584008"/>
              <a:gd name="csX226" fmla="*/ 1019160 w 2584008"/>
              <a:gd name="csY226" fmla="*/ 637302 h 2584008"/>
              <a:gd name="csX227" fmla="*/ 1019160 w 2584008"/>
              <a:gd name="csY227" fmla="*/ 520919 h 2584008"/>
              <a:gd name="csX228" fmla="*/ 842601 w 2584008"/>
              <a:gd name="csY228" fmla="*/ 520919 h 2584008"/>
              <a:gd name="csX229" fmla="*/ 828658 w 2584008"/>
              <a:gd name="csY229" fmla="*/ 506976 h 2584008"/>
              <a:gd name="csX230" fmla="*/ 828658 w 2584008"/>
              <a:gd name="csY230" fmla="*/ 451204 h 2584008"/>
              <a:gd name="csX231" fmla="*/ 842601 w 2584008"/>
              <a:gd name="csY231" fmla="*/ 437261 h 2584008"/>
              <a:gd name="csX232" fmla="*/ 1019160 w 2584008"/>
              <a:gd name="csY232" fmla="*/ 437261 h 2584008"/>
              <a:gd name="csX233" fmla="*/ 1019160 w 2584008"/>
              <a:gd name="csY233" fmla="*/ 342010 h 2584008"/>
              <a:gd name="csX234" fmla="*/ 933911 w 2584008"/>
              <a:gd name="csY234" fmla="*/ 342010 h 2584008"/>
              <a:gd name="csX235" fmla="*/ 888865 w 2584008"/>
              <a:gd name="csY235" fmla="*/ 420033 h 2584008"/>
              <a:gd name="csX236" fmla="*/ 869818 w 2584008"/>
              <a:gd name="csY236" fmla="*/ 425137 h 2584008"/>
              <a:gd name="csX237" fmla="*/ 821518 w 2584008"/>
              <a:gd name="csY237" fmla="*/ 397251 h 2584008"/>
              <a:gd name="csX238" fmla="*/ 816415 w 2584008"/>
              <a:gd name="csY238" fmla="*/ 378204 h 2584008"/>
              <a:gd name="csX239" fmla="*/ 930633 w 2584008"/>
              <a:gd name="csY239" fmla="*/ 180372 h 2584008"/>
              <a:gd name="csX240" fmla="*/ 939099 w 2584008"/>
              <a:gd name="csY240" fmla="*/ 173875 h 2584008"/>
              <a:gd name="csX241" fmla="*/ 1292004 w 2584008"/>
              <a:gd name="csY241" fmla="*/ 78037 h 2584008"/>
              <a:gd name="csX242" fmla="*/ 78037 w 2584008"/>
              <a:gd name="csY242" fmla="*/ 1292004 h 2584008"/>
              <a:gd name="csX243" fmla="*/ 1292004 w 2584008"/>
              <a:gd name="csY243" fmla="*/ 2505971 h 2584008"/>
              <a:gd name="csX244" fmla="*/ 2505971 w 2584008"/>
              <a:gd name="csY244" fmla="*/ 1292004 h 2584008"/>
              <a:gd name="csX245" fmla="*/ 1292004 w 2584008"/>
              <a:gd name="csY245" fmla="*/ 78037 h 2584008"/>
              <a:gd name="csX246" fmla="*/ 1292004 w 2584008"/>
              <a:gd name="csY246" fmla="*/ 0 h 2584008"/>
              <a:gd name="csX247" fmla="*/ 2584008 w 2584008"/>
              <a:gd name="csY247" fmla="*/ 1292004 h 2584008"/>
              <a:gd name="csX248" fmla="*/ 1292004 w 2584008"/>
              <a:gd name="csY248" fmla="*/ 2584008 h 2584008"/>
              <a:gd name="csX249" fmla="*/ 0 w 2584008"/>
              <a:gd name="csY249" fmla="*/ 1292004 h 2584008"/>
              <a:gd name="csX250" fmla="*/ 1292004 w 2584008"/>
              <a:gd name="csY250" fmla="*/ 0 h 258400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</a:cxnLst>
            <a:rect l="l" t="t" r="r" b="b"/>
            <a:pathLst>
              <a:path w="2584008" h="2584008">
                <a:moveTo>
                  <a:pt x="1703194" y="2141478"/>
                </a:moveTo>
                <a:cubicBezTo>
                  <a:pt x="1675421" y="2141478"/>
                  <a:pt x="1652906" y="2163993"/>
                  <a:pt x="1652906" y="2191766"/>
                </a:cubicBezTo>
                <a:lnTo>
                  <a:pt x="1652906" y="2276054"/>
                </a:lnTo>
                <a:cubicBezTo>
                  <a:pt x="1652906" y="2303827"/>
                  <a:pt x="1675421" y="2326342"/>
                  <a:pt x="1703194" y="2326342"/>
                </a:cubicBezTo>
                <a:lnTo>
                  <a:pt x="1738811" y="2326342"/>
                </a:lnTo>
                <a:cubicBezTo>
                  <a:pt x="1766584" y="2326342"/>
                  <a:pt x="1789099" y="2303827"/>
                  <a:pt x="1789099" y="2276054"/>
                </a:cubicBezTo>
                <a:lnTo>
                  <a:pt x="1789099" y="2191766"/>
                </a:lnTo>
                <a:cubicBezTo>
                  <a:pt x="1789099" y="2163993"/>
                  <a:pt x="1766584" y="2141478"/>
                  <a:pt x="1738811" y="2141478"/>
                </a:cubicBezTo>
                <a:close/>
                <a:moveTo>
                  <a:pt x="1156204" y="2015508"/>
                </a:moveTo>
                <a:cubicBezTo>
                  <a:pt x="1128431" y="2015508"/>
                  <a:pt x="1105916" y="2038022"/>
                  <a:pt x="1105916" y="2065796"/>
                </a:cubicBezTo>
                <a:lnTo>
                  <a:pt x="1105916" y="2276054"/>
                </a:lnTo>
                <a:cubicBezTo>
                  <a:pt x="1105916" y="2303827"/>
                  <a:pt x="1128431" y="2326342"/>
                  <a:pt x="1156204" y="2326342"/>
                </a:cubicBezTo>
                <a:lnTo>
                  <a:pt x="1191822" y="2326342"/>
                </a:lnTo>
                <a:cubicBezTo>
                  <a:pt x="1219595" y="2326342"/>
                  <a:pt x="1242110" y="2303827"/>
                  <a:pt x="1242110" y="2276054"/>
                </a:cubicBezTo>
                <a:lnTo>
                  <a:pt x="1242110" y="2065796"/>
                </a:lnTo>
                <a:cubicBezTo>
                  <a:pt x="1242110" y="2038022"/>
                  <a:pt x="1219595" y="2015508"/>
                  <a:pt x="1191822" y="2015508"/>
                </a:cubicBezTo>
                <a:close/>
                <a:moveTo>
                  <a:pt x="1688721" y="1953709"/>
                </a:moveTo>
                <a:lnTo>
                  <a:pt x="1753284" y="1953709"/>
                </a:lnTo>
                <a:cubicBezTo>
                  <a:pt x="1803628" y="1953709"/>
                  <a:pt x="1844441" y="1994522"/>
                  <a:pt x="1844441" y="2044866"/>
                </a:cubicBezTo>
                <a:lnTo>
                  <a:pt x="1844441" y="2055008"/>
                </a:lnTo>
                <a:lnTo>
                  <a:pt x="1786921" y="2055008"/>
                </a:lnTo>
                <a:lnTo>
                  <a:pt x="1785147" y="2046221"/>
                </a:lnTo>
                <a:cubicBezTo>
                  <a:pt x="1777513" y="2028172"/>
                  <a:pt x="1759641" y="2015508"/>
                  <a:pt x="1738811" y="2015508"/>
                </a:cubicBezTo>
                <a:lnTo>
                  <a:pt x="1703194" y="2015508"/>
                </a:lnTo>
                <a:cubicBezTo>
                  <a:pt x="1675421" y="2015508"/>
                  <a:pt x="1652906" y="2038022"/>
                  <a:pt x="1652906" y="2065796"/>
                </a:cubicBezTo>
                <a:lnTo>
                  <a:pt x="1652906" y="2087024"/>
                </a:lnTo>
                <a:lnTo>
                  <a:pt x="1653239" y="2086843"/>
                </a:lnTo>
                <a:cubicBezTo>
                  <a:pt x="1664145" y="2082230"/>
                  <a:pt x="1676135" y="2079679"/>
                  <a:pt x="1688721" y="2079679"/>
                </a:cubicBezTo>
                <a:lnTo>
                  <a:pt x="1753284" y="2079679"/>
                </a:lnTo>
                <a:cubicBezTo>
                  <a:pt x="1803628" y="2079679"/>
                  <a:pt x="1844441" y="2120492"/>
                  <a:pt x="1844441" y="2170836"/>
                </a:cubicBezTo>
                <a:lnTo>
                  <a:pt x="1844441" y="2296983"/>
                </a:lnTo>
                <a:cubicBezTo>
                  <a:pt x="1844441" y="2347327"/>
                  <a:pt x="1803628" y="2388140"/>
                  <a:pt x="1753284" y="2388140"/>
                </a:cubicBezTo>
                <a:lnTo>
                  <a:pt x="1688721" y="2388140"/>
                </a:lnTo>
                <a:cubicBezTo>
                  <a:pt x="1638376" y="2388140"/>
                  <a:pt x="1597564" y="2347327"/>
                  <a:pt x="1597564" y="2296983"/>
                </a:cubicBezTo>
                <a:lnTo>
                  <a:pt x="1597564" y="2044866"/>
                </a:lnTo>
                <a:cubicBezTo>
                  <a:pt x="1597564" y="1994522"/>
                  <a:pt x="1638376" y="1953709"/>
                  <a:pt x="1688721" y="1953709"/>
                </a:cubicBezTo>
                <a:close/>
                <a:moveTo>
                  <a:pt x="1417515" y="1953709"/>
                </a:moveTo>
                <a:lnTo>
                  <a:pt x="1482079" y="1953709"/>
                </a:lnTo>
                <a:cubicBezTo>
                  <a:pt x="1532423" y="1953709"/>
                  <a:pt x="1573235" y="1994522"/>
                  <a:pt x="1573235" y="2044866"/>
                </a:cubicBezTo>
                <a:lnTo>
                  <a:pt x="1573235" y="2064539"/>
                </a:lnTo>
                <a:lnTo>
                  <a:pt x="1573235" y="2123424"/>
                </a:lnTo>
                <a:lnTo>
                  <a:pt x="1573235" y="2143097"/>
                </a:lnTo>
                <a:cubicBezTo>
                  <a:pt x="1573235" y="2193441"/>
                  <a:pt x="1532423" y="2234253"/>
                  <a:pt x="1482079" y="2234253"/>
                </a:cubicBezTo>
                <a:lnTo>
                  <a:pt x="1449797" y="2234253"/>
                </a:lnTo>
                <a:lnTo>
                  <a:pt x="1449797" y="2234106"/>
                </a:lnTo>
                <a:lnTo>
                  <a:pt x="1431988" y="2234106"/>
                </a:lnTo>
                <a:cubicBezTo>
                  <a:pt x="1404215" y="2234106"/>
                  <a:pt x="1381700" y="2256621"/>
                  <a:pt x="1381700" y="2284395"/>
                </a:cubicBezTo>
                <a:lnTo>
                  <a:pt x="1381700" y="2325419"/>
                </a:lnTo>
                <a:lnTo>
                  <a:pt x="1575080" y="2325419"/>
                </a:lnTo>
                <a:lnTo>
                  <a:pt x="1575080" y="2389670"/>
                </a:lnTo>
                <a:lnTo>
                  <a:pt x="1326590" y="2389670"/>
                </a:lnTo>
                <a:lnTo>
                  <a:pt x="1326590" y="2342022"/>
                </a:lnTo>
                <a:lnTo>
                  <a:pt x="1326359" y="2342022"/>
                </a:lnTo>
                <a:lnTo>
                  <a:pt x="1326359" y="2263466"/>
                </a:lnTo>
                <a:cubicBezTo>
                  <a:pt x="1326359" y="2213121"/>
                  <a:pt x="1367170" y="2172308"/>
                  <a:pt x="1417515" y="2172308"/>
                </a:cubicBezTo>
                <a:lnTo>
                  <a:pt x="1449797" y="2172308"/>
                </a:lnTo>
                <a:lnTo>
                  <a:pt x="1449797" y="2172455"/>
                </a:lnTo>
                <a:lnTo>
                  <a:pt x="1467605" y="2172455"/>
                </a:lnTo>
                <a:cubicBezTo>
                  <a:pt x="1495379" y="2172455"/>
                  <a:pt x="1517894" y="2149940"/>
                  <a:pt x="1517894" y="2122167"/>
                </a:cubicBezTo>
                <a:lnTo>
                  <a:pt x="1517894" y="2065796"/>
                </a:lnTo>
                <a:cubicBezTo>
                  <a:pt x="1517894" y="2038022"/>
                  <a:pt x="1495379" y="2015508"/>
                  <a:pt x="1467605" y="2015508"/>
                </a:cubicBezTo>
                <a:lnTo>
                  <a:pt x="1431988" y="2015508"/>
                </a:lnTo>
                <a:cubicBezTo>
                  <a:pt x="1404215" y="2015508"/>
                  <a:pt x="1381700" y="2038022"/>
                  <a:pt x="1381700" y="2065796"/>
                </a:cubicBezTo>
                <a:lnTo>
                  <a:pt x="1381700" y="2123424"/>
                </a:lnTo>
                <a:lnTo>
                  <a:pt x="1326359" y="2123424"/>
                </a:lnTo>
                <a:lnTo>
                  <a:pt x="1326359" y="2044866"/>
                </a:lnTo>
                <a:cubicBezTo>
                  <a:pt x="1326359" y="1994522"/>
                  <a:pt x="1367170" y="1953709"/>
                  <a:pt x="1417515" y="1953709"/>
                </a:cubicBezTo>
                <a:close/>
                <a:moveTo>
                  <a:pt x="1141732" y="1953709"/>
                </a:moveTo>
                <a:lnTo>
                  <a:pt x="1206294" y="1953709"/>
                </a:lnTo>
                <a:cubicBezTo>
                  <a:pt x="1256639" y="1953709"/>
                  <a:pt x="1297452" y="1994522"/>
                  <a:pt x="1297452" y="2044866"/>
                </a:cubicBezTo>
                <a:lnTo>
                  <a:pt x="1297452" y="2296983"/>
                </a:lnTo>
                <a:cubicBezTo>
                  <a:pt x="1297452" y="2347327"/>
                  <a:pt x="1256639" y="2388140"/>
                  <a:pt x="1206294" y="2388140"/>
                </a:cubicBezTo>
                <a:lnTo>
                  <a:pt x="1141732" y="2388140"/>
                </a:lnTo>
                <a:cubicBezTo>
                  <a:pt x="1091387" y="2388140"/>
                  <a:pt x="1050574" y="2347327"/>
                  <a:pt x="1050574" y="2296983"/>
                </a:cubicBezTo>
                <a:lnTo>
                  <a:pt x="1050574" y="2044866"/>
                </a:lnTo>
                <a:cubicBezTo>
                  <a:pt x="1050574" y="1994522"/>
                  <a:pt x="1091387" y="1953709"/>
                  <a:pt x="1141732" y="1953709"/>
                </a:cubicBezTo>
                <a:close/>
                <a:moveTo>
                  <a:pt x="873325" y="1953709"/>
                </a:moveTo>
                <a:lnTo>
                  <a:pt x="937887" y="1953709"/>
                </a:lnTo>
                <a:cubicBezTo>
                  <a:pt x="988232" y="1953709"/>
                  <a:pt x="1029044" y="1994522"/>
                  <a:pt x="1029044" y="2044866"/>
                </a:cubicBezTo>
                <a:lnTo>
                  <a:pt x="1029044" y="2064539"/>
                </a:lnTo>
                <a:lnTo>
                  <a:pt x="1029044" y="2123424"/>
                </a:lnTo>
                <a:lnTo>
                  <a:pt x="1029044" y="2143097"/>
                </a:lnTo>
                <a:cubicBezTo>
                  <a:pt x="1029044" y="2193441"/>
                  <a:pt x="988232" y="2234253"/>
                  <a:pt x="937887" y="2234253"/>
                </a:cubicBezTo>
                <a:lnTo>
                  <a:pt x="905606" y="2234253"/>
                </a:lnTo>
                <a:lnTo>
                  <a:pt x="905606" y="2234106"/>
                </a:lnTo>
                <a:lnTo>
                  <a:pt x="887797" y="2234106"/>
                </a:lnTo>
                <a:cubicBezTo>
                  <a:pt x="860024" y="2234106"/>
                  <a:pt x="837510" y="2256621"/>
                  <a:pt x="837510" y="2284395"/>
                </a:cubicBezTo>
                <a:lnTo>
                  <a:pt x="837510" y="2325419"/>
                </a:lnTo>
                <a:lnTo>
                  <a:pt x="1030889" y="2325419"/>
                </a:lnTo>
                <a:lnTo>
                  <a:pt x="1030889" y="2389670"/>
                </a:lnTo>
                <a:lnTo>
                  <a:pt x="782167" y="2389670"/>
                </a:lnTo>
                <a:lnTo>
                  <a:pt x="782167" y="2325419"/>
                </a:lnTo>
                <a:lnTo>
                  <a:pt x="782167" y="2263466"/>
                </a:lnTo>
                <a:cubicBezTo>
                  <a:pt x="782167" y="2213121"/>
                  <a:pt x="822980" y="2172308"/>
                  <a:pt x="873325" y="2172308"/>
                </a:cubicBezTo>
                <a:lnTo>
                  <a:pt x="905606" y="2172308"/>
                </a:lnTo>
                <a:lnTo>
                  <a:pt x="905606" y="2172455"/>
                </a:lnTo>
                <a:lnTo>
                  <a:pt x="923415" y="2172455"/>
                </a:lnTo>
                <a:cubicBezTo>
                  <a:pt x="951188" y="2172455"/>
                  <a:pt x="973703" y="2149940"/>
                  <a:pt x="973703" y="2122167"/>
                </a:cubicBezTo>
                <a:lnTo>
                  <a:pt x="973703" y="2065796"/>
                </a:lnTo>
                <a:cubicBezTo>
                  <a:pt x="973703" y="2038022"/>
                  <a:pt x="951188" y="2015508"/>
                  <a:pt x="923415" y="2015508"/>
                </a:cubicBezTo>
                <a:lnTo>
                  <a:pt x="887797" y="2015508"/>
                </a:lnTo>
                <a:cubicBezTo>
                  <a:pt x="860024" y="2015508"/>
                  <a:pt x="837510" y="2038022"/>
                  <a:pt x="837510" y="2065796"/>
                </a:cubicBezTo>
                <a:lnTo>
                  <a:pt x="837510" y="2123424"/>
                </a:lnTo>
                <a:lnTo>
                  <a:pt x="782167" y="2123424"/>
                </a:lnTo>
                <a:lnTo>
                  <a:pt x="782167" y="2044866"/>
                </a:lnTo>
                <a:cubicBezTo>
                  <a:pt x="782167" y="1994522"/>
                  <a:pt x="822980" y="1953709"/>
                  <a:pt x="873325" y="1953709"/>
                </a:cubicBezTo>
                <a:close/>
                <a:moveTo>
                  <a:pt x="1995986" y="1052578"/>
                </a:moveTo>
                <a:lnTo>
                  <a:pt x="2213735" y="1250779"/>
                </a:lnTo>
                <a:lnTo>
                  <a:pt x="2276508" y="1538457"/>
                </a:lnTo>
                <a:lnTo>
                  <a:pt x="2058757" y="1340256"/>
                </a:lnTo>
                <a:close/>
                <a:moveTo>
                  <a:pt x="1493645" y="427495"/>
                </a:moveTo>
                <a:lnTo>
                  <a:pt x="1493645" y="482630"/>
                </a:lnTo>
                <a:lnTo>
                  <a:pt x="1559315" y="482630"/>
                </a:lnTo>
                <a:lnTo>
                  <a:pt x="1559315" y="427495"/>
                </a:lnTo>
                <a:close/>
                <a:moveTo>
                  <a:pt x="651164" y="406426"/>
                </a:moveTo>
                <a:lnTo>
                  <a:pt x="706760" y="527882"/>
                </a:lnTo>
                <a:lnTo>
                  <a:pt x="688316" y="568174"/>
                </a:lnTo>
                <a:lnTo>
                  <a:pt x="942552" y="822410"/>
                </a:lnTo>
                <a:lnTo>
                  <a:pt x="941784" y="822981"/>
                </a:lnTo>
                <a:lnTo>
                  <a:pt x="1173053" y="1041695"/>
                </a:lnTo>
                <a:lnTo>
                  <a:pt x="1954873" y="1041695"/>
                </a:lnTo>
                <a:lnTo>
                  <a:pt x="1838795" y="1506008"/>
                </a:lnTo>
                <a:lnTo>
                  <a:pt x="1837579" y="1506008"/>
                </a:lnTo>
                <a:lnTo>
                  <a:pt x="1803474" y="1812491"/>
                </a:lnTo>
                <a:lnTo>
                  <a:pt x="1805831" y="1812491"/>
                </a:lnTo>
                <a:lnTo>
                  <a:pt x="1824287" y="1886318"/>
                </a:lnTo>
                <a:lnTo>
                  <a:pt x="1676244" y="1886318"/>
                </a:lnTo>
                <a:lnTo>
                  <a:pt x="1694700" y="1812491"/>
                </a:lnTo>
                <a:lnTo>
                  <a:pt x="1697055" y="1812491"/>
                </a:lnTo>
                <a:lnTo>
                  <a:pt x="1662952" y="1506008"/>
                </a:lnTo>
                <a:lnTo>
                  <a:pt x="1653337" y="1506008"/>
                </a:lnTo>
                <a:lnTo>
                  <a:pt x="1632802" y="1750834"/>
                </a:lnTo>
                <a:lnTo>
                  <a:pt x="1649186" y="1816367"/>
                </a:lnTo>
                <a:lnTo>
                  <a:pt x="1537599" y="1816367"/>
                </a:lnTo>
                <a:lnTo>
                  <a:pt x="1553981" y="1750837"/>
                </a:lnTo>
                <a:lnTo>
                  <a:pt x="1533447" y="1506008"/>
                </a:lnTo>
                <a:lnTo>
                  <a:pt x="1029868" y="1506008"/>
                </a:lnTo>
                <a:lnTo>
                  <a:pt x="995764" y="1812491"/>
                </a:lnTo>
                <a:lnTo>
                  <a:pt x="998119" y="1812491"/>
                </a:lnTo>
                <a:lnTo>
                  <a:pt x="1016576" y="1886318"/>
                </a:lnTo>
                <a:lnTo>
                  <a:pt x="868532" y="1886318"/>
                </a:lnTo>
                <a:lnTo>
                  <a:pt x="886989" y="1812491"/>
                </a:lnTo>
                <a:lnTo>
                  <a:pt x="889345" y="1812491"/>
                </a:lnTo>
                <a:lnTo>
                  <a:pt x="855462" y="1507996"/>
                </a:lnTo>
                <a:lnTo>
                  <a:pt x="754569" y="1553345"/>
                </a:lnTo>
                <a:lnTo>
                  <a:pt x="783513" y="1633526"/>
                </a:lnTo>
                <a:lnTo>
                  <a:pt x="831636" y="1683296"/>
                </a:lnTo>
                <a:lnTo>
                  <a:pt x="734998" y="1739090"/>
                </a:lnTo>
                <a:lnTo>
                  <a:pt x="714069" y="1665925"/>
                </a:lnTo>
                <a:lnTo>
                  <a:pt x="717737" y="1663807"/>
                </a:lnTo>
                <a:lnTo>
                  <a:pt x="607817" y="1533509"/>
                </a:lnTo>
                <a:lnTo>
                  <a:pt x="695340" y="1482978"/>
                </a:lnTo>
                <a:lnTo>
                  <a:pt x="827401" y="1387744"/>
                </a:lnTo>
                <a:lnTo>
                  <a:pt x="751016" y="1082202"/>
                </a:lnTo>
                <a:lnTo>
                  <a:pt x="703788" y="999688"/>
                </a:lnTo>
                <a:lnTo>
                  <a:pt x="380855" y="1239459"/>
                </a:lnTo>
                <a:lnTo>
                  <a:pt x="236206" y="1094809"/>
                </a:lnTo>
                <a:lnTo>
                  <a:pt x="619050" y="579181"/>
                </a:lnTo>
                <a:lnTo>
                  <a:pt x="595567" y="527882"/>
                </a:lnTo>
                <a:close/>
                <a:moveTo>
                  <a:pt x="1453914" y="317294"/>
                </a:moveTo>
                <a:lnTo>
                  <a:pt x="1434408" y="351080"/>
                </a:lnTo>
                <a:lnTo>
                  <a:pt x="1559315" y="351080"/>
                </a:lnTo>
                <a:lnTo>
                  <a:pt x="1559315" y="317294"/>
                </a:lnTo>
                <a:close/>
                <a:moveTo>
                  <a:pt x="1445941" y="185732"/>
                </a:moveTo>
                <a:cubicBezTo>
                  <a:pt x="1449090" y="184888"/>
                  <a:pt x="1452561" y="185246"/>
                  <a:pt x="1455606" y="187004"/>
                </a:cubicBezTo>
                <a:lnTo>
                  <a:pt x="1499724" y="212476"/>
                </a:lnTo>
                <a:cubicBezTo>
                  <a:pt x="1505816" y="215993"/>
                  <a:pt x="1507903" y="223782"/>
                  <a:pt x="1504386" y="229874"/>
                </a:cubicBezTo>
                <a:lnTo>
                  <a:pt x="1498033" y="240878"/>
                </a:lnTo>
                <a:lnTo>
                  <a:pt x="1740319" y="240878"/>
                </a:lnTo>
                <a:cubicBezTo>
                  <a:pt x="1747354" y="240878"/>
                  <a:pt x="1753056" y="246580"/>
                  <a:pt x="1753056" y="253615"/>
                </a:cubicBezTo>
                <a:lnTo>
                  <a:pt x="1753056" y="304557"/>
                </a:lnTo>
                <a:cubicBezTo>
                  <a:pt x="1753056" y="311592"/>
                  <a:pt x="1747354" y="317294"/>
                  <a:pt x="1740319" y="317294"/>
                </a:cubicBezTo>
                <a:lnTo>
                  <a:pt x="1635731" y="317294"/>
                </a:lnTo>
                <a:lnTo>
                  <a:pt x="1635731" y="351080"/>
                </a:lnTo>
                <a:lnTo>
                  <a:pt x="1747971" y="351080"/>
                </a:lnTo>
                <a:cubicBezTo>
                  <a:pt x="1755005" y="351080"/>
                  <a:pt x="1760707" y="356782"/>
                  <a:pt x="1760707" y="363816"/>
                </a:cubicBezTo>
                <a:lnTo>
                  <a:pt x="1760707" y="414759"/>
                </a:lnTo>
                <a:cubicBezTo>
                  <a:pt x="1760707" y="421793"/>
                  <a:pt x="1755005" y="427495"/>
                  <a:pt x="1747971" y="427495"/>
                </a:cubicBezTo>
                <a:lnTo>
                  <a:pt x="1635731" y="427495"/>
                </a:lnTo>
                <a:lnTo>
                  <a:pt x="1635731" y="482630"/>
                </a:lnTo>
                <a:lnTo>
                  <a:pt x="1740319" y="482630"/>
                </a:lnTo>
                <a:cubicBezTo>
                  <a:pt x="1747354" y="482630"/>
                  <a:pt x="1753056" y="488332"/>
                  <a:pt x="1753056" y="495367"/>
                </a:cubicBezTo>
                <a:lnTo>
                  <a:pt x="1753056" y="546309"/>
                </a:lnTo>
                <a:cubicBezTo>
                  <a:pt x="1753056" y="553344"/>
                  <a:pt x="1747354" y="559046"/>
                  <a:pt x="1740319" y="559046"/>
                </a:cubicBezTo>
                <a:lnTo>
                  <a:pt x="1635731" y="559046"/>
                </a:lnTo>
                <a:lnTo>
                  <a:pt x="1635731" y="629460"/>
                </a:lnTo>
                <a:cubicBezTo>
                  <a:pt x="1635731" y="636494"/>
                  <a:pt x="1630028" y="642196"/>
                  <a:pt x="1622994" y="642196"/>
                </a:cubicBezTo>
                <a:lnTo>
                  <a:pt x="1572051" y="642196"/>
                </a:lnTo>
                <a:cubicBezTo>
                  <a:pt x="1565017" y="642196"/>
                  <a:pt x="1559315" y="636494"/>
                  <a:pt x="1559315" y="629460"/>
                </a:cubicBezTo>
                <a:lnTo>
                  <a:pt x="1559315" y="559046"/>
                </a:lnTo>
                <a:lnTo>
                  <a:pt x="1359883" y="559046"/>
                </a:lnTo>
                <a:cubicBezTo>
                  <a:pt x="1352848" y="559046"/>
                  <a:pt x="1347146" y="553344"/>
                  <a:pt x="1347146" y="546309"/>
                </a:cubicBezTo>
                <a:lnTo>
                  <a:pt x="1347146" y="495367"/>
                </a:lnTo>
                <a:cubicBezTo>
                  <a:pt x="1347146" y="488332"/>
                  <a:pt x="1352848" y="482630"/>
                  <a:pt x="1359883" y="482630"/>
                </a:cubicBezTo>
                <a:lnTo>
                  <a:pt x="1417229" y="482630"/>
                </a:lnTo>
                <a:lnTo>
                  <a:pt x="1417229" y="427495"/>
                </a:lnTo>
                <a:lnTo>
                  <a:pt x="1410334" y="427495"/>
                </a:lnTo>
                <a:cubicBezTo>
                  <a:pt x="1406817" y="427495"/>
                  <a:pt x="1403633" y="426070"/>
                  <a:pt x="1401328" y="423765"/>
                </a:cubicBezTo>
                <a:lnTo>
                  <a:pt x="1397616" y="414805"/>
                </a:lnTo>
                <a:lnTo>
                  <a:pt x="1383345" y="439522"/>
                </a:lnTo>
                <a:cubicBezTo>
                  <a:pt x="1379828" y="445615"/>
                  <a:pt x="1372039" y="447702"/>
                  <a:pt x="1365947" y="444185"/>
                </a:cubicBezTo>
                <a:lnTo>
                  <a:pt x="1321830" y="418713"/>
                </a:lnTo>
                <a:cubicBezTo>
                  <a:pt x="1315738" y="415196"/>
                  <a:pt x="1313651" y="407407"/>
                  <a:pt x="1317168" y="401315"/>
                </a:cubicBezTo>
                <a:lnTo>
                  <a:pt x="1438208" y="191666"/>
                </a:lnTo>
                <a:cubicBezTo>
                  <a:pt x="1439967" y="188620"/>
                  <a:pt x="1442793" y="186575"/>
                  <a:pt x="1445941" y="185732"/>
                </a:cubicBezTo>
                <a:close/>
                <a:moveTo>
                  <a:pt x="939099" y="173875"/>
                </a:moveTo>
                <a:cubicBezTo>
                  <a:pt x="942546" y="172952"/>
                  <a:pt x="946345" y="173343"/>
                  <a:pt x="949680" y="175268"/>
                </a:cubicBezTo>
                <a:lnTo>
                  <a:pt x="997980" y="203154"/>
                </a:lnTo>
                <a:cubicBezTo>
                  <a:pt x="1004649" y="207005"/>
                  <a:pt x="1006934" y="215531"/>
                  <a:pt x="1003083" y="222201"/>
                </a:cubicBezTo>
                <a:lnTo>
                  <a:pt x="982211" y="258352"/>
                </a:lnTo>
                <a:lnTo>
                  <a:pt x="1033103" y="258352"/>
                </a:lnTo>
                <a:lnTo>
                  <a:pt x="1088875" y="258352"/>
                </a:lnTo>
                <a:lnTo>
                  <a:pt x="1227841" y="258352"/>
                </a:lnTo>
                <a:cubicBezTo>
                  <a:pt x="1235542" y="258352"/>
                  <a:pt x="1241784" y="264594"/>
                  <a:pt x="1241784" y="272295"/>
                </a:cubicBezTo>
                <a:lnTo>
                  <a:pt x="1241784" y="328067"/>
                </a:lnTo>
                <a:cubicBezTo>
                  <a:pt x="1241784" y="335768"/>
                  <a:pt x="1235542" y="342010"/>
                  <a:pt x="1227841" y="342010"/>
                </a:cubicBezTo>
                <a:lnTo>
                  <a:pt x="1102818" y="342010"/>
                </a:lnTo>
                <a:lnTo>
                  <a:pt x="1102818" y="437261"/>
                </a:lnTo>
                <a:lnTo>
                  <a:pt x="1279375" y="437261"/>
                </a:lnTo>
                <a:cubicBezTo>
                  <a:pt x="1287076" y="437261"/>
                  <a:pt x="1293318" y="443503"/>
                  <a:pt x="1293318" y="451204"/>
                </a:cubicBezTo>
                <a:lnTo>
                  <a:pt x="1293318" y="506976"/>
                </a:lnTo>
                <a:cubicBezTo>
                  <a:pt x="1293318" y="514677"/>
                  <a:pt x="1287076" y="520919"/>
                  <a:pt x="1279375" y="520919"/>
                </a:cubicBezTo>
                <a:lnTo>
                  <a:pt x="1102818" y="520919"/>
                </a:lnTo>
                <a:lnTo>
                  <a:pt x="1102818" y="637302"/>
                </a:lnTo>
                <a:cubicBezTo>
                  <a:pt x="1102818" y="645003"/>
                  <a:pt x="1096576" y="651245"/>
                  <a:pt x="1088875" y="651245"/>
                </a:cubicBezTo>
                <a:lnTo>
                  <a:pt x="1033103" y="651245"/>
                </a:lnTo>
                <a:cubicBezTo>
                  <a:pt x="1025402" y="651245"/>
                  <a:pt x="1019160" y="645003"/>
                  <a:pt x="1019160" y="637302"/>
                </a:cubicBezTo>
                <a:lnTo>
                  <a:pt x="1019160" y="520919"/>
                </a:lnTo>
                <a:lnTo>
                  <a:pt x="842601" y="520919"/>
                </a:lnTo>
                <a:cubicBezTo>
                  <a:pt x="834900" y="520919"/>
                  <a:pt x="828658" y="514677"/>
                  <a:pt x="828658" y="506976"/>
                </a:cubicBezTo>
                <a:lnTo>
                  <a:pt x="828658" y="451204"/>
                </a:lnTo>
                <a:cubicBezTo>
                  <a:pt x="828658" y="443503"/>
                  <a:pt x="834900" y="437261"/>
                  <a:pt x="842601" y="437261"/>
                </a:cubicBezTo>
                <a:lnTo>
                  <a:pt x="1019160" y="437261"/>
                </a:lnTo>
                <a:lnTo>
                  <a:pt x="1019160" y="342010"/>
                </a:lnTo>
                <a:lnTo>
                  <a:pt x="933911" y="342010"/>
                </a:lnTo>
                <a:lnTo>
                  <a:pt x="888865" y="420033"/>
                </a:lnTo>
                <a:cubicBezTo>
                  <a:pt x="885014" y="426703"/>
                  <a:pt x="876487" y="428987"/>
                  <a:pt x="869818" y="425137"/>
                </a:cubicBezTo>
                <a:lnTo>
                  <a:pt x="821518" y="397251"/>
                </a:lnTo>
                <a:cubicBezTo>
                  <a:pt x="814849" y="393400"/>
                  <a:pt x="812564" y="384874"/>
                  <a:pt x="816415" y="378204"/>
                </a:cubicBezTo>
                <a:lnTo>
                  <a:pt x="930633" y="180372"/>
                </a:lnTo>
                <a:cubicBezTo>
                  <a:pt x="932559" y="177037"/>
                  <a:pt x="935653" y="174799"/>
                  <a:pt x="939099" y="173875"/>
                </a:cubicBezTo>
                <a:close/>
                <a:moveTo>
                  <a:pt x="1292004" y="78037"/>
                </a:moveTo>
                <a:cubicBezTo>
                  <a:pt x="621549" y="78037"/>
                  <a:pt x="78037" y="621549"/>
                  <a:pt x="78037" y="1292004"/>
                </a:cubicBezTo>
                <a:cubicBezTo>
                  <a:pt x="78037" y="1962459"/>
                  <a:pt x="621549" y="2505971"/>
                  <a:pt x="1292004" y="2505971"/>
                </a:cubicBezTo>
                <a:cubicBezTo>
                  <a:pt x="1962459" y="2505971"/>
                  <a:pt x="2505971" y="1962459"/>
                  <a:pt x="2505971" y="1292004"/>
                </a:cubicBezTo>
                <a:cubicBezTo>
                  <a:pt x="2505971" y="621549"/>
                  <a:pt x="1962459" y="78037"/>
                  <a:pt x="1292004" y="78037"/>
                </a:cubicBezTo>
                <a:close/>
                <a:moveTo>
                  <a:pt x="1292004" y="0"/>
                </a:moveTo>
                <a:cubicBezTo>
                  <a:pt x="2005558" y="0"/>
                  <a:pt x="2584008" y="578450"/>
                  <a:pt x="2584008" y="1292004"/>
                </a:cubicBezTo>
                <a:cubicBezTo>
                  <a:pt x="2584008" y="2005558"/>
                  <a:pt x="2005558" y="2584008"/>
                  <a:pt x="1292004" y="2584008"/>
                </a:cubicBezTo>
                <a:cubicBezTo>
                  <a:pt x="578450" y="2584008"/>
                  <a:pt x="0" y="2005558"/>
                  <a:pt x="0" y="1292004"/>
                </a:cubicBezTo>
                <a:cubicBezTo>
                  <a:pt x="0" y="578450"/>
                  <a:pt x="578450" y="0"/>
                  <a:pt x="129200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491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99021</TotalTime>
  <Words>14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pptxo34_干支、午年（うまどし）のはんこイラスト</dc:title>
  <dc:subject>pptxo34_干支、午年（うまどし）のはんこイラスト</dc:subject>
  <dc:creator>でじけろお</dc:creator>
  <cp:revision>1</cp:revision>
  <dcterms:created xsi:type="dcterms:W3CDTF">2018-05-20T00:31:01Z</dcterms:created>
  <dcterms:modified xsi:type="dcterms:W3CDTF">2025-11-28T03:36:19Z</dcterms:modified>
  <cp:version>1</cp:version>
</cp:coreProperties>
</file>