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9" r:id="rId2"/>
    <p:sldId id="10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3712D-55C3-FE3A-02E7-7933E33C9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BFD6BEF-2EA6-10E9-FEA3-BB68C63FF618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イグアナのイラスト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71CA9F-F017-970D-0BE9-6C823911A3E3}"/>
              </a:ext>
            </a:extLst>
          </p:cNvPr>
          <p:cNvGrpSpPr/>
          <p:nvPr/>
        </p:nvGrpSpPr>
        <p:grpSpPr>
          <a:xfrm>
            <a:off x="812540" y="3834045"/>
            <a:ext cx="2447290" cy="2475275"/>
            <a:chOff x="3148265" y="-73843"/>
            <a:chExt cx="3033556" cy="3068245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8AA5417-1F5A-A430-849D-05D99668ECED}"/>
                </a:ext>
              </a:extLst>
            </p:cNvPr>
            <p:cNvGrpSpPr/>
            <p:nvPr/>
          </p:nvGrpSpPr>
          <p:grpSpPr>
            <a:xfrm>
              <a:off x="3148265" y="1030889"/>
              <a:ext cx="3033556" cy="1963513"/>
              <a:chOff x="3148265" y="1030889"/>
              <a:chExt cx="3033556" cy="196351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A29006B-4809-627B-BE0E-B9AA3052C30A}"/>
                  </a:ext>
                </a:extLst>
              </p:cNvPr>
              <p:cNvSpPr/>
              <p:nvPr/>
            </p:nvSpPr>
            <p:spPr bwMode="auto">
              <a:xfrm rot="16200000" flipH="1">
                <a:off x="2961894" y="1836344"/>
                <a:ext cx="1089164" cy="716421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27831 w 1163638"/>
                  <a:gd name="connsiteY0" fmla="*/ 788194 h 788194"/>
                  <a:gd name="connsiteX1" fmla="*/ 885032 w 1163638"/>
                  <a:gd name="connsiteY1" fmla="*/ 788194 h 788194"/>
                  <a:gd name="connsiteX2" fmla="*/ 992187 w 1163638"/>
                  <a:gd name="connsiteY2" fmla="*/ 740569 h 788194"/>
                  <a:gd name="connsiteX3" fmla="*/ 1023144 w 1163638"/>
                  <a:gd name="connsiteY3" fmla="*/ 633412 h 788194"/>
                  <a:gd name="connsiteX4" fmla="*/ 1027907 w 1163638"/>
                  <a:gd name="connsiteY4" fmla="*/ 247650 h 788194"/>
                  <a:gd name="connsiteX5" fmla="*/ 1108870 w 1163638"/>
                  <a:gd name="connsiteY5" fmla="*/ 180975 h 788194"/>
                  <a:gd name="connsiteX6" fmla="*/ 1163638 w 1163638"/>
                  <a:gd name="connsiteY6" fmla="*/ 104775 h 788194"/>
                  <a:gd name="connsiteX7" fmla="*/ 1101725 w 1163638"/>
                  <a:gd name="connsiteY7" fmla="*/ 107156 h 788194"/>
                  <a:gd name="connsiteX8" fmla="*/ 1099344 w 1163638"/>
                  <a:gd name="connsiteY8" fmla="*/ 66675 h 788194"/>
                  <a:gd name="connsiteX9" fmla="*/ 1039813 w 1163638"/>
                  <a:gd name="connsiteY9" fmla="*/ 54769 h 788194"/>
                  <a:gd name="connsiteX10" fmla="*/ 1044575 w 1163638"/>
                  <a:gd name="connsiteY10" fmla="*/ 0 h 788194"/>
                  <a:gd name="connsiteX11" fmla="*/ 918368 w 1163638"/>
                  <a:gd name="connsiteY11" fmla="*/ 66675 h 788194"/>
                  <a:gd name="connsiteX12" fmla="*/ 849313 w 1163638"/>
                  <a:gd name="connsiteY12" fmla="*/ 197644 h 788194"/>
                  <a:gd name="connsiteX13" fmla="*/ 849313 w 1163638"/>
                  <a:gd name="connsiteY13" fmla="*/ 566737 h 788194"/>
                  <a:gd name="connsiteX14" fmla="*/ 0 w 1163638"/>
                  <a:gd name="connsiteY14" fmla="*/ 528637 h 788194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850107 w 1164432"/>
                  <a:gd name="connsiteY13" fmla="*/ 566737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925203 w 1164432"/>
                  <a:gd name="connsiteY4" fmla="*/ 457713 h 789259"/>
                  <a:gd name="connsiteX5" fmla="*/ 1079504 w 1164432"/>
                  <a:gd name="connsiteY5" fmla="*/ 339728 h 789259"/>
                  <a:gd name="connsiteX6" fmla="*/ 1109664 w 1164432"/>
                  <a:gd name="connsiteY6" fmla="*/ 180975 h 789259"/>
                  <a:gd name="connsiteX7" fmla="*/ 1164432 w 1164432"/>
                  <a:gd name="connsiteY7" fmla="*/ 104775 h 789259"/>
                  <a:gd name="connsiteX8" fmla="*/ 1102519 w 1164432"/>
                  <a:gd name="connsiteY8" fmla="*/ 107156 h 789259"/>
                  <a:gd name="connsiteX9" fmla="*/ 1100138 w 1164432"/>
                  <a:gd name="connsiteY9" fmla="*/ 66675 h 789259"/>
                  <a:gd name="connsiteX10" fmla="*/ 1040607 w 1164432"/>
                  <a:gd name="connsiteY10" fmla="*/ 54769 h 789259"/>
                  <a:gd name="connsiteX11" fmla="*/ 1045369 w 1164432"/>
                  <a:gd name="connsiteY11" fmla="*/ 0 h 789259"/>
                  <a:gd name="connsiteX12" fmla="*/ 919162 w 1164432"/>
                  <a:gd name="connsiteY12" fmla="*/ 66675 h 789259"/>
                  <a:gd name="connsiteX13" fmla="*/ 850107 w 1164432"/>
                  <a:gd name="connsiteY13" fmla="*/ 197644 h 789259"/>
                  <a:gd name="connsiteX14" fmla="*/ 262735 w 1164432"/>
                  <a:gd name="connsiteY14" fmla="*/ 576265 h 789259"/>
                  <a:gd name="connsiteX15" fmla="*/ 794 w 1164432"/>
                  <a:gd name="connsiteY15" fmla="*/ 528637 h 789259"/>
                  <a:gd name="connsiteX0" fmla="*/ 0 w 1164432"/>
                  <a:gd name="connsiteY0" fmla="*/ 772319 h 812547"/>
                  <a:gd name="connsiteX1" fmla="*/ 885826 w 1164432"/>
                  <a:gd name="connsiteY1" fmla="*/ 788194 h 812547"/>
                  <a:gd name="connsiteX2" fmla="*/ 954091 w 1164432"/>
                  <a:gd name="connsiteY2" fmla="*/ 407991 h 812547"/>
                  <a:gd name="connsiteX3" fmla="*/ 925203 w 1164432"/>
                  <a:gd name="connsiteY3" fmla="*/ 457713 h 812547"/>
                  <a:gd name="connsiteX4" fmla="*/ 1079504 w 1164432"/>
                  <a:gd name="connsiteY4" fmla="*/ 339728 h 812547"/>
                  <a:gd name="connsiteX5" fmla="*/ 1109664 w 1164432"/>
                  <a:gd name="connsiteY5" fmla="*/ 180975 h 812547"/>
                  <a:gd name="connsiteX6" fmla="*/ 1164432 w 1164432"/>
                  <a:gd name="connsiteY6" fmla="*/ 104775 h 812547"/>
                  <a:gd name="connsiteX7" fmla="*/ 1102519 w 1164432"/>
                  <a:gd name="connsiteY7" fmla="*/ 107156 h 812547"/>
                  <a:gd name="connsiteX8" fmla="*/ 1100138 w 1164432"/>
                  <a:gd name="connsiteY8" fmla="*/ 66675 h 812547"/>
                  <a:gd name="connsiteX9" fmla="*/ 1040607 w 1164432"/>
                  <a:gd name="connsiteY9" fmla="*/ 54769 h 812547"/>
                  <a:gd name="connsiteX10" fmla="*/ 1045369 w 1164432"/>
                  <a:gd name="connsiteY10" fmla="*/ 0 h 812547"/>
                  <a:gd name="connsiteX11" fmla="*/ 919162 w 1164432"/>
                  <a:gd name="connsiteY11" fmla="*/ 66675 h 812547"/>
                  <a:gd name="connsiteX12" fmla="*/ 850107 w 1164432"/>
                  <a:gd name="connsiteY12" fmla="*/ 197644 h 812547"/>
                  <a:gd name="connsiteX13" fmla="*/ 262735 w 1164432"/>
                  <a:gd name="connsiteY13" fmla="*/ 576265 h 812547"/>
                  <a:gd name="connsiteX14" fmla="*/ 794 w 1164432"/>
                  <a:gd name="connsiteY14" fmla="*/ 528637 h 812547"/>
                  <a:gd name="connsiteX0" fmla="*/ 0 w 1164432"/>
                  <a:gd name="connsiteY0" fmla="*/ 772319 h 793921"/>
                  <a:gd name="connsiteX1" fmla="*/ 346079 w 1164432"/>
                  <a:gd name="connsiteY1" fmla="*/ 762798 h 793921"/>
                  <a:gd name="connsiteX2" fmla="*/ 954091 w 1164432"/>
                  <a:gd name="connsiteY2" fmla="*/ 407991 h 793921"/>
                  <a:gd name="connsiteX3" fmla="*/ 925203 w 1164432"/>
                  <a:gd name="connsiteY3" fmla="*/ 457713 h 793921"/>
                  <a:gd name="connsiteX4" fmla="*/ 1079504 w 1164432"/>
                  <a:gd name="connsiteY4" fmla="*/ 339728 h 793921"/>
                  <a:gd name="connsiteX5" fmla="*/ 1109664 w 1164432"/>
                  <a:gd name="connsiteY5" fmla="*/ 180975 h 793921"/>
                  <a:gd name="connsiteX6" fmla="*/ 1164432 w 1164432"/>
                  <a:gd name="connsiteY6" fmla="*/ 104775 h 793921"/>
                  <a:gd name="connsiteX7" fmla="*/ 1102519 w 1164432"/>
                  <a:gd name="connsiteY7" fmla="*/ 107156 h 793921"/>
                  <a:gd name="connsiteX8" fmla="*/ 1100138 w 1164432"/>
                  <a:gd name="connsiteY8" fmla="*/ 66675 h 793921"/>
                  <a:gd name="connsiteX9" fmla="*/ 1040607 w 1164432"/>
                  <a:gd name="connsiteY9" fmla="*/ 54769 h 793921"/>
                  <a:gd name="connsiteX10" fmla="*/ 1045369 w 1164432"/>
                  <a:gd name="connsiteY10" fmla="*/ 0 h 793921"/>
                  <a:gd name="connsiteX11" fmla="*/ 919162 w 1164432"/>
                  <a:gd name="connsiteY11" fmla="*/ 66675 h 793921"/>
                  <a:gd name="connsiteX12" fmla="*/ 850107 w 1164432"/>
                  <a:gd name="connsiteY12" fmla="*/ 197644 h 793921"/>
                  <a:gd name="connsiteX13" fmla="*/ 262735 w 1164432"/>
                  <a:gd name="connsiteY13" fmla="*/ 576265 h 793921"/>
                  <a:gd name="connsiteX14" fmla="*/ 794 w 1164432"/>
                  <a:gd name="connsiteY14" fmla="*/ 528637 h 793921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2735 w 1164432"/>
                  <a:gd name="connsiteY13" fmla="*/ 5762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60387 h 7792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25203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3308"/>
                  <a:gd name="connsiteX1" fmla="*/ 346079 w 1164432"/>
                  <a:gd name="connsiteY1" fmla="*/ 762798 h 793308"/>
                  <a:gd name="connsiteX2" fmla="*/ 931553 w 1164432"/>
                  <a:gd name="connsiteY2" fmla="*/ 416438 h 793308"/>
                  <a:gd name="connsiteX3" fmla="*/ 1079504 w 1164432"/>
                  <a:gd name="connsiteY3" fmla="*/ 339728 h 793308"/>
                  <a:gd name="connsiteX4" fmla="*/ 1109664 w 1164432"/>
                  <a:gd name="connsiteY4" fmla="*/ 180975 h 793308"/>
                  <a:gd name="connsiteX5" fmla="*/ 1164432 w 1164432"/>
                  <a:gd name="connsiteY5" fmla="*/ 104775 h 793308"/>
                  <a:gd name="connsiteX6" fmla="*/ 1102519 w 1164432"/>
                  <a:gd name="connsiteY6" fmla="*/ 107156 h 793308"/>
                  <a:gd name="connsiteX7" fmla="*/ 1100138 w 1164432"/>
                  <a:gd name="connsiteY7" fmla="*/ 66675 h 793308"/>
                  <a:gd name="connsiteX8" fmla="*/ 1040607 w 1164432"/>
                  <a:gd name="connsiteY8" fmla="*/ 54769 h 793308"/>
                  <a:gd name="connsiteX9" fmla="*/ 1045369 w 1164432"/>
                  <a:gd name="connsiteY9" fmla="*/ 0 h 793308"/>
                  <a:gd name="connsiteX10" fmla="*/ 919162 w 1164432"/>
                  <a:gd name="connsiteY10" fmla="*/ 66675 h 793308"/>
                  <a:gd name="connsiteX11" fmla="*/ 850107 w 1164432"/>
                  <a:gd name="connsiteY11" fmla="*/ 197644 h 793308"/>
                  <a:gd name="connsiteX12" fmla="*/ 265910 w 1164432"/>
                  <a:gd name="connsiteY12" fmla="*/ 563565 h 793308"/>
                  <a:gd name="connsiteX13" fmla="*/ 794 w 1164432"/>
                  <a:gd name="connsiteY13" fmla="*/ 560387 h 793308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0 w 1164432"/>
                  <a:gd name="connsiteY12" fmla="*/ 563565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36516 w 1164432"/>
                  <a:gd name="connsiteY13" fmla="*/ 546103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10325 w 1164432"/>
                  <a:gd name="connsiteY13" fmla="*/ 546106 h 772319"/>
                  <a:gd name="connsiteX0" fmla="*/ 0 w 1159670"/>
                  <a:gd name="connsiteY0" fmla="*/ 750891 h 782525"/>
                  <a:gd name="connsiteX1" fmla="*/ 341317 w 1159670"/>
                  <a:gd name="connsiteY1" fmla="*/ 762798 h 782525"/>
                  <a:gd name="connsiteX2" fmla="*/ 929966 w 1159670"/>
                  <a:gd name="connsiteY2" fmla="*/ 457713 h 782525"/>
                  <a:gd name="connsiteX3" fmla="*/ 1074742 w 1159670"/>
                  <a:gd name="connsiteY3" fmla="*/ 339728 h 782525"/>
                  <a:gd name="connsiteX4" fmla="*/ 1104902 w 1159670"/>
                  <a:gd name="connsiteY4" fmla="*/ 180975 h 782525"/>
                  <a:gd name="connsiteX5" fmla="*/ 1159670 w 1159670"/>
                  <a:gd name="connsiteY5" fmla="*/ 104775 h 782525"/>
                  <a:gd name="connsiteX6" fmla="*/ 1097757 w 1159670"/>
                  <a:gd name="connsiteY6" fmla="*/ 107156 h 782525"/>
                  <a:gd name="connsiteX7" fmla="*/ 1095376 w 1159670"/>
                  <a:gd name="connsiteY7" fmla="*/ 66675 h 782525"/>
                  <a:gd name="connsiteX8" fmla="*/ 1035845 w 1159670"/>
                  <a:gd name="connsiteY8" fmla="*/ 54769 h 782525"/>
                  <a:gd name="connsiteX9" fmla="*/ 1040607 w 1159670"/>
                  <a:gd name="connsiteY9" fmla="*/ 0 h 782525"/>
                  <a:gd name="connsiteX10" fmla="*/ 914400 w 1159670"/>
                  <a:gd name="connsiteY10" fmla="*/ 66675 h 782525"/>
                  <a:gd name="connsiteX11" fmla="*/ 845345 w 1159670"/>
                  <a:gd name="connsiteY11" fmla="*/ 197644 h 782525"/>
                  <a:gd name="connsiteX12" fmla="*/ 261151 w 1159670"/>
                  <a:gd name="connsiteY12" fmla="*/ 549280 h 782525"/>
                  <a:gd name="connsiteX13" fmla="*/ 5563 w 1159670"/>
                  <a:gd name="connsiteY13" fmla="*/ 546106 h 782525"/>
                  <a:gd name="connsiteX0" fmla="*/ 0 w 1159670"/>
                  <a:gd name="connsiteY0" fmla="*/ 750891 h 762798"/>
                  <a:gd name="connsiteX1" fmla="*/ 341317 w 1159670"/>
                  <a:gd name="connsiteY1" fmla="*/ 762798 h 762798"/>
                  <a:gd name="connsiteX2" fmla="*/ 929966 w 1159670"/>
                  <a:gd name="connsiteY2" fmla="*/ 457713 h 762798"/>
                  <a:gd name="connsiteX3" fmla="*/ 1074742 w 1159670"/>
                  <a:gd name="connsiteY3" fmla="*/ 339728 h 762798"/>
                  <a:gd name="connsiteX4" fmla="*/ 1104902 w 1159670"/>
                  <a:gd name="connsiteY4" fmla="*/ 180975 h 762798"/>
                  <a:gd name="connsiteX5" fmla="*/ 1159670 w 1159670"/>
                  <a:gd name="connsiteY5" fmla="*/ 104775 h 762798"/>
                  <a:gd name="connsiteX6" fmla="*/ 1097757 w 1159670"/>
                  <a:gd name="connsiteY6" fmla="*/ 107156 h 762798"/>
                  <a:gd name="connsiteX7" fmla="*/ 1095376 w 1159670"/>
                  <a:gd name="connsiteY7" fmla="*/ 66675 h 762798"/>
                  <a:gd name="connsiteX8" fmla="*/ 1035845 w 1159670"/>
                  <a:gd name="connsiteY8" fmla="*/ 54769 h 762798"/>
                  <a:gd name="connsiteX9" fmla="*/ 1040607 w 1159670"/>
                  <a:gd name="connsiteY9" fmla="*/ 0 h 762798"/>
                  <a:gd name="connsiteX10" fmla="*/ 914400 w 1159670"/>
                  <a:gd name="connsiteY10" fmla="*/ 66675 h 762798"/>
                  <a:gd name="connsiteX11" fmla="*/ 845345 w 1159670"/>
                  <a:gd name="connsiteY11" fmla="*/ 197644 h 762798"/>
                  <a:gd name="connsiteX12" fmla="*/ 261151 w 1159670"/>
                  <a:gd name="connsiteY12" fmla="*/ 549280 h 762798"/>
                  <a:gd name="connsiteX13" fmla="*/ 5563 w 1159670"/>
                  <a:gd name="connsiteY13" fmla="*/ 546106 h 76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9670" h="762798">
                    <a:moveTo>
                      <a:pt x="0" y="750891"/>
                    </a:moveTo>
                    <a:lnTo>
                      <a:pt x="341317" y="762798"/>
                    </a:lnTo>
                    <a:cubicBezTo>
                      <a:pt x="496311" y="713935"/>
                      <a:pt x="807729" y="528225"/>
                      <a:pt x="929966" y="457713"/>
                    </a:cubicBezTo>
                    <a:cubicBezTo>
                      <a:pt x="1052204" y="387201"/>
                      <a:pt x="1045586" y="385851"/>
                      <a:pt x="1074742" y="339728"/>
                    </a:cubicBezTo>
                    <a:cubicBezTo>
                      <a:pt x="1103898" y="293605"/>
                      <a:pt x="1090747" y="220134"/>
                      <a:pt x="1104902" y="180975"/>
                    </a:cubicBezTo>
                    <a:cubicBezTo>
                      <a:pt x="1119057" y="141816"/>
                      <a:pt x="1145383" y="130175"/>
                      <a:pt x="1159670" y="104775"/>
                    </a:cubicBezTo>
                    <a:cubicBezTo>
                      <a:pt x="1139032" y="105569"/>
                      <a:pt x="1113632" y="118268"/>
                      <a:pt x="1097757" y="107156"/>
                    </a:cubicBezTo>
                    <a:cubicBezTo>
                      <a:pt x="1081882" y="96044"/>
                      <a:pt x="1096170" y="80169"/>
                      <a:pt x="1095376" y="66675"/>
                    </a:cubicBezTo>
                    <a:cubicBezTo>
                      <a:pt x="1075532" y="62706"/>
                      <a:pt x="1048546" y="73025"/>
                      <a:pt x="1035845" y="54769"/>
                    </a:cubicBezTo>
                    <a:cubicBezTo>
                      <a:pt x="1023144" y="36513"/>
                      <a:pt x="1039020" y="18256"/>
                      <a:pt x="1040607" y="0"/>
                    </a:cubicBezTo>
                    <a:cubicBezTo>
                      <a:pt x="992982" y="26987"/>
                      <a:pt x="964407" y="25400"/>
                      <a:pt x="914400" y="66675"/>
                    </a:cubicBezTo>
                    <a:cubicBezTo>
                      <a:pt x="864393" y="107950"/>
                      <a:pt x="875639" y="136261"/>
                      <a:pt x="845345" y="197644"/>
                    </a:cubicBezTo>
                    <a:cubicBezTo>
                      <a:pt x="736470" y="280459"/>
                      <a:pt x="455883" y="427306"/>
                      <a:pt x="261151" y="549280"/>
                    </a:cubicBezTo>
                    <a:lnTo>
                      <a:pt x="5563" y="546106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D749D2B-7656-D6D1-2309-56AC109A13D4}"/>
                  </a:ext>
                </a:extLst>
              </p:cNvPr>
              <p:cNvSpPr/>
              <p:nvPr/>
            </p:nvSpPr>
            <p:spPr bwMode="auto">
              <a:xfrm rot="14397132">
                <a:off x="3665167" y="1100344"/>
                <a:ext cx="1504597" cy="1365688"/>
              </a:xfrm>
              <a:custGeom>
                <a:avLst/>
                <a:gdLst>
                  <a:gd name="connsiteX0" fmla="*/ 1116655 w 1504597"/>
                  <a:gd name="connsiteY0" fmla="*/ 1357978 h 1365253"/>
                  <a:gd name="connsiteX1" fmla="*/ 927451 w 1504597"/>
                  <a:gd name="connsiteY1" fmla="*/ 1365253 h 1365253"/>
                  <a:gd name="connsiteX2" fmla="*/ 0 w 1504597"/>
                  <a:gd name="connsiteY2" fmla="*/ 884471 h 1365253"/>
                  <a:gd name="connsiteX3" fmla="*/ 966591 w 1504597"/>
                  <a:gd name="connsiteY3" fmla="*/ 0 h 1365253"/>
                  <a:gd name="connsiteX4" fmla="*/ 1500167 w 1504597"/>
                  <a:gd name="connsiteY4" fmla="*/ 195143 h 1365253"/>
                  <a:gd name="connsiteX5" fmla="*/ 1504597 w 1504597"/>
                  <a:gd name="connsiteY5" fmla="*/ 198830 h 1365253"/>
                  <a:gd name="connsiteX6" fmla="*/ 1426947 w 1504597"/>
                  <a:gd name="connsiteY6" fmla="*/ 260065 h 1365253"/>
                  <a:gd name="connsiteX7" fmla="*/ 1199953 w 1504597"/>
                  <a:gd name="connsiteY7" fmla="*/ 540440 h 1365253"/>
                  <a:gd name="connsiteX8" fmla="*/ 1075776 w 1504597"/>
                  <a:gd name="connsiteY8" fmla="*/ 1256013 h 1365253"/>
                  <a:gd name="connsiteX0" fmla="*/ 1116655 w 1504597"/>
                  <a:gd name="connsiteY0" fmla="*/ 1358413 h 1365688"/>
                  <a:gd name="connsiteX1" fmla="*/ 927451 w 1504597"/>
                  <a:gd name="connsiteY1" fmla="*/ 1365688 h 1365688"/>
                  <a:gd name="connsiteX2" fmla="*/ 0 w 1504597"/>
                  <a:gd name="connsiteY2" fmla="*/ 884906 h 1365688"/>
                  <a:gd name="connsiteX3" fmla="*/ 966591 w 1504597"/>
                  <a:gd name="connsiteY3" fmla="*/ 435 h 1365688"/>
                  <a:gd name="connsiteX4" fmla="*/ 1500167 w 1504597"/>
                  <a:gd name="connsiteY4" fmla="*/ 195578 h 1365688"/>
                  <a:gd name="connsiteX5" fmla="*/ 1504597 w 1504597"/>
                  <a:gd name="connsiteY5" fmla="*/ 199265 h 1365688"/>
                  <a:gd name="connsiteX6" fmla="*/ 1426947 w 1504597"/>
                  <a:gd name="connsiteY6" fmla="*/ 260500 h 1365688"/>
                  <a:gd name="connsiteX7" fmla="*/ 1199953 w 1504597"/>
                  <a:gd name="connsiteY7" fmla="*/ 540875 h 1365688"/>
                  <a:gd name="connsiteX8" fmla="*/ 1075776 w 1504597"/>
                  <a:gd name="connsiteY8" fmla="*/ 1256448 h 1365688"/>
                  <a:gd name="connsiteX9" fmla="*/ 1116655 w 1504597"/>
                  <a:gd name="connsiteY9" fmla="*/ 1358413 h 136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4597" h="1365688">
                    <a:moveTo>
                      <a:pt x="1116655" y="1358413"/>
                    </a:moveTo>
                    <a:lnTo>
                      <a:pt x="927451" y="1365688"/>
                    </a:lnTo>
                    <a:cubicBezTo>
                      <a:pt x="397941" y="1365688"/>
                      <a:pt x="0" y="1206173"/>
                      <a:pt x="0" y="884906"/>
                    </a:cubicBezTo>
                    <a:cubicBezTo>
                      <a:pt x="0" y="563639"/>
                      <a:pt x="271777" y="-18160"/>
                      <a:pt x="966591" y="435"/>
                    </a:cubicBezTo>
                    <a:cubicBezTo>
                      <a:pt x="1165087" y="5747"/>
                      <a:pt x="1348524" y="79636"/>
                      <a:pt x="1500167" y="195578"/>
                    </a:cubicBezTo>
                    <a:lnTo>
                      <a:pt x="1504597" y="199265"/>
                    </a:lnTo>
                    <a:lnTo>
                      <a:pt x="1426947" y="260500"/>
                    </a:lnTo>
                    <a:cubicBezTo>
                      <a:pt x="1341848" y="335814"/>
                      <a:pt x="1263883" y="430357"/>
                      <a:pt x="1199953" y="540875"/>
                    </a:cubicBezTo>
                    <a:cubicBezTo>
                      <a:pt x="1057887" y="786468"/>
                      <a:pt x="1018752" y="1052816"/>
                      <a:pt x="1075776" y="1256448"/>
                    </a:cubicBezTo>
                    <a:lnTo>
                      <a:pt x="1116655" y="1358413"/>
                    </a:ln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340ED1E-2728-9E78-D19B-486C43AA18FC}"/>
                  </a:ext>
                </a:extLst>
              </p:cNvPr>
              <p:cNvSpPr/>
              <p:nvPr/>
            </p:nvSpPr>
            <p:spPr bwMode="auto">
              <a:xfrm rot="16200000" flipH="1">
                <a:off x="3446378" y="1848409"/>
                <a:ext cx="1159670" cy="762798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27831 w 1163638"/>
                  <a:gd name="connsiteY0" fmla="*/ 788194 h 788194"/>
                  <a:gd name="connsiteX1" fmla="*/ 885032 w 1163638"/>
                  <a:gd name="connsiteY1" fmla="*/ 788194 h 788194"/>
                  <a:gd name="connsiteX2" fmla="*/ 992187 w 1163638"/>
                  <a:gd name="connsiteY2" fmla="*/ 740569 h 788194"/>
                  <a:gd name="connsiteX3" fmla="*/ 1023144 w 1163638"/>
                  <a:gd name="connsiteY3" fmla="*/ 633412 h 788194"/>
                  <a:gd name="connsiteX4" fmla="*/ 1027907 w 1163638"/>
                  <a:gd name="connsiteY4" fmla="*/ 247650 h 788194"/>
                  <a:gd name="connsiteX5" fmla="*/ 1108870 w 1163638"/>
                  <a:gd name="connsiteY5" fmla="*/ 180975 h 788194"/>
                  <a:gd name="connsiteX6" fmla="*/ 1163638 w 1163638"/>
                  <a:gd name="connsiteY6" fmla="*/ 104775 h 788194"/>
                  <a:gd name="connsiteX7" fmla="*/ 1101725 w 1163638"/>
                  <a:gd name="connsiteY7" fmla="*/ 107156 h 788194"/>
                  <a:gd name="connsiteX8" fmla="*/ 1099344 w 1163638"/>
                  <a:gd name="connsiteY8" fmla="*/ 66675 h 788194"/>
                  <a:gd name="connsiteX9" fmla="*/ 1039813 w 1163638"/>
                  <a:gd name="connsiteY9" fmla="*/ 54769 h 788194"/>
                  <a:gd name="connsiteX10" fmla="*/ 1044575 w 1163638"/>
                  <a:gd name="connsiteY10" fmla="*/ 0 h 788194"/>
                  <a:gd name="connsiteX11" fmla="*/ 918368 w 1163638"/>
                  <a:gd name="connsiteY11" fmla="*/ 66675 h 788194"/>
                  <a:gd name="connsiteX12" fmla="*/ 849313 w 1163638"/>
                  <a:gd name="connsiteY12" fmla="*/ 197644 h 788194"/>
                  <a:gd name="connsiteX13" fmla="*/ 849313 w 1163638"/>
                  <a:gd name="connsiteY13" fmla="*/ 566737 h 788194"/>
                  <a:gd name="connsiteX14" fmla="*/ 0 w 1163638"/>
                  <a:gd name="connsiteY14" fmla="*/ 528637 h 788194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850107 w 1164432"/>
                  <a:gd name="connsiteY13" fmla="*/ 566737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925203 w 1164432"/>
                  <a:gd name="connsiteY4" fmla="*/ 457713 h 789259"/>
                  <a:gd name="connsiteX5" fmla="*/ 1079504 w 1164432"/>
                  <a:gd name="connsiteY5" fmla="*/ 339728 h 789259"/>
                  <a:gd name="connsiteX6" fmla="*/ 1109664 w 1164432"/>
                  <a:gd name="connsiteY6" fmla="*/ 180975 h 789259"/>
                  <a:gd name="connsiteX7" fmla="*/ 1164432 w 1164432"/>
                  <a:gd name="connsiteY7" fmla="*/ 104775 h 789259"/>
                  <a:gd name="connsiteX8" fmla="*/ 1102519 w 1164432"/>
                  <a:gd name="connsiteY8" fmla="*/ 107156 h 789259"/>
                  <a:gd name="connsiteX9" fmla="*/ 1100138 w 1164432"/>
                  <a:gd name="connsiteY9" fmla="*/ 66675 h 789259"/>
                  <a:gd name="connsiteX10" fmla="*/ 1040607 w 1164432"/>
                  <a:gd name="connsiteY10" fmla="*/ 54769 h 789259"/>
                  <a:gd name="connsiteX11" fmla="*/ 1045369 w 1164432"/>
                  <a:gd name="connsiteY11" fmla="*/ 0 h 789259"/>
                  <a:gd name="connsiteX12" fmla="*/ 919162 w 1164432"/>
                  <a:gd name="connsiteY12" fmla="*/ 66675 h 789259"/>
                  <a:gd name="connsiteX13" fmla="*/ 850107 w 1164432"/>
                  <a:gd name="connsiteY13" fmla="*/ 197644 h 789259"/>
                  <a:gd name="connsiteX14" fmla="*/ 262735 w 1164432"/>
                  <a:gd name="connsiteY14" fmla="*/ 576265 h 789259"/>
                  <a:gd name="connsiteX15" fmla="*/ 794 w 1164432"/>
                  <a:gd name="connsiteY15" fmla="*/ 528637 h 789259"/>
                  <a:gd name="connsiteX0" fmla="*/ 0 w 1164432"/>
                  <a:gd name="connsiteY0" fmla="*/ 772319 h 812547"/>
                  <a:gd name="connsiteX1" fmla="*/ 885826 w 1164432"/>
                  <a:gd name="connsiteY1" fmla="*/ 788194 h 812547"/>
                  <a:gd name="connsiteX2" fmla="*/ 954091 w 1164432"/>
                  <a:gd name="connsiteY2" fmla="*/ 407991 h 812547"/>
                  <a:gd name="connsiteX3" fmla="*/ 925203 w 1164432"/>
                  <a:gd name="connsiteY3" fmla="*/ 457713 h 812547"/>
                  <a:gd name="connsiteX4" fmla="*/ 1079504 w 1164432"/>
                  <a:gd name="connsiteY4" fmla="*/ 339728 h 812547"/>
                  <a:gd name="connsiteX5" fmla="*/ 1109664 w 1164432"/>
                  <a:gd name="connsiteY5" fmla="*/ 180975 h 812547"/>
                  <a:gd name="connsiteX6" fmla="*/ 1164432 w 1164432"/>
                  <a:gd name="connsiteY6" fmla="*/ 104775 h 812547"/>
                  <a:gd name="connsiteX7" fmla="*/ 1102519 w 1164432"/>
                  <a:gd name="connsiteY7" fmla="*/ 107156 h 812547"/>
                  <a:gd name="connsiteX8" fmla="*/ 1100138 w 1164432"/>
                  <a:gd name="connsiteY8" fmla="*/ 66675 h 812547"/>
                  <a:gd name="connsiteX9" fmla="*/ 1040607 w 1164432"/>
                  <a:gd name="connsiteY9" fmla="*/ 54769 h 812547"/>
                  <a:gd name="connsiteX10" fmla="*/ 1045369 w 1164432"/>
                  <a:gd name="connsiteY10" fmla="*/ 0 h 812547"/>
                  <a:gd name="connsiteX11" fmla="*/ 919162 w 1164432"/>
                  <a:gd name="connsiteY11" fmla="*/ 66675 h 812547"/>
                  <a:gd name="connsiteX12" fmla="*/ 850107 w 1164432"/>
                  <a:gd name="connsiteY12" fmla="*/ 197644 h 812547"/>
                  <a:gd name="connsiteX13" fmla="*/ 262735 w 1164432"/>
                  <a:gd name="connsiteY13" fmla="*/ 576265 h 812547"/>
                  <a:gd name="connsiteX14" fmla="*/ 794 w 1164432"/>
                  <a:gd name="connsiteY14" fmla="*/ 528637 h 812547"/>
                  <a:gd name="connsiteX0" fmla="*/ 0 w 1164432"/>
                  <a:gd name="connsiteY0" fmla="*/ 772319 h 793921"/>
                  <a:gd name="connsiteX1" fmla="*/ 346079 w 1164432"/>
                  <a:gd name="connsiteY1" fmla="*/ 762798 h 793921"/>
                  <a:gd name="connsiteX2" fmla="*/ 954091 w 1164432"/>
                  <a:gd name="connsiteY2" fmla="*/ 407991 h 793921"/>
                  <a:gd name="connsiteX3" fmla="*/ 925203 w 1164432"/>
                  <a:gd name="connsiteY3" fmla="*/ 457713 h 793921"/>
                  <a:gd name="connsiteX4" fmla="*/ 1079504 w 1164432"/>
                  <a:gd name="connsiteY4" fmla="*/ 339728 h 793921"/>
                  <a:gd name="connsiteX5" fmla="*/ 1109664 w 1164432"/>
                  <a:gd name="connsiteY5" fmla="*/ 180975 h 793921"/>
                  <a:gd name="connsiteX6" fmla="*/ 1164432 w 1164432"/>
                  <a:gd name="connsiteY6" fmla="*/ 104775 h 793921"/>
                  <a:gd name="connsiteX7" fmla="*/ 1102519 w 1164432"/>
                  <a:gd name="connsiteY7" fmla="*/ 107156 h 793921"/>
                  <a:gd name="connsiteX8" fmla="*/ 1100138 w 1164432"/>
                  <a:gd name="connsiteY8" fmla="*/ 66675 h 793921"/>
                  <a:gd name="connsiteX9" fmla="*/ 1040607 w 1164432"/>
                  <a:gd name="connsiteY9" fmla="*/ 54769 h 793921"/>
                  <a:gd name="connsiteX10" fmla="*/ 1045369 w 1164432"/>
                  <a:gd name="connsiteY10" fmla="*/ 0 h 793921"/>
                  <a:gd name="connsiteX11" fmla="*/ 919162 w 1164432"/>
                  <a:gd name="connsiteY11" fmla="*/ 66675 h 793921"/>
                  <a:gd name="connsiteX12" fmla="*/ 850107 w 1164432"/>
                  <a:gd name="connsiteY12" fmla="*/ 197644 h 793921"/>
                  <a:gd name="connsiteX13" fmla="*/ 262735 w 1164432"/>
                  <a:gd name="connsiteY13" fmla="*/ 576265 h 793921"/>
                  <a:gd name="connsiteX14" fmla="*/ 794 w 1164432"/>
                  <a:gd name="connsiteY14" fmla="*/ 528637 h 793921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2735 w 1164432"/>
                  <a:gd name="connsiteY13" fmla="*/ 5762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60387 h 7792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25203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3308"/>
                  <a:gd name="connsiteX1" fmla="*/ 346079 w 1164432"/>
                  <a:gd name="connsiteY1" fmla="*/ 762798 h 793308"/>
                  <a:gd name="connsiteX2" fmla="*/ 931553 w 1164432"/>
                  <a:gd name="connsiteY2" fmla="*/ 416438 h 793308"/>
                  <a:gd name="connsiteX3" fmla="*/ 1079504 w 1164432"/>
                  <a:gd name="connsiteY3" fmla="*/ 339728 h 793308"/>
                  <a:gd name="connsiteX4" fmla="*/ 1109664 w 1164432"/>
                  <a:gd name="connsiteY4" fmla="*/ 180975 h 793308"/>
                  <a:gd name="connsiteX5" fmla="*/ 1164432 w 1164432"/>
                  <a:gd name="connsiteY5" fmla="*/ 104775 h 793308"/>
                  <a:gd name="connsiteX6" fmla="*/ 1102519 w 1164432"/>
                  <a:gd name="connsiteY6" fmla="*/ 107156 h 793308"/>
                  <a:gd name="connsiteX7" fmla="*/ 1100138 w 1164432"/>
                  <a:gd name="connsiteY7" fmla="*/ 66675 h 793308"/>
                  <a:gd name="connsiteX8" fmla="*/ 1040607 w 1164432"/>
                  <a:gd name="connsiteY8" fmla="*/ 54769 h 793308"/>
                  <a:gd name="connsiteX9" fmla="*/ 1045369 w 1164432"/>
                  <a:gd name="connsiteY9" fmla="*/ 0 h 793308"/>
                  <a:gd name="connsiteX10" fmla="*/ 919162 w 1164432"/>
                  <a:gd name="connsiteY10" fmla="*/ 66675 h 793308"/>
                  <a:gd name="connsiteX11" fmla="*/ 850107 w 1164432"/>
                  <a:gd name="connsiteY11" fmla="*/ 197644 h 793308"/>
                  <a:gd name="connsiteX12" fmla="*/ 265910 w 1164432"/>
                  <a:gd name="connsiteY12" fmla="*/ 563565 h 793308"/>
                  <a:gd name="connsiteX13" fmla="*/ 794 w 1164432"/>
                  <a:gd name="connsiteY13" fmla="*/ 560387 h 793308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0 w 1164432"/>
                  <a:gd name="connsiteY12" fmla="*/ 563565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36516 w 1164432"/>
                  <a:gd name="connsiteY13" fmla="*/ 546103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10325 w 1164432"/>
                  <a:gd name="connsiteY13" fmla="*/ 546106 h 772319"/>
                  <a:gd name="connsiteX0" fmla="*/ 0 w 1159670"/>
                  <a:gd name="connsiteY0" fmla="*/ 750891 h 782525"/>
                  <a:gd name="connsiteX1" fmla="*/ 341317 w 1159670"/>
                  <a:gd name="connsiteY1" fmla="*/ 762798 h 782525"/>
                  <a:gd name="connsiteX2" fmla="*/ 929966 w 1159670"/>
                  <a:gd name="connsiteY2" fmla="*/ 457713 h 782525"/>
                  <a:gd name="connsiteX3" fmla="*/ 1074742 w 1159670"/>
                  <a:gd name="connsiteY3" fmla="*/ 339728 h 782525"/>
                  <a:gd name="connsiteX4" fmla="*/ 1104902 w 1159670"/>
                  <a:gd name="connsiteY4" fmla="*/ 180975 h 782525"/>
                  <a:gd name="connsiteX5" fmla="*/ 1159670 w 1159670"/>
                  <a:gd name="connsiteY5" fmla="*/ 104775 h 782525"/>
                  <a:gd name="connsiteX6" fmla="*/ 1097757 w 1159670"/>
                  <a:gd name="connsiteY6" fmla="*/ 107156 h 782525"/>
                  <a:gd name="connsiteX7" fmla="*/ 1095376 w 1159670"/>
                  <a:gd name="connsiteY7" fmla="*/ 66675 h 782525"/>
                  <a:gd name="connsiteX8" fmla="*/ 1035845 w 1159670"/>
                  <a:gd name="connsiteY8" fmla="*/ 54769 h 782525"/>
                  <a:gd name="connsiteX9" fmla="*/ 1040607 w 1159670"/>
                  <a:gd name="connsiteY9" fmla="*/ 0 h 782525"/>
                  <a:gd name="connsiteX10" fmla="*/ 914400 w 1159670"/>
                  <a:gd name="connsiteY10" fmla="*/ 66675 h 782525"/>
                  <a:gd name="connsiteX11" fmla="*/ 845345 w 1159670"/>
                  <a:gd name="connsiteY11" fmla="*/ 197644 h 782525"/>
                  <a:gd name="connsiteX12" fmla="*/ 261151 w 1159670"/>
                  <a:gd name="connsiteY12" fmla="*/ 549280 h 782525"/>
                  <a:gd name="connsiteX13" fmla="*/ 5563 w 1159670"/>
                  <a:gd name="connsiteY13" fmla="*/ 546106 h 782525"/>
                  <a:gd name="connsiteX0" fmla="*/ 0 w 1159670"/>
                  <a:gd name="connsiteY0" fmla="*/ 750891 h 762798"/>
                  <a:gd name="connsiteX1" fmla="*/ 341317 w 1159670"/>
                  <a:gd name="connsiteY1" fmla="*/ 762798 h 762798"/>
                  <a:gd name="connsiteX2" fmla="*/ 929966 w 1159670"/>
                  <a:gd name="connsiteY2" fmla="*/ 457713 h 762798"/>
                  <a:gd name="connsiteX3" fmla="*/ 1074742 w 1159670"/>
                  <a:gd name="connsiteY3" fmla="*/ 339728 h 762798"/>
                  <a:gd name="connsiteX4" fmla="*/ 1104902 w 1159670"/>
                  <a:gd name="connsiteY4" fmla="*/ 180975 h 762798"/>
                  <a:gd name="connsiteX5" fmla="*/ 1159670 w 1159670"/>
                  <a:gd name="connsiteY5" fmla="*/ 104775 h 762798"/>
                  <a:gd name="connsiteX6" fmla="*/ 1097757 w 1159670"/>
                  <a:gd name="connsiteY6" fmla="*/ 107156 h 762798"/>
                  <a:gd name="connsiteX7" fmla="*/ 1095376 w 1159670"/>
                  <a:gd name="connsiteY7" fmla="*/ 66675 h 762798"/>
                  <a:gd name="connsiteX8" fmla="*/ 1035845 w 1159670"/>
                  <a:gd name="connsiteY8" fmla="*/ 54769 h 762798"/>
                  <a:gd name="connsiteX9" fmla="*/ 1040607 w 1159670"/>
                  <a:gd name="connsiteY9" fmla="*/ 0 h 762798"/>
                  <a:gd name="connsiteX10" fmla="*/ 914400 w 1159670"/>
                  <a:gd name="connsiteY10" fmla="*/ 66675 h 762798"/>
                  <a:gd name="connsiteX11" fmla="*/ 845345 w 1159670"/>
                  <a:gd name="connsiteY11" fmla="*/ 197644 h 762798"/>
                  <a:gd name="connsiteX12" fmla="*/ 261151 w 1159670"/>
                  <a:gd name="connsiteY12" fmla="*/ 549280 h 762798"/>
                  <a:gd name="connsiteX13" fmla="*/ 5563 w 1159670"/>
                  <a:gd name="connsiteY13" fmla="*/ 546106 h 76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9670" h="762798">
                    <a:moveTo>
                      <a:pt x="0" y="750891"/>
                    </a:moveTo>
                    <a:lnTo>
                      <a:pt x="341317" y="762798"/>
                    </a:lnTo>
                    <a:cubicBezTo>
                      <a:pt x="496311" y="713935"/>
                      <a:pt x="807729" y="528225"/>
                      <a:pt x="929966" y="457713"/>
                    </a:cubicBezTo>
                    <a:cubicBezTo>
                      <a:pt x="1052204" y="387201"/>
                      <a:pt x="1045586" y="385851"/>
                      <a:pt x="1074742" y="339728"/>
                    </a:cubicBezTo>
                    <a:cubicBezTo>
                      <a:pt x="1103898" y="293605"/>
                      <a:pt x="1090747" y="220134"/>
                      <a:pt x="1104902" y="180975"/>
                    </a:cubicBezTo>
                    <a:cubicBezTo>
                      <a:pt x="1119057" y="141816"/>
                      <a:pt x="1145383" y="130175"/>
                      <a:pt x="1159670" y="104775"/>
                    </a:cubicBezTo>
                    <a:cubicBezTo>
                      <a:pt x="1139032" y="105569"/>
                      <a:pt x="1113632" y="118268"/>
                      <a:pt x="1097757" y="107156"/>
                    </a:cubicBezTo>
                    <a:cubicBezTo>
                      <a:pt x="1081882" y="96044"/>
                      <a:pt x="1096170" y="80169"/>
                      <a:pt x="1095376" y="66675"/>
                    </a:cubicBezTo>
                    <a:cubicBezTo>
                      <a:pt x="1075532" y="62706"/>
                      <a:pt x="1048546" y="73025"/>
                      <a:pt x="1035845" y="54769"/>
                    </a:cubicBezTo>
                    <a:cubicBezTo>
                      <a:pt x="1023144" y="36513"/>
                      <a:pt x="1039020" y="18256"/>
                      <a:pt x="1040607" y="0"/>
                    </a:cubicBezTo>
                    <a:cubicBezTo>
                      <a:pt x="992982" y="26987"/>
                      <a:pt x="964407" y="25400"/>
                      <a:pt x="914400" y="66675"/>
                    </a:cubicBezTo>
                    <a:cubicBezTo>
                      <a:pt x="864393" y="107950"/>
                      <a:pt x="875639" y="136261"/>
                      <a:pt x="845345" y="197644"/>
                    </a:cubicBezTo>
                    <a:cubicBezTo>
                      <a:pt x="736470" y="280459"/>
                      <a:pt x="455883" y="427306"/>
                      <a:pt x="261151" y="549280"/>
                    </a:cubicBezTo>
                    <a:lnTo>
                      <a:pt x="5563" y="546106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C2202F8-1305-FBEB-4B38-E139725A1AE8}"/>
                  </a:ext>
                </a:extLst>
              </p:cNvPr>
              <p:cNvSpPr/>
              <p:nvPr/>
            </p:nvSpPr>
            <p:spPr bwMode="auto">
              <a:xfrm>
                <a:off x="4356101" y="1866857"/>
                <a:ext cx="1825720" cy="1127545"/>
              </a:xfrm>
              <a:custGeom>
                <a:avLst/>
                <a:gdLst>
                  <a:gd name="connsiteX0" fmla="*/ 222250 w 1828800"/>
                  <a:gd name="connsiteY0" fmla="*/ 654050 h 1089025"/>
                  <a:gd name="connsiteX1" fmla="*/ 73025 w 1828800"/>
                  <a:gd name="connsiteY1" fmla="*/ 695325 h 1089025"/>
                  <a:gd name="connsiteX2" fmla="*/ 3175 w 1828800"/>
                  <a:gd name="connsiteY2" fmla="*/ 758825 h 1089025"/>
                  <a:gd name="connsiteX3" fmla="*/ 66675 w 1828800"/>
                  <a:gd name="connsiteY3" fmla="*/ 768350 h 1089025"/>
                  <a:gd name="connsiteX4" fmla="*/ 47625 w 1828800"/>
                  <a:gd name="connsiteY4" fmla="*/ 809625 h 1089025"/>
                  <a:gd name="connsiteX5" fmla="*/ 98425 w 1828800"/>
                  <a:gd name="connsiteY5" fmla="*/ 835025 h 1089025"/>
                  <a:gd name="connsiteX6" fmla="*/ 69850 w 1828800"/>
                  <a:gd name="connsiteY6" fmla="*/ 898525 h 1089025"/>
                  <a:gd name="connsiteX7" fmla="*/ 200025 w 1828800"/>
                  <a:gd name="connsiteY7" fmla="*/ 844550 h 1089025"/>
                  <a:gd name="connsiteX8" fmla="*/ 415925 w 1828800"/>
                  <a:gd name="connsiteY8" fmla="*/ 831850 h 1089025"/>
                  <a:gd name="connsiteX9" fmla="*/ 514350 w 1828800"/>
                  <a:gd name="connsiteY9" fmla="*/ 727075 h 1089025"/>
                  <a:gd name="connsiteX10" fmla="*/ 479425 w 1828800"/>
                  <a:gd name="connsiteY10" fmla="*/ 603250 h 1089025"/>
                  <a:gd name="connsiteX11" fmla="*/ 755650 w 1828800"/>
                  <a:gd name="connsiteY11" fmla="*/ 895350 h 1089025"/>
                  <a:gd name="connsiteX12" fmla="*/ 1314450 w 1828800"/>
                  <a:gd name="connsiteY12" fmla="*/ 1089025 h 1089025"/>
                  <a:gd name="connsiteX13" fmla="*/ 1828800 w 1828800"/>
                  <a:gd name="connsiteY13" fmla="*/ 606425 h 1089025"/>
                  <a:gd name="connsiteX14" fmla="*/ 1425575 w 1828800"/>
                  <a:gd name="connsiteY14" fmla="*/ 117475 h 1089025"/>
                  <a:gd name="connsiteX15" fmla="*/ 1006475 w 1828800"/>
                  <a:gd name="connsiteY15" fmla="*/ 342900 h 1089025"/>
                  <a:gd name="connsiteX16" fmla="*/ 996950 w 1828800"/>
                  <a:gd name="connsiteY16" fmla="*/ 701675 h 1089025"/>
                  <a:gd name="connsiteX17" fmla="*/ 777875 w 1828800"/>
                  <a:gd name="connsiteY17" fmla="*/ 209550 h 1089025"/>
                  <a:gd name="connsiteX18" fmla="*/ 241300 w 1828800"/>
                  <a:gd name="connsiteY18" fmla="*/ 0 h 1089025"/>
                  <a:gd name="connsiteX19" fmla="*/ 0 w 1828800"/>
                  <a:gd name="connsiteY19" fmla="*/ 330200 h 1089025"/>
                  <a:gd name="connsiteX20" fmla="*/ 76200 w 1828800"/>
                  <a:gd name="connsiteY20" fmla="*/ 517525 h 1089025"/>
                  <a:gd name="connsiteX21" fmla="*/ 222250 w 1828800"/>
                  <a:gd name="connsiteY21" fmla="*/ 654050 h 1089025"/>
                  <a:gd name="connsiteX0" fmla="*/ 222250 w 1828800"/>
                  <a:gd name="connsiteY0" fmla="*/ 659340 h 1094315"/>
                  <a:gd name="connsiteX1" fmla="*/ 73025 w 1828800"/>
                  <a:gd name="connsiteY1" fmla="*/ 700615 h 1094315"/>
                  <a:gd name="connsiteX2" fmla="*/ 3175 w 1828800"/>
                  <a:gd name="connsiteY2" fmla="*/ 764115 h 1094315"/>
                  <a:gd name="connsiteX3" fmla="*/ 66675 w 1828800"/>
                  <a:gd name="connsiteY3" fmla="*/ 773640 h 1094315"/>
                  <a:gd name="connsiteX4" fmla="*/ 47625 w 1828800"/>
                  <a:gd name="connsiteY4" fmla="*/ 814915 h 1094315"/>
                  <a:gd name="connsiteX5" fmla="*/ 98425 w 1828800"/>
                  <a:gd name="connsiteY5" fmla="*/ 840315 h 1094315"/>
                  <a:gd name="connsiteX6" fmla="*/ 69850 w 1828800"/>
                  <a:gd name="connsiteY6" fmla="*/ 903815 h 1094315"/>
                  <a:gd name="connsiteX7" fmla="*/ 200025 w 1828800"/>
                  <a:gd name="connsiteY7" fmla="*/ 849840 h 1094315"/>
                  <a:gd name="connsiteX8" fmla="*/ 415925 w 1828800"/>
                  <a:gd name="connsiteY8" fmla="*/ 837140 h 1094315"/>
                  <a:gd name="connsiteX9" fmla="*/ 514350 w 1828800"/>
                  <a:gd name="connsiteY9" fmla="*/ 732365 h 1094315"/>
                  <a:gd name="connsiteX10" fmla="*/ 479425 w 1828800"/>
                  <a:gd name="connsiteY10" fmla="*/ 608540 h 1094315"/>
                  <a:gd name="connsiteX11" fmla="*/ 755650 w 1828800"/>
                  <a:gd name="connsiteY11" fmla="*/ 900640 h 1094315"/>
                  <a:gd name="connsiteX12" fmla="*/ 1314450 w 1828800"/>
                  <a:gd name="connsiteY12" fmla="*/ 1094315 h 1094315"/>
                  <a:gd name="connsiteX13" fmla="*/ 1828800 w 1828800"/>
                  <a:gd name="connsiteY13" fmla="*/ 611715 h 1094315"/>
                  <a:gd name="connsiteX14" fmla="*/ 1425575 w 1828800"/>
                  <a:gd name="connsiteY14" fmla="*/ 122765 h 1094315"/>
                  <a:gd name="connsiteX15" fmla="*/ 1006475 w 1828800"/>
                  <a:gd name="connsiteY15" fmla="*/ 348190 h 1094315"/>
                  <a:gd name="connsiteX16" fmla="*/ 996950 w 1828800"/>
                  <a:gd name="connsiteY16" fmla="*/ 706965 h 1094315"/>
                  <a:gd name="connsiteX17" fmla="*/ 777875 w 1828800"/>
                  <a:gd name="connsiteY17" fmla="*/ 214840 h 1094315"/>
                  <a:gd name="connsiteX18" fmla="*/ 241300 w 1828800"/>
                  <a:gd name="connsiteY18" fmla="*/ 5290 h 1094315"/>
                  <a:gd name="connsiteX19" fmla="*/ 0 w 1828800"/>
                  <a:gd name="connsiteY19" fmla="*/ 335490 h 1094315"/>
                  <a:gd name="connsiteX20" fmla="*/ 76200 w 1828800"/>
                  <a:gd name="connsiteY20" fmla="*/ 522815 h 1094315"/>
                  <a:gd name="connsiteX21" fmla="*/ 222250 w 1828800"/>
                  <a:gd name="connsiteY21" fmla="*/ 659340 h 1094315"/>
                  <a:gd name="connsiteX0" fmla="*/ 222250 w 1828800"/>
                  <a:gd name="connsiteY0" fmla="*/ 674841 h 1109816"/>
                  <a:gd name="connsiteX1" fmla="*/ 73025 w 1828800"/>
                  <a:gd name="connsiteY1" fmla="*/ 716116 h 1109816"/>
                  <a:gd name="connsiteX2" fmla="*/ 3175 w 1828800"/>
                  <a:gd name="connsiteY2" fmla="*/ 779616 h 1109816"/>
                  <a:gd name="connsiteX3" fmla="*/ 66675 w 1828800"/>
                  <a:gd name="connsiteY3" fmla="*/ 789141 h 1109816"/>
                  <a:gd name="connsiteX4" fmla="*/ 47625 w 1828800"/>
                  <a:gd name="connsiteY4" fmla="*/ 830416 h 1109816"/>
                  <a:gd name="connsiteX5" fmla="*/ 98425 w 1828800"/>
                  <a:gd name="connsiteY5" fmla="*/ 855816 h 1109816"/>
                  <a:gd name="connsiteX6" fmla="*/ 69850 w 1828800"/>
                  <a:gd name="connsiteY6" fmla="*/ 919316 h 1109816"/>
                  <a:gd name="connsiteX7" fmla="*/ 200025 w 1828800"/>
                  <a:gd name="connsiteY7" fmla="*/ 865341 h 1109816"/>
                  <a:gd name="connsiteX8" fmla="*/ 415925 w 1828800"/>
                  <a:gd name="connsiteY8" fmla="*/ 852641 h 1109816"/>
                  <a:gd name="connsiteX9" fmla="*/ 514350 w 1828800"/>
                  <a:gd name="connsiteY9" fmla="*/ 747866 h 1109816"/>
                  <a:gd name="connsiteX10" fmla="*/ 479425 w 1828800"/>
                  <a:gd name="connsiteY10" fmla="*/ 624041 h 1109816"/>
                  <a:gd name="connsiteX11" fmla="*/ 755650 w 1828800"/>
                  <a:gd name="connsiteY11" fmla="*/ 916141 h 1109816"/>
                  <a:gd name="connsiteX12" fmla="*/ 1314450 w 1828800"/>
                  <a:gd name="connsiteY12" fmla="*/ 1109816 h 1109816"/>
                  <a:gd name="connsiteX13" fmla="*/ 1828800 w 1828800"/>
                  <a:gd name="connsiteY13" fmla="*/ 627216 h 1109816"/>
                  <a:gd name="connsiteX14" fmla="*/ 1425575 w 1828800"/>
                  <a:gd name="connsiteY14" fmla="*/ 138266 h 1109816"/>
                  <a:gd name="connsiteX15" fmla="*/ 1006475 w 1828800"/>
                  <a:gd name="connsiteY15" fmla="*/ 363691 h 1109816"/>
                  <a:gd name="connsiteX16" fmla="*/ 996950 w 1828800"/>
                  <a:gd name="connsiteY16" fmla="*/ 722466 h 1109816"/>
                  <a:gd name="connsiteX17" fmla="*/ 777875 w 1828800"/>
                  <a:gd name="connsiteY17" fmla="*/ 230341 h 1109816"/>
                  <a:gd name="connsiteX18" fmla="*/ 285750 w 1828800"/>
                  <a:gd name="connsiteY18" fmla="*/ 4916 h 1109816"/>
                  <a:gd name="connsiteX19" fmla="*/ 0 w 1828800"/>
                  <a:gd name="connsiteY19" fmla="*/ 350991 h 1109816"/>
                  <a:gd name="connsiteX20" fmla="*/ 76200 w 1828800"/>
                  <a:gd name="connsiteY20" fmla="*/ 538316 h 1109816"/>
                  <a:gd name="connsiteX21" fmla="*/ 222250 w 1828800"/>
                  <a:gd name="connsiteY21" fmla="*/ 674841 h 1109816"/>
                  <a:gd name="connsiteX0" fmla="*/ 222250 w 1828800"/>
                  <a:gd name="connsiteY0" fmla="*/ 693377 h 1128352"/>
                  <a:gd name="connsiteX1" fmla="*/ 73025 w 1828800"/>
                  <a:gd name="connsiteY1" fmla="*/ 734652 h 1128352"/>
                  <a:gd name="connsiteX2" fmla="*/ 3175 w 1828800"/>
                  <a:gd name="connsiteY2" fmla="*/ 798152 h 1128352"/>
                  <a:gd name="connsiteX3" fmla="*/ 66675 w 1828800"/>
                  <a:gd name="connsiteY3" fmla="*/ 807677 h 1128352"/>
                  <a:gd name="connsiteX4" fmla="*/ 47625 w 1828800"/>
                  <a:gd name="connsiteY4" fmla="*/ 848952 h 1128352"/>
                  <a:gd name="connsiteX5" fmla="*/ 98425 w 1828800"/>
                  <a:gd name="connsiteY5" fmla="*/ 874352 h 1128352"/>
                  <a:gd name="connsiteX6" fmla="*/ 69850 w 1828800"/>
                  <a:gd name="connsiteY6" fmla="*/ 937852 h 1128352"/>
                  <a:gd name="connsiteX7" fmla="*/ 200025 w 1828800"/>
                  <a:gd name="connsiteY7" fmla="*/ 883877 h 1128352"/>
                  <a:gd name="connsiteX8" fmla="*/ 415925 w 1828800"/>
                  <a:gd name="connsiteY8" fmla="*/ 871177 h 1128352"/>
                  <a:gd name="connsiteX9" fmla="*/ 514350 w 1828800"/>
                  <a:gd name="connsiteY9" fmla="*/ 766402 h 1128352"/>
                  <a:gd name="connsiteX10" fmla="*/ 479425 w 1828800"/>
                  <a:gd name="connsiteY10" fmla="*/ 642577 h 1128352"/>
                  <a:gd name="connsiteX11" fmla="*/ 755650 w 1828800"/>
                  <a:gd name="connsiteY11" fmla="*/ 934677 h 1128352"/>
                  <a:gd name="connsiteX12" fmla="*/ 1314450 w 1828800"/>
                  <a:gd name="connsiteY12" fmla="*/ 1128352 h 1128352"/>
                  <a:gd name="connsiteX13" fmla="*/ 1828800 w 1828800"/>
                  <a:gd name="connsiteY13" fmla="*/ 645752 h 1128352"/>
                  <a:gd name="connsiteX14" fmla="*/ 1425575 w 1828800"/>
                  <a:gd name="connsiteY14" fmla="*/ 156802 h 1128352"/>
                  <a:gd name="connsiteX15" fmla="*/ 1006475 w 1828800"/>
                  <a:gd name="connsiteY15" fmla="*/ 382227 h 1128352"/>
                  <a:gd name="connsiteX16" fmla="*/ 996950 w 1828800"/>
                  <a:gd name="connsiteY16" fmla="*/ 741002 h 1128352"/>
                  <a:gd name="connsiteX17" fmla="*/ 777875 w 1828800"/>
                  <a:gd name="connsiteY17" fmla="*/ 248877 h 1128352"/>
                  <a:gd name="connsiteX18" fmla="*/ 285750 w 1828800"/>
                  <a:gd name="connsiteY18" fmla="*/ 23452 h 1128352"/>
                  <a:gd name="connsiteX19" fmla="*/ 0 w 1828800"/>
                  <a:gd name="connsiteY19" fmla="*/ 369527 h 1128352"/>
                  <a:gd name="connsiteX20" fmla="*/ 76200 w 1828800"/>
                  <a:gd name="connsiteY20" fmla="*/ 556852 h 1128352"/>
                  <a:gd name="connsiteX21" fmla="*/ 222250 w 1828800"/>
                  <a:gd name="connsiteY21" fmla="*/ 693377 h 1128352"/>
                  <a:gd name="connsiteX0" fmla="*/ 222250 w 1828800"/>
                  <a:gd name="connsiteY0" fmla="*/ 696307 h 1131282"/>
                  <a:gd name="connsiteX1" fmla="*/ 73025 w 1828800"/>
                  <a:gd name="connsiteY1" fmla="*/ 737582 h 1131282"/>
                  <a:gd name="connsiteX2" fmla="*/ 3175 w 1828800"/>
                  <a:gd name="connsiteY2" fmla="*/ 801082 h 1131282"/>
                  <a:gd name="connsiteX3" fmla="*/ 66675 w 1828800"/>
                  <a:gd name="connsiteY3" fmla="*/ 810607 h 1131282"/>
                  <a:gd name="connsiteX4" fmla="*/ 47625 w 1828800"/>
                  <a:gd name="connsiteY4" fmla="*/ 851882 h 1131282"/>
                  <a:gd name="connsiteX5" fmla="*/ 98425 w 1828800"/>
                  <a:gd name="connsiteY5" fmla="*/ 877282 h 1131282"/>
                  <a:gd name="connsiteX6" fmla="*/ 69850 w 1828800"/>
                  <a:gd name="connsiteY6" fmla="*/ 940782 h 1131282"/>
                  <a:gd name="connsiteX7" fmla="*/ 200025 w 1828800"/>
                  <a:gd name="connsiteY7" fmla="*/ 886807 h 1131282"/>
                  <a:gd name="connsiteX8" fmla="*/ 415925 w 1828800"/>
                  <a:gd name="connsiteY8" fmla="*/ 874107 h 1131282"/>
                  <a:gd name="connsiteX9" fmla="*/ 514350 w 1828800"/>
                  <a:gd name="connsiteY9" fmla="*/ 769332 h 1131282"/>
                  <a:gd name="connsiteX10" fmla="*/ 479425 w 1828800"/>
                  <a:gd name="connsiteY10" fmla="*/ 645507 h 1131282"/>
                  <a:gd name="connsiteX11" fmla="*/ 755650 w 1828800"/>
                  <a:gd name="connsiteY11" fmla="*/ 937607 h 1131282"/>
                  <a:gd name="connsiteX12" fmla="*/ 1314450 w 1828800"/>
                  <a:gd name="connsiteY12" fmla="*/ 1131282 h 1131282"/>
                  <a:gd name="connsiteX13" fmla="*/ 1828800 w 1828800"/>
                  <a:gd name="connsiteY13" fmla="*/ 648682 h 1131282"/>
                  <a:gd name="connsiteX14" fmla="*/ 1425575 w 1828800"/>
                  <a:gd name="connsiteY14" fmla="*/ 159732 h 1131282"/>
                  <a:gd name="connsiteX15" fmla="*/ 1006475 w 1828800"/>
                  <a:gd name="connsiteY15" fmla="*/ 385157 h 1131282"/>
                  <a:gd name="connsiteX16" fmla="*/ 996950 w 1828800"/>
                  <a:gd name="connsiteY16" fmla="*/ 743932 h 1131282"/>
                  <a:gd name="connsiteX17" fmla="*/ 777875 w 1828800"/>
                  <a:gd name="connsiteY17" fmla="*/ 251807 h 1131282"/>
                  <a:gd name="connsiteX18" fmla="*/ 285750 w 1828800"/>
                  <a:gd name="connsiteY18" fmla="*/ 26382 h 1131282"/>
                  <a:gd name="connsiteX19" fmla="*/ 0 w 1828800"/>
                  <a:gd name="connsiteY19" fmla="*/ 372457 h 1131282"/>
                  <a:gd name="connsiteX20" fmla="*/ 76200 w 1828800"/>
                  <a:gd name="connsiteY20" fmla="*/ 559782 h 1131282"/>
                  <a:gd name="connsiteX21" fmla="*/ 222250 w 1828800"/>
                  <a:gd name="connsiteY21" fmla="*/ 696307 h 1131282"/>
                  <a:gd name="connsiteX0" fmla="*/ 219075 w 1825625"/>
                  <a:gd name="connsiteY0" fmla="*/ 671160 h 1106135"/>
                  <a:gd name="connsiteX1" fmla="*/ 69850 w 1825625"/>
                  <a:gd name="connsiteY1" fmla="*/ 712435 h 1106135"/>
                  <a:gd name="connsiteX2" fmla="*/ 0 w 1825625"/>
                  <a:gd name="connsiteY2" fmla="*/ 775935 h 1106135"/>
                  <a:gd name="connsiteX3" fmla="*/ 63500 w 1825625"/>
                  <a:gd name="connsiteY3" fmla="*/ 785460 h 1106135"/>
                  <a:gd name="connsiteX4" fmla="*/ 44450 w 1825625"/>
                  <a:gd name="connsiteY4" fmla="*/ 826735 h 1106135"/>
                  <a:gd name="connsiteX5" fmla="*/ 95250 w 1825625"/>
                  <a:gd name="connsiteY5" fmla="*/ 852135 h 1106135"/>
                  <a:gd name="connsiteX6" fmla="*/ 66675 w 1825625"/>
                  <a:gd name="connsiteY6" fmla="*/ 915635 h 1106135"/>
                  <a:gd name="connsiteX7" fmla="*/ 196850 w 1825625"/>
                  <a:gd name="connsiteY7" fmla="*/ 861660 h 1106135"/>
                  <a:gd name="connsiteX8" fmla="*/ 412750 w 1825625"/>
                  <a:gd name="connsiteY8" fmla="*/ 848960 h 1106135"/>
                  <a:gd name="connsiteX9" fmla="*/ 511175 w 1825625"/>
                  <a:gd name="connsiteY9" fmla="*/ 744185 h 1106135"/>
                  <a:gd name="connsiteX10" fmla="*/ 476250 w 1825625"/>
                  <a:gd name="connsiteY10" fmla="*/ 620360 h 1106135"/>
                  <a:gd name="connsiteX11" fmla="*/ 752475 w 1825625"/>
                  <a:gd name="connsiteY11" fmla="*/ 912460 h 1106135"/>
                  <a:gd name="connsiteX12" fmla="*/ 1311275 w 1825625"/>
                  <a:gd name="connsiteY12" fmla="*/ 1106135 h 1106135"/>
                  <a:gd name="connsiteX13" fmla="*/ 1825625 w 1825625"/>
                  <a:gd name="connsiteY13" fmla="*/ 623535 h 1106135"/>
                  <a:gd name="connsiteX14" fmla="*/ 1422400 w 1825625"/>
                  <a:gd name="connsiteY14" fmla="*/ 134585 h 1106135"/>
                  <a:gd name="connsiteX15" fmla="*/ 1003300 w 1825625"/>
                  <a:gd name="connsiteY15" fmla="*/ 360010 h 1106135"/>
                  <a:gd name="connsiteX16" fmla="*/ 993775 w 1825625"/>
                  <a:gd name="connsiteY16" fmla="*/ 718785 h 1106135"/>
                  <a:gd name="connsiteX17" fmla="*/ 774700 w 1825625"/>
                  <a:gd name="connsiteY17" fmla="*/ 226660 h 1106135"/>
                  <a:gd name="connsiteX18" fmla="*/ 282575 w 1825625"/>
                  <a:gd name="connsiteY18" fmla="*/ 1235 h 1106135"/>
                  <a:gd name="connsiteX19" fmla="*/ 6350 w 1825625"/>
                  <a:gd name="connsiteY19" fmla="*/ 318735 h 1106135"/>
                  <a:gd name="connsiteX20" fmla="*/ 73025 w 1825625"/>
                  <a:gd name="connsiteY20" fmla="*/ 534635 h 1106135"/>
                  <a:gd name="connsiteX21" fmla="*/ 219075 w 1825625"/>
                  <a:gd name="connsiteY21" fmla="*/ 671160 h 1106135"/>
                  <a:gd name="connsiteX0" fmla="*/ 219075 w 1825625"/>
                  <a:gd name="connsiteY0" fmla="*/ 671160 h 1106135"/>
                  <a:gd name="connsiteX1" fmla="*/ 69850 w 1825625"/>
                  <a:gd name="connsiteY1" fmla="*/ 712435 h 1106135"/>
                  <a:gd name="connsiteX2" fmla="*/ 0 w 1825625"/>
                  <a:gd name="connsiteY2" fmla="*/ 775935 h 1106135"/>
                  <a:gd name="connsiteX3" fmla="*/ 63500 w 1825625"/>
                  <a:gd name="connsiteY3" fmla="*/ 785460 h 1106135"/>
                  <a:gd name="connsiteX4" fmla="*/ 44450 w 1825625"/>
                  <a:gd name="connsiteY4" fmla="*/ 826735 h 1106135"/>
                  <a:gd name="connsiteX5" fmla="*/ 95250 w 1825625"/>
                  <a:gd name="connsiteY5" fmla="*/ 852135 h 1106135"/>
                  <a:gd name="connsiteX6" fmla="*/ 66675 w 1825625"/>
                  <a:gd name="connsiteY6" fmla="*/ 915635 h 1106135"/>
                  <a:gd name="connsiteX7" fmla="*/ 196850 w 1825625"/>
                  <a:gd name="connsiteY7" fmla="*/ 861660 h 1106135"/>
                  <a:gd name="connsiteX8" fmla="*/ 412750 w 1825625"/>
                  <a:gd name="connsiteY8" fmla="*/ 848960 h 1106135"/>
                  <a:gd name="connsiteX9" fmla="*/ 511175 w 1825625"/>
                  <a:gd name="connsiteY9" fmla="*/ 744185 h 1106135"/>
                  <a:gd name="connsiteX10" fmla="*/ 476250 w 1825625"/>
                  <a:gd name="connsiteY10" fmla="*/ 620360 h 1106135"/>
                  <a:gd name="connsiteX11" fmla="*/ 752475 w 1825625"/>
                  <a:gd name="connsiteY11" fmla="*/ 912460 h 1106135"/>
                  <a:gd name="connsiteX12" fmla="*/ 1311275 w 1825625"/>
                  <a:gd name="connsiteY12" fmla="*/ 1106135 h 1106135"/>
                  <a:gd name="connsiteX13" fmla="*/ 1825625 w 1825625"/>
                  <a:gd name="connsiteY13" fmla="*/ 623535 h 1106135"/>
                  <a:gd name="connsiteX14" fmla="*/ 1422400 w 1825625"/>
                  <a:gd name="connsiteY14" fmla="*/ 134585 h 1106135"/>
                  <a:gd name="connsiteX15" fmla="*/ 1003300 w 1825625"/>
                  <a:gd name="connsiteY15" fmla="*/ 360010 h 1106135"/>
                  <a:gd name="connsiteX16" fmla="*/ 993775 w 1825625"/>
                  <a:gd name="connsiteY16" fmla="*/ 718785 h 1106135"/>
                  <a:gd name="connsiteX17" fmla="*/ 774700 w 1825625"/>
                  <a:gd name="connsiteY17" fmla="*/ 226660 h 1106135"/>
                  <a:gd name="connsiteX18" fmla="*/ 282575 w 1825625"/>
                  <a:gd name="connsiteY18" fmla="*/ 1235 h 1106135"/>
                  <a:gd name="connsiteX19" fmla="*/ 6350 w 1825625"/>
                  <a:gd name="connsiteY19" fmla="*/ 318735 h 1106135"/>
                  <a:gd name="connsiteX20" fmla="*/ 73025 w 1825625"/>
                  <a:gd name="connsiteY20" fmla="*/ 534635 h 1106135"/>
                  <a:gd name="connsiteX21" fmla="*/ 219075 w 1825625"/>
                  <a:gd name="connsiteY21" fmla="*/ 671160 h 1106135"/>
                  <a:gd name="connsiteX0" fmla="*/ 219075 w 1825625"/>
                  <a:gd name="connsiteY0" fmla="*/ 676549 h 1111524"/>
                  <a:gd name="connsiteX1" fmla="*/ 69850 w 1825625"/>
                  <a:gd name="connsiteY1" fmla="*/ 717824 h 1111524"/>
                  <a:gd name="connsiteX2" fmla="*/ 0 w 1825625"/>
                  <a:gd name="connsiteY2" fmla="*/ 781324 h 1111524"/>
                  <a:gd name="connsiteX3" fmla="*/ 63500 w 1825625"/>
                  <a:gd name="connsiteY3" fmla="*/ 790849 h 1111524"/>
                  <a:gd name="connsiteX4" fmla="*/ 44450 w 1825625"/>
                  <a:gd name="connsiteY4" fmla="*/ 832124 h 1111524"/>
                  <a:gd name="connsiteX5" fmla="*/ 95250 w 1825625"/>
                  <a:gd name="connsiteY5" fmla="*/ 857524 h 1111524"/>
                  <a:gd name="connsiteX6" fmla="*/ 66675 w 1825625"/>
                  <a:gd name="connsiteY6" fmla="*/ 921024 h 1111524"/>
                  <a:gd name="connsiteX7" fmla="*/ 196850 w 1825625"/>
                  <a:gd name="connsiteY7" fmla="*/ 867049 h 1111524"/>
                  <a:gd name="connsiteX8" fmla="*/ 412750 w 1825625"/>
                  <a:gd name="connsiteY8" fmla="*/ 854349 h 1111524"/>
                  <a:gd name="connsiteX9" fmla="*/ 511175 w 1825625"/>
                  <a:gd name="connsiteY9" fmla="*/ 749574 h 1111524"/>
                  <a:gd name="connsiteX10" fmla="*/ 476250 w 1825625"/>
                  <a:gd name="connsiteY10" fmla="*/ 625749 h 1111524"/>
                  <a:gd name="connsiteX11" fmla="*/ 752475 w 1825625"/>
                  <a:gd name="connsiteY11" fmla="*/ 917849 h 1111524"/>
                  <a:gd name="connsiteX12" fmla="*/ 1311275 w 1825625"/>
                  <a:gd name="connsiteY12" fmla="*/ 1111524 h 1111524"/>
                  <a:gd name="connsiteX13" fmla="*/ 1825625 w 1825625"/>
                  <a:gd name="connsiteY13" fmla="*/ 628924 h 1111524"/>
                  <a:gd name="connsiteX14" fmla="*/ 1422400 w 1825625"/>
                  <a:gd name="connsiteY14" fmla="*/ 139974 h 1111524"/>
                  <a:gd name="connsiteX15" fmla="*/ 1003300 w 1825625"/>
                  <a:gd name="connsiteY15" fmla="*/ 365399 h 1111524"/>
                  <a:gd name="connsiteX16" fmla="*/ 993775 w 1825625"/>
                  <a:gd name="connsiteY16" fmla="*/ 724174 h 1111524"/>
                  <a:gd name="connsiteX17" fmla="*/ 774700 w 1825625"/>
                  <a:gd name="connsiteY17" fmla="*/ 232049 h 1111524"/>
                  <a:gd name="connsiteX18" fmla="*/ 282575 w 1825625"/>
                  <a:gd name="connsiteY18" fmla="*/ 6624 h 1111524"/>
                  <a:gd name="connsiteX19" fmla="*/ 6350 w 1825625"/>
                  <a:gd name="connsiteY19" fmla="*/ 324124 h 1111524"/>
                  <a:gd name="connsiteX20" fmla="*/ 73025 w 1825625"/>
                  <a:gd name="connsiteY20" fmla="*/ 540024 h 1111524"/>
                  <a:gd name="connsiteX21" fmla="*/ 219075 w 1825625"/>
                  <a:gd name="connsiteY21" fmla="*/ 676549 h 1111524"/>
                  <a:gd name="connsiteX0" fmla="*/ 219075 w 1825625"/>
                  <a:gd name="connsiteY0" fmla="*/ 678378 h 1113353"/>
                  <a:gd name="connsiteX1" fmla="*/ 69850 w 1825625"/>
                  <a:gd name="connsiteY1" fmla="*/ 719653 h 1113353"/>
                  <a:gd name="connsiteX2" fmla="*/ 0 w 1825625"/>
                  <a:gd name="connsiteY2" fmla="*/ 783153 h 1113353"/>
                  <a:gd name="connsiteX3" fmla="*/ 63500 w 1825625"/>
                  <a:gd name="connsiteY3" fmla="*/ 792678 h 1113353"/>
                  <a:gd name="connsiteX4" fmla="*/ 44450 w 1825625"/>
                  <a:gd name="connsiteY4" fmla="*/ 833953 h 1113353"/>
                  <a:gd name="connsiteX5" fmla="*/ 95250 w 1825625"/>
                  <a:gd name="connsiteY5" fmla="*/ 859353 h 1113353"/>
                  <a:gd name="connsiteX6" fmla="*/ 66675 w 1825625"/>
                  <a:gd name="connsiteY6" fmla="*/ 922853 h 1113353"/>
                  <a:gd name="connsiteX7" fmla="*/ 196850 w 1825625"/>
                  <a:gd name="connsiteY7" fmla="*/ 868878 h 1113353"/>
                  <a:gd name="connsiteX8" fmla="*/ 412750 w 1825625"/>
                  <a:gd name="connsiteY8" fmla="*/ 856178 h 1113353"/>
                  <a:gd name="connsiteX9" fmla="*/ 511175 w 1825625"/>
                  <a:gd name="connsiteY9" fmla="*/ 751403 h 1113353"/>
                  <a:gd name="connsiteX10" fmla="*/ 476250 w 1825625"/>
                  <a:gd name="connsiteY10" fmla="*/ 627578 h 1113353"/>
                  <a:gd name="connsiteX11" fmla="*/ 752475 w 1825625"/>
                  <a:gd name="connsiteY11" fmla="*/ 919678 h 1113353"/>
                  <a:gd name="connsiteX12" fmla="*/ 1311275 w 1825625"/>
                  <a:gd name="connsiteY12" fmla="*/ 1113353 h 1113353"/>
                  <a:gd name="connsiteX13" fmla="*/ 1825625 w 1825625"/>
                  <a:gd name="connsiteY13" fmla="*/ 630753 h 1113353"/>
                  <a:gd name="connsiteX14" fmla="*/ 1422400 w 1825625"/>
                  <a:gd name="connsiteY14" fmla="*/ 141803 h 1113353"/>
                  <a:gd name="connsiteX15" fmla="*/ 1003300 w 1825625"/>
                  <a:gd name="connsiteY15" fmla="*/ 367228 h 1113353"/>
                  <a:gd name="connsiteX16" fmla="*/ 993775 w 1825625"/>
                  <a:gd name="connsiteY16" fmla="*/ 726003 h 1113353"/>
                  <a:gd name="connsiteX17" fmla="*/ 774700 w 1825625"/>
                  <a:gd name="connsiteY17" fmla="*/ 233878 h 1113353"/>
                  <a:gd name="connsiteX18" fmla="*/ 282575 w 1825625"/>
                  <a:gd name="connsiteY18" fmla="*/ 8453 h 1113353"/>
                  <a:gd name="connsiteX19" fmla="*/ 6350 w 1825625"/>
                  <a:gd name="connsiteY19" fmla="*/ 325953 h 1113353"/>
                  <a:gd name="connsiteX20" fmla="*/ 73025 w 1825625"/>
                  <a:gd name="connsiteY20" fmla="*/ 541853 h 1113353"/>
                  <a:gd name="connsiteX21" fmla="*/ 219075 w 1825625"/>
                  <a:gd name="connsiteY21" fmla="*/ 678378 h 1113353"/>
                  <a:gd name="connsiteX0" fmla="*/ 219075 w 1825625"/>
                  <a:gd name="connsiteY0" fmla="*/ 678378 h 1113353"/>
                  <a:gd name="connsiteX1" fmla="*/ 69850 w 1825625"/>
                  <a:gd name="connsiteY1" fmla="*/ 719653 h 1113353"/>
                  <a:gd name="connsiteX2" fmla="*/ 0 w 1825625"/>
                  <a:gd name="connsiteY2" fmla="*/ 783153 h 1113353"/>
                  <a:gd name="connsiteX3" fmla="*/ 63500 w 1825625"/>
                  <a:gd name="connsiteY3" fmla="*/ 792678 h 1113353"/>
                  <a:gd name="connsiteX4" fmla="*/ 44450 w 1825625"/>
                  <a:gd name="connsiteY4" fmla="*/ 833953 h 1113353"/>
                  <a:gd name="connsiteX5" fmla="*/ 95250 w 1825625"/>
                  <a:gd name="connsiteY5" fmla="*/ 859353 h 1113353"/>
                  <a:gd name="connsiteX6" fmla="*/ 66675 w 1825625"/>
                  <a:gd name="connsiteY6" fmla="*/ 922853 h 1113353"/>
                  <a:gd name="connsiteX7" fmla="*/ 196850 w 1825625"/>
                  <a:gd name="connsiteY7" fmla="*/ 868878 h 1113353"/>
                  <a:gd name="connsiteX8" fmla="*/ 412750 w 1825625"/>
                  <a:gd name="connsiteY8" fmla="*/ 856178 h 1113353"/>
                  <a:gd name="connsiteX9" fmla="*/ 511175 w 1825625"/>
                  <a:gd name="connsiteY9" fmla="*/ 751403 h 1113353"/>
                  <a:gd name="connsiteX10" fmla="*/ 476250 w 1825625"/>
                  <a:gd name="connsiteY10" fmla="*/ 627578 h 1113353"/>
                  <a:gd name="connsiteX11" fmla="*/ 752475 w 1825625"/>
                  <a:gd name="connsiteY11" fmla="*/ 919678 h 1113353"/>
                  <a:gd name="connsiteX12" fmla="*/ 1311275 w 1825625"/>
                  <a:gd name="connsiteY12" fmla="*/ 1113353 h 1113353"/>
                  <a:gd name="connsiteX13" fmla="*/ 1825625 w 1825625"/>
                  <a:gd name="connsiteY13" fmla="*/ 630753 h 1113353"/>
                  <a:gd name="connsiteX14" fmla="*/ 1422400 w 1825625"/>
                  <a:gd name="connsiteY14" fmla="*/ 141803 h 1113353"/>
                  <a:gd name="connsiteX15" fmla="*/ 1003300 w 1825625"/>
                  <a:gd name="connsiteY15" fmla="*/ 367228 h 1113353"/>
                  <a:gd name="connsiteX16" fmla="*/ 993775 w 1825625"/>
                  <a:gd name="connsiteY16" fmla="*/ 726003 h 1113353"/>
                  <a:gd name="connsiteX17" fmla="*/ 774700 w 1825625"/>
                  <a:gd name="connsiteY17" fmla="*/ 233878 h 1113353"/>
                  <a:gd name="connsiteX18" fmla="*/ 282575 w 1825625"/>
                  <a:gd name="connsiteY18" fmla="*/ 8453 h 1113353"/>
                  <a:gd name="connsiteX19" fmla="*/ 6350 w 1825625"/>
                  <a:gd name="connsiteY19" fmla="*/ 325953 h 1113353"/>
                  <a:gd name="connsiteX20" fmla="*/ 73025 w 1825625"/>
                  <a:gd name="connsiteY20" fmla="*/ 541853 h 1113353"/>
                  <a:gd name="connsiteX21" fmla="*/ 219075 w 1825625"/>
                  <a:gd name="connsiteY21" fmla="*/ 678378 h 1113353"/>
                  <a:gd name="connsiteX0" fmla="*/ 219075 w 1825625"/>
                  <a:gd name="connsiteY0" fmla="*/ 678378 h 1122878"/>
                  <a:gd name="connsiteX1" fmla="*/ 69850 w 1825625"/>
                  <a:gd name="connsiteY1" fmla="*/ 719653 h 1122878"/>
                  <a:gd name="connsiteX2" fmla="*/ 0 w 1825625"/>
                  <a:gd name="connsiteY2" fmla="*/ 783153 h 1122878"/>
                  <a:gd name="connsiteX3" fmla="*/ 63500 w 1825625"/>
                  <a:gd name="connsiteY3" fmla="*/ 792678 h 1122878"/>
                  <a:gd name="connsiteX4" fmla="*/ 44450 w 1825625"/>
                  <a:gd name="connsiteY4" fmla="*/ 833953 h 1122878"/>
                  <a:gd name="connsiteX5" fmla="*/ 95250 w 1825625"/>
                  <a:gd name="connsiteY5" fmla="*/ 859353 h 1122878"/>
                  <a:gd name="connsiteX6" fmla="*/ 66675 w 1825625"/>
                  <a:gd name="connsiteY6" fmla="*/ 922853 h 1122878"/>
                  <a:gd name="connsiteX7" fmla="*/ 196850 w 1825625"/>
                  <a:gd name="connsiteY7" fmla="*/ 868878 h 1122878"/>
                  <a:gd name="connsiteX8" fmla="*/ 412750 w 1825625"/>
                  <a:gd name="connsiteY8" fmla="*/ 856178 h 1122878"/>
                  <a:gd name="connsiteX9" fmla="*/ 511175 w 1825625"/>
                  <a:gd name="connsiteY9" fmla="*/ 751403 h 1122878"/>
                  <a:gd name="connsiteX10" fmla="*/ 476250 w 1825625"/>
                  <a:gd name="connsiteY10" fmla="*/ 627578 h 1122878"/>
                  <a:gd name="connsiteX11" fmla="*/ 752475 w 1825625"/>
                  <a:gd name="connsiteY11" fmla="*/ 919678 h 1122878"/>
                  <a:gd name="connsiteX12" fmla="*/ 1349375 w 1825625"/>
                  <a:gd name="connsiteY12" fmla="*/ 1122878 h 1122878"/>
                  <a:gd name="connsiteX13" fmla="*/ 1825625 w 1825625"/>
                  <a:gd name="connsiteY13" fmla="*/ 630753 h 1122878"/>
                  <a:gd name="connsiteX14" fmla="*/ 1422400 w 1825625"/>
                  <a:gd name="connsiteY14" fmla="*/ 141803 h 1122878"/>
                  <a:gd name="connsiteX15" fmla="*/ 1003300 w 1825625"/>
                  <a:gd name="connsiteY15" fmla="*/ 367228 h 1122878"/>
                  <a:gd name="connsiteX16" fmla="*/ 993775 w 1825625"/>
                  <a:gd name="connsiteY16" fmla="*/ 726003 h 1122878"/>
                  <a:gd name="connsiteX17" fmla="*/ 774700 w 1825625"/>
                  <a:gd name="connsiteY17" fmla="*/ 233878 h 1122878"/>
                  <a:gd name="connsiteX18" fmla="*/ 282575 w 1825625"/>
                  <a:gd name="connsiteY18" fmla="*/ 8453 h 1122878"/>
                  <a:gd name="connsiteX19" fmla="*/ 6350 w 1825625"/>
                  <a:gd name="connsiteY19" fmla="*/ 325953 h 1122878"/>
                  <a:gd name="connsiteX20" fmla="*/ 73025 w 1825625"/>
                  <a:gd name="connsiteY20" fmla="*/ 541853 h 1122878"/>
                  <a:gd name="connsiteX21" fmla="*/ 219075 w 1825625"/>
                  <a:gd name="connsiteY21" fmla="*/ 678378 h 1122878"/>
                  <a:gd name="connsiteX0" fmla="*/ 219075 w 1825625"/>
                  <a:gd name="connsiteY0" fmla="*/ 678378 h 1125976"/>
                  <a:gd name="connsiteX1" fmla="*/ 69850 w 1825625"/>
                  <a:gd name="connsiteY1" fmla="*/ 719653 h 1125976"/>
                  <a:gd name="connsiteX2" fmla="*/ 0 w 1825625"/>
                  <a:gd name="connsiteY2" fmla="*/ 783153 h 1125976"/>
                  <a:gd name="connsiteX3" fmla="*/ 63500 w 1825625"/>
                  <a:gd name="connsiteY3" fmla="*/ 792678 h 1125976"/>
                  <a:gd name="connsiteX4" fmla="*/ 44450 w 1825625"/>
                  <a:gd name="connsiteY4" fmla="*/ 833953 h 1125976"/>
                  <a:gd name="connsiteX5" fmla="*/ 95250 w 1825625"/>
                  <a:gd name="connsiteY5" fmla="*/ 859353 h 1125976"/>
                  <a:gd name="connsiteX6" fmla="*/ 66675 w 1825625"/>
                  <a:gd name="connsiteY6" fmla="*/ 922853 h 1125976"/>
                  <a:gd name="connsiteX7" fmla="*/ 196850 w 1825625"/>
                  <a:gd name="connsiteY7" fmla="*/ 868878 h 1125976"/>
                  <a:gd name="connsiteX8" fmla="*/ 412750 w 1825625"/>
                  <a:gd name="connsiteY8" fmla="*/ 856178 h 1125976"/>
                  <a:gd name="connsiteX9" fmla="*/ 511175 w 1825625"/>
                  <a:gd name="connsiteY9" fmla="*/ 751403 h 1125976"/>
                  <a:gd name="connsiteX10" fmla="*/ 476250 w 1825625"/>
                  <a:gd name="connsiteY10" fmla="*/ 627578 h 1125976"/>
                  <a:gd name="connsiteX11" fmla="*/ 752475 w 1825625"/>
                  <a:gd name="connsiteY11" fmla="*/ 919678 h 1125976"/>
                  <a:gd name="connsiteX12" fmla="*/ 1349375 w 1825625"/>
                  <a:gd name="connsiteY12" fmla="*/ 1122878 h 1125976"/>
                  <a:gd name="connsiteX13" fmla="*/ 1825625 w 1825625"/>
                  <a:gd name="connsiteY13" fmla="*/ 630753 h 1125976"/>
                  <a:gd name="connsiteX14" fmla="*/ 1422400 w 1825625"/>
                  <a:gd name="connsiteY14" fmla="*/ 141803 h 1125976"/>
                  <a:gd name="connsiteX15" fmla="*/ 1003300 w 1825625"/>
                  <a:gd name="connsiteY15" fmla="*/ 367228 h 1125976"/>
                  <a:gd name="connsiteX16" fmla="*/ 993775 w 1825625"/>
                  <a:gd name="connsiteY16" fmla="*/ 726003 h 1125976"/>
                  <a:gd name="connsiteX17" fmla="*/ 774700 w 1825625"/>
                  <a:gd name="connsiteY17" fmla="*/ 233878 h 1125976"/>
                  <a:gd name="connsiteX18" fmla="*/ 282575 w 1825625"/>
                  <a:gd name="connsiteY18" fmla="*/ 8453 h 1125976"/>
                  <a:gd name="connsiteX19" fmla="*/ 6350 w 1825625"/>
                  <a:gd name="connsiteY19" fmla="*/ 325953 h 1125976"/>
                  <a:gd name="connsiteX20" fmla="*/ 73025 w 1825625"/>
                  <a:gd name="connsiteY20" fmla="*/ 541853 h 1125976"/>
                  <a:gd name="connsiteX21" fmla="*/ 219075 w 1825625"/>
                  <a:gd name="connsiteY21" fmla="*/ 678378 h 1125976"/>
                  <a:gd name="connsiteX0" fmla="*/ 219075 w 1829726"/>
                  <a:gd name="connsiteY0" fmla="*/ 678378 h 1125976"/>
                  <a:gd name="connsiteX1" fmla="*/ 69850 w 1829726"/>
                  <a:gd name="connsiteY1" fmla="*/ 719653 h 1125976"/>
                  <a:gd name="connsiteX2" fmla="*/ 0 w 1829726"/>
                  <a:gd name="connsiteY2" fmla="*/ 783153 h 1125976"/>
                  <a:gd name="connsiteX3" fmla="*/ 63500 w 1829726"/>
                  <a:gd name="connsiteY3" fmla="*/ 792678 h 1125976"/>
                  <a:gd name="connsiteX4" fmla="*/ 44450 w 1829726"/>
                  <a:gd name="connsiteY4" fmla="*/ 833953 h 1125976"/>
                  <a:gd name="connsiteX5" fmla="*/ 95250 w 1829726"/>
                  <a:gd name="connsiteY5" fmla="*/ 859353 h 1125976"/>
                  <a:gd name="connsiteX6" fmla="*/ 66675 w 1829726"/>
                  <a:gd name="connsiteY6" fmla="*/ 922853 h 1125976"/>
                  <a:gd name="connsiteX7" fmla="*/ 196850 w 1829726"/>
                  <a:gd name="connsiteY7" fmla="*/ 868878 h 1125976"/>
                  <a:gd name="connsiteX8" fmla="*/ 412750 w 1829726"/>
                  <a:gd name="connsiteY8" fmla="*/ 856178 h 1125976"/>
                  <a:gd name="connsiteX9" fmla="*/ 511175 w 1829726"/>
                  <a:gd name="connsiteY9" fmla="*/ 751403 h 1125976"/>
                  <a:gd name="connsiteX10" fmla="*/ 476250 w 1829726"/>
                  <a:gd name="connsiteY10" fmla="*/ 627578 h 1125976"/>
                  <a:gd name="connsiteX11" fmla="*/ 752475 w 1829726"/>
                  <a:gd name="connsiteY11" fmla="*/ 919678 h 1125976"/>
                  <a:gd name="connsiteX12" fmla="*/ 1349375 w 1829726"/>
                  <a:gd name="connsiteY12" fmla="*/ 1122878 h 1125976"/>
                  <a:gd name="connsiteX13" fmla="*/ 1825625 w 1829726"/>
                  <a:gd name="connsiteY13" fmla="*/ 630753 h 1125976"/>
                  <a:gd name="connsiteX14" fmla="*/ 1422400 w 1829726"/>
                  <a:gd name="connsiteY14" fmla="*/ 141803 h 1125976"/>
                  <a:gd name="connsiteX15" fmla="*/ 1003300 w 1829726"/>
                  <a:gd name="connsiteY15" fmla="*/ 367228 h 1125976"/>
                  <a:gd name="connsiteX16" fmla="*/ 993775 w 1829726"/>
                  <a:gd name="connsiteY16" fmla="*/ 726003 h 1125976"/>
                  <a:gd name="connsiteX17" fmla="*/ 774700 w 1829726"/>
                  <a:gd name="connsiteY17" fmla="*/ 233878 h 1125976"/>
                  <a:gd name="connsiteX18" fmla="*/ 282575 w 1829726"/>
                  <a:gd name="connsiteY18" fmla="*/ 8453 h 1125976"/>
                  <a:gd name="connsiteX19" fmla="*/ 6350 w 1829726"/>
                  <a:gd name="connsiteY19" fmla="*/ 325953 h 1125976"/>
                  <a:gd name="connsiteX20" fmla="*/ 73025 w 1829726"/>
                  <a:gd name="connsiteY20" fmla="*/ 541853 h 1125976"/>
                  <a:gd name="connsiteX21" fmla="*/ 219075 w 1829726"/>
                  <a:gd name="connsiteY21" fmla="*/ 678378 h 1125976"/>
                  <a:gd name="connsiteX0" fmla="*/ 219075 w 1826263"/>
                  <a:gd name="connsiteY0" fmla="*/ 678378 h 1125976"/>
                  <a:gd name="connsiteX1" fmla="*/ 69850 w 1826263"/>
                  <a:gd name="connsiteY1" fmla="*/ 719653 h 1125976"/>
                  <a:gd name="connsiteX2" fmla="*/ 0 w 1826263"/>
                  <a:gd name="connsiteY2" fmla="*/ 783153 h 1125976"/>
                  <a:gd name="connsiteX3" fmla="*/ 63500 w 1826263"/>
                  <a:gd name="connsiteY3" fmla="*/ 792678 h 1125976"/>
                  <a:gd name="connsiteX4" fmla="*/ 44450 w 1826263"/>
                  <a:gd name="connsiteY4" fmla="*/ 833953 h 1125976"/>
                  <a:gd name="connsiteX5" fmla="*/ 95250 w 1826263"/>
                  <a:gd name="connsiteY5" fmla="*/ 859353 h 1125976"/>
                  <a:gd name="connsiteX6" fmla="*/ 66675 w 1826263"/>
                  <a:gd name="connsiteY6" fmla="*/ 922853 h 1125976"/>
                  <a:gd name="connsiteX7" fmla="*/ 196850 w 1826263"/>
                  <a:gd name="connsiteY7" fmla="*/ 868878 h 1125976"/>
                  <a:gd name="connsiteX8" fmla="*/ 412750 w 1826263"/>
                  <a:gd name="connsiteY8" fmla="*/ 856178 h 1125976"/>
                  <a:gd name="connsiteX9" fmla="*/ 511175 w 1826263"/>
                  <a:gd name="connsiteY9" fmla="*/ 751403 h 1125976"/>
                  <a:gd name="connsiteX10" fmla="*/ 476250 w 1826263"/>
                  <a:gd name="connsiteY10" fmla="*/ 627578 h 1125976"/>
                  <a:gd name="connsiteX11" fmla="*/ 752475 w 1826263"/>
                  <a:gd name="connsiteY11" fmla="*/ 919678 h 1125976"/>
                  <a:gd name="connsiteX12" fmla="*/ 1349375 w 1826263"/>
                  <a:gd name="connsiteY12" fmla="*/ 1122878 h 1125976"/>
                  <a:gd name="connsiteX13" fmla="*/ 1825625 w 1826263"/>
                  <a:gd name="connsiteY13" fmla="*/ 630753 h 1125976"/>
                  <a:gd name="connsiteX14" fmla="*/ 1441450 w 1826263"/>
                  <a:gd name="connsiteY14" fmla="*/ 116403 h 1125976"/>
                  <a:gd name="connsiteX15" fmla="*/ 1003300 w 1826263"/>
                  <a:gd name="connsiteY15" fmla="*/ 367228 h 1125976"/>
                  <a:gd name="connsiteX16" fmla="*/ 993775 w 1826263"/>
                  <a:gd name="connsiteY16" fmla="*/ 726003 h 1125976"/>
                  <a:gd name="connsiteX17" fmla="*/ 774700 w 1826263"/>
                  <a:gd name="connsiteY17" fmla="*/ 233878 h 1125976"/>
                  <a:gd name="connsiteX18" fmla="*/ 282575 w 1826263"/>
                  <a:gd name="connsiteY18" fmla="*/ 8453 h 1125976"/>
                  <a:gd name="connsiteX19" fmla="*/ 6350 w 1826263"/>
                  <a:gd name="connsiteY19" fmla="*/ 325953 h 1125976"/>
                  <a:gd name="connsiteX20" fmla="*/ 73025 w 1826263"/>
                  <a:gd name="connsiteY20" fmla="*/ 541853 h 1125976"/>
                  <a:gd name="connsiteX21" fmla="*/ 219075 w 1826263"/>
                  <a:gd name="connsiteY21" fmla="*/ 678378 h 1125976"/>
                  <a:gd name="connsiteX0" fmla="*/ 219075 w 1827026"/>
                  <a:gd name="connsiteY0" fmla="*/ 678378 h 1125976"/>
                  <a:gd name="connsiteX1" fmla="*/ 69850 w 1827026"/>
                  <a:gd name="connsiteY1" fmla="*/ 719653 h 1125976"/>
                  <a:gd name="connsiteX2" fmla="*/ 0 w 1827026"/>
                  <a:gd name="connsiteY2" fmla="*/ 783153 h 1125976"/>
                  <a:gd name="connsiteX3" fmla="*/ 63500 w 1827026"/>
                  <a:gd name="connsiteY3" fmla="*/ 792678 h 1125976"/>
                  <a:gd name="connsiteX4" fmla="*/ 44450 w 1827026"/>
                  <a:gd name="connsiteY4" fmla="*/ 833953 h 1125976"/>
                  <a:gd name="connsiteX5" fmla="*/ 95250 w 1827026"/>
                  <a:gd name="connsiteY5" fmla="*/ 859353 h 1125976"/>
                  <a:gd name="connsiteX6" fmla="*/ 66675 w 1827026"/>
                  <a:gd name="connsiteY6" fmla="*/ 922853 h 1125976"/>
                  <a:gd name="connsiteX7" fmla="*/ 196850 w 1827026"/>
                  <a:gd name="connsiteY7" fmla="*/ 868878 h 1125976"/>
                  <a:gd name="connsiteX8" fmla="*/ 412750 w 1827026"/>
                  <a:gd name="connsiteY8" fmla="*/ 856178 h 1125976"/>
                  <a:gd name="connsiteX9" fmla="*/ 511175 w 1827026"/>
                  <a:gd name="connsiteY9" fmla="*/ 751403 h 1125976"/>
                  <a:gd name="connsiteX10" fmla="*/ 476250 w 1827026"/>
                  <a:gd name="connsiteY10" fmla="*/ 627578 h 1125976"/>
                  <a:gd name="connsiteX11" fmla="*/ 752475 w 1827026"/>
                  <a:gd name="connsiteY11" fmla="*/ 919678 h 1125976"/>
                  <a:gd name="connsiteX12" fmla="*/ 1349375 w 1827026"/>
                  <a:gd name="connsiteY12" fmla="*/ 1122878 h 1125976"/>
                  <a:gd name="connsiteX13" fmla="*/ 1825625 w 1827026"/>
                  <a:gd name="connsiteY13" fmla="*/ 630753 h 1125976"/>
                  <a:gd name="connsiteX14" fmla="*/ 1441450 w 1827026"/>
                  <a:gd name="connsiteY14" fmla="*/ 116403 h 1125976"/>
                  <a:gd name="connsiteX15" fmla="*/ 1003300 w 1827026"/>
                  <a:gd name="connsiteY15" fmla="*/ 367228 h 1125976"/>
                  <a:gd name="connsiteX16" fmla="*/ 993775 w 1827026"/>
                  <a:gd name="connsiteY16" fmla="*/ 726003 h 1125976"/>
                  <a:gd name="connsiteX17" fmla="*/ 774700 w 1827026"/>
                  <a:gd name="connsiteY17" fmla="*/ 233878 h 1125976"/>
                  <a:gd name="connsiteX18" fmla="*/ 282575 w 1827026"/>
                  <a:gd name="connsiteY18" fmla="*/ 8453 h 1125976"/>
                  <a:gd name="connsiteX19" fmla="*/ 6350 w 1827026"/>
                  <a:gd name="connsiteY19" fmla="*/ 325953 h 1125976"/>
                  <a:gd name="connsiteX20" fmla="*/ 73025 w 1827026"/>
                  <a:gd name="connsiteY20" fmla="*/ 541853 h 1125976"/>
                  <a:gd name="connsiteX21" fmla="*/ 219075 w 1827026"/>
                  <a:gd name="connsiteY21" fmla="*/ 678378 h 1125976"/>
                  <a:gd name="connsiteX0" fmla="*/ 219075 w 1827026"/>
                  <a:gd name="connsiteY0" fmla="*/ 678378 h 1125976"/>
                  <a:gd name="connsiteX1" fmla="*/ 69850 w 1827026"/>
                  <a:gd name="connsiteY1" fmla="*/ 719653 h 1125976"/>
                  <a:gd name="connsiteX2" fmla="*/ 0 w 1827026"/>
                  <a:gd name="connsiteY2" fmla="*/ 783153 h 1125976"/>
                  <a:gd name="connsiteX3" fmla="*/ 63500 w 1827026"/>
                  <a:gd name="connsiteY3" fmla="*/ 792678 h 1125976"/>
                  <a:gd name="connsiteX4" fmla="*/ 44450 w 1827026"/>
                  <a:gd name="connsiteY4" fmla="*/ 833953 h 1125976"/>
                  <a:gd name="connsiteX5" fmla="*/ 95250 w 1827026"/>
                  <a:gd name="connsiteY5" fmla="*/ 859353 h 1125976"/>
                  <a:gd name="connsiteX6" fmla="*/ 66675 w 1827026"/>
                  <a:gd name="connsiteY6" fmla="*/ 922853 h 1125976"/>
                  <a:gd name="connsiteX7" fmla="*/ 196850 w 1827026"/>
                  <a:gd name="connsiteY7" fmla="*/ 868878 h 1125976"/>
                  <a:gd name="connsiteX8" fmla="*/ 412750 w 1827026"/>
                  <a:gd name="connsiteY8" fmla="*/ 856178 h 1125976"/>
                  <a:gd name="connsiteX9" fmla="*/ 511175 w 1827026"/>
                  <a:gd name="connsiteY9" fmla="*/ 751403 h 1125976"/>
                  <a:gd name="connsiteX10" fmla="*/ 476250 w 1827026"/>
                  <a:gd name="connsiteY10" fmla="*/ 627578 h 1125976"/>
                  <a:gd name="connsiteX11" fmla="*/ 752475 w 1827026"/>
                  <a:gd name="connsiteY11" fmla="*/ 919678 h 1125976"/>
                  <a:gd name="connsiteX12" fmla="*/ 1349375 w 1827026"/>
                  <a:gd name="connsiteY12" fmla="*/ 1122878 h 1125976"/>
                  <a:gd name="connsiteX13" fmla="*/ 1825625 w 1827026"/>
                  <a:gd name="connsiteY13" fmla="*/ 630753 h 1125976"/>
                  <a:gd name="connsiteX14" fmla="*/ 1441450 w 1827026"/>
                  <a:gd name="connsiteY14" fmla="*/ 116403 h 1125976"/>
                  <a:gd name="connsiteX15" fmla="*/ 1003300 w 1827026"/>
                  <a:gd name="connsiteY15" fmla="*/ 367228 h 1125976"/>
                  <a:gd name="connsiteX16" fmla="*/ 993775 w 1827026"/>
                  <a:gd name="connsiteY16" fmla="*/ 726003 h 1125976"/>
                  <a:gd name="connsiteX17" fmla="*/ 774700 w 1827026"/>
                  <a:gd name="connsiteY17" fmla="*/ 233878 h 1125976"/>
                  <a:gd name="connsiteX18" fmla="*/ 282575 w 1827026"/>
                  <a:gd name="connsiteY18" fmla="*/ 8453 h 1125976"/>
                  <a:gd name="connsiteX19" fmla="*/ 6350 w 1827026"/>
                  <a:gd name="connsiteY19" fmla="*/ 325953 h 1125976"/>
                  <a:gd name="connsiteX20" fmla="*/ 73025 w 1827026"/>
                  <a:gd name="connsiteY20" fmla="*/ 541853 h 1125976"/>
                  <a:gd name="connsiteX21" fmla="*/ 219075 w 1827026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9491 h 1127089"/>
                  <a:gd name="connsiteX1" fmla="*/ 69850 w 1829514"/>
                  <a:gd name="connsiteY1" fmla="*/ 720766 h 1127089"/>
                  <a:gd name="connsiteX2" fmla="*/ 0 w 1829514"/>
                  <a:gd name="connsiteY2" fmla="*/ 784266 h 1127089"/>
                  <a:gd name="connsiteX3" fmla="*/ 63500 w 1829514"/>
                  <a:gd name="connsiteY3" fmla="*/ 793791 h 1127089"/>
                  <a:gd name="connsiteX4" fmla="*/ 44450 w 1829514"/>
                  <a:gd name="connsiteY4" fmla="*/ 835066 h 1127089"/>
                  <a:gd name="connsiteX5" fmla="*/ 95250 w 1829514"/>
                  <a:gd name="connsiteY5" fmla="*/ 860466 h 1127089"/>
                  <a:gd name="connsiteX6" fmla="*/ 66675 w 1829514"/>
                  <a:gd name="connsiteY6" fmla="*/ 923966 h 1127089"/>
                  <a:gd name="connsiteX7" fmla="*/ 196850 w 1829514"/>
                  <a:gd name="connsiteY7" fmla="*/ 869991 h 1127089"/>
                  <a:gd name="connsiteX8" fmla="*/ 412750 w 1829514"/>
                  <a:gd name="connsiteY8" fmla="*/ 857291 h 1127089"/>
                  <a:gd name="connsiteX9" fmla="*/ 511175 w 1829514"/>
                  <a:gd name="connsiteY9" fmla="*/ 752516 h 1127089"/>
                  <a:gd name="connsiteX10" fmla="*/ 476250 w 1829514"/>
                  <a:gd name="connsiteY10" fmla="*/ 628691 h 1127089"/>
                  <a:gd name="connsiteX11" fmla="*/ 752475 w 1829514"/>
                  <a:gd name="connsiteY11" fmla="*/ 920791 h 1127089"/>
                  <a:gd name="connsiteX12" fmla="*/ 1349375 w 1829514"/>
                  <a:gd name="connsiteY12" fmla="*/ 1123991 h 1127089"/>
                  <a:gd name="connsiteX13" fmla="*/ 1825625 w 1829514"/>
                  <a:gd name="connsiteY13" fmla="*/ 631866 h 1127089"/>
                  <a:gd name="connsiteX14" fmla="*/ 1485900 w 1829514"/>
                  <a:gd name="connsiteY14" fmla="*/ 120691 h 1127089"/>
                  <a:gd name="connsiteX15" fmla="*/ 1003300 w 1829514"/>
                  <a:gd name="connsiteY15" fmla="*/ 368341 h 1127089"/>
                  <a:gd name="connsiteX16" fmla="*/ 1031875 w 1829514"/>
                  <a:gd name="connsiteY16" fmla="*/ 768391 h 1127089"/>
                  <a:gd name="connsiteX17" fmla="*/ 774700 w 1829514"/>
                  <a:gd name="connsiteY17" fmla="*/ 234991 h 1127089"/>
                  <a:gd name="connsiteX18" fmla="*/ 282575 w 1829514"/>
                  <a:gd name="connsiteY18" fmla="*/ 9566 h 1127089"/>
                  <a:gd name="connsiteX19" fmla="*/ 6350 w 1829514"/>
                  <a:gd name="connsiteY19" fmla="*/ 327066 h 1127089"/>
                  <a:gd name="connsiteX20" fmla="*/ 73025 w 1829514"/>
                  <a:gd name="connsiteY20" fmla="*/ 542966 h 1127089"/>
                  <a:gd name="connsiteX21" fmla="*/ 219075 w 1829514"/>
                  <a:gd name="connsiteY21" fmla="*/ 679491 h 1127089"/>
                  <a:gd name="connsiteX0" fmla="*/ 219075 w 1828222"/>
                  <a:gd name="connsiteY0" fmla="*/ 679491 h 1127089"/>
                  <a:gd name="connsiteX1" fmla="*/ 69850 w 1828222"/>
                  <a:gd name="connsiteY1" fmla="*/ 720766 h 1127089"/>
                  <a:gd name="connsiteX2" fmla="*/ 0 w 1828222"/>
                  <a:gd name="connsiteY2" fmla="*/ 784266 h 1127089"/>
                  <a:gd name="connsiteX3" fmla="*/ 63500 w 1828222"/>
                  <a:gd name="connsiteY3" fmla="*/ 793791 h 1127089"/>
                  <a:gd name="connsiteX4" fmla="*/ 44450 w 1828222"/>
                  <a:gd name="connsiteY4" fmla="*/ 835066 h 1127089"/>
                  <a:gd name="connsiteX5" fmla="*/ 95250 w 1828222"/>
                  <a:gd name="connsiteY5" fmla="*/ 860466 h 1127089"/>
                  <a:gd name="connsiteX6" fmla="*/ 66675 w 1828222"/>
                  <a:gd name="connsiteY6" fmla="*/ 923966 h 1127089"/>
                  <a:gd name="connsiteX7" fmla="*/ 196850 w 1828222"/>
                  <a:gd name="connsiteY7" fmla="*/ 869991 h 1127089"/>
                  <a:gd name="connsiteX8" fmla="*/ 412750 w 1828222"/>
                  <a:gd name="connsiteY8" fmla="*/ 857291 h 1127089"/>
                  <a:gd name="connsiteX9" fmla="*/ 511175 w 1828222"/>
                  <a:gd name="connsiteY9" fmla="*/ 752516 h 1127089"/>
                  <a:gd name="connsiteX10" fmla="*/ 476250 w 1828222"/>
                  <a:gd name="connsiteY10" fmla="*/ 628691 h 1127089"/>
                  <a:gd name="connsiteX11" fmla="*/ 752475 w 1828222"/>
                  <a:gd name="connsiteY11" fmla="*/ 920791 h 1127089"/>
                  <a:gd name="connsiteX12" fmla="*/ 1349375 w 1828222"/>
                  <a:gd name="connsiteY12" fmla="*/ 1123991 h 1127089"/>
                  <a:gd name="connsiteX13" fmla="*/ 1825625 w 1828222"/>
                  <a:gd name="connsiteY13" fmla="*/ 631866 h 1127089"/>
                  <a:gd name="connsiteX14" fmla="*/ 1466850 w 1828222"/>
                  <a:gd name="connsiteY14" fmla="*/ 120691 h 1127089"/>
                  <a:gd name="connsiteX15" fmla="*/ 1003300 w 1828222"/>
                  <a:gd name="connsiteY15" fmla="*/ 368341 h 1127089"/>
                  <a:gd name="connsiteX16" fmla="*/ 1031875 w 1828222"/>
                  <a:gd name="connsiteY16" fmla="*/ 768391 h 1127089"/>
                  <a:gd name="connsiteX17" fmla="*/ 774700 w 1828222"/>
                  <a:gd name="connsiteY17" fmla="*/ 234991 h 1127089"/>
                  <a:gd name="connsiteX18" fmla="*/ 282575 w 1828222"/>
                  <a:gd name="connsiteY18" fmla="*/ 9566 h 1127089"/>
                  <a:gd name="connsiteX19" fmla="*/ 6350 w 1828222"/>
                  <a:gd name="connsiteY19" fmla="*/ 327066 h 1127089"/>
                  <a:gd name="connsiteX20" fmla="*/ 73025 w 1828222"/>
                  <a:gd name="connsiteY20" fmla="*/ 542966 h 1127089"/>
                  <a:gd name="connsiteX21" fmla="*/ 219075 w 1828222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11175 w 1828435"/>
                  <a:gd name="connsiteY9" fmla="*/ 7525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38150 w 1828435"/>
                  <a:gd name="connsiteY10" fmla="*/ 5651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38150 w 1828435"/>
                  <a:gd name="connsiteY10" fmla="*/ 5651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12750 w 1828435"/>
                  <a:gd name="connsiteY8" fmla="*/ 857291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12750 w 1828435"/>
                  <a:gd name="connsiteY8" fmla="*/ 857291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37306 w 1828435"/>
                  <a:gd name="connsiteY4" fmla="*/ 844591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45"/>
                  <a:gd name="connsiteX1" fmla="*/ 79375 w 1828435"/>
                  <a:gd name="connsiteY1" fmla="*/ 714416 h 1127545"/>
                  <a:gd name="connsiteX2" fmla="*/ 0 w 1828435"/>
                  <a:gd name="connsiteY2" fmla="*/ 784266 h 1127545"/>
                  <a:gd name="connsiteX3" fmla="*/ 63500 w 1828435"/>
                  <a:gd name="connsiteY3" fmla="*/ 793791 h 1127545"/>
                  <a:gd name="connsiteX4" fmla="*/ 37306 w 1828435"/>
                  <a:gd name="connsiteY4" fmla="*/ 844591 h 1127545"/>
                  <a:gd name="connsiteX5" fmla="*/ 95250 w 1828435"/>
                  <a:gd name="connsiteY5" fmla="*/ 860466 h 1127545"/>
                  <a:gd name="connsiteX6" fmla="*/ 66675 w 1828435"/>
                  <a:gd name="connsiteY6" fmla="*/ 923966 h 1127545"/>
                  <a:gd name="connsiteX7" fmla="*/ 209550 w 1828435"/>
                  <a:gd name="connsiteY7" fmla="*/ 882691 h 1127545"/>
                  <a:gd name="connsiteX8" fmla="*/ 406400 w 1828435"/>
                  <a:gd name="connsiteY8" fmla="*/ 866816 h 1127545"/>
                  <a:gd name="connsiteX9" fmla="*/ 527050 w 1828435"/>
                  <a:gd name="connsiteY9" fmla="*/ 790616 h 1127545"/>
                  <a:gd name="connsiteX10" fmla="*/ 435769 w 1828435"/>
                  <a:gd name="connsiteY10" fmla="*/ 555666 h 1127545"/>
                  <a:gd name="connsiteX11" fmla="*/ 752475 w 1828435"/>
                  <a:gd name="connsiteY11" fmla="*/ 920791 h 1127545"/>
                  <a:gd name="connsiteX12" fmla="*/ 1349375 w 1828435"/>
                  <a:gd name="connsiteY12" fmla="*/ 1123991 h 1127545"/>
                  <a:gd name="connsiteX13" fmla="*/ 1825625 w 1828435"/>
                  <a:gd name="connsiteY13" fmla="*/ 631866 h 1127545"/>
                  <a:gd name="connsiteX14" fmla="*/ 1466850 w 1828435"/>
                  <a:gd name="connsiteY14" fmla="*/ 120691 h 1127545"/>
                  <a:gd name="connsiteX15" fmla="*/ 1003300 w 1828435"/>
                  <a:gd name="connsiteY15" fmla="*/ 368341 h 1127545"/>
                  <a:gd name="connsiteX16" fmla="*/ 1031875 w 1828435"/>
                  <a:gd name="connsiteY16" fmla="*/ 768391 h 1127545"/>
                  <a:gd name="connsiteX17" fmla="*/ 774700 w 1828435"/>
                  <a:gd name="connsiteY17" fmla="*/ 234991 h 1127545"/>
                  <a:gd name="connsiteX18" fmla="*/ 282575 w 1828435"/>
                  <a:gd name="connsiteY18" fmla="*/ 9566 h 1127545"/>
                  <a:gd name="connsiteX19" fmla="*/ 6350 w 1828435"/>
                  <a:gd name="connsiteY19" fmla="*/ 327066 h 1127545"/>
                  <a:gd name="connsiteX20" fmla="*/ 73025 w 1828435"/>
                  <a:gd name="connsiteY20" fmla="*/ 542966 h 1127545"/>
                  <a:gd name="connsiteX21" fmla="*/ 219075 w 1828435"/>
                  <a:gd name="connsiteY21" fmla="*/ 679491 h 1127545"/>
                  <a:gd name="connsiteX0" fmla="*/ 219075 w 1825720"/>
                  <a:gd name="connsiteY0" fmla="*/ 679491 h 1127545"/>
                  <a:gd name="connsiteX1" fmla="*/ 79375 w 1825720"/>
                  <a:gd name="connsiteY1" fmla="*/ 714416 h 1127545"/>
                  <a:gd name="connsiteX2" fmla="*/ 0 w 1825720"/>
                  <a:gd name="connsiteY2" fmla="*/ 784266 h 1127545"/>
                  <a:gd name="connsiteX3" fmla="*/ 63500 w 1825720"/>
                  <a:gd name="connsiteY3" fmla="*/ 793791 h 1127545"/>
                  <a:gd name="connsiteX4" fmla="*/ 37306 w 1825720"/>
                  <a:gd name="connsiteY4" fmla="*/ 844591 h 1127545"/>
                  <a:gd name="connsiteX5" fmla="*/ 95250 w 1825720"/>
                  <a:gd name="connsiteY5" fmla="*/ 860466 h 1127545"/>
                  <a:gd name="connsiteX6" fmla="*/ 66675 w 1825720"/>
                  <a:gd name="connsiteY6" fmla="*/ 923966 h 1127545"/>
                  <a:gd name="connsiteX7" fmla="*/ 209550 w 1825720"/>
                  <a:gd name="connsiteY7" fmla="*/ 882691 h 1127545"/>
                  <a:gd name="connsiteX8" fmla="*/ 406400 w 1825720"/>
                  <a:gd name="connsiteY8" fmla="*/ 866816 h 1127545"/>
                  <a:gd name="connsiteX9" fmla="*/ 527050 w 1825720"/>
                  <a:gd name="connsiteY9" fmla="*/ 790616 h 1127545"/>
                  <a:gd name="connsiteX10" fmla="*/ 435769 w 1825720"/>
                  <a:gd name="connsiteY10" fmla="*/ 555666 h 1127545"/>
                  <a:gd name="connsiteX11" fmla="*/ 752475 w 1825720"/>
                  <a:gd name="connsiteY11" fmla="*/ 920791 h 1127545"/>
                  <a:gd name="connsiteX12" fmla="*/ 1349375 w 1825720"/>
                  <a:gd name="connsiteY12" fmla="*/ 1123991 h 1127545"/>
                  <a:gd name="connsiteX13" fmla="*/ 1825625 w 1825720"/>
                  <a:gd name="connsiteY13" fmla="*/ 631866 h 1127545"/>
                  <a:gd name="connsiteX14" fmla="*/ 1466850 w 1825720"/>
                  <a:gd name="connsiteY14" fmla="*/ 120691 h 1127545"/>
                  <a:gd name="connsiteX15" fmla="*/ 1003300 w 1825720"/>
                  <a:gd name="connsiteY15" fmla="*/ 368341 h 1127545"/>
                  <a:gd name="connsiteX16" fmla="*/ 1031875 w 1825720"/>
                  <a:gd name="connsiteY16" fmla="*/ 768391 h 1127545"/>
                  <a:gd name="connsiteX17" fmla="*/ 774700 w 1825720"/>
                  <a:gd name="connsiteY17" fmla="*/ 234991 h 1127545"/>
                  <a:gd name="connsiteX18" fmla="*/ 282575 w 1825720"/>
                  <a:gd name="connsiteY18" fmla="*/ 9566 h 1127545"/>
                  <a:gd name="connsiteX19" fmla="*/ 6350 w 1825720"/>
                  <a:gd name="connsiteY19" fmla="*/ 327066 h 1127545"/>
                  <a:gd name="connsiteX20" fmla="*/ 73025 w 1825720"/>
                  <a:gd name="connsiteY20" fmla="*/ 542966 h 1127545"/>
                  <a:gd name="connsiteX21" fmla="*/ 219075 w 1825720"/>
                  <a:gd name="connsiteY21" fmla="*/ 679491 h 112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25720" h="1127545">
                    <a:moveTo>
                      <a:pt x="219075" y="679491"/>
                    </a:moveTo>
                    <a:cubicBezTo>
                      <a:pt x="172508" y="691133"/>
                      <a:pt x="141817" y="686899"/>
                      <a:pt x="79375" y="714416"/>
                    </a:cubicBezTo>
                    <a:cubicBezTo>
                      <a:pt x="16933" y="741933"/>
                      <a:pt x="26458" y="760983"/>
                      <a:pt x="0" y="784266"/>
                    </a:cubicBezTo>
                    <a:cubicBezTo>
                      <a:pt x="21167" y="787441"/>
                      <a:pt x="57282" y="783737"/>
                      <a:pt x="63500" y="793791"/>
                    </a:cubicBezTo>
                    <a:cubicBezTo>
                      <a:pt x="69718" y="803845"/>
                      <a:pt x="43656" y="830833"/>
                      <a:pt x="37306" y="844591"/>
                    </a:cubicBezTo>
                    <a:cubicBezTo>
                      <a:pt x="54239" y="853058"/>
                      <a:pt x="90355" y="847237"/>
                      <a:pt x="95250" y="860466"/>
                    </a:cubicBezTo>
                    <a:cubicBezTo>
                      <a:pt x="100145" y="873695"/>
                      <a:pt x="76200" y="902799"/>
                      <a:pt x="66675" y="923966"/>
                    </a:cubicBezTo>
                    <a:cubicBezTo>
                      <a:pt x="110067" y="905974"/>
                      <a:pt x="136525" y="899624"/>
                      <a:pt x="209550" y="882691"/>
                    </a:cubicBezTo>
                    <a:cubicBezTo>
                      <a:pt x="282575" y="865758"/>
                      <a:pt x="353483" y="882162"/>
                      <a:pt x="406400" y="866816"/>
                    </a:cubicBezTo>
                    <a:cubicBezTo>
                      <a:pt x="459317" y="851470"/>
                      <a:pt x="522155" y="842474"/>
                      <a:pt x="527050" y="790616"/>
                    </a:cubicBezTo>
                    <a:cubicBezTo>
                      <a:pt x="531945" y="738758"/>
                      <a:pt x="515408" y="680285"/>
                      <a:pt x="435769" y="555666"/>
                    </a:cubicBezTo>
                    <a:cubicBezTo>
                      <a:pt x="591608" y="568895"/>
                      <a:pt x="640689" y="828452"/>
                      <a:pt x="752475" y="920791"/>
                    </a:cubicBezTo>
                    <a:cubicBezTo>
                      <a:pt x="864261" y="1013130"/>
                      <a:pt x="1136650" y="1151508"/>
                      <a:pt x="1349375" y="1123991"/>
                    </a:cubicBezTo>
                    <a:cubicBezTo>
                      <a:pt x="1562100" y="1096474"/>
                      <a:pt x="1822715" y="830039"/>
                      <a:pt x="1825625" y="631866"/>
                    </a:cubicBezTo>
                    <a:cubicBezTo>
                      <a:pt x="1828535" y="433693"/>
                      <a:pt x="1766358" y="163024"/>
                      <a:pt x="1466850" y="120691"/>
                    </a:cubicBezTo>
                    <a:cubicBezTo>
                      <a:pt x="1167342" y="78358"/>
                      <a:pt x="1075796" y="260391"/>
                      <a:pt x="1003300" y="368341"/>
                    </a:cubicBezTo>
                    <a:cubicBezTo>
                      <a:pt x="930804" y="476291"/>
                      <a:pt x="974725" y="648799"/>
                      <a:pt x="1031875" y="768391"/>
                    </a:cubicBezTo>
                    <a:cubicBezTo>
                      <a:pt x="863600" y="683724"/>
                      <a:pt x="877358" y="409087"/>
                      <a:pt x="774700" y="234991"/>
                    </a:cubicBezTo>
                    <a:cubicBezTo>
                      <a:pt x="672042" y="60895"/>
                      <a:pt x="455083" y="-31180"/>
                      <a:pt x="282575" y="9566"/>
                    </a:cubicBezTo>
                    <a:cubicBezTo>
                      <a:pt x="110067" y="50312"/>
                      <a:pt x="10583" y="210649"/>
                      <a:pt x="6350" y="327066"/>
                    </a:cubicBezTo>
                    <a:cubicBezTo>
                      <a:pt x="2117" y="443483"/>
                      <a:pt x="50800" y="470999"/>
                      <a:pt x="73025" y="542966"/>
                    </a:cubicBezTo>
                    <a:lnTo>
                      <a:pt x="219075" y="679491"/>
                    </a:ln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9A1BA27-B0CF-0C90-AC81-1284FE62ABAD}"/>
                  </a:ext>
                </a:extLst>
              </p:cNvPr>
              <p:cNvSpPr/>
              <p:nvPr/>
            </p:nvSpPr>
            <p:spPr bwMode="auto">
              <a:xfrm>
                <a:off x="4627306" y="2105011"/>
                <a:ext cx="293368" cy="325618"/>
              </a:xfrm>
              <a:custGeom>
                <a:avLst/>
                <a:gdLst>
                  <a:gd name="connsiteX0" fmla="*/ 133350 w 252412"/>
                  <a:gd name="connsiteY0" fmla="*/ 285750 h 285750"/>
                  <a:gd name="connsiteX1" fmla="*/ 2381 w 252412"/>
                  <a:gd name="connsiteY1" fmla="*/ 171450 h 285750"/>
                  <a:gd name="connsiteX2" fmla="*/ 0 w 252412"/>
                  <a:gd name="connsiteY2" fmla="*/ 0 h 285750"/>
                  <a:gd name="connsiteX3" fmla="*/ 252412 w 252412"/>
                  <a:gd name="connsiteY3" fmla="*/ 38100 h 285750"/>
                  <a:gd name="connsiteX0" fmla="*/ 131038 w 250100"/>
                  <a:gd name="connsiteY0" fmla="*/ 314325 h 314325"/>
                  <a:gd name="connsiteX1" fmla="*/ 69 w 250100"/>
                  <a:gd name="connsiteY1" fmla="*/ 200025 h 314325"/>
                  <a:gd name="connsiteX2" fmla="*/ 4831 w 250100"/>
                  <a:gd name="connsiteY2" fmla="*/ 0 h 314325"/>
                  <a:gd name="connsiteX3" fmla="*/ 250100 w 250100"/>
                  <a:gd name="connsiteY3" fmla="*/ 66675 h 314325"/>
                  <a:gd name="connsiteX0" fmla="*/ 164007 w 283069"/>
                  <a:gd name="connsiteY0" fmla="*/ 326651 h 326651"/>
                  <a:gd name="connsiteX1" fmla="*/ 33038 w 283069"/>
                  <a:gd name="connsiteY1" fmla="*/ 212351 h 326651"/>
                  <a:gd name="connsiteX2" fmla="*/ 37800 w 283069"/>
                  <a:gd name="connsiteY2" fmla="*/ 12326 h 326651"/>
                  <a:gd name="connsiteX3" fmla="*/ 283069 w 283069"/>
                  <a:gd name="connsiteY3" fmla="*/ 79001 h 326651"/>
                  <a:gd name="connsiteX0" fmla="*/ 164007 w 283069"/>
                  <a:gd name="connsiteY0" fmla="*/ 318060 h 318060"/>
                  <a:gd name="connsiteX1" fmla="*/ 33038 w 283069"/>
                  <a:gd name="connsiteY1" fmla="*/ 203760 h 318060"/>
                  <a:gd name="connsiteX2" fmla="*/ 37800 w 283069"/>
                  <a:gd name="connsiteY2" fmla="*/ 13260 h 318060"/>
                  <a:gd name="connsiteX3" fmla="*/ 283069 w 283069"/>
                  <a:gd name="connsiteY3" fmla="*/ 70410 h 318060"/>
                  <a:gd name="connsiteX0" fmla="*/ 164007 w 283069"/>
                  <a:gd name="connsiteY0" fmla="*/ 327381 h 327381"/>
                  <a:gd name="connsiteX1" fmla="*/ 33038 w 283069"/>
                  <a:gd name="connsiteY1" fmla="*/ 213081 h 327381"/>
                  <a:gd name="connsiteX2" fmla="*/ 37800 w 283069"/>
                  <a:gd name="connsiteY2" fmla="*/ 22581 h 327381"/>
                  <a:gd name="connsiteX3" fmla="*/ 283069 w 283069"/>
                  <a:gd name="connsiteY3" fmla="*/ 79731 h 327381"/>
                  <a:gd name="connsiteX0" fmla="*/ 165734 w 284796"/>
                  <a:gd name="connsiteY0" fmla="*/ 325618 h 325618"/>
                  <a:gd name="connsiteX1" fmla="*/ 34765 w 284796"/>
                  <a:gd name="connsiteY1" fmla="*/ 211318 h 325618"/>
                  <a:gd name="connsiteX2" fmla="*/ 37146 w 284796"/>
                  <a:gd name="connsiteY2" fmla="*/ 23199 h 325618"/>
                  <a:gd name="connsiteX3" fmla="*/ 284796 w 284796"/>
                  <a:gd name="connsiteY3" fmla="*/ 77968 h 325618"/>
                  <a:gd name="connsiteX0" fmla="*/ 174628 w 293690"/>
                  <a:gd name="connsiteY0" fmla="*/ 325618 h 325618"/>
                  <a:gd name="connsiteX1" fmla="*/ 43659 w 293690"/>
                  <a:gd name="connsiteY1" fmla="*/ 211318 h 325618"/>
                  <a:gd name="connsiteX2" fmla="*/ 46040 w 293690"/>
                  <a:gd name="connsiteY2" fmla="*/ 23199 h 325618"/>
                  <a:gd name="connsiteX3" fmla="*/ 293690 w 293690"/>
                  <a:gd name="connsiteY3" fmla="*/ 77968 h 325618"/>
                  <a:gd name="connsiteX0" fmla="*/ 167603 w 286665"/>
                  <a:gd name="connsiteY0" fmla="*/ 325618 h 325618"/>
                  <a:gd name="connsiteX1" fmla="*/ 36634 w 286665"/>
                  <a:gd name="connsiteY1" fmla="*/ 211318 h 325618"/>
                  <a:gd name="connsiteX2" fmla="*/ 43778 w 286665"/>
                  <a:gd name="connsiteY2" fmla="*/ 23199 h 325618"/>
                  <a:gd name="connsiteX3" fmla="*/ 286665 w 286665"/>
                  <a:gd name="connsiteY3" fmla="*/ 77968 h 325618"/>
                  <a:gd name="connsiteX0" fmla="*/ 174306 w 293368"/>
                  <a:gd name="connsiteY0" fmla="*/ 325618 h 325618"/>
                  <a:gd name="connsiteX1" fmla="*/ 43337 w 293368"/>
                  <a:gd name="connsiteY1" fmla="*/ 211318 h 325618"/>
                  <a:gd name="connsiteX2" fmla="*/ 50481 w 293368"/>
                  <a:gd name="connsiteY2" fmla="*/ 23199 h 325618"/>
                  <a:gd name="connsiteX3" fmla="*/ 293368 w 293368"/>
                  <a:gd name="connsiteY3" fmla="*/ 77968 h 3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3368" h="325618">
                    <a:moveTo>
                      <a:pt x="174306" y="325618"/>
                    </a:moveTo>
                    <a:cubicBezTo>
                      <a:pt x="130650" y="287518"/>
                      <a:pt x="85405" y="261721"/>
                      <a:pt x="43337" y="211318"/>
                    </a:cubicBezTo>
                    <a:cubicBezTo>
                      <a:pt x="1269" y="160915"/>
                      <a:pt x="-31275" y="70031"/>
                      <a:pt x="50481" y="23199"/>
                    </a:cubicBezTo>
                    <a:cubicBezTo>
                      <a:pt x="132237" y="-23633"/>
                      <a:pt x="206849" y="3355"/>
                      <a:pt x="293368" y="77968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0A3CEAA-FD34-F502-DC42-084A0B39DF7A}"/>
                  </a:ext>
                </a:extLst>
              </p:cNvPr>
              <p:cNvSpPr/>
              <p:nvPr/>
            </p:nvSpPr>
            <p:spPr bwMode="auto">
              <a:xfrm>
                <a:off x="5393531" y="2211965"/>
                <a:ext cx="560494" cy="518420"/>
              </a:xfrm>
              <a:custGeom>
                <a:avLst/>
                <a:gdLst>
                  <a:gd name="connsiteX0" fmla="*/ 0 w 569119"/>
                  <a:gd name="connsiteY0" fmla="*/ 431006 h 528638"/>
                  <a:gd name="connsiteX1" fmla="*/ 238125 w 569119"/>
                  <a:gd name="connsiteY1" fmla="*/ 528638 h 528638"/>
                  <a:gd name="connsiteX2" fmla="*/ 569119 w 569119"/>
                  <a:gd name="connsiteY2" fmla="*/ 259556 h 528638"/>
                  <a:gd name="connsiteX3" fmla="*/ 342900 w 569119"/>
                  <a:gd name="connsiteY3" fmla="*/ 0 h 528638"/>
                  <a:gd name="connsiteX4" fmla="*/ 157163 w 569119"/>
                  <a:gd name="connsiteY4" fmla="*/ 166688 h 528638"/>
                  <a:gd name="connsiteX5" fmla="*/ 273844 w 569119"/>
                  <a:gd name="connsiteY5" fmla="*/ 333375 h 528638"/>
                  <a:gd name="connsiteX6" fmla="*/ 431006 w 569119"/>
                  <a:gd name="connsiteY6" fmla="*/ 247650 h 528638"/>
                  <a:gd name="connsiteX7" fmla="*/ 354806 w 569119"/>
                  <a:gd name="connsiteY7" fmla="*/ 150019 h 528638"/>
                  <a:gd name="connsiteX8" fmla="*/ 292894 w 569119"/>
                  <a:gd name="connsiteY8" fmla="*/ 197644 h 528638"/>
                  <a:gd name="connsiteX0" fmla="*/ 0 w 569119"/>
                  <a:gd name="connsiteY0" fmla="*/ 431006 h 529727"/>
                  <a:gd name="connsiteX1" fmla="*/ 238125 w 569119"/>
                  <a:gd name="connsiteY1" fmla="*/ 528638 h 529727"/>
                  <a:gd name="connsiteX2" fmla="*/ 569119 w 569119"/>
                  <a:gd name="connsiteY2" fmla="*/ 259556 h 529727"/>
                  <a:gd name="connsiteX3" fmla="*/ 342900 w 569119"/>
                  <a:gd name="connsiteY3" fmla="*/ 0 h 529727"/>
                  <a:gd name="connsiteX4" fmla="*/ 157163 w 569119"/>
                  <a:gd name="connsiteY4" fmla="*/ 166688 h 529727"/>
                  <a:gd name="connsiteX5" fmla="*/ 273844 w 569119"/>
                  <a:gd name="connsiteY5" fmla="*/ 333375 h 529727"/>
                  <a:gd name="connsiteX6" fmla="*/ 431006 w 569119"/>
                  <a:gd name="connsiteY6" fmla="*/ 247650 h 529727"/>
                  <a:gd name="connsiteX7" fmla="*/ 354806 w 569119"/>
                  <a:gd name="connsiteY7" fmla="*/ 150019 h 529727"/>
                  <a:gd name="connsiteX8" fmla="*/ 292894 w 569119"/>
                  <a:gd name="connsiteY8" fmla="*/ 197644 h 529727"/>
                  <a:gd name="connsiteX0" fmla="*/ 0 w 569176"/>
                  <a:gd name="connsiteY0" fmla="*/ 431006 h 529843"/>
                  <a:gd name="connsiteX1" fmla="*/ 238125 w 569176"/>
                  <a:gd name="connsiteY1" fmla="*/ 528638 h 529843"/>
                  <a:gd name="connsiteX2" fmla="*/ 569119 w 569176"/>
                  <a:gd name="connsiteY2" fmla="*/ 259556 h 529843"/>
                  <a:gd name="connsiteX3" fmla="*/ 342900 w 569176"/>
                  <a:gd name="connsiteY3" fmla="*/ 0 h 529843"/>
                  <a:gd name="connsiteX4" fmla="*/ 157163 w 569176"/>
                  <a:gd name="connsiteY4" fmla="*/ 166688 h 529843"/>
                  <a:gd name="connsiteX5" fmla="*/ 273844 w 569176"/>
                  <a:gd name="connsiteY5" fmla="*/ 333375 h 529843"/>
                  <a:gd name="connsiteX6" fmla="*/ 431006 w 569176"/>
                  <a:gd name="connsiteY6" fmla="*/ 247650 h 529843"/>
                  <a:gd name="connsiteX7" fmla="*/ 354806 w 569176"/>
                  <a:gd name="connsiteY7" fmla="*/ 150019 h 529843"/>
                  <a:gd name="connsiteX8" fmla="*/ 292894 w 569176"/>
                  <a:gd name="connsiteY8" fmla="*/ 197644 h 529843"/>
                  <a:gd name="connsiteX0" fmla="*/ 0 w 562024"/>
                  <a:gd name="connsiteY0" fmla="*/ 431006 h 533987"/>
                  <a:gd name="connsiteX1" fmla="*/ 238125 w 562024"/>
                  <a:gd name="connsiteY1" fmla="*/ 528638 h 533987"/>
                  <a:gd name="connsiteX2" fmla="*/ 561975 w 562024"/>
                  <a:gd name="connsiteY2" fmla="*/ 259556 h 533987"/>
                  <a:gd name="connsiteX3" fmla="*/ 342900 w 562024"/>
                  <a:gd name="connsiteY3" fmla="*/ 0 h 533987"/>
                  <a:gd name="connsiteX4" fmla="*/ 157163 w 562024"/>
                  <a:gd name="connsiteY4" fmla="*/ 166688 h 533987"/>
                  <a:gd name="connsiteX5" fmla="*/ 273844 w 562024"/>
                  <a:gd name="connsiteY5" fmla="*/ 333375 h 533987"/>
                  <a:gd name="connsiteX6" fmla="*/ 431006 w 562024"/>
                  <a:gd name="connsiteY6" fmla="*/ 247650 h 533987"/>
                  <a:gd name="connsiteX7" fmla="*/ 354806 w 562024"/>
                  <a:gd name="connsiteY7" fmla="*/ 150019 h 533987"/>
                  <a:gd name="connsiteX8" fmla="*/ 292894 w 562024"/>
                  <a:gd name="connsiteY8" fmla="*/ 197644 h 533987"/>
                  <a:gd name="connsiteX0" fmla="*/ 0 w 562208"/>
                  <a:gd name="connsiteY0" fmla="*/ 431006 h 533987"/>
                  <a:gd name="connsiteX1" fmla="*/ 238125 w 562208"/>
                  <a:gd name="connsiteY1" fmla="*/ 528638 h 533987"/>
                  <a:gd name="connsiteX2" fmla="*/ 561975 w 562208"/>
                  <a:gd name="connsiteY2" fmla="*/ 259556 h 533987"/>
                  <a:gd name="connsiteX3" fmla="*/ 342900 w 562208"/>
                  <a:gd name="connsiteY3" fmla="*/ 0 h 533987"/>
                  <a:gd name="connsiteX4" fmla="*/ 157163 w 562208"/>
                  <a:gd name="connsiteY4" fmla="*/ 166688 h 533987"/>
                  <a:gd name="connsiteX5" fmla="*/ 273844 w 562208"/>
                  <a:gd name="connsiteY5" fmla="*/ 333375 h 533987"/>
                  <a:gd name="connsiteX6" fmla="*/ 431006 w 562208"/>
                  <a:gd name="connsiteY6" fmla="*/ 247650 h 533987"/>
                  <a:gd name="connsiteX7" fmla="*/ 354806 w 562208"/>
                  <a:gd name="connsiteY7" fmla="*/ 150019 h 533987"/>
                  <a:gd name="connsiteX8" fmla="*/ 292894 w 562208"/>
                  <a:gd name="connsiteY8" fmla="*/ 197644 h 533987"/>
                  <a:gd name="connsiteX0" fmla="*/ 0 w 559826"/>
                  <a:gd name="connsiteY0" fmla="*/ 438150 h 534706"/>
                  <a:gd name="connsiteX1" fmla="*/ 235744 w 559826"/>
                  <a:gd name="connsiteY1" fmla="*/ 528638 h 534706"/>
                  <a:gd name="connsiteX2" fmla="*/ 559594 w 559826"/>
                  <a:gd name="connsiteY2" fmla="*/ 259556 h 534706"/>
                  <a:gd name="connsiteX3" fmla="*/ 340519 w 559826"/>
                  <a:gd name="connsiteY3" fmla="*/ 0 h 534706"/>
                  <a:gd name="connsiteX4" fmla="*/ 154782 w 559826"/>
                  <a:gd name="connsiteY4" fmla="*/ 166688 h 534706"/>
                  <a:gd name="connsiteX5" fmla="*/ 271463 w 559826"/>
                  <a:gd name="connsiteY5" fmla="*/ 333375 h 534706"/>
                  <a:gd name="connsiteX6" fmla="*/ 428625 w 559826"/>
                  <a:gd name="connsiteY6" fmla="*/ 247650 h 534706"/>
                  <a:gd name="connsiteX7" fmla="*/ 352425 w 559826"/>
                  <a:gd name="connsiteY7" fmla="*/ 150019 h 534706"/>
                  <a:gd name="connsiteX8" fmla="*/ 290513 w 559826"/>
                  <a:gd name="connsiteY8" fmla="*/ 197644 h 534706"/>
                  <a:gd name="connsiteX0" fmla="*/ 0 w 559826"/>
                  <a:gd name="connsiteY0" fmla="*/ 438150 h 535853"/>
                  <a:gd name="connsiteX1" fmla="*/ 235744 w 559826"/>
                  <a:gd name="connsiteY1" fmla="*/ 528638 h 535853"/>
                  <a:gd name="connsiteX2" fmla="*/ 559594 w 559826"/>
                  <a:gd name="connsiteY2" fmla="*/ 259556 h 535853"/>
                  <a:gd name="connsiteX3" fmla="*/ 340519 w 559826"/>
                  <a:gd name="connsiteY3" fmla="*/ 0 h 535853"/>
                  <a:gd name="connsiteX4" fmla="*/ 154782 w 559826"/>
                  <a:gd name="connsiteY4" fmla="*/ 166688 h 535853"/>
                  <a:gd name="connsiteX5" fmla="*/ 271463 w 559826"/>
                  <a:gd name="connsiteY5" fmla="*/ 333375 h 535853"/>
                  <a:gd name="connsiteX6" fmla="*/ 428625 w 559826"/>
                  <a:gd name="connsiteY6" fmla="*/ 247650 h 535853"/>
                  <a:gd name="connsiteX7" fmla="*/ 352425 w 559826"/>
                  <a:gd name="connsiteY7" fmla="*/ 150019 h 535853"/>
                  <a:gd name="connsiteX8" fmla="*/ 290513 w 559826"/>
                  <a:gd name="connsiteY8" fmla="*/ 197644 h 535853"/>
                  <a:gd name="connsiteX0" fmla="*/ 0 w 559813"/>
                  <a:gd name="connsiteY0" fmla="*/ 438150 h 529285"/>
                  <a:gd name="connsiteX1" fmla="*/ 300038 w 559813"/>
                  <a:gd name="connsiteY1" fmla="*/ 521494 h 529285"/>
                  <a:gd name="connsiteX2" fmla="*/ 559594 w 559813"/>
                  <a:gd name="connsiteY2" fmla="*/ 259556 h 529285"/>
                  <a:gd name="connsiteX3" fmla="*/ 340519 w 559813"/>
                  <a:gd name="connsiteY3" fmla="*/ 0 h 529285"/>
                  <a:gd name="connsiteX4" fmla="*/ 154782 w 559813"/>
                  <a:gd name="connsiteY4" fmla="*/ 166688 h 529285"/>
                  <a:gd name="connsiteX5" fmla="*/ 271463 w 559813"/>
                  <a:gd name="connsiteY5" fmla="*/ 333375 h 529285"/>
                  <a:gd name="connsiteX6" fmla="*/ 428625 w 559813"/>
                  <a:gd name="connsiteY6" fmla="*/ 247650 h 529285"/>
                  <a:gd name="connsiteX7" fmla="*/ 352425 w 559813"/>
                  <a:gd name="connsiteY7" fmla="*/ 150019 h 529285"/>
                  <a:gd name="connsiteX8" fmla="*/ 290513 w 559813"/>
                  <a:gd name="connsiteY8" fmla="*/ 197644 h 529285"/>
                  <a:gd name="connsiteX0" fmla="*/ 0 w 559813"/>
                  <a:gd name="connsiteY0" fmla="*/ 438150 h 521742"/>
                  <a:gd name="connsiteX1" fmla="*/ 300038 w 559813"/>
                  <a:gd name="connsiteY1" fmla="*/ 521494 h 521742"/>
                  <a:gd name="connsiteX2" fmla="*/ 559594 w 559813"/>
                  <a:gd name="connsiteY2" fmla="*/ 259556 h 521742"/>
                  <a:gd name="connsiteX3" fmla="*/ 340519 w 559813"/>
                  <a:gd name="connsiteY3" fmla="*/ 0 h 521742"/>
                  <a:gd name="connsiteX4" fmla="*/ 154782 w 559813"/>
                  <a:gd name="connsiteY4" fmla="*/ 166688 h 521742"/>
                  <a:gd name="connsiteX5" fmla="*/ 271463 w 559813"/>
                  <a:gd name="connsiteY5" fmla="*/ 333375 h 521742"/>
                  <a:gd name="connsiteX6" fmla="*/ 428625 w 559813"/>
                  <a:gd name="connsiteY6" fmla="*/ 247650 h 521742"/>
                  <a:gd name="connsiteX7" fmla="*/ 352425 w 559813"/>
                  <a:gd name="connsiteY7" fmla="*/ 150019 h 521742"/>
                  <a:gd name="connsiteX8" fmla="*/ 290513 w 559813"/>
                  <a:gd name="connsiteY8" fmla="*/ 197644 h 521742"/>
                  <a:gd name="connsiteX0" fmla="*/ 0 w 559839"/>
                  <a:gd name="connsiteY0" fmla="*/ 438150 h 528848"/>
                  <a:gd name="connsiteX1" fmla="*/ 297657 w 559839"/>
                  <a:gd name="connsiteY1" fmla="*/ 528638 h 528848"/>
                  <a:gd name="connsiteX2" fmla="*/ 559594 w 559839"/>
                  <a:gd name="connsiteY2" fmla="*/ 259556 h 528848"/>
                  <a:gd name="connsiteX3" fmla="*/ 340519 w 559839"/>
                  <a:gd name="connsiteY3" fmla="*/ 0 h 528848"/>
                  <a:gd name="connsiteX4" fmla="*/ 154782 w 559839"/>
                  <a:gd name="connsiteY4" fmla="*/ 166688 h 528848"/>
                  <a:gd name="connsiteX5" fmla="*/ 271463 w 559839"/>
                  <a:gd name="connsiteY5" fmla="*/ 333375 h 528848"/>
                  <a:gd name="connsiteX6" fmla="*/ 428625 w 559839"/>
                  <a:gd name="connsiteY6" fmla="*/ 247650 h 528848"/>
                  <a:gd name="connsiteX7" fmla="*/ 352425 w 559839"/>
                  <a:gd name="connsiteY7" fmla="*/ 150019 h 528848"/>
                  <a:gd name="connsiteX8" fmla="*/ 290513 w 559839"/>
                  <a:gd name="connsiteY8" fmla="*/ 197644 h 528848"/>
                  <a:gd name="connsiteX0" fmla="*/ 0 w 559594"/>
                  <a:gd name="connsiteY0" fmla="*/ 438150 h 528848"/>
                  <a:gd name="connsiteX1" fmla="*/ 297657 w 559594"/>
                  <a:gd name="connsiteY1" fmla="*/ 528638 h 528848"/>
                  <a:gd name="connsiteX2" fmla="*/ 559594 w 559594"/>
                  <a:gd name="connsiteY2" fmla="*/ 259556 h 528848"/>
                  <a:gd name="connsiteX3" fmla="*/ 340519 w 559594"/>
                  <a:gd name="connsiteY3" fmla="*/ 0 h 528848"/>
                  <a:gd name="connsiteX4" fmla="*/ 154782 w 559594"/>
                  <a:gd name="connsiteY4" fmla="*/ 166688 h 528848"/>
                  <a:gd name="connsiteX5" fmla="*/ 271463 w 559594"/>
                  <a:gd name="connsiteY5" fmla="*/ 333375 h 528848"/>
                  <a:gd name="connsiteX6" fmla="*/ 428625 w 559594"/>
                  <a:gd name="connsiteY6" fmla="*/ 247650 h 528848"/>
                  <a:gd name="connsiteX7" fmla="*/ 352425 w 559594"/>
                  <a:gd name="connsiteY7" fmla="*/ 150019 h 528848"/>
                  <a:gd name="connsiteX8" fmla="*/ 290513 w 559594"/>
                  <a:gd name="connsiteY8" fmla="*/ 197644 h 528848"/>
                  <a:gd name="connsiteX0" fmla="*/ 0 w 559594"/>
                  <a:gd name="connsiteY0" fmla="*/ 438341 h 529039"/>
                  <a:gd name="connsiteX1" fmla="*/ 297657 w 559594"/>
                  <a:gd name="connsiteY1" fmla="*/ 528829 h 529039"/>
                  <a:gd name="connsiteX2" fmla="*/ 559594 w 559594"/>
                  <a:gd name="connsiteY2" fmla="*/ 259747 h 529039"/>
                  <a:gd name="connsiteX3" fmla="*/ 340519 w 559594"/>
                  <a:gd name="connsiteY3" fmla="*/ 191 h 529039"/>
                  <a:gd name="connsiteX4" fmla="*/ 154782 w 559594"/>
                  <a:gd name="connsiteY4" fmla="*/ 166879 h 529039"/>
                  <a:gd name="connsiteX5" fmla="*/ 271463 w 559594"/>
                  <a:gd name="connsiteY5" fmla="*/ 333566 h 529039"/>
                  <a:gd name="connsiteX6" fmla="*/ 428625 w 559594"/>
                  <a:gd name="connsiteY6" fmla="*/ 247841 h 529039"/>
                  <a:gd name="connsiteX7" fmla="*/ 352425 w 559594"/>
                  <a:gd name="connsiteY7" fmla="*/ 150210 h 529039"/>
                  <a:gd name="connsiteX8" fmla="*/ 290513 w 559594"/>
                  <a:gd name="connsiteY8" fmla="*/ 197835 h 529039"/>
                  <a:gd name="connsiteX0" fmla="*/ 0 w 559944"/>
                  <a:gd name="connsiteY0" fmla="*/ 426457 h 517155"/>
                  <a:gd name="connsiteX1" fmla="*/ 297657 w 559944"/>
                  <a:gd name="connsiteY1" fmla="*/ 516945 h 517155"/>
                  <a:gd name="connsiteX2" fmla="*/ 559594 w 559944"/>
                  <a:gd name="connsiteY2" fmla="*/ 247863 h 517155"/>
                  <a:gd name="connsiteX3" fmla="*/ 340519 w 559944"/>
                  <a:gd name="connsiteY3" fmla="*/ 213 h 517155"/>
                  <a:gd name="connsiteX4" fmla="*/ 154782 w 559944"/>
                  <a:gd name="connsiteY4" fmla="*/ 154995 h 517155"/>
                  <a:gd name="connsiteX5" fmla="*/ 271463 w 559944"/>
                  <a:gd name="connsiteY5" fmla="*/ 321682 h 517155"/>
                  <a:gd name="connsiteX6" fmla="*/ 428625 w 559944"/>
                  <a:gd name="connsiteY6" fmla="*/ 235957 h 517155"/>
                  <a:gd name="connsiteX7" fmla="*/ 352425 w 559944"/>
                  <a:gd name="connsiteY7" fmla="*/ 138326 h 517155"/>
                  <a:gd name="connsiteX8" fmla="*/ 290513 w 559944"/>
                  <a:gd name="connsiteY8" fmla="*/ 185951 h 517155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8420"/>
                  <a:gd name="connsiteX1" fmla="*/ 297657 w 559944"/>
                  <a:gd name="connsiteY1" fmla="*/ 516949 h 518420"/>
                  <a:gd name="connsiteX2" fmla="*/ 559594 w 559944"/>
                  <a:gd name="connsiteY2" fmla="*/ 247867 h 518420"/>
                  <a:gd name="connsiteX3" fmla="*/ 340519 w 559944"/>
                  <a:gd name="connsiteY3" fmla="*/ 217 h 518420"/>
                  <a:gd name="connsiteX4" fmla="*/ 154782 w 559944"/>
                  <a:gd name="connsiteY4" fmla="*/ 154999 h 518420"/>
                  <a:gd name="connsiteX5" fmla="*/ 271463 w 559944"/>
                  <a:gd name="connsiteY5" fmla="*/ 321686 h 518420"/>
                  <a:gd name="connsiteX6" fmla="*/ 428625 w 559944"/>
                  <a:gd name="connsiteY6" fmla="*/ 235961 h 518420"/>
                  <a:gd name="connsiteX7" fmla="*/ 352425 w 559944"/>
                  <a:gd name="connsiteY7" fmla="*/ 138330 h 518420"/>
                  <a:gd name="connsiteX8" fmla="*/ 290513 w 559944"/>
                  <a:gd name="connsiteY8" fmla="*/ 185955 h 518420"/>
                  <a:gd name="connsiteX0" fmla="*/ 0 w 560494"/>
                  <a:gd name="connsiteY0" fmla="*/ 426461 h 518420"/>
                  <a:gd name="connsiteX1" fmla="*/ 297657 w 560494"/>
                  <a:gd name="connsiteY1" fmla="*/ 516949 h 518420"/>
                  <a:gd name="connsiteX2" fmla="*/ 559594 w 560494"/>
                  <a:gd name="connsiteY2" fmla="*/ 247867 h 518420"/>
                  <a:gd name="connsiteX3" fmla="*/ 340519 w 560494"/>
                  <a:gd name="connsiteY3" fmla="*/ 217 h 518420"/>
                  <a:gd name="connsiteX4" fmla="*/ 154782 w 560494"/>
                  <a:gd name="connsiteY4" fmla="*/ 154999 h 518420"/>
                  <a:gd name="connsiteX5" fmla="*/ 271463 w 560494"/>
                  <a:gd name="connsiteY5" fmla="*/ 321686 h 518420"/>
                  <a:gd name="connsiteX6" fmla="*/ 428625 w 560494"/>
                  <a:gd name="connsiteY6" fmla="*/ 235961 h 518420"/>
                  <a:gd name="connsiteX7" fmla="*/ 352425 w 560494"/>
                  <a:gd name="connsiteY7" fmla="*/ 138330 h 518420"/>
                  <a:gd name="connsiteX8" fmla="*/ 290513 w 560494"/>
                  <a:gd name="connsiteY8" fmla="*/ 185955 h 51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494" h="518420">
                    <a:moveTo>
                      <a:pt x="0" y="426461"/>
                    </a:moveTo>
                    <a:cubicBezTo>
                      <a:pt x="65088" y="478055"/>
                      <a:pt x="166291" y="527665"/>
                      <a:pt x="297657" y="516949"/>
                    </a:cubicBezTo>
                    <a:cubicBezTo>
                      <a:pt x="429023" y="506233"/>
                      <a:pt x="547687" y="362564"/>
                      <a:pt x="559594" y="247867"/>
                    </a:cubicBezTo>
                    <a:cubicBezTo>
                      <a:pt x="571501" y="133170"/>
                      <a:pt x="463550" y="5773"/>
                      <a:pt x="340519" y="217"/>
                    </a:cubicBezTo>
                    <a:cubicBezTo>
                      <a:pt x="217488" y="-5339"/>
                      <a:pt x="166688" y="97055"/>
                      <a:pt x="154782" y="154999"/>
                    </a:cubicBezTo>
                    <a:cubicBezTo>
                      <a:pt x="142876" y="212943"/>
                      <a:pt x="200026" y="290730"/>
                      <a:pt x="271463" y="321686"/>
                    </a:cubicBezTo>
                    <a:cubicBezTo>
                      <a:pt x="342900" y="352642"/>
                      <a:pt x="432594" y="278030"/>
                      <a:pt x="428625" y="235961"/>
                    </a:cubicBezTo>
                    <a:cubicBezTo>
                      <a:pt x="424656" y="193892"/>
                      <a:pt x="394494" y="149443"/>
                      <a:pt x="352425" y="138330"/>
                    </a:cubicBezTo>
                    <a:cubicBezTo>
                      <a:pt x="310356" y="127217"/>
                      <a:pt x="294481" y="155793"/>
                      <a:pt x="290513" y="185955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17C0605-E4E5-0EE0-1643-CDA00E143050}"/>
                </a:ext>
              </a:extLst>
            </p:cNvPr>
            <p:cNvGrpSpPr/>
            <p:nvPr/>
          </p:nvGrpSpPr>
          <p:grpSpPr>
            <a:xfrm>
              <a:off x="3276742" y="-73843"/>
              <a:ext cx="1643933" cy="1616039"/>
              <a:chOff x="289353" y="1019569"/>
              <a:chExt cx="666551" cy="65524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D9030FF-766C-18C0-4EB1-E7F0FF3C8D85}"/>
                  </a:ext>
                </a:extLst>
              </p:cNvPr>
              <p:cNvSpPr/>
              <p:nvPr/>
            </p:nvSpPr>
            <p:spPr bwMode="auto">
              <a:xfrm rot="5400000">
                <a:off x="295008" y="1013914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E8688764-CF80-6613-22BE-A3C9400F8F8C}"/>
                  </a:ext>
                </a:extLst>
              </p:cNvPr>
              <p:cNvSpPr/>
              <p:nvPr/>
            </p:nvSpPr>
            <p:spPr bwMode="auto">
              <a:xfrm>
                <a:off x="473722" y="1145548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1201C93-63E9-61CD-F4F1-54959A17BB83}"/>
                  </a:ext>
                </a:extLst>
              </p:cNvPr>
              <p:cNvSpPr/>
              <p:nvPr/>
            </p:nvSpPr>
            <p:spPr bwMode="auto">
              <a:xfrm>
                <a:off x="507557" y="1176075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6296FBA1-70AA-EAB8-34C1-D680C05CBF16}"/>
                  </a:ext>
                </a:extLst>
              </p:cNvPr>
              <p:cNvSpPr/>
              <p:nvPr/>
            </p:nvSpPr>
            <p:spPr bwMode="auto">
              <a:xfrm>
                <a:off x="536504" y="1201281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DADDD8B-7111-BF96-7680-4D68411A772F}"/>
              </a:ext>
            </a:extLst>
          </p:cNvPr>
          <p:cNvGrpSpPr/>
          <p:nvPr/>
        </p:nvGrpSpPr>
        <p:grpSpPr>
          <a:xfrm>
            <a:off x="6767224" y="1194449"/>
            <a:ext cx="2500328" cy="2052926"/>
            <a:chOff x="4034462" y="1016034"/>
            <a:chExt cx="1904712" cy="1563888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7B94064-B645-2D77-7229-9EDD8EBB0529}"/>
                </a:ext>
              </a:extLst>
            </p:cNvPr>
            <p:cNvSpPr/>
            <p:nvPr/>
          </p:nvSpPr>
          <p:spPr bwMode="auto">
            <a:xfrm>
              <a:off x="4034462" y="1016034"/>
              <a:ext cx="1369941" cy="1563888"/>
            </a:xfrm>
            <a:custGeom>
              <a:avLst/>
              <a:gdLst>
                <a:gd name="connsiteX0" fmla="*/ 695266 w 1365828"/>
                <a:gd name="connsiteY0" fmla="*/ 0 h 1592463"/>
                <a:gd name="connsiteX1" fmla="*/ 1365828 w 1365828"/>
                <a:gd name="connsiteY1" fmla="*/ 606505 h 1592463"/>
                <a:gd name="connsiteX2" fmla="*/ 667665 w 1365828"/>
                <a:gd name="connsiteY2" fmla="*/ 936189 h 1592463"/>
                <a:gd name="connsiteX3" fmla="*/ 407953 w 1365828"/>
                <a:gd name="connsiteY3" fmla="*/ 915656 h 1592463"/>
                <a:gd name="connsiteX4" fmla="*/ 405014 w 1365828"/>
                <a:gd name="connsiteY4" fmla="*/ 914977 h 1592463"/>
                <a:gd name="connsiteX5" fmla="*/ 394265 w 1365828"/>
                <a:gd name="connsiteY5" fmla="*/ 934348 h 1592463"/>
                <a:gd name="connsiteX6" fmla="*/ 291962 w 1365828"/>
                <a:gd name="connsiteY6" fmla="*/ 1201095 h 1592463"/>
                <a:gd name="connsiteX7" fmla="*/ 506426 w 1365828"/>
                <a:gd name="connsiteY7" fmla="*/ 1455257 h 1592463"/>
                <a:gd name="connsiteX8" fmla="*/ 633061 w 1365828"/>
                <a:gd name="connsiteY8" fmla="*/ 1257534 h 1592463"/>
                <a:gd name="connsiteX9" fmla="*/ 498015 w 1365828"/>
                <a:gd name="connsiteY9" fmla="*/ 1173510 h 1592463"/>
                <a:gd name="connsiteX10" fmla="*/ 427008 w 1365828"/>
                <a:gd name="connsiteY10" fmla="*/ 1285119 h 1592463"/>
                <a:gd name="connsiteX11" fmla="*/ 495322 w 1365828"/>
                <a:gd name="connsiteY11" fmla="*/ 1357826 h 1592463"/>
                <a:gd name="connsiteX12" fmla="*/ 545834 w 1365828"/>
                <a:gd name="connsiteY12" fmla="*/ 1295433 h 1592463"/>
                <a:gd name="connsiteX13" fmla="*/ 477831 w 1365828"/>
                <a:gd name="connsiteY13" fmla="*/ 1301465 h 1592463"/>
                <a:gd name="connsiteX14" fmla="*/ 499598 w 1365828"/>
                <a:gd name="connsiteY14" fmla="*/ 1234901 h 1592463"/>
                <a:gd name="connsiteX15" fmla="*/ 587385 w 1365828"/>
                <a:gd name="connsiteY15" fmla="*/ 1263137 h 1592463"/>
                <a:gd name="connsiteX16" fmla="*/ 550519 w 1365828"/>
                <a:gd name="connsiteY16" fmla="*/ 1388263 h 1592463"/>
                <a:gd name="connsiteX17" fmla="*/ 379566 w 1365828"/>
                <a:gd name="connsiteY17" fmla="*/ 1333277 h 1592463"/>
                <a:gd name="connsiteX18" fmla="*/ 388399 w 1365828"/>
                <a:gd name="connsiteY18" fmla="*/ 1120497 h 1592463"/>
                <a:gd name="connsiteX19" fmla="*/ 648064 w 1365828"/>
                <a:gd name="connsiteY19" fmla="*/ 1061958 h 1592463"/>
                <a:gd name="connsiteX20" fmla="*/ 788386 w 1365828"/>
                <a:gd name="connsiteY20" fmla="*/ 1350617 h 1592463"/>
                <a:gd name="connsiteX21" fmla="*/ 623270 w 1365828"/>
                <a:gd name="connsiteY21" fmla="*/ 1566402 h 1592463"/>
                <a:gd name="connsiteX22" fmla="*/ 293210 w 1365828"/>
                <a:gd name="connsiteY22" fmla="*/ 1516050 h 1592463"/>
                <a:gd name="connsiteX23" fmla="*/ 70247 w 1365828"/>
                <a:gd name="connsiteY23" fmla="*/ 1112183 h 1592463"/>
                <a:gd name="connsiteX24" fmla="*/ 9428 w 1365828"/>
                <a:gd name="connsiteY24" fmla="*/ 646743 h 1592463"/>
                <a:gd name="connsiteX25" fmla="*/ 14862 w 1365828"/>
                <a:gd name="connsiteY25" fmla="*/ 613768 h 1592463"/>
                <a:gd name="connsiteX26" fmla="*/ 13662 w 1365828"/>
                <a:gd name="connsiteY26" fmla="*/ 606505 h 1592463"/>
                <a:gd name="connsiteX27" fmla="*/ 695266 w 1365828"/>
                <a:gd name="connsiteY27" fmla="*/ 0 h 1592463"/>
                <a:gd name="connsiteX0" fmla="*/ 623828 w 1365946"/>
                <a:gd name="connsiteY0" fmla="*/ 0 h 1563888"/>
                <a:gd name="connsiteX1" fmla="*/ 1365828 w 1365946"/>
                <a:gd name="connsiteY1" fmla="*/ 577930 h 1563888"/>
                <a:gd name="connsiteX2" fmla="*/ 667665 w 1365946"/>
                <a:gd name="connsiteY2" fmla="*/ 907614 h 1563888"/>
                <a:gd name="connsiteX3" fmla="*/ 407953 w 1365946"/>
                <a:gd name="connsiteY3" fmla="*/ 887081 h 1563888"/>
                <a:gd name="connsiteX4" fmla="*/ 405014 w 1365946"/>
                <a:gd name="connsiteY4" fmla="*/ 886402 h 1563888"/>
                <a:gd name="connsiteX5" fmla="*/ 394265 w 1365946"/>
                <a:gd name="connsiteY5" fmla="*/ 905773 h 1563888"/>
                <a:gd name="connsiteX6" fmla="*/ 291962 w 1365946"/>
                <a:gd name="connsiteY6" fmla="*/ 1172520 h 1563888"/>
                <a:gd name="connsiteX7" fmla="*/ 506426 w 1365946"/>
                <a:gd name="connsiteY7" fmla="*/ 1426682 h 1563888"/>
                <a:gd name="connsiteX8" fmla="*/ 633061 w 1365946"/>
                <a:gd name="connsiteY8" fmla="*/ 1228959 h 1563888"/>
                <a:gd name="connsiteX9" fmla="*/ 498015 w 1365946"/>
                <a:gd name="connsiteY9" fmla="*/ 1144935 h 1563888"/>
                <a:gd name="connsiteX10" fmla="*/ 427008 w 1365946"/>
                <a:gd name="connsiteY10" fmla="*/ 1256544 h 1563888"/>
                <a:gd name="connsiteX11" fmla="*/ 495322 w 1365946"/>
                <a:gd name="connsiteY11" fmla="*/ 1329251 h 1563888"/>
                <a:gd name="connsiteX12" fmla="*/ 545834 w 1365946"/>
                <a:gd name="connsiteY12" fmla="*/ 1266858 h 1563888"/>
                <a:gd name="connsiteX13" fmla="*/ 477831 w 1365946"/>
                <a:gd name="connsiteY13" fmla="*/ 1272890 h 1563888"/>
                <a:gd name="connsiteX14" fmla="*/ 499598 w 1365946"/>
                <a:gd name="connsiteY14" fmla="*/ 1206326 h 1563888"/>
                <a:gd name="connsiteX15" fmla="*/ 587385 w 1365946"/>
                <a:gd name="connsiteY15" fmla="*/ 1234562 h 1563888"/>
                <a:gd name="connsiteX16" fmla="*/ 550519 w 1365946"/>
                <a:gd name="connsiteY16" fmla="*/ 1359688 h 1563888"/>
                <a:gd name="connsiteX17" fmla="*/ 379566 w 1365946"/>
                <a:gd name="connsiteY17" fmla="*/ 1304702 h 1563888"/>
                <a:gd name="connsiteX18" fmla="*/ 388399 w 1365946"/>
                <a:gd name="connsiteY18" fmla="*/ 1091922 h 1563888"/>
                <a:gd name="connsiteX19" fmla="*/ 648064 w 1365946"/>
                <a:gd name="connsiteY19" fmla="*/ 1033383 h 1563888"/>
                <a:gd name="connsiteX20" fmla="*/ 788386 w 1365946"/>
                <a:gd name="connsiteY20" fmla="*/ 1322042 h 1563888"/>
                <a:gd name="connsiteX21" fmla="*/ 623270 w 1365946"/>
                <a:gd name="connsiteY21" fmla="*/ 1537827 h 1563888"/>
                <a:gd name="connsiteX22" fmla="*/ 293210 w 1365946"/>
                <a:gd name="connsiteY22" fmla="*/ 1487475 h 1563888"/>
                <a:gd name="connsiteX23" fmla="*/ 70247 w 1365946"/>
                <a:gd name="connsiteY23" fmla="*/ 1083608 h 1563888"/>
                <a:gd name="connsiteX24" fmla="*/ 9428 w 1365946"/>
                <a:gd name="connsiteY24" fmla="*/ 618168 h 1563888"/>
                <a:gd name="connsiteX25" fmla="*/ 14862 w 1365946"/>
                <a:gd name="connsiteY25" fmla="*/ 585193 h 1563888"/>
                <a:gd name="connsiteX26" fmla="*/ 13662 w 1365946"/>
                <a:gd name="connsiteY26" fmla="*/ 577930 h 1563888"/>
                <a:gd name="connsiteX27" fmla="*/ 623828 w 1365946"/>
                <a:gd name="connsiteY27" fmla="*/ 0 h 1563888"/>
                <a:gd name="connsiteX0" fmla="*/ 623828 w 1365946"/>
                <a:gd name="connsiteY0" fmla="*/ 0 h 1563888"/>
                <a:gd name="connsiteX1" fmla="*/ 1365828 w 1365946"/>
                <a:gd name="connsiteY1" fmla="*/ 577930 h 1563888"/>
                <a:gd name="connsiteX2" fmla="*/ 667665 w 1365946"/>
                <a:gd name="connsiteY2" fmla="*/ 907614 h 1563888"/>
                <a:gd name="connsiteX3" fmla="*/ 407953 w 1365946"/>
                <a:gd name="connsiteY3" fmla="*/ 887081 h 1563888"/>
                <a:gd name="connsiteX4" fmla="*/ 426445 w 1365946"/>
                <a:gd name="connsiteY4" fmla="*/ 848302 h 1563888"/>
                <a:gd name="connsiteX5" fmla="*/ 394265 w 1365946"/>
                <a:gd name="connsiteY5" fmla="*/ 905773 h 1563888"/>
                <a:gd name="connsiteX6" fmla="*/ 291962 w 1365946"/>
                <a:gd name="connsiteY6" fmla="*/ 1172520 h 1563888"/>
                <a:gd name="connsiteX7" fmla="*/ 506426 w 1365946"/>
                <a:gd name="connsiteY7" fmla="*/ 1426682 h 1563888"/>
                <a:gd name="connsiteX8" fmla="*/ 633061 w 1365946"/>
                <a:gd name="connsiteY8" fmla="*/ 1228959 h 1563888"/>
                <a:gd name="connsiteX9" fmla="*/ 498015 w 1365946"/>
                <a:gd name="connsiteY9" fmla="*/ 1144935 h 1563888"/>
                <a:gd name="connsiteX10" fmla="*/ 427008 w 1365946"/>
                <a:gd name="connsiteY10" fmla="*/ 1256544 h 1563888"/>
                <a:gd name="connsiteX11" fmla="*/ 495322 w 1365946"/>
                <a:gd name="connsiteY11" fmla="*/ 1329251 h 1563888"/>
                <a:gd name="connsiteX12" fmla="*/ 545834 w 1365946"/>
                <a:gd name="connsiteY12" fmla="*/ 1266858 h 1563888"/>
                <a:gd name="connsiteX13" fmla="*/ 477831 w 1365946"/>
                <a:gd name="connsiteY13" fmla="*/ 1272890 h 1563888"/>
                <a:gd name="connsiteX14" fmla="*/ 499598 w 1365946"/>
                <a:gd name="connsiteY14" fmla="*/ 1206326 h 1563888"/>
                <a:gd name="connsiteX15" fmla="*/ 587385 w 1365946"/>
                <a:gd name="connsiteY15" fmla="*/ 1234562 h 1563888"/>
                <a:gd name="connsiteX16" fmla="*/ 550519 w 1365946"/>
                <a:gd name="connsiteY16" fmla="*/ 1359688 h 1563888"/>
                <a:gd name="connsiteX17" fmla="*/ 379566 w 1365946"/>
                <a:gd name="connsiteY17" fmla="*/ 1304702 h 1563888"/>
                <a:gd name="connsiteX18" fmla="*/ 388399 w 1365946"/>
                <a:gd name="connsiteY18" fmla="*/ 1091922 h 1563888"/>
                <a:gd name="connsiteX19" fmla="*/ 648064 w 1365946"/>
                <a:gd name="connsiteY19" fmla="*/ 1033383 h 1563888"/>
                <a:gd name="connsiteX20" fmla="*/ 788386 w 1365946"/>
                <a:gd name="connsiteY20" fmla="*/ 1322042 h 1563888"/>
                <a:gd name="connsiteX21" fmla="*/ 623270 w 1365946"/>
                <a:gd name="connsiteY21" fmla="*/ 1537827 h 1563888"/>
                <a:gd name="connsiteX22" fmla="*/ 293210 w 1365946"/>
                <a:gd name="connsiteY22" fmla="*/ 1487475 h 1563888"/>
                <a:gd name="connsiteX23" fmla="*/ 70247 w 1365946"/>
                <a:gd name="connsiteY23" fmla="*/ 1083608 h 1563888"/>
                <a:gd name="connsiteX24" fmla="*/ 9428 w 1365946"/>
                <a:gd name="connsiteY24" fmla="*/ 618168 h 1563888"/>
                <a:gd name="connsiteX25" fmla="*/ 14862 w 1365946"/>
                <a:gd name="connsiteY25" fmla="*/ 585193 h 1563888"/>
                <a:gd name="connsiteX26" fmla="*/ 13662 w 1365946"/>
                <a:gd name="connsiteY26" fmla="*/ 577930 h 1563888"/>
                <a:gd name="connsiteX27" fmla="*/ 623828 w 1365946"/>
                <a:gd name="connsiteY27" fmla="*/ 0 h 1563888"/>
                <a:gd name="connsiteX0" fmla="*/ 623828 w 1365900"/>
                <a:gd name="connsiteY0" fmla="*/ 0 h 1563888"/>
                <a:gd name="connsiteX1" fmla="*/ 1365828 w 1365900"/>
                <a:gd name="connsiteY1" fmla="*/ 577930 h 1563888"/>
                <a:gd name="connsiteX2" fmla="*/ 667665 w 1365900"/>
                <a:gd name="connsiteY2" fmla="*/ 907614 h 1563888"/>
                <a:gd name="connsiteX3" fmla="*/ 426445 w 1365900"/>
                <a:gd name="connsiteY3" fmla="*/ 848302 h 1563888"/>
                <a:gd name="connsiteX4" fmla="*/ 394265 w 1365900"/>
                <a:gd name="connsiteY4" fmla="*/ 905773 h 1563888"/>
                <a:gd name="connsiteX5" fmla="*/ 291962 w 1365900"/>
                <a:gd name="connsiteY5" fmla="*/ 1172520 h 1563888"/>
                <a:gd name="connsiteX6" fmla="*/ 506426 w 1365900"/>
                <a:gd name="connsiteY6" fmla="*/ 1426682 h 1563888"/>
                <a:gd name="connsiteX7" fmla="*/ 633061 w 1365900"/>
                <a:gd name="connsiteY7" fmla="*/ 1228959 h 1563888"/>
                <a:gd name="connsiteX8" fmla="*/ 498015 w 1365900"/>
                <a:gd name="connsiteY8" fmla="*/ 1144935 h 1563888"/>
                <a:gd name="connsiteX9" fmla="*/ 427008 w 1365900"/>
                <a:gd name="connsiteY9" fmla="*/ 1256544 h 1563888"/>
                <a:gd name="connsiteX10" fmla="*/ 495322 w 1365900"/>
                <a:gd name="connsiteY10" fmla="*/ 1329251 h 1563888"/>
                <a:gd name="connsiteX11" fmla="*/ 545834 w 1365900"/>
                <a:gd name="connsiteY11" fmla="*/ 1266858 h 1563888"/>
                <a:gd name="connsiteX12" fmla="*/ 477831 w 1365900"/>
                <a:gd name="connsiteY12" fmla="*/ 1272890 h 1563888"/>
                <a:gd name="connsiteX13" fmla="*/ 499598 w 1365900"/>
                <a:gd name="connsiteY13" fmla="*/ 1206326 h 1563888"/>
                <a:gd name="connsiteX14" fmla="*/ 587385 w 1365900"/>
                <a:gd name="connsiteY14" fmla="*/ 1234562 h 1563888"/>
                <a:gd name="connsiteX15" fmla="*/ 550519 w 1365900"/>
                <a:gd name="connsiteY15" fmla="*/ 1359688 h 1563888"/>
                <a:gd name="connsiteX16" fmla="*/ 379566 w 1365900"/>
                <a:gd name="connsiteY16" fmla="*/ 1304702 h 1563888"/>
                <a:gd name="connsiteX17" fmla="*/ 388399 w 1365900"/>
                <a:gd name="connsiteY17" fmla="*/ 1091922 h 1563888"/>
                <a:gd name="connsiteX18" fmla="*/ 648064 w 1365900"/>
                <a:gd name="connsiteY18" fmla="*/ 1033383 h 1563888"/>
                <a:gd name="connsiteX19" fmla="*/ 788386 w 1365900"/>
                <a:gd name="connsiteY19" fmla="*/ 1322042 h 1563888"/>
                <a:gd name="connsiteX20" fmla="*/ 623270 w 1365900"/>
                <a:gd name="connsiteY20" fmla="*/ 1537827 h 1563888"/>
                <a:gd name="connsiteX21" fmla="*/ 293210 w 1365900"/>
                <a:gd name="connsiteY21" fmla="*/ 1487475 h 1563888"/>
                <a:gd name="connsiteX22" fmla="*/ 70247 w 1365900"/>
                <a:gd name="connsiteY22" fmla="*/ 1083608 h 1563888"/>
                <a:gd name="connsiteX23" fmla="*/ 9428 w 1365900"/>
                <a:gd name="connsiteY23" fmla="*/ 618168 h 1563888"/>
                <a:gd name="connsiteX24" fmla="*/ 14862 w 1365900"/>
                <a:gd name="connsiteY24" fmla="*/ 585193 h 1563888"/>
                <a:gd name="connsiteX25" fmla="*/ 13662 w 1365900"/>
                <a:gd name="connsiteY25" fmla="*/ 577930 h 1563888"/>
                <a:gd name="connsiteX26" fmla="*/ 623828 w 1365900"/>
                <a:gd name="connsiteY26" fmla="*/ 0 h 1563888"/>
                <a:gd name="connsiteX0" fmla="*/ 623828 w 1369772"/>
                <a:gd name="connsiteY0" fmla="*/ 0 h 1563888"/>
                <a:gd name="connsiteX1" fmla="*/ 1365828 w 1369772"/>
                <a:gd name="connsiteY1" fmla="*/ 577930 h 1563888"/>
                <a:gd name="connsiteX2" fmla="*/ 896265 w 1369772"/>
                <a:gd name="connsiteY2" fmla="*/ 895708 h 1563888"/>
                <a:gd name="connsiteX3" fmla="*/ 426445 w 1369772"/>
                <a:gd name="connsiteY3" fmla="*/ 848302 h 1563888"/>
                <a:gd name="connsiteX4" fmla="*/ 394265 w 1369772"/>
                <a:gd name="connsiteY4" fmla="*/ 905773 h 1563888"/>
                <a:gd name="connsiteX5" fmla="*/ 291962 w 1369772"/>
                <a:gd name="connsiteY5" fmla="*/ 1172520 h 1563888"/>
                <a:gd name="connsiteX6" fmla="*/ 506426 w 1369772"/>
                <a:gd name="connsiteY6" fmla="*/ 1426682 h 1563888"/>
                <a:gd name="connsiteX7" fmla="*/ 633061 w 1369772"/>
                <a:gd name="connsiteY7" fmla="*/ 1228959 h 1563888"/>
                <a:gd name="connsiteX8" fmla="*/ 498015 w 1369772"/>
                <a:gd name="connsiteY8" fmla="*/ 1144935 h 1563888"/>
                <a:gd name="connsiteX9" fmla="*/ 427008 w 1369772"/>
                <a:gd name="connsiteY9" fmla="*/ 1256544 h 1563888"/>
                <a:gd name="connsiteX10" fmla="*/ 495322 w 1369772"/>
                <a:gd name="connsiteY10" fmla="*/ 1329251 h 1563888"/>
                <a:gd name="connsiteX11" fmla="*/ 545834 w 1369772"/>
                <a:gd name="connsiteY11" fmla="*/ 1266858 h 1563888"/>
                <a:gd name="connsiteX12" fmla="*/ 477831 w 1369772"/>
                <a:gd name="connsiteY12" fmla="*/ 1272890 h 1563888"/>
                <a:gd name="connsiteX13" fmla="*/ 499598 w 1369772"/>
                <a:gd name="connsiteY13" fmla="*/ 1206326 h 1563888"/>
                <a:gd name="connsiteX14" fmla="*/ 587385 w 1369772"/>
                <a:gd name="connsiteY14" fmla="*/ 1234562 h 1563888"/>
                <a:gd name="connsiteX15" fmla="*/ 550519 w 1369772"/>
                <a:gd name="connsiteY15" fmla="*/ 1359688 h 1563888"/>
                <a:gd name="connsiteX16" fmla="*/ 379566 w 1369772"/>
                <a:gd name="connsiteY16" fmla="*/ 1304702 h 1563888"/>
                <a:gd name="connsiteX17" fmla="*/ 388399 w 1369772"/>
                <a:gd name="connsiteY17" fmla="*/ 1091922 h 1563888"/>
                <a:gd name="connsiteX18" fmla="*/ 648064 w 1369772"/>
                <a:gd name="connsiteY18" fmla="*/ 1033383 h 1563888"/>
                <a:gd name="connsiteX19" fmla="*/ 788386 w 1369772"/>
                <a:gd name="connsiteY19" fmla="*/ 1322042 h 1563888"/>
                <a:gd name="connsiteX20" fmla="*/ 623270 w 1369772"/>
                <a:gd name="connsiteY20" fmla="*/ 1537827 h 1563888"/>
                <a:gd name="connsiteX21" fmla="*/ 293210 w 1369772"/>
                <a:gd name="connsiteY21" fmla="*/ 1487475 h 1563888"/>
                <a:gd name="connsiteX22" fmla="*/ 70247 w 1369772"/>
                <a:gd name="connsiteY22" fmla="*/ 1083608 h 1563888"/>
                <a:gd name="connsiteX23" fmla="*/ 9428 w 1369772"/>
                <a:gd name="connsiteY23" fmla="*/ 618168 h 1563888"/>
                <a:gd name="connsiteX24" fmla="*/ 14862 w 1369772"/>
                <a:gd name="connsiteY24" fmla="*/ 585193 h 1563888"/>
                <a:gd name="connsiteX25" fmla="*/ 13662 w 1369772"/>
                <a:gd name="connsiteY25" fmla="*/ 577930 h 1563888"/>
                <a:gd name="connsiteX26" fmla="*/ 623828 w 1369772"/>
                <a:gd name="connsiteY26" fmla="*/ 0 h 1563888"/>
                <a:gd name="connsiteX0" fmla="*/ 623828 w 1369941"/>
                <a:gd name="connsiteY0" fmla="*/ 0 h 1563888"/>
                <a:gd name="connsiteX1" fmla="*/ 1365828 w 1369941"/>
                <a:gd name="connsiteY1" fmla="*/ 577930 h 1563888"/>
                <a:gd name="connsiteX2" fmla="*/ 896265 w 1369941"/>
                <a:gd name="connsiteY2" fmla="*/ 895708 h 1563888"/>
                <a:gd name="connsiteX3" fmla="*/ 426445 w 1369941"/>
                <a:gd name="connsiteY3" fmla="*/ 848302 h 1563888"/>
                <a:gd name="connsiteX4" fmla="*/ 394265 w 1369941"/>
                <a:gd name="connsiteY4" fmla="*/ 905773 h 1563888"/>
                <a:gd name="connsiteX5" fmla="*/ 291962 w 1369941"/>
                <a:gd name="connsiteY5" fmla="*/ 1172520 h 1563888"/>
                <a:gd name="connsiteX6" fmla="*/ 506426 w 1369941"/>
                <a:gd name="connsiteY6" fmla="*/ 1426682 h 1563888"/>
                <a:gd name="connsiteX7" fmla="*/ 633061 w 1369941"/>
                <a:gd name="connsiteY7" fmla="*/ 1228959 h 1563888"/>
                <a:gd name="connsiteX8" fmla="*/ 498015 w 1369941"/>
                <a:gd name="connsiteY8" fmla="*/ 1144935 h 1563888"/>
                <a:gd name="connsiteX9" fmla="*/ 427008 w 1369941"/>
                <a:gd name="connsiteY9" fmla="*/ 1256544 h 1563888"/>
                <a:gd name="connsiteX10" fmla="*/ 495322 w 1369941"/>
                <a:gd name="connsiteY10" fmla="*/ 1329251 h 1563888"/>
                <a:gd name="connsiteX11" fmla="*/ 545834 w 1369941"/>
                <a:gd name="connsiteY11" fmla="*/ 1266858 h 1563888"/>
                <a:gd name="connsiteX12" fmla="*/ 477831 w 1369941"/>
                <a:gd name="connsiteY12" fmla="*/ 1272890 h 1563888"/>
                <a:gd name="connsiteX13" fmla="*/ 499598 w 1369941"/>
                <a:gd name="connsiteY13" fmla="*/ 1206326 h 1563888"/>
                <a:gd name="connsiteX14" fmla="*/ 587385 w 1369941"/>
                <a:gd name="connsiteY14" fmla="*/ 1234562 h 1563888"/>
                <a:gd name="connsiteX15" fmla="*/ 550519 w 1369941"/>
                <a:gd name="connsiteY15" fmla="*/ 1359688 h 1563888"/>
                <a:gd name="connsiteX16" fmla="*/ 379566 w 1369941"/>
                <a:gd name="connsiteY16" fmla="*/ 1304702 h 1563888"/>
                <a:gd name="connsiteX17" fmla="*/ 388399 w 1369941"/>
                <a:gd name="connsiteY17" fmla="*/ 1091922 h 1563888"/>
                <a:gd name="connsiteX18" fmla="*/ 648064 w 1369941"/>
                <a:gd name="connsiteY18" fmla="*/ 1033383 h 1563888"/>
                <a:gd name="connsiteX19" fmla="*/ 788386 w 1369941"/>
                <a:gd name="connsiteY19" fmla="*/ 1322042 h 1563888"/>
                <a:gd name="connsiteX20" fmla="*/ 623270 w 1369941"/>
                <a:gd name="connsiteY20" fmla="*/ 1537827 h 1563888"/>
                <a:gd name="connsiteX21" fmla="*/ 293210 w 1369941"/>
                <a:gd name="connsiteY21" fmla="*/ 1487475 h 1563888"/>
                <a:gd name="connsiteX22" fmla="*/ 70247 w 1369941"/>
                <a:gd name="connsiteY22" fmla="*/ 1083608 h 1563888"/>
                <a:gd name="connsiteX23" fmla="*/ 9428 w 1369941"/>
                <a:gd name="connsiteY23" fmla="*/ 618168 h 1563888"/>
                <a:gd name="connsiteX24" fmla="*/ 14862 w 1369941"/>
                <a:gd name="connsiteY24" fmla="*/ 585193 h 1563888"/>
                <a:gd name="connsiteX25" fmla="*/ 13662 w 1369941"/>
                <a:gd name="connsiteY25" fmla="*/ 577930 h 1563888"/>
                <a:gd name="connsiteX26" fmla="*/ 623828 w 1369941"/>
                <a:gd name="connsiteY26" fmla="*/ 0 h 156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9941" h="1563888">
                  <a:moveTo>
                    <a:pt x="623828" y="0"/>
                  </a:moveTo>
                  <a:cubicBezTo>
                    <a:pt x="997218" y="0"/>
                    <a:pt x="1320422" y="428645"/>
                    <a:pt x="1365828" y="577930"/>
                  </a:cubicBezTo>
                  <a:cubicBezTo>
                    <a:pt x="1411234" y="727215"/>
                    <a:pt x="1069498" y="862552"/>
                    <a:pt x="896265" y="895708"/>
                  </a:cubicBezTo>
                  <a:cubicBezTo>
                    <a:pt x="723032" y="928864"/>
                    <a:pt x="472012" y="848609"/>
                    <a:pt x="426445" y="848302"/>
                  </a:cubicBezTo>
                  <a:lnTo>
                    <a:pt x="394265" y="905773"/>
                  </a:lnTo>
                  <a:cubicBezTo>
                    <a:pt x="340303" y="1003733"/>
                    <a:pt x="292126" y="1101122"/>
                    <a:pt x="291962" y="1172520"/>
                  </a:cubicBezTo>
                  <a:cubicBezTo>
                    <a:pt x="291635" y="1315317"/>
                    <a:pt x="432646" y="1427051"/>
                    <a:pt x="506426" y="1426682"/>
                  </a:cubicBezTo>
                  <a:cubicBezTo>
                    <a:pt x="580205" y="1426313"/>
                    <a:pt x="666574" y="1321759"/>
                    <a:pt x="633061" y="1228959"/>
                  </a:cubicBezTo>
                  <a:cubicBezTo>
                    <a:pt x="599547" y="1136159"/>
                    <a:pt x="544289" y="1140370"/>
                    <a:pt x="498015" y="1144935"/>
                  </a:cubicBezTo>
                  <a:cubicBezTo>
                    <a:pt x="451741" y="1149501"/>
                    <a:pt x="421415" y="1209930"/>
                    <a:pt x="427008" y="1256544"/>
                  </a:cubicBezTo>
                  <a:cubicBezTo>
                    <a:pt x="432600" y="1303159"/>
                    <a:pt x="472396" y="1328640"/>
                    <a:pt x="495322" y="1329251"/>
                  </a:cubicBezTo>
                  <a:cubicBezTo>
                    <a:pt x="518247" y="1329861"/>
                    <a:pt x="549391" y="1338186"/>
                    <a:pt x="545834" y="1266858"/>
                  </a:cubicBezTo>
                  <a:cubicBezTo>
                    <a:pt x="542277" y="1195530"/>
                    <a:pt x="488107" y="1286342"/>
                    <a:pt x="477831" y="1272890"/>
                  </a:cubicBezTo>
                  <a:cubicBezTo>
                    <a:pt x="467556" y="1259438"/>
                    <a:pt x="461375" y="1227009"/>
                    <a:pt x="499598" y="1206326"/>
                  </a:cubicBezTo>
                  <a:cubicBezTo>
                    <a:pt x="537822" y="1185643"/>
                    <a:pt x="555271" y="1181108"/>
                    <a:pt x="587385" y="1234562"/>
                  </a:cubicBezTo>
                  <a:cubicBezTo>
                    <a:pt x="619500" y="1288015"/>
                    <a:pt x="601042" y="1312518"/>
                    <a:pt x="550519" y="1359688"/>
                  </a:cubicBezTo>
                  <a:cubicBezTo>
                    <a:pt x="499996" y="1406857"/>
                    <a:pt x="406587" y="1349330"/>
                    <a:pt x="379566" y="1304702"/>
                  </a:cubicBezTo>
                  <a:cubicBezTo>
                    <a:pt x="352546" y="1260075"/>
                    <a:pt x="343649" y="1137143"/>
                    <a:pt x="388399" y="1091922"/>
                  </a:cubicBezTo>
                  <a:cubicBezTo>
                    <a:pt x="433149" y="1046702"/>
                    <a:pt x="524932" y="981939"/>
                    <a:pt x="648064" y="1033383"/>
                  </a:cubicBezTo>
                  <a:cubicBezTo>
                    <a:pt x="771197" y="1084827"/>
                    <a:pt x="796363" y="1231596"/>
                    <a:pt x="788386" y="1322042"/>
                  </a:cubicBezTo>
                  <a:cubicBezTo>
                    <a:pt x="780409" y="1412489"/>
                    <a:pt x="722977" y="1487875"/>
                    <a:pt x="623270" y="1537827"/>
                  </a:cubicBezTo>
                  <a:cubicBezTo>
                    <a:pt x="523564" y="1587779"/>
                    <a:pt x="385381" y="1563179"/>
                    <a:pt x="293210" y="1487475"/>
                  </a:cubicBezTo>
                  <a:cubicBezTo>
                    <a:pt x="201039" y="1411771"/>
                    <a:pt x="129176" y="1227933"/>
                    <a:pt x="70247" y="1083608"/>
                  </a:cubicBezTo>
                  <a:cubicBezTo>
                    <a:pt x="18684" y="957324"/>
                    <a:pt x="-18180" y="830790"/>
                    <a:pt x="9428" y="618168"/>
                  </a:cubicBezTo>
                  <a:lnTo>
                    <a:pt x="14862" y="585193"/>
                  </a:lnTo>
                  <a:lnTo>
                    <a:pt x="13662" y="577930"/>
                  </a:lnTo>
                  <a:cubicBezTo>
                    <a:pt x="13662" y="357629"/>
                    <a:pt x="250437" y="0"/>
                    <a:pt x="623828" y="0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69BED8D-68E3-DAEE-3ABB-48047B9B6135}"/>
                </a:ext>
              </a:extLst>
            </p:cNvPr>
            <p:cNvSpPr/>
            <p:nvPr/>
          </p:nvSpPr>
          <p:spPr bwMode="auto">
            <a:xfrm>
              <a:off x="4202886" y="1510824"/>
              <a:ext cx="383402" cy="572769"/>
            </a:xfrm>
            <a:custGeom>
              <a:avLst/>
              <a:gdLst>
                <a:gd name="connsiteX0" fmla="*/ 131076 w 376345"/>
                <a:gd name="connsiteY0" fmla="*/ 195262 h 552450"/>
                <a:gd name="connsiteX1" fmla="*/ 28682 w 376345"/>
                <a:gd name="connsiteY1" fmla="*/ 300037 h 552450"/>
                <a:gd name="connsiteX2" fmla="*/ 9632 w 376345"/>
                <a:gd name="connsiteY2" fmla="*/ 407194 h 552450"/>
                <a:gd name="connsiteX3" fmla="*/ 107 w 376345"/>
                <a:gd name="connsiteY3" fmla="*/ 471487 h 552450"/>
                <a:gd name="connsiteX4" fmla="*/ 33445 w 376345"/>
                <a:gd name="connsiteY4" fmla="*/ 500062 h 552450"/>
                <a:gd name="connsiteX5" fmla="*/ 264426 w 376345"/>
                <a:gd name="connsiteY5" fmla="*/ 511969 h 552450"/>
                <a:gd name="connsiteX6" fmla="*/ 335863 w 376345"/>
                <a:gd name="connsiteY6" fmla="*/ 552450 h 552450"/>
                <a:gd name="connsiteX7" fmla="*/ 333482 w 376345"/>
                <a:gd name="connsiteY7" fmla="*/ 523875 h 552450"/>
                <a:gd name="connsiteX8" fmla="*/ 354913 w 376345"/>
                <a:gd name="connsiteY8" fmla="*/ 528637 h 552450"/>
                <a:gd name="connsiteX9" fmla="*/ 343007 w 376345"/>
                <a:gd name="connsiteY9" fmla="*/ 492919 h 552450"/>
                <a:gd name="connsiteX10" fmla="*/ 376345 w 376345"/>
                <a:gd name="connsiteY10" fmla="*/ 485775 h 552450"/>
                <a:gd name="connsiteX11" fmla="*/ 338245 w 376345"/>
                <a:gd name="connsiteY11" fmla="*/ 431006 h 552450"/>
                <a:gd name="connsiteX12" fmla="*/ 207276 w 376345"/>
                <a:gd name="connsiteY12" fmla="*/ 421481 h 552450"/>
                <a:gd name="connsiteX13" fmla="*/ 352532 w 376345"/>
                <a:gd name="connsiteY13" fmla="*/ 95250 h 552450"/>
                <a:gd name="connsiteX14" fmla="*/ 23920 w 376345"/>
                <a:gd name="connsiteY14" fmla="*/ 0 h 552450"/>
                <a:gd name="connsiteX0" fmla="*/ 131076 w 376345"/>
                <a:gd name="connsiteY0" fmla="*/ 195262 h 552450"/>
                <a:gd name="connsiteX1" fmla="*/ 28682 w 376345"/>
                <a:gd name="connsiteY1" fmla="*/ 300037 h 552450"/>
                <a:gd name="connsiteX2" fmla="*/ 9632 w 376345"/>
                <a:gd name="connsiteY2" fmla="*/ 407194 h 552450"/>
                <a:gd name="connsiteX3" fmla="*/ 107 w 376345"/>
                <a:gd name="connsiteY3" fmla="*/ 471487 h 552450"/>
                <a:gd name="connsiteX4" fmla="*/ 33445 w 376345"/>
                <a:gd name="connsiteY4" fmla="*/ 500062 h 552450"/>
                <a:gd name="connsiteX5" fmla="*/ 264426 w 376345"/>
                <a:gd name="connsiteY5" fmla="*/ 511969 h 552450"/>
                <a:gd name="connsiteX6" fmla="*/ 335863 w 376345"/>
                <a:gd name="connsiteY6" fmla="*/ 552450 h 552450"/>
                <a:gd name="connsiteX7" fmla="*/ 333482 w 376345"/>
                <a:gd name="connsiteY7" fmla="*/ 523875 h 552450"/>
                <a:gd name="connsiteX8" fmla="*/ 354913 w 376345"/>
                <a:gd name="connsiteY8" fmla="*/ 528637 h 552450"/>
                <a:gd name="connsiteX9" fmla="*/ 343007 w 376345"/>
                <a:gd name="connsiteY9" fmla="*/ 492919 h 552450"/>
                <a:gd name="connsiteX10" fmla="*/ 376345 w 376345"/>
                <a:gd name="connsiteY10" fmla="*/ 485775 h 552450"/>
                <a:gd name="connsiteX11" fmla="*/ 338245 w 376345"/>
                <a:gd name="connsiteY11" fmla="*/ 431006 h 552450"/>
                <a:gd name="connsiteX12" fmla="*/ 207276 w 376345"/>
                <a:gd name="connsiteY12" fmla="*/ 421481 h 552450"/>
                <a:gd name="connsiteX13" fmla="*/ 338245 w 376345"/>
                <a:gd name="connsiteY13" fmla="*/ 104775 h 552450"/>
                <a:gd name="connsiteX14" fmla="*/ 23920 w 376345"/>
                <a:gd name="connsiteY14" fmla="*/ 0 h 552450"/>
                <a:gd name="connsiteX0" fmla="*/ 131076 w 376345"/>
                <a:gd name="connsiteY0" fmla="*/ 195262 h 552450"/>
                <a:gd name="connsiteX1" fmla="*/ 28682 w 376345"/>
                <a:gd name="connsiteY1" fmla="*/ 300037 h 552450"/>
                <a:gd name="connsiteX2" fmla="*/ 9632 w 376345"/>
                <a:gd name="connsiteY2" fmla="*/ 407194 h 552450"/>
                <a:gd name="connsiteX3" fmla="*/ 107 w 376345"/>
                <a:gd name="connsiteY3" fmla="*/ 471487 h 552450"/>
                <a:gd name="connsiteX4" fmla="*/ 33445 w 376345"/>
                <a:gd name="connsiteY4" fmla="*/ 500062 h 552450"/>
                <a:gd name="connsiteX5" fmla="*/ 264426 w 376345"/>
                <a:gd name="connsiteY5" fmla="*/ 511969 h 552450"/>
                <a:gd name="connsiteX6" fmla="*/ 335863 w 376345"/>
                <a:gd name="connsiteY6" fmla="*/ 552450 h 552450"/>
                <a:gd name="connsiteX7" fmla="*/ 333482 w 376345"/>
                <a:gd name="connsiteY7" fmla="*/ 523875 h 552450"/>
                <a:gd name="connsiteX8" fmla="*/ 354913 w 376345"/>
                <a:gd name="connsiteY8" fmla="*/ 528637 h 552450"/>
                <a:gd name="connsiteX9" fmla="*/ 343007 w 376345"/>
                <a:gd name="connsiteY9" fmla="*/ 492919 h 552450"/>
                <a:gd name="connsiteX10" fmla="*/ 376345 w 376345"/>
                <a:gd name="connsiteY10" fmla="*/ 485775 h 552450"/>
                <a:gd name="connsiteX11" fmla="*/ 338245 w 376345"/>
                <a:gd name="connsiteY11" fmla="*/ 431006 h 552450"/>
                <a:gd name="connsiteX12" fmla="*/ 207276 w 376345"/>
                <a:gd name="connsiteY12" fmla="*/ 421481 h 552450"/>
                <a:gd name="connsiteX13" fmla="*/ 338245 w 376345"/>
                <a:gd name="connsiteY13" fmla="*/ 104775 h 552450"/>
                <a:gd name="connsiteX14" fmla="*/ 23920 w 376345"/>
                <a:gd name="connsiteY14" fmla="*/ 0 h 552450"/>
                <a:gd name="connsiteX0" fmla="*/ 131076 w 376345"/>
                <a:gd name="connsiteY0" fmla="*/ 215581 h 572769"/>
                <a:gd name="connsiteX1" fmla="*/ 28682 w 376345"/>
                <a:gd name="connsiteY1" fmla="*/ 320356 h 572769"/>
                <a:gd name="connsiteX2" fmla="*/ 9632 w 376345"/>
                <a:gd name="connsiteY2" fmla="*/ 427513 h 572769"/>
                <a:gd name="connsiteX3" fmla="*/ 107 w 376345"/>
                <a:gd name="connsiteY3" fmla="*/ 491806 h 572769"/>
                <a:gd name="connsiteX4" fmla="*/ 33445 w 376345"/>
                <a:gd name="connsiteY4" fmla="*/ 520381 h 572769"/>
                <a:gd name="connsiteX5" fmla="*/ 264426 w 376345"/>
                <a:gd name="connsiteY5" fmla="*/ 532288 h 572769"/>
                <a:gd name="connsiteX6" fmla="*/ 335863 w 376345"/>
                <a:gd name="connsiteY6" fmla="*/ 572769 h 572769"/>
                <a:gd name="connsiteX7" fmla="*/ 333482 w 376345"/>
                <a:gd name="connsiteY7" fmla="*/ 544194 h 572769"/>
                <a:gd name="connsiteX8" fmla="*/ 354913 w 376345"/>
                <a:gd name="connsiteY8" fmla="*/ 548956 h 572769"/>
                <a:gd name="connsiteX9" fmla="*/ 343007 w 376345"/>
                <a:gd name="connsiteY9" fmla="*/ 513238 h 572769"/>
                <a:gd name="connsiteX10" fmla="*/ 376345 w 376345"/>
                <a:gd name="connsiteY10" fmla="*/ 506094 h 572769"/>
                <a:gd name="connsiteX11" fmla="*/ 338245 w 376345"/>
                <a:gd name="connsiteY11" fmla="*/ 451325 h 572769"/>
                <a:gd name="connsiteX12" fmla="*/ 207276 w 376345"/>
                <a:gd name="connsiteY12" fmla="*/ 441800 h 572769"/>
                <a:gd name="connsiteX13" fmla="*/ 338245 w 376345"/>
                <a:gd name="connsiteY13" fmla="*/ 125094 h 572769"/>
                <a:gd name="connsiteX14" fmla="*/ 23920 w 376345"/>
                <a:gd name="connsiteY14" fmla="*/ 20319 h 572769"/>
                <a:gd name="connsiteX0" fmla="*/ 131076 w 376345"/>
                <a:gd name="connsiteY0" fmla="*/ 215581 h 572769"/>
                <a:gd name="connsiteX1" fmla="*/ 28682 w 376345"/>
                <a:gd name="connsiteY1" fmla="*/ 320356 h 572769"/>
                <a:gd name="connsiteX2" fmla="*/ 9632 w 376345"/>
                <a:gd name="connsiteY2" fmla="*/ 427513 h 572769"/>
                <a:gd name="connsiteX3" fmla="*/ 107 w 376345"/>
                <a:gd name="connsiteY3" fmla="*/ 491806 h 572769"/>
                <a:gd name="connsiteX4" fmla="*/ 33445 w 376345"/>
                <a:gd name="connsiteY4" fmla="*/ 520381 h 572769"/>
                <a:gd name="connsiteX5" fmla="*/ 264426 w 376345"/>
                <a:gd name="connsiteY5" fmla="*/ 532288 h 572769"/>
                <a:gd name="connsiteX6" fmla="*/ 335863 w 376345"/>
                <a:gd name="connsiteY6" fmla="*/ 572769 h 572769"/>
                <a:gd name="connsiteX7" fmla="*/ 333482 w 376345"/>
                <a:gd name="connsiteY7" fmla="*/ 544194 h 572769"/>
                <a:gd name="connsiteX8" fmla="*/ 354913 w 376345"/>
                <a:gd name="connsiteY8" fmla="*/ 548956 h 572769"/>
                <a:gd name="connsiteX9" fmla="*/ 343007 w 376345"/>
                <a:gd name="connsiteY9" fmla="*/ 513238 h 572769"/>
                <a:gd name="connsiteX10" fmla="*/ 376345 w 376345"/>
                <a:gd name="connsiteY10" fmla="*/ 506094 h 572769"/>
                <a:gd name="connsiteX11" fmla="*/ 338245 w 376345"/>
                <a:gd name="connsiteY11" fmla="*/ 451325 h 572769"/>
                <a:gd name="connsiteX12" fmla="*/ 207276 w 376345"/>
                <a:gd name="connsiteY12" fmla="*/ 441800 h 572769"/>
                <a:gd name="connsiteX13" fmla="*/ 338245 w 376345"/>
                <a:gd name="connsiteY13" fmla="*/ 125094 h 572769"/>
                <a:gd name="connsiteX14" fmla="*/ 23920 w 376345"/>
                <a:gd name="connsiteY14" fmla="*/ 20319 h 572769"/>
                <a:gd name="connsiteX0" fmla="*/ 138113 w 383382"/>
                <a:gd name="connsiteY0" fmla="*/ 215581 h 572769"/>
                <a:gd name="connsiteX1" fmla="*/ 35719 w 383382"/>
                <a:gd name="connsiteY1" fmla="*/ 320356 h 572769"/>
                <a:gd name="connsiteX2" fmla="*/ 16669 w 383382"/>
                <a:gd name="connsiteY2" fmla="*/ 427513 h 572769"/>
                <a:gd name="connsiteX3" fmla="*/ 0 w 383382"/>
                <a:gd name="connsiteY3" fmla="*/ 491806 h 572769"/>
                <a:gd name="connsiteX4" fmla="*/ 40482 w 383382"/>
                <a:gd name="connsiteY4" fmla="*/ 520381 h 572769"/>
                <a:gd name="connsiteX5" fmla="*/ 271463 w 383382"/>
                <a:gd name="connsiteY5" fmla="*/ 532288 h 572769"/>
                <a:gd name="connsiteX6" fmla="*/ 342900 w 383382"/>
                <a:gd name="connsiteY6" fmla="*/ 572769 h 572769"/>
                <a:gd name="connsiteX7" fmla="*/ 340519 w 383382"/>
                <a:gd name="connsiteY7" fmla="*/ 544194 h 572769"/>
                <a:gd name="connsiteX8" fmla="*/ 361950 w 383382"/>
                <a:gd name="connsiteY8" fmla="*/ 548956 h 572769"/>
                <a:gd name="connsiteX9" fmla="*/ 350044 w 383382"/>
                <a:gd name="connsiteY9" fmla="*/ 513238 h 572769"/>
                <a:gd name="connsiteX10" fmla="*/ 383382 w 383382"/>
                <a:gd name="connsiteY10" fmla="*/ 506094 h 572769"/>
                <a:gd name="connsiteX11" fmla="*/ 345282 w 383382"/>
                <a:gd name="connsiteY11" fmla="*/ 451325 h 572769"/>
                <a:gd name="connsiteX12" fmla="*/ 214313 w 383382"/>
                <a:gd name="connsiteY12" fmla="*/ 441800 h 572769"/>
                <a:gd name="connsiteX13" fmla="*/ 345282 w 383382"/>
                <a:gd name="connsiteY13" fmla="*/ 125094 h 572769"/>
                <a:gd name="connsiteX14" fmla="*/ 30957 w 383382"/>
                <a:gd name="connsiteY14" fmla="*/ 20319 h 572769"/>
                <a:gd name="connsiteX0" fmla="*/ 141523 w 386792"/>
                <a:gd name="connsiteY0" fmla="*/ 215581 h 572769"/>
                <a:gd name="connsiteX1" fmla="*/ 39129 w 386792"/>
                <a:gd name="connsiteY1" fmla="*/ 320356 h 572769"/>
                <a:gd name="connsiteX2" fmla="*/ 20079 w 386792"/>
                <a:gd name="connsiteY2" fmla="*/ 427513 h 572769"/>
                <a:gd name="connsiteX3" fmla="*/ 3410 w 386792"/>
                <a:gd name="connsiteY3" fmla="*/ 491806 h 572769"/>
                <a:gd name="connsiteX4" fmla="*/ 43892 w 386792"/>
                <a:gd name="connsiteY4" fmla="*/ 520381 h 572769"/>
                <a:gd name="connsiteX5" fmla="*/ 274873 w 386792"/>
                <a:gd name="connsiteY5" fmla="*/ 532288 h 572769"/>
                <a:gd name="connsiteX6" fmla="*/ 346310 w 386792"/>
                <a:gd name="connsiteY6" fmla="*/ 572769 h 572769"/>
                <a:gd name="connsiteX7" fmla="*/ 343929 w 386792"/>
                <a:gd name="connsiteY7" fmla="*/ 544194 h 572769"/>
                <a:gd name="connsiteX8" fmla="*/ 365360 w 386792"/>
                <a:gd name="connsiteY8" fmla="*/ 548956 h 572769"/>
                <a:gd name="connsiteX9" fmla="*/ 353454 w 386792"/>
                <a:gd name="connsiteY9" fmla="*/ 513238 h 572769"/>
                <a:gd name="connsiteX10" fmla="*/ 386792 w 386792"/>
                <a:gd name="connsiteY10" fmla="*/ 506094 h 572769"/>
                <a:gd name="connsiteX11" fmla="*/ 348692 w 386792"/>
                <a:gd name="connsiteY11" fmla="*/ 451325 h 572769"/>
                <a:gd name="connsiteX12" fmla="*/ 217723 w 386792"/>
                <a:gd name="connsiteY12" fmla="*/ 441800 h 572769"/>
                <a:gd name="connsiteX13" fmla="*/ 348692 w 386792"/>
                <a:gd name="connsiteY13" fmla="*/ 125094 h 572769"/>
                <a:gd name="connsiteX14" fmla="*/ 34367 w 386792"/>
                <a:gd name="connsiteY14" fmla="*/ 20319 h 572769"/>
                <a:gd name="connsiteX0" fmla="*/ 150359 w 395628"/>
                <a:gd name="connsiteY0" fmla="*/ 215581 h 572769"/>
                <a:gd name="connsiteX1" fmla="*/ 47965 w 395628"/>
                <a:gd name="connsiteY1" fmla="*/ 320356 h 572769"/>
                <a:gd name="connsiteX2" fmla="*/ 28915 w 395628"/>
                <a:gd name="connsiteY2" fmla="*/ 427513 h 572769"/>
                <a:gd name="connsiteX3" fmla="*/ 2721 w 395628"/>
                <a:gd name="connsiteY3" fmla="*/ 470374 h 572769"/>
                <a:gd name="connsiteX4" fmla="*/ 52728 w 395628"/>
                <a:gd name="connsiteY4" fmla="*/ 520381 h 572769"/>
                <a:gd name="connsiteX5" fmla="*/ 283709 w 395628"/>
                <a:gd name="connsiteY5" fmla="*/ 532288 h 572769"/>
                <a:gd name="connsiteX6" fmla="*/ 355146 w 395628"/>
                <a:gd name="connsiteY6" fmla="*/ 572769 h 572769"/>
                <a:gd name="connsiteX7" fmla="*/ 352765 w 395628"/>
                <a:gd name="connsiteY7" fmla="*/ 544194 h 572769"/>
                <a:gd name="connsiteX8" fmla="*/ 374196 w 395628"/>
                <a:gd name="connsiteY8" fmla="*/ 548956 h 572769"/>
                <a:gd name="connsiteX9" fmla="*/ 362290 w 395628"/>
                <a:gd name="connsiteY9" fmla="*/ 513238 h 572769"/>
                <a:gd name="connsiteX10" fmla="*/ 395628 w 395628"/>
                <a:gd name="connsiteY10" fmla="*/ 506094 h 572769"/>
                <a:gd name="connsiteX11" fmla="*/ 357528 w 395628"/>
                <a:gd name="connsiteY11" fmla="*/ 451325 h 572769"/>
                <a:gd name="connsiteX12" fmla="*/ 226559 w 395628"/>
                <a:gd name="connsiteY12" fmla="*/ 441800 h 572769"/>
                <a:gd name="connsiteX13" fmla="*/ 357528 w 395628"/>
                <a:gd name="connsiteY13" fmla="*/ 125094 h 572769"/>
                <a:gd name="connsiteX14" fmla="*/ 43203 w 395628"/>
                <a:gd name="connsiteY14" fmla="*/ 20319 h 572769"/>
                <a:gd name="connsiteX0" fmla="*/ 148102 w 393371"/>
                <a:gd name="connsiteY0" fmla="*/ 215581 h 572769"/>
                <a:gd name="connsiteX1" fmla="*/ 45708 w 393371"/>
                <a:gd name="connsiteY1" fmla="*/ 320356 h 572769"/>
                <a:gd name="connsiteX2" fmla="*/ 26658 w 393371"/>
                <a:gd name="connsiteY2" fmla="*/ 398938 h 572769"/>
                <a:gd name="connsiteX3" fmla="*/ 464 w 393371"/>
                <a:gd name="connsiteY3" fmla="*/ 470374 h 572769"/>
                <a:gd name="connsiteX4" fmla="*/ 50471 w 393371"/>
                <a:gd name="connsiteY4" fmla="*/ 520381 h 572769"/>
                <a:gd name="connsiteX5" fmla="*/ 281452 w 393371"/>
                <a:gd name="connsiteY5" fmla="*/ 532288 h 572769"/>
                <a:gd name="connsiteX6" fmla="*/ 352889 w 393371"/>
                <a:gd name="connsiteY6" fmla="*/ 572769 h 572769"/>
                <a:gd name="connsiteX7" fmla="*/ 350508 w 393371"/>
                <a:gd name="connsiteY7" fmla="*/ 544194 h 572769"/>
                <a:gd name="connsiteX8" fmla="*/ 371939 w 393371"/>
                <a:gd name="connsiteY8" fmla="*/ 548956 h 572769"/>
                <a:gd name="connsiteX9" fmla="*/ 360033 w 393371"/>
                <a:gd name="connsiteY9" fmla="*/ 513238 h 572769"/>
                <a:gd name="connsiteX10" fmla="*/ 393371 w 393371"/>
                <a:gd name="connsiteY10" fmla="*/ 506094 h 572769"/>
                <a:gd name="connsiteX11" fmla="*/ 355271 w 393371"/>
                <a:gd name="connsiteY11" fmla="*/ 451325 h 572769"/>
                <a:gd name="connsiteX12" fmla="*/ 224302 w 393371"/>
                <a:gd name="connsiteY12" fmla="*/ 441800 h 572769"/>
                <a:gd name="connsiteX13" fmla="*/ 355271 w 393371"/>
                <a:gd name="connsiteY13" fmla="*/ 125094 h 572769"/>
                <a:gd name="connsiteX14" fmla="*/ 40946 w 393371"/>
                <a:gd name="connsiteY14" fmla="*/ 20319 h 572769"/>
                <a:gd name="connsiteX0" fmla="*/ 134215 w 379484"/>
                <a:gd name="connsiteY0" fmla="*/ 215581 h 572769"/>
                <a:gd name="connsiteX1" fmla="*/ 31821 w 379484"/>
                <a:gd name="connsiteY1" fmla="*/ 320356 h 572769"/>
                <a:gd name="connsiteX2" fmla="*/ 12771 w 379484"/>
                <a:gd name="connsiteY2" fmla="*/ 398938 h 572769"/>
                <a:gd name="connsiteX3" fmla="*/ 864 w 379484"/>
                <a:gd name="connsiteY3" fmla="*/ 472755 h 572769"/>
                <a:gd name="connsiteX4" fmla="*/ 36584 w 379484"/>
                <a:gd name="connsiteY4" fmla="*/ 520381 h 572769"/>
                <a:gd name="connsiteX5" fmla="*/ 267565 w 379484"/>
                <a:gd name="connsiteY5" fmla="*/ 532288 h 572769"/>
                <a:gd name="connsiteX6" fmla="*/ 339002 w 379484"/>
                <a:gd name="connsiteY6" fmla="*/ 572769 h 572769"/>
                <a:gd name="connsiteX7" fmla="*/ 336621 w 379484"/>
                <a:gd name="connsiteY7" fmla="*/ 544194 h 572769"/>
                <a:gd name="connsiteX8" fmla="*/ 358052 w 379484"/>
                <a:gd name="connsiteY8" fmla="*/ 548956 h 572769"/>
                <a:gd name="connsiteX9" fmla="*/ 346146 w 379484"/>
                <a:gd name="connsiteY9" fmla="*/ 513238 h 572769"/>
                <a:gd name="connsiteX10" fmla="*/ 379484 w 379484"/>
                <a:gd name="connsiteY10" fmla="*/ 506094 h 572769"/>
                <a:gd name="connsiteX11" fmla="*/ 341384 w 379484"/>
                <a:gd name="connsiteY11" fmla="*/ 451325 h 572769"/>
                <a:gd name="connsiteX12" fmla="*/ 210415 w 379484"/>
                <a:gd name="connsiteY12" fmla="*/ 441800 h 572769"/>
                <a:gd name="connsiteX13" fmla="*/ 341384 w 379484"/>
                <a:gd name="connsiteY13" fmla="*/ 125094 h 572769"/>
                <a:gd name="connsiteX14" fmla="*/ 27059 w 379484"/>
                <a:gd name="connsiteY14" fmla="*/ 20319 h 572769"/>
                <a:gd name="connsiteX0" fmla="*/ 137912 w 383181"/>
                <a:gd name="connsiteY0" fmla="*/ 215581 h 572769"/>
                <a:gd name="connsiteX1" fmla="*/ 35518 w 383181"/>
                <a:gd name="connsiteY1" fmla="*/ 320356 h 572769"/>
                <a:gd name="connsiteX2" fmla="*/ 16468 w 383181"/>
                <a:gd name="connsiteY2" fmla="*/ 398938 h 572769"/>
                <a:gd name="connsiteX3" fmla="*/ 4561 w 383181"/>
                <a:gd name="connsiteY3" fmla="*/ 472755 h 572769"/>
                <a:gd name="connsiteX4" fmla="*/ 40281 w 383181"/>
                <a:gd name="connsiteY4" fmla="*/ 520381 h 572769"/>
                <a:gd name="connsiteX5" fmla="*/ 271262 w 383181"/>
                <a:gd name="connsiteY5" fmla="*/ 532288 h 572769"/>
                <a:gd name="connsiteX6" fmla="*/ 342699 w 383181"/>
                <a:gd name="connsiteY6" fmla="*/ 572769 h 572769"/>
                <a:gd name="connsiteX7" fmla="*/ 340318 w 383181"/>
                <a:gd name="connsiteY7" fmla="*/ 544194 h 572769"/>
                <a:gd name="connsiteX8" fmla="*/ 361749 w 383181"/>
                <a:gd name="connsiteY8" fmla="*/ 548956 h 572769"/>
                <a:gd name="connsiteX9" fmla="*/ 349843 w 383181"/>
                <a:gd name="connsiteY9" fmla="*/ 513238 h 572769"/>
                <a:gd name="connsiteX10" fmla="*/ 383181 w 383181"/>
                <a:gd name="connsiteY10" fmla="*/ 506094 h 572769"/>
                <a:gd name="connsiteX11" fmla="*/ 345081 w 383181"/>
                <a:gd name="connsiteY11" fmla="*/ 451325 h 572769"/>
                <a:gd name="connsiteX12" fmla="*/ 214112 w 383181"/>
                <a:gd name="connsiteY12" fmla="*/ 441800 h 572769"/>
                <a:gd name="connsiteX13" fmla="*/ 345081 w 383181"/>
                <a:gd name="connsiteY13" fmla="*/ 125094 h 572769"/>
                <a:gd name="connsiteX14" fmla="*/ 30756 w 383181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71483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45302 w 383402"/>
                <a:gd name="connsiteY11" fmla="*/ 451325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71483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45302 w 383402"/>
                <a:gd name="connsiteY11" fmla="*/ 451325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45302 w 383402"/>
                <a:gd name="connsiteY11" fmla="*/ 451325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45302 w 383402"/>
                <a:gd name="connsiteY11" fmla="*/ 451325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45302 w 383402"/>
                <a:gd name="connsiteY11" fmla="*/ 451325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31015 w 383402"/>
                <a:gd name="connsiteY11" fmla="*/ 448944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31015 w 383402"/>
                <a:gd name="connsiteY11" fmla="*/ 448944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31015 w 383402"/>
                <a:gd name="connsiteY11" fmla="*/ 448944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  <a:gd name="connsiteX0" fmla="*/ 138133 w 383402"/>
                <a:gd name="connsiteY0" fmla="*/ 215581 h 572769"/>
                <a:gd name="connsiteX1" fmla="*/ 45264 w 383402"/>
                <a:gd name="connsiteY1" fmla="*/ 303687 h 572769"/>
                <a:gd name="connsiteX2" fmla="*/ 16689 w 383402"/>
                <a:gd name="connsiteY2" fmla="*/ 398938 h 572769"/>
                <a:gd name="connsiteX3" fmla="*/ 4782 w 383402"/>
                <a:gd name="connsiteY3" fmla="*/ 472755 h 572769"/>
                <a:gd name="connsiteX4" fmla="*/ 40502 w 383402"/>
                <a:gd name="connsiteY4" fmla="*/ 520381 h 572769"/>
                <a:gd name="connsiteX5" fmla="*/ 240527 w 383402"/>
                <a:gd name="connsiteY5" fmla="*/ 532288 h 572769"/>
                <a:gd name="connsiteX6" fmla="*/ 342920 w 383402"/>
                <a:gd name="connsiteY6" fmla="*/ 572769 h 572769"/>
                <a:gd name="connsiteX7" fmla="*/ 340539 w 383402"/>
                <a:gd name="connsiteY7" fmla="*/ 544194 h 572769"/>
                <a:gd name="connsiteX8" fmla="*/ 361970 w 383402"/>
                <a:gd name="connsiteY8" fmla="*/ 548956 h 572769"/>
                <a:gd name="connsiteX9" fmla="*/ 350064 w 383402"/>
                <a:gd name="connsiteY9" fmla="*/ 513238 h 572769"/>
                <a:gd name="connsiteX10" fmla="*/ 383402 w 383402"/>
                <a:gd name="connsiteY10" fmla="*/ 506094 h 572769"/>
                <a:gd name="connsiteX11" fmla="*/ 331015 w 383402"/>
                <a:gd name="connsiteY11" fmla="*/ 448944 h 572769"/>
                <a:gd name="connsiteX12" fmla="*/ 214333 w 383402"/>
                <a:gd name="connsiteY12" fmla="*/ 441800 h 572769"/>
                <a:gd name="connsiteX13" fmla="*/ 345302 w 383402"/>
                <a:gd name="connsiteY13" fmla="*/ 125094 h 572769"/>
                <a:gd name="connsiteX14" fmla="*/ 30977 w 383402"/>
                <a:gd name="connsiteY14" fmla="*/ 20319 h 57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402" h="572769">
                  <a:moveTo>
                    <a:pt x="138133" y="215581"/>
                  </a:moveTo>
                  <a:cubicBezTo>
                    <a:pt x="89714" y="240981"/>
                    <a:pt x="65505" y="261221"/>
                    <a:pt x="45264" y="303687"/>
                  </a:cubicBezTo>
                  <a:cubicBezTo>
                    <a:pt x="25023" y="346153"/>
                    <a:pt x="23436" y="370760"/>
                    <a:pt x="16689" y="398938"/>
                  </a:cubicBezTo>
                  <a:cubicBezTo>
                    <a:pt x="9942" y="427116"/>
                    <a:pt x="-8712" y="440609"/>
                    <a:pt x="4782" y="472755"/>
                  </a:cubicBezTo>
                  <a:cubicBezTo>
                    <a:pt x="18276" y="504901"/>
                    <a:pt x="27008" y="510856"/>
                    <a:pt x="40502" y="520381"/>
                  </a:cubicBezTo>
                  <a:cubicBezTo>
                    <a:pt x="107177" y="524350"/>
                    <a:pt x="189727" y="521175"/>
                    <a:pt x="240527" y="532288"/>
                  </a:cubicBezTo>
                  <a:cubicBezTo>
                    <a:pt x="291327" y="543401"/>
                    <a:pt x="308789" y="559275"/>
                    <a:pt x="342920" y="572769"/>
                  </a:cubicBezTo>
                  <a:lnTo>
                    <a:pt x="340539" y="544194"/>
                  </a:lnTo>
                  <a:lnTo>
                    <a:pt x="361970" y="548956"/>
                  </a:lnTo>
                  <a:lnTo>
                    <a:pt x="350064" y="513238"/>
                  </a:lnTo>
                  <a:lnTo>
                    <a:pt x="383402" y="506094"/>
                  </a:lnTo>
                  <a:cubicBezTo>
                    <a:pt x="370702" y="487838"/>
                    <a:pt x="360383" y="457675"/>
                    <a:pt x="331015" y="448944"/>
                  </a:cubicBezTo>
                  <a:cubicBezTo>
                    <a:pt x="301647" y="440213"/>
                    <a:pt x="274658" y="435450"/>
                    <a:pt x="214333" y="441800"/>
                  </a:cubicBezTo>
                  <a:cubicBezTo>
                    <a:pt x="348477" y="329087"/>
                    <a:pt x="382608" y="259238"/>
                    <a:pt x="345302" y="125094"/>
                  </a:cubicBezTo>
                  <a:cubicBezTo>
                    <a:pt x="307996" y="-9050"/>
                    <a:pt x="142895" y="-19368"/>
                    <a:pt x="30977" y="20319"/>
                  </a:cubicBez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B8598ED-21E3-7149-C872-B130FD8BF2FC}"/>
                </a:ext>
              </a:extLst>
            </p:cNvPr>
            <p:cNvGrpSpPr/>
            <p:nvPr/>
          </p:nvGrpSpPr>
          <p:grpSpPr>
            <a:xfrm rot="900000" flipH="1">
              <a:off x="5164413" y="1088967"/>
              <a:ext cx="774761" cy="761616"/>
              <a:chOff x="289346" y="1019569"/>
              <a:chExt cx="666551" cy="65524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6407C9A-C123-290F-9990-D4BCFD345F2D}"/>
                  </a:ext>
                </a:extLst>
              </p:cNvPr>
              <p:cNvSpPr/>
              <p:nvPr/>
            </p:nvSpPr>
            <p:spPr bwMode="auto">
              <a:xfrm rot="5400000">
                <a:off x="295001" y="1013914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76188 w 655241"/>
                  <a:gd name="connsiteY9" fmla="*/ 261340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76188 w 655241"/>
                  <a:gd name="connsiteY9" fmla="*/ 261340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76188 w 655241"/>
                  <a:gd name="connsiteY9" fmla="*/ 261340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50464 w 655241"/>
                  <a:gd name="connsiteY9" fmla="*/ 25444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50464 w 655241"/>
                  <a:gd name="connsiteY9" fmla="*/ 25444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50464 w 655241"/>
                  <a:gd name="connsiteY9" fmla="*/ 25444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50464 w 655241"/>
                  <a:gd name="connsiteY9" fmla="*/ 25444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cubicBezTo>
                      <a:pt x="498532" y="635152"/>
                      <a:pt x="498329" y="622931"/>
                      <a:pt x="498127" y="610711"/>
                    </a:cubicBezTo>
                    <a:cubicBezTo>
                      <a:pt x="498127" y="475083"/>
                      <a:pt x="499235" y="346065"/>
                      <a:pt x="450464" y="254447"/>
                    </a:cubicBezTo>
                    <a:cubicBezTo>
                      <a:pt x="474002" y="396896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7EF1CB6-A4D1-094D-69E6-846D2B9C665D}"/>
                  </a:ext>
                </a:extLst>
              </p:cNvPr>
              <p:cNvSpPr/>
              <p:nvPr/>
            </p:nvSpPr>
            <p:spPr bwMode="auto">
              <a:xfrm>
                <a:off x="473722" y="1145548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3" name="楕円 1111">
              <a:extLst>
                <a:ext uri="{FF2B5EF4-FFF2-40B4-BE49-F238E27FC236}">
                  <a16:creationId xmlns:a16="http://schemas.microsoft.com/office/drawing/2014/main" id="{16AC8CCB-7F43-5464-1564-DC8F755DC2A7}"/>
                </a:ext>
              </a:extLst>
            </p:cNvPr>
            <p:cNvSpPr/>
            <p:nvPr/>
          </p:nvSpPr>
          <p:spPr bwMode="auto">
            <a:xfrm rot="11700000" flipH="1">
              <a:off x="5547883" y="1359060"/>
              <a:ext cx="149859" cy="74929"/>
            </a:xfrm>
            <a:custGeom>
              <a:avLst/>
              <a:gdLst>
                <a:gd name="connsiteX0" fmla="*/ 0 w 152368"/>
                <a:gd name="connsiteY0" fmla="*/ 76184 h 152368"/>
                <a:gd name="connsiteX1" fmla="*/ 76184 w 152368"/>
                <a:gd name="connsiteY1" fmla="*/ 0 h 152368"/>
                <a:gd name="connsiteX2" fmla="*/ 152368 w 152368"/>
                <a:gd name="connsiteY2" fmla="*/ 76184 h 152368"/>
                <a:gd name="connsiteX3" fmla="*/ 76184 w 152368"/>
                <a:gd name="connsiteY3" fmla="*/ 152368 h 152368"/>
                <a:gd name="connsiteX4" fmla="*/ 0 w 152368"/>
                <a:gd name="connsiteY4" fmla="*/ 76184 h 152368"/>
                <a:gd name="connsiteX0" fmla="*/ 76184 w 167624"/>
                <a:gd name="connsiteY0" fmla="*/ 152368 h 243808"/>
                <a:gd name="connsiteX1" fmla="*/ 0 w 167624"/>
                <a:gd name="connsiteY1" fmla="*/ 76184 h 243808"/>
                <a:gd name="connsiteX2" fmla="*/ 76184 w 167624"/>
                <a:gd name="connsiteY2" fmla="*/ 0 h 243808"/>
                <a:gd name="connsiteX3" fmla="*/ 152368 w 167624"/>
                <a:gd name="connsiteY3" fmla="*/ 76184 h 243808"/>
                <a:gd name="connsiteX4" fmla="*/ 167624 w 167624"/>
                <a:gd name="connsiteY4" fmla="*/ 243808 h 243808"/>
                <a:gd name="connsiteX0" fmla="*/ 76184 w 152368"/>
                <a:gd name="connsiteY0" fmla="*/ 152368 h 152368"/>
                <a:gd name="connsiteX1" fmla="*/ 0 w 152368"/>
                <a:gd name="connsiteY1" fmla="*/ 76184 h 152368"/>
                <a:gd name="connsiteX2" fmla="*/ 76184 w 152368"/>
                <a:gd name="connsiteY2" fmla="*/ 0 h 152368"/>
                <a:gd name="connsiteX3" fmla="*/ 152368 w 152368"/>
                <a:gd name="connsiteY3" fmla="*/ 76184 h 152368"/>
                <a:gd name="connsiteX0" fmla="*/ 0 w 152368"/>
                <a:gd name="connsiteY0" fmla="*/ 76184 h 76184"/>
                <a:gd name="connsiteX1" fmla="*/ 76184 w 152368"/>
                <a:gd name="connsiteY1" fmla="*/ 0 h 76184"/>
                <a:gd name="connsiteX2" fmla="*/ 152368 w 152368"/>
                <a:gd name="connsiteY2" fmla="*/ 76184 h 7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368" h="76184">
                  <a:moveTo>
                    <a:pt x="0" y="76184"/>
                  </a:moveTo>
                  <a:cubicBezTo>
                    <a:pt x="0" y="34109"/>
                    <a:pt x="34109" y="0"/>
                    <a:pt x="76184" y="0"/>
                  </a:cubicBezTo>
                  <a:cubicBezTo>
                    <a:pt x="118259" y="0"/>
                    <a:pt x="152368" y="34109"/>
                    <a:pt x="152368" y="76184"/>
                  </a:cubicBez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84A387B-3B3C-31B5-5048-96B84324C11B}"/>
                </a:ext>
              </a:extLst>
            </p:cNvPr>
            <p:cNvSpPr/>
            <p:nvPr/>
          </p:nvSpPr>
          <p:spPr bwMode="auto">
            <a:xfrm rot="5400000">
              <a:off x="4913582" y="1515999"/>
              <a:ext cx="492863" cy="689548"/>
            </a:xfrm>
            <a:custGeom>
              <a:avLst/>
              <a:gdLst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15" fmla="*/ 0 w 776288"/>
                <a:gd name="connsiteY15" fmla="*/ 578644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97682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165671 w 776288"/>
                <a:gd name="connsiteY0" fmla="*/ 877035 h 877035"/>
                <a:gd name="connsiteX1" fmla="*/ 497682 w 776288"/>
                <a:gd name="connsiteY1" fmla="*/ 788194 h 877035"/>
                <a:gd name="connsiteX2" fmla="*/ 604837 w 776288"/>
                <a:gd name="connsiteY2" fmla="*/ 740569 h 877035"/>
                <a:gd name="connsiteX3" fmla="*/ 635794 w 776288"/>
                <a:gd name="connsiteY3" fmla="*/ 633412 h 877035"/>
                <a:gd name="connsiteX4" fmla="*/ 640557 w 776288"/>
                <a:gd name="connsiteY4" fmla="*/ 247650 h 877035"/>
                <a:gd name="connsiteX5" fmla="*/ 721520 w 776288"/>
                <a:gd name="connsiteY5" fmla="*/ 180975 h 877035"/>
                <a:gd name="connsiteX6" fmla="*/ 776288 w 776288"/>
                <a:gd name="connsiteY6" fmla="*/ 104775 h 877035"/>
                <a:gd name="connsiteX7" fmla="*/ 714375 w 776288"/>
                <a:gd name="connsiteY7" fmla="*/ 107156 h 877035"/>
                <a:gd name="connsiteX8" fmla="*/ 711994 w 776288"/>
                <a:gd name="connsiteY8" fmla="*/ 66675 h 877035"/>
                <a:gd name="connsiteX9" fmla="*/ 652463 w 776288"/>
                <a:gd name="connsiteY9" fmla="*/ 54769 h 877035"/>
                <a:gd name="connsiteX10" fmla="*/ 657225 w 776288"/>
                <a:gd name="connsiteY10" fmla="*/ 0 h 877035"/>
                <a:gd name="connsiteX11" fmla="*/ 531018 w 776288"/>
                <a:gd name="connsiteY11" fmla="*/ 66675 h 877035"/>
                <a:gd name="connsiteX12" fmla="*/ 461963 w 776288"/>
                <a:gd name="connsiteY12" fmla="*/ 197644 h 877035"/>
                <a:gd name="connsiteX13" fmla="*/ 461963 w 776288"/>
                <a:gd name="connsiteY13" fmla="*/ 566737 h 877035"/>
                <a:gd name="connsiteX14" fmla="*/ 0 w 776288"/>
                <a:gd name="connsiteY14" fmla="*/ 566737 h 877035"/>
                <a:gd name="connsiteX0" fmla="*/ 16255 w 626872"/>
                <a:gd name="connsiteY0" fmla="*/ 877035 h 877035"/>
                <a:gd name="connsiteX1" fmla="*/ 348266 w 626872"/>
                <a:gd name="connsiteY1" fmla="*/ 788194 h 877035"/>
                <a:gd name="connsiteX2" fmla="*/ 455421 w 626872"/>
                <a:gd name="connsiteY2" fmla="*/ 740569 h 877035"/>
                <a:gd name="connsiteX3" fmla="*/ 486378 w 626872"/>
                <a:gd name="connsiteY3" fmla="*/ 633412 h 877035"/>
                <a:gd name="connsiteX4" fmla="*/ 491141 w 626872"/>
                <a:gd name="connsiteY4" fmla="*/ 247650 h 877035"/>
                <a:gd name="connsiteX5" fmla="*/ 572104 w 626872"/>
                <a:gd name="connsiteY5" fmla="*/ 180975 h 877035"/>
                <a:gd name="connsiteX6" fmla="*/ 626872 w 626872"/>
                <a:gd name="connsiteY6" fmla="*/ 104775 h 877035"/>
                <a:gd name="connsiteX7" fmla="*/ 564959 w 626872"/>
                <a:gd name="connsiteY7" fmla="*/ 107156 h 877035"/>
                <a:gd name="connsiteX8" fmla="*/ 562578 w 626872"/>
                <a:gd name="connsiteY8" fmla="*/ 66675 h 877035"/>
                <a:gd name="connsiteX9" fmla="*/ 503047 w 626872"/>
                <a:gd name="connsiteY9" fmla="*/ 54769 h 877035"/>
                <a:gd name="connsiteX10" fmla="*/ 507809 w 626872"/>
                <a:gd name="connsiteY10" fmla="*/ 0 h 877035"/>
                <a:gd name="connsiteX11" fmla="*/ 381602 w 626872"/>
                <a:gd name="connsiteY11" fmla="*/ 66675 h 877035"/>
                <a:gd name="connsiteX12" fmla="*/ 312547 w 626872"/>
                <a:gd name="connsiteY12" fmla="*/ 197644 h 877035"/>
                <a:gd name="connsiteX13" fmla="*/ 312547 w 626872"/>
                <a:gd name="connsiteY13" fmla="*/ 566737 h 877035"/>
                <a:gd name="connsiteX14" fmla="*/ 0 w 626872"/>
                <a:gd name="connsiteY14" fmla="*/ 639427 h 87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6872" h="877035">
                  <a:moveTo>
                    <a:pt x="16255" y="877035"/>
                  </a:moveTo>
                  <a:cubicBezTo>
                    <a:pt x="126925" y="847421"/>
                    <a:pt x="275072" y="810938"/>
                    <a:pt x="348266" y="788194"/>
                  </a:cubicBezTo>
                  <a:cubicBezTo>
                    <a:pt x="421460" y="765450"/>
                    <a:pt x="432402" y="766366"/>
                    <a:pt x="455421" y="740569"/>
                  </a:cubicBezTo>
                  <a:cubicBezTo>
                    <a:pt x="478440" y="714772"/>
                    <a:pt x="485188" y="686990"/>
                    <a:pt x="486378" y="633412"/>
                  </a:cubicBezTo>
                  <a:cubicBezTo>
                    <a:pt x="487568" y="579834"/>
                    <a:pt x="491140" y="282575"/>
                    <a:pt x="491141" y="247650"/>
                  </a:cubicBezTo>
                  <a:cubicBezTo>
                    <a:pt x="491142" y="212725"/>
                    <a:pt x="549482" y="204787"/>
                    <a:pt x="572104" y="180975"/>
                  </a:cubicBezTo>
                  <a:cubicBezTo>
                    <a:pt x="594726" y="157163"/>
                    <a:pt x="612585" y="130175"/>
                    <a:pt x="626872" y="104775"/>
                  </a:cubicBezTo>
                  <a:cubicBezTo>
                    <a:pt x="606234" y="105569"/>
                    <a:pt x="580834" y="118268"/>
                    <a:pt x="564959" y="107156"/>
                  </a:cubicBezTo>
                  <a:cubicBezTo>
                    <a:pt x="549084" y="96044"/>
                    <a:pt x="563372" y="80169"/>
                    <a:pt x="562578" y="66675"/>
                  </a:cubicBezTo>
                  <a:cubicBezTo>
                    <a:pt x="542734" y="62706"/>
                    <a:pt x="515748" y="73025"/>
                    <a:pt x="503047" y="54769"/>
                  </a:cubicBezTo>
                  <a:cubicBezTo>
                    <a:pt x="490346" y="36513"/>
                    <a:pt x="506222" y="18256"/>
                    <a:pt x="507809" y="0"/>
                  </a:cubicBezTo>
                  <a:cubicBezTo>
                    <a:pt x="460184" y="26987"/>
                    <a:pt x="431609" y="25400"/>
                    <a:pt x="381602" y="66675"/>
                  </a:cubicBezTo>
                  <a:cubicBezTo>
                    <a:pt x="331595" y="107950"/>
                    <a:pt x="313340" y="149225"/>
                    <a:pt x="312547" y="197644"/>
                  </a:cubicBezTo>
                  <a:cubicBezTo>
                    <a:pt x="311754" y="246063"/>
                    <a:pt x="312547" y="443706"/>
                    <a:pt x="312547" y="566737"/>
                  </a:cubicBezTo>
                  <a:lnTo>
                    <a:pt x="0" y="639427"/>
                  </a:ln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2372BB6-F3A6-8C86-94E1-5E039E02A4A0}"/>
              </a:ext>
            </a:extLst>
          </p:cNvPr>
          <p:cNvGrpSpPr/>
          <p:nvPr/>
        </p:nvGrpSpPr>
        <p:grpSpPr>
          <a:xfrm>
            <a:off x="6657873" y="4604160"/>
            <a:ext cx="2552133" cy="1431366"/>
            <a:chOff x="2493238" y="-360218"/>
            <a:chExt cx="3346714" cy="187700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677E7F5-C53E-C4B8-6FC7-AD57A2B8224C}"/>
                </a:ext>
              </a:extLst>
            </p:cNvPr>
            <p:cNvGrpSpPr/>
            <p:nvPr/>
          </p:nvGrpSpPr>
          <p:grpSpPr>
            <a:xfrm rot="16200000" flipH="1">
              <a:off x="3478549" y="-844614"/>
              <a:ext cx="1718094" cy="3004712"/>
              <a:chOff x="4708055" y="2392233"/>
              <a:chExt cx="1718094" cy="3004712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88902E4-52AA-E6F0-18CE-F37863C8AA3D}"/>
                  </a:ext>
                </a:extLst>
              </p:cNvPr>
              <p:cNvSpPr/>
              <p:nvPr/>
            </p:nvSpPr>
            <p:spPr bwMode="auto">
              <a:xfrm rot="1800000">
                <a:off x="5591820" y="2392233"/>
                <a:ext cx="570680" cy="734286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444787 w 776288"/>
                  <a:gd name="connsiteY11" fmla="*/ 69718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444787 w 776288"/>
                  <a:gd name="connsiteY11" fmla="*/ 69718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444 h 788444"/>
                  <a:gd name="connsiteX1" fmla="*/ 497682 w 776288"/>
                  <a:gd name="connsiteY1" fmla="*/ 788444 h 788444"/>
                  <a:gd name="connsiteX2" fmla="*/ 604837 w 776288"/>
                  <a:gd name="connsiteY2" fmla="*/ 740819 h 788444"/>
                  <a:gd name="connsiteX3" fmla="*/ 635794 w 776288"/>
                  <a:gd name="connsiteY3" fmla="*/ 633662 h 788444"/>
                  <a:gd name="connsiteX4" fmla="*/ 640557 w 776288"/>
                  <a:gd name="connsiteY4" fmla="*/ 247900 h 788444"/>
                  <a:gd name="connsiteX5" fmla="*/ 721520 w 776288"/>
                  <a:gd name="connsiteY5" fmla="*/ 181225 h 788444"/>
                  <a:gd name="connsiteX6" fmla="*/ 776288 w 776288"/>
                  <a:gd name="connsiteY6" fmla="*/ 105025 h 788444"/>
                  <a:gd name="connsiteX7" fmla="*/ 714375 w 776288"/>
                  <a:gd name="connsiteY7" fmla="*/ 107406 h 788444"/>
                  <a:gd name="connsiteX8" fmla="*/ 711994 w 776288"/>
                  <a:gd name="connsiteY8" fmla="*/ 66925 h 788444"/>
                  <a:gd name="connsiteX9" fmla="*/ 652463 w 776288"/>
                  <a:gd name="connsiteY9" fmla="*/ 55019 h 788444"/>
                  <a:gd name="connsiteX10" fmla="*/ 448108 w 776288"/>
                  <a:gd name="connsiteY10" fmla="*/ 0 h 788444"/>
                  <a:gd name="connsiteX11" fmla="*/ 444787 w 776288"/>
                  <a:gd name="connsiteY11" fmla="*/ 69968 h 788444"/>
                  <a:gd name="connsiteX12" fmla="*/ 461963 w 776288"/>
                  <a:gd name="connsiteY12" fmla="*/ 197894 h 788444"/>
                  <a:gd name="connsiteX13" fmla="*/ 461963 w 776288"/>
                  <a:gd name="connsiteY13" fmla="*/ 566987 h 788444"/>
                  <a:gd name="connsiteX14" fmla="*/ 0 w 776288"/>
                  <a:gd name="connsiteY14" fmla="*/ 566987 h 788444"/>
                  <a:gd name="connsiteX0" fmla="*/ 40481 w 776288"/>
                  <a:gd name="connsiteY0" fmla="*/ 788444 h 788444"/>
                  <a:gd name="connsiteX1" fmla="*/ 497682 w 776288"/>
                  <a:gd name="connsiteY1" fmla="*/ 788444 h 788444"/>
                  <a:gd name="connsiteX2" fmla="*/ 604837 w 776288"/>
                  <a:gd name="connsiteY2" fmla="*/ 740819 h 788444"/>
                  <a:gd name="connsiteX3" fmla="*/ 635794 w 776288"/>
                  <a:gd name="connsiteY3" fmla="*/ 633662 h 788444"/>
                  <a:gd name="connsiteX4" fmla="*/ 640557 w 776288"/>
                  <a:gd name="connsiteY4" fmla="*/ 247900 h 788444"/>
                  <a:gd name="connsiteX5" fmla="*/ 721520 w 776288"/>
                  <a:gd name="connsiteY5" fmla="*/ 181225 h 788444"/>
                  <a:gd name="connsiteX6" fmla="*/ 776288 w 776288"/>
                  <a:gd name="connsiteY6" fmla="*/ 105025 h 788444"/>
                  <a:gd name="connsiteX7" fmla="*/ 714375 w 776288"/>
                  <a:gd name="connsiteY7" fmla="*/ 107406 h 788444"/>
                  <a:gd name="connsiteX8" fmla="*/ 711994 w 776288"/>
                  <a:gd name="connsiteY8" fmla="*/ 66925 h 788444"/>
                  <a:gd name="connsiteX9" fmla="*/ 652463 w 776288"/>
                  <a:gd name="connsiteY9" fmla="*/ 55019 h 788444"/>
                  <a:gd name="connsiteX10" fmla="*/ 448108 w 776288"/>
                  <a:gd name="connsiteY10" fmla="*/ 0 h 788444"/>
                  <a:gd name="connsiteX11" fmla="*/ 409901 w 776288"/>
                  <a:gd name="connsiteY11" fmla="*/ 128604 h 788444"/>
                  <a:gd name="connsiteX12" fmla="*/ 461963 w 776288"/>
                  <a:gd name="connsiteY12" fmla="*/ 197894 h 788444"/>
                  <a:gd name="connsiteX13" fmla="*/ 461963 w 776288"/>
                  <a:gd name="connsiteY13" fmla="*/ 566987 h 788444"/>
                  <a:gd name="connsiteX14" fmla="*/ 0 w 776288"/>
                  <a:gd name="connsiteY14" fmla="*/ 566987 h 788444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652463 w 776288"/>
                  <a:gd name="connsiteY9" fmla="*/ 316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652463 w 776288"/>
                  <a:gd name="connsiteY9" fmla="*/ 316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514442 w 776288"/>
                  <a:gd name="connsiteY9" fmla="*/ 7838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514442 w 776288"/>
                  <a:gd name="connsiteY9" fmla="*/ 7838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53714 w 776288"/>
                  <a:gd name="connsiteY12" fmla="*/ 179335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597911 w 776288"/>
                  <a:gd name="connsiteY7" fmla="*/ 63336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53714 w 776288"/>
                  <a:gd name="connsiteY12" fmla="*/ 179335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21561"/>
                  <a:gd name="connsiteY0" fmla="*/ 779045 h 779045"/>
                  <a:gd name="connsiteX1" fmla="*/ 497682 w 721561"/>
                  <a:gd name="connsiteY1" fmla="*/ 779045 h 779045"/>
                  <a:gd name="connsiteX2" fmla="*/ 604837 w 721561"/>
                  <a:gd name="connsiteY2" fmla="*/ 731420 h 779045"/>
                  <a:gd name="connsiteX3" fmla="*/ 635794 w 721561"/>
                  <a:gd name="connsiteY3" fmla="*/ 624263 h 779045"/>
                  <a:gd name="connsiteX4" fmla="*/ 640557 w 721561"/>
                  <a:gd name="connsiteY4" fmla="*/ 238501 h 779045"/>
                  <a:gd name="connsiteX5" fmla="*/ 721520 w 721561"/>
                  <a:gd name="connsiteY5" fmla="*/ 171826 h 779045"/>
                  <a:gd name="connsiteX6" fmla="*/ 627591 w 721561"/>
                  <a:gd name="connsiteY6" fmla="*/ 0 h 779045"/>
                  <a:gd name="connsiteX7" fmla="*/ 597911 w 721561"/>
                  <a:gd name="connsiteY7" fmla="*/ 77259 h 779045"/>
                  <a:gd name="connsiteX8" fmla="*/ 542294 w 721561"/>
                  <a:gd name="connsiteY8" fmla="*/ 20770 h 779045"/>
                  <a:gd name="connsiteX9" fmla="*/ 493649 w 721561"/>
                  <a:gd name="connsiteY9" fmla="*/ 65820 h 779045"/>
                  <a:gd name="connsiteX10" fmla="*/ 450575 w 721561"/>
                  <a:gd name="connsiteY10" fmla="*/ 13923 h 779045"/>
                  <a:gd name="connsiteX11" fmla="*/ 409901 w 721561"/>
                  <a:gd name="connsiteY11" fmla="*/ 119205 h 779045"/>
                  <a:gd name="connsiteX12" fmla="*/ 453714 w 721561"/>
                  <a:gd name="connsiteY12" fmla="*/ 193258 h 779045"/>
                  <a:gd name="connsiteX13" fmla="*/ 461963 w 721561"/>
                  <a:gd name="connsiteY13" fmla="*/ 557588 h 779045"/>
                  <a:gd name="connsiteX14" fmla="*/ 0 w 721561"/>
                  <a:gd name="connsiteY14" fmla="*/ 557588 h 779045"/>
                  <a:gd name="connsiteX0" fmla="*/ 40481 w 721561"/>
                  <a:gd name="connsiteY0" fmla="*/ 779045 h 779045"/>
                  <a:gd name="connsiteX1" fmla="*/ 497682 w 721561"/>
                  <a:gd name="connsiteY1" fmla="*/ 779045 h 779045"/>
                  <a:gd name="connsiteX2" fmla="*/ 604837 w 721561"/>
                  <a:gd name="connsiteY2" fmla="*/ 731420 h 779045"/>
                  <a:gd name="connsiteX3" fmla="*/ 635794 w 721561"/>
                  <a:gd name="connsiteY3" fmla="*/ 624263 h 779045"/>
                  <a:gd name="connsiteX4" fmla="*/ 640557 w 721561"/>
                  <a:gd name="connsiteY4" fmla="*/ 238501 h 779045"/>
                  <a:gd name="connsiteX5" fmla="*/ 721520 w 721561"/>
                  <a:gd name="connsiteY5" fmla="*/ 171826 h 779045"/>
                  <a:gd name="connsiteX6" fmla="*/ 627591 w 721561"/>
                  <a:gd name="connsiteY6" fmla="*/ 0 h 779045"/>
                  <a:gd name="connsiteX7" fmla="*/ 583623 w 721561"/>
                  <a:gd name="connsiteY7" fmla="*/ 52512 h 779045"/>
                  <a:gd name="connsiteX8" fmla="*/ 542294 w 721561"/>
                  <a:gd name="connsiteY8" fmla="*/ 20770 h 779045"/>
                  <a:gd name="connsiteX9" fmla="*/ 493649 w 721561"/>
                  <a:gd name="connsiteY9" fmla="*/ 65820 h 779045"/>
                  <a:gd name="connsiteX10" fmla="*/ 450575 w 721561"/>
                  <a:gd name="connsiteY10" fmla="*/ 13923 h 779045"/>
                  <a:gd name="connsiteX11" fmla="*/ 409901 w 721561"/>
                  <a:gd name="connsiteY11" fmla="*/ 119205 h 779045"/>
                  <a:gd name="connsiteX12" fmla="*/ 453714 w 721561"/>
                  <a:gd name="connsiteY12" fmla="*/ 193258 h 779045"/>
                  <a:gd name="connsiteX13" fmla="*/ 461963 w 721561"/>
                  <a:gd name="connsiteY13" fmla="*/ 557588 h 779045"/>
                  <a:gd name="connsiteX14" fmla="*/ 0 w 721561"/>
                  <a:gd name="connsiteY14" fmla="*/ 557588 h 779045"/>
                  <a:gd name="connsiteX0" fmla="*/ 40481 w 667783"/>
                  <a:gd name="connsiteY0" fmla="*/ 779045 h 779045"/>
                  <a:gd name="connsiteX1" fmla="*/ 497682 w 667783"/>
                  <a:gd name="connsiteY1" fmla="*/ 779045 h 779045"/>
                  <a:gd name="connsiteX2" fmla="*/ 604837 w 667783"/>
                  <a:gd name="connsiteY2" fmla="*/ 731420 h 779045"/>
                  <a:gd name="connsiteX3" fmla="*/ 635794 w 667783"/>
                  <a:gd name="connsiteY3" fmla="*/ 624263 h 779045"/>
                  <a:gd name="connsiteX4" fmla="*/ 640557 w 667783"/>
                  <a:gd name="connsiteY4" fmla="*/ 238501 h 779045"/>
                  <a:gd name="connsiteX5" fmla="*/ 667646 w 667783"/>
                  <a:gd name="connsiteY5" fmla="*/ 145189 h 779045"/>
                  <a:gd name="connsiteX6" fmla="*/ 627591 w 667783"/>
                  <a:gd name="connsiteY6" fmla="*/ 0 h 779045"/>
                  <a:gd name="connsiteX7" fmla="*/ 583623 w 667783"/>
                  <a:gd name="connsiteY7" fmla="*/ 52512 h 779045"/>
                  <a:gd name="connsiteX8" fmla="*/ 542294 w 667783"/>
                  <a:gd name="connsiteY8" fmla="*/ 20770 h 779045"/>
                  <a:gd name="connsiteX9" fmla="*/ 493649 w 667783"/>
                  <a:gd name="connsiteY9" fmla="*/ 65820 h 779045"/>
                  <a:gd name="connsiteX10" fmla="*/ 450575 w 667783"/>
                  <a:gd name="connsiteY10" fmla="*/ 13923 h 779045"/>
                  <a:gd name="connsiteX11" fmla="*/ 409901 w 667783"/>
                  <a:gd name="connsiteY11" fmla="*/ 119205 h 779045"/>
                  <a:gd name="connsiteX12" fmla="*/ 453714 w 667783"/>
                  <a:gd name="connsiteY12" fmla="*/ 193258 h 779045"/>
                  <a:gd name="connsiteX13" fmla="*/ 461963 w 667783"/>
                  <a:gd name="connsiteY13" fmla="*/ 557588 h 779045"/>
                  <a:gd name="connsiteX14" fmla="*/ 0 w 667783"/>
                  <a:gd name="connsiteY14" fmla="*/ 557588 h 779045"/>
                  <a:gd name="connsiteX0" fmla="*/ 40481 w 667783"/>
                  <a:gd name="connsiteY0" fmla="*/ 779045 h 779045"/>
                  <a:gd name="connsiteX1" fmla="*/ 497682 w 667783"/>
                  <a:gd name="connsiteY1" fmla="*/ 779045 h 779045"/>
                  <a:gd name="connsiteX2" fmla="*/ 604837 w 667783"/>
                  <a:gd name="connsiteY2" fmla="*/ 731420 h 779045"/>
                  <a:gd name="connsiteX3" fmla="*/ 635794 w 667783"/>
                  <a:gd name="connsiteY3" fmla="*/ 624263 h 779045"/>
                  <a:gd name="connsiteX4" fmla="*/ 640557 w 667783"/>
                  <a:gd name="connsiteY4" fmla="*/ 238501 h 779045"/>
                  <a:gd name="connsiteX5" fmla="*/ 667646 w 667783"/>
                  <a:gd name="connsiteY5" fmla="*/ 145189 h 779045"/>
                  <a:gd name="connsiteX6" fmla="*/ 627591 w 667783"/>
                  <a:gd name="connsiteY6" fmla="*/ 0 h 779045"/>
                  <a:gd name="connsiteX7" fmla="*/ 583623 w 667783"/>
                  <a:gd name="connsiteY7" fmla="*/ 52512 h 779045"/>
                  <a:gd name="connsiteX8" fmla="*/ 542294 w 667783"/>
                  <a:gd name="connsiteY8" fmla="*/ 20770 h 779045"/>
                  <a:gd name="connsiteX9" fmla="*/ 493649 w 667783"/>
                  <a:gd name="connsiteY9" fmla="*/ 65820 h 779045"/>
                  <a:gd name="connsiteX10" fmla="*/ 450575 w 667783"/>
                  <a:gd name="connsiteY10" fmla="*/ 13923 h 779045"/>
                  <a:gd name="connsiteX11" fmla="*/ 409901 w 667783"/>
                  <a:gd name="connsiteY11" fmla="*/ 119205 h 779045"/>
                  <a:gd name="connsiteX12" fmla="*/ 453714 w 667783"/>
                  <a:gd name="connsiteY12" fmla="*/ 193258 h 779045"/>
                  <a:gd name="connsiteX13" fmla="*/ 461963 w 667783"/>
                  <a:gd name="connsiteY13" fmla="*/ 557588 h 779045"/>
                  <a:gd name="connsiteX14" fmla="*/ 0 w 667783"/>
                  <a:gd name="connsiteY14" fmla="*/ 557588 h 779045"/>
                  <a:gd name="connsiteX0" fmla="*/ 40481 w 667784"/>
                  <a:gd name="connsiteY0" fmla="*/ 779045 h 779045"/>
                  <a:gd name="connsiteX1" fmla="*/ 497682 w 667784"/>
                  <a:gd name="connsiteY1" fmla="*/ 779045 h 779045"/>
                  <a:gd name="connsiteX2" fmla="*/ 604837 w 667784"/>
                  <a:gd name="connsiteY2" fmla="*/ 731420 h 779045"/>
                  <a:gd name="connsiteX3" fmla="*/ 635794 w 667784"/>
                  <a:gd name="connsiteY3" fmla="*/ 624263 h 779045"/>
                  <a:gd name="connsiteX4" fmla="*/ 614852 w 667784"/>
                  <a:gd name="connsiteY4" fmla="*/ 236844 h 779045"/>
                  <a:gd name="connsiteX5" fmla="*/ 667646 w 667784"/>
                  <a:gd name="connsiteY5" fmla="*/ 145189 h 779045"/>
                  <a:gd name="connsiteX6" fmla="*/ 627591 w 667784"/>
                  <a:gd name="connsiteY6" fmla="*/ 0 h 779045"/>
                  <a:gd name="connsiteX7" fmla="*/ 583623 w 667784"/>
                  <a:gd name="connsiteY7" fmla="*/ 52512 h 779045"/>
                  <a:gd name="connsiteX8" fmla="*/ 542294 w 667784"/>
                  <a:gd name="connsiteY8" fmla="*/ 20770 h 779045"/>
                  <a:gd name="connsiteX9" fmla="*/ 493649 w 667784"/>
                  <a:gd name="connsiteY9" fmla="*/ 65820 h 779045"/>
                  <a:gd name="connsiteX10" fmla="*/ 450575 w 667784"/>
                  <a:gd name="connsiteY10" fmla="*/ 13923 h 779045"/>
                  <a:gd name="connsiteX11" fmla="*/ 409901 w 667784"/>
                  <a:gd name="connsiteY11" fmla="*/ 119205 h 779045"/>
                  <a:gd name="connsiteX12" fmla="*/ 453714 w 667784"/>
                  <a:gd name="connsiteY12" fmla="*/ 193258 h 779045"/>
                  <a:gd name="connsiteX13" fmla="*/ 461963 w 667784"/>
                  <a:gd name="connsiteY13" fmla="*/ 557588 h 779045"/>
                  <a:gd name="connsiteX14" fmla="*/ 0 w 667784"/>
                  <a:gd name="connsiteY14" fmla="*/ 557588 h 779045"/>
                  <a:gd name="connsiteX0" fmla="*/ 40481 w 658114"/>
                  <a:gd name="connsiteY0" fmla="*/ 779045 h 779045"/>
                  <a:gd name="connsiteX1" fmla="*/ 497682 w 658114"/>
                  <a:gd name="connsiteY1" fmla="*/ 779045 h 779045"/>
                  <a:gd name="connsiteX2" fmla="*/ 604837 w 658114"/>
                  <a:gd name="connsiteY2" fmla="*/ 731420 h 779045"/>
                  <a:gd name="connsiteX3" fmla="*/ 635794 w 658114"/>
                  <a:gd name="connsiteY3" fmla="*/ 624263 h 779045"/>
                  <a:gd name="connsiteX4" fmla="*/ 614852 w 658114"/>
                  <a:gd name="connsiteY4" fmla="*/ 236844 h 779045"/>
                  <a:gd name="connsiteX5" fmla="*/ 657888 w 658114"/>
                  <a:gd name="connsiteY5" fmla="*/ 142573 h 779045"/>
                  <a:gd name="connsiteX6" fmla="*/ 627591 w 658114"/>
                  <a:gd name="connsiteY6" fmla="*/ 0 h 779045"/>
                  <a:gd name="connsiteX7" fmla="*/ 583623 w 658114"/>
                  <a:gd name="connsiteY7" fmla="*/ 52512 h 779045"/>
                  <a:gd name="connsiteX8" fmla="*/ 542294 w 658114"/>
                  <a:gd name="connsiteY8" fmla="*/ 20770 h 779045"/>
                  <a:gd name="connsiteX9" fmla="*/ 493649 w 658114"/>
                  <a:gd name="connsiteY9" fmla="*/ 65820 h 779045"/>
                  <a:gd name="connsiteX10" fmla="*/ 450575 w 658114"/>
                  <a:gd name="connsiteY10" fmla="*/ 13923 h 779045"/>
                  <a:gd name="connsiteX11" fmla="*/ 409901 w 658114"/>
                  <a:gd name="connsiteY11" fmla="*/ 119205 h 779045"/>
                  <a:gd name="connsiteX12" fmla="*/ 453714 w 658114"/>
                  <a:gd name="connsiteY12" fmla="*/ 193258 h 779045"/>
                  <a:gd name="connsiteX13" fmla="*/ 461963 w 658114"/>
                  <a:gd name="connsiteY13" fmla="*/ 557588 h 779045"/>
                  <a:gd name="connsiteX14" fmla="*/ 0 w 658114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50575 w 660932"/>
                  <a:gd name="connsiteY10" fmla="*/ 13923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81190 w 660932"/>
                  <a:gd name="connsiteY9" fmla="*/ 53765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83445 h 783445"/>
                  <a:gd name="connsiteX1" fmla="*/ 497682 w 660932"/>
                  <a:gd name="connsiteY1" fmla="*/ 783445 h 783445"/>
                  <a:gd name="connsiteX2" fmla="*/ 604837 w 660932"/>
                  <a:gd name="connsiteY2" fmla="*/ 735820 h 783445"/>
                  <a:gd name="connsiteX3" fmla="*/ 635794 w 660932"/>
                  <a:gd name="connsiteY3" fmla="*/ 628663 h 783445"/>
                  <a:gd name="connsiteX4" fmla="*/ 614852 w 660932"/>
                  <a:gd name="connsiteY4" fmla="*/ 241244 h 783445"/>
                  <a:gd name="connsiteX5" fmla="*/ 657888 w 660932"/>
                  <a:gd name="connsiteY5" fmla="*/ 146973 h 783445"/>
                  <a:gd name="connsiteX6" fmla="*/ 627591 w 660932"/>
                  <a:gd name="connsiteY6" fmla="*/ 4400 h 783445"/>
                  <a:gd name="connsiteX7" fmla="*/ 583623 w 660932"/>
                  <a:gd name="connsiteY7" fmla="*/ 56912 h 783445"/>
                  <a:gd name="connsiteX8" fmla="*/ 514124 w 660932"/>
                  <a:gd name="connsiteY8" fmla="*/ 190 h 783445"/>
                  <a:gd name="connsiteX9" fmla="*/ 481190 w 660932"/>
                  <a:gd name="connsiteY9" fmla="*/ 58165 h 783445"/>
                  <a:gd name="connsiteX10" fmla="*/ 440816 w 660932"/>
                  <a:gd name="connsiteY10" fmla="*/ 15708 h 783445"/>
                  <a:gd name="connsiteX11" fmla="*/ 409901 w 660932"/>
                  <a:gd name="connsiteY11" fmla="*/ 123605 h 783445"/>
                  <a:gd name="connsiteX12" fmla="*/ 453714 w 660932"/>
                  <a:gd name="connsiteY12" fmla="*/ 197658 h 783445"/>
                  <a:gd name="connsiteX13" fmla="*/ 461963 w 660932"/>
                  <a:gd name="connsiteY13" fmla="*/ 561988 h 783445"/>
                  <a:gd name="connsiteX14" fmla="*/ 0 w 660932"/>
                  <a:gd name="connsiteY14" fmla="*/ 561988 h 783445"/>
                  <a:gd name="connsiteX0" fmla="*/ 40481 w 660932"/>
                  <a:gd name="connsiteY0" fmla="*/ 783445 h 783445"/>
                  <a:gd name="connsiteX1" fmla="*/ 497682 w 660932"/>
                  <a:gd name="connsiteY1" fmla="*/ 783445 h 783445"/>
                  <a:gd name="connsiteX2" fmla="*/ 604837 w 660932"/>
                  <a:gd name="connsiteY2" fmla="*/ 735820 h 783445"/>
                  <a:gd name="connsiteX3" fmla="*/ 635794 w 660932"/>
                  <a:gd name="connsiteY3" fmla="*/ 628663 h 783445"/>
                  <a:gd name="connsiteX4" fmla="*/ 614852 w 660932"/>
                  <a:gd name="connsiteY4" fmla="*/ 241244 h 783445"/>
                  <a:gd name="connsiteX5" fmla="*/ 657888 w 660932"/>
                  <a:gd name="connsiteY5" fmla="*/ 146973 h 783445"/>
                  <a:gd name="connsiteX6" fmla="*/ 627591 w 660932"/>
                  <a:gd name="connsiteY6" fmla="*/ 4400 h 783445"/>
                  <a:gd name="connsiteX7" fmla="*/ 559981 w 660932"/>
                  <a:gd name="connsiteY7" fmla="*/ 54063 h 783445"/>
                  <a:gd name="connsiteX8" fmla="*/ 514124 w 660932"/>
                  <a:gd name="connsiteY8" fmla="*/ 190 h 783445"/>
                  <a:gd name="connsiteX9" fmla="*/ 481190 w 660932"/>
                  <a:gd name="connsiteY9" fmla="*/ 58165 h 783445"/>
                  <a:gd name="connsiteX10" fmla="*/ 440816 w 660932"/>
                  <a:gd name="connsiteY10" fmla="*/ 15708 h 783445"/>
                  <a:gd name="connsiteX11" fmla="*/ 409901 w 660932"/>
                  <a:gd name="connsiteY11" fmla="*/ 123605 h 783445"/>
                  <a:gd name="connsiteX12" fmla="*/ 453714 w 660932"/>
                  <a:gd name="connsiteY12" fmla="*/ 197658 h 783445"/>
                  <a:gd name="connsiteX13" fmla="*/ 461963 w 660932"/>
                  <a:gd name="connsiteY13" fmla="*/ 561988 h 783445"/>
                  <a:gd name="connsiteX14" fmla="*/ 0 w 660932"/>
                  <a:gd name="connsiteY14" fmla="*/ 561988 h 783445"/>
                  <a:gd name="connsiteX0" fmla="*/ 40481 w 658017"/>
                  <a:gd name="connsiteY0" fmla="*/ 786890 h 786890"/>
                  <a:gd name="connsiteX1" fmla="*/ 497682 w 658017"/>
                  <a:gd name="connsiteY1" fmla="*/ 786890 h 786890"/>
                  <a:gd name="connsiteX2" fmla="*/ 604837 w 658017"/>
                  <a:gd name="connsiteY2" fmla="*/ 739265 h 786890"/>
                  <a:gd name="connsiteX3" fmla="*/ 635794 w 658017"/>
                  <a:gd name="connsiteY3" fmla="*/ 632108 h 786890"/>
                  <a:gd name="connsiteX4" fmla="*/ 614852 w 658017"/>
                  <a:gd name="connsiteY4" fmla="*/ 244689 h 786890"/>
                  <a:gd name="connsiteX5" fmla="*/ 657888 w 658017"/>
                  <a:gd name="connsiteY5" fmla="*/ 150418 h 786890"/>
                  <a:gd name="connsiteX6" fmla="*/ 598315 w 658017"/>
                  <a:gd name="connsiteY6" fmla="*/ 0 h 786890"/>
                  <a:gd name="connsiteX7" fmla="*/ 559981 w 658017"/>
                  <a:gd name="connsiteY7" fmla="*/ 57508 h 786890"/>
                  <a:gd name="connsiteX8" fmla="*/ 514124 w 658017"/>
                  <a:gd name="connsiteY8" fmla="*/ 3635 h 786890"/>
                  <a:gd name="connsiteX9" fmla="*/ 481190 w 658017"/>
                  <a:gd name="connsiteY9" fmla="*/ 61610 h 786890"/>
                  <a:gd name="connsiteX10" fmla="*/ 440816 w 658017"/>
                  <a:gd name="connsiteY10" fmla="*/ 19153 h 786890"/>
                  <a:gd name="connsiteX11" fmla="*/ 409901 w 658017"/>
                  <a:gd name="connsiteY11" fmla="*/ 127050 h 786890"/>
                  <a:gd name="connsiteX12" fmla="*/ 453714 w 658017"/>
                  <a:gd name="connsiteY12" fmla="*/ 201103 h 786890"/>
                  <a:gd name="connsiteX13" fmla="*/ 461963 w 658017"/>
                  <a:gd name="connsiteY13" fmla="*/ 565433 h 786890"/>
                  <a:gd name="connsiteX14" fmla="*/ 0 w 658017"/>
                  <a:gd name="connsiteY14" fmla="*/ 565433 h 786890"/>
                  <a:gd name="connsiteX0" fmla="*/ 40481 w 658017"/>
                  <a:gd name="connsiteY0" fmla="*/ 786890 h 786890"/>
                  <a:gd name="connsiteX1" fmla="*/ 497682 w 658017"/>
                  <a:gd name="connsiteY1" fmla="*/ 786890 h 786890"/>
                  <a:gd name="connsiteX2" fmla="*/ 604837 w 658017"/>
                  <a:gd name="connsiteY2" fmla="*/ 739265 h 786890"/>
                  <a:gd name="connsiteX3" fmla="*/ 635794 w 658017"/>
                  <a:gd name="connsiteY3" fmla="*/ 632108 h 786890"/>
                  <a:gd name="connsiteX4" fmla="*/ 614852 w 658017"/>
                  <a:gd name="connsiteY4" fmla="*/ 244689 h 786890"/>
                  <a:gd name="connsiteX5" fmla="*/ 657888 w 658017"/>
                  <a:gd name="connsiteY5" fmla="*/ 150418 h 786890"/>
                  <a:gd name="connsiteX6" fmla="*/ 598315 w 658017"/>
                  <a:gd name="connsiteY6" fmla="*/ 0 h 786890"/>
                  <a:gd name="connsiteX7" fmla="*/ 554346 w 658017"/>
                  <a:gd name="connsiteY7" fmla="*/ 52513 h 786890"/>
                  <a:gd name="connsiteX8" fmla="*/ 514124 w 658017"/>
                  <a:gd name="connsiteY8" fmla="*/ 3635 h 786890"/>
                  <a:gd name="connsiteX9" fmla="*/ 481190 w 658017"/>
                  <a:gd name="connsiteY9" fmla="*/ 61610 h 786890"/>
                  <a:gd name="connsiteX10" fmla="*/ 440816 w 658017"/>
                  <a:gd name="connsiteY10" fmla="*/ 19153 h 786890"/>
                  <a:gd name="connsiteX11" fmla="*/ 409901 w 658017"/>
                  <a:gd name="connsiteY11" fmla="*/ 127050 h 786890"/>
                  <a:gd name="connsiteX12" fmla="*/ 453714 w 658017"/>
                  <a:gd name="connsiteY12" fmla="*/ 201103 h 786890"/>
                  <a:gd name="connsiteX13" fmla="*/ 461963 w 658017"/>
                  <a:gd name="connsiteY13" fmla="*/ 565433 h 786890"/>
                  <a:gd name="connsiteX14" fmla="*/ 0 w 658017"/>
                  <a:gd name="connsiteY14" fmla="*/ 565433 h 786890"/>
                  <a:gd name="connsiteX0" fmla="*/ 40481 w 644963"/>
                  <a:gd name="connsiteY0" fmla="*/ 786890 h 786890"/>
                  <a:gd name="connsiteX1" fmla="*/ 497682 w 644963"/>
                  <a:gd name="connsiteY1" fmla="*/ 786890 h 786890"/>
                  <a:gd name="connsiteX2" fmla="*/ 604837 w 644963"/>
                  <a:gd name="connsiteY2" fmla="*/ 739265 h 786890"/>
                  <a:gd name="connsiteX3" fmla="*/ 635794 w 644963"/>
                  <a:gd name="connsiteY3" fmla="*/ 632108 h 786890"/>
                  <a:gd name="connsiteX4" fmla="*/ 614852 w 644963"/>
                  <a:gd name="connsiteY4" fmla="*/ 244689 h 786890"/>
                  <a:gd name="connsiteX5" fmla="*/ 644791 w 644963"/>
                  <a:gd name="connsiteY5" fmla="*/ 127732 h 786890"/>
                  <a:gd name="connsiteX6" fmla="*/ 598315 w 644963"/>
                  <a:gd name="connsiteY6" fmla="*/ 0 h 786890"/>
                  <a:gd name="connsiteX7" fmla="*/ 554346 w 644963"/>
                  <a:gd name="connsiteY7" fmla="*/ 52513 h 786890"/>
                  <a:gd name="connsiteX8" fmla="*/ 514124 w 644963"/>
                  <a:gd name="connsiteY8" fmla="*/ 3635 h 786890"/>
                  <a:gd name="connsiteX9" fmla="*/ 481190 w 644963"/>
                  <a:gd name="connsiteY9" fmla="*/ 61610 h 786890"/>
                  <a:gd name="connsiteX10" fmla="*/ 440816 w 644963"/>
                  <a:gd name="connsiteY10" fmla="*/ 19153 h 786890"/>
                  <a:gd name="connsiteX11" fmla="*/ 409901 w 644963"/>
                  <a:gd name="connsiteY11" fmla="*/ 127050 h 786890"/>
                  <a:gd name="connsiteX12" fmla="*/ 453714 w 644963"/>
                  <a:gd name="connsiteY12" fmla="*/ 201103 h 786890"/>
                  <a:gd name="connsiteX13" fmla="*/ 461963 w 644963"/>
                  <a:gd name="connsiteY13" fmla="*/ 565433 h 786890"/>
                  <a:gd name="connsiteX14" fmla="*/ 0 w 644963"/>
                  <a:gd name="connsiteY14" fmla="*/ 565433 h 786890"/>
                  <a:gd name="connsiteX0" fmla="*/ 56916 w 644963"/>
                  <a:gd name="connsiteY0" fmla="*/ 829645 h 829645"/>
                  <a:gd name="connsiteX1" fmla="*/ 497682 w 644963"/>
                  <a:gd name="connsiteY1" fmla="*/ 786890 h 829645"/>
                  <a:gd name="connsiteX2" fmla="*/ 604837 w 644963"/>
                  <a:gd name="connsiteY2" fmla="*/ 739265 h 829645"/>
                  <a:gd name="connsiteX3" fmla="*/ 635794 w 644963"/>
                  <a:gd name="connsiteY3" fmla="*/ 632108 h 829645"/>
                  <a:gd name="connsiteX4" fmla="*/ 614852 w 644963"/>
                  <a:gd name="connsiteY4" fmla="*/ 244689 h 829645"/>
                  <a:gd name="connsiteX5" fmla="*/ 644791 w 644963"/>
                  <a:gd name="connsiteY5" fmla="*/ 127732 h 829645"/>
                  <a:gd name="connsiteX6" fmla="*/ 598315 w 644963"/>
                  <a:gd name="connsiteY6" fmla="*/ 0 h 829645"/>
                  <a:gd name="connsiteX7" fmla="*/ 554346 w 644963"/>
                  <a:gd name="connsiteY7" fmla="*/ 52513 h 829645"/>
                  <a:gd name="connsiteX8" fmla="*/ 514124 w 644963"/>
                  <a:gd name="connsiteY8" fmla="*/ 3635 h 829645"/>
                  <a:gd name="connsiteX9" fmla="*/ 481190 w 644963"/>
                  <a:gd name="connsiteY9" fmla="*/ 61610 h 829645"/>
                  <a:gd name="connsiteX10" fmla="*/ 440816 w 644963"/>
                  <a:gd name="connsiteY10" fmla="*/ 19153 h 829645"/>
                  <a:gd name="connsiteX11" fmla="*/ 409901 w 644963"/>
                  <a:gd name="connsiteY11" fmla="*/ 127050 h 829645"/>
                  <a:gd name="connsiteX12" fmla="*/ 453714 w 644963"/>
                  <a:gd name="connsiteY12" fmla="*/ 201103 h 829645"/>
                  <a:gd name="connsiteX13" fmla="*/ 461963 w 644963"/>
                  <a:gd name="connsiteY13" fmla="*/ 565433 h 829645"/>
                  <a:gd name="connsiteX14" fmla="*/ 0 w 644963"/>
                  <a:gd name="connsiteY14" fmla="*/ 565433 h 829645"/>
                  <a:gd name="connsiteX0" fmla="*/ 56745 w 644792"/>
                  <a:gd name="connsiteY0" fmla="*/ 829645 h 829645"/>
                  <a:gd name="connsiteX1" fmla="*/ 497511 w 644792"/>
                  <a:gd name="connsiteY1" fmla="*/ 786890 h 829645"/>
                  <a:gd name="connsiteX2" fmla="*/ 604666 w 644792"/>
                  <a:gd name="connsiteY2" fmla="*/ 739265 h 829645"/>
                  <a:gd name="connsiteX3" fmla="*/ 635623 w 644792"/>
                  <a:gd name="connsiteY3" fmla="*/ 632108 h 829645"/>
                  <a:gd name="connsiteX4" fmla="*/ 614681 w 644792"/>
                  <a:gd name="connsiteY4" fmla="*/ 244689 h 829645"/>
                  <a:gd name="connsiteX5" fmla="*/ 644620 w 644792"/>
                  <a:gd name="connsiteY5" fmla="*/ 127732 h 829645"/>
                  <a:gd name="connsiteX6" fmla="*/ 598144 w 644792"/>
                  <a:gd name="connsiteY6" fmla="*/ 0 h 829645"/>
                  <a:gd name="connsiteX7" fmla="*/ 554175 w 644792"/>
                  <a:gd name="connsiteY7" fmla="*/ 52513 h 829645"/>
                  <a:gd name="connsiteX8" fmla="*/ 513953 w 644792"/>
                  <a:gd name="connsiteY8" fmla="*/ 3635 h 829645"/>
                  <a:gd name="connsiteX9" fmla="*/ 481019 w 644792"/>
                  <a:gd name="connsiteY9" fmla="*/ 61610 h 829645"/>
                  <a:gd name="connsiteX10" fmla="*/ 440645 w 644792"/>
                  <a:gd name="connsiteY10" fmla="*/ 19153 h 829645"/>
                  <a:gd name="connsiteX11" fmla="*/ 409730 w 644792"/>
                  <a:gd name="connsiteY11" fmla="*/ 127050 h 829645"/>
                  <a:gd name="connsiteX12" fmla="*/ 453543 w 644792"/>
                  <a:gd name="connsiteY12" fmla="*/ 201103 h 829645"/>
                  <a:gd name="connsiteX13" fmla="*/ 461792 w 644792"/>
                  <a:gd name="connsiteY13" fmla="*/ 565433 h 829645"/>
                  <a:gd name="connsiteX14" fmla="*/ 0 w 644792"/>
                  <a:gd name="connsiteY14" fmla="*/ 603828 h 829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4792" h="829645">
                    <a:moveTo>
                      <a:pt x="56745" y="829645"/>
                    </a:moveTo>
                    <a:cubicBezTo>
                      <a:pt x="203667" y="815393"/>
                      <a:pt x="406191" y="801953"/>
                      <a:pt x="497511" y="786890"/>
                    </a:cubicBezTo>
                    <a:cubicBezTo>
                      <a:pt x="588831" y="771827"/>
                      <a:pt x="581647" y="765062"/>
                      <a:pt x="604666" y="739265"/>
                    </a:cubicBezTo>
                    <a:cubicBezTo>
                      <a:pt x="627685" y="713468"/>
                      <a:pt x="633954" y="714537"/>
                      <a:pt x="635623" y="632108"/>
                    </a:cubicBezTo>
                    <a:cubicBezTo>
                      <a:pt x="637292" y="549679"/>
                      <a:pt x="613182" y="328752"/>
                      <a:pt x="614681" y="244689"/>
                    </a:cubicBezTo>
                    <a:cubicBezTo>
                      <a:pt x="616181" y="160626"/>
                      <a:pt x="647376" y="168513"/>
                      <a:pt x="644620" y="127732"/>
                    </a:cubicBezTo>
                    <a:cubicBezTo>
                      <a:pt x="641864" y="86951"/>
                      <a:pt x="617575" y="36179"/>
                      <a:pt x="598144" y="0"/>
                    </a:cubicBezTo>
                    <a:cubicBezTo>
                      <a:pt x="577506" y="794"/>
                      <a:pt x="568207" y="51907"/>
                      <a:pt x="554175" y="52513"/>
                    </a:cubicBezTo>
                    <a:cubicBezTo>
                      <a:pt x="540143" y="53119"/>
                      <a:pt x="514747" y="17129"/>
                      <a:pt x="513953" y="3635"/>
                    </a:cubicBezTo>
                    <a:cubicBezTo>
                      <a:pt x="494109" y="-334"/>
                      <a:pt x="493237" y="59024"/>
                      <a:pt x="481019" y="61610"/>
                    </a:cubicBezTo>
                    <a:cubicBezTo>
                      <a:pt x="468801" y="64196"/>
                      <a:pt x="450646" y="52716"/>
                      <a:pt x="440645" y="19153"/>
                    </a:cubicBezTo>
                    <a:cubicBezTo>
                      <a:pt x="401354" y="60577"/>
                      <a:pt x="407580" y="96725"/>
                      <a:pt x="409730" y="127050"/>
                    </a:cubicBezTo>
                    <a:cubicBezTo>
                      <a:pt x="411880" y="157375"/>
                      <a:pt x="419832" y="155324"/>
                      <a:pt x="453543" y="201103"/>
                    </a:cubicBezTo>
                    <a:cubicBezTo>
                      <a:pt x="456406" y="283939"/>
                      <a:pt x="461792" y="442402"/>
                      <a:pt x="461792" y="565433"/>
                    </a:cubicBezTo>
                    <a:lnTo>
                      <a:pt x="0" y="603828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C29CC96-C721-4A43-E494-A90F4B696CAB}"/>
                  </a:ext>
                </a:extLst>
              </p:cNvPr>
              <p:cNvSpPr/>
              <p:nvPr/>
            </p:nvSpPr>
            <p:spPr bwMode="auto">
              <a:xfrm>
                <a:off x="5356174" y="3778097"/>
                <a:ext cx="1069975" cy="698500"/>
              </a:xfrm>
              <a:custGeom>
                <a:avLst/>
                <a:gdLst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975" h="698500">
                    <a:moveTo>
                      <a:pt x="263525" y="698500"/>
                    </a:moveTo>
                    <a:cubicBezTo>
                      <a:pt x="289983" y="618067"/>
                      <a:pt x="309297" y="521891"/>
                      <a:pt x="350043" y="464344"/>
                    </a:cubicBezTo>
                    <a:cubicBezTo>
                      <a:pt x="390789" y="406797"/>
                      <a:pt x="440796" y="351366"/>
                      <a:pt x="508000" y="353218"/>
                    </a:cubicBezTo>
                    <a:cubicBezTo>
                      <a:pt x="575204" y="355070"/>
                      <a:pt x="693472" y="451645"/>
                      <a:pt x="753268" y="475457"/>
                    </a:cubicBezTo>
                    <a:cubicBezTo>
                      <a:pt x="813064" y="499270"/>
                      <a:pt x="837009" y="507073"/>
                      <a:pt x="866775" y="496093"/>
                    </a:cubicBezTo>
                    <a:cubicBezTo>
                      <a:pt x="896541" y="485113"/>
                      <a:pt x="914664" y="458523"/>
                      <a:pt x="931862" y="409575"/>
                    </a:cubicBezTo>
                    <a:cubicBezTo>
                      <a:pt x="949060" y="360627"/>
                      <a:pt x="946943" y="252148"/>
                      <a:pt x="969962" y="202406"/>
                    </a:cubicBezTo>
                    <a:cubicBezTo>
                      <a:pt x="992981" y="152664"/>
                      <a:pt x="1036637" y="153459"/>
                      <a:pt x="1069975" y="111125"/>
                    </a:cubicBezTo>
                    <a:cubicBezTo>
                      <a:pt x="1050925" y="106892"/>
                      <a:pt x="1027113" y="109802"/>
                      <a:pt x="1012825" y="98425"/>
                    </a:cubicBezTo>
                    <a:cubicBezTo>
                      <a:pt x="998537" y="87048"/>
                      <a:pt x="1009650" y="67204"/>
                      <a:pt x="1008063" y="51593"/>
                    </a:cubicBezTo>
                    <a:cubicBezTo>
                      <a:pt x="987690" y="51329"/>
                      <a:pt x="969699" y="62970"/>
                      <a:pt x="951707" y="46037"/>
                    </a:cubicBezTo>
                    <a:cubicBezTo>
                      <a:pt x="933715" y="29104"/>
                      <a:pt x="952765" y="16933"/>
                      <a:pt x="955675" y="0"/>
                    </a:cubicBezTo>
                    <a:cubicBezTo>
                      <a:pt x="908050" y="21431"/>
                      <a:pt x="846138" y="19051"/>
                      <a:pt x="812800" y="73819"/>
                    </a:cubicBezTo>
                    <a:cubicBezTo>
                      <a:pt x="779462" y="128587"/>
                      <a:pt x="805921" y="239316"/>
                      <a:pt x="758825" y="250825"/>
                    </a:cubicBezTo>
                    <a:cubicBezTo>
                      <a:pt x="711729" y="262334"/>
                      <a:pt x="627724" y="153326"/>
                      <a:pt x="530225" y="142875"/>
                    </a:cubicBezTo>
                    <a:cubicBezTo>
                      <a:pt x="432726" y="132424"/>
                      <a:pt x="275168" y="196850"/>
                      <a:pt x="173831" y="302418"/>
                    </a:cubicBezTo>
                    <a:cubicBezTo>
                      <a:pt x="72494" y="407986"/>
                      <a:pt x="34925" y="499533"/>
                      <a:pt x="0" y="644525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3FCEE1B-AC43-9EC7-FE63-A6C563B687DE}"/>
                  </a:ext>
                </a:extLst>
              </p:cNvPr>
              <p:cNvSpPr/>
              <p:nvPr/>
            </p:nvSpPr>
            <p:spPr bwMode="auto">
              <a:xfrm>
                <a:off x="4708055" y="2699917"/>
                <a:ext cx="1685733" cy="2305477"/>
              </a:xfrm>
              <a:custGeom>
                <a:avLst/>
                <a:gdLst>
                  <a:gd name="connsiteX0" fmla="*/ 571500 w 1682750"/>
                  <a:gd name="connsiteY0" fmla="*/ 0 h 2241550"/>
                  <a:gd name="connsiteX1" fmla="*/ 0 w 1682750"/>
                  <a:gd name="connsiteY1" fmla="*/ 1149350 h 2241550"/>
                  <a:gd name="connsiteX2" fmla="*/ 800100 w 1682750"/>
                  <a:gd name="connsiteY2" fmla="*/ 2190750 h 2241550"/>
                  <a:gd name="connsiteX3" fmla="*/ 1482725 w 1682750"/>
                  <a:gd name="connsiteY3" fmla="*/ 2241550 h 2241550"/>
                  <a:gd name="connsiteX4" fmla="*/ 1682750 w 1682750"/>
                  <a:gd name="connsiteY4" fmla="*/ 1882775 h 2241550"/>
                  <a:gd name="connsiteX5" fmla="*/ 1371600 w 1682750"/>
                  <a:gd name="connsiteY5" fmla="*/ 1590675 h 2241550"/>
                  <a:gd name="connsiteX6" fmla="*/ 1095375 w 1682750"/>
                  <a:gd name="connsiteY6" fmla="*/ 1806575 h 2241550"/>
                  <a:gd name="connsiteX7" fmla="*/ 1279525 w 1682750"/>
                  <a:gd name="connsiteY7" fmla="*/ 2070100 h 2241550"/>
                  <a:gd name="connsiteX8" fmla="*/ 1476375 w 1682750"/>
                  <a:gd name="connsiteY8" fmla="*/ 1936750 h 2241550"/>
                  <a:gd name="connsiteX9" fmla="*/ 1355725 w 1682750"/>
                  <a:gd name="connsiteY9" fmla="*/ 1781175 h 2241550"/>
                  <a:gd name="connsiteX10" fmla="*/ 1273175 w 1682750"/>
                  <a:gd name="connsiteY10" fmla="*/ 1838325 h 2241550"/>
                  <a:gd name="connsiteX11" fmla="*/ 1292225 w 1682750"/>
                  <a:gd name="connsiteY11" fmla="*/ 1889125 h 2241550"/>
                  <a:gd name="connsiteX12" fmla="*/ 1355725 w 1682750"/>
                  <a:gd name="connsiteY12" fmla="*/ 1924050 h 2241550"/>
                  <a:gd name="connsiteX13" fmla="*/ 1355725 w 1682750"/>
                  <a:gd name="connsiteY13" fmla="*/ 1901825 h 2241550"/>
                  <a:gd name="connsiteX14" fmla="*/ 1327150 w 1682750"/>
                  <a:gd name="connsiteY14" fmla="*/ 1838325 h 2241550"/>
                  <a:gd name="connsiteX15" fmla="*/ 1393825 w 1682750"/>
                  <a:gd name="connsiteY15" fmla="*/ 1876425 h 2241550"/>
                  <a:gd name="connsiteX16" fmla="*/ 1377950 w 1682750"/>
                  <a:gd name="connsiteY16" fmla="*/ 1958975 h 2241550"/>
                  <a:gd name="connsiteX17" fmla="*/ 1266825 w 1682750"/>
                  <a:gd name="connsiteY17" fmla="*/ 1952625 h 2241550"/>
                  <a:gd name="connsiteX18" fmla="*/ 1241425 w 1682750"/>
                  <a:gd name="connsiteY18" fmla="*/ 1816100 h 2241550"/>
                  <a:gd name="connsiteX19" fmla="*/ 1377950 w 1682750"/>
                  <a:gd name="connsiteY19" fmla="*/ 1733550 h 2241550"/>
                  <a:gd name="connsiteX20" fmla="*/ 1524000 w 1682750"/>
                  <a:gd name="connsiteY20" fmla="*/ 1863725 h 2241550"/>
                  <a:gd name="connsiteX21" fmla="*/ 1466850 w 1682750"/>
                  <a:gd name="connsiteY21" fmla="*/ 2063750 h 2241550"/>
                  <a:gd name="connsiteX22" fmla="*/ 1254125 w 1682750"/>
                  <a:gd name="connsiteY22" fmla="*/ 2130425 h 2241550"/>
                  <a:gd name="connsiteX23" fmla="*/ 1003300 w 1682750"/>
                  <a:gd name="connsiteY23" fmla="*/ 1978025 h 2241550"/>
                  <a:gd name="connsiteX24" fmla="*/ 1009650 w 1682750"/>
                  <a:gd name="connsiteY24" fmla="*/ 1730375 h 2241550"/>
                  <a:gd name="connsiteX25" fmla="*/ 1171575 w 1682750"/>
                  <a:gd name="connsiteY25" fmla="*/ 1181100 h 2241550"/>
                  <a:gd name="connsiteX26" fmla="*/ 1104900 w 1682750"/>
                  <a:gd name="connsiteY26" fmla="*/ 762000 h 2241550"/>
                  <a:gd name="connsiteX27" fmla="*/ 838200 w 1682750"/>
                  <a:gd name="connsiteY27" fmla="*/ 149225 h 2241550"/>
                  <a:gd name="connsiteX28" fmla="*/ 571500 w 1682750"/>
                  <a:gd name="connsiteY28" fmla="*/ 0 h 2241550"/>
                  <a:gd name="connsiteX0" fmla="*/ 571962 w 1683212"/>
                  <a:gd name="connsiteY0" fmla="*/ 0 h 2241550"/>
                  <a:gd name="connsiteX1" fmla="*/ 462 w 1683212"/>
                  <a:gd name="connsiteY1" fmla="*/ 1149350 h 2241550"/>
                  <a:gd name="connsiteX2" fmla="*/ 800562 w 1683212"/>
                  <a:gd name="connsiteY2" fmla="*/ 2190750 h 2241550"/>
                  <a:gd name="connsiteX3" fmla="*/ 1483187 w 1683212"/>
                  <a:gd name="connsiteY3" fmla="*/ 2241550 h 2241550"/>
                  <a:gd name="connsiteX4" fmla="*/ 1683212 w 1683212"/>
                  <a:gd name="connsiteY4" fmla="*/ 1882775 h 2241550"/>
                  <a:gd name="connsiteX5" fmla="*/ 1372062 w 1683212"/>
                  <a:gd name="connsiteY5" fmla="*/ 1590675 h 2241550"/>
                  <a:gd name="connsiteX6" fmla="*/ 1095837 w 1683212"/>
                  <a:gd name="connsiteY6" fmla="*/ 1806575 h 2241550"/>
                  <a:gd name="connsiteX7" fmla="*/ 1279987 w 1683212"/>
                  <a:gd name="connsiteY7" fmla="*/ 2070100 h 2241550"/>
                  <a:gd name="connsiteX8" fmla="*/ 1476837 w 1683212"/>
                  <a:gd name="connsiteY8" fmla="*/ 1936750 h 2241550"/>
                  <a:gd name="connsiteX9" fmla="*/ 1356187 w 1683212"/>
                  <a:gd name="connsiteY9" fmla="*/ 1781175 h 2241550"/>
                  <a:gd name="connsiteX10" fmla="*/ 1273637 w 1683212"/>
                  <a:gd name="connsiteY10" fmla="*/ 1838325 h 2241550"/>
                  <a:gd name="connsiteX11" fmla="*/ 1292687 w 1683212"/>
                  <a:gd name="connsiteY11" fmla="*/ 1889125 h 2241550"/>
                  <a:gd name="connsiteX12" fmla="*/ 1356187 w 1683212"/>
                  <a:gd name="connsiteY12" fmla="*/ 1924050 h 2241550"/>
                  <a:gd name="connsiteX13" fmla="*/ 1356187 w 1683212"/>
                  <a:gd name="connsiteY13" fmla="*/ 1901825 h 2241550"/>
                  <a:gd name="connsiteX14" fmla="*/ 1327612 w 1683212"/>
                  <a:gd name="connsiteY14" fmla="*/ 1838325 h 2241550"/>
                  <a:gd name="connsiteX15" fmla="*/ 1394287 w 1683212"/>
                  <a:gd name="connsiteY15" fmla="*/ 1876425 h 2241550"/>
                  <a:gd name="connsiteX16" fmla="*/ 1378412 w 1683212"/>
                  <a:gd name="connsiteY16" fmla="*/ 1958975 h 2241550"/>
                  <a:gd name="connsiteX17" fmla="*/ 1267287 w 1683212"/>
                  <a:gd name="connsiteY17" fmla="*/ 1952625 h 2241550"/>
                  <a:gd name="connsiteX18" fmla="*/ 1241887 w 1683212"/>
                  <a:gd name="connsiteY18" fmla="*/ 1816100 h 2241550"/>
                  <a:gd name="connsiteX19" fmla="*/ 1378412 w 1683212"/>
                  <a:gd name="connsiteY19" fmla="*/ 1733550 h 2241550"/>
                  <a:gd name="connsiteX20" fmla="*/ 1524462 w 1683212"/>
                  <a:gd name="connsiteY20" fmla="*/ 1863725 h 2241550"/>
                  <a:gd name="connsiteX21" fmla="*/ 1467312 w 1683212"/>
                  <a:gd name="connsiteY21" fmla="*/ 2063750 h 2241550"/>
                  <a:gd name="connsiteX22" fmla="*/ 1254587 w 1683212"/>
                  <a:gd name="connsiteY22" fmla="*/ 2130425 h 2241550"/>
                  <a:gd name="connsiteX23" fmla="*/ 1003762 w 1683212"/>
                  <a:gd name="connsiteY23" fmla="*/ 1978025 h 2241550"/>
                  <a:gd name="connsiteX24" fmla="*/ 1010112 w 1683212"/>
                  <a:gd name="connsiteY24" fmla="*/ 1730375 h 2241550"/>
                  <a:gd name="connsiteX25" fmla="*/ 1172037 w 1683212"/>
                  <a:gd name="connsiteY25" fmla="*/ 1181100 h 2241550"/>
                  <a:gd name="connsiteX26" fmla="*/ 1105362 w 1683212"/>
                  <a:gd name="connsiteY26" fmla="*/ 762000 h 2241550"/>
                  <a:gd name="connsiteX27" fmla="*/ 838662 w 1683212"/>
                  <a:gd name="connsiteY27" fmla="*/ 149225 h 2241550"/>
                  <a:gd name="connsiteX28" fmla="*/ 571962 w 1683212"/>
                  <a:gd name="connsiteY28" fmla="*/ 0 h 2241550"/>
                  <a:gd name="connsiteX0" fmla="*/ 571969 w 1683219"/>
                  <a:gd name="connsiteY0" fmla="*/ 7784 h 2249334"/>
                  <a:gd name="connsiteX1" fmla="*/ 469 w 1683219"/>
                  <a:gd name="connsiteY1" fmla="*/ 1157134 h 2249334"/>
                  <a:gd name="connsiteX2" fmla="*/ 800569 w 1683219"/>
                  <a:gd name="connsiteY2" fmla="*/ 2198534 h 2249334"/>
                  <a:gd name="connsiteX3" fmla="*/ 1483194 w 1683219"/>
                  <a:gd name="connsiteY3" fmla="*/ 2249334 h 2249334"/>
                  <a:gd name="connsiteX4" fmla="*/ 1683219 w 1683219"/>
                  <a:gd name="connsiteY4" fmla="*/ 1890559 h 2249334"/>
                  <a:gd name="connsiteX5" fmla="*/ 1372069 w 1683219"/>
                  <a:gd name="connsiteY5" fmla="*/ 1598459 h 2249334"/>
                  <a:gd name="connsiteX6" fmla="*/ 1095844 w 1683219"/>
                  <a:gd name="connsiteY6" fmla="*/ 1814359 h 2249334"/>
                  <a:gd name="connsiteX7" fmla="*/ 1279994 w 1683219"/>
                  <a:gd name="connsiteY7" fmla="*/ 2077884 h 2249334"/>
                  <a:gd name="connsiteX8" fmla="*/ 1476844 w 1683219"/>
                  <a:gd name="connsiteY8" fmla="*/ 1944534 h 2249334"/>
                  <a:gd name="connsiteX9" fmla="*/ 1356194 w 1683219"/>
                  <a:gd name="connsiteY9" fmla="*/ 1788959 h 2249334"/>
                  <a:gd name="connsiteX10" fmla="*/ 1273644 w 1683219"/>
                  <a:gd name="connsiteY10" fmla="*/ 1846109 h 2249334"/>
                  <a:gd name="connsiteX11" fmla="*/ 1292694 w 1683219"/>
                  <a:gd name="connsiteY11" fmla="*/ 1896909 h 2249334"/>
                  <a:gd name="connsiteX12" fmla="*/ 1356194 w 1683219"/>
                  <a:gd name="connsiteY12" fmla="*/ 1931834 h 2249334"/>
                  <a:gd name="connsiteX13" fmla="*/ 1356194 w 1683219"/>
                  <a:gd name="connsiteY13" fmla="*/ 1909609 h 2249334"/>
                  <a:gd name="connsiteX14" fmla="*/ 1327619 w 1683219"/>
                  <a:gd name="connsiteY14" fmla="*/ 1846109 h 2249334"/>
                  <a:gd name="connsiteX15" fmla="*/ 1394294 w 1683219"/>
                  <a:gd name="connsiteY15" fmla="*/ 1884209 h 2249334"/>
                  <a:gd name="connsiteX16" fmla="*/ 1378419 w 1683219"/>
                  <a:gd name="connsiteY16" fmla="*/ 1966759 h 2249334"/>
                  <a:gd name="connsiteX17" fmla="*/ 1267294 w 1683219"/>
                  <a:gd name="connsiteY17" fmla="*/ 1960409 h 2249334"/>
                  <a:gd name="connsiteX18" fmla="*/ 1241894 w 1683219"/>
                  <a:gd name="connsiteY18" fmla="*/ 1823884 h 2249334"/>
                  <a:gd name="connsiteX19" fmla="*/ 1378419 w 1683219"/>
                  <a:gd name="connsiteY19" fmla="*/ 1741334 h 2249334"/>
                  <a:gd name="connsiteX20" fmla="*/ 1524469 w 1683219"/>
                  <a:gd name="connsiteY20" fmla="*/ 1871509 h 2249334"/>
                  <a:gd name="connsiteX21" fmla="*/ 1467319 w 1683219"/>
                  <a:gd name="connsiteY21" fmla="*/ 2071534 h 2249334"/>
                  <a:gd name="connsiteX22" fmla="*/ 1254594 w 1683219"/>
                  <a:gd name="connsiteY22" fmla="*/ 2138209 h 2249334"/>
                  <a:gd name="connsiteX23" fmla="*/ 1003769 w 1683219"/>
                  <a:gd name="connsiteY23" fmla="*/ 1985809 h 2249334"/>
                  <a:gd name="connsiteX24" fmla="*/ 1010119 w 1683219"/>
                  <a:gd name="connsiteY24" fmla="*/ 1738159 h 2249334"/>
                  <a:gd name="connsiteX25" fmla="*/ 1172044 w 1683219"/>
                  <a:gd name="connsiteY25" fmla="*/ 1188884 h 2249334"/>
                  <a:gd name="connsiteX26" fmla="*/ 1105369 w 1683219"/>
                  <a:gd name="connsiteY26" fmla="*/ 769784 h 2249334"/>
                  <a:gd name="connsiteX27" fmla="*/ 838669 w 1683219"/>
                  <a:gd name="connsiteY27" fmla="*/ 157009 h 2249334"/>
                  <a:gd name="connsiteX28" fmla="*/ 571969 w 1683219"/>
                  <a:gd name="connsiteY28" fmla="*/ 7784 h 2249334"/>
                  <a:gd name="connsiteX0" fmla="*/ 571969 w 1683219"/>
                  <a:gd name="connsiteY0" fmla="*/ 7784 h 2279204"/>
                  <a:gd name="connsiteX1" fmla="*/ 469 w 1683219"/>
                  <a:gd name="connsiteY1" fmla="*/ 1157134 h 2279204"/>
                  <a:gd name="connsiteX2" fmla="*/ 800569 w 1683219"/>
                  <a:gd name="connsiteY2" fmla="*/ 2198534 h 2279204"/>
                  <a:gd name="connsiteX3" fmla="*/ 1483194 w 1683219"/>
                  <a:gd name="connsiteY3" fmla="*/ 2249334 h 2279204"/>
                  <a:gd name="connsiteX4" fmla="*/ 1683219 w 1683219"/>
                  <a:gd name="connsiteY4" fmla="*/ 1890559 h 2279204"/>
                  <a:gd name="connsiteX5" fmla="*/ 1372069 w 1683219"/>
                  <a:gd name="connsiteY5" fmla="*/ 1598459 h 2279204"/>
                  <a:gd name="connsiteX6" fmla="*/ 1095844 w 1683219"/>
                  <a:gd name="connsiteY6" fmla="*/ 1814359 h 2279204"/>
                  <a:gd name="connsiteX7" fmla="*/ 1279994 w 1683219"/>
                  <a:gd name="connsiteY7" fmla="*/ 2077884 h 2279204"/>
                  <a:gd name="connsiteX8" fmla="*/ 1476844 w 1683219"/>
                  <a:gd name="connsiteY8" fmla="*/ 1944534 h 2279204"/>
                  <a:gd name="connsiteX9" fmla="*/ 1356194 w 1683219"/>
                  <a:gd name="connsiteY9" fmla="*/ 1788959 h 2279204"/>
                  <a:gd name="connsiteX10" fmla="*/ 1273644 w 1683219"/>
                  <a:gd name="connsiteY10" fmla="*/ 1846109 h 2279204"/>
                  <a:gd name="connsiteX11" fmla="*/ 1292694 w 1683219"/>
                  <a:gd name="connsiteY11" fmla="*/ 1896909 h 2279204"/>
                  <a:gd name="connsiteX12" fmla="*/ 1356194 w 1683219"/>
                  <a:gd name="connsiteY12" fmla="*/ 1931834 h 2279204"/>
                  <a:gd name="connsiteX13" fmla="*/ 1356194 w 1683219"/>
                  <a:gd name="connsiteY13" fmla="*/ 1909609 h 2279204"/>
                  <a:gd name="connsiteX14" fmla="*/ 1327619 w 1683219"/>
                  <a:gd name="connsiteY14" fmla="*/ 1846109 h 2279204"/>
                  <a:gd name="connsiteX15" fmla="*/ 1394294 w 1683219"/>
                  <a:gd name="connsiteY15" fmla="*/ 1884209 h 2279204"/>
                  <a:gd name="connsiteX16" fmla="*/ 1378419 w 1683219"/>
                  <a:gd name="connsiteY16" fmla="*/ 1966759 h 2279204"/>
                  <a:gd name="connsiteX17" fmla="*/ 1267294 w 1683219"/>
                  <a:gd name="connsiteY17" fmla="*/ 1960409 h 2279204"/>
                  <a:gd name="connsiteX18" fmla="*/ 1241894 w 1683219"/>
                  <a:gd name="connsiteY18" fmla="*/ 1823884 h 2279204"/>
                  <a:gd name="connsiteX19" fmla="*/ 1378419 w 1683219"/>
                  <a:gd name="connsiteY19" fmla="*/ 1741334 h 2279204"/>
                  <a:gd name="connsiteX20" fmla="*/ 1524469 w 1683219"/>
                  <a:gd name="connsiteY20" fmla="*/ 1871509 h 2279204"/>
                  <a:gd name="connsiteX21" fmla="*/ 1467319 w 1683219"/>
                  <a:gd name="connsiteY21" fmla="*/ 2071534 h 2279204"/>
                  <a:gd name="connsiteX22" fmla="*/ 1254594 w 1683219"/>
                  <a:gd name="connsiteY22" fmla="*/ 2138209 h 2279204"/>
                  <a:gd name="connsiteX23" fmla="*/ 1003769 w 1683219"/>
                  <a:gd name="connsiteY23" fmla="*/ 1985809 h 2279204"/>
                  <a:gd name="connsiteX24" fmla="*/ 1010119 w 1683219"/>
                  <a:gd name="connsiteY24" fmla="*/ 1738159 h 2279204"/>
                  <a:gd name="connsiteX25" fmla="*/ 1172044 w 1683219"/>
                  <a:gd name="connsiteY25" fmla="*/ 1188884 h 2279204"/>
                  <a:gd name="connsiteX26" fmla="*/ 1105369 w 1683219"/>
                  <a:gd name="connsiteY26" fmla="*/ 769784 h 2279204"/>
                  <a:gd name="connsiteX27" fmla="*/ 838669 w 1683219"/>
                  <a:gd name="connsiteY27" fmla="*/ 157009 h 2279204"/>
                  <a:gd name="connsiteX28" fmla="*/ 571969 w 1683219"/>
                  <a:gd name="connsiteY28" fmla="*/ 7784 h 2279204"/>
                  <a:gd name="connsiteX0" fmla="*/ 571969 w 1683219"/>
                  <a:gd name="connsiteY0" fmla="*/ 7784 h 2304904"/>
                  <a:gd name="connsiteX1" fmla="*/ 469 w 1683219"/>
                  <a:gd name="connsiteY1" fmla="*/ 1157134 h 2304904"/>
                  <a:gd name="connsiteX2" fmla="*/ 800569 w 1683219"/>
                  <a:gd name="connsiteY2" fmla="*/ 2198534 h 2304904"/>
                  <a:gd name="connsiteX3" fmla="*/ 1483194 w 1683219"/>
                  <a:gd name="connsiteY3" fmla="*/ 2249334 h 2304904"/>
                  <a:gd name="connsiteX4" fmla="*/ 1683219 w 1683219"/>
                  <a:gd name="connsiteY4" fmla="*/ 1890559 h 2304904"/>
                  <a:gd name="connsiteX5" fmla="*/ 1372069 w 1683219"/>
                  <a:gd name="connsiteY5" fmla="*/ 1598459 h 2304904"/>
                  <a:gd name="connsiteX6" fmla="*/ 1095844 w 1683219"/>
                  <a:gd name="connsiteY6" fmla="*/ 1814359 h 2304904"/>
                  <a:gd name="connsiteX7" fmla="*/ 1279994 w 1683219"/>
                  <a:gd name="connsiteY7" fmla="*/ 2077884 h 2304904"/>
                  <a:gd name="connsiteX8" fmla="*/ 1476844 w 1683219"/>
                  <a:gd name="connsiteY8" fmla="*/ 1944534 h 2304904"/>
                  <a:gd name="connsiteX9" fmla="*/ 1356194 w 1683219"/>
                  <a:gd name="connsiteY9" fmla="*/ 1788959 h 2304904"/>
                  <a:gd name="connsiteX10" fmla="*/ 1273644 w 1683219"/>
                  <a:gd name="connsiteY10" fmla="*/ 1846109 h 2304904"/>
                  <a:gd name="connsiteX11" fmla="*/ 1292694 w 1683219"/>
                  <a:gd name="connsiteY11" fmla="*/ 1896909 h 2304904"/>
                  <a:gd name="connsiteX12" fmla="*/ 1356194 w 1683219"/>
                  <a:gd name="connsiteY12" fmla="*/ 1931834 h 2304904"/>
                  <a:gd name="connsiteX13" fmla="*/ 1356194 w 1683219"/>
                  <a:gd name="connsiteY13" fmla="*/ 1909609 h 2304904"/>
                  <a:gd name="connsiteX14" fmla="*/ 1327619 w 1683219"/>
                  <a:gd name="connsiteY14" fmla="*/ 1846109 h 2304904"/>
                  <a:gd name="connsiteX15" fmla="*/ 1394294 w 1683219"/>
                  <a:gd name="connsiteY15" fmla="*/ 1884209 h 2304904"/>
                  <a:gd name="connsiteX16" fmla="*/ 1378419 w 1683219"/>
                  <a:gd name="connsiteY16" fmla="*/ 1966759 h 2304904"/>
                  <a:gd name="connsiteX17" fmla="*/ 1267294 w 1683219"/>
                  <a:gd name="connsiteY17" fmla="*/ 1960409 h 2304904"/>
                  <a:gd name="connsiteX18" fmla="*/ 1241894 w 1683219"/>
                  <a:gd name="connsiteY18" fmla="*/ 1823884 h 2304904"/>
                  <a:gd name="connsiteX19" fmla="*/ 1378419 w 1683219"/>
                  <a:gd name="connsiteY19" fmla="*/ 1741334 h 2304904"/>
                  <a:gd name="connsiteX20" fmla="*/ 1524469 w 1683219"/>
                  <a:gd name="connsiteY20" fmla="*/ 1871509 h 2304904"/>
                  <a:gd name="connsiteX21" fmla="*/ 1467319 w 1683219"/>
                  <a:gd name="connsiteY21" fmla="*/ 2071534 h 2304904"/>
                  <a:gd name="connsiteX22" fmla="*/ 1254594 w 1683219"/>
                  <a:gd name="connsiteY22" fmla="*/ 2138209 h 2304904"/>
                  <a:gd name="connsiteX23" fmla="*/ 1003769 w 1683219"/>
                  <a:gd name="connsiteY23" fmla="*/ 1985809 h 2304904"/>
                  <a:gd name="connsiteX24" fmla="*/ 1010119 w 1683219"/>
                  <a:gd name="connsiteY24" fmla="*/ 1738159 h 2304904"/>
                  <a:gd name="connsiteX25" fmla="*/ 1172044 w 1683219"/>
                  <a:gd name="connsiteY25" fmla="*/ 1188884 h 2304904"/>
                  <a:gd name="connsiteX26" fmla="*/ 1105369 w 1683219"/>
                  <a:gd name="connsiteY26" fmla="*/ 769784 h 2304904"/>
                  <a:gd name="connsiteX27" fmla="*/ 838669 w 1683219"/>
                  <a:gd name="connsiteY27" fmla="*/ 157009 h 2304904"/>
                  <a:gd name="connsiteX28" fmla="*/ 571969 w 1683219"/>
                  <a:gd name="connsiteY28" fmla="*/ 7784 h 2304904"/>
                  <a:gd name="connsiteX0" fmla="*/ 571969 w 1683219"/>
                  <a:gd name="connsiteY0" fmla="*/ 7784 h 2304904"/>
                  <a:gd name="connsiteX1" fmla="*/ 469 w 1683219"/>
                  <a:gd name="connsiteY1" fmla="*/ 1157134 h 2304904"/>
                  <a:gd name="connsiteX2" fmla="*/ 800569 w 1683219"/>
                  <a:gd name="connsiteY2" fmla="*/ 2198534 h 2304904"/>
                  <a:gd name="connsiteX3" fmla="*/ 1483194 w 1683219"/>
                  <a:gd name="connsiteY3" fmla="*/ 2249334 h 2304904"/>
                  <a:gd name="connsiteX4" fmla="*/ 1683219 w 1683219"/>
                  <a:gd name="connsiteY4" fmla="*/ 1890559 h 2304904"/>
                  <a:gd name="connsiteX5" fmla="*/ 1372069 w 1683219"/>
                  <a:gd name="connsiteY5" fmla="*/ 1598459 h 2304904"/>
                  <a:gd name="connsiteX6" fmla="*/ 1095844 w 1683219"/>
                  <a:gd name="connsiteY6" fmla="*/ 1814359 h 2304904"/>
                  <a:gd name="connsiteX7" fmla="*/ 1279994 w 1683219"/>
                  <a:gd name="connsiteY7" fmla="*/ 2077884 h 2304904"/>
                  <a:gd name="connsiteX8" fmla="*/ 1476844 w 1683219"/>
                  <a:gd name="connsiteY8" fmla="*/ 1944534 h 2304904"/>
                  <a:gd name="connsiteX9" fmla="*/ 1356194 w 1683219"/>
                  <a:gd name="connsiteY9" fmla="*/ 1788959 h 2304904"/>
                  <a:gd name="connsiteX10" fmla="*/ 1273644 w 1683219"/>
                  <a:gd name="connsiteY10" fmla="*/ 1846109 h 2304904"/>
                  <a:gd name="connsiteX11" fmla="*/ 1292694 w 1683219"/>
                  <a:gd name="connsiteY11" fmla="*/ 1896909 h 2304904"/>
                  <a:gd name="connsiteX12" fmla="*/ 1356194 w 1683219"/>
                  <a:gd name="connsiteY12" fmla="*/ 1931834 h 2304904"/>
                  <a:gd name="connsiteX13" fmla="*/ 1356194 w 1683219"/>
                  <a:gd name="connsiteY13" fmla="*/ 1909609 h 2304904"/>
                  <a:gd name="connsiteX14" fmla="*/ 1327619 w 1683219"/>
                  <a:gd name="connsiteY14" fmla="*/ 1846109 h 2304904"/>
                  <a:gd name="connsiteX15" fmla="*/ 1394294 w 1683219"/>
                  <a:gd name="connsiteY15" fmla="*/ 1884209 h 2304904"/>
                  <a:gd name="connsiteX16" fmla="*/ 1378419 w 1683219"/>
                  <a:gd name="connsiteY16" fmla="*/ 1966759 h 2304904"/>
                  <a:gd name="connsiteX17" fmla="*/ 1267294 w 1683219"/>
                  <a:gd name="connsiteY17" fmla="*/ 1960409 h 2304904"/>
                  <a:gd name="connsiteX18" fmla="*/ 1241894 w 1683219"/>
                  <a:gd name="connsiteY18" fmla="*/ 1823884 h 2304904"/>
                  <a:gd name="connsiteX19" fmla="*/ 1378419 w 1683219"/>
                  <a:gd name="connsiteY19" fmla="*/ 1741334 h 2304904"/>
                  <a:gd name="connsiteX20" fmla="*/ 1524469 w 1683219"/>
                  <a:gd name="connsiteY20" fmla="*/ 1871509 h 2304904"/>
                  <a:gd name="connsiteX21" fmla="*/ 1467319 w 1683219"/>
                  <a:gd name="connsiteY21" fmla="*/ 2071534 h 2304904"/>
                  <a:gd name="connsiteX22" fmla="*/ 1254594 w 1683219"/>
                  <a:gd name="connsiteY22" fmla="*/ 2138209 h 2304904"/>
                  <a:gd name="connsiteX23" fmla="*/ 1003769 w 1683219"/>
                  <a:gd name="connsiteY23" fmla="*/ 1985809 h 2304904"/>
                  <a:gd name="connsiteX24" fmla="*/ 1010119 w 1683219"/>
                  <a:gd name="connsiteY24" fmla="*/ 1738159 h 2304904"/>
                  <a:gd name="connsiteX25" fmla="*/ 1172044 w 1683219"/>
                  <a:gd name="connsiteY25" fmla="*/ 1188884 h 2304904"/>
                  <a:gd name="connsiteX26" fmla="*/ 1105369 w 1683219"/>
                  <a:gd name="connsiteY26" fmla="*/ 769784 h 2304904"/>
                  <a:gd name="connsiteX27" fmla="*/ 838669 w 1683219"/>
                  <a:gd name="connsiteY27" fmla="*/ 157009 h 2304904"/>
                  <a:gd name="connsiteX28" fmla="*/ 571969 w 1683219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685733" h="2305477">
                    <a:moveTo>
                      <a:pt x="571969" y="8357"/>
                    </a:moveTo>
                    <a:cubicBezTo>
                      <a:pt x="375119" y="50690"/>
                      <a:pt x="-15406" y="572449"/>
                      <a:pt x="469" y="1157707"/>
                    </a:cubicBezTo>
                    <a:cubicBezTo>
                      <a:pt x="16344" y="1742965"/>
                      <a:pt x="544452" y="2042474"/>
                      <a:pt x="800569" y="2199107"/>
                    </a:cubicBezTo>
                    <a:cubicBezTo>
                      <a:pt x="1056686" y="2355740"/>
                      <a:pt x="1378419" y="2309174"/>
                      <a:pt x="1483194" y="2249907"/>
                    </a:cubicBezTo>
                    <a:cubicBezTo>
                      <a:pt x="1587969" y="2190640"/>
                      <a:pt x="1704386" y="2074224"/>
                      <a:pt x="1683219" y="1891132"/>
                    </a:cubicBezTo>
                    <a:cubicBezTo>
                      <a:pt x="1662052" y="1708040"/>
                      <a:pt x="1494307" y="1606970"/>
                      <a:pt x="1372069" y="1599032"/>
                    </a:cubicBezTo>
                    <a:cubicBezTo>
                      <a:pt x="1249831" y="1591094"/>
                      <a:pt x="1104311" y="1679465"/>
                      <a:pt x="1102194" y="1843507"/>
                    </a:cubicBezTo>
                    <a:cubicBezTo>
                      <a:pt x="1100077" y="2007549"/>
                      <a:pt x="1217023" y="2062582"/>
                      <a:pt x="1279994" y="2078457"/>
                    </a:cubicBezTo>
                    <a:cubicBezTo>
                      <a:pt x="1342965" y="2094332"/>
                      <a:pt x="1469965" y="2024482"/>
                      <a:pt x="1480019" y="1938757"/>
                    </a:cubicBezTo>
                    <a:cubicBezTo>
                      <a:pt x="1490073" y="1853032"/>
                      <a:pt x="1422340" y="1808053"/>
                      <a:pt x="1378419" y="1792707"/>
                    </a:cubicBezTo>
                    <a:cubicBezTo>
                      <a:pt x="1334498" y="1777361"/>
                      <a:pt x="1284757" y="1811757"/>
                      <a:pt x="1273644" y="1846682"/>
                    </a:cubicBezTo>
                    <a:cubicBezTo>
                      <a:pt x="1262531" y="1881607"/>
                      <a:pt x="1281052" y="1891661"/>
                      <a:pt x="1292694" y="1907007"/>
                    </a:cubicBezTo>
                    <a:cubicBezTo>
                      <a:pt x="1304336" y="1922353"/>
                      <a:pt x="1325502" y="1946165"/>
                      <a:pt x="1343494" y="1938757"/>
                    </a:cubicBezTo>
                    <a:cubicBezTo>
                      <a:pt x="1361486" y="1931349"/>
                      <a:pt x="1351961" y="1919707"/>
                      <a:pt x="1356194" y="1910182"/>
                    </a:cubicBezTo>
                    <a:cubicBezTo>
                      <a:pt x="1346669" y="1889015"/>
                      <a:pt x="1302219" y="1856207"/>
                      <a:pt x="1327619" y="1846682"/>
                    </a:cubicBezTo>
                    <a:cubicBezTo>
                      <a:pt x="1353019" y="1837157"/>
                      <a:pt x="1372069" y="1872082"/>
                      <a:pt x="1394294" y="1884782"/>
                    </a:cubicBezTo>
                    <a:cubicBezTo>
                      <a:pt x="1389002" y="1912299"/>
                      <a:pt x="1409111" y="1939815"/>
                      <a:pt x="1378419" y="1967332"/>
                    </a:cubicBezTo>
                    <a:cubicBezTo>
                      <a:pt x="1347727" y="1994849"/>
                      <a:pt x="1304336" y="2004374"/>
                      <a:pt x="1267294" y="1960982"/>
                    </a:cubicBezTo>
                    <a:cubicBezTo>
                      <a:pt x="1230252" y="1917590"/>
                      <a:pt x="1202736" y="1867849"/>
                      <a:pt x="1226019" y="1824457"/>
                    </a:cubicBezTo>
                    <a:cubicBezTo>
                      <a:pt x="1249302" y="1781065"/>
                      <a:pt x="1306452" y="1724444"/>
                      <a:pt x="1378419" y="1741907"/>
                    </a:cubicBezTo>
                    <a:cubicBezTo>
                      <a:pt x="1450386" y="1759370"/>
                      <a:pt x="1505419" y="1795882"/>
                      <a:pt x="1524469" y="1872082"/>
                    </a:cubicBezTo>
                    <a:cubicBezTo>
                      <a:pt x="1543519" y="1948282"/>
                      <a:pt x="1518119" y="2018132"/>
                      <a:pt x="1467319" y="2072107"/>
                    </a:cubicBezTo>
                    <a:cubicBezTo>
                      <a:pt x="1416519" y="2126082"/>
                      <a:pt x="1344552" y="2141957"/>
                      <a:pt x="1254594" y="2138782"/>
                    </a:cubicBezTo>
                    <a:cubicBezTo>
                      <a:pt x="1164636" y="2135607"/>
                      <a:pt x="1052452" y="2097507"/>
                      <a:pt x="1003769" y="1986382"/>
                    </a:cubicBezTo>
                    <a:cubicBezTo>
                      <a:pt x="955086" y="1875257"/>
                      <a:pt x="1008002" y="1821282"/>
                      <a:pt x="1010119" y="1738732"/>
                    </a:cubicBezTo>
                    <a:cubicBezTo>
                      <a:pt x="1064094" y="1555640"/>
                      <a:pt x="1184744" y="1420174"/>
                      <a:pt x="1172044" y="1189457"/>
                    </a:cubicBezTo>
                    <a:cubicBezTo>
                      <a:pt x="1159344" y="958740"/>
                      <a:pt x="1144263" y="891007"/>
                      <a:pt x="1105369" y="770357"/>
                    </a:cubicBezTo>
                    <a:cubicBezTo>
                      <a:pt x="1066475" y="649707"/>
                      <a:pt x="873594" y="220024"/>
                      <a:pt x="838669" y="157582"/>
                    </a:cubicBezTo>
                    <a:cubicBezTo>
                      <a:pt x="803744" y="95140"/>
                      <a:pt x="768819" y="-33976"/>
                      <a:pt x="571969" y="8357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B54350D-44F2-458A-9BA2-72DEB7A29663}"/>
                  </a:ext>
                </a:extLst>
              </p:cNvPr>
              <p:cNvSpPr/>
              <p:nvPr/>
            </p:nvSpPr>
            <p:spPr bwMode="auto">
              <a:xfrm rot="3600000">
                <a:off x="5582590" y="3010814"/>
                <a:ext cx="644792" cy="829645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444787 w 776288"/>
                  <a:gd name="connsiteY11" fmla="*/ 69718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444787 w 776288"/>
                  <a:gd name="connsiteY11" fmla="*/ 69718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444 h 788444"/>
                  <a:gd name="connsiteX1" fmla="*/ 497682 w 776288"/>
                  <a:gd name="connsiteY1" fmla="*/ 788444 h 788444"/>
                  <a:gd name="connsiteX2" fmla="*/ 604837 w 776288"/>
                  <a:gd name="connsiteY2" fmla="*/ 740819 h 788444"/>
                  <a:gd name="connsiteX3" fmla="*/ 635794 w 776288"/>
                  <a:gd name="connsiteY3" fmla="*/ 633662 h 788444"/>
                  <a:gd name="connsiteX4" fmla="*/ 640557 w 776288"/>
                  <a:gd name="connsiteY4" fmla="*/ 247900 h 788444"/>
                  <a:gd name="connsiteX5" fmla="*/ 721520 w 776288"/>
                  <a:gd name="connsiteY5" fmla="*/ 181225 h 788444"/>
                  <a:gd name="connsiteX6" fmla="*/ 776288 w 776288"/>
                  <a:gd name="connsiteY6" fmla="*/ 105025 h 788444"/>
                  <a:gd name="connsiteX7" fmla="*/ 714375 w 776288"/>
                  <a:gd name="connsiteY7" fmla="*/ 107406 h 788444"/>
                  <a:gd name="connsiteX8" fmla="*/ 711994 w 776288"/>
                  <a:gd name="connsiteY8" fmla="*/ 66925 h 788444"/>
                  <a:gd name="connsiteX9" fmla="*/ 652463 w 776288"/>
                  <a:gd name="connsiteY9" fmla="*/ 55019 h 788444"/>
                  <a:gd name="connsiteX10" fmla="*/ 448108 w 776288"/>
                  <a:gd name="connsiteY10" fmla="*/ 0 h 788444"/>
                  <a:gd name="connsiteX11" fmla="*/ 444787 w 776288"/>
                  <a:gd name="connsiteY11" fmla="*/ 69968 h 788444"/>
                  <a:gd name="connsiteX12" fmla="*/ 461963 w 776288"/>
                  <a:gd name="connsiteY12" fmla="*/ 197894 h 788444"/>
                  <a:gd name="connsiteX13" fmla="*/ 461963 w 776288"/>
                  <a:gd name="connsiteY13" fmla="*/ 566987 h 788444"/>
                  <a:gd name="connsiteX14" fmla="*/ 0 w 776288"/>
                  <a:gd name="connsiteY14" fmla="*/ 566987 h 788444"/>
                  <a:gd name="connsiteX0" fmla="*/ 40481 w 776288"/>
                  <a:gd name="connsiteY0" fmla="*/ 788444 h 788444"/>
                  <a:gd name="connsiteX1" fmla="*/ 497682 w 776288"/>
                  <a:gd name="connsiteY1" fmla="*/ 788444 h 788444"/>
                  <a:gd name="connsiteX2" fmla="*/ 604837 w 776288"/>
                  <a:gd name="connsiteY2" fmla="*/ 740819 h 788444"/>
                  <a:gd name="connsiteX3" fmla="*/ 635794 w 776288"/>
                  <a:gd name="connsiteY3" fmla="*/ 633662 h 788444"/>
                  <a:gd name="connsiteX4" fmla="*/ 640557 w 776288"/>
                  <a:gd name="connsiteY4" fmla="*/ 247900 h 788444"/>
                  <a:gd name="connsiteX5" fmla="*/ 721520 w 776288"/>
                  <a:gd name="connsiteY5" fmla="*/ 181225 h 788444"/>
                  <a:gd name="connsiteX6" fmla="*/ 776288 w 776288"/>
                  <a:gd name="connsiteY6" fmla="*/ 105025 h 788444"/>
                  <a:gd name="connsiteX7" fmla="*/ 714375 w 776288"/>
                  <a:gd name="connsiteY7" fmla="*/ 107406 h 788444"/>
                  <a:gd name="connsiteX8" fmla="*/ 711994 w 776288"/>
                  <a:gd name="connsiteY8" fmla="*/ 66925 h 788444"/>
                  <a:gd name="connsiteX9" fmla="*/ 652463 w 776288"/>
                  <a:gd name="connsiteY9" fmla="*/ 55019 h 788444"/>
                  <a:gd name="connsiteX10" fmla="*/ 448108 w 776288"/>
                  <a:gd name="connsiteY10" fmla="*/ 0 h 788444"/>
                  <a:gd name="connsiteX11" fmla="*/ 409901 w 776288"/>
                  <a:gd name="connsiteY11" fmla="*/ 128604 h 788444"/>
                  <a:gd name="connsiteX12" fmla="*/ 461963 w 776288"/>
                  <a:gd name="connsiteY12" fmla="*/ 197894 h 788444"/>
                  <a:gd name="connsiteX13" fmla="*/ 461963 w 776288"/>
                  <a:gd name="connsiteY13" fmla="*/ 566987 h 788444"/>
                  <a:gd name="connsiteX14" fmla="*/ 0 w 776288"/>
                  <a:gd name="connsiteY14" fmla="*/ 566987 h 788444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652463 w 776288"/>
                  <a:gd name="connsiteY9" fmla="*/ 316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652463 w 776288"/>
                  <a:gd name="connsiteY9" fmla="*/ 316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711994 w 776288"/>
                  <a:gd name="connsiteY8" fmla="*/ 43603 h 765122"/>
                  <a:gd name="connsiteX9" fmla="*/ 514442 w 776288"/>
                  <a:gd name="connsiteY9" fmla="*/ 7838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514442 w 776288"/>
                  <a:gd name="connsiteY9" fmla="*/ 7838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61963 w 776288"/>
                  <a:gd name="connsiteY12" fmla="*/ 174572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714375 w 776288"/>
                  <a:gd name="connsiteY7" fmla="*/ 84084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53714 w 776288"/>
                  <a:gd name="connsiteY12" fmla="*/ 179335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76288"/>
                  <a:gd name="connsiteY0" fmla="*/ 765122 h 765122"/>
                  <a:gd name="connsiteX1" fmla="*/ 497682 w 776288"/>
                  <a:gd name="connsiteY1" fmla="*/ 765122 h 765122"/>
                  <a:gd name="connsiteX2" fmla="*/ 604837 w 776288"/>
                  <a:gd name="connsiteY2" fmla="*/ 717497 h 765122"/>
                  <a:gd name="connsiteX3" fmla="*/ 635794 w 776288"/>
                  <a:gd name="connsiteY3" fmla="*/ 610340 h 765122"/>
                  <a:gd name="connsiteX4" fmla="*/ 640557 w 776288"/>
                  <a:gd name="connsiteY4" fmla="*/ 224578 h 765122"/>
                  <a:gd name="connsiteX5" fmla="*/ 721520 w 776288"/>
                  <a:gd name="connsiteY5" fmla="*/ 157903 h 765122"/>
                  <a:gd name="connsiteX6" fmla="*/ 776288 w 776288"/>
                  <a:gd name="connsiteY6" fmla="*/ 81703 h 765122"/>
                  <a:gd name="connsiteX7" fmla="*/ 597911 w 776288"/>
                  <a:gd name="connsiteY7" fmla="*/ 63336 h 765122"/>
                  <a:gd name="connsiteX8" fmla="*/ 542294 w 776288"/>
                  <a:gd name="connsiteY8" fmla="*/ 6847 h 765122"/>
                  <a:gd name="connsiteX9" fmla="*/ 493649 w 776288"/>
                  <a:gd name="connsiteY9" fmla="*/ 51897 h 765122"/>
                  <a:gd name="connsiteX10" fmla="*/ 450575 w 776288"/>
                  <a:gd name="connsiteY10" fmla="*/ 0 h 765122"/>
                  <a:gd name="connsiteX11" fmla="*/ 409901 w 776288"/>
                  <a:gd name="connsiteY11" fmla="*/ 105282 h 765122"/>
                  <a:gd name="connsiteX12" fmla="*/ 453714 w 776288"/>
                  <a:gd name="connsiteY12" fmla="*/ 179335 h 765122"/>
                  <a:gd name="connsiteX13" fmla="*/ 461963 w 776288"/>
                  <a:gd name="connsiteY13" fmla="*/ 543665 h 765122"/>
                  <a:gd name="connsiteX14" fmla="*/ 0 w 776288"/>
                  <a:gd name="connsiteY14" fmla="*/ 543665 h 765122"/>
                  <a:gd name="connsiteX0" fmla="*/ 40481 w 721561"/>
                  <a:gd name="connsiteY0" fmla="*/ 779045 h 779045"/>
                  <a:gd name="connsiteX1" fmla="*/ 497682 w 721561"/>
                  <a:gd name="connsiteY1" fmla="*/ 779045 h 779045"/>
                  <a:gd name="connsiteX2" fmla="*/ 604837 w 721561"/>
                  <a:gd name="connsiteY2" fmla="*/ 731420 h 779045"/>
                  <a:gd name="connsiteX3" fmla="*/ 635794 w 721561"/>
                  <a:gd name="connsiteY3" fmla="*/ 624263 h 779045"/>
                  <a:gd name="connsiteX4" fmla="*/ 640557 w 721561"/>
                  <a:gd name="connsiteY4" fmla="*/ 238501 h 779045"/>
                  <a:gd name="connsiteX5" fmla="*/ 721520 w 721561"/>
                  <a:gd name="connsiteY5" fmla="*/ 171826 h 779045"/>
                  <a:gd name="connsiteX6" fmla="*/ 627591 w 721561"/>
                  <a:gd name="connsiteY6" fmla="*/ 0 h 779045"/>
                  <a:gd name="connsiteX7" fmla="*/ 597911 w 721561"/>
                  <a:gd name="connsiteY7" fmla="*/ 77259 h 779045"/>
                  <a:gd name="connsiteX8" fmla="*/ 542294 w 721561"/>
                  <a:gd name="connsiteY8" fmla="*/ 20770 h 779045"/>
                  <a:gd name="connsiteX9" fmla="*/ 493649 w 721561"/>
                  <a:gd name="connsiteY9" fmla="*/ 65820 h 779045"/>
                  <a:gd name="connsiteX10" fmla="*/ 450575 w 721561"/>
                  <a:gd name="connsiteY10" fmla="*/ 13923 h 779045"/>
                  <a:gd name="connsiteX11" fmla="*/ 409901 w 721561"/>
                  <a:gd name="connsiteY11" fmla="*/ 119205 h 779045"/>
                  <a:gd name="connsiteX12" fmla="*/ 453714 w 721561"/>
                  <a:gd name="connsiteY12" fmla="*/ 193258 h 779045"/>
                  <a:gd name="connsiteX13" fmla="*/ 461963 w 721561"/>
                  <a:gd name="connsiteY13" fmla="*/ 557588 h 779045"/>
                  <a:gd name="connsiteX14" fmla="*/ 0 w 721561"/>
                  <a:gd name="connsiteY14" fmla="*/ 557588 h 779045"/>
                  <a:gd name="connsiteX0" fmla="*/ 40481 w 721561"/>
                  <a:gd name="connsiteY0" fmla="*/ 779045 h 779045"/>
                  <a:gd name="connsiteX1" fmla="*/ 497682 w 721561"/>
                  <a:gd name="connsiteY1" fmla="*/ 779045 h 779045"/>
                  <a:gd name="connsiteX2" fmla="*/ 604837 w 721561"/>
                  <a:gd name="connsiteY2" fmla="*/ 731420 h 779045"/>
                  <a:gd name="connsiteX3" fmla="*/ 635794 w 721561"/>
                  <a:gd name="connsiteY3" fmla="*/ 624263 h 779045"/>
                  <a:gd name="connsiteX4" fmla="*/ 640557 w 721561"/>
                  <a:gd name="connsiteY4" fmla="*/ 238501 h 779045"/>
                  <a:gd name="connsiteX5" fmla="*/ 721520 w 721561"/>
                  <a:gd name="connsiteY5" fmla="*/ 171826 h 779045"/>
                  <a:gd name="connsiteX6" fmla="*/ 627591 w 721561"/>
                  <a:gd name="connsiteY6" fmla="*/ 0 h 779045"/>
                  <a:gd name="connsiteX7" fmla="*/ 583623 w 721561"/>
                  <a:gd name="connsiteY7" fmla="*/ 52512 h 779045"/>
                  <a:gd name="connsiteX8" fmla="*/ 542294 w 721561"/>
                  <a:gd name="connsiteY8" fmla="*/ 20770 h 779045"/>
                  <a:gd name="connsiteX9" fmla="*/ 493649 w 721561"/>
                  <a:gd name="connsiteY9" fmla="*/ 65820 h 779045"/>
                  <a:gd name="connsiteX10" fmla="*/ 450575 w 721561"/>
                  <a:gd name="connsiteY10" fmla="*/ 13923 h 779045"/>
                  <a:gd name="connsiteX11" fmla="*/ 409901 w 721561"/>
                  <a:gd name="connsiteY11" fmla="*/ 119205 h 779045"/>
                  <a:gd name="connsiteX12" fmla="*/ 453714 w 721561"/>
                  <a:gd name="connsiteY12" fmla="*/ 193258 h 779045"/>
                  <a:gd name="connsiteX13" fmla="*/ 461963 w 721561"/>
                  <a:gd name="connsiteY13" fmla="*/ 557588 h 779045"/>
                  <a:gd name="connsiteX14" fmla="*/ 0 w 721561"/>
                  <a:gd name="connsiteY14" fmla="*/ 557588 h 779045"/>
                  <a:gd name="connsiteX0" fmla="*/ 40481 w 667783"/>
                  <a:gd name="connsiteY0" fmla="*/ 779045 h 779045"/>
                  <a:gd name="connsiteX1" fmla="*/ 497682 w 667783"/>
                  <a:gd name="connsiteY1" fmla="*/ 779045 h 779045"/>
                  <a:gd name="connsiteX2" fmla="*/ 604837 w 667783"/>
                  <a:gd name="connsiteY2" fmla="*/ 731420 h 779045"/>
                  <a:gd name="connsiteX3" fmla="*/ 635794 w 667783"/>
                  <a:gd name="connsiteY3" fmla="*/ 624263 h 779045"/>
                  <a:gd name="connsiteX4" fmla="*/ 640557 w 667783"/>
                  <a:gd name="connsiteY4" fmla="*/ 238501 h 779045"/>
                  <a:gd name="connsiteX5" fmla="*/ 667646 w 667783"/>
                  <a:gd name="connsiteY5" fmla="*/ 145189 h 779045"/>
                  <a:gd name="connsiteX6" fmla="*/ 627591 w 667783"/>
                  <a:gd name="connsiteY6" fmla="*/ 0 h 779045"/>
                  <a:gd name="connsiteX7" fmla="*/ 583623 w 667783"/>
                  <a:gd name="connsiteY7" fmla="*/ 52512 h 779045"/>
                  <a:gd name="connsiteX8" fmla="*/ 542294 w 667783"/>
                  <a:gd name="connsiteY8" fmla="*/ 20770 h 779045"/>
                  <a:gd name="connsiteX9" fmla="*/ 493649 w 667783"/>
                  <a:gd name="connsiteY9" fmla="*/ 65820 h 779045"/>
                  <a:gd name="connsiteX10" fmla="*/ 450575 w 667783"/>
                  <a:gd name="connsiteY10" fmla="*/ 13923 h 779045"/>
                  <a:gd name="connsiteX11" fmla="*/ 409901 w 667783"/>
                  <a:gd name="connsiteY11" fmla="*/ 119205 h 779045"/>
                  <a:gd name="connsiteX12" fmla="*/ 453714 w 667783"/>
                  <a:gd name="connsiteY12" fmla="*/ 193258 h 779045"/>
                  <a:gd name="connsiteX13" fmla="*/ 461963 w 667783"/>
                  <a:gd name="connsiteY13" fmla="*/ 557588 h 779045"/>
                  <a:gd name="connsiteX14" fmla="*/ 0 w 667783"/>
                  <a:gd name="connsiteY14" fmla="*/ 557588 h 779045"/>
                  <a:gd name="connsiteX0" fmla="*/ 40481 w 667783"/>
                  <a:gd name="connsiteY0" fmla="*/ 779045 h 779045"/>
                  <a:gd name="connsiteX1" fmla="*/ 497682 w 667783"/>
                  <a:gd name="connsiteY1" fmla="*/ 779045 h 779045"/>
                  <a:gd name="connsiteX2" fmla="*/ 604837 w 667783"/>
                  <a:gd name="connsiteY2" fmla="*/ 731420 h 779045"/>
                  <a:gd name="connsiteX3" fmla="*/ 635794 w 667783"/>
                  <a:gd name="connsiteY3" fmla="*/ 624263 h 779045"/>
                  <a:gd name="connsiteX4" fmla="*/ 640557 w 667783"/>
                  <a:gd name="connsiteY4" fmla="*/ 238501 h 779045"/>
                  <a:gd name="connsiteX5" fmla="*/ 667646 w 667783"/>
                  <a:gd name="connsiteY5" fmla="*/ 145189 h 779045"/>
                  <a:gd name="connsiteX6" fmla="*/ 627591 w 667783"/>
                  <a:gd name="connsiteY6" fmla="*/ 0 h 779045"/>
                  <a:gd name="connsiteX7" fmla="*/ 583623 w 667783"/>
                  <a:gd name="connsiteY7" fmla="*/ 52512 h 779045"/>
                  <a:gd name="connsiteX8" fmla="*/ 542294 w 667783"/>
                  <a:gd name="connsiteY8" fmla="*/ 20770 h 779045"/>
                  <a:gd name="connsiteX9" fmla="*/ 493649 w 667783"/>
                  <a:gd name="connsiteY9" fmla="*/ 65820 h 779045"/>
                  <a:gd name="connsiteX10" fmla="*/ 450575 w 667783"/>
                  <a:gd name="connsiteY10" fmla="*/ 13923 h 779045"/>
                  <a:gd name="connsiteX11" fmla="*/ 409901 w 667783"/>
                  <a:gd name="connsiteY11" fmla="*/ 119205 h 779045"/>
                  <a:gd name="connsiteX12" fmla="*/ 453714 w 667783"/>
                  <a:gd name="connsiteY12" fmla="*/ 193258 h 779045"/>
                  <a:gd name="connsiteX13" fmla="*/ 461963 w 667783"/>
                  <a:gd name="connsiteY13" fmla="*/ 557588 h 779045"/>
                  <a:gd name="connsiteX14" fmla="*/ 0 w 667783"/>
                  <a:gd name="connsiteY14" fmla="*/ 557588 h 779045"/>
                  <a:gd name="connsiteX0" fmla="*/ 40481 w 667784"/>
                  <a:gd name="connsiteY0" fmla="*/ 779045 h 779045"/>
                  <a:gd name="connsiteX1" fmla="*/ 497682 w 667784"/>
                  <a:gd name="connsiteY1" fmla="*/ 779045 h 779045"/>
                  <a:gd name="connsiteX2" fmla="*/ 604837 w 667784"/>
                  <a:gd name="connsiteY2" fmla="*/ 731420 h 779045"/>
                  <a:gd name="connsiteX3" fmla="*/ 635794 w 667784"/>
                  <a:gd name="connsiteY3" fmla="*/ 624263 h 779045"/>
                  <a:gd name="connsiteX4" fmla="*/ 614852 w 667784"/>
                  <a:gd name="connsiteY4" fmla="*/ 236844 h 779045"/>
                  <a:gd name="connsiteX5" fmla="*/ 667646 w 667784"/>
                  <a:gd name="connsiteY5" fmla="*/ 145189 h 779045"/>
                  <a:gd name="connsiteX6" fmla="*/ 627591 w 667784"/>
                  <a:gd name="connsiteY6" fmla="*/ 0 h 779045"/>
                  <a:gd name="connsiteX7" fmla="*/ 583623 w 667784"/>
                  <a:gd name="connsiteY7" fmla="*/ 52512 h 779045"/>
                  <a:gd name="connsiteX8" fmla="*/ 542294 w 667784"/>
                  <a:gd name="connsiteY8" fmla="*/ 20770 h 779045"/>
                  <a:gd name="connsiteX9" fmla="*/ 493649 w 667784"/>
                  <a:gd name="connsiteY9" fmla="*/ 65820 h 779045"/>
                  <a:gd name="connsiteX10" fmla="*/ 450575 w 667784"/>
                  <a:gd name="connsiteY10" fmla="*/ 13923 h 779045"/>
                  <a:gd name="connsiteX11" fmla="*/ 409901 w 667784"/>
                  <a:gd name="connsiteY11" fmla="*/ 119205 h 779045"/>
                  <a:gd name="connsiteX12" fmla="*/ 453714 w 667784"/>
                  <a:gd name="connsiteY12" fmla="*/ 193258 h 779045"/>
                  <a:gd name="connsiteX13" fmla="*/ 461963 w 667784"/>
                  <a:gd name="connsiteY13" fmla="*/ 557588 h 779045"/>
                  <a:gd name="connsiteX14" fmla="*/ 0 w 667784"/>
                  <a:gd name="connsiteY14" fmla="*/ 557588 h 779045"/>
                  <a:gd name="connsiteX0" fmla="*/ 40481 w 658114"/>
                  <a:gd name="connsiteY0" fmla="*/ 779045 h 779045"/>
                  <a:gd name="connsiteX1" fmla="*/ 497682 w 658114"/>
                  <a:gd name="connsiteY1" fmla="*/ 779045 h 779045"/>
                  <a:gd name="connsiteX2" fmla="*/ 604837 w 658114"/>
                  <a:gd name="connsiteY2" fmla="*/ 731420 h 779045"/>
                  <a:gd name="connsiteX3" fmla="*/ 635794 w 658114"/>
                  <a:gd name="connsiteY3" fmla="*/ 624263 h 779045"/>
                  <a:gd name="connsiteX4" fmla="*/ 614852 w 658114"/>
                  <a:gd name="connsiteY4" fmla="*/ 236844 h 779045"/>
                  <a:gd name="connsiteX5" fmla="*/ 657888 w 658114"/>
                  <a:gd name="connsiteY5" fmla="*/ 142573 h 779045"/>
                  <a:gd name="connsiteX6" fmla="*/ 627591 w 658114"/>
                  <a:gd name="connsiteY6" fmla="*/ 0 h 779045"/>
                  <a:gd name="connsiteX7" fmla="*/ 583623 w 658114"/>
                  <a:gd name="connsiteY7" fmla="*/ 52512 h 779045"/>
                  <a:gd name="connsiteX8" fmla="*/ 542294 w 658114"/>
                  <a:gd name="connsiteY8" fmla="*/ 20770 h 779045"/>
                  <a:gd name="connsiteX9" fmla="*/ 493649 w 658114"/>
                  <a:gd name="connsiteY9" fmla="*/ 65820 h 779045"/>
                  <a:gd name="connsiteX10" fmla="*/ 450575 w 658114"/>
                  <a:gd name="connsiteY10" fmla="*/ 13923 h 779045"/>
                  <a:gd name="connsiteX11" fmla="*/ 409901 w 658114"/>
                  <a:gd name="connsiteY11" fmla="*/ 119205 h 779045"/>
                  <a:gd name="connsiteX12" fmla="*/ 453714 w 658114"/>
                  <a:gd name="connsiteY12" fmla="*/ 193258 h 779045"/>
                  <a:gd name="connsiteX13" fmla="*/ 461963 w 658114"/>
                  <a:gd name="connsiteY13" fmla="*/ 557588 h 779045"/>
                  <a:gd name="connsiteX14" fmla="*/ 0 w 658114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50575 w 660932"/>
                  <a:gd name="connsiteY10" fmla="*/ 13923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93649 w 660932"/>
                  <a:gd name="connsiteY9" fmla="*/ 65820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79045 h 779045"/>
                  <a:gd name="connsiteX1" fmla="*/ 497682 w 660932"/>
                  <a:gd name="connsiteY1" fmla="*/ 779045 h 779045"/>
                  <a:gd name="connsiteX2" fmla="*/ 604837 w 660932"/>
                  <a:gd name="connsiteY2" fmla="*/ 731420 h 779045"/>
                  <a:gd name="connsiteX3" fmla="*/ 635794 w 660932"/>
                  <a:gd name="connsiteY3" fmla="*/ 624263 h 779045"/>
                  <a:gd name="connsiteX4" fmla="*/ 614852 w 660932"/>
                  <a:gd name="connsiteY4" fmla="*/ 236844 h 779045"/>
                  <a:gd name="connsiteX5" fmla="*/ 657888 w 660932"/>
                  <a:gd name="connsiteY5" fmla="*/ 142573 h 779045"/>
                  <a:gd name="connsiteX6" fmla="*/ 627591 w 660932"/>
                  <a:gd name="connsiteY6" fmla="*/ 0 h 779045"/>
                  <a:gd name="connsiteX7" fmla="*/ 583623 w 660932"/>
                  <a:gd name="connsiteY7" fmla="*/ 52512 h 779045"/>
                  <a:gd name="connsiteX8" fmla="*/ 542294 w 660932"/>
                  <a:gd name="connsiteY8" fmla="*/ 20770 h 779045"/>
                  <a:gd name="connsiteX9" fmla="*/ 481190 w 660932"/>
                  <a:gd name="connsiteY9" fmla="*/ 53765 h 779045"/>
                  <a:gd name="connsiteX10" fmla="*/ 440816 w 660932"/>
                  <a:gd name="connsiteY10" fmla="*/ 11308 h 779045"/>
                  <a:gd name="connsiteX11" fmla="*/ 409901 w 660932"/>
                  <a:gd name="connsiteY11" fmla="*/ 119205 h 779045"/>
                  <a:gd name="connsiteX12" fmla="*/ 453714 w 660932"/>
                  <a:gd name="connsiteY12" fmla="*/ 193258 h 779045"/>
                  <a:gd name="connsiteX13" fmla="*/ 461963 w 660932"/>
                  <a:gd name="connsiteY13" fmla="*/ 557588 h 779045"/>
                  <a:gd name="connsiteX14" fmla="*/ 0 w 660932"/>
                  <a:gd name="connsiteY14" fmla="*/ 557588 h 779045"/>
                  <a:gd name="connsiteX0" fmla="*/ 40481 w 660932"/>
                  <a:gd name="connsiteY0" fmla="*/ 783445 h 783445"/>
                  <a:gd name="connsiteX1" fmla="*/ 497682 w 660932"/>
                  <a:gd name="connsiteY1" fmla="*/ 783445 h 783445"/>
                  <a:gd name="connsiteX2" fmla="*/ 604837 w 660932"/>
                  <a:gd name="connsiteY2" fmla="*/ 735820 h 783445"/>
                  <a:gd name="connsiteX3" fmla="*/ 635794 w 660932"/>
                  <a:gd name="connsiteY3" fmla="*/ 628663 h 783445"/>
                  <a:gd name="connsiteX4" fmla="*/ 614852 w 660932"/>
                  <a:gd name="connsiteY4" fmla="*/ 241244 h 783445"/>
                  <a:gd name="connsiteX5" fmla="*/ 657888 w 660932"/>
                  <a:gd name="connsiteY5" fmla="*/ 146973 h 783445"/>
                  <a:gd name="connsiteX6" fmla="*/ 627591 w 660932"/>
                  <a:gd name="connsiteY6" fmla="*/ 4400 h 783445"/>
                  <a:gd name="connsiteX7" fmla="*/ 583623 w 660932"/>
                  <a:gd name="connsiteY7" fmla="*/ 56912 h 783445"/>
                  <a:gd name="connsiteX8" fmla="*/ 514124 w 660932"/>
                  <a:gd name="connsiteY8" fmla="*/ 190 h 783445"/>
                  <a:gd name="connsiteX9" fmla="*/ 481190 w 660932"/>
                  <a:gd name="connsiteY9" fmla="*/ 58165 h 783445"/>
                  <a:gd name="connsiteX10" fmla="*/ 440816 w 660932"/>
                  <a:gd name="connsiteY10" fmla="*/ 15708 h 783445"/>
                  <a:gd name="connsiteX11" fmla="*/ 409901 w 660932"/>
                  <a:gd name="connsiteY11" fmla="*/ 123605 h 783445"/>
                  <a:gd name="connsiteX12" fmla="*/ 453714 w 660932"/>
                  <a:gd name="connsiteY12" fmla="*/ 197658 h 783445"/>
                  <a:gd name="connsiteX13" fmla="*/ 461963 w 660932"/>
                  <a:gd name="connsiteY13" fmla="*/ 561988 h 783445"/>
                  <a:gd name="connsiteX14" fmla="*/ 0 w 660932"/>
                  <a:gd name="connsiteY14" fmla="*/ 561988 h 783445"/>
                  <a:gd name="connsiteX0" fmla="*/ 40481 w 660932"/>
                  <a:gd name="connsiteY0" fmla="*/ 783445 h 783445"/>
                  <a:gd name="connsiteX1" fmla="*/ 497682 w 660932"/>
                  <a:gd name="connsiteY1" fmla="*/ 783445 h 783445"/>
                  <a:gd name="connsiteX2" fmla="*/ 604837 w 660932"/>
                  <a:gd name="connsiteY2" fmla="*/ 735820 h 783445"/>
                  <a:gd name="connsiteX3" fmla="*/ 635794 w 660932"/>
                  <a:gd name="connsiteY3" fmla="*/ 628663 h 783445"/>
                  <a:gd name="connsiteX4" fmla="*/ 614852 w 660932"/>
                  <a:gd name="connsiteY4" fmla="*/ 241244 h 783445"/>
                  <a:gd name="connsiteX5" fmla="*/ 657888 w 660932"/>
                  <a:gd name="connsiteY5" fmla="*/ 146973 h 783445"/>
                  <a:gd name="connsiteX6" fmla="*/ 627591 w 660932"/>
                  <a:gd name="connsiteY6" fmla="*/ 4400 h 783445"/>
                  <a:gd name="connsiteX7" fmla="*/ 559981 w 660932"/>
                  <a:gd name="connsiteY7" fmla="*/ 54063 h 783445"/>
                  <a:gd name="connsiteX8" fmla="*/ 514124 w 660932"/>
                  <a:gd name="connsiteY8" fmla="*/ 190 h 783445"/>
                  <a:gd name="connsiteX9" fmla="*/ 481190 w 660932"/>
                  <a:gd name="connsiteY9" fmla="*/ 58165 h 783445"/>
                  <a:gd name="connsiteX10" fmla="*/ 440816 w 660932"/>
                  <a:gd name="connsiteY10" fmla="*/ 15708 h 783445"/>
                  <a:gd name="connsiteX11" fmla="*/ 409901 w 660932"/>
                  <a:gd name="connsiteY11" fmla="*/ 123605 h 783445"/>
                  <a:gd name="connsiteX12" fmla="*/ 453714 w 660932"/>
                  <a:gd name="connsiteY12" fmla="*/ 197658 h 783445"/>
                  <a:gd name="connsiteX13" fmla="*/ 461963 w 660932"/>
                  <a:gd name="connsiteY13" fmla="*/ 561988 h 783445"/>
                  <a:gd name="connsiteX14" fmla="*/ 0 w 660932"/>
                  <a:gd name="connsiteY14" fmla="*/ 561988 h 783445"/>
                  <a:gd name="connsiteX0" fmla="*/ 40481 w 658017"/>
                  <a:gd name="connsiteY0" fmla="*/ 786890 h 786890"/>
                  <a:gd name="connsiteX1" fmla="*/ 497682 w 658017"/>
                  <a:gd name="connsiteY1" fmla="*/ 786890 h 786890"/>
                  <a:gd name="connsiteX2" fmla="*/ 604837 w 658017"/>
                  <a:gd name="connsiteY2" fmla="*/ 739265 h 786890"/>
                  <a:gd name="connsiteX3" fmla="*/ 635794 w 658017"/>
                  <a:gd name="connsiteY3" fmla="*/ 632108 h 786890"/>
                  <a:gd name="connsiteX4" fmla="*/ 614852 w 658017"/>
                  <a:gd name="connsiteY4" fmla="*/ 244689 h 786890"/>
                  <a:gd name="connsiteX5" fmla="*/ 657888 w 658017"/>
                  <a:gd name="connsiteY5" fmla="*/ 150418 h 786890"/>
                  <a:gd name="connsiteX6" fmla="*/ 598315 w 658017"/>
                  <a:gd name="connsiteY6" fmla="*/ 0 h 786890"/>
                  <a:gd name="connsiteX7" fmla="*/ 559981 w 658017"/>
                  <a:gd name="connsiteY7" fmla="*/ 57508 h 786890"/>
                  <a:gd name="connsiteX8" fmla="*/ 514124 w 658017"/>
                  <a:gd name="connsiteY8" fmla="*/ 3635 h 786890"/>
                  <a:gd name="connsiteX9" fmla="*/ 481190 w 658017"/>
                  <a:gd name="connsiteY9" fmla="*/ 61610 h 786890"/>
                  <a:gd name="connsiteX10" fmla="*/ 440816 w 658017"/>
                  <a:gd name="connsiteY10" fmla="*/ 19153 h 786890"/>
                  <a:gd name="connsiteX11" fmla="*/ 409901 w 658017"/>
                  <a:gd name="connsiteY11" fmla="*/ 127050 h 786890"/>
                  <a:gd name="connsiteX12" fmla="*/ 453714 w 658017"/>
                  <a:gd name="connsiteY12" fmla="*/ 201103 h 786890"/>
                  <a:gd name="connsiteX13" fmla="*/ 461963 w 658017"/>
                  <a:gd name="connsiteY13" fmla="*/ 565433 h 786890"/>
                  <a:gd name="connsiteX14" fmla="*/ 0 w 658017"/>
                  <a:gd name="connsiteY14" fmla="*/ 565433 h 786890"/>
                  <a:gd name="connsiteX0" fmla="*/ 40481 w 658017"/>
                  <a:gd name="connsiteY0" fmla="*/ 786890 h 786890"/>
                  <a:gd name="connsiteX1" fmla="*/ 497682 w 658017"/>
                  <a:gd name="connsiteY1" fmla="*/ 786890 h 786890"/>
                  <a:gd name="connsiteX2" fmla="*/ 604837 w 658017"/>
                  <a:gd name="connsiteY2" fmla="*/ 739265 h 786890"/>
                  <a:gd name="connsiteX3" fmla="*/ 635794 w 658017"/>
                  <a:gd name="connsiteY3" fmla="*/ 632108 h 786890"/>
                  <a:gd name="connsiteX4" fmla="*/ 614852 w 658017"/>
                  <a:gd name="connsiteY4" fmla="*/ 244689 h 786890"/>
                  <a:gd name="connsiteX5" fmla="*/ 657888 w 658017"/>
                  <a:gd name="connsiteY5" fmla="*/ 150418 h 786890"/>
                  <a:gd name="connsiteX6" fmla="*/ 598315 w 658017"/>
                  <a:gd name="connsiteY6" fmla="*/ 0 h 786890"/>
                  <a:gd name="connsiteX7" fmla="*/ 554346 w 658017"/>
                  <a:gd name="connsiteY7" fmla="*/ 52513 h 786890"/>
                  <a:gd name="connsiteX8" fmla="*/ 514124 w 658017"/>
                  <a:gd name="connsiteY8" fmla="*/ 3635 h 786890"/>
                  <a:gd name="connsiteX9" fmla="*/ 481190 w 658017"/>
                  <a:gd name="connsiteY9" fmla="*/ 61610 h 786890"/>
                  <a:gd name="connsiteX10" fmla="*/ 440816 w 658017"/>
                  <a:gd name="connsiteY10" fmla="*/ 19153 h 786890"/>
                  <a:gd name="connsiteX11" fmla="*/ 409901 w 658017"/>
                  <a:gd name="connsiteY11" fmla="*/ 127050 h 786890"/>
                  <a:gd name="connsiteX12" fmla="*/ 453714 w 658017"/>
                  <a:gd name="connsiteY12" fmla="*/ 201103 h 786890"/>
                  <a:gd name="connsiteX13" fmla="*/ 461963 w 658017"/>
                  <a:gd name="connsiteY13" fmla="*/ 565433 h 786890"/>
                  <a:gd name="connsiteX14" fmla="*/ 0 w 658017"/>
                  <a:gd name="connsiteY14" fmla="*/ 565433 h 786890"/>
                  <a:gd name="connsiteX0" fmla="*/ 40481 w 644963"/>
                  <a:gd name="connsiteY0" fmla="*/ 786890 h 786890"/>
                  <a:gd name="connsiteX1" fmla="*/ 497682 w 644963"/>
                  <a:gd name="connsiteY1" fmla="*/ 786890 h 786890"/>
                  <a:gd name="connsiteX2" fmla="*/ 604837 w 644963"/>
                  <a:gd name="connsiteY2" fmla="*/ 739265 h 786890"/>
                  <a:gd name="connsiteX3" fmla="*/ 635794 w 644963"/>
                  <a:gd name="connsiteY3" fmla="*/ 632108 h 786890"/>
                  <a:gd name="connsiteX4" fmla="*/ 614852 w 644963"/>
                  <a:gd name="connsiteY4" fmla="*/ 244689 h 786890"/>
                  <a:gd name="connsiteX5" fmla="*/ 644791 w 644963"/>
                  <a:gd name="connsiteY5" fmla="*/ 127732 h 786890"/>
                  <a:gd name="connsiteX6" fmla="*/ 598315 w 644963"/>
                  <a:gd name="connsiteY6" fmla="*/ 0 h 786890"/>
                  <a:gd name="connsiteX7" fmla="*/ 554346 w 644963"/>
                  <a:gd name="connsiteY7" fmla="*/ 52513 h 786890"/>
                  <a:gd name="connsiteX8" fmla="*/ 514124 w 644963"/>
                  <a:gd name="connsiteY8" fmla="*/ 3635 h 786890"/>
                  <a:gd name="connsiteX9" fmla="*/ 481190 w 644963"/>
                  <a:gd name="connsiteY9" fmla="*/ 61610 h 786890"/>
                  <a:gd name="connsiteX10" fmla="*/ 440816 w 644963"/>
                  <a:gd name="connsiteY10" fmla="*/ 19153 h 786890"/>
                  <a:gd name="connsiteX11" fmla="*/ 409901 w 644963"/>
                  <a:gd name="connsiteY11" fmla="*/ 127050 h 786890"/>
                  <a:gd name="connsiteX12" fmla="*/ 453714 w 644963"/>
                  <a:gd name="connsiteY12" fmla="*/ 201103 h 786890"/>
                  <a:gd name="connsiteX13" fmla="*/ 461963 w 644963"/>
                  <a:gd name="connsiteY13" fmla="*/ 565433 h 786890"/>
                  <a:gd name="connsiteX14" fmla="*/ 0 w 644963"/>
                  <a:gd name="connsiteY14" fmla="*/ 565433 h 786890"/>
                  <a:gd name="connsiteX0" fmla="*/ 56916 w 644963"/>
                  <a:gd name="connsiteY0" fmla="*/ 829645 h 829645"/>
                  <a:gd name="connsiteX1" fmla="*/ 497682 w 644963"/>
                  <a:gd name="connsiteY1" fmla="*/ 786890 h 829645"/>
                  <a:gd name="connsiteX2" fmla="*/ 604837 w 644963"/>
                  <a:gd name="connsiteY2" fmla="*/ 739265 h 829645"/>
                  <a:gd name="connsiteX3" fmla="*/ 635794 w 644963"/>
                  <a:gd name="connsiteY3" fmla="*/ 632108 h 829645"/>
                  <a:gd name="connsiteX4" fmla="*/ 614852 w 644963"/>
                  <a:gd name="connsiteY4" fmla="*/ 244689 h 829645"/>
                  <a:gd name="connsiteX5" fmla="*/ 644791 w 644963"/>
                  <a:gd name="connsiteY5" fmla="*/ 127732 h 829645"/>
                  <a:gd name="connsiteX6" fmla="*/ 598315 w 644963"/>
                  <a:gd name="connsiteY6" fmla="*/ 0 h 829645"/>
                  <a:gd name="connsiteX7" fmla="*/ 554346 w 644963"/>
                  <a:gd name="connsiteY7" fmla="*/ 52513 h 829645"/>
                  <a:gd name="connsiteX8" fmla="*/ 514124 w 644963"/>
                  <a:gd name="connsiteY8" fmla="*/ 3635 h 829645"/>
                  <a:gd name="connsiteX9" fmla="*/ 481190 w 644963"/>
                  <a:gd name="connsiteY9" fmla="*/ 61610 h 829645"/>
                  <a:gd name="connsiteX10" fmla="*/ 440816 w 644963"/>
                  <a:gd name="connsiteY10" fmla="*/ 19153 h 829645"/>
                  <a:gd name="connsiteX11" fmla="*/ 409901 w 644963"/>
                  <a:gd name="connsiteY11" fmla="*/ 127050 h 829645"/>
                  <a:gd name="connsiteX12" fmla="*/ 453714 w 644963"/>
                  <a:gd name="connsiteY12" fmla="*/ 201103 h 829645"/>
                  <a:gd name="connsiteX13" fmla="*/ 461963 w 644963"/>
                  <a:gd name="connsiteY13" fmla="*/ 565433 h 829645"/>
                  <a:gd name="connsiteX14" fmla="*/ 0 w 644963"/>
                  <a:gd name="connsiteY14" fmla="*/ 565433 h 829645"/>
                  <a:gd name="connsiteX0" fmla="*/ 56745 w 644792"/>
                  <a:gd name="connsiteY0" fmla="*/ 829645 h 829645"/>
                  <a:gd name="connsiteX1" fmla="*/ 497511 w 644792"/>
                  <a:gd name="connsiteY1" fmla="*/ 786890 h 829645"/>
                  <a:gd name="connsiteX2" fmla="*/ 604666 w 644792"/>
                  <a:gd name="connsiteY2" fmla="*/ 739265 h 829645"/>
                  <a:gd name="connsiteX3" fmla="*/ 635623 w 644792"/>
                  <a:gd name="connsiteY3" fmla="*/ 632108 h 829645"/>
                  <a:gd name="connsiteX4" fmla="*/ 614681 w 644792"/>
                  <a:gd name="connsiteY4" fmla="*/ 244689 h 829645"/>
                  <a:gd name="connsiteX5" fmla="*/ 644620 w 644792"/>
                  <a:gd name="connsiteY5" fmla="*/ 127732 h 829645"/>
                  <a:gd name="connsiteX6" fmla="*/ 598144 w 644792"/>
                  <a:gd name="connsiteY6" fmla="*/ 0 h 829645"/>
                  <a:gd name="connsiteX7" fmla="*/ 554175 w 644792"/>
                  <a:gd name="connsiteY7" fmla="*/ 52513 h 829645"/>
                  <a:gd name="connsiteX8" fmla="*/ 513953 w 644792"/>
                  <a:gd name="connsiteY8" fmla="*/ 3635 h 829645"/>
                  <a:gd name="connsiteX9" fmla="*/ 481019 w 644792"/>
                  <a:gd name="connsiteY9" fmla="*/ 61610 h 829645"/>
                  <a:gd name="connsiteX10" fmla="*/ 440645 w 644792"/>
                  <a:gd name="connsiteY10" fmla="*/ 19153 h 829645"/>
                  <a:gd name="connsiteX11" fmla="*/ 409730 w 644792"/>
                  <a:gd name="connsiteY11" fmla="*/ 127050 h 829645"/>
                  <a:gd name="connsiteX12" fmla="*/ 453543 w 644792"/>
                  <a:gd name="connsiteY12" fmla="*/ 201103 h 829645"/>
                  <a:gd name="connsiteX13" fmla="*/ 461792 w 644792"/>
                  <a:gd name="connsiteY13" fmla="*/ 565433 h 829645"/>
                  <a:gd name="connsiteX14" fmla="*/ 0 w 644792"/>
                  <a:gd name="connsiteY14" fmla="*/ 603828 h 829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4792" h="829645">
                    <a:moveTo>
                      <a:pt x="56745" y="829645"/>
                    </a:moveTo>
                    <a:cubicBezTo>
                      <a:pt x="203667" y="815393"/>
                      <a:pt x="406191" y="801953"/>
                      <a:pt x="497511" y="786890"/>
                    </a:cubicBezTo>
                    <a:cubicBezTo>
                      <a:pt x="588831" y="771827"/>
                      <a:pt x="581647" y="765062"/>
                      <a:pt x="604666" y="739265"/>
                    </a:cubicBezTo>
                    <a:cubicBezTo>
                      <a:pt x="627685" y="713468"/>
                      <a:pt x="633954" y="714537"/>
                      <a:pt x="635623" y="632108"/>
                    </a:cubicBezTo>
                    <a:cubicBezTo>
                      <a:pt x="637292" y="549679"/>
                      <a:pt x="613182" y="328752"/>
                      <a:pt x="614681" y="244689"/>
                    </a:cubicBezTo>
                    <a:cubicBezTo>
                      <a:pt x="616181" y="160626"/>
                      <a:pt x="647376" y="168513"/>
                      <a:pt x="644620" y="127732"/>
                    </a:cubicBezTo>
                    <a:cubicBezTo>
                      <a:pt x="641864" y="86951"/>
                      <a:pt x="617575" y="36179"/>
                      <a:pt x="598144" y="0"/>
                    </a:cubicBezTo>
                    <a:cubicBezTo>
                      <a:pt x="577506" y="794"/>
                      <a:pt x="568207" y="51907"/>
                      <a:pt x="554175" y="52513"/>
                    </a:cubicBezTo>
                    <a:cubicBezTo>
                      <a:pt x="540143" y="53119"/>
                      <a:pt x="514747" y="17129"/>
                      <a:pt x="513953" y="3635"/>
                    </a:cubicBezTo>
                    <a:cubicBezTo>
                      <a:pt x="494109" y="-334"/>
                      <a:pt x="493237" y="59024"/>
                      <a:pt x="481019" y="61610"/>
                    </a:cubicBezTo>
                    <a:cubicBezTo>
                      <a:pt x="468801" y="64196"/>
                      <a:pt x="450646" y="52716"/>
                      <a:pt x="440645" y="19153"/>
                    </a:cubicBezTo>
                    <a:cubicBezTo>
                      <a:pt x="401354" y="60577"/>
                      <a:pt x="407580" y="96725"/>
                      <a:pt x="409730" y="127050"/>
                    </a:cubicBezTo>
                    <a:cubicBezTo>
                      <a:pt x="411880" y="157375"/>
                      <a:pt x="419832" y="155324"/>
                      <a:pt x="453543" y="201103"/>
                    </a:cubicBezTo>
                    <a:cubicBezTo>
                      <a:pt x="456406" y="283939"/>
                      <a:pt x="461792" y="442402"/>
                      <a:pt x="461792" y="565433"/>
                    </a:cubicBezTo>
                    <a:lnTo>
                      <a:pt x="0" y="603828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B33EDFA-DCC9-EF4B-63BD-2EA16AA48A21}"/>
                  </a:ext>
                </a:extLst>
              </p:cNvPr>
              <p:cNvSpPr/>
              <p:nvPr/>
            </p:nvSpPr>
            <p:spPr bwMode="auto">
              <a:xfrm rot="6358533">
                <a:off x="5304190" y="4512708"/>
                <a:ext cx="1069975" cy="698500"/>
              </a:xfrm>
              <a:custGeom>
                <a:avLst/>
                <a:gdLst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975" h="698500">
                    <a:moveTo>
                      <a:pt x="263525" y="698500"/>
                    </a:moveTo>
                    <a:cubicBezTo>
                      <a:pt x="289983" y="618067"/>
                      <a:pt x="309297" y="521891"/>
                      <a:pt x="350043" y="464344"/>
                    </a:cubicBezTo>
                    <a:cubicBezTo>
                      <a:pt x="390789" y="406797"/>
                      <a:pt x="440796" y="351366"/>
                      <a:pt x="508000" y="353218"/>
                    </a:cubicBezTo>
                    <a:cubicBezTo>
                      <a:pt x="575204" y="355070"/>
                      <a:pt x="693472" y="451645"/>
                      <a:pt x="753268" y="475457"/>
                    </a:cubicBezTo>
                    <a:cubicBezTo>
                      <a:pt x="813064" y="499270"/>
                      <a:pt x="837009" y="507073"/>
                      <a:pt x="866775" y="496093"/>
                    </a:cubicBezTo>
                    <a:cubicBezTo>
                      <a:pt x="896541" y="485113"/>
                      <a:pt x="914664" y="458523"/>
                      <a:pt x="931862" y="409575"/>
                    </a:cubicBezTo>
                    <a:cubicBezTo>
                      <a:pt x="949060" y="360627"/>
                      <a:pt x="946943" y="252148"/>
                      <a:pt x="969962" y="202406"/>
                    </a:cubicBezTo>
                    <a:cubicBezTo>
                      <a:pt x="992981" y="152664"/>
                      <a:pt x="1036637" y="153459"/>
                      <a:pt x="1069975" y="111125"/>
                    </a:cubicBezTo>
                    <a:cubicBezTo>
                      <a:pt x="1050925" y="106892"/>
                      <a:pt x="1027113" y="109802"/>
                      <a:pt x="1012825" y="98425"/>
                    </a:cubicBezTo>
                    <a:cubicBezTo>
                      <a:pt x="998537" y="87048"/>
                      <a:pt x="1009650" y="67204"/>
                      <a:pt x="1008063" y="51593"/>
                    </a:cubicBezTo>
                    <a:cubicBezTo>
                      <a:pt x="987690" y="51329"/>
                      <a:pt x="969699" y="62970"/>
                      <a:pt x="951707" y="46037"/>
                    </a:cubicBezTo>
                    <a:cubicBezTo>
                      <a:pt x="933715" y="29104"/>
                      <a:pt x="952765" y="16933"/>
                      <a:pt x="955675" y="0"/>
                    </a:cubicBezTo>
                    <a:cubicBezTo>
                      <a:pt x="908050" y="21431"/>
                      <a:pt x="846138" y="19051"/>
                      <a:pt x="812800" y="73819"/>
                    </a:cubicBezTo>
                    <a:cubicBezTo>
                      <a:pt x="779462" y="128587"/>
                      <a:pt x="805921" y="239316"/>
                      <a:pt x="758825" y="250825"/>
                    </a:cubicBezTo>
                    <a:cubicBezTo>
                      <a:pt x="711729" y="262334"/>
                      <a:pt x="627724" y="153326"/>
                      <a:pt x="530225" y="142875"/>
                    </a:cubicBezTo>
                    <a:cubicBezTo>
                      <a:pt x="432726" y="132424"/>
                      <a:pt x="275168" y="196850"/>
                      <a:pt x="173831" y="302418"/>
                    </a:cubicBezTo>
                    <a:cubicBezTo>
                      <a:pt x="72494" y="407986"/>
                      <a:pt x="34925" y="499533"/>
                      <a:pt x="0" y="644525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790F729-F176-250C-0721-863D366EAF06}"/>
                </a:ext>
              </a:extLst>
            </p:cNvPr>
            <p:cNvGrpSpPr/>
            <p:nvPr/>
          </p:nvGrpSpPr>
          <p:grpSpPr>
            <a:xfrm rot="1647471">
              <a:off x="2493238" y="-360218"/>
              <a:ext cx="1187682" cy="1167530"/>
              <a:chOff x="2424882" y="-98187"/>
              <a:chExt cx="1187682" cy="1167530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E9C87BD-1D40-1977-5224-CAA2192B423E}"/>
                  </a:ext>
                </a:extLst>
              </p:cNvPr>
              <p:cNvSpPr/>
              <p:nvPr/>
            </p:nvSpPr>
            <p:spPr bwMode="auto">
              <a:xfrm rot="4500000">
                <a:off x="2434958" y="-108263"/>
                <a:ext cx="1167530" cy="1187682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76512 w 655241"/>
                  <a:gd name="connsiteY9" fmla="*/ 610711 h 666551"/>
                  <a:gd name="connsiteX10" fmla="*/ 477766 w 655241"/>
                  <a:gd name="connsiteY10" fmla="*/ 656776 h 666551"/>
                  <a:gd name="connsiteX11" fmla="*/ 471068 w 655241"/>
                  <a:gd name="connsiteY11" fmla="*/ 659780 h 666551"/>
                  <a:gd name="connsiteX12" fmla="*/ 424582 w 655241"/>
                  <a:gd name="connsiteY12" fmla="*/ 666551 h 666551"/>
                  <a:gd name="connsiteX13" fmla="*/ 198610 w 655241"/>
                  <a:gd name="connsiteY13" fmla="*/ 400443 h 666551"/>
                  <a:gd name="connsiteX14" fmla="*/ 196241 w 655241"/>
                  <a:gd name="connsiteY14" fmla="*/ 366494 h 666551"/>
                  <a:gd name="connsiteX15" fmla="*/ 193723 w 655241"/>
                  <a:gd name="connsiteY15" fmla="*/ 368611 h 666551"/>
                  <a:gd name="connsiteX16" fmla="*/ 0 w 655241"/>
                  <a:gd name="connsiteY16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cubicBezTo>
                      <a:pt x="498532" y="635152"/>
                      <a:pt x="498329" y="622931"/>
                      <a:pt x="498127" y="610711"/>
                    </a:cubicBezTo>
                    <a:cubicBezTo>
                      <a:pt x="494423" y="604601"/>
                      <a:pt x="479905" y="603034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45B7363C-7347-2B04-726E-E645703B7641}"/>
                  </a:ext>
                </a:extLst>
              </p:cNvPr>
              <p:cNvSpPr/>
              <p:nvPr/>
            </p:nvSpPr>
            <p:spPr bwMode="auto">
              <a:xfrm rot="20700000">
                <a:off x="2711267" y="152698"/>
                <a:ext cx="372168" cy="372168"/>
              </a:xfrm>
              <a:prstGeom prst="ellipse">
                <a:avLst/>
              </a:pr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2DC2349-AF8E-0388-9E81-E16C475125A7}"/>
                  </a:ext>
                </a:extLst>
              </p:cNvPr>
              <p:cNvSpPr/>
              <p:nvPr/>
            </p:nvSpPr>
            <p:spPr bwMode="auto">
              <a:xfrm rot="20700000">
                <a:off x="2762539" y="217055"/>
                <a:ext cx="184933" cy="184933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EE8F7EE-F34D-E70B-CCD6-FAFE89FBBEDC}"/>
                  </a:ext>
                </a:extLst>
              </p:cNvPr>
              <p:cNvSpPr/>
              <p:nvPr/>
            </p:nvSpPr>
            <p:spPr bwMode="auto">
              <a:xfrm rot="20700000">
                <a:off x="2812358" y="262240"/>
                <a:ext cx="81465" cy="8146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E2ACEAF-0175-D79A-1716-6B799D815862}"/>
              </a:ext>
            </a:extLst>
          </p:cNvPr>
          <p:cNvGrpSpPr/>
          <p:nvPr/>
        </p:nvGrpSpPr>
        <p:grpSpPr>
          <a:xfrm>
            <a:off x="744113" y="1359504"/>
            <a:ext cx="2592173" cy="1799010"/>
            <a:chOff x="2712447" y="4784725"/>
            <a:chExt cx="1883953" cy="1307494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DD3C919-4F32-D316-F872-CD3463F298CE}"/>
                </a:ext>
              </a:extLst>
            </p:cNvPr>
            <p:cNvSpPr/>
            <p:nvPr/>
          </p:nvSpPr>
          <p:spPr bwMode="auto">
            <a:xfrm rot="19800000">
              <a:off x="2841332" y="5246277"/>
              <a:ext cx="470485" cy="440423"/>
            </a:xfrm>
            <a:custGeom>
              <a:avLst/>
              <a:gdLst>
                <a:gd name="connsiteX0" fmla="*/ 354522 w 470485"/>
                <a:gd name="connsiteY0" fmla="*/ 8068 h 440423"/>
                <a:gd name="connsiteX1" fmla="*/ 382532 w 470485"/>
                <a:gd name="connsiteY1" fmla="*/ 44572 h 440423"/>
                <a:gd name="connsiteX2" fmla="*/ 468070 w 470485"/>
                <a:gd name="connsiteY2" fmla="*/ 363805 h 440423"/>
                <a:gd name="connsiteX3" fmla="*/ 468050 w 470485"/>
                <a:gd name="connsiteY3" fmla="*/ 363962 h 440423"/>
                <a:gd name="connsiteX4" fmla="*/ 468427 w 470485"/>
                <a:gd name="connsiteY4" fmla="*/ 364736 h 440423"/>
                <a:gd name="connsiteX5" fmla="*/ 462422 w 470485"/>
                <a:gd name="connsiteY5" fmla="*/ 410354 h 440423"/>
                <a:gd name="connsiteX6" fmla="*/ 380299 w 470485"/>
                <a:gd name="connsiteY6" fmla="*/ 432359 h 440423"/>
                <a:gd name="connsiteX7" fmla="*/ 94083 w 470485"/>
                <a:gd name="connsiteY7" fmla="*/ 267112 h 440423"/>
                <a:gd name="connsiteX8" fmla="*/ 79422 w 470485"/>
                <a:gd name="connsiteY8" fmla="*/ 254180 h 440423"/>
                <a:gd name="connsiteX9" fmla="*/ 70405 w 470485"/>
                <a:gd name="connsiteY9" fmla="*/ 255493 h 440423"/>
                <a:gd name="connsiteX10" fmla="*/ 0 w 470485"/>
                <a:gd name="connsiteY10" fmla="*/ 230747 h 440423"/>
                <a:gd name="connsiteX11" fmla="*/ 5533 w 470485"/>
                <a:gd name="connsiteY11" fmla="*/ 221115 h 440423"/>
                <a:gd name="connsiteX12" fmla="*/ 20151 w 470485"/>
                <a:gd name="connsiteY12" fmla="*/ 213494 h 440423"/>
                <a:gd name="connsiteX13" fmla="*/ 5008 w 470485"/>
                <a:gd name="connsiteY13" fmla="*/ 200644 h 440423"/>
                <a:gd name="connsiteX14" fmla="*/ 10540 w 470485"/>
                <a:gd name="connsiteY14" fmla="*/ 191011 h 440423"/>
                <a:gd name="connsiteX15" fmla="*/ 25160 w 470485"/>
                <a:gd name="connsiteY15" fmla="*/ 183390 h 440423"/>
                <a:gd name="connsiteX16" fmla="*/ 10015 w 470485"/>
                <a:gd name="connsiteY16" fmla="*/ 170539 h 440423"/>
                <a:gd name="connsiteX17" fmla="*/ 80420 w 470485"/>
                <a:gd name="connsiteY17" fmla="*/ 145793 h 440423"/>
                <a:gd name="connsiteX18" fmla="*/ 130204 w 470485"/>
                <a:gd name="connsiteY18" fmla="*/ 153041 h 440423"/>
                <a:gd name="connsiteX19" fmla="*/ 133863 w 470485"/>
                <a:gd name="connsiteY19" fmla="*/ 156146 h 440423"/>
                <a:gd name="connsiteX20" fmla="*/ 154201 w 470485"/>
                <a:gd name="connsiteY20" fmla="*/ 162985 h 440423"/>
                <a:gd name="connsiteX21" fmla="*/ 314597 w 470485"/>
                <a:gd name="connsiteY21" fmla="*/ 255589 h 440423"/>
                <a:gd name="connsiteX22" fmla="*/ 266393 w 470485"/>
                <a:gd name="connsiteY22" fmla="*/ 75691 h 440423"/>
                <a:gd name="connsiteX23" fmla="*/ 308903 w 470485"/>
                <a:gd name="connsiteY23" fmla="*/ 2062 h 440423"/>
                <a:gd name="connsiteX24" fmla="*/ 354522 w 470485"/>
                <a:gd name="connsiteY24" fmla="*/ 8068 h 44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485" h="440423">
                  <a:moveTo>
                    <a:pt x="354522" y="8068"/>
                  </a:moveTo>
                  <a:cubicBezTo>
                    <a:pt x="367846" y="15761"/>
                    <a:pt x="378236" y="28537"/>
                    <a:pt x="382532" y="44572"/>
                  </a:cubicBezTo>
                  <a:lnTo>
                    <a:pt x="468070" y="363805"/>
                  </a:lnTo>
                  <a:lnTo>
                    <a:pt x="468050" y="363962"/>
                  </a:lnTo>
                  <a:lnTo>
                    <a:pt x="468427" y="364736"/>
                  </a:lnTo>
                  <a:cubicBezTo>
                    <a:pt x="472409" y="379597"/>
                    <a:pt x="470722" y="395978"/>
                    <a:pt x="462422" y="410354"/>
                  </a:cubicBezTo>
                  <a:cubicBezTo>
                    <a:pt x="445821" y="439108"/>
                    <a:pt x="409053" y="448960"/>
                    <a:pt x="380299" y="432359"/>
                  </a:cubicBezTo>
                  <a:lnTo>
                    <a:pt x="94083" y="267112"/>
                  </a:lnTo>
                  <a:lnTo>
                    <a:pt x="79422" y="254180"/>
                  </a:lnTo>
                  <a:lnTo>
                    <a:pt x="70405" y="255493"/>
                  </a:lnTo>
                  <a:cubicBezTo>
                    <a:pt x="31521" y="255493"/>
                    <a:pt x="0" y="244414"/>
                    <a:pt x="0" y="230747"/>
                  </a:cubicBezTo>
                  <a:cubicBezTo>
                    <a:pt x="0" y="227330"/>
                    <a:pt x="1970" y="224075"/>
                    <a:pt x="5533" y="221115"/>
                  </a:cubicBezTo>
                  <a:lnTo>
                    <a:pt x="20151" y="213494"/>
                  </a:lnTo>
                  <a:lnTo>
                    <a:pt x="5008" y="200644"/>
                  </a:lnTo>
                  <a:cubicBezTo>
                    <a:pt x="5008" y="197227"/>
                    <a:pt x="6978" y="193972"/>
                    <a:pt x="10540" y="191011"/>
                  </a:cubicBezTo>
                  <a:lnTo>
                    <a:pt x="25160" y="183390"/>
                  </a:lnTo>
                  <a:lnTo>
                    <a:pt x="10015" y="170539"/>
                  </a:lnTo>
                  <a:cubicBezTo>
                    <a:pt x="10015" y="156872"/>
                    <a:pt x="41536" y="145793"/>
                    <a:pt x="80420" y="145793"/>
                  </a:cubicBezTo>
                  <a:cubicBezTo>
                    <a:pt x="99862" y="145793"/>
                    <a:pt x="117463" y="148563"/>
                    <a:pt x="130204" y="153041"/>
                  </a:cubicBezTo>
                  <a:lnTo>
                    <a:pt x="133863" y="156146"/>
                  </a:lnTo>
                  <a:lnTo>
                    <a:pt x="154201" y="162985"/>
                  </a:lnTo>
                  <a:lnTo>
                    <a:pt x="314597" y="255589"/>
                  </a:lnTo>
                  <a:lnTo>
                    <a:pt x="266393" y="75691"/>
                  </a:lnTo>
                  <a:cubicBezTo>
                    <a:pt x="257800" y="43621"/>
                    <a:pt x="276832" y="10655"/>
                    <a:pt x="308903" y="2062"/>
                  </a:cubicBezTo>
                  <a:cubicBezTo>
                    <a:pt x="324939" y="-2234"/>
                    <a:pt x="341197" y="376"/>
                    <a:pt x="354522" y="8068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F97B046-4EC4-BDD0-6CE0-848ABC53574F}"/>
                </a:ext>
              </a:extLst>
            </p:cNvPr>
            <p:cNvSpPr/>
            <p:nvPr/>
          </p:nvSpPr>
          <p:spPr bwMode="auto">
            <a:xfrm>
              <a:off x="3219449" y="4784725"/>
              <a:ext cx="1183235" cy="1307494"/>
            </a:xfrm>
            <a:custGeom>
              <a:avLst/>
              <a:gdLst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1006590 w 1183235"/>
                <a:gd name="connsiteY13" fmla="*/ 650073 h 1307494"/>
                <a:gd name="connsiteX14" fmla="*/ 987518 w 1183235"/>
                <a:gd name="connsiteY14" fmla="*/ 666948 h 1307494"/>
                <a:gd name="connsiteX15" fmla="*/ 525194 w 1183235"/>
                <a:gd name="connsiteY15" fmla="*/ 773112 h 1307494"/>
                <a:gd name="connsiteX16" fmla="*/ 0 w 1183235"/>
                <a:gd name="connsiteY16" fmla="*/ 500856 h 1307494"/>
                <a:gd name="connsiteX17" fmla="*/ 547359 w 1183235"/>
                <a:gd name="connsiteY17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987518 w 1183235"/>
                <a:gd name="connsiteY13" fmla="*/ 666948 h 1307494"/>
                <a:gd name="connsiteX14" fmla="*/ 525194 w 1183235"/>
                <a:gd name="connsiteY14" fmla="*/ 773112 h 1307494"/>
                <a:gd name="connsiteX15" fmla="*/ 0 w 1183235"/>
                <a:gd name="connsiteY15" fmla="*/ 500856 h 1307494"/>
                <a:gd name="connsiteX16" fmla="*/ 547359 w 1183235"/>
                <a:gd name="connsiteY16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987518 w 1183235"/>
                <a:gd name="connsiteY13" fmla="*/ 666948 h 1307494"/>
                <a:gd name="connsiteX14" fmla="*/ 959645 w 1183235"/>
                <a:gd name="connsiteY14" fmla="*/ 685006 h 1307494"/>
                <a:gd name="connsiteX15" fmla="*/ 525194 w 1183235"/>
                <a:gd name="connsiteY15" fmla="*/ 773112 h 1307494"/>
                <a:gd name="connsiteX16" fmla="*/ 0 w 1183235"/>
                <a:gd name="connsiteY16" fmla="*/ 500856 h 1307494"/>
                <a:gd name="connsiteX17" fmla="*/ 547359 w 1183235"/>
                <a:gd name="connsiteY17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987518 w 1183235"/>
                <a:gd name="connsiteY13" fmla="*/ 666948 h 1307494"/>
                <a:gd name="connsiteX14" fmla="*/ 959645 w 1183235"/>
                <a:gd name="connsiteY14" fmla="*/ 685006 h 1307494"/>
                <a:gd name="connsiteX15" fmla="*/ 525194 w 1183235"/>
                <a:gd name="connsiteY15" fmla="*/ 773112 h 1307494"/>
                <a:gd name="connsiteX16" fmla="*/ 0 w 1183235"/>
                <a:gd name="connsiteY16" fmla="*/ 500856 h 1307494"/>
                <a:gd name="connsiteX17" fmla="*/ 547359 w 1183235"/>
                <a:gd name="connsiteY17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987518 w 1183235"/>
                <a:gd name="connsiteY13" fmla="*/ 666948 h 1307494"/>
                <a:gd name="connsiteX14" fmla="*/ 959645 w 1183235"/>
                <a:gd name="connsiteY14" fmla="*/ 685006 h 1307494"/>
                <a:gd name="connsiteX15" fmla="*/ 525194 w 1183235"/>
                <a:gd name="connsiteY15" fmla="*/ 773112 h 1307494"/>
                <a:gd name="connsiteX16" fmla="*/ 0 w 1183235"/>
                <a:gd name="connsiteY16" fmla="*/ 500856 h 1307494"/>
                <a:gd name="connsiteX17" fmla="*/ 547359 w 1183235"/>
                <a:gd name="connsiteY17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1013962 w 1183235"/>
                <a:gd name="connsiteY12" fmla="*/ 698481 h 1307494"/>
                <a:gd name="connsiteX13" fmla="*/ 959645 w 1183235"/>
                <a:gd name="connsiteY13" fmla="*/ 685006 h 1307494"/>
                <a:gd name="connsiteX14" fmla="*/ 525194 w 1183235"/>
                <a:gd name="connsiteY14" fmla="*/ 773112 h 1307494"/>
                <a:gd name="connsiteX15" fmla="*/ 0 w 1183235"/>
                <a:gd name="connsiteY15" fmla="*/ 500856 h 1307494"/>
                <a:gd name="connsiteX16" fmla="*/ 547359 w 1183235"/>
                <a:gd name="connsiteY16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959645 w 1183235"/>
                <a:gd name="connsiteY12" fmla="*/ 685006 h 1307494"/>
                <a:gd name="connsiteX13" fmla="*/ 525194 w 1183235"/>
                <a:gd name="connsiteY13" fmla="*/ 773112 h 1307494"/>
                <a:gd name="connsiteX14" fmla="*/ 0 w 1183235"/>
                <a:gd name="connsiteY14" fmla="*/ 500856 h 1307494"/>
                <a:gd name="connsiteX15" fmla="*/ 547359 w 1183235"/>
                <a:gd name="connsiteY15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959645 w 1183235"/>
                <a:gd name="connsiteY12" fmla="*/ 685006 h 1307494"/>
                <a:gd name="connsiteX13" fmla="*/ 525194 w 1183235"/>
                <a:gd name="connsiteY13" fmla="*/ 773112 h 1307494"/>
                <a:gd name="connsiteX14" fmla="*/ 0 w 1183235"/>
                <a:gd name="connsiteY14" fmla="*/ 500856 h 1307494"/>
                <a:gd name="connsiteX15" fmla="*/ 547359 w 1183235"/>
                <a:gd name="connsiteY15" fmla="*/ 0 h 1307494"/>
                <a:gd name="connsiteX0" fmla="*/ 547359 w 1183235"/>
                <a:gd name="connsiteY0" fmla="*/ 0 h 1307494"/>
                <a:gd name="connsiteX1" fmla="*/ 929049 w 1183235"/>
                <a:gd name="connsiteY1" fmla="*/ 182206 h 1307494"/>
                <a:gd name="connsiteX2" fmla="*/ 968682 w 1183235"/>
                <a:gd name="connsiteY2" fmla="*/ 230764 h 1307494"/>
                <a:gd name="connsiteX3" fmla="*/ 1020505 w 1183235"/>
                <a:gd name="connsiteY3" fmla="*/ 273601 h 1307494"/>
                <a:gd name="connsiteX4" fmla="*/ 1183235 w 1183235"/>
                <a:gd name="connsiteY4" fmla="*/ 739695 h 1307494"/>
                <a:gd name="connsiteX5" fmla="*/ 957809 w 1183235"/>
                <a:gd name="connsiteY5" fmla="*/ 1257613 h 1307494"/>
                <a:gd name="connsiteX6" fmla="*/ 901529 w 1183235"/>
                <a:gd name="connsiteY6" fmla="*/ 1289252 h 1307494"/>
                <a:gd name="connsiteX7" fmla="*/ 811175 w 1183235"/>
                <a:gd name="connsiteY7" fmla="*/ 1307494 h 1307494"/>
                <a:gd name="connsiteX8" fmla="*/ 579049 w 1183235"/>
                <a:gd name="connsiteY8" fmla="*/ 1075368 h 1307494"/>
                <a:gd name="connsiteX9" fmla="*/ 811175 w 1183235"/>
                <a:gd name="connsiteY9" fmla="*/ 843242 h 1307494"/>
                <a:gd name="connsiteX10" fmla="*/ 975313 w 1183235"/>
                <a:gd name="connsiteY10" fmla="*/ 911230 h 1307494"/>
                <a:gd name="connsiteX11" fmla="*/ 999589 w 1183235"/>
                <a:gd name="connsiteY11" fmla="*/ 940368 h 1307494"/>
                <a:gd name="connsiteX12" fmla="*/ 959645 w 1183235"/>
                <a:gd name="connsiteY12" fmla="*/ 685006 h 1307494"/>
                <a:gd name="connsiteX13" fmla="*/ 525194 w 1183235"/>
                <a:gd name="connsiteY13" fmla="*/ 773112 h 1307494"/>
                <a:gd name="connsiteX14" fmla="*/ 0 w 1183235"/>
                <a:gd name="connsiteY14" fmla="*/ 500856 h 1307494"/>
                <a:gd name="connsiteX15" fmla="*/ 547359 w 1183235"/>
                <a:gd name="connsiteY15" fmla="*/ 0 h 130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83235" h="1307494">
                  <a:moveTo>
                    <a:pt x="547359" y="0"/>
                  </a:moveTo>
                  <a:cubicBezTo>
                    <a:pt x="697284" y="0"/>
                    <a:pt x="831907" y="79733"/>
                    <a:pt x="929049" y="182206"/>
                  </a:cubicBezTo>
                  <a:lnTo>
                    <a:pt x="968682" y="230764"/>
                  </a:lnTo>
                  <a:lnTo>
                    <a:pt x="1020505" y="273601"/>
                  </a:lnTo>
                  <a:cubicBezTo>
                    <a:pt x="1118685" y="374613"/>
                    <a:pt x="1183235" y="545674"/>
                    <a:pt x="1183235" y="739695"/>
                  </a:cubicBezTo>
                  <a:cubicBezTo>
                    <a:pt x="1183235" y="972520"/>
                    <a:pt x="1090282" y="1172283"/>
                    <a:pt x="957809" y="1257613"/>
                  </a:cubicBezTo>
                  <a:lnTo>
                    <a:pt x="901529" y="1289252"/>
                  </a:lnTo>
                  <a:cubicBezTo>
                    <a:pt x="873758" y="1300999"/>
                    <a:pt x="843225" y="1307494"/>
                    <a:pt x="811175" y="1307494"/>
                  </a:cubicBezTo>
                  <a:cubicBezTo>
                    <a:pt x="682975" y="1307494"/>
                    <a:pt x="579049" y="1203568"/>
                    <a:pt x="579049" y="1075368"/>
                  </a:cubicBezTo>
                  <a:cubicBezTo>
                    <a:pt x="579049" y="947168"/>
                    <a:pt x="682975" y="843242"/>
                    <a:pt x="811175" y="843242"/>
                  </a:cubicBezTo>
                  <a:cubicBezTo>
                    <a:pt x="875275" y="843242"/>
                    <a:pt x="933306" y="869223"/>
                    <a:pt x="975313" y="911230"/>
                  </a:cubicBezTo>
                  <a:lnTo>
                    <a:pt x="999589" y="940368"/>
                  </a:lnTo>
                  <a:cubicBezTo>
                    <a:pt x="1004121" y="883614"/>
                    <a:pt x="1026805" y="777176"/>
                    <a:pt x="959645" y="685006"/>
                  </a:cubicBezTo>
                  <a:cubicBezTo>
                    <a:pt x="889734" y="733656"/>
                    <a:pt x="720854" y="782373"/>
                    <a:pt x="525194" y="773112"/>
                  </a:cubicBezTo>
                  <a:cubicBezTo>
                    <a:pt x="329534" y="763851"/>
                    <a:pt x="0" y="682782"/>
                    <a:pt x="0" y="500856"/>
                  </a:cubicBezTo>
                  <a:cubicBezTo>
                    <a:pt x="0" y="318930"/>
                    <a:pt x="247509" y="0"/>
                    <a:pt x="547359" y="0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B0FE57D-4EC4-81DB-03A6-6A6AC3A161BF}"/>
                </a:ext>
              </a:extLst>
            </p:cNvPr>
            <p:cNvSpPr/>
            <p:nvPr/>
          </p:nvSpPr>
          <p:spPr bwMode="auto">
            <a:xfrm rot="19800000">
              <a:off x="3084191" y="5393538"/>
              <a:ext cx="470485" cy="440423"/>
            </a:xfrm>
            <a:custGeom>
              <a:avLst/>
              <a:gdLst>
                <a:gd name="connsiteX0" fmla="*/ 354522 w 470485"/>
                <a:gd name="connsiteY0" fmla="*/ 8068 h 440423"/>
                <a:gd name="connsiteX1" fmla="*/ 382532 w 470485"/>
                <a:gd name="connsiteY1" fmla="*/ 44572 h 440423"/>
                <a:gd name="connsiteX2" fmla="*/ 468070 w 470485"/>
                <a:gd name="connsiteY2" fmla="*/ 363805 h 440423"/>
                <a:gd name="connsiteX3" fmla="*/ 468050 w 470485"/>
                <a:gd name="connsiteY3" fmla="*/ 363962 h 440423"/>
                <a:gd name="connsiteX4" fmla="*/ 468427 w 470485"/>
                <a:gd name="connsiteY4" fmla="*/ 364736 h 440423"/>
                <a:gd name="connsiteX5" fmla="*/ 462422 w 470485"/>
                <a:gd name="connsiteY5" fmla="*/ 410354 h 440423"/>
                <a:gd name="connsiteX6" fmla="*/ 380299 w 470485"/>
                <a:gd name="connsiteY6" fmla="*/ 432359 h 440423"/>
                <a:gd name="connsiteX7" fmla="*/ 94083 w 470485"/>
                <a:gd name="connsiteY7" fmla="*/ 267112 h 440423"/>
                <a:gd name="connsiteX8" fmla="*/ 79422 w 470485"/>
                <a:gd name="connsiteY8" fmla="*/ 254180 h 440423"/>
                <a:gd name="connsiteX9" fmla="*/ 70405 w 470485"/>
                <a:gd name="connsiteY9" fmla="*/ 255493 h 440423"/>
                <a:gd name="connsiteX10" fmla="*/ 0 w 470485"/>
                <a:gd name="connsiteY10" fmla="*/ 230747 h 440423"/>
                <a:gd name="connsiteX11" fmla="*/ 5533 w 470485"/>
                <a:gd name="connsiteY11" fmla="*/ 221115 h 440423"/>
                <a:gd name="connsiteX12" fmla="*/ 20151 w 470485"/>
                <a:gd name="connsiteY12" fmla="*/ 213494 h 440423"/>
                <a:gd name="connsiteX13" fmla="*/ 5008 w 470485"/>
                <a:gd name="connsiteY13" fmla="*/ 200644 h 440423"/>
                <a:gd name="connsiteX14" fmla="*/ 10540 w 470485"/>
                <a:gd name="connsiteY14" fmla="*/ 191011 h 440423"/>
                <a:gd name="connsiteX15" fmla="*/ 25160 w 470485"/>
                <a:gd name="connsiteY15" fmla="*/ 183390 h 440423"/>
                <a:gd name="connsiteX16" fmla="*/ 10015 w 470485"/>
                <a:gd name="connsiteY16" fmla="*/ 170539 h 440423"/>
                <a:gd name="connsiteX17" fmla="*/ 80420 w 470485"/>
                <a:gd name="connsiteY17" fmla="*/ 145793 h 440423"/>
                <a:gd name="connsiteX18" fmla="*/ 130204 w 470485"/>
                <a:gd name="connsiteY18" fmla="*/ 153041 h 440423"/>
                <a:gd name="connsiteX19" fmla="*/ 133863 w 470485"/>
                <a:gd name="connsiteY19" fmla="*/ 156146 h 440423"/>
                <a:gd name="connsiteX20" fmla="*/ 154201 w 470485"/>
                <a:gd name="connsiteY20" fmla="*/ 162985 h 440423"/>
                <a:gd name="connsiteX21" fmla="*/ 314597 w 470485"/>
                <a:gd name="connsiteY21" fmla="*/ 255589 h 440423"/>
                <a:gd name="connsiteX22" fmla="*/ 266393 w 470485"/>
                <a:gd name="connsiteY22" fmla="*/ 75691 h 440423"/>
                <a:gd name="connsiteX23" fmla="*/ 308903 w 470485"/>
                <a:gd name="connsiteY23" fmla="*/ 2062 h 440423"/>
                <a:gd name="connsiteX24" fmla="*/ 354522 w 470485"/>
                <a:gd name="connsiteY24" fmla="*/ 8068 h 44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485" h="440423">
                  <a:moveTo>
                    <a:pt x="354522" y="8068"/>
                  </a:moveTo>
                  <a:cubicBezTo>
                    <a:pt x="367846" y="15761"/>
                    <a:pt x="378236" y="28537"/>
                    <a:pt x="382532" y="44572"/>
                  </a:cubicBezTo>
                  <a:lnTo>
                    <a:pt x="468070" y="363805"/>
                  </a:lnTo>
                  <a:lnTo>
                    <a:pt x="468050" y="363962"/>
                  </a:lnTo>
                  <a:lnTo>
                    <a:pt x="468427" y="364736"/>
                  </a:lnTo>
                  <a:cubicBezTo>
                    <a:pt x="472409" y="379597"/>
                    <a:pt x="470722" y="395978"/>
                    <a:pt x="462422" y="410354"/>
                  </a:cubicBezTo>
                  <a:cubicBezTo>
                    <a:pt x="445821" y="439108"/>
                    <a:pt x="409053" y="448960"/>
                    <a:pt x="380299" y="432359"/>
                  </a:cubicBezTo>
                  <a:lnTo>
                    <a:pt x="94083" y="267112"/>
                  </a:lnTo>
                  <a:lnTo>
                    <a:pt x="79422" y="254180"/>
                  </a:lnTo>
                  <a:lnTo>
                    <a:pt x="70405" y="255493"/>
                  </a:lnTo>
                  <a:cubicBezTo>
                    <a:pt x="31521" y="255493"/>
                    <a:pt x="0" y="244414"/>
                    <a:pt x="0" y="230747"/>
                  </a:cubicBezTo>
                  <a:cubicBezTo>
                    <a:pt x="0" y="227330"/>
                    <a:pt x="1970" y="224075"/>
                    <a:pt x="5533" y="221115"/>
                  </a:cubicBezTo>
                  <a:lnTo>
                    <a:pt x="20151" y="213494"/>
                  </a:lnTo>
                  <a:lnTo>
                    <a:pt x="5008" y="200644"/>
                  </a:lnTo>
                  <a:cubicBezTo>
                    <a:pt x="5008" y="197227"/>
                    <a:pt x="6978" y="193972"/>
                    <a:pt x="10540" y="191011"/>
                  </a:cubicBezTo>
                  <a:lnTo>
                    <a:pt x="25160" y="183390"/>
                  </a:lnTo>
                  <a:lnTo>
                    <a:pt x="10015" y="170539"/>
                  </a:lnTo>
                  <a:cubicBezTo>
                    <a:pt x="10015" y="156872"/>
                    <a:pt x="41536" y="145793"/>
                    <a:pt x="80420" y="145793"/>
                  </a:cubicBezTo>
                  <a:cubicBezTo>
                    <a:pt x="99862" y="145793"/>
                    <a:pt x="117463" y="148563"/>
                    <a:pt x="130204" y="153041"/>
                  </a:cubicBezTo>
                  <a:lnTo>
                    <a:pt x="133863" y="156146"/>
                  </a:lnTo>
                  <a:lnTo>
                    <a:pt x="154201" y="162985"/>
                  </a:lnTo>
                  <a:lnTo>
                    <a:pt x="314597" y="255589"/>
                  </a:lnTo>
                  <a:lnTo>
                    <a:pt x="266393" y="75691"/>
                  </a:lnTo>
                  <a:cubicBezTo>
                    <a:pt x="257800" y="43621"/>
                    <a:pt x="276832" y="10655"/>
                    <a:pt x="308903" y="2062"/>
                  </a:cubicBezTo>
                  <a:cubicBezTo>
                    <a:pt x="324939" y="-2234"/>
                    <a:pt x="341197" y="376"/>
                    <a:pt x="354522" y="8068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AC075AF8-EB13-B15A-1316-E25900C58CA0}"/>
                </a:ext>
              </a:extLst>
            </p:cNvPr>
            <p:cNvSpPr/>
            <p:nvPr/>
          </p:nvSpPr>
          <p:spPr bwMode="auto">
            <a:xfrm rot="5400000">
              <a:off x="2718102" y="4855345"/>
              <a:ext cx="655241" cy="666551"/>
            </a:xfrm>
            <a:custGeom>
              <a:avLst/>
              <a:gdLst>
                <a:gd name="connsiteX0" fmla="*/ 0 w 655241"/>
                <a:gd name="connsiteY0" fmla="*/ 33073 h 666551"/>
                <a:gd name="connsiteX1" fmla="*/ 235307 w 655241"/>
                <a:gd name="connsiteY1" fmla="*/ 33839 h 666551"/>
                <a:gd name="connsiteX2" fmla="*/ 277220 w 655241"/>
                <a:gd name="connsiteY2" fmla="*/ 78855 h 666551"/>
                <a:gd name="connsiteX3" fmla="*/ 295619 w 655241"/>
                <a:gd name="connsiteY3" fmla="*/ 56921 h 666551"/>
                <a:gd name="connsiteX4" fmla="*/ 424582 w 655241"/>
                <a:gd name="connsiteY4" fmla="*/ 3 h 666551"/>
                <a:gd name="connsiteX5" fmla="*/ 655241 w 655241"/>
                <a:gd name="connsiteY5" fmla="*/ 333277 h 666551"/>
                <a:gd name="connsiteX6" fmla="*/ 514365 w 655241"/>
                <a:gd name="connsiteY6" fmla="*/ 640361 h 666551"/>
                <a:gd name="connsiteX7" fmla="*/ 498734 w 655241"/>
                <a:gd name="connsiteY7" fmla="*/ 647372 h 666551"/>
                <a:gd name="connsiteX8" fmla="*/ 498127 w 655241"/>
                <a:gd name="connsiteY8" fmla="*/ 610711 h 666551"/>
                <a:gd name="connsiteX9" fmla="*/ 522231 w 655241"/>
                <a:gd name="connsiteY9" fmla="*/ 271557 h 666551"/>
                <a:gd name="connsiteX10" fmla="*/ 476512 w 655241"/>
                <a:gd name="connsiteY10" fmla="*/ 610711 h 666551"/>
                <a:gd name="connsiteX11" fmla="*/ 477766 w 655241"/>
                <a:gd name="connsiteY11" fmla="*/ 656776 h 666551"/>
                <a:gd name="connsiteX12" fmla="*/ 471068 w 655241"/>
                <a:gd name="connsiteY12" fmla="*/ 659780 h 666551"/>
                <a:gd name="connsiteX13" fmla="*/ 424582 w 655241"/>
                <a:gd name="connsiteY13" fmla="*/ 666551 h 666551"/>
                <a:gd name="connsiteX14" fmla="*/ 198610 w 655241"/>
                <a:gd name="connsiteY14" fmla="*/ 400443 h 666551"/>
                <a:gd name="connsiteX15" fmla="*/ 196241 w 655241"/>
                <a:gd name="connsiteY15" fmla="*/ 366494 h 666551"/>
                <a:gd name="connsiteX16" fmla="*/ 193723 w 655241"/>
                <a:gd name="connsiteY16" fmla="*/ 368611 h 666551"/>
                <a:gd name="connsiteX17" fmla="*/ 0 w 655241"/>
                <a:gd name="connsiteY17" fmla="*/ 33073 h 66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55241" h="666551">
                  <a:moveTo>
                    <a:pt x="0" y="33073"/>
                  </a:moveTo>
                  <a:cubicBezTo>
                    <a:pt x="79186" y="-12645"/>
                    <a:pt x="171521" y="-9621"/>
                    <a:pt x="235307" y="33839"/>
                  </a:cubicBezTo>
                  <a:lnTo>
                    <a:pt x="277220" y="78855"/>
                  </a:lnTo>
                  <a:lnTo>
                    <a:pt x="295619" y="56921"/>
                  </a:lnTo>
                  <a:cubicBezTo>
                    <a:pt x="332432" y="20986"/>
                    <a:pt x="376811" y="3"/>
                    <a:pt x="424582" y="3"/>
                  </a:cubicBezTo>
                  <a:cubicBezTo>
                    <a:pt x="551971" y="3"/>
                    <a:pt x="655241" y="149215"/>
                    <a:pt x="655241" y="333277"/>
                  </a:cubicBezTo>
                  <a:cubicBezTo>
                    <a:pt x="655241" y="471324"/>
                    <a:pt x="597152" y="589767"/>
                    <a:pt x="514365" y="640361"/>
                  </a:cubicBezTo>
                  <a:lnTo>
                    <a:pt x="498734" y="647372"/>
                  </a:lnTo>
                  <a:lnTo>
                    <a:pt x="498127" y="610711"/>
                  </a:lnTo>
                  <a:cubicBezTo>
                    <a:pt x="498127" y="475083"/>
                    <a:pt x="507146" y="348185"/>
                    <a:pt x="522231" y="271557"/>
                  </a:cubicBezTo>
                  <a:cubicBezTo>
                    <a:pt x="496981" y="271557"/>
                    <a:pt x="476512" y="423401"/>
                    <a:pt x="476512" y="610711"/>
                  </a:cubicBezTo>
                  <a:lnTo>
                    <a:pt x="477766" y="656776"/>
                  </a:lnTo>
                  <a:lnTo>
                    <a:pt x="471068" y="659780"/>
                  </a:lnTo>
                  <a:cubicBezTo>
                    <a:pt x="456052" y="664220"/>
                    <a:pt x="440505" y="666551"/>
                    <a:pt x="424582" y="666551"/>
                  </a:cubicBezTo>
                  <a:cubicBezTo>
                    <a:pt x="313117" y="666551"/>
                    <a:pt x="220117" y="552311"/>
                    <a:pt x="198610" y="400443"/>
                  </a:cubicBezTo>
                  <a:lnTo>
                    <a:pt x="196241" y="366494"/>
                  </a:lnTo>
                  <a:lnTo>
                    <a:pt x="193723" y="368611"/>
                  </a:lnTo>
                  <a:cubicBezTo>
                    <a:pt x="174820" y="234793"/>
                    <a:pt x="106438" y="116352"/>
                    <a:pt x="0" y="33073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4" name="楕円 983">
              <a:extLst>
                <a:ext uri="{FF2B5EF4-FFF2-40B4-BE49-F238E27FC236}">
                  <a16:creationId xmlns:a16="http://schemas.microsoft.com/office/drawing/2014/main" id="{36E857FA-2631-0843-0E9A-2E88AC85CEB1}"/>
                </a:ext>
              </a:extLst>
            </p:cNvPr>
            <p:cNvSpPr/>
            <p:nvPr/>
          </p:nvSpPr>
          <p:spPr bwMode="auto">
            <a:xfrm>
              <a:off x="2896816" y="4986979"/>
              <a:ext cx="208868" cy="208868"/>
            </a:xfrm>
            <a:prstGeom prst="ellipse">
              <a:avLst/>
            </a:pr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6C063314-C55A-448A-D2F2-A6CACA4CE6F9}"/>
                </a:ext>
              </a:extLst>
            </p:cNvPr>
            <p:cNvSpPr/>
            <p:nvPr/>
          </p:nvSpPr>
          <p:spPr bwMode="auto">
            <a:xfrm>
              <a:off x="2930651" y="5017506"/>
              <a:ext cx="103788" cy="103788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5DF5BE8-CA6A-80DD-469B-68615B160953}"/>
                </a:ext>
              </a:extLst>
            </p:cNvPr>
            <p:cNvSpPr/>
            <p:nvPr/>
          </p:nvSpPr>
          <p:spPr bwMode="auto">
            <a:xfrm>
              <a:off x="2959598" y="5042712"/>
              <a:ext cx="45720" cy="457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C054694-9188-BF53-EF6A-D6C57A804DB4}"/>
                </a:ext>
              </a:extLst>
            </p:cNvPr>
            <p:cNvSpPr/>
            <p:nvPr/>
          </p:nvSpPr>
          <p:spPr bwMode="auto">
            <a:xfrm rot="19800000">
              <a:off x="4161821" y="5255618"/>
              <a:ext cx="434579" cy="440031"/>
            </a:xfrm>
            <a:custGeom>
              <a:avLst/>
              <a:gdLst>
                <a:gd name="connsiteX0" fmla="*/ 401866 w 439361"/>
                <a:gd name="connsiteY0" fmla="*/ 88249 h 442094"/>
                <a:gd name="connsiteX1" fmla="*/ 421754 w 439361"/>
                <a:gd name="connsiteY1" fmla="*/ 101455 h 442094"/>
                <a:gd name="connsiteX2" fmla="*/ 434960 w 439361"/>
                <a:gd name="connsiteY2" fmla="*/ 121343 h 442094"/>
                <a:gd name="connsiteX3" fmla="*/ 435762 w 439361"/>
                <a:gd name="connsiteY3" fmla="*/ 125469 h 442094"/>
                <a:gd name="connsiteX4" fmla="*/ 436217 w 439361"/>
                <a:gd name="connsiteY4" fmla="*/ 126106 h 442094"/>
                <a:gd name="connsiteX5" fmla="*/ 436289 w 439361"/>
                <a:gd name="connsiteY5" fmla="*/ 128174 h 442094"/>
                <a:gd name="connsiteX6" fmla="*/ 439361 w 439361"/>
                <a:gd name="connsiteY6" fmla="*/ 143965 h 442094"/>
                <a:gd name="connsiteX7" fmla="*/ 437218 w 439361"/>
                <a:gd name="connsiteY7" fmla="*/ 154979 h 442094"/>
                <a:gd name="connsiteX8" fmla="*/ 437435 w 439361"/>
                <a:gd name="connsiteY8" fmla="*/ 161230 h 442094"/>
                <a:gd name="connsiteX9" fmla="*/ 435079 w 439361"/>
                <a:gd name="connsiteY9" fmla="*/ 165973 h 442094"/>
                <a:gd name="connsiteX10" fmla="*/ 434959 w 439361"/>
                <a:gd name="connsiteY10" fmla="*/ 166587 h 442094"/>
                <a:gd name="connsiteX11" fmla="*/ 434223 w 439361"/>
                <a:gd name="connsiteY11" fmla="*/ 167696 h 442094"/>
                <a:gd name="connsiteX12" fmla="*/ 426815 w 439361"/>
                <a:gd name="connsiteY12" fmla="*/ 182611 h 442094"/>
                <a:gd name="connsiteX13" fmla="*/ 417629 w 439361"/>
                <a:gd name="connsiteY13" fmla="*/ 190599 h 442094"/>
                <a:gd name="connsiteX14" fmla="*/ 188059 w 439361"/>
                <a:gd name="connsiteY14" fmla="*/ 420169 h 442094"/>
                <a:gd name="connsiteX15" fmla="*/ 145549 w 439361"/>
                <a:gd name="connsiteY15" fmla="*/ 437777 h 442094"/>
                <a:gd name="connsiteX16" fmla="*/ 126470 w 439361"/>
                <a:gd name="connsiteY16" fmla="*/ 434065 h 442094"/>
                <a:gd name="connsiteX17" fmla="*/ 124971 w 439361"/>
                <a:gd name="connsiteY17" fmla="*/ 434846 h 442094"/>
                <a:gd name="connsiteX18" fmla="*/ 75187 w 439361"/>
                <a:gd name="connsiteY18" fmla="*/ 442094 h 442094"/>
                <a:gd name="connsiteX19" fmla="*/ 4782 w 439361"/>
                <a:gd name="connsiteY19" fmla="*/ 417348 h 442094"/>
                <a:gd name="connsiteX20" fmla="*/ 10315 w 439361"/>
                <a:gd name="connsiteY20" fmla="*/ 407716 h 442094"/>
                <a:gd name="connsiteX21" fmla="*/ 23214 w 439361"/>
                <a:gd name="connsiteY21" fmla="*/ 400991 h 442094"/>
                <a:gd name="connsiteX22" fmla="*/ 15322 w 439361"/>
                <a:gd name="connsiteY22" fmla="*/ 396877 h 442094"/>
                <a:gd name="connsiteX23" fmla="*/ 9790 w 439361"/>
                <a:gd name="connsiteY23" fmla="*/ 387245 h 442094"/>
                <a:gd name="connsiteX24" fmla="*/ 15323 w 439361"/>
                <a:gd name="connsiteY24" fmla="*/ 377612 h 442094"/>
                <a:gd name="connsiteX25" fmla="*/ 28222 w 439361"/>
                <a:gd name="connsiteY25" fmla="*/ 370887 h 442094"/>
                <a:gd name="connsiteX26" fmla="*/ 20329 w 439361"/>
                <a:gd name="connsiteY26" fmla="*/ 366772 h 442094"/>
                <a:gd name="connsiteX27" fmla="*/ 14797 w 439361"/>
                <a:gd name="connsiteY27" fmla="*/ 357140 h 442094"/>
                <a:gd name="connsiteX28" fmla="*/ 85202 w 439361"/>
                <a:gd name="connsiteY28" fmla="*/ 332394 h 442094"/>
                <a:gd name="connsiteX29" fmla="*/ 103178 w 439361"/>
                <a:gd name="connsiteY29" fmla="*/ 335011 h 442094"/>
                <a:gd name="connsiteX30" fmla="*/ 261785 w 439361"/>
                <a:gd name="connsiteY30" fmla="*/ 176404 h 442094"/>
                <a:gd name="connsiteX31" fmla="*/ 44573 w 439361"/>
                <a:gd name="connsiteY31" fmla="*/ 118202 h 442094"/>
                <a:gd name="connsiteX32" fmla="*/ 2063 w 439361"/>
                <a:gd name="connsiteY32" fmla="*/ 44573 h 442094"/>
                <a:gd name="connsiteX33" fmla="*/ 75692 w 439361"/>
                <a:gd name="connsiteY33" fmla="*/ 2063 h 442094"/>
                <a:gd name="connsiteX34" fmla="*/ 385347 w 439361"/>
                <a:gd name="connsiteY34" fmla="*/ 85035 h 442094"/>
                <a:gd name="connsiteX0" fmla="*/ 510137 w 547632"/>
                <a:gd name="connsiteY0" fmla="*/ 300786 h 654631"/>
                <a:gd name="connsiteX1" fmla="*/ 530025 w 547632"/>
                <a:gd name="connsiteY1" fmla="*/ 313992 h 654631"/>
                <a:gd name="connsiteX2" fmla="*/ 543231 w 547632"/>
                <a:gd name="connsiteY2" fmla="*/ 333880 h 654631"/>
                <a:gd name="connsiteX3" fmla="*/ 544033 w 547632"/>
                <a:gd name="connsiteY3" fmla="*/ 338006 h 654631"/>
                <a:gd name="connsiteX4" fmla="*/ 544488 w 547632"/>
                <a:gd name="connsiteY4" fmla="*/ 338643 h 654631"/>
                <a:gd name="connsiteX5" fmla="*/ 544560 w 547632"/>
                <a:gd name="connsiteY5" fmla="*/ 340711 h 654631"/>
                <a:gd name="connsiteX6" fmla="*/ 547632 w 547632"/>
                <a:gd name="connsiteY6" fmla="*/ 356502 h 654631"/>
                <a:gd name="connsiteX7" fmla="*/ 545489 w 547632"/>
                <a:gd name="connsiteY7" fmla="*/ 367516 h 654631"/>
                <a:gd name="connsiteX8" fmla="*/ 545706 w 547632"/>
                <a:gd name="connsiteY8" fmla="*/ 373767 h 654631"/>
                <a:gd name="connsiteX9" fmla="*/ 543350 w 547632"/>
                <a:gd name="connsiteY9" fmla="*/ 378510 h 654631"/>
                <a:gd name="connsiteX10" fmla="*/ 543230 w 547632"/>
                <a:gd name="connsiteY10" fmla="*/ 379124 h 654631"/>
                <a:gd name="connsiteX11" fmla="*/ 542494 w 547632"/>
                <a:gd name="connsiteY11" fmla="*/ 380233 h 654631"/>
                <a:gd name="connsiteX12" fmla="*/ 535086 w 547632"/>
                <a:gd name="connsiteY12" fmla="*/ 395148 h 654631"/>
                <a:gd name="connsiteX13" fmla="*/ 525900 w 547632"/>
                <a:gd name="connsiteY13" fmla="*/ 403136 h 654631"/>
                <a:gd name="connsiteX14" fmla="*/ 296330 w 547632"/>
                <a:gd name="connsiteY14" fmla="*/ 632706 h 654631"/>
                <a:gd name="connsiteX15" fmla="*/ 253820 w 547632"/>
                <a:gd name="connsiteY15" fmla="*/ 650314 h 654631"/>
                <a:gd name="connsiteX16" fmla="*/ 234741 w 547632"/>
                <a:gd name="connsiteY16" fmla="*/ 646602 h 654631"/>
                <a:gd name="connsiteX17" fmla="*/ 233242 w 547632"/>
                <a:gd name="connsiteY17" fmla="*/ 647383 h 654631"/>
                <a:gd name="connsiteX18" fmla="*/ 183458 w 547632"/>
                <a:gd name="connsiteY18" fmla="*/ 654631 h 654631"/>
                <a:gd name="connsiteX19" fmla="*/ 113053 w 547632"/>
                <a:gd name="connsiteY19" fmla="*/ 629885 h 654631"/>
                <a:gd name="connsiteX20" fmla="*/ 118586 w 547632"/>
                <a:gd name="connsiteY20" fmla="*/ 620253 h 654631"/>
                <a:gd name="connsiteX21" fmla="*/ 131485 w 547632"/>
                <a:gd name="connsiteY21" fmla="*/ 613528 h 654631"/>
                <a:gd name="connsiteX22" fmla="*/ 123593 w 547632"/>
                <a:gd name="connsiteY22" fmla="*/ 609414 h 654631"/>
                <a:gd name="connsiteX23" fmla="*/ 118061 w 547632"/>
                <a:gd name="connsiteY23" fmla="*/ 599782 h 654631"/>
                <a:gd name="connsiteX24" fmla="*/ 123594 w 547632"/>
                <a:gd name="connsiteY24" fmla="*/ 590149 h 654631"/>
                <a:gd name="connsiteX25" fmla="*/ 136493 w 547632"/>
                <a:gd name="connsiteY25" fmla="*/ 583424 h 654631"/>
                <a:gd name="connsiteX26" fmla="*/ 128600 w 547632"/>
                <a:gd name="connsiteY26" fmla="*/ 579309 h 654631"/>
                <a:gd name="connsiteX27" fmla="*/ 123068 w 547632"/>
                <a:gd name="connsiteY27" fmla="*/ 569677 h 654631"/>
                <a:gd name="connsiteX28" fmla="*/ 193473 w 547632"/>
                <a:gd name="connsiteY28" fmla="*/ 544931 h 654631"/>
                <a:gd name="connsiteX29" fmla="*/ 211449 w 547632"/>
                <a:gd name="connsiteY29" fmla="*/ 547548 h 654631"/>
                <a:gd name="connsiteX30" fmla="*/ 370056 w 547632"/>
                <a:gd name="connsiteY30" fmla="*/ 388941 h 654631"/>
                <a:gd name="connsiteX31" fmla="*/ 152844 w 547632"/>
                <a:gd name="connsiteY31" fmla="*/ 330739 h 654631"/>
                <a:gd name="connsiteX32" fmla="*/ 410 w 547632"/>
                <a:gd name="connsiteY32" fmla="*/ 3004 h 654631"/>
                <a:gd name="connsiteX33" fmla="*/ 183963 w 547632"/>
                <a:gd name="connsiteY33" fmla="*/ 214600 h 654631"/>
                <a:gd name="connsiteX34" fmla="*/ 493618 w 547632"/>
                <a:gd name="connsiteY34" fmla="*/ 297572 h 654631"/>
                <a:gd name="connsiteX35" fmla="*/ 510137 w 547632"/>
                <a:gd name="connsiteY35" fmla="*/ 300786 h 654631"/>
                <a:gd name="connsiteX0" fmla="*/ 0 w 547222"/>
                <a:gd name="connsiteY0" fmla="*/ 3004 h 654631"/>
                <a:gd name="connsiteX1" fmla="*/ 183553 w 547222"/>
                <a:gd name="connsiteY1" fmla="*/ 214600 h 654631"/>
                <a:gd name="connsiteX2" fmla="*/ 493208 w 547222"/>
                <a:gd name="connsiteY2" fmla="*/ 297572 h 654631"/>
                <a:gd name="connsiteX3" fmla="*/ 509727 w 547222"/>
                <a:gd name="connsiteY3" fmla="*/ 300786 h 654631"/>
                <a:gd name="connsiteX4" fmla="*/ 529615 w 547222"/>
                <a:gd name="connsiteY4" fmla="*/ 313992 h 654631"/>
                <a:gd name="connsiteX5" fmla="*/ 542821 w 547222"/>
                <a:gd name="connsiteY5" fmla="*/ 333880 h 654631"/>
                <a:gd name="connsiteX6" fmla="*/ 543623 w 547222"/>
                <a:gd name="connsiteY6" fmla="*/ 338006 h 654631"/>
                <a:gd name="connsiteX7" fmla="*/ 544078 w 547222"/>
                <a:gd name="connsiteY7" fmla="*/ 338643 h 654631"/>
                <a:gd name="connsiteX8" fmla="*/ 544150 w 547222"/>
                <a:gd name="connsiteY8" fmla="*/ 340711 h 654631"/>
                <a:gd name="connsiteX9" fmla="*/ 547222 w 547222"/>
                <a:gd name="connsiteY9" fmla="*/ 356502 h 654631"/>
                <a:gd name="connsiteX10" fmla="*/ 545079 w 547222"/>
                <a:gd name="connsiteY10" fmla="*/ 367516 h 654631"/>
                <a:gd name="connsiteX11" fmla="*/ 545296 w 547222"/>
                <a:gd name="connsiteY11" fmla="*/ 373767 h 654631"/>
                <a:gd name="connsiteX12" fmla="*/ 542940 w 547222"/>
                <a:gd name="connsiteY12" fmla="*/ 378510 h 654631"/>
                <a:gd name="connsiteX13" fmla="*/ 542820 w 547222"/>
                <a:gd name="connsiteY13" fmla="*/ 379124 h 654631"/>
                <a:gd name="connsiteX14" fmla="*/ 542084 w 547222"/>
                <a:gd name="connsiteY14" fmla="*/ 380233 h 654631"/>
                <a:gd name="connsiteX15" fmla="*/ 534676 w 547222"/>
                <a:gd name="connsiteY15" fmla="*/ 395148 h 654631"/>
                <a:gd name="connsiteX16" fmla="*/ 525490 w 547222"/>
                <a:gd name="connsiteY16" fmla="*/ 403136 h 654631"/>
                <a:gd name="connsiteX17" fmla="*/ 295920 w 547222"/>
                <a:gd name="connsiteY17" fmla="*/ 632706 h 654631"/>
                <a:gd name="connsiteX18" fmla="*/ 253410 w 547222"/>
                <a:gd name="connsiteY18" fmla="*/ 650314 h 654631"/>
                <a:gd name="connsiteX19" fmla="*/ 234331 w 547222"/>
                <a:gd name="connsiteY19" fmla="*/ 646602 h 654631"/>
                <a:gd name="connsiteX20" fmla="*/ 232832 w 547222"/>
                <a:gd name="connsiteY20" fmla="*/ 647383 h 654631"/>
                <a:gd name="connsiteX21" fmla="*/ 183048 w 547222"/>
                <a:gd name="connsiteY21" fmla="*/ 654631 h 654631"/>
                <a:gd name="connsiteX22" fmla="*/ 112643 w 547222"/>
                <a:gd name="connsiteY22" fmla="*/ 629885 h 654631"/>
                <a:gd name="connsiteX23" fmla="*/ 118176 w 547222"/>
                <a:gd name="connsiteY23" fmla="*/ 620253 h 654631"/>
                <a:gd name="connsiteX24" fmla="*/ 131075 w 547222"/>
                <a:gd name="connsiteY24" fmla="*/ 613528 h 654631"/>
                <a:gd name="connsiteX25" fmla="*/ 123183 w 547222"/>
                <a:gd name="connsiteY25" fmla="*/ 609414 h 654631"/>
                <a:gd name="connsiteX26" fmla="*/ 117651 w 547222"/>
                <a:gd name="connsiteY26" fmla="*/ 599782 h 654631"/>
                <a:gd name="connsiteX27" fmla="*/ 123184 w 547222"/>
                <a:gd name="connsiteY27" fmla="*/ 590149 h 654631"/>
                <a:gd name="connsiteX28" fmla="*/ 136083 w 547222"/>
                <a:gd name="connsiteY28" fmla="*/ 583424 h 654631"/>
                <a:gd name="connsiteX29" fmla="*/ 128190 w 547222"/>
                <a:gd name="connsiteY29" fmla="*/ 579309 h 654631"/>
                <a:gd name="connsiteX30" fmla="*/ 122658 w 547222"/>
                <a:gd name="connsiteY30" fmla="*/ 569677 h 654631"/>
                <a:gd name="connsiteX31" fmla="*/ 193063 w 547222"/>
                <a:gd name="connsiteY31" fmla="*/ 544931 h 654631"/>
                <a:gd name="connsiteX32" fmla="*/ 211039 w 547222"/>
                <a:gd name="connsiteY32" fmla="*/ 547548 h 654631"/>
                <a:gd name="connsiteX33" fmla="*/ 369646 w 547222"/>
                <a:gd name="connsiteY33" fmla="*/ 388941 h 654631"/>
                <a:gd name="connsiteX34" fmla="*/ 152434 w 547222"/>
                <a:gd name="connsiteY34" fmla="*/ 330739 h 654631"/>
                <a:gd name="connsiteX35" fmla="*/ 91440 w 547222"/>
                <a:gd name="connsiteY35" fmla="*/ 94444 h 654631"/>
                <a:gd name="connsiteX0" fmla="*/ 129475 w 493144"/>
                <a:gd name="connsiteY0" fmla="*/ 128235 h 568266"/>
                <a:gd name="connsiteX1" fmla="*/ 439130 w 493144"/>
                <a:gd name="connsiteY1" fmla="*/ 211207 h 568266"/>
                <a:gd name="connsiteX2" fmla="*/ 455649 w 493144"/>
                <a:gd name="connsiteY2" fmla="*/ 214421 h 568266"/>
                <a:gd name="connsiteX3" fmla="*/ 475537 w 493144"/>
                <a:gd name="connsiteY3" fmla="*/ 227627 h 568266"/>
                <a:gd name="connsiteX4" fmla="*/ 488743 w 493144"/>
                <a:gd name="connsiteY4" fmla="*/ 247515 h 568266"/>
                <a:gd name="connsiteX5" fmla="*/ 489545 w 493144"/>
                <a:gd name="connsiteY5" fmla="*/ 251641 h 568266"/>
                <a:gd name="connsiteX6" fmla="*/ 490000 w 493144"/>
                <a:gd name="connsiteY6" fmla="*/ 252278 h 568266"/>
                <a:gd name="connsiteX7" fmla="*/ 490072 w 493144"/>
                <a:gd name="connsiteY7" fmla="*/ 254346 h 568266"/>
                <a:gd name="connsiteX8" fmla="*/ 493144 w 493144"/>
                <a:gd name="connsiteY8" fmla="*/ 270137 h 568266"/>
                <a:gd name="connsiteX9" fmla="*/ 491001 w 493144"/>
                <a:gd name="connsiteY9" fmla="*/ 281151 h 568266"/>
                <a:gd name="connsiteX10" fmla="*/ 491218 w 493144"/>
                <a:gd name="connsiteY10" fmla="*/ 287402 h 568266"/>
                <a:gd name="connsiteX11" fmla="*/ 488862 w 493144"/>
                <a:gd name="connsiteY11" fmla="*/ 292145 h 568266"/>
                <a:gd name="connsiteX12" fmla="*/ 488742 w 493144"/>
                <a:gd name="connsiteY12" fmla="*/ 292759 h 568266"/>
                <a:gd name="connsiteX13" fmla="*/ 488006 w 493144"/>
                <a:gd name="connsiteY13" fmla="*/ 293868 h 568266"/>
                <a:gd name="connsiteX14" fmla="*/ 480598 w 493144"/>
                <a:gd name="connsiteY14" fmla="*/ 308783 h 568266"/>
                <a:gd name="connsiteX15" fmla="*/ 471412 w 493144"/>
                <a:gd name="connsiteY15" fmla="*/ 316771 h 568266"/>
                <a:gd name="connsiteX16" fmla="*/ 241842 w 493144"/>
                <a:gd name="connsiteY16" fmla="*/ 546341 h 568266"/>
                <a:gd name="connsiteX17" fmla="*/ 199332 w 493144"/>
                <a:gd name="connsiteY17" fmla="*/ 563949 h 568266"/>
                <a:gd name="connsiteX18" fmla="*/ 180253 w 493144"/>
                <a:gd name="connsiteY18" fmla="*/ 560237 h 568266"/>
                <a:gd name="connsiteX19" fmla="*/ 178754 w 493144"/>
                <a:gd name="connsiteY19" fmla="*/ 561018 h 568266"/>
                <a:gd name="connsiteX20" fmla="*/ 128970 w 493144"/>
                <a:gd name="connsiteY20" fmla="*/ 568266 h 568266"/>
                <a:gd name="connsiteX21" fmla="*/ 58565 w 493144"/>
                <a:gd name="connsiteY21" fmla="*/ 543520 h 568266"/>
                <a:gd name="connsiteX22" fmla="*/ 64098 w 493144"/>
                <a:gd name="connsiteY22" fmla="*/ 533888 h 568266"/>
                <a:gd name="connsiteX23" fmla="*/ 76997 w 493144"/>
                <a:gd name="connsiteY23" fmla="*/ 527163 h 568266"/>
                <a:gd name="connsiteX24" fmla="*/ 69105 w 493144"/>
                <a:gd name="connsiteY24" fmla="*/ 523049 h 568266"/>
                <a:gd name="connsiteX25" fmla="*/ 63573 w 493144"/>
                <a:gd name="connsiteY25" fmla="*/ 513417 h 568266"/>
                <a:gd name="connsiteX26" fmla="*/ 69106 w 493144"/>
                <a:gd name="connsiteY26" fmla="*/ 503784 h 568266"/>
                <a:gd name="connsiteX27" fmla="*/ 82005 w 493144"/>
                <a:gd name="connsiteY27" fmla="*/ 497059 h 568266"/>
                <a:gd name="connsiteX28" fmla="*/ 74112 w 493144"/>
                <a:gd name="connsiteY28" fmla="*/ 492944 h 568266"/>
                <a:gd name="connsiteX29" fmla="*/ 68580 w 493144"/>
                <a:gd name="connsiteY29" fmla="*/ 483312 h 568266"/>
                <a:gd name="connsiteX30" fmla="*/ 138985 w 493144"/>
                <a:gd name="connsiteY30" fmla="*/ 458566 h 568266"/>
                <a:gd name="connsiteX31" fmla="*/ 156961 w 493144"/>
                <a:gd name="connsiteY31" fmla="*/ 461183 h 568266"/>
                <a:gd name="connsiteX32" fmla="*/ 315568 w 493144"/>
                <a:gd name="connsiteY32" fmla="*/ 302576 h 568266"/>
                <a:gd name="connsiteX33" fmla="*/ 98356 w 493144"/>
                <a:gd name="connsiteY33" fmla="*/ 244374 h 568266"/>
                <a:gd name="connsiteX34" fmla="*/ 37362 w 493144"/>
                <a:gd name="connsiteY34" fmla="*/ 8079 h 568266"/>
                <a:gd name="connsiteX0" fmla="*/ 70910 w 434579"/>
                <a:gd name="connsiteY0" fmla="*/ 0 h 440031"/>
                <a:gd name="connsiteX1" fmla="*/ 380565 w 434579"/>
                <a:gd name="connsiteY1" fmla="*/ 82972 h 440031"/>
                <a:gd name="connsiteX2" fmla="*/ 397084 w 434579"/>
                <a:gd name="connsiteY2" fmla="*/ 86186 h 440031"/>
                <a:gd name="connsiteX3" fmla="*/ 416972 w 434579"/>
                <a:gd name="connsiteY3" fmla="*/ 99392 h 440031"/>
                <a:gd name="connsiteX4" fmla="*/ 430178 w 434579"/>
                <a:gd name="connsiteY4" fmla="*/ 119280 h 440031"/>
                <a:gd name="connsiteX5" fmla="*/ 430980 w 434579"/>
                <a:gd name="connsiteY5" fmla="*/ 123406 h 440031"/>
                <a:gd name="connsiteX6" fmla="*/ 431435 w 434579"/>
                <a:gd name="connsiteY6" fmla="*/ 124043 h 440031"/>
                <a:gd name="connsiteX7" fmla="*/ 431507 w 434579"/>
                <a:gd name="connsiteY7" fmla="*/ 126111 h 440031"/>
                <a:gd name="connsiteX8" fmla="*/ 434579 w 434579"/>
                <a:gd name="connsiteY8" fmla="*/ 141902 h 440031"/>
                <a:gd name="connsiteX9" fmla="*/ 432436 w 434579"/>
                <a:gd name="connsiteY9" fmla="*/ 152916 h 440031"/>
                <a:gd name="connsiteX10" fmla="*/ 432653 w 434579"/>
                <a:gd name="connsiteY10" fmla="*/ 159167 h 440031"/>
                <a:gd name="connsiteX11" fmla="*/ 430297 w 434579"/>
                <a:gd name="connsiteY11" fmla="*/ 163910 h 440031"/>
                <a:gd name="connsiteX12" fmla="*/ 430177 w 434579"/>
                <a:gd name="connsiteY12" fmla="*/ 164524 h 440031"/>
                <a:gd name="connsiteX13" fmla="*/ 429441 w 434579"/>
                <a:gd name="connsiteY13" fmla="*/ 165633 h 440031"/>
                <a:gd name="connsiteX14" fmla="*/ 422033 w 434579"/>
                <a:gd name="connsiteY14" fmla="*/ 180548 h 440031"/>
                <a:gd name="connsiteX15" fmla="*/ 412847 w 434579"/>
                <a:gd name="connsiteY15" fmla="*/ 188536 h 440031"/>
                <a:gd name="connsiteX16" fmla="*/ 183277 w 434579"/>
                <a:gd name="connsiteY16" fmla="*/ 418106 h 440031"/>
                <a:gd name="connsiteX17" fmla="*/ 140767 w 434579"/>
                <a:gd name="connsiteY17" fmla="*/ 435714 h 440031"/>
                <a:gd name="connsiteX18" fmla="*/ 121688 w 434579"/>
                <a:gd name="connsiteY18" fmla="*/ 432002 h 440031"/>
                <a:gd name="connsiteX19" fmla="*/ 120189 w 434579"/>
                <a:gd name="connsiteY19" fmla="*/ 432783 h 440031"/>
                <a:gd name="connsiteX20" fmla="*/ 70405 w 434579"/>
                <a:gd name="connsiteY20" fmla="*/ 440031 h 440031"/>
                <a:gd name="connsiteX21" fmla="*/ 0 w 434579"/>
                <a:gd name="connsiteY21" fmla="*/ 415285 h 440031"/>
                <a:gd name="connsiteX22" fmla="*/ 5533 w 434579"/>
                <a:gd name="connsiteY22" fmla="*/ 405653 h 440031"/>
                <a:gd name="connsiteX23" fmla="*/ 18432 w 434579"/>
                <a:gd name="connsiteY23" fmla="*/ 398928 h 440031"/>
                <a:gd name="connsiteX24" fmla="*/ 10540 w 434579"/>
                <a:gd name="connsiteY24" fmla="*/ 394814 h 440031"/>
                <a:gd name="connsiteX25" fmla="*/ 5008 w 434579"/>
                <a:gd name="connsiteY25" fmla="*/ 385182 h 440031"/>
                <a:gd name="connsiteX26" fmla="*/ 10541 w 434579"/>
                <a:gd name="connsiteY26" fmla="*/ 375549 h 440031"/>
                <a:gd name="connsiteX27" fmla="*/ 23440 w 434579"/>
                <a:gd name="connsiteY27" fmla="*/ 368824 h 440031"/>
                <a:gd name="connsiteX28" fmla="*/ 15547 w 434579"/>
                <a:gd name="connsiteY28" fmla="*/ 364709 h 440031"/>
                <a:gd name="connsiteX29" fmla="*/ 10015 w 434579"/>
                <a:gd name="connsiteY29" fmla="*/ 355077 h 440031"/>
                <a:gd name="connsiteX30" fmla="*/ 80420 w 434579"/>
                <a:gd name="connsiteY30" fmla="*/ 330331 h 440031"/>
                <a:gd name="connsiteX31" fmla="*/ 98396 w 434579"/>
                <a:gd name="connsiteY31" fmla="*/ 332948 h 440031"/>
                <a:gd name="connsiteX32" fmla="*/ 257003 w 434579"/>
                <a:gd name="connsiteY32" fmla="*/ 174341 h 440031"/>
                <a:gd name="connsiteX33" fmla="*/ 39791 w 434579"/>
                <a:gd name="connsiteY33" fmla="*/ 116139 h 44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579" h="440031">
                  <a:moveTo>
                    <a:pt x="70910" y="0"/>
                  </a:moveTo>
                  <a:lnTo>
                    <a:pt x="380565" y="82972"/>
                  </a:lnTo>
                  <a:lnTo>
                    <a:pt x="397084" y="86186"/>
                  </a:lnTo>
                  <a:cubicBezTo>
                    <a:pt x="404321" y="89121"/>
                    <a:pt x="411102" y="93523"/>
                    <a:pt x="416972" y="99392"/>
                  </a:cubicBezTo>
                  <a:cubicBezTo>
                    <a:pt x="422841" y="105261"/>
                    <a:pt x="427243" y="112043"/>
                    <a:pt x="430178" y="119280"/>
                  </a:cubicBezTo>
                  <a:lnTo>
                    <a:pt x="430980" y="123406"/>
                  </a:lnTo>
                  <a:lnTo>
                    <a:pt x="431435" y="124043"/>
                  </a:lnTo>
                  <a:cubicBezTo>
                    <a:pt x="431459" y="124732"/>
                    <a:pt x="431483" y="125422"/>
                    <a:pt x="431507" y="126111"/>
                  </a:cubicBezTo>
                  <a:lnTo>
                    <a:pt x="434579" y="141902"/>
                  </a:lnTo>
                  <a:lnTo>
                    <a:pt x="432436" y="152916"/>
                  </a:lnTo>
                  <a:cubicBezTo>
                    <a:pt x="432508" y="155000"/>
                    <a:pt x="432581" y="157083"/>
                    <a:pt x="432653" y="159167"/>
                  </a:cubicBezTo>
                  <a:lnTo>
                    <a:pt x="430297" y="163910"/>
                  </a:lnTo>
                  <a:lnTo>
                    <a:pt x="430177" y="164524"/>
                  </a:lnTo>
                  <a:lnTo>
                    <a:pt x="429441" y="165633"/>
                  </a:lnTo>
                  <a:lnTo>
                    <a:pt x="422033" y="180548"/>
                  </a:lnTo>
                  <a:lnTo>
                    <a:pt x="412847" y="188536"/>
                  </a:lnTo>
                  <a:lnTo>
                    <a:pt x="183277" y="418106"/>
                  </a:lnTo>
                  <a:cubicBezTo>
                    <a:pt x="171538" y="429845"/>
                    <a:pt x="156152" y="435714"/>
                    <a:pt x="140767" y="435714"/>
                  </a:cubicBezTo>
                  <a:lnTo>
                    <a:pt x="121688" y="432002"/>
                  </a:lnTo>
                  <a:lnTo>
                    <a:pt x="120189" y="432783"/>
                  </a:lnTo>
                  <a:cubicBezTo>
                    <a:pt x="107448" y="437261"/>
                    <a:pt x="89847" y="440031"/>
                    <a:pt x="70405" y="440031"/>
                  </a:cubicBezTo>
                  <a:cubicBezTo>
                    <a:pt x="31521" y="440031"/>
                    <a:pt x="0" y="428952"/>
                    <a:pt x="0" y="415285"/>
                  </a:cubicBezTo>
                  <a:cubicBezTo>
                    <a:pt x="0" y="411868"/>
                    <a:pt x="1970" y="408613"/>
                    <a:pt x="5533" y="405653"/>
                  </a:cubicBezTo>
                  <a:lnTo>
                    <a:pt x="18432" y="398928"/>
                  </a:lnTo>
                  <a:lnTo>
                    <a:pt x="10540" y="394814"/>
                  </a:lnTo>
                  <a:cubicBezTo>
                    <a:pt x="6978" y="391854"/>
                    <a:pt x="5008" y="388599"/>
                    <a:pt x="5008" y="385182"/>
                  </a:cubicBezTo>
                  <a:cubicBezTo>
                    <a:pt x="5008" y="381765"/>
                    <a:pt x="6978" y="378510"/>
                    <a:pt x="10541" y="375549"/>
                  </a:cubicBezTo>
                  <a:lnTo>
                    <a:pt x="23440" y="368824"/>
                  </a:lnTo>
                  <a:lnTo>
                    <a:pt x="15547" y="364709"/>
                  </a:lnTo>
                  <a:cubicBezTo>
                    <a:pt x="11985" y="361749"/>
                    <a:pt x="10015" y="358494"/>
                    <a:pt x="10015" y="355077"/>
                  </a:cubicBezTo>
                  <a:cubicBezTo>
                    <a:pt x="10015" y="341410"/>
                    <a:pt x="41536" y="330331"/>
                    <a:pt x="80420" y="330331"/>
                  </a:cubicBezTo>
                  <a:lnTo>
                    <a:pt x="98396" y="332948"/>
                  </a:lnTo>
                  <a:lnTo>
                    <a:pt x="257003" y="174341"/>
                  </a:lnTo>
                  <a:lnTo>
                    <a:pt x="39791" y="116139"/>
                  </a:ln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4167FBBB-2DF2-14FD-0DB1-118E08688901}"/>
                </a:ext>
              </a:extLst>
            </p:cNvPr>
            <p:cNvSpPr/>
            <p:nvPr/>
          </p:nvSpPr>
          <p:spPr bwMode="auto">
            <a:xfrm>
              <a:off x="3939256" y="5722937"/>
              <a:ext cx="280321" cy="201239"/>
            </a:xfrm>
            <a:custGeom>
              <a:avLst/>
              <a:gdLst>
                <a:gd name="connsiteX0" fmla="*/ 257175 w 257175"/>
                <a:gd name="connsiteY0" fmla="*/ 0 h 238125"/>
                <a:gd name="connsiteX1" fmla="*/ 223838 w 257175"/>
                <a:gd name="connsiteY1" fmla="*/ 176213 h 238125"/>
                <a:gd name="connsiteX2" fmla="*/ 57150 w 257175"/>
                <a:gd name="connsiteY2" fmla="*/ 238125 h 238125"/>
                <a:gd name="connsiteX3" fmla="*/ 0 w 257175"/>
                <a:gd name="connsiteY3" fmla="*/ 85725 h 238125"/>
                <a:gd name="connsiteX4" fmla="*/ 107156 w 257175"/>
                <a:gd name="connsiteY4" fmla="*/ 16669 h 238125"/>
                <a:gd name="connsiteX5" fmla="*/ 178594 w 257175"/>
                <a:gd name="connsiteY5" fmla="*/ 111919 h 238125"/>
                <a:gd name="connsiteX6" fmla="*/ 114300 w 257175"/>
                <a:gd name="connsiteY6" fmla="*/ 185738 h 238125"/>
                <a:gd name="connsiteX7" fmla="*/ 52388 w 257175"/>
                <a:gd name="connsiteY7" fmla="*/ 119063 h 238125"/>
                <a:gd name="connsiteX8" fmla="*/ 88106 w 257175"/>
                <a:gd name="connsiteY8" fmla="*/ 80963 h 238125"/>
                <a:gd name="connsiteX9" fmla="*/ 138113 w 257175"/>
                <a:gd name="connsiteY9" fmla="*/ 104775 h 238125"/>
                <a:gd name="connsiteX10" fmla="*/ 104775 w 257175"/>
                <a:gd name="connsiteY10" fmla="*/ 128588 h 238125"/>
                <a:gd name="connsiteX0" fmla="*/ 252412 w 252412"/>
                <a:gd name="connsiteY0" fmla="*/ 0 h 238125"/>
                <a:gd name="connsiteX1" fmla="*/ 219075 w 252412"/>
                <a:gd name="connsiteY1" fmla="*/ 176213 h 238125"/>
                <a:gd name="connsiteX2" fmla="*/ 52387 w 252412"/>
                <a:gd name="connsiteY2" fmla="*/ 238125 h 238125"/>
                <a:gd name="connsiteX3" fmla="*/ 0 w 252412"/>
                <a:gd name="connsiteY3" fmla="*/ 95250 h 238125"/>
                <a:gd name="connsiteX4" fmla="*/ 102393 w 252412"/>
                <a:gd name="connsiteY4" fmla="*/ 16669 h 238125"/>
                <a:gd name="connsiteX5" fmla="*/ 173831 w 252412"/>
                <a:gd name="connsiteY5" fmla="*/ 111919 h 238125"/>
                <a:gd name="connsiteX6" fmla="*/ 109537 w 252412"/>
                <a:gd name="connsiteY6" fmla="*/ 185738 h 238125"/>
                <a:gd name="connsiteX7" fmla="*/ 47625 w 252412"/>
                <a:gd name="connsiteY7" fmla="*/ 119063 h 238125"/>
                <a:gd name="connsiteX8" fmla="*/ 83343 w 252412"/>
                <a:gd name="connsiteY8" fmla="*/ 80963 h 238125"/>
                <a:gd name="connsiteX9" fmla="*/ 133350 w 252412"/>
                <a:gd name="connsiteY9" fmla="*/ 104775 h 238125"/>
                <a:gd name="connsiteX10" fmla="*/ 100012 w 252412"/>
                <a:gd name="connsiteY10" fmla="*/ 128588 h 238125"/>
                <a:gd name="connsiteX0" fmla="*/ 254537 w 254537"/>
                <a:gd name="connsiteY0" fmla="*/ 0 h 238125"/>
                <a:gd name="connsiteX1" fmla="*/ 221200 w 254537"/>
                <a:gd name="connsiteY1" fmla="*/ 176213 h 238125"/>
                <a:gd name="connsiteX2" fmla="*/ 54512 w 254537"/>
                <a:gd name="connsiteY2" fmla="*/ 238125 h 238125"/>
                <a:gd name="connsiteX3" fmla="*/ 2125 w 254537"/>
                <a:gd name="connsiteY3" fmla="*/ 95250 h 238125"/>
                <a:gd name="connsiteX4" fmla="*/ 104518 w 254537"/>
                <a:gd name="connsiteY4" fmla="*/ 16669 h 238125"/>
                <a:gd name="connsiteX5" fmla="*/ 175956 w 254537"/>
                <a:gd name="connsiteY5" fmla="*/ 111919 h 238125"/>
                <a:gd name="connsiteX6" fmla="*/ 111662 w 254537"/>
                <a:gd name="connsiteY6" fmla="*/ 185738 h 238125"/>
                <a:gd name="connsiteX7" fmla="*/ 49750 w 254537"/>
                <a:gd name="connsiteY7" fmla="*/ 119063 h 238125"/>
                <a:gd name="connsiteX8" fmla="*/ 85468 w 254537"/>
                <a:gd name="connsiteY8" fmla="*/ 80963 h 238125"/>
                <a:gd name="connsiteX9" fmla="*/ 135475 w 254537"/>
                <a:gd name="connsiteY9" fmla="*/ 104775 h 238125"/>
                <a:gd name="connsiteX10" fmla="*/ 102137 w 254537"/>
                <a:gd name="connsiteY10" fmla="*/ 128588 h 238125"/>
                <a:gd name="connsiteX0" fmla="*/ 255049 w 255049"/>
                <a:gd name="connsiteY0" fmla="*/ 0 h 241325"/>
                <a:gd name="connsiteX1" fmla="*/ 221712 w 255049"/>
                <a:gd name="connsiteY1" fmla="*/ 176213 h 241325"/>
                <a:gd name="connsiteX2" fmla="*/ 55024 w 255049"/>
                <a:gd name="connsiteY2" fmla="*/ 238125 h 241325"/>
                <a:gd name="connsiteX3" fmla="*/ 2637 w 255049"/>
                <a:gd name="connsiteY3" fmla="*/ 95250 h 241325"/>
                <a:gd name="connsiteX4" fmla="*/ 105030 w 255049"/>
                <a:gd name="connsiteY4" fmla="*/ 16669 h 241325"/>
                <a:gd name="connsiteX5" fmla="*/ 176468 w 255049"/>
                <a:gd name="connsiteY5" fmla="*/ 111919 h 241325"/>
                <a:gd name="connsiteX6" fmla="*/ 112174 w 255049"/>
                <a:gd name="connsiteY6" fmla="*/ 185738 h 241325"/>
                <a:gd name="connsiteX7" fmla="*/ 50262 w 255049"/>
                <a:gd name="connsiteY7" fmla="*/ 119063 h 241325"/>
                <a:gd name="connsiteX8" fmla="*/ 85980 w 255049"/>
                <a:gd name="connsiteY8" fmla="*/ 80963 h 241325"/>
                <a:gd name="connsiteX9" fmla="*/ 135987 w 255049"/>
                <a:gd name="connsiteY9" fmla="*/ 104775 h 241325"/>
                <a:gd name="connsiteX10" fmla="*/ 102649 w 255049"/>
                <a:gd name="connsiteY10" fmla="*/ 128588 h 241325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049 w 255049"/>
                <a:gd name="connsiteY0" fmla="*/ 0 h 244127"/>
                <a:gd name="connsiteX1" fmla="*/ 221712 w 255049"/>
                <a:gd name="connsiteY1" fmla="*/ 176213 h 244127"/>
                <a:gd name="connsiteX2" fmla="*/ 55024 w 255049"/>
                <a:gd name="connsiteY2" fmla="*/ 238125 h 244127"/>
                <a:gd name="connsiteX3" fmla="*/ 2637 w 255049"/>
                <a:gd name="connsiteY3" fmla="*/ 95250 h 244127"/>
                <a:gd name="connsiteX4" fmla="*/ 105030 w 255049"/>
                <a:gd name="connsiteY4" fmla="*/ 16669 h 244127"/>
                <a:gd name="connsiteX5" fmla="*/ 176468 w 255049"/>
                <a:gd name="connsiteY5" fmla="*/ 111919 h 244127"/>
                <a:gd name="connsiteX6" fmla="*/ 112174 w 255049"/>
                <a:gd name="connsiteY6" fmla="*/ 185738 h 244127"/>
                <a:gd name="connsiteX7" fmla="*/ 50262 w 255049"/>
                <a:gd name="connsiteY7" fmla="*/ 119063 h 244127"/>
                <a:gd name="connsiteX8" fmla="*/ 85980 w 255049"/>
                <a:gd name="connsiteY8" fmla="*/ 80963 h 244127"/>
                <a:gd name="connsiteX9" fmla="*/ 135987 w 255049"/>
                <a:gd name="connsiteY9" fmla="*/ 104775 h 244127"/>
                <a:gd name="connsiteX10" fmla="*/ 102649 w 255049"/>
                <a:gd name="connsiteY10" fmla="*/ 128588 h 244127"/>
                <a:gd name="connsiteX0" fmla="*/ 255646 w 255646"/>
                <a:gd name="connsiteY0" fmla="*/ 0 h 246095"/>
                <a:gd name="connsiteX1" fmla="*/ 222309 w 255646"/>
                <a:gd name="connsiteY1" fmla="*/ 176213 h 246095"/>
                <a:gd name="connsiteX2" fmla="*/ 55621 w 255646"/>
                <a:gd name="connsiteY2" fmla="*/ 238125 h 246095"/>
                <a:gd name="connsiteX3" fmla="*/ 3234 w 255646"/>
                <a:gd name="connsiteY3" fmla="*/ 95250 h 246095"/>
                <a:gd name="connsiteX4" fmla="*/ 105627 w 255646"/>
                <a:gd name="connsiteY4" fmla="*/ 16669 h 246095"/>
                <a:gd name="connsiteX5" fmla="*/ 177065 w 255646"/>
                <a:gd name="connsiteY5" fmla="*/ 111919 h 246095"/>
                <a:gd name="connsiteX6" fmla="*/ 112771 w 255646"/>
                <a:gd name="connsiteY6" fmla="*/ 185738 h 246095"/>
                <a:gd name="connsiteX7" fmla="*/ 50859 w 255646"/>
                <a:gd name="connsiteY7" fmla="*/ 119063 h 246095"/>
                <a:gd name="connsiteX8" fmla="*/ 86577 w 255646"/>
                <a:gd name="connsiteY8" fmla="*/ 80963 h 246095"/>
                <a:gd name="connsiteX9" fmla="*/ 136584 w 255646"/>
                <a:gd name="connsiteY9" fmla="*/ 104775 h 246095"/>
                <a:gd name="connsiteX10" fmla="*/ 103246 w 255646"/>
                <a:gd name="connsiteY10" fmla="*/ 128588 h 246095"/>
                <a:gd name="connsiteX0" fmla="*/ 253413 w 253413"/>
                <a:gd name="connsiteY0" fmla="*/ 0 h 231942"/>
                <a:gd name="connsiteX1" fmla="*/ 220076 w 253413"/>
                <a:gd name="connsiteY1" fmla="*/ 176213 h 231942"/>
                <a:gd name="connsiteX2" fmla="*/ 62271 w 253413"/>
                <a:gd name="connsiteY2" fmla="*/ 224793 h 231942"/>
                <a:gd name="connsiteX3" fmla="*/ 1001 w 253413"/>
                <a:gd name="connsiteY3" fmla="*/ 95250 h 231942"/>
                <a:gd name="connsiteX4" fmla="*/ 103394 w 253413"/>
                <a:gd name="connsiteY4" fmla="*/ 16669 h 231942"/>
                <a:gd name="connsiteX5" fmla="*/ 174832 w 253413"/>
                <a:gd name="connsiteY5" fmla="*/ 111919 h 231942"/>
                <a:gd name="connsiteX6" fmla="*/ 110538 w 253413"/>
                <a:gd name="connsiteY6" fmla="*/ 185738 h 231942"/>
                <a:gd name="connsiteX7" fmla="*/ 48626 w 253413"/>
                <a:gd name="connsiteY7" fmla="*/ 119063 h 231942"/>
                <a:gd name="connsiteX8" fmla="*/ 84344 w 253413"/>
                <a:gd name="connsiteY8" fmla="*/ 80963 h 231942"/>
                <a:gd name="connsiteX9" fmla="*/ 134351 w 253413"/>
                <a:gd name="connsiteY9" fmla="*/ 104775 h 231942"/>
                <a:gd name="connsiteX10" fmla="*/ 101013 w 253413"/>
                <a:gd name="connsiteY10" fmla="*/ 128588 h 231942"/>
                <a:gd name="connsiteX0" fmla="*/ 253296 w 253296"/>
                <a:gd name="connsiteY0" fmla="*/ 0 h 227780"/>
                <a:gd name="connsiteX1" fmla="*/ 204413 w 253296"/>
                <a:gd name="connsiteY1" fmla="*/ 170880 h 227780"/>
                <a:gd name="connsiteX2" fmla="*/ 62154 w 253296"/>
                <a:gd name="connsiteY2" fmla="*/ 224793 h 227780"/>
                <a:gd name="connsiteX3" fmla="*/ 884 w 253296"/>
                <a:gd name="connsiteY3" fmla="*/ 95250 h 227780"/>
                <a:gd name="connsiteX4" fmla="*/ 103277 w 253296"/>
                <a:gd name="connsiteY4" fmla="*/ 16669 h 227780"/>
                <a:gd name="connsiteX5" fmla="*/ 174715 w 253296"/>
                <a:gd name="connsiteY5" fmla="*/ 111919 h 227780"/>
                <a:gd name="connsiteX6" fmla="*/ 110421 w 253296"/>
                <a:gd name="connsiteY6" fmla="*/ 185738 h 227780"/>
                <a:gd name="connsiteX7" fmla="*/ 48509 w 253296"/>
                <a:gd name="connsiteY7" fmla="*/ 119063 h 227780"/>
                <a:gd name="connsiteX8" fmla="*/ 84227 w 253296"/>
                <a:gd name="connsiteY8" fmla="*/ 80963 h 227780"/>
                <a:gd name="connsiteX9" fmla="*/ 134234 w 253296"/>
                <a:gd name="connsiteY9" fmla="*/ 104775 h 227780"/>
                <a:gd name="connsiteX10" fmla="*/ 100896 w 253296"/>
                <a:gd name="connsiteY10" fmla="*/ 128588 h 227780"/>
                <a:gd name="connsiteX0" fmla="*/ 264401 w 264401"/>
                <a:gd name="connsiteY0" fmla="*/ 0 h 217001"/>
                <a:gd name="connsiteX1" fmla="*/ 204413 w 264401"/>
                <a:gd name="connsiteY1" fmla="*/ 160214 h 217001"/>
                <a:gd name="connsiteX2" fmla="*/ 62154 w 264401"/>
                <a:gd name="connsiteY2" fmla="*/ 214127 h 217001"/>
                <a:gd name="connsiteX3" fmla="*/ 884 w 264401"/>
                <a:gd name="connsiteY3" fmla="*/ 84584 h 217001"/>
                <a:gd name="connsiteX4" fmla="*/ 103277 w 264401"/>
                <a:gd name="connsiteY4" fmla="*/ 6003 h 217001"/>
                <a:gd name="connsiteX5" fmla="*/ 174715 w 264401"/>
                <a:gd name="connsiteY5" fmla="*/ 101253 h 217001"/>
                <a:gd name="connsiteX6" fmla="*/ 110421 w 264401"/>
                <a:gd name="connsiteY6" fmla="*/ 175072 h 217001"/>
                <a:gd name="connsiteX7" fmla="*/ 48509 w 264401"/>
                <a:gd name="connsiteY7" fmla="*/ 108397 h 217001"/>
                <a:gd name="connsiteX8" fmla="*/ 84227 w 264401"/>
                <a:gd name="connsiteY8" fmla="*/ 70297 h 217001"/>
                <a:gd name="connsiteX9" fmla="*/ 134234 w 264401"/>
                <a:gd name="connsiteY9" fmla="*/ 94109 h 217001"/>
                <a:gd name="connsiteX10" fmla="*/ 100896 w 264401"/>
                <a:gd name="connsiteY10" fmla="*/ 117922 h 217001"/>
                <a:gd name="connsiteX0" fmla="*/ 264401 w 264401"/>
                <a:gd name="connsiteY0" fmla="*/ 0 h 217001"/>
                <a:gd name="connsiteX1" fmla="*/ 204413 w 264401"/>
                <a:gd name="connsiteY1" fmla="*/ 160214 h 217001"/>
                <a:gd name="connsiteX2" fmla="*/ 62154 w 264401"/>
                <a:gd name="connsiteY2" fmla="*/ 214127 h 217001"/>
                <a:gd name="connsiteX3" fmla="*/ 884 w 264401"/>
                <a:gd name="connsiteY3" fmla="*/ 84584 h 217001"/>
                <a:gd name="connsiteX4" fmla="*/ 103277 w 264401"/>
                <a:gd name="connsiteY4" fmla="*/ 6003 h 217001"/>
                <a:gd name="connsiteX5" fmla="*/ 174715 w 264401"/>
                <a:gd name="connsiteY5" fmla="*/ 101253 h 217001"/>
                <a:gd name="connsiteX6" fmla="*/ 110421 w 264401"/>
                <a:gd name="connsiteY6" fmla="*/ 175072 h 217001"/>
                <a:gd name="connsiteX7" fmla="*/ 48509 w 264401"/>
                <a:gd name="connsiteY7" fmla="*/ 108397 h 217001"/>
                <a:gd name="connsiteX8" fmla="*/ 84227 w 264401"/>
                <a:gd name="connsiteY8" fmla="*/ 70297 h 217001"/>
                <a:gd name="connsiteX9" fmla="*/ 134234 w 264401"/>
                <a:gd name="connsiteY9" fmla="*/ 94109 h 217001"/>
                <a:gd name="connsiteX10" fmla="*/ 100896 w 264401"/>
                <a:gd name="connsiteY10" fmla="*/ 117922 h 217001"/>
                <a:gd name="connsiteX0" fmla="*/ 266859 w 266859"/>
                <a:gd name="connsiteY0" fmla="*/ 0 h 217001"/>
                <a:gd name="connsiteX1" fmla="*/ 206871 w 266859"/>
                <a:gd name="connsiteY1" fmla="*/ 160214 h 217001"/>
                <a:gd name="connsiteX2" fmla="*/ 64612 w 266859"/>
                <a:gd name="connsiteY2" fmla="*/ 214127 h 217001"/>
                <a:gd name="connsiteX3" fmla="*/ 3342 w 266859"/>
                <a:gd name="connsiteY3" fmla="*/ 84584 h 217001"/>
                <a:gd name="connsiteX4" fmla="*/ 105735 w 266859"/>
                <a:gd name="connsiteY4" fmla="*/ 6003 h 217001"/>
                <a:gd name="connsiteX5" fmla="*/ 177173 w 266859"/>
                <a:gd name="connsiteY5" fmla="*/ 101253 h 217001"/>
                <a:gd name="connsiteX6" fmla="*/ 112879 w 266859"/>
                <a:gd name="connsiteY6" fmla="*/ 175072 h 217001"/>
                <a:gd name="connsiteX7" fmla="*/ 50967 w 266859"/>
                <a:gd name="connsiteY7" fmla="*/ 108397 h 217001"/>
                <a:gd name="connsiteX8" fmla="*/ 86685 w 266859"/>
                <a:gd name="connsiteY8" fmla="*/ 70297 h 217001"/>
                <a:gd name="connsiteX9" fmla="*/ 136692 w 266859"/>
                <a:gd name="connsiteY9" fmla="*/ 94109 h 217001"/>
                <a:gd name="connsiteX10" fmla="*/ 103354 w 266859"/>
                <a:gd name="connsiteY10" fmla="*/ 117922 h 217001"/>
                <a:gd name="connsiteX0" fmla="*/ 268150 w 268150"/>
                <a:gd name="connsiteY0" fmla="*/ 0 h 221920"/>
                <a:gd name="connsiteX1" fmla="*/ 208162 w 268150"/>
                <a:gd name="connsiteY1" fmla="*/ 160214 h 221920"/>
                <a:gd name="connsiteX2" fmla="*/ 65903 w 268150"/>
                <a:gd name="connsiteY2" fmla="*/ 214127 h 221920"/>
                <a:gd name="connsiteX3" fmla="*/ 4633 w 268150"/>
                <a:gd name="connsiteY3" fmla="*/ 84584 h 221920"/>
                <a:gd name="connsiteX4" fmla="*/ 107026 w 268150"/>
                <a:gd name="connsiteY4" fmla="*/ 6003 h 221920"/>
                <a:gd name="connsiteX5" fmla="*/ 178464 w 268150"/>
                <a:gd name="connsiteY5" fmla="*/ 101253 h 221920"/>
                <a:gd name="connsiteX6" fmla="*/ 114170 w 268150"/>
                <a:gd name="connsiteY6" fmla="*/ 175072 h 221920"/>
                <a:gd name="connsiteX7" fmla="*/ 52258 w 268150"/>
                <a:gd name="connsiteY7" fmla="*/ 108397 h 221920"/>
                <a:gd name="connsiteX8" fmla="*/ 87976 w 268150"/>
                <a:gd name="connsiteY8" fmla="*/ 70297 h 221920"/>
                <a:gd name="connsiteX9" fmla="*/ 137983 w 268150"/>
                <a:gd name="connsiteY9" fmla="*/ 94109 h 221920"/>
                <a:gd name="connsiteX10" fmla="*/ 104645 w 268150"/>
                <a:gd name="connsiteY10" fmla="*/ 117922 h 221920"/>
                <a:gd name="connsiteX0" fmla="*/ 268150 w 268150"/>
                <a:gd name="connsiteY0" fmla="*/ 0 h 221920"/>
                <a:gd name="connsiteX1" fmla="*/ 208162 w 268150"/>
                <a:gd name="connsiteY1" fmla="*/ 160214 h 221920"/>
                <a:gd name="connsiteX2" fmla="*/ 65903 w 268150"/>
                <a:gd name="connsiteY2" fmla="*/ 214127 h 221920"/>
                <a:gd name="connsiteX3" fmla="*/ 4633 w 268150"/>
                <a:gd name="connsiteY3" fmla="*/ 84584 h 221920"/>
                <a:gd name="connsiteX4" fmla="*/ 107026 w 268150"/>
                <a:gd name="connsiteY4" fmla="*/ 6003 h 221920"/>
                <a:gd name="connsiteX5" fmla="*/ 169580 w 268150"/>
                <a:gd name="connsiteY5" fmla="*/ 82590 h 221920"/>
                <a:gd name="connsiteX6" fmla="*/ 114170 w 268150"/>
                <a:gd name="connsiteY6" fmla="*/ 175072 h 221920"/>
                <a:gd name="connsiteX7" fmla="*/ 52258 w 268150"/>
                <a:gd name="connsiteY7" fmla="*/ 108397 h 221920"/>
                <a:gd name="connsiteX8" fmla="*/ 87976 w 268150"/>
                <a:gd name="connsiteY8" fmla="*/ 70297 h 221920"/>
                <a:gd name="connsiteX9" fmla="*/ 137983 w 268150"/>
                <a:gd name="connsiteY9" fmla="*/ 94109 h 221920"/>
                <a:gd name="connsiteX10" fmla="*/ 104645 w 268150"/>
                <a:gd name="connsiteY10" fmla="*/ 117922 h 221920"/>
                <a:gd name="connsiteX0" fmla="*/ 268150 w 268150"/>
                <a:gd name="connsiteY0" fmla="*/ 0 h 221920"/>
                <a:gd name="connsiteX1" fmla="*/ 208162 w 268150"/>
                <a:gd name="connsiteY1" fmla="*/ 160214 h 221920"/>
                <a:gd name="connsiteX2" fmla="*/ 65903 w 268150"/>
                <a:gd name="connsiteY2" fmla="*/ 214127 h 221920"/>
                <a:gd name="connsiteX3" fmla="*/ 4633 w 268150"/>
                <a:gd name="connsiteY3" fmla="*/ 84584 h 221920"/>
                <a:gd name="connsiteX4" fmla="*/ 107026 w 268150"/>
                <a:gd name="connsiteY4" fmla="*/ 6003 h 221920"/>
                <a:gd name="connsiteX5" fmla="*/ 169580 w 268150"/>
                <a:gd name="connsiteY5" fmla="*/ 82590 h 221920"/>
                <a:gd name="connsiteX6" fmla="*/ 103065 w 268150"/>
                <a:gd name="connsiteY6" fmla="*/ 164407 h 221920"/>
                <a:gd name="connsiteX7" fmla="*/ 52258 w 268150"/>
                <a:gd name="connsiteY7" fmla="*/ 108397 h 221920"/>
                <a:gd name="connsiteX8" fmla="*/ 87976 w 268150"/>
                <a:gd name="connsiteY8" fmla="*/ 70297 h 221920"/>
                <a:gd name="connsiteX9" fmla="*/ 137983 w 268150"/>
                <a:gd name="connsiteY9" fmla="*/ 94109 h 221920"/>
                <a:gd name="connsiteX10" fmla="*/ 104645 w 268150"/>
                <a:gd name="connsiteY10" fmla="*/ 117922 h 221920"/>
                <a:gd name="connsiteX0" fmla="*/ 268150 w 268150"/>
                <a:gd name="connsiteY0" fmla="*/ 0 h 221920"/>
                <a:gd name="connsiteX1" fmla="*/ 208162 w 268150"/>
                <a:gd name="connsiteY1" fmla="*/ 160214 h 221920"/>
                <a:gd name="connsiteX2" fmla="*/ 65903 w 268150"/>
                <a:gd name="connsiteY2" fmla="*/ 214127 h 221920"/>
                <a:gd name="connsiteX3" fmla="*/ 4633 w 268150"/>
                <a:gd name="connsiteY3" fmla="*/ 84584 h 221920"/>
                <a:gd name="connsiteX4" fmla="*/ 107026 w 268150"/>
                <a:gd name="connsiteY4" fmla="*/ 6003 h 221920"/>
                <a:gd name="connsiteX5" fmla="*/ 169580 w 268150"/>
                <a:gd name="connsiteY5" fmla="*/ 82590 h 221920"/>
                <a:gd name="connsiteX6" fmla="*/ 103065 w 268150"/>
                <a:gd name="connsiteY6" fmla="*/ 164407 h 221920"/>
                <a:gd name="connsiteX7" fmla="*/ 52258 w 268150"/>
                <a:gd name="connsiteY7" fmla="*/ 108397 h 221920"/>
                <a:gd name="connsiteX8" fmla="*/ 87976 w 268150"/>
                <a:gd name="connsiteY8" fmla="*/ 70297 h 221920"/>
                <a:gd name="connsiteX9" fmla="*/ 124657 w 268150"/>
                <a:gd name="connsiteY9" fmla="*/ 86110 h 221920"/>
                <a:gd name="connsiteX10" fmla="*/ 104645 w 268150"/>
                <a:gd name="connsiteY10" fmla="*/ 117922 h 221920"/>
                <a:gd name="connsiteX0" fmla="*/ 261488 w 261488"/>
                <a:gd name="connsiteY0" fmla="*/ 0 h 227347"/>
                <a:gd name="connsiteX1" fmla="*/ 208162 w 261488"/>
                <a:gd name="connsiteY1" fmla="*/ 165547 h 227347"/>
                <a:gd name="connsiteX2" fmla="*/ 65903 w 261488"/>
                <a:gd name="connsiteY2" fmla="*/ 219460 h 227347"/>
                <a:gd name="connsiteX3" fmla="*/ 4633 w 261488"/>
                <a:gd name="connsiteY3" fmla="*/ 89917 h 227347"/>
                <a:gd name="connsiteX4" fmla="*/ 107026 w 261488"/>
                <a:gd name="connsiteY4" fmla="*/ 11336 h 227347"/>
                <a:gd name="connsiteX5" fmla="*/ 169580 w 261488"/>
                <a:gd name="connsiteY5" fmla="*/ 87923 h 227347"/>
                <a:gd name="connsiteX6" fmla="*/ 103065 w 261488"/>
                <a:gd name="connsiteY6" fmla="*/ 169740 h 227347"/>
                <a:gd name="connsiteX7" fmla="*/ 52258 w 261488"/>
                <a:gd name="connsiteY7" fmla="*/ 113730 h 227347"/>
                <a:gd name="connsiteX8" fmla="*/ 87976 w 261488"/>
                <a:gd name="connsiteY8" fmla="*/ 75630 h 227347"/>
                <a:gd name="connsiteX9" fmla="*/ 124657 w 261488"/>
                <a:gd name="connsiteY9" fmla="*/ 91443 h 227347"/>
                <a:gd name="connsiteX10" fmla="*/ 104645 w 261488"/>
                <a:gd name="connsiteY10" fmla="*/ 123255 h 227347"/>
                <a:gd name="connsiteX0" fmla="*/ 260043 w 260043"/>
                <a:gd name="connsiteY0" fmla="*/ 0 h 223122"/>
                <a:gd name="connsiteX1" fmla="*/ 188950 w 260043"/>
                <a:gd name="connsiteY1" fmla="*/ 170879 h 223122"/>
                <a:gd name="connsiteX2" fmla="*/ 64458 w 260043"/>
                <a:gd name="connsiteY2" fmla="*/ 219460 h 223122"/>
                <a:gd name="connsiteX3" fmla="*/ 3188 w 260043"/>
                <a:gd name="connsiteY3" fmla="*/ 89917 h 223122"/>
                <a:gd name="connsiteX4" fmla="*/ 105581 w 260043"/>
                <a:gd name="connsiteY4" fmla="*/ 11336 h 223122"/>
                <a:gd name="connsiteX5" fmla="*/ 168135 w 260043"/>
                <a:gd name="connsiteY5" fmla="*/ 87923 h 223122"/>
                <a:gd name="connsiteX6" fmla="*/ 101620 w 260043"/>
                <a:gd name="connsiteY6" fmla="*/ 169740 h 223122"/>
                <a:gd name="connsiteX7" fmla="*/ 50813 w 260043"/>
                <a:gd name="connsiteY7" fmla="*/ 113730 h 223122"/>
                <a:gd name="connsiteX8" fmla="*/ 86531 w 260043"/>
                <a:gd name="connsiteY8" fmla="*/ 75630 h 223122"/>
                <a:gd name="connsiteX9" fmla="*/ 123212 w 260043"/>
                <a:gd name="connsiteY9" fmla="*/ 91443 h 223122"/>
                <a:gd name="connsiteX10" fmla="*/ 103200 w 260043"/>
                <a:gd name="connsiteY10" fmla="*/ 123255 h 223122"/>
                <a:gd name="connsiteX0" fmla="*/ 260043 w 260043"/>
                <a:gd name="connsiteY0" fmla="*/ 0 h 224227"/>
                <a:gd name="connsiteX1" fmla="*/ 188950 w 260043"/>
                <a:gd name="connsiteY1" fmla="*/ 170879 h 224227"/>
                <a:gd name="connsiteX2" fmla="*/ 64458 w 260043"/>
                <a:gd name="connsiteY2" fmla="*/ 219460 h 224227"/>
                <a:gd name="connsiteX3" fmla="*/ 3188 w 260043"/>
                <a:gd name="connsiteY3" fmla="*/ 89917 h 224227"/>
                <a:gd name="connsiteX4" fmla="*/ 105581 w 260043"/>
                <a:gd name="connsiteY4" fmla="*/ 11336 h 224227"/>
                <a:gd name="connsiteX5" fmla="*/ 168135 w 260043"/>
                <a:gd name="connsiteY5" fmla="*/ 87923 h 224227"/>
                <a:gd name="connsiteX6" fmla="*/ 101620 w 260043"/>
                <a:gd name="connsiteY6" fmla="*/ 169740 h 224227"/>
                <a:gd name="connsiteX7" fmla="*/ 50813 w 260043"/>
                <a:gd name="connsiteY7" fmla="*/ 113730 h 224227"/>
                <a:gd name="connsiteX8" fmla="*/ 86531 w 260043"/>
                <a:gd name="connsiteY8" fmla="*/ 75630 h 224227"/>
                <a:gd name="connsiteX9" fmla="*/ 123212 w 260043"/>
                <a:gd name="connsiteY9" fmla="*/ 91443 h 224227"/>
                <a:gd name="connsiteX10" fmla="*/ 103200 w 260043"/>
                <a:gd name="connsiteY10" fmla="*/ 123255 h 224227"/>
                <a:gd name="connsiteX0" fmla="*/ 260551 w 260551"/>
                <a:gd name="connsiteY0" fmla="*/ 0 h 228725"/>
                <a:gd name="connsiteX1" fmla="*/ 189458 w 260551"/>
                <a:gd name="connsiteY1" fmla="*/ 170879 h 228725"/>
                <a:gd name="connsiteX2" fmla="*/ 64966 w 260551"/>
                <a:gd name="connsiteY2" fmla="*/ 219460 h 228725"/>
                <a:gd name="connsiteX3" fmla="*/ 3696 w 260551"/>
                <a:gd name="connsiteY3" fmla="*/ 89917 h 228725"/>
                <a:gd name="connsiteX4" fmla="*/ 106089 w 260551"/>
                <a:gd name="connsiteY4" fmla="*/ 11336 h 228725"/>
                <a:gd name="connsiteX5" fmla="*/ 168643 w 260551"/>
                <a:gd name="connsiteY5" fmla="*/ 87923 h 228725"/>
                <a:gd name="connsiteX6" fmla="*/ 102128 w 260551"/>
                <a:gd name="connsiteY6" fmla="*/ 169740 h 228725"/>
                <a:gd name="connsiteX7" fmla="*/ 51321 w 260551"/>
                <a:gd name="connsiteY7" fmla="*/ 113730 h 228725"/>
                <a:gd name="connsiteX8" fmla="*/ 87039 w 260551"/>
                <a:gd name="connsiteY8" fmla="*/ 75630 h 228725"/>
                <a:gd name="connsiteX9" fmla="*/ 123720 w 260551"/>
                <a:gd name="connsiteY9" fmla="*/ 91443 h 228725"/>
                <a:gd name="connsiteX10" fmla="*/ 103708 w 26055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2898 w 261321"/>
                <a:gd name="connsiteY6" fmla="*/ 169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2898 w 261321"/>
                <a:gd name="connsiteY6" fmla="*/ 169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2898 w 261321"/>
                <a:gd name="connsiteY6" fmla="*/ 169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0676 w 261321"/>
                <a:gd name="connsiteY6" fmla="*/ 161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0676 w 261321"/>
                <a:gd name="connsiteY6" fmla="*/ 161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0676 w 261321"/>
                <a:gd name="connsiteY6" fmla="*/ 161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0676 w 261321"/>
                <a:gd name="connsiteY6" fmla="*/ 161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61321 w 261321"/>
                <a:gd name="connsiteY0" fmla="*/ 0 h 228725"/>
                <a:gd name="connsiteX1" fmla="*/ 190228 w 261321"/>
                <a:gd name="connsiteY1" fmla="*/ 170879 h 228725"/>
                <a:gd name="connsiteX2" fmla="*/ 65736 w 261321"/>
                <a:gd name="connsiteY2" fmla="*/ 219460 h 228725"/>
                <a:gd name="connsiteX3" fmla="*/ 4466 w 261321"/>
                <a:gd name="connsiteY3" fmla="*/ 89917 h 228725"/>
                <a:gd name="connsiteX4" fmla="*/ 106859 w 261321"/>
                <a:gd name="connsiteY4" fmla="*/ 11336 h 228725"/>
                <a:gd name="connsiteX5" fmla="*/ 169413 w 261321"/>
                <a:gd name="connsiteY5" fmla="*/ 87923 h 228725"/>
                <a:gd name="connsiteX6" fmla="*/ 100676 w 261321"/>
                <a:gd name="connsiteY6" fmla="*/ 161740 h 228725"/>
                <a:gd name="connsiteX7" fmla="*/ 52091 w 261321"/>
                <a:gd name="connsiteY7" fmla="*/ 113730 h 228725"/>
                <a:gd name="connsiteX8" fmla="*/ 87809 w 261321"/>
                <a:gd name="connsiteY8" fmla="*/ 75630 h 228725"/>
                <a:gd name="connsiteX9" fmla="*/ 124490 w 261321"/>
                <a:gd name="connsiteY9" fmla="*/ 91443 h 228725"/>
                <a:gd name="connsiteX10" fmla="*/ 104478 w 261321"/>
                <a:gd name="connsiteY10" fmla="*/ 123255 h 228725"/>
                <a:gd name="connsiteX0" fmla="*/ 257621 w 257621"/>
                <a:gd name="connsiteY0" fmla="*/ 0 h 228725"/>
                <a:gd name="connsiteX1" fmla="*/ 186528 w 257621"/>
                <a:gd name="connsiteY1" fmla="*/ 170879 h 228725"/>
                <a:gd name="connsiteX2" fmla="*/ 62036 w 257621"/>
                <a:gd name="connsiteY2" fmla="*/ 219460 h 228725"/>
                <a:gd name="connsiteX3" fmla="*/ 766 w 257621"/>
                <a:gd name="connsiteY3" fmla="*/ 89917 h 228725"/>
                <a:gd name="connsiteX4" fmla="*/ 96496 w 257621"/>
                <a:gd name="connsiteY4" fmla="*/ 19334 h 228725"/>
                <a:gd name="connsiteX5" fmla="*/ 165713 w 257621"/>
                <a:gd name="connsiteY5" fmla="*/ 87923 h 228725"/>
                <a:gd name="connsiteX6" fmla="*/ 96976 w 257621"/>
                <a:gd name="connsiteY6" fmla="*/ 161740 h 228725"/>
                <a:gd name="connsiteX7" fmla="*/ 48391 w 257621"/>
                <a:gd name="connsiteY7" fmla="*/ 113730 h 228725"/>
                <a:gd name="connsiteX8" fmla="*/ 84109 w 257621"/>
                <a:gd name="connsiteY8" fmla="*/ 75630 h 228725"/>
                <a:gd name="connsiteX9" fmla="*/ 120790 w 257621"/>
                <a:gd name="connsiteY9" fmla="*/ 91443 h 228725"/>
                <a:gd name="connsiteX10" fmla="*/ 100778 w 257621"/>
                <a:gd name="connsiteY10" fmla="*/ 123255 h 228725"/>
                <a:gd name="connsiteX0" fmla="*/ 257621 w 257621"/>
                <a:gd name="connsiteY0" fmla="*/ 0 h 228725"/>
                <a:gd name="connsiteX1" fmla="*/ 186528 w 257621"/>
                <a:gd name="connsiteY1" fmla="*/ 170879 h 228725"/>
                <a:gd name="connsiteX2" fmla="*/ 62036 w 257621"/>
                <a:gd name="connsiteY2" fmla="*/ 219460 h 228725"/>
                <a:gd name="connsiteX3" fmla="*/ 766 w 257621"/>
                <a:gd name="connsiteY3" fmla="*/ 89917 h 228725"/>
                <a:gd name="connsiteX4" fmla="*/ 96496 w 257621"/>
                <a:gd name="connsiteY4" fmla="*/ 19334 h 228725"/>
                <a:gd name="connsiteX5" fmla="*/ 165713 w 257621"/>
                <a:gd name="connsiteY5" fmla="*/ 87923 h 228725"/>
                <a:gd name="connsiteX6" fmla="*/ 96976 w 257621"/>
                <a:gd name="connsiteY6" fmla="*/ 161740 h 228725"/>
                <a:gd name="connsiteX7" fmla="*/ 48391 w 257621"/>
                <a:gd name="connsiteY7" fmla="*/ 113730 h 228725"/>
                <a:gd name="connsiteX8" fmla="*/ 84109 w 257621"/>
                <a:gd name="connsiteY8" fmla="*/ 75630 h 228725"/>
                <a:gd name="connsiteX9" fmla="*/ 120790 w 257621"/>
                <a:gd name="connsiteY9" fmla="*/ 91443 h 228725"/>
                <a:gd name="connsiteX10" fmla="*/ 100778 w 257621"/>
                <a:gd name="connsiteY10" fmla="*/ 123255 h 228725"/>
                <a:gd name="connsiteX0" fmla="*/ 260933 w 260933"/>
                <a:gd name="connsiteY0" fmla="*/ 0 h 228725"/>
                <a:gd name="connsiteX1" fmla="*/ 189840 w 260933"/>
                <a:gd name="connsiteY1" fmla="*/ 170879 h 228725"/>
                <a:gd name="connsiteX2" fmla="*/ 65348 w 260933"/>
                <a:gd name="connsiteY2" fmla="*/ 219460 h 228725"/>
                <a:gd name="connsiteX3" fmla="*/ 4078 w 260933"/>
                <a:gd name="connsiteY3" fmla="*/ 89917 h 228725"/>
                <a:gd name="connsiteX4" fmla="*/ 99808 w 260933"/>
                <a:gd name="connsiteY4" fmla="*/ 19334 h 228725"/>
                <a:gd name="connsiteX5" fmla="*/ 169025 w 260933"/>
                <a:gd name="connsiteY5" fmla="*/ 87923 h 228725"/>
                <a:gd name="connsiteX6" fmla="*/ 100288 w 260933"/>
                <a:gd name="connsiteY6" fmla="*/ 161740 h 228725"/>
                <a:gd name="connsiteX7" fmla="*/ 51703 w 260933"/>
                <a:gd name="connsiteY7" fmla="*/ 113730 h 228725"/>
                <a:gd name="connsiteX8" fmla="*/ 87421 w 260933"/>
                <a:gd name="connsiteY8" fmla="*/ 75630 h 228725"/>
                <a:gd name="connsiteX9" fmla="*/ 124102 w 260933"/>
                <a:gd name="connsiteY9" fmla="*/ 91443 h 228725"/>
                <a:gd name="connsiteX10" fmla="*/ 104090 w 260933"/>
                <a:gd name="connsiteY10" fmla="*/ 123255 h 228725"/>
                <a:gd name="connsiteX0" fmla="*/ 261442 w 261442"/>
                <a:gd name="connsiteY0" fmla="*/ 0 h 225334"/>
                <a:gd name="connsiteX1" fmla="*/ 190349 w 261442"/>
                <a:gd name="connsiteY1" fmla="*/ 170879 h 225334"/>
                <a:gd name="connsiteX2" fmla="*/ 65857 w 261442"/>
                <a:gd name="connsiteY2" fmla="*/ 219460 h 225334"/>
                <a:gd name="connsiteX3" fmla="*/ 4587 w 261442"/>
                <a:gd name="connsiteY3" fmla="*/ 89917 h 225334"/>
                <a:gd name="connsiteX4" fmla="*/ 100317 w 261442"/>
                <a:gd name="connsiteY4" fmla="*/ 19334 h 225334"/>
                <a:gd name="connsiteX5" fmla="*/ 169534 w 261442"/>
                <a:gd name="connsiteY5" fmla="*/ 87923 h 225334"/>
                <a:gd name="connsiteX6" fmla="*/ 100797 w 261442"/>
                <a:gd name="connsiteY6" fmla="*/ 161740 h 225334"/>
                <a:gd name="connsiteX7" fmla="*/ 52212 w 261442"/>
                <a:gd name="connsiteY7" fmla="*/ 113730 h 225334"/>
                <a:gd name="connsiteX8" fmla="*/ 87930 w 261442"/>
                <a:gd name="connsiteY8" fmla="*/ 75630 h 225334"/>
                <a:gd name="connsiteX9" fmla="*/ 124611 w 261442"/>
                <a:gd name="connsiteY9" fmla="*/ 91443 h 225334"/>
                <a:gd name="connsiteX10" fmla="*/ 104599 w 261442"/>
                <a:gd name="connsiteY10" fmla="*/ 123255 h 22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1442" h="225334">
                  <a:moveTo>
                    <a:pt x="261442" y="0"/>
                  </a:moveTo>
                  <a:cubicBezTo>
                    <a:pt x="246368" y="82735"/>
                    <a:pt x="222946" y="123637"/>
                    <a:pt x="190349" y="170879"/>
                  </a:cubicBezTo>
                  <a:cubicBezTo>
                    <a:pt x="157752" y="218121"/>
                    <a:pt x="112364" y="235620"/>
                    <a:pt x="65857" y="219460"/>
                  </a:cubicBezTo>
                  <a:cubicBezTo>
                    <a:pt x="19350" y="203300"/>
                    <a:pt x="-12261" y="144602"/>
                    <a:pt x="4587" y="89917"/>
                  </a:cubicBezTo>
                  <a:cubicBezTo>
                    <a:pt x="21435" y="35232"/>
                    <a:pt x="55059" y="14334"/>
                    <a:pt x="100317" y="19334"/>
                  </a:cubicBezTo>
                  <a:cubicBezTo>
                    <a:pt x="145575" y="24334"/>
                    <a:pt x="169454" y="64189"/>
                    <a:pt x="169534" y="87923"/>
                  </a:cubicBezTo>
                  <a:cubicBezTo>
                    <a:pt x="169614" y="111657"/>
                    <a:pt x="127014" y="160105"/>
                    <a:pt x="100797" y="161740"/>
                  </a:cubicBezTo>
                  <a:cubicBezTo>
                    <a:pt x="74580" y="163375"/>
                    <a:pt x="52135" y="141415"/>
                    <a:pt x="52212" y="113730"/>
                  </a:cubicBezTo>
                  <a:cubicBezTo>
                    <a:pt x="52289" y="86045"/>
                    <a:pt x="75864" y="79344"/>
                    <a:pt x="87930" y="75630"/>
                  </a:cubicBezTo>
                  <a:cubicBezTo>
                    <a:pt x="99996" y="71916"/>
                    <a:pt x="115405" y="68362"/>
                    <a:pt x="124611" y="91443"/>
                  </a:cubicBezTo>
                  <a:cubicBezTo>
                    <a:pt x="133817" y="114524"/>
                    <a:pt x="115712" y="115317"/>
                    <a:pt x="104599" y="123255"/>
                  </a:cubicBez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28BA6F63-A7C9-1ACD-560D-FC07828597E4}"/>
              </a:ext>
            </a:extLst>
          </p:cNvPr>
          <p:cNvGrpSpPr/>
          <p:nvPr/>
        </p:nvGrpSpPr>
        <p:grpSpPr>
          <a:xfrm>
            <a:off x="3715749" y="1451569"/>
            <a:ext cx="2474501" cy="1564319"/>
            <a:chOff x="3918659" y="1246967"/>
            <a:chExt cx="2798150" cy="1768922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18283B2-ED5B-4404-9470-E0682522DB7B}"/>
                </a:ext>
              </a:extLst>
            </p:cNvPr>
            <p:cNvGrpSpPr/>
            <p:nvPr/>
          </p:nvGrpSpPr>
          <p:grpSpPr>
            <a:xfrm rot="5182813">
              <a:off x="4188152" y="1274165"/>
              <a:ext cx="1472231" cy="2011218"/>
              <a:chOff x="4708055" y="2699917"/>
              <a:chExt cx="1687631" cy="2305477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86298CB-4C4C-3F4D-9BA1-01F04265937C}"/>
                  </a:ext>
                </a:extLst>
              </p:cNvPr>
              <p:cNvSpPr/>
              <p:nvPr/>
            </p:nvSpPr>
            <p:spPr bwMode="auto">
              <a:xfrm>
                <a:off x="4708055" y="2699917"/>
                <a:ext cx="1685733" cy="2305477"/>
              </a:xfrm>
              <a:custGeom>
                <a:avLst/>
                <a:gdLst>
                  <a:gd name="connsiteX0" fmla="*/ 571500 w 1682750"/>
                  <a:gd name="connsiteY0" fmla="*/ 0 h 2241550"/>
                  <a:gd name="connsiteX1" fmla="*/ 0 w 1682750"/>
                  <a:gd name="connsiteY1" fmla="*/ 1149350 h 2241550"/>
                  <a:gd name="connsiteX2" fmla="*/ 800100 w 1682750"/>
                  <a:gd name="connsiteY2" fmla="*/ 2190750 h 2241550"/>
                  <a:gd name="connsiteX3" fmla="*/ 1482725 w 1682750"/>
                  <a:gd name="connsiteY3" fmla="*/ 2241550 h 2241550"/>
                  <a:gd name="connsiteX4" fmla="*/ 1682750 w 1682750"/>
                  <a:gd name="connsiteY4" fmla="*/ 1882775 h 2241550"/>
                  <a:gd name="connsiteX5" fmla="*/ 1371600 w 1682750"/>
                  <a:gd name="connsiteY5" fmla="*/ 1590675 h 2241550"/>
                  <a:gd name="connsiteX6" fmla="*/ 1095375 w 1682750"/>
                  <a:gd name="connsiteY6" fmla="*/ 1806575 h 2241550"/>
                  <a:gd name="connsiteX7" fmla="*/ 1279525 w 1682750"/>
                  <a:gd name="connsiteY7" fmla="*/ 2070100 h 2241550"/>
                  <a:gd name="connsiteX8" fmla="*/ 1476375 w 1682750"/>
                  <a:gd name="connsiteY8" fmla="*/ 1936750 h 2241550"/>
                  <a:gd name="connsiteX9" fmla="*/ 1355725 w 1682750"/>
                  <a:gd name="connsiteY9" fmla="*/ 1781175 h 2241550"/>
                  <a:gd name="connsiteX10" fmla="*/ 1273175 w 1682750"/>
                  <a:gd name="connsiteY10" fmla="*/ 1838325 h 2241550"/>
                  <a:gd name="connsiteX11" fmla="*/ 1292225 w 1682750"/>
                  <a:gd name="connsiteY11" fmla="*/ 1889125 h 2241550"/>
                  <a:gd name="connsiteX12" fmla="*/ 1355725 w 1682750"/>
                  <a:gd name="connsiteY12" fmla="*/ 1924050 h 2241550"/>
                  <a:gd name="connsiteX13" fmla="*/ 1355725 w 1682750"/>
                  <a:gd name="connsiteY13" fmla="*/ 1901825 h 2241550"/>
                  <a:gd name="connsiteX14" fmla="*/ 1327150 w 1682750"/>
                  <a:gd name="connsiteY14" fmla="*/ 1838325 h 2241550"/>
                  <a:gd name="connsiteX15" fmla="*/ 1393825 w 1682750"/>
                  <a:gd name="connsiteY15" fmla="*/ 1876425 h 2241550"/>
                  <a:gd name="connsiteX16" fmla="*/ 1377950 w 1682750"/>
                  <a:gd name="connsiteY16" fmla="*/ 1958975 h 2241550"/>
                  <a:gd name="connsiteX17" fmla="*/ 1266825 w 1682750"/>
                  <a:gd name="connsiteY17" fmla="*/ 1952625 h 2241550"/>
                  <a:gd name="connsiteX18" fmla="*/ 1241425 w 1682750"/>
                  <a:gd name="connsiteY18" fmla="*/ 1816100 h 2241550"/>
                  <a:gd name="connsiteX19" fmla="*/ 1377950 w 1682750"/>
                  <a:gd name="connsiteY19" fmla="*/ 1733550 h 2241550"/>
                  <a:gd name="connsiteX20" fmla="*/ 1524000 w 1682750"/>
                  <a:gd name="connsiteY20" fmla="*/ 1863725 h 2241550"/>
                  <a:gd name="connsiteX21" fmla="*/ 1466850 w 1682750"/>
                  <a:gd name="connsiteY21" fmla="*/ 2063750 h 2241550"/>
                  <a:gd name="connsiteX22" fmla="*/ 1254125 w 1682750"/>
                  <a:gd name="connsiteY22" fmla="*/ 2130425 h 2241550"/>
                  <a:gd name="connsiteX23" fmla="*/ 1003300 w 1682750"/>
                  <a:gd name="connsiteY23" fmla="*/ 1978025 h 2241550"/>
                  <a:gd name="connsiteX24" fmla="*/ 1009650 w 1682750"/>
                  <a:gd name="connsiteY24" fmla="*/ 1730375 h 2241550"/>
                  <a:gd name="connsiteX25" fmla="*/ 1171575 w 1682750"/>
                  <a:gd name="connsiteY25" fmla="*/ 1181100 h 2241550"/>
                  <a:gd name="connsiteX26" fmla="*/ 1104900 w 1682750"/>
                  <a:gd name="connsiteY26" fmla="*/ 762000 h 2241550"/>
                  <a:gd name="connsiteX27" fmla="*/ 838200 w 1682750"/>
                  <a:gd name="connsiteY27" fmla="*/ 149225 h 2241550"/>
                  <a:gd name="connsiteX28" fmla="*/ 571500 w 1682750"/>
                  <a:gd name="connsiteY28" fmla="*/ 0 h 2241550"/>
                  <a:gd name="connsiteX0" fmla="*/ 571962 w 1683212"/>
                  <a:gd name="connsiteY0" fmla="*/ 0 h 2241550"/>
                  <a:gd name="connsiteX1" fmla="*/ 462 w 1683212"/>
                  <a:gd name="connsiteY1" fmla="*/ 1149350 h 2241550"/>
                  <a:gd name="connsiteX2" fmla="*/ 800562 w 1683212"/>
                  <a:gd name="connsiteY2" fmla="*/ 2190750 h 2241550"/>
                  <a:gd name="connsiteX3" fmla="*/ 1483187 w 1683212"/>
                  <a:gd name="connsiteY3" fmla="*/ 2241550 h 2241550"/>
                  <a:gd name="connsiteX4" fmla="*/ 1683212 w 1683212"/>
                  <a:gd name="connsiteY4" fmla="*/ 1882775 h 2241550"/>
                  <a:gd name="connsiteX5" fmla="*/ 1372062 w 1683212"/>
                  <a:gd name="connsiteY5" fmla="*/ 1590675 h 2241550"/>
                  <a:gd name="connsiteX6" fmla="*/ 1095837 w 1683212"/>
                  <a:gd name="connsiteY6" fmla="*/ 1806575 h 2241550"/>
                  <a:gd name="connsiteX7" fmla="*/ 1279987 w 1683212"/>
                  <a:gd name="connsiteY7" fmla="*/ 2070100 h 2241550"/>
                  <a:gd name="connsiteX8" fmla="*/ 1476837 w 1683212"/>
                  <a:gd name="connsiteY8" fmla="*/ 1936750 h 2241550"/>
                  <a:gd name="connsiteX9" fmla="*/ 1356187 w 1683212"/>
                  <a:gd name="connsiteY9" fmla="*/ 1781175 h 2241550"/>
                  <a:gd name="connsiteX10" fmla="*/ 1273637 w 1683212"/>
                  <a:gd name="connsiteY10" fmla="*/ 1838325 h 2241550"/>
                  <a:gd name="connsiteX11" fmla="*/ 1292687 w 1683212"/>
                  <a:gd name="connsiteY11" fmla="*/ 1889125 h 2241550"/>
                  <a:gd name="connsiteX12" fmla="*/ 1356187 w 1683212"/>
                  <a:gd name="connsiteY12" fmla="*/ 1924050 h 2241550"/>
                  <a:gd name="connsiteX13" fmla="*/ 1356187 w 1683212"/>
                  <a:gd name="connsiteY13" fmla="*/ 1901825 h 2241550"/>
                  <a:gd name="connsiteX14" fmla="*/ 1327612 w 1683212"/>
                  <a:gd name="connsiteY14" fmla="*/ 1838325 h 2241550"/>
                  <a:gd name="connsiteX15" fmla="*/ 1394287 w 1683212"/>
                  <a:gd name="connsiteY15" fmla="*/ 1876425 h 2241550"/>
                  <a:gd name="connsiteX16" fmla="*/ 1378412 w 1683212"/>
                  <a:gd name="connsiteY16" fmla="*/ 1958975 h 2241550"/>
                  <a:gd name="connsiteX17" fmla="*/ 1267287 w 1683212"/>
                  <a:gd name="connsiteY17" fmla="*/ 1952625 h 2241550"/>
                  <a:gd name="connsiteX18" fmla="*/ 1241887 w 1683212"/>
                  <a:gd name="connsiteY18" fmla="*/ 1816100 h 2241550"/>
                  <a:gd name="connsiteX19" fmla="*/ 1378412 w 1683212"/>
                  <a:gd name="connsiteY19" fmla="*/ 1733550 h 2241550"/>
                  <a:gd name="connsiteX20" fmla="*/ 1524462 w 1683212"/>
                  <a:gd name="connsiteY20" fmla="*/ 1863725 h 2241550"/>
                  <a:gd name="connsiteX21" fmla="*/ 1467312 w 1683212"/>
                  <a:gd name="connsiteY21" fmla="*/ 2063750 h 2241550"/>
                  <a:gd name="connsiteX22" fmla="*/ 1254587 w 1683212"/>
                  <a:gd name="connsiteY22" fmla="*/ 2130425 h 2241550"/>
                  <a:gd name="connsiteX23" fmla="*/ 1003762 w 1683212"/>
                  <a:gd name="connsiteY23" fmla="*/ 1978025 h 2241550"/>
                  <a:gd name="connsiteX24" fmla="*/ 1010112 w 1683212"/>
                  <a:gd name="connsiteY24" fmla="*/ 1730375 h 2241550"/>
                  <a:gd name="connsiteX25" fmla="*/ 1172037 w 1683212"/>
                  <a:gd name="connsiteY25" fmla="*/ 1181100 h 2241550"/>
                  <a:gd name="connsiteX26" fmla="*/ 1105362 w 1683212"/>
                  <a:gd name="connsiteY26" fmla="*/ 762000 h 2241550"/>
                  <a:gd name="connsiteX27" fmla="*/ 838662 w 1683212"/>
                  <a:gd name="connsiteY27" fmla="*/ 149225 h 2241550"/>
                  <a:gd name="connsiteX28" fmla="*/ 571962 w 1683212"/>
                  <a:gd name="connsiteY28" fmla="*/ 0 h 2241550"/>
                  <a:gd name="connsiteX0" fmla="*/ 571969 w 1683219"/>
                  <a:gd name="connsiteY0" fmla="*/ 7784 h 2249334"/>
                  <a:gd name="connsiteX1" fmla="*/ 469 w 1683219"/>
                  <a:gd name="connsiteY1" fmla="*/ 1157134 h 2249334"/>
                  <a:gd name="connsiteX2" fmla="*/ 800569 w 1683219"/>
                  <a:gd name="connsiteY2" fmla="*/ 2198534 h 2249334"/>
                  <a:gd name="connsiteX3" fmla="*/ 1483194 w 1683219"/>
                  <a:gd name="connsiteY3" fmla="*/ 2249334 h 2249334"/>
                  <a:gd name="connsiteX4" fmla="*/ 1683219 w 1683219"/>
                  <a:gd name="connsiteY4" fmla="*/ 1890559 h 2249334"/>
                  <a:gd name="connsiteX5" fmla="*/ 1372069 w 1683219"/>
                  <a:gd name="connsiteY5" fmla="*/ 1598459 h 2249334"/>
                  <a:gd name="connsiteX6" fmla="*/ 1095844 w 1683219"/>
                  <a:gd name="connsiteY6" fmla="*/ 1814359 h 2249334"/>
                  <a:gd name="connsiteX7" fmla="*/ 1279994 w 1683219"/>
                  <a:gd name="connsiteY7" fmla="*/ 2077884 h 2249334"/>
                  <a:gd name="connsiteX8" fmla="*/ 1476844 w 1683219"/>
                  <a:gd name="connsiteY8" fmla="*/ 1944534 h 2249334"/>
                  <a:gd name="connsiteX9" fmla="*/ 1356194 w 1683219"/>
                  <a:gd name="connsiteY9" fmla="*/ 1788959 h 2249334"/>
                  <a:gd name="connsiteX10" fmla="*/ 1273644 w 1683219"/>
                  <a:gd name="connsiteY10" fmla="*/ 1846109 h 2249334"/>
                  <a:gd name="connsiteX11" fmla="*/ 1292694 w 1683219"/>
                  <a:gd name="connsiteY11" fmla="*/ 1896909 h 2249334"/>
                  <a:gd name="connsiteX12" fmla="*/ 1356194 w 1683219"/>
                  <a:gd name="connsiteY12" fmla="*/ 1931834 h 2249334"/>
                  <a:gd name="connsiteX13" fmla="*/ 1356194 w 1683219"/>
                  <a:gd name="connsiteY13" fmla="*/ 1909609 h 2249334"/>
                  <a:gd name="connsiteX14" fmla="*/ 1327619 w 1683219"/>
                  <a:gd name="connsiteY14" fmla="*/ 1846109 h 2249334"/>
                  <a:gd name="connsiteX15" fmla="*/ 1394294 w 1683219"/>
                  <a:gd name="connsiteY15" fmla="*/ 1884209 h 2249334"/>
                  <a:gd name="connsiteX16" fmla="*/ 1378419 w 1683219"/>
                  <a:gd name="connsiteY16" fmla="*/ 1966759 h 2249334"/>
                  <a:gd name="connsiteX17" fmla="*/ 1267294 w 1683219"/>
                  <a:gd name="connsiteY17" fmla="*/ 1960409 h 2249334"/>
                  <a:gd name="connsiteX18" fmla="*/ 1241894 w 1683219"/>
                  <a:gd name="connsiteY18" fmla="*/ 1823884 h 2249334"/>
                  <a:gd name="connsiteX19" fmla="*/ 1378419 w 1683219"/>
                  <a:gd name="connsiteY19" fmla="*/ 1741334 h 2249334"/>
                  <a:gd name="connsiteX20" fmla="*/ 1524469 w 1683219"/>
                  <a:gd name="connsiteY20" fmla="*/ 1871509 h 2249334"/>
                  <a:gd name="connsiteX21" fmla="*/ 1467319 w 1683219"/>
                  <a:gd name="connsiteY21" fmla="*/ 2071534 h 2249334"/>
                  <a:gd name="connsiteX22" fmla="*/ 1254594 w 1683219"/>
                  <a:gd name="connsiteY22" fmla="*/ 2138209 h 2249334"/>
                  <a:gd name="connsiteX23" fmla="*/ 1003769 w 1683219"/>
                  <a:gd name="connsiteY23" fmla="*/ 1985809 h 2249334"/>
                  <a:gd name="connsiteX24" fmla="*/ 1010119 w 1683219"/>
                  <a:gd name="connsiteY24" fmla="*/ 1738159 h 2249334"/>
                  <a:gd name="connsiteX25" fmla="*/ 1172044 w 1683219"/>
                  <a:gd name="connsiteY25" fmla="*/ 1188884 h 2249334"/>
                  <a:gd name="connsiteX26" fmla="*/ 1105369 w 1683219"/>
                  <a:gd name="connsiteY26" fmla="*/ 769784 h 2249334"/>
                  <a:gd name="connsiteX27" fmla="*/ 838669 w 1683219"/>
                  <a:gd name="connsiteY27" fmla="*/ 157009 h 2249334"/>
                  <a:gd name="connsiteX28" fmla="*/ 571969 w 1683219"/>
                  <a:gd name="connsiteY28" fmla="*/ 7784 h 2249334"/>
                  <a:gd name="connsiteX0" fmla="*/ 571969 w 1683219"/>
                  <a:gd name="connsiteY0" fmla="*/ 7784 h 2279204"/>
                  <a:gd name="connsiteX1" fmla="*/ 469 w 1683219"/>
                  <a:gd name="connsiteY1" fmla="*/ 1157134 h 2279204"/>
                  <a:gd name="connsiteX2" fmla="*/ 800569 w 1683219"/>
                  <a:gd name="connsiteY2" fmla="*/ 2198534 h 2279204"/>
                  <a:gd name="connsiteX3" fmla="*/ 1483194 w 1683219"/>
                  <a:gd name="connsiteY3" fmla="*/ 2249334 h 2279204"/>
                  <a:gd name="connsiteX4" fmla="*/ 1683219 w 1683219"/>
                  <a:gd name="connsiteY4" fmla="*/ 1890559 h 2279204"/>
                  <a:gd name="connsiteX5" fmla="*/ 1372069 w 1683219"/>
                  <a:gd name="connsiteY5" fmla="*/ 1598459 h 2279204"/>
                  <a:gd name="connsiteX6" fmla="*/ 1095844 w 1683219"/>
                  <a:gd name="connsiteY6" fmla="*/ 1814359 h 2279204"/>
                  <a:gd name="connsiteX7" fmla="*/ 1279994 w 1683219"/>
                  <a:gd name="connsiteY7" fmla="*/ 2077884 h 2279204"/>
                  <a:gd name="connsiteX8" fmla="*/ 1476844 w 1683219"/>
                  <a:gd name="connsiteY8" fmla="*/ 1944534 h 2279204"/>
                  <a:gd name="connsiteX9" fmla="*/ 1356194 w 1683219"/>
                  <a:gd name="connsiteY9" fmla="*/ 1788959 h 2279204"/>
                  <a:gd name="connsiteX10" fmla="*/ 1273644 w 1683219"/>
                  <a:gd name="connsiteY10" fmla="*/ 1846109 h 2279204"/>
                  <a:gd name="connsiteX11" fmla="*/ 1292694 w 1683219"/>
                  <a:gd name="connsiteY11" fmla="*/ 1896909 h 2279204"/>
                  <a:gd name="connsiteX12" fmla="*/ 1356194 w 1683219"/>
                  <a:gd name="connsiteY12" fmla="*/ 1931834 h 2279204"/>
                  <a:gd name="connsiteX13" fmla="*/ 1356194 w 1683219"/>
                  <a:gd name="connsiteY13" fmla="*/ 1909609 h 2279204"/>
                  <a:gd name="connsiteX14" fmla="*/ 1327619 w 1683219"/>
                  <a:gd name="connsiteY14" fmla="*/ 1846109 h 2279204"/>
                  <a:gd name="connsiteX15" fmla="*/ 1394294 w 1683219"/>
                  <a:gd name="connsiteY15" fmla="*/ 1884209 h 2279204"/>
                  <a:gd name="connsiteX16" fmla="*/ 1378419 w 1683219"/>
                  <a:gd name="connsiteY16" fmla="*/ 1966759 h 2279204"/>
                  <a:gd name="connsiteX17" fmla="*/ 1267294 w 1683219"/>
                  <a:gd name="connsiteY17" fmla="*/ 1960409 h 2279204"/>
                  <a:gd name="connsiteX18" fmla="*/ 1241894 w 1683219"/>
                  <a:gd name="connsiteY18" fmla="*/ 1823884 h 2279204"/>
                  <a:gd name="connsiteX19" fmla="*/ 1378419 w 1683219"/>
                  <a:gd name="connsiteY19" fmla="*/ 1741334 h 2279204"/>
                  <a:gd name="connsiteX20" fmla="*/ 1524469 w 1683219"/>
                  <a:gd name="connsiteY20" fmla="*/ 1871509 h 2279204"/>
                  <a:gd name="connsiteX21" fmla="*/ 1467319 w 1683219"/>
                  <a:gd name="connsiteY21" fmla="*/ 2071534 h 2279204"/>
                  <a:gd name="connsiteX22" fmla="*/ 1254594 w 1683219"/>
                  <a:gd name="connsiteY22" fmla="*/ 2138209 h 2279204"/>
                  <a:gd name="connsiteX23" fmla="*/ 1003769 w 1683219"/>
                  <a:gd name="connsiteY23" fmla="*/ 1985809 h 2279204"/>
                  <a:gd name="connsiteX24" fmla="*/ 1010119 w 1683219"/>
                  <a:gd name="connsiteY24" fmla="*/ 1738159 h 2279204"/>
                  <a:gd name="connsiteX25" fmla="*/ 1172044 w 1683219"/>
                  <a:gd name="connsiteY25" fmla="*/ 1188884 h 2279204"/>
                  <a:gd name="connsiteX26" fmla="*/ 1105369 w 1683219"/>
                  <a:gd name="connsiteY26" fmla="*/ 769784 h 2279204"/>
                  <a:gd name="connsiteX27" fmla="*/ 838669 w 1683219"/>
                  <a:gd name="connsiteY27" fmla="*/ 157009 h 2279204"/>
                  <a:gd name="connsiteX28" fmla="*/ 571969 w 1683219"/>
                  <a:gd name="connsiteY28" fmla="*/ 7784 h 2279204"/>
                  <a:gd name="connsiteX0" fmla="*/ 571969 w 1683219"/>
                  <a:gd name="connsiteY0" fmla="*/ 7784 h 2304904"/>
                  <a:gd name="connsiteX1" fmla="*/ 469 w 1683219"/>
                  <a:gd name="connsiteY1" fmla="*/ 1157134 h 2304904"/>
                  <a:gd name="connsiteX2" fmla="*/ 800569 w 1683219"/>
                  <a:gd name="connsiteY2" fmla="*/ 2198534 h 2304904"/>
                  <a:gd name="connsiteX3" fmla="*/ 1483194 w 1683219"/>
                  <a:gd name="connsiteY3" fmla="*/ 2249334 h 2304904"/>
                  <a:gd name="connsiteX4" fmla="*/ 1683219 w 1683219"/>
                  <a:gd name="connsiteY4" fmla="*/ 1890559 h 2304904"/>
                  <a:gd name="connsiteX5" fmla="*/ 1372069 w 1683219"/>
                  <a:gd name="connsiteY5" fmla="*/ 1598459 h 2304904"/>
                  <a:gd name="connsiteX6" fmla="*/ 1095844 w 1683219"/>
                  <a:gd name="connsiteY6" fmla="*/ 1814359 h 2304904"/>
                  <a:gd name="connsiteX7" fmla="*/ 1279994 w 1683219"/>
                  <a:gd name="connsiteY7" fmla="*/ 2077884 h 2304904"/>
                  <a:gd name="connsiteX8" fmla="*/ 1476844 w 1683219"/>
                  <a:gd name="connsiteY8" fmla="*/ 1944534 h 2304904"/>
                  <a:gd name="connsiteX9" fmla="*/ 1356194 w 1683219"/>
                  <a:gd name="connsiteY9" fmla="*/ 1788959 h 2304904"/>
                  <a:gd name="connsiteX10" fmla="*/ 1273644 w 1683219"/>
                  <a:gd name="connsiteY10" fmla="*/ 1846109 h 2304904"/>
                  <a:gd name="connsiteX11" fmla="*/ 1292694 w 1683219"/>
                  <a:gd name="connsiteY11" fmla="*/ 1896909 h 2304904"/>
                  <a:gd name="connsiteX12" fmla="*/ 1356194 w 1683219"/>
                  <a:gd name="connsiteY12" fmla="*/ 1931834 h 2304904"/>
                  <a:gd name="connsiteX13" fmla="*/ 1356194 w 1683219"/>
                  <a:gd name="connsiteY13" fmla="*/ 1909609 h 2304904"/>
                  <a:gd name="connsiteX14" fmla="*/ 1327619 w 1683219"/>
                  <a:gd name="connsiteY14" fmla="*/ 1846109 h 2304904"/>
                  <a:gd name="connsiteX15" fmla="*/ 1394294 w 1683219"/>
                  <a:gd name="connsiteY15" fmla="*/ 1884209 h 2304904"/>
                  <a:gd name="connsiteX16" fmla="*/ 1378419 w 1683219"/>
                  <a:gd name="connsiteY16" fmla="*/ 1966759 h 2304904"/>
                  <a:gd name="connsiteX17" fmla="*/ 1267294 w 1683219"/>
                  <a:gd name="connsiteY17" fmla="*/ 1960409 h 2304904"/>
                  <a:gd name="connsiteX18" fmla="*/ 1241894 w 1683219"/>
                  <a:gd name="connsiteY18" fmla="*/ 1823884 h 2304904"/>
                  <a:gd name="connsiteX19" fmla="*/ 1378419 w 1683219"/>
                  <a:gd name="connsiteY19" fmla="*/ 1741334 h 2304904"/>
                  <a:gd name="connsiteX20" fmla="*/ 1524469 w 1683219"/>
                  <a:gd name="connsiteY20" fmla="*/ 1871509 h 2304904"/>
                  <a:gd name="connsiteX21" fmla="*/ 1467319 w 1683219"/>
                  <a:gd name="connsiteY21" fmla="*/ 2071534 h 2304904"/>
                  <a:gd name="connsiteX22" fmla="*/ 1254594 w 1683219"/>
                  <a:gd name="connsiteY22" fmla="*/ 2138209 h 2304904"/>
                  <a:gd name="connsiteX23" fmla="*/ 1003769 w 1683219"/>
                  <a:gd name="connsiteY23" fmla="*/ 1985809 h 2304904"/>
                  <a:gd name="connsiteX24" fmla="*/ 1010119 w 1683219"/>
                  <a:gd name="connsiteY24" fmla="*/ 1738159 h 2304904"/>
                  <a:gd name="connsiteX25" fmla="*/ 1172044 w 1683219"/>
                  <a:gd name="connsiteY25" fmla="*/ 1188884 h 2304904"/>
                  <a:gd name="connsiteX26" fmla="*/ 1105369 w 1683219"/>
                  <a:gd name="connsiteY26" fmla="*/ 769784 h 2304904"/>
                  <a:gd name="connsiteX27" fmla="*/ 838669 w 1683219"/>
                  <a:gd name="connsiteY27" fmla="*/ 157009 h 2304904"/>
                  <a:gd name="connsiteX28" fmla="*/ 571969 w 1683219"/>
                  <a:gd name="connsiteY28" fmla="*/ 7784 h 2304904"/>
                  <a:gd name="connsiteX0" fmla="*/ 571969 w 1683219"/>
                  <a:gd name="connsiteY0" fmla="*/ 7784 h 2304904"/>
                  <a:gd name="connsiteX1" fmla="*/ 469 w 1683219"/>
                  <a:gd name="connsiteY1" fmla="*/ 1157134 h 2304904"/>
                  <a:gd name="connsiteX2" fmla="*/ 800569 w 1683219"/>
                  <a:gd name="connsiteY2" fmla="*/ 2198534 h 2304904"/>
                  <a:gd name="connsiteX3" fmla="*/ 1483194 w 1683219"/>
                  <a:gd name="connsiteY3" fmla="*/ 2249334 h 2304904"/>
                  <a:gd name="connsiteX4" fmla="*/ 1683219 w 1683219"/>
                  <a:gd name="connsiteY4" fmla="*/ 1890559 h 2304904"/>
                  <a:gd name="connsiteX5" fmla="*/ 1372069 w 1683219"/>
                  <a:gd name="connsiteY5" fmla="*/ 1598459 h 2304904"/>
                  <a:gd name="connsiteX6" fmla="*/ 1095844 w 1683219"/>
                  <a:gd name="connsiteY6" fmla="*/ 1814359 h 2304904"/>
                  <a:gd name="connsiteX7" fmla="*/ 1279994 w 1683219"/>
                  <a:gd name="connsiteY7" fmla="*/ 2077884 h 2304904"/>
                  <a:gd name="connsiteX8" fmla="*/ 1476844 w 1683219"/>
                  <a:gd name="connsiteY8" fmla="*/ 1944534 h 2304904"/>
                  <a:gd name="connsiteX9" fmla="*/ 1356194 w 1683219"/>
                  <a:gd name="connsiteY9" fmla="*/ 1788959 h 2304904"/>
                  <a:gd name="connsiteX10" fmla="*/ 1273644 w 1683219"/>
                  <a:gd name="connsiteY10" fmla="*/ 1846109 h 2304904"/>
                  <a:gd name="connsiteX11" fmla="*/ 1292694 w 1683219"/>
                  <a:gd name="connsiteY11" fmla="*/ 1896909 h 2304904"/>
                  <a:gd name="connsiteX12" fmla="*/ 1356194 w 1683219"/>
                  <a:gd name="connsiteY12" fmla="*/ 1931834 h 2304904"/>
                  <a:gd name="connsiteX13" fmla="*/ 1356194 w 1683219"/>
                  <a:gd name="connsiteY13" fmla="*/ 1909609 h 2304904"/>
                  <a:gd name="connsiteX14" fmla="*/ 1327619 w 1683219"/>
                  <a:gd name="connsiteY14" fmla="*/ 1846109 h 2304904"/>
                  <a:gd name="connsiteX15" fmla="*/ 1394294 w 1683219"/>
                  <a:gd name="connsiteY15" fmla="*/ 1884209 h 2304904"/>
                  <a:gd name="connsiteX16" fmla="*/ 1378419 w 1683219"/>
                  <a:gd name="connsiteY16" fmla="*/ 1966759 h 2304904"/>
                  <a:gd name="connsiteX17" fmla="*/ 1267294 w 1683219"/>
                  <a:gd name="connsiteY17" fmla="*/ 1960409 h 2304904"/>
                  <a:gd name="connsiteX18" fmla="*/ 1241894 w 1683219"/>
                  <a:gd name="connsiteY18" fmla="*/ 1823884 h 2304904"/>
                  <a:gd name="connsiteX19" fmla="*/ 1378419 w 1683219"/>
                  <a:gd name="connsiteY19" fmla="*/ 1741334 h 2304904"/>
                  <a:gd name="connsiteX20" fmla="*/ 1524469 w 1683219"/>
                  <a:gd name="connsiteY20" fmla="*/ 1871509 h 2304904"/>
                  <a:gd name="connsiteX21" fmla="*/ 1467319 w 1683219"/>
                  <a:gd name="connsiteY21" fmla="*/ 2071534 h 2304904"/>
                  <a:gd name="connsiteX22" fmla="*/ 1254594 w 1683219"/>
                  <a:gd name="connsiteY22" fmla="*/ 2138209 h 2304904"/>
                  <a:gd name="connsiteX23" fmla="*/ 1003769 w 1683219"/>
                  <a:gd name="connsiteY23" fmla="*/ 1985809 h 2304904"/>
                  <a:gd name="connsiteX24" fmla="*/ 1010119 w 1683219"/>
                  <a:gd name="connsiteY24" fmla="*/ 1738159 h 2304904"/>
                  <a:gd name="connsiteX25" fmla="*/ 1172044 w 1683219"/>
                  <a:gd name="connsiteY25" fmla="*/ 1188884 h 2304904"/>
                  <a:gd name="connsiteX26" fmla="*/ 1105369 w 1683219"/>
                  <a:gd name="connsiteY26" fmla="*/ 769784 h 2304904"/>
                  <a:gd name="connsiteX27" fmla="*/ 838669 w 1683219"/>
                  <a:gd name="connsiteY27" fmla="*/ 157009 h 2304904"/>
                  <a:gd name="connsiteX28" fmla="*/ 571969 w 1683219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7784 h 2304904"/>
                  <a:gd name="connsiteX1" fmla="*/ 469 w 1687137"/>
                  <a:gd name="connsiteY1" fmla="*/ 1157134 h 2304904"/>
                  <a:gd name="connsiteX2" fmla="*/ 800569 w 1687137"/>
                  <a:gd name="connsiteY2" fmla="*/ 2198534 h 2304904"/>
                  <a:gd name="connsiteX3" fmla="*/ 1483194 w 1687137"/>
                  <a:gd name="connsiteY3" fmla="*/ 2249334 h 2304904"/>
                  <a:gd name="connsiteX4" fmla="*/ 1683219 w 1687137"/>
                  <a:gd name="connsiteY4" fmla="*/ 1890559 h 2304904"/>
                  <a:gd name="connsiteX5" fmla="*/ 1372069 w 1687137"/>
                  <a:gd name="connsiteY5" fmla="*/ 1598459 h 2304904"/>
                  <a:gd name="connsiteX6" fmla="*/ 1095844 w 1687137"/>
                  <a:gd name="connsiteY6" fmla="*/ 1814359 h 2304904"/>
                  <a:gd name="connsiteX7" fmla="*/ 1279994 w 1687137"/>
                  <a:gd name="connsiteY7" fmla="*/ 2077884 h 2304904"/>
                  <a:gd name="connsiteX8" fmla="*/ 1476844 w 1687137"/>
                  <a:gd name="connsiteY8" fmla="*/ 1944534 h 2304904"/>
                  <a:gd name="connsiteX9" fmla="*/ 1356194 w 1687137"/>
                  <a:gd name="connsiteY9" fmla="*/ 1788959 h 2304904"/>
                  <a:gd name="connsiteX10" fmla="*/ 1273644 w 1687137"/>
                  <a:gd name="connsiteY10" fmla="*/ 1846109 h 2304904"/>
                  <a:gd name="connsiteX11" fmla="*/ 1292694 w 1687137"/>
                  <a:gd name="connsiteY11" fmla="*/ 1896909 h 2304904"/>
                  <a:gd name="connsiteX12" fmla="*/ 1356194 w 1687137"/>
                  <a:gd name="connsiteY12" fmla="*/ 1931834 h 2304904"/>
                  <a:gd name="connsiteX13" fmla="*/ 1356194 w 1687137"/>
                  <a:gd name="connsiteY13" fmla="*/ 1909609 h 2304904"/>
                  <a:gd name="connsiteX14" fmla="*/ 1327619 w 1687137"/>
                  <a:gd name="connsiteY14" fmla="*/ 1846109 h 2304904"/>
                  <a:gd name="connsiteX15" fmla="*/ 1394294 w 1687137"/>
                  <a:gd name="connsiteY15" fmla="*/ 1884209 h 2304904"/>
                  <a:gd name="connsiteX16" fmla="*/ 1378419 w 1687137"/>
                  <a:gd name="connsiteY16" fmla="*/ 1966759 h 2304904"/>
                  <a:gd name="connsiteX17" fmla="*/ 1267294 w 1687137"/>
                  <a:gd name="connsiteY17" fmla="*/ 1960409 h 2304904"/>
                  <a:gd name="connsiteX18" fmla="*/ 1241894 w 1687137"/>
                  <a:gd name="connsiteY18" fmla="*/ 1823884 h 2304904"/>
                  <a:gd name="connsiteX19" fmla="*/ 1378419 w 1687137"/>
                  <a:gd name="connsiteY19" fmla="*/ 1741334 h 2304904"/>
                  <a:gd name="connsiteX20" fmla="*/ 1524469 w 1687137"/>
                  <a:gd name="connsiteY20" fmla="*/ 1871509 h 2304904"/>
                  <a:gd name="connsiteX21" fmla="*/ 1467319 w 1687137"/>
                  <a:gd name="connsiteY21" fmla="*/ 2071534 h 2304904"/>
                  <a:gd name="connsiteX22" fmla="*/ 1254594 w 1687137"/>
                  <a:gd name="connsiteY22" fmla="*/ 2138209 h 2304904"/>
                  <a:gd name="connsiteX23" fmla="*/ 1003769 w 1687137"/>
                  <a:gd name="connsiteY23" fmla="*/ 1985809 h 2304904"/>
                  <a:gd name="connsiteX24" fmla="*/ 1010119 w 1687137"/>
                  <a:gd name="connsiteY24" fmla="*/ 1738159 h 2304904"/>
                  <a:gd name="connsiteX25" fmla="*/ 1172044 w 1687137"/>
                  <a:gd name="connsiteY25" fmla="*/ 1188884 h 2304904"/>
                  <a:gd name="connsiteX26" fmla="*/ 1105369 w 1687137"/>
                  <a:gd name="connsiteY26" fmla="*/ 769784 h 2304904"/>
                  <a:gd name="connsiteX27" fmla="*/ 838669 w 1687137"/>
                  <a:gd name="connsiteY27" fmla="*/ 157009 h 2304904"/>
                  <a:gd name="connsiteX28" fmla="*/ 571969 w 1687137"/>
                  <a:gd name="connsiteY28" fmla="*/ 7784 h 2304904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41894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76844 w 1687137"/>
                  <a:gd name="connsiteY8" fmla="*/ 1945107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095844 w 1687137"/>
                  <a:gd name="connsiteY6" fmla="*/ 1814932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56194 w 1687137"/>
                  <a:gd name="connsiteY9" fmla="*/ 1789532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6369 w 1687137"/>
                  <a:gd name="connsiteY8" fmla="*/ 1916532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897482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56194 w 1687137"/>
                  <a:gd name="connsiteY12" fmla="*/ 193240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7137"/>
                  <a:gd name="connsiteY0" fmla="*/ 8357 h 2305477"/>
                  <a:gd name="connsiteX1" fmla="*/ 469 w 1687137"/>
                  <a:gd name="connsiteY1" fmla="*/ 1157707 h 2305477"/>
                  <a:gd name="connsiteX2" fmla="*/ 800569 w 1687137"/>
                  <a:gd name="connsiteY2" fmla="*/ 2199107 h 2305477"/>
                  <a:gd name="connsiteX3" fmla="*/ 1483194 w 1687137"/>
                  <a:gd name="connsiteY3" fmla="*/ 2249907 h 2305477"/>
                  <a:gd name="connsiteX4" fmla="*/ 1683219 w 1687137"/>
                  <a:gd name="connsiteY4" fmla="*/ 1891132 h 2305477"/>
                  <a:gd name="connsiteX5" fmla="*/ 1372069 w 1687137"/>
                  <a:gd name="connsiteY5" fmla="*/ 1599032 h 2305477"/>
                  <a:gd name="connsiteX6" fmla="*/ 1102194 w 1687137"/>
                  <a:gd name="connsiteY6" fmla="*/ 1843507 h 2305477"/>
                  <a:gd name="connsiteX7" fmla="*/ 1279994 w 1687137"/>
                  <a:gd name="connsiteY7" fmla="*/ 2078457 h 2305477"/>
                  <a:gd name="connsiteX8" fmla="*/ 1480019 w 1687137"/>
                  <a:gd name="connsiteY8" fmla="*/ 1938757 h 2305477"/>
                  <a:gd name="connsiteX9" fmla="*/ 1378419 w 1687137"/>
                  <a:gd name="connsiteY9" fmla="*/ 1792707 h 2305477"/>
                  <a:gd name="connsiteX10" fmla="*/ 1273644 w 1687137"/>
                  <a:gd name="connsiteY10" fmla="*/ 1846682 h 2305477"/>
                  <a:gd name="connsiteX11" fmla="*/ 1292694 w 1687137"/>
                  <a:gd name="connsiteY11" fmla="*/ 1907007 h 2305477"/>
                  <a:gd name="connsiteX12" fmla="*/ 1343494 w 1687137"/>
                  <a:gd name="connsiteY12" fmla="*/ 1938757 h 2305477"/>
                  <a:gd name="connsiteX13" fmla="*/ 1356194 w 1687137"/>
                  <a:gd name="connsiteY13" fmla="*/ 1910182 h 2305477"/>
                  <a:gd name="connsiteX14" fmla="*/ 1327619 w 1687137"/>
                  <a:gd name="connsiteY14" fmla="*/ 1846682 h 2305477"/>
                  <a:gd name="connsiteX15" fmla="*/ 1394294 w 1687137"/>
                  <a:gd name="connsiteY15" fmla="*/ 1884782 h 2305477"/>
                  <a:gd name="connsiteX16" fmla="*/ 1378419 w 1687137"/>
                  <a:gd name="connsiteY16" fmla="*/ 1967332 h 2305477"/>
                  <a:gd name="connsiteX17" fmla="*/ 1267294 w 1687137"/>
                  <a:gd name="connsiteY17" fmla="*/ 1960982 h 2305477"/>
                  <a:gd name="connsiteX18" fmla="*/ 1226019 w 1687137"/>
                  <a:gd name="connsiteY18" fmla="*/ 1824457 h 2305477"/>
                  <a:gd name="connsiteX19" fmla="*/ 1378419 w 1687137"/>
                  <a:gd name="connsiteY19" fmla="*/ 1741907 h 2305477"/>
                  <a:gd name="connsiteX20" fmla="*/ 1524469 w 1687137"/>
                  <a:gd name="connsiteY20" fmla="*/ 1872082 h 2305477"/>
                  <a:gd name="connsiteX21" fmla="*/ 1467319 w 1687137"/>
                  <a:gd name="connsiteY21" fmla="*/ 2072107 h 2305477"/>
                  <a:gd name="connsiteX22" fmla="*/ 1254594 w 1687137"/>
                  <a:gd name="connsiteY22" fmla="*/ 2138782 h 2305477"/>
                  <a:gd name="connsiteX23" fmla="*/ 1003769 w 1687137"/>
                  <a:gd name="connsiteY23" fmla="*/ 1986382 h 2305477"/>
                  <a:gd name="connsiteX24" fmla="*/ 1010119 w 1687137"/>
                  <a:gd name="connsiteY24" fmla="*/ 1738732 h 2305477"/>
                  <a:gd name="connsiteX25" fmla="*/ 1172044 w 1687137"/>
                  <a:gd name="connsiteY25" fmla="*/ 1189457 h 2305477"/>
                  <a:gd name="connsiteX26" fmla="*/ 1105369 w 1687137"/>
                  <a:gd name="connsiteY26" fmla="*/ 770357 h 2305477"/>
                  <a:gd name="connsiteX27" fmla="*/ 838669 w 1687137"/>
                  <a:gd name="connsiteY27" fmla="*/ 157582 h 2305477"/>
                  <a:gd name="connsiteX28" fmla="*/ 571969 w 1687137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  <a:gd name="connsiteX0" fmla="*/ 571969 w 1685733"/>
                  <a:gd name="connsiteY0" fmla="*/ 8357 h 2305477"/>
                  <a:gd name="connsiteX1" fmla="*/ 469 w 1685733"/>
                  <a:gd name="connsiteY1" fmla="*/ 1157707 h 2305477"/>
                  <a:gd name="connsiteX2" fmla="*/ 800569 w 1685733"/>
                  <a:gd name="connsiteY2" fmla="*/ 2199107 h 2305477"/>
                  <a:gd name="connsiteX3" fmla="*/ 1483194 w 1685733"/>
                  <a:gd name="connsiteY3" fmla="*/ 2249907 h 2305477"/>
                  <a:gd name="connsiteX4" fmla="*/ 1683219 w 1685733"/>
                  <a:gd name="connsiteY4" fmla="*/ 1891132 h 2305477"/>
                  <a:gd name="connsiteX5" fmla="*/ 1372069 w 1685733"/>
                  <a:gd name="connsiteY5" fmla="*/ 1599032 h 2305477"/>
                  <a:gd name="connsiteX6" fmla="*/ 1102194 w 1685733"/>
                  <a:gd name="connsiteY6" fmla="*/ 1843507 h 2305477"/>
                  <a:gd name="connsiteX7" fmla="*/ 1279994 w 1685733"/>
                  <a:gd name="connsiteY7" fmla="*/ 2078457 h 2305477"/>
                  <a:gd name="connsiteX8" fmla="*/ 1480019 w 1685733"/>
                  <a:gd name="connsiteY8" fmla="*/ 1938757 h 2305477"/>
                  <a:gd name="connsiteX9" fmla="*/ 1378419 w 1685733"/>
                  <a:gd name="connsiteY9" fmla="*/ 1792707 h 2305477"/>
                  <a:gd name="connsiteX10" fmla="*/ 1273644 w 1685733"/>
                  <a:gd name="connsiteY10" fmla="*/ 1846682 h 2305477"/>
                  <a:gd name="connsiteX11" fmla="*/ 1292694 w 1685733"/>
                  <a:gd name="connsiteY11" fmla="*/ 1907007 h 2305477"/>
                  <a:gd name="connsiteX12" fmla="*/ 1343494 w 1685733"/>
                  <a:gd name="connsiteY12" fmla="*/ 1938757 h 2305477"/>
                  <a:gd name="connsiteX13" fmla="*/ 1356194 w 1685733"/>
                  <a:gd name="connsiteY13" fmla="*/ 1910182 h 2305477"/>
                  <a:gd name="connsiteX14" fmla="*/ 1327619 w 1685733"/>
                  <a:gd name="connsiteY14" fmla="*/ 1846682 h 2305477"/>
                  <a:gd name="connsiteX15" fmla="*/ 1394294 w 1685733"/>
                  <a:gd name="connsiteY15" fmla="*/ 1884782 h 2305477"/>
                  <a:gd name="connsiteX16" fmla="*/ 1378419 w 1685733"/>
                  <a:gd name="connsiteY16" fmla="*/ 1967332 h 2305477"/>
                  <a:gd name="connsiteX17" fmla="*/ 1267294 w 1685733"/>
                  <a:gd name="connsiteY17" fmla="*/ 1960982 h 2305477"/>
                  <a:gd name="connsiteX18" fmla="*/ 1226019 w 1685733"/>
                  <a:gd name="connsiteY18" fmla="*/ 1824457 h 2305477"/>
                  <a:gd name="connsiteX19" fmla="*/ 1378419 w 1685733"/>
                  <a:gd name="connsiteY19" fmla="*/ 1741907 h 2305477"/>
                  <a:gd name="connsiteX20" fmla="*/ 1524469 w 1685733"/>
                  <a:gd name="connsiteY20" fmla="*/ 1872082 h 2305477"/>
                  <a:gd name="connsiteX21" fmla="*/ 1467319 w 1685733"/>
                  <a:gd name="connsiteY21" fmla="*/ 2072107 h 2305477"/>
                  <a:gd name="connsiteX22" fmla="*/ 1254594 w 1685733"/>
                  <a:gd name="connsiteY22" fmla="*/ 2138782 h 2305477"/>
                  <a:gd name="connsiteX23" fmla="*/ 1003769 w 1685733"/>
                  <a:gd name="connsiteY23" fmla="*/ 1986382 h 2305477"/>
                  <a:gd name="connsiteX24" fmla="*/ 1010119 w 1685733"/>
                  <a:gd name="connsiteY24" fmla="*/ 1738732 h 2305477"/>
                  <a:gd name="connsiteX25" fmla="*/ 1172044 w 1685733"/>
                  <a:gd name="connsiteY25" fmla="*/ 1189457 h 2305477"/>
                  <a:gd name="connsiteX26" fmla="*/ 1105369 w 1685733"/>
                  <a:gd name="connsiteY26" fmla="*/ 770357 h 2305477"/>
                  <a:gd name="connsiteX27" fmla="*/ 838669 w 1685733"/>
                  <a:gd name="connsiteY27" fmla="*/ 157582 h 2305477"/>
                  <a:gd name="connsiteX28" fmla="*/ 571969 w 1685733"/>
                  <a:gd name="connsiteY28" fmla="*/ 8357 h 230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685733" h="2305477">
                    <a:moveTo>
                      <a:pt x="571969" y="8357"/>
                    </a:moveTo>
                    <a:cubicBezTo>
                      <a:pt x="375119" y="50690"/>
                      <a:pt x="-15406" y="572449"/>
                      <a:pt x="469" y="1157707"/>
                    </a:cubicBezTo>
                    <a:cubicBezTo>
                      <a:pt x="16344" y="1742965"/>
                      <a:pt x="544452" y="2042474"/>
                      <a:pt x="800569" y="2199107"/>
                    </a:cubicBezTo>
                    <a:cubicBezTo>
                      <a:pt x="1056686" y="2355740"/>
                      <a:pt x="1378419" y="2309174"/>
                      <a:pt x="1483194" y="2249907"/>
                    </a:cubicBezTo>
                    <a:cubicBezTo>
                      <a:pt x="1587969" y="2190640"/>
                      <a:pt x="1704386" y="2074224"/>
                      <a:pt x="1683219" y="1891132"/>
                    </a:cubicBezTo>
                    <a:cubicBezTo>
                      <a:pt x="1662052" y="1708040"/>
                      <a:pt x="1494307" y="1606970"/>
                      <a:pt x="1372069" y="1599032"/>
                    </a:cubicBezTo>
                    <a:cubicBezTo>
                      <a:pt x="1249831" y="1591094"/>
                      <a:pt x="1104311" y="1679465"/>
                      <a:pt x="1102194" y="1843507"/>
                    </a:cubicBezTo>
                    <a:cubicBezTo>
                      <a:pt x="1100077" y="2007549"/>
                      <a:pt x="1217023" y="2062582"/>
                      <a:pt x="1279994" y="2078457"/>
                    </a:cubicBezTo>
                    <a:cubicBezTo>
                      <a:pt x="1342965" y="2094332"/>
                      <a:pt x="1469965" y="2024482"/>
                      <a:pt x="1480019" y="1938757"/>
                    </a:cubicBezTo>
                    <a:cubicBezTo>
                      <a:pt x="1490073" y="1853032"/>
                      <a:pt x="1422340" y="1808053"/>
                      <a:pt x="1378419" y="1792707"/>
                    </a:cubicBezTo>
                    <a:cubicBezTo>
                      <a:pt x="1334498" y="1777361"/>
                      <a:pt x="1284757" y="1811757"/>
                      <a:pt x="1273644" y="1846682"/>
                    </a:cubicBezTo>
                    <a:cubicBezTo>
                      <a:pt x="1262531" y="1881607"/>
                      <a:pt x="1281052" y="1891661"/>
                      <a:pt x="1292694" y="1907007"/>
                    </a:cubicBezTo>
                    <a:cubicBezTo>
                      <a:pt x="1304336" y="1922353"/>
                      <a:pt x="1325502" y="1946165"/>
                      <a:pt x="1343494" y="1938757"/>
                    </a:cubicBezTo>
                    <a:cubicBezTo>
                      <a:pt x="1361486" y="1931349"/>
                      <a:pt x="1351961" y="1919707"/>
                      <a:pt x="1356194" y="1910182"/>
                    </a:cubicBezTo>
                    <a:cubicBezTo>
                      <a:pt x="1346669" y="1889015"/>
                      <a:pt x="1302219" y="1856207"/>
                      <a:pt x="1327619" y="1846682"/>
                    </a:cubicBezTo>
                    <a:cubicBezTo>
                      <a:pt x="1353019" y="1837157"/>
                      <a:pt x="1372069" y="1872082"/>
                      <a:pt x="1394294" y="1884782"/>
                    </a:cubicBezTo>
                    <a:cubicBezTo>
                      <a:pt x="1389002" y="1912299"/>
                      <a:pt x="1409111" y="1939815"/>
                      <a:pt x="1378419" y="1967332"/>
                    </a:cubicBezTo>
                    <a:cubicBezTo>
                      <a:pt x="1347727" y="1994849"/>
                      <a:pt x="1304336" y="2004374"/>
                      <a:pt x="1267294" y="1960982"/>
                    </a:cubicBezTo>
                    <a:cubicBezTo>
                      <a:pt x="1230252" y="1917590"/>
                      <a:pt x="1202736" y="1867849"/>
                      <a:pt x="1226019" y="1824457"/>
                    </a:cubicBezTo>
                    <a:cubicBezTo>
                      <a:pt x="1249302" y="1781065"/>
                      <a:pt x="1306452" y="1724444"/>
                      <a:pt x="1378419" y="1741907"/>
                    </a:cubicBezTo>
                    <a:cubicBezTo>
                      <a:pt x="1450386" y="1759370"/>
                      <a:pt x="1505419" y="1795882"/>
                      <a:pt x="1524469" y="1872082"/>
                    </a:cubicBezTo>
                    <a:cubicBezTo>
                      <a:pt x="1543519" y="1948282"/>
                      <a:pt x="1518119" y="2018132"/>
                      <a:pt x="1467319" y="2072107"/>
                    </a:cubicBezTo>
                    <a:cubicBezTo>
                      <a:pt x="1416519" y="2126082"/>
                      <a:pt x="1344552" y="2141957"/>
                      <a:pt x="1254594" y="2138782"/>
                    </a:cubicBezTo>
                    <a:cubicBezTo>
                      <a:pt x="1164636" y="2135607"/>
                      <a:pt x="1052452" y="2097507"/>
                      <a:pt x="1003769" y="1986382"/>
                    </a:cubicBezTo>
                    <a:cubicBezTo>
                      <a:pt x="955086" y="1875257"/>
                      <a:pt x="1008002" y="1821282"/>
                      <a:pt x="1010119" y="1738732"/>
                    </a:cubicBezTo>
                    <a:cubicBezTo>
                      <a:pt x="1064094" y="1555640"/>
                      <a:pt x="1184744" y="1420174"/>
                      <a:pt x="1172044" y="1189457"/>
                    </a:cubicBezTo>
                    <a:cubicBezTo>
                      <a:pt x="1159344" y="958740"/>
                      <a:pt x="1144263" y="891007"/>
                      <a:pt x="1105369" y="770357"/>
                    </a:cubicBezTo>
                    <a:cubicBezTo>
                      <a:pt x="1066475" y="649707"/>
                      <a:pt x="873594" y="220024"/>
                      <a:pt x="838669" y="157582"/>
                    </a:cubicBezTo>
                    <a:cubicBezTo>
                      <a:pt x="803744" y="95140"/>
                      <a:pt x="768819" y="-33976"/>
                      <a:pt x="571969" y="8357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8429FB0-6424-82CC-B964-46AADCFD8CBC}"/>
                  </a:ext>
                </a:extLst>
              </p:cNvPr>
              <p:cNvSpPr/>
              <p:nvPr/>
            </p:nvSpPr>
            <p:spPr bwMode="auto">
              <a:xfrm rot="217187">
                <a:off x="5274548" y="3580071"/>
                <a:ext cx="1121138" cy="898178"/>
              </a:xfrm>
              <a:custGeom>
                <a:avLst/>
                <a:gdLst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61925 w 1069975"/>
                  <a:gd name="connsiteY15" fmla="*/ 295275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47625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64294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74725 w 1069975"/>
                  <a:gd name="connsiteY6" fmla="*/ 209550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6625 w 1069975"/>
                  <a:gd name="connsiteY5" fmla="*/ 438150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42900 w 1069975"/>
                  <a:gd name="connsiteY1" fmla="*/ 457200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36550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84225 w 1069975"/>
                  <a:gd name="connsiteY3" fmla="*/ 482600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8475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58850 w 1069975"/>
                  <a:gd name="connsiteY10" fmla="*/ 60325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12825 w 1069975"/>
                  <a:gd name="connsiteY9" fmla="*/ 63500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498475 w 1069975"/>
                  <a:gd name="connsiteY2" fmla="*/ 348456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67556 w 1069975"/>
                  <a:gd name="connsiteY3" fmla="*/ 470694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76300 w 1069975"/>
                  <a:gd name="connsiteY4" fmla="*/ 491331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46944 w 1069975"/>
                  <a:gd name="connsiteY10" fmla="*/ 50800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6469 w 1069975"/>
                  <a:gd name="connsiteY10" fmla="*/ 53181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263525 w 1069975"/>
                  <a:gd name="connsiteY0" fmla="*/ 698500 h 698500"/>
                  <a:gd name="connsiteX1" fmla="*/ 350043 w 1069975"/>
                  <a:gd name="connsiteY1" fmla="*/ 464344 h 698500"/>
                  <a:gd name="connsiteX2" fmla="*/ 508000 w 1069975"/>
                  <a:gd name="connsiteY2" fmla="*/ 353218 h 698500"/>
                  <a:gd name="connsiteX3" fmla="*/ 753268 w 1069975"/>
                  <a:gd name="connsiteY3" fmla="*/ 475457 h 698500"/>
                  <a:gd name="connsiteX4" fmla="*/ 866775 w 1069975"/>
                  <a:gd name="connsiteY4" fmla="*/ 496093 h 698500"/>
                  <a:gd name="connsiteX5" fmla="*/ 931862 w 1069975"/>
                  <a:gd name="connsiteY5" fmla="*/ 409575 h 698500"/>
                  <a:gd name="connsiteX6" fmla="*/ 969962 w 1069975"/>
                  <a:gd name="connsiteY6" fmla="*/ 202406 h 698500"/>
                  <a:gd name="connsiteX7" fmla="*/ 1069975 w 1069975"/>
                  <a:gd name="connsiteY7" fmla="*/ 111125 h 698500"/>
                  <a:gd name="connsiteX8" fmla="*/ 1012825 w 1069975"/>
                  <a:gd name="connsiteY8" fmla="*/ 98425 h 698500"/>
                  <a:gd name="connsiteX9" fmla="*/ 1008063 w 1069975"/>
                  <a:gd name="connsiteY9" fmla="*/ 51593 h 698500"/>
                  <a:gd name="connsiteX10" fmla="*/ 951707 w 1069975"/>
                  <a:gd name="connsiteY10" fmla="*/ 46037 h 698500"/>
                  <a:gd name="connsiteX11" fmla="*/ 955675 w 1069975"/>
                  <a:gd name="connsiteY11" fmla="*/ 0 h 698500"/>
                  <a:gd name="connsiteX12" fmla="*/ 812800 w 1069975"/>
                  <a:gd name="connsiteY12" fmla="*/ 73819 h 698500"/>
                  <a:gd name="connsiteX13" fmla="*/ 758825 w 1069975"/>
                  <a:gd name="connsiteY13" fmla="*/ 250825 h 698500"/>
                  <a:gd name="connsiteX14" fmla="*/ 530225 w 1069975"/>
                  <a:gd name="connsiteY14" fmla="*/ 142875 h 698500"/>
                  <a:gd name="connsiteX15" fmla="*/ 173831 w 1069975"/>
                  <a:gd name="connsiteY15" fmla="*/ 302418 h 698500"/>
                  <a:gd name="connsiteX16" fmla="*/ 0 w 1069975"/>
                  <a:gd name="connsiteY16" fmla="*/ 644525 h 698500"/>
                  <a:gd name="connsiteX0" fmla="*/ 663286 w 1069975"/>
                  <a:gd name="connsiteY0" fmla="*/ 552722 h 644525"/>
                  <a:gd name="connsiteX1" fmla="*/ 350043 w 1069975"/>
                  <a:gd name="connsiteY1" fmla="*/ 464344 h 644525"/>
                  <a:gd name="connsiteX2" fmla="*/ 508000 w 1069975"/>
                  <a:gd name="connsiteY2" fmla="*/ 353218 h 644525"/>
                  <a:gd name="connsiteX3" fmla="*/ 753268 w 1069975"/>
                  <a:gd name="connsiteY3" fmla="*/ 475457 h 644525"/>
                  <a:gd name="connsiteX4" fmla="*/ 866775 w 1069975"/>
                  <a:gd name="connsiteY4" fmla="*/ 496093 h 644525"/>
                  <a:gd name="connsiteX5" fmla="*/ 931862 w 1069975"/>
                  <a:gd name="connsiteY5" fmla="*/ 409575 h 644525"/>
                  <a:gd name="connsiteX6" fmla="*/ 969962 w 1069975"/>
                  <a:gd name="connsiteY6" fmla="*/ 202406 h 644525"/>
                  <a:gd name="connsiteX7" fmla="*/ 1069975 w 1069975"/>
                  <a:gd name="connsiteY7" fmla="*/ 111125 h 644525"/>
                  <a:gd name="connsiteX8" fmla="*/ 1012825 w 1069975"/>
                  <a:gd name="connsiteY8" fmla="*/ 98425 h 644525"/>
                  <a:gd name="connsiteX9" fmla="*/ 1008063 w 1069975"/>
                  <a:gd name="connsiteY9" fmla="*/ 51593 h 644525"/>
                  <a:gd name="connsiteX10" fmla="*/ 951707 w 1069975"/>
                  <a:gd name="connsiteY10" fmla="*/ 46037 h 644525"/>
                  <a:gd name="connsiteX11" fmla="*/ 955675 w 1069975"/>
                  <a:gd name="connsiteY11" fmla="*/ 0 h 644525"/>
                  <a:gd name="connsiteX12" fmla="*/ 812800 w 1069975"/>
                  <a:gd name="connsiteY12" fmla="*/ 73819 h 644525"/>
                  <a:gd name="connsiteX13" fmla="*/ 758825 w 1069975"/>
                  <a:gd name="connsiteY13" fmla="*/ 250825 h 644525"/>
                  <a:gd name="connsiteX14" fmla="*/ 530225 w 1069975"/>
                  <a:gd name="connsiteY14" fmla="*/ 142875 h 644525"/>
                  <a:gd name="connsiteX15" fmla="*/ 173831 w 1069975"/>
                  <a:gd name="connsiteY15" fmla="*/ 302418 h 644525"/>
                  <a:gd name="connsiteX16" fmla="*/ 0 w 1069975"/>
                  <a:gd name="connsiteY16" fmla="*/ 644525 h 644525"/>
                  <a:gd name="connsiteX0" fmla="*/ 663286 w 1069975"/>
                  <a:gd name="connsiteY0" fmla="*/ 552722 h 644525"/>
                  <a:gd name="connsiteX1" fmla="*/ 350043 w 1069975"/>
                  <a:gd name="connsiteY1" fmla="*/ 464344 h 644525"/>
                  <a:gd name="connsiteX2" fmla="*/ 508000 w 1069975"/>
                  <a:gd name="connsiteY2" fmla="*/ 353218 h 644525"/>
                  <a:gd name="connsiteX3" fmla="*/ 753268 w 1069975"/>
                  <a:gd name="connsiteY3" fmla="*/ 475457 h 644525"/>
                  <a:gd name="connsiteX4" fmla="*/ 866775 w 1069975"/>
                  <a:gd name="connsiteY4" fmla="*/ 496093 h 644525"/>
                  <a:gd name="connsiteX5" fmla="*/ 931862 w 1069975"/>
                  <a:gd name="connsiteY5" fmla="*/ 409575 h 644525"/>
                  <a:gd name="connsiteX6" fmla="*/ 969962 w 1069975"/>
                  <a:gd name="connsiteY6" fmla="*/ 202406 h 644525"/>
                  <a:gd name="connsiteX7" fmla="*/ 1069975 w 1069975"/>
                  <a:gd name="connsiteY7" fmla="*/ 111125 h 644525"/>
                  <a:gd name="connsiteX8" fmla="*/ 1012825 w 1069975"/>
                  <a:gd name="connsiteY8" fmla="*/ 98425 h 644525"/>
                  <a:gd name="connsiteX9" fmla="*/ 1008063 w 1069975"/>
                  <a:gd name="connsiteY9" fmla="*/ 51593 h 644525"/>
                  <a:gd name="connsiteX10" fmla="*/ 951707 w 1069975"/>
                  <a:gd name="connsiteY10" fmla="*/ 46037 h 644525"/>
                  <a:gd name="connsiteX11" fmla="*/ 955675 w 1069975"/>
                  <a:gd name="connsiteY11" fmla="*/ 0 h 644525"/>
                  <a:gd name="connsiteX12" fmla="*/ 812800 w 1069975"/>
                  <a:gd name="connsiteY12" fmla="*/ 73819 h 644525"/>
                  <a:gd name="connsiteX13" fmla="*/ 758825 w 1069975"/>
                  <a:gd name="connsiteY13" fmla="*/ 250825 h 644525"/>
                  <a:gd name="connsiteX14" fmla="*/ 530225 w 1069975"/>
                  <a:gd name="connsiteY14" fmla="*/ 142875 h 644525"/>
                  <a:gd name="connsiteX15" fmla="*/ 173831 w 1069975"/>
                  <a:gd name="connsiteY15" fmla="*/ 302418 h 644525"/>
                  <a:gd name="connsiteX16" fmla="*/ 0 w 1069975"/>
                  <a:gd name="connsiteY16" fmla="*/ 644525 h 644525"/>
                  <a:gd name="connsiteX0" fmla="*/ 663286 w 1069975"/>
                  <a:gd name="connsiteY0" fmla="*/ 552722 h 644525"/>
                  <a:gd name="connsiteX1" fmla="*/ 508000 w 1069975"/>
                  <a:gd name="connsiteY1" fmla="*/ 353218 h 644525"/>
                  <a:gd name="connsiteX2" fmla="*/ 753268 w 1069975"/>
                  <a:gd name="connsiteY2" fmla="*/ 475457 h 644525"/>
                  <a:gd name="connsiteX3" fmla="*/ 866775 w 1069975"/>
                  <a:gd name="connsiteY3" fmla="*/ 496093 h 644525"/>
                  <a:gd name="connsiteX4" fmla="*/ 931862 w 1069975"/>
                  <a:gd name="connsiteY4" fmla="*/ 409575 h 644525"/>
                  <a:gd name="connsiteX5" fmla="*/ 969962 w 1069975"/>
                  <a:gd name="connsiteY5" fmla="*/ 202406 h 644525"/>
                  <a:gd name="connsiteX6" fmla="*/ 1069975 w 1069975"/>
                  <a:gd name="connsiteY6" fmla="*/ 111125 h 644525"/>
                  <a:gd name="connsiteX7" fmla="*/ 1012825 w 1069975"/>
                  <a:gd name="connsiteY7" fmla="*/ 98425 h 644525"/>
                  <a:gd name="connsiteX8" fmla="*/ 1008063 w 1069975"/>
                  <a:gd name="connsiteY8" fmla="*/ 51593 h 644525"/>
                  <a:gd name="connsiteX9" fmla="*/ 951707 w 1069975"/>
                  <a:gd name="connsiteY9" fmla="*/ 46037 h 644525"/>
                  <a:gd name="connsiteX10" fmla="*/ 955675 w 1069975"/>
                  <a:gd name="connsiteY10" fmla="*/ 0 h 644525"/>
                  <a:gd name="connsiteX11" fmla="*/ 812800 w 1069975"/>
                  <a:gd name="connsiteY11" fmla="*/ 73819 h 644525"/>
                  <a:gd name="connsiteX12" fmla="*/ 758825 w 1069975"/>
                  <a:gd name="connsiteY12" fmla="*/ 250825 h 644525"/>
                  <a:gd name="connsiteX13" fmla="*/ 530225 w 1069975"/>
                  <a:gd name="connsiteY13" fmla="*/ 142875 h 644525"/>
                  <a:gd name="connsiteX14" fmla="*/ 173831 w 1069975"/>
                  <a:gd name="connsiteY14" fmla="*/ 302418 h 644525"/>
                  <a:gd name="connsiteX15" fmla="*/ 0 w 1069975"/>
                  <a:gd name="connsiteY15" fmla="*/ 644525 h 644525"/>
                  <a:gd name="connsiteX0" fmla="*/ 663286 w 1069975"/>
                  <a:gd name="connsiteY0" fmla="*/ 552722 h 644525"/>
                  <a:gd name="connsiteX1" fmla="*/ 530193 w 1069975"/>
                  <a:gd name="connsiteY1" fmla="*/ 363755 h 644525"/>
                  <a:gd name="connsiteX2" fmla="*/ 753268 w 1069975"/>
                  <a:gd name="connsiteY2" fmla="*/ 475457 h 644525"/>
                  <a:gd name="connsiteX3" fmla="*/ 866775 w 1069975"/>
                  <a:gd name="connsiteY3" fmla="*/ 496093 h 644525"/>
                  <a:gd name="connsiteX4" fmla="*/ 931862 w 1069975"/>
                  <a:gd name="connsiteY4" fmla="*/ 409575 h 644525"/>
                  <a:gd name="connsiteX5" fmla="*/ 969962 w 1069975"/>
                  <a:gd name="connsiteY5" fmla="*/ 202406 h 644525"/>
                  <a:gd name="connsiteX6" fmla="*/ 1069975 w 1069975"/>
                  <a:gd name="connsiteY6" fmla="*/ 111125 h 644525"/>
                  <a:gd name="connsiteX7" fmla="*/ 1012825 w 1069975"/>
                  <a:gd name="connsiteY7" fmla="*/ 98425 h 644525"/>
                  <a:gd name="connsiteX8" fmla="*/ 1008063 w 1069975"/>
                  <a:gd name="connsiteY8" fmla="*/ 51593 h 644525"/>
                  <a:gd name="connsiteX9" fmla="*/ 951707 w 1069975"/>
                  <a:gd name="connsiteY9" fmla="*/ 46037 h 644525"/>
                  <a:gd name="connsiteX10" fmla="*/ 955675 w 1069975"/>
                  <a:gd name="connsiteY10" fmla="*/ 0 h 644525"/>
                  <a:gd name="connsiteX11" fmla="*/ 812800 w 1069975"/>
                  <a:gd name="connsiteY11" fmla="*/ 73819 h 644525"/>
                  <a:gd name="connsiteX12" fmla="*/ 758825 w 1069975"/>
                  <a:gd name="connsiteY12" fmla="*/ 250825 h 644525"/>
                  <a:gd name="connsiteX13" fmla="*/ 530225 w 1069975"/>
                  <a:gd name="connsiteY13" fmla="*/ 142875 h 644525"/>
                  <a:gd name="connsiteX14" fmla="*/ 173831 w 1069975"/>
                  <a:gd name="connsiteY14" fmla="*/ 302418 h 644525"/>
                  <a:gd name="connsiteX15" fmla="*/ 0 w 1069975"/>
                  <a:gd name="connsiteY15" fmla="*/ 644525 h 644525"/>
                  <a:gd name="connsiteX0" fmla="*/ 492729 w 899418"/>
                  <a:gd name="connsiteY0" fmla="*/ 552722 h 701572"/>
                  <a:gd name="connsiteX1" fmla="*/ 359636 w 899418"/>
                  <a:gd name="connsiteY1" fmla="*/ 363755 h 701572"/>
                  <a:gd name="connsiteX2" fmla="*/ 582711 w 899418"/>
                  <a:gd name="connsiteY2" fmla="*/ 475457 h 701572"/>
                  <a:gd name="connsiteX3" fmla="*/ 696218 w 899418"/>
                  <a:gd name="connsiteY3" fmla="*/ 496093 h 701572"/>
                  <a:gd name="connsiteX4" fmla="*/ 761305 w 899418"/>
                  <a:gd name="connsiteY4" fmla="*/ 409575 h 701572"/>
                  <a:gd name="connsiteX5" fmla="*/ 799405 w 899418"/>
                  <a:gd name="connsiteY5" fmla="*/ 202406 h 701572"/>
                  <a:gd name="connsiteX6" fmla="*/ 899418 w 899418"/>
                  <a:gd name="connsiteY6" fmla="*/ 111125 h 701572"/>
                  <a:gd name="connsiteX7" fmla="*/ 842268 w 899418"/>
                  <a:gd name="connsiteY7" fmla="*/ 98425 h 701572"/>
                  <a:gd name="connsiteX8" fmla="*/ 837506 w 899418"/>
                  <a:gd name="connsiteY8" fmla="*/ 51593 h 701572"/>
                  <a:gd name="connsiteX9" fmla="*/ 781150 w 899418"/>
                  <a:gd name="connsiteY9" fmla="*/ 46037 h 701572"/>
                  <a:gd name="connsiteX10" fmla="*/ 785118 w 899418"/>
                  <a:gd name="connsiteY10" fmla="*/ 0 h 701572"/>
                  <a:gd name="connsiteX11" fmla="*/ 642243 w 899418"/>
                  <a:gd name="connsiteY11" fmla="*/ 73819 h 701572"/>
                  <a:gd name="connsiteX12" fmla="*/ 588268 w 899418"/>
                  <a:gd name="connsiteY12" fmla="*/ 250825 h 701572"/>
                  <a:gd name="connsiteX13" fmla="*/ 359668 w 899418"/>
                  <a:gd name="connsiteY13" fmla="*/ 142875 h 701572"/>
                  <a:gd name="connsiteX14" fmla="*/ 3274 w 899418"/>
                  <a:gd name="connsiteY14" fmla="*/ 302418 h 701572"/>
                  <a:gd name="connsiteX15" fmla="*/ 162247 w 899418"/>
                  <a:gd name="connsiteY15" fmla="*/ 701572 h 701572"/>
                  <a:gd name="connsiteX0" fmla="*/ 495399 w 902088"/>
                  <a:gd name="connsiteY0" fmla="*/ 552722 h 701572"/>
                  <a:gd name="connsiteX1" fmla="*/ 362306 w 902088"/>
                  <a:gd name="connsiteY1" fmla="*/ 363755 h 701572"/>
                  <a:gd name="connsiteX2" fmla="*/ 585381 w 902088"/>
                  <a:gd name="connsiteY2" fmla="*/ 475457 h 701572"/>
                  <a:gd name="connsiteX3" fmla="*/ 698888 w 902088"/>
                  <a:gd name="connsiteY3" fmla="*/ 496093 h 701572"/>
                  <a:gd name="connsiteX4" fmla="*/ 763975 w 902088"/>
                  <a:gd name="connsiteY4" fmla="*/ 409575 h 701572"/>
                  <a:gd name="connsiteX5" fmla="*/ 802075 w 902088"/>
                  <a:gd name="connsiteY5" fmla="*/ 202406 h 701572"/>
                  <a:gd name="connsiteX6" fmla="*/ 902088 w 902088"/>
                  <a:gd name="connsiteY6" fmla="*/ 111125 h 701572"/>
                  <a:gd name="connsiteX7" fmla="*/ 844938 w 902088"/>
                  <a:gd name="connsiteY7" fmla="*/ 98425 h 701572"/>
                  <a:gd name="connsiteX8" fmla="*/ 840176 w 902088"/>
                  <a:gd name="connsiteY8" fmla="*/ 51593 h 701572"/>
                  <a:gd name="connsiteX9" fmla="*/ 783820 w 902088"/>
                  <a:gd name="connsiteY9" fmla="*/ 46037 h 701572"/>
                  <a:gd name="connsiteX10" fmla="*/ 787788 w 902088"/>
                  <a:gd name="connsiteY10" fmla="*/ 0 h 701572"/>
                  <a:gd name="connsiteX11" fmla="*/ 644913 w 902088"/>
                  <a:gd name="connsiteY11" fmla="*/ 73819 h 701572"/>
                  <a:gd name="connsiteX12" fmla="*/ 590938 w 902088"/>
                  <a:gd name="connsiteY12" fmla="*/ 250825 h 701572"/>
                  <a:gd name="connsiteX13" fmla="*/ 362338 w 902088"/>
                  <a:gd name="connsiteY13" fmla="*/ 142875 h 701572"/>
                  <a:gd name="connsiteX14" fmla="*/ 5944 w 902088"/>
                  <a:gd name="connsiteY14" fmla="*/ 302418 h 701572"/>
                  <a:gd name="connsiteX15" fmla="*/ 164917 w 902088"/>
                  <a:gd name="connsiteY15" fmla="*/ 701572 h 701572"/>
                  <a:gd name="connsiteX0" fmla="*/ 434219 w 840908"/>
                  <a:gd name="connsiteY0" fmla="*/ 552722 h 701572"/>
                  <a:gd name="connsiteX1" fmla="*/ 301126 w 840908"/>
                  <a:gd name="connsiteY1" fmla="*/ 363755 h 701572"/>
                  <a:gd name="connsiteX2" fmla="*/ 524201 w 840908"/>
                  <a:gd name="connsiteY2" fmla="*/ 475457 h 701572"/>
                  <a:gd name="connsiteX3" fmla="*/ 637708 w 840908"/>
                  <a:gd name="connsiteY3" fmla="*/ 496093 h 701572"/>
                  <a:gd name="connsiteX4" fmla="*/ 702795 w 840908"/>
                  <a:gd name="connsiteY4" fmla="*/ 409575 h 701572"/>
                  <a:gd name="connsiteX5" fmla="*/ 740895 w 840908"/>
                  <a:gd name="connsiteY5" fmla="*/ 202406 h 701572"/>
                  <a:gd name="connsiteX6" fmla="*/ 840908 w 840908"/>
                  <a:gd name="connsiteY6" fmla="*/ 111125 h 701572"/>
                  <a:gd name="connsiteX7" fmla="*/ 783758 w 840908"/>
                  <a:gd name="connsiteY7" fmla="*/ 98425 h 701572"/>
                  <a:gd name="connsiteX8" fmla="*/ 778996 w 840908"/>
                  <a:gd name="connsiteY8" fmla="*/ 51593 h 701572"/>
                  <a:gd name="connsiteX9" fmla="*/ 722640 w 840908"/>
                  <a:gd name="connsiteY9" fmla="*/ 46037 h 701572"/>
                  <a:gd name="connsiteX10" fmla="*/ 726608 w 840908"/>
                  <a:gd name="connsiteY10" fmla="*/ 0 h 701572"/>
                  <a:gd name="connsiteX11" fmla="*/ 583733 w 840908"/>
                  <a:gd name="connsiteY11" fmla="*/ 73819 h 701572"/>
                  <a:gd name="connsiteX12" fmla="*/ 529758 w 840908"/>
                  <a:gd name="connsiteY12" fmla="*/ 250825 h 701572"/>
                  <a:gd name="connsiteX13" fmla="*/ 301158 w 840908"/>
                  <a:gd name="connsiteY13" fmla="*/ 142875 h 701572"/>
                  <a:gd name="connsiteX14" fmla="*/ 10907 w 840908"/>
                  <a:gd name="connsiteY14" fmla="*/ 305135 h 701572"/>
                  <a:gd name="connsiteX15" fmla="*/ 103737 w 840908"/>
                  <a:gd name="connsiteY15" fmla="*/ 701572 h 701572"/>
                  <a:gd name="connsiteX0" fmla="*/ 434971 w 841660"/>
                  <a:gd name="connsiteY0" fmla="*/ 552722 h 608912"/>
                  <a:gd name="connsiteX1" fmla="*/ 301878 w 841660"/>
                  <a:gd name="connsiteY1" fmla="*/ 363755 h 608912"/>
                  <a:gd name="connsiteX2" fmla="*/ 524953 w 841660"/>
                  <a:gd name="connsiteY2" fmla="*/ 475457 h 608912"/>
                  <a:gd name="connsiteX3" fmla="*/ 638460 w 841660"/>
                  <a:gd name="connsiteY3" fmla="*/ 496093 h 608912"/>
                  <a:gd name="connsiteX4" fmla="*/ 703547 w 841660"/>
                  <a:gd name="connsiteY4" fmla="*/ 409575 h 608912"/>
                  <a:gd name="connsiteX5" fmla="*/ 741647 w 841660"/>
                  <a:gd name="connsiteY5" fmla="*/ 202406 h 608912"/>
                  <a:gd name="connsiteX6" fmla="*/ 841660 w 841660"/>
                  <a:gd name="connsiteY6" fmla="*/ 111125 h 608912"/>
                  <a:gd name="connsiteX7" fmla="*/ 784510 w 841660"/>
                  <a:gd name="connsiteY7" fmla="*/ 98425 h 608912"/>
                  <a:gd name="connsiteX8" fmla="*/ 779748 w 841660"/>
                  <a:gd name="connsiteY8" fmla="*/ 51593 h 608912"/>
                  <a:gd name="connsiteX9" fmla="*/ 723392 w 841660"/>
                  <a:gd name="connsiteY9" fmla="*/ 46037 h 608912"/>
                  <a:gd name="connsiteX10" fmla="*/ 727360 w 841660"/>
                  <a:gd name="connsiteY10" fmla="*/ 0 h 608912"/>
                  <a:gd name="connsiteX11" fmla="*/ 584485 w 841660"/>
                  <a:gd name="connsiteY11" fmla="*/ 73819 h 608912"/>
                  <a:gd name="connsiteX12" fmla="*/ 530510 w 841660"/>
                  <a:gd name="connsiteY12" fmla="*/ 250825 h 608912"/>
                  <a:gd name="connsiteX13" fmla="*/ 301910 w 841660"/>
                  <a:gd name="connsiteY13" fmla="*/ 142875 h 608912"/>
                  <a:gd name="connsiteX14" fmla="*/ 11659 w 841660"/>
                  <a:gd name="connsiteY14" fmla="*/ 305135 h 608912"/>
                  <a:gd name="connsiteX15" fmla="*/ 100794 w 841660"/>
                  <a:gd name="connsiteY15" fmla="*/ 608912 h 608912"/>
                  <a:gd name="connsiteX0" fmla="*/ 438130 w 844819"/>
                  <a:gd name="connsiteY0" fmla="*/ 552722 h 608912"/>
                  <a:gd name="connsiteX1" fmla="*/ 305037 w 844819"/>
                  <a:gd name="connsiteY1" fmla="*/ 363755 h 608912"/>
                  <a:gd name="connsiteX2" fmla="*/ 528112 w 844819"/>
                  <a:gd name="connsiteY2" fmla="*/ 475457 h 608912"/>
                  <a:gd name="connsiteX3" fmla="*/ 641619 w 844819"/>
                  <a:gd name="connsiteY3" fmla="*/ 496093 h 608912"/>
                  <a:gd name="connsiteX4" fmla="*/ 706706 w 844819"/>
                  <a:gd name="connsiteY4" fmla="*/ 409575 h 608912"/>
                  <a:gd name="connsiteX5" fmla="*/ 744806 w 844819"/>
                  <a:gd name="connsiteY5" fmla="*/ 202406 h 608912"/>
                  <a:gd name="connsiteX6" fmla="*/ 844819 w 844819"/>
                  <a:gd name="connsiteY6" fmla="*/ 111125 h 608912"/>
                  <a:gd name="connsiteX7" fmla="*/ 787669 w 844819"/>
                  <a:gd name="connsiteY7" fmla="*/ 98425 h 608912"/>
                  <a:gd name="connsiteX8" fmla="*/ 782907 w 844819"/>
                  <a:gd name="connsiteY8" fmla="*/ 51593 h 608912"/>
                  <a:gd name="connsiteX9" fmla="*/ 726551 w 844819"/>
                  <a:gd name="connsiteY9" fmla="*/ 46037 h 608912"/>
                  <a:gd name="connsiteX10" fmla="*/ 730519 w 844819"/>
                  <a:gd name="connsiteY10" fmla="*/ 0 h 608912"/>
                  <a:gd name="connsiteX11" fmla="*/ 587644 w 844819"/>
                  <a:gd name="connsiteY11" fmla="*/ 73819 h 608912"/>
                  <a:gd name="connsiteX12" fmla="*/ 533669 w 844819"/>
                  <a:gd name="connsiteY12" fmla="*/ 250825 h 608912"/>
                  <a:gd name="connsiteX13" fmla="*/ 305069 w 844819"/>
                  <a:gd name="connsiteY13" fmla="*/ 142875 h 608912"/>
                  <a:gd name="connsiteX14" fmla="*/ 14818 w 844819"/>
                  <a:gd name="connsiteY14" fmla="*/ 305135 h 608912"/>
                  <a:gd name="connsiteX15" fmla="*/ 103953 w 844819"/>
                  <a:gd name="connsiteY15" fmla="*/ 608912 h 608912"/>
                  <a:gd name="connsiteX0" fmla="*/ 420980 w 827669"/>
                  <a:gd name="connsiteY0" fmla="*/ 552722 h 608912"/>
                  <a:gd name="connsiteX1" fmla="*/ 287887 w 827669"/>
                  <a:gd name="connsiteY1" fmla="*/ 363755 h 608912"/>
                  <a:gd name="connsiteX2" fmla="*/ 510962 w 827669"/>
                  <a:gd name="connsiteY2" fmla="*/ 475457 h 608912"/>
                  <a:gd name="connsiteX3" fmla="*/ 624469 w 827669"/>
                  <a:gd name="connsiteY3" fmla="*/ 496093 h 608912"/>
                  <a:gd name="connsiteX4" fmla="*/ 689556 w 827669"/>
                  <a:gd name="connsiteY4" fmla="*/ 409575 h 608912"/>
                  <a:gd name="connsiteX5" fmla="*/ 727656 w 827669"/>
                  <a:gd name="connsiteY5" fmla="*/ 202406 h 608912"/>
                  <a:gd name="connsiteX6" fmla="*/ 827669 w 827669"/>
                  <a:gd name="connsiteY6" fmla="*/ 111125 h 608912"/>
                  <a:gd name="connsiteX7" fmla="*/ 770519 w 827669"/>
                  <a:gd name="connsiteY7" fmla="*/ 98425 h 608912"/>
                  <a:gd name="connsiteX8" fmla="*/ 765757 w 827669"/>
                  <a:gd name="connsiteY8" fmla="*/ 51593 h 608912"/>
                  <a:gd name="connsiteX9" fmla="*/ 709401 w 827669"/>
                  <a:gd name="connsiteY9" fmla="*/ 46037 h 608912"/>
                  <a:gd name="connsiteX10" fmla="*/ 713369 w 827669"/>
                  <a:gd name="connsiteY10" fmla="*/ 0 h 608912"/>
                  <a:gd name="connsiteX11" fmla="*/ 570494 w 827669"/>
                  <a:gd name="connsiteY11" fmla="*/ 73819 h 608912"/>
                  <a:gd name="connsiteX12" fmla="*/ 516519 w 827669"/>
                  <a:gd name="connsiteY12" fmla="*/ 250825 h 608912"/>
                  <a:gd name="connsiteX13" fmla="*/ 287919 w 827669"/>
                  <a:gd name="connsiteY13" fmla="*/ 142875 h 608912"/>
                  <a:gd name="connsiteX14" fmla="*/ 20685 w 827669"/>
                  <a:gd name="connsiteY14" fmla="*/ 237826 h 608912"/>
                  <a:gd name="connsiteX15" fmla="*/ 86803 w 827669"/>
                  <a:gd name="connsiteY15" fmla="*/ 608912 h 608912"/>
                  <a:gd name="connsiteX0" fmla="*/ 420980 w 827669"/>
                  <a:gd name="connsiteY0" fmla="*/ 552722 h 608912"/>
                  <a:gd name="connsiteX1" fmla="*/ 325087 w 827669"/>
                  <a:gd name="connsiteY1" fmla="*/ 401535 h 608912"/>
                  <a:gd name="connsiteX2" fmla="*/ 510962 w 827669"/>
                  <a:gd name="connsiteY2" fmla="*/ 475457 h 608912"/>
                  <a:gd name="connsiteX3" fmla="*/ 624469 w 827669"/>
                  <a:gd name="connsiteY3" fmla="*/ 496093 h 608912"/>
                  <a:gd name="connsiteX4" fmla="*/ 689556 w 827669"/>
                  <a:gd name="connsiteY4" fmla="*/ 409575 h 608912"/>
                  <a:gd name="connsiteX5" fmla="*/ 727656 w 827669"/>
                  <a:gd name="connsiteY5" fmla="*/ 202406 h 608912"/>
                  <a:gd name="connsiteX6" fmla="*/ 827669 w 827669"/>
                  <a:gd name="connsiteY6" fmla="*/ 111125 h 608912"/>
                  <a:gd name="connsiteX7" fmla="*/ 770519 w 827669"/>
                  <a:gd name="connsiteY7" fmla="*/ 98425 h 608912"/>
                  <a:gd name="connsiteX8" fmla="*/ 765757 w 827669"/>
                  <a:gd name="connsiteY8" fmla="*/ 51593 h 608912"/>
                  <a:gd name="connsiteX9" fmla="*/ 709401 w 827669"/>
                  <a:gd name="connsiteY9" fmla="*/ 46037 h 608912"/>
                  <a:gd name="connsiteX10" fmla="*/ 713369 w 827669"/>
                  <a:gd name="connsiteY10" fmla="*/ 0 h 608912"/>
                  <a:gd name="connsiteX11" fmla="*/ 570494 w 827669"/>
                  <a:gd name="connsiteY11" fmla="*/ 73819 h 608912"/>
                  <a:gd name="connsiteX12" fmla="*/ 516519 w 827669"/>
                  <a:gd name="connsiteY12" fmla="*/ 250825 h 608912"/>
                  <a:gd name="connsiteX13" fmla="*/ 287919 w 827669"/>
                  <a:gd name="connsiteY13" fmla="*/ 142875 h 608912"/>
                  <a:gd name="connsiteX14" fmla="*/ 20685 w 827669"/>
                  <a:gd name="connsiteY14" fmla="*/ 237826 h 608912"/>
                  <a:gd name="connsiteX15" fmla="*/ 86803 w 827669"/>
                  <a:gd name="connsiteY15" fmla="*/ 608912 h 608912"/>
                  <a:gd name="connsiteX0" fmla="*/ 420980 w 827669"/>
                  <a:gd name="connsiteY0" fmla="*/ 552722 h 608912"/>
                  <a:gd name="connsiteX1" fmla="*/ 325087 w 827669"/>
                  <a:gd name="connsiteY1" fmla="*/ 401535 h 608912"/>
                  <a:gd name="connsiteX2" fmla="*/ 510962 w 827669"/>
                  <a:gd name="connsiteY2" fmla="*/ 475457 h 608912"/>
                  <a:gd name="connsiteX3" fmla="*/ 624469 w 827669"/>
                  <a:gd name="connsiteY3" fmla="*/ 496093 h 608912"/>
                  <a:gd name="connsiteX4" fmla="*/ 689556 w 827669"/>
                  <a:gd name="connsiteY4" fmla="*/ 409575 h 608912"/>
                  <a:gd name="connsiteX5" fmla="*/ 727656 w 827669"/>
                  <a:gd name="connsiteY5" fmla="*/ 202406 h 608912"/>
                  <a:gd name="connsiteX6" fmla="*/ 827669 w 827669"/>
                  <a:gd name="connsiteY6" fmla="*/ 111125 h 608912"/>
                  <a:gd name="connsiteX7" fmla="*/ 770519 w 827669"/>
                  <a:gd name="connsiteY7" fmla="*/ 98425 h 608912"/>
                  <a:gd name="connsiteX8" fmla="*/ 765757 w 827669"/>
                  <a:gd name="connsiteY8" fmla="*/ 51593 h 608912"/>
                  <a:gd name="connsiteX9" fmla="*/ 709401 w 827669"/>
                  <a:gd name="connsiteY9" fmla="*/ 46037 h 608912"/>
                  <a:gd name="connsiteX10" fmla="*/ 713369 w 827669"/>
                  <a:gd name="connsiteY10" fmla="*/ 0 h 608912"/>
                  <a:gd name="connsiteX11" fmla="*/ 570494 w 827669"/>
                  <a:gd name="connsiteY11" fmla="*/ 73819 h 608912"/>
                  <a:gd name="connsiteX12" fmla="*/ 516519 w 827669"/>
                  <a:gd name="connsiteY12" fmla="*/ 250825 h 608912"/>
                  <a:gd name="connsiteX13" fmla="*/ 287919 w 827669"/>
                  <a:gd name="connsiteY13" fmla="*/ 142875 h 608912"/>
                  <a:gd name="connsiteX14" fmla="*/ 20685 w 827669"/>
                  <a:gd name="connsiteY14" fmla="*/ 237826 h 608912"/>
                  <a:gd name="connsiteX15" fmla="*/ 86803 w 827669"/>
                  <a:gd name="connsiteY15" fmla="*/ 608912 h 608912"/>
                  <a:gd name="connsiteX0" fmla="*/ 431968 w 838657"/>
                  <a:gd name="connsiteY0" fmla="*/ 552722 h 608912"/>
                  <a:gd name="connsiteX1" fmla="*/ 336075 w 838657"/>
                  <a:gd name="connsiteY1" fmla="*/ 401535 h 608912"/>
                  <a:gd name="connsiteX2" fmla="*/ 521950 w 838657"/>
                  <a:gd name="connsiteY2" fmla="*/ 475457 h 608912"/>
                  <a:gd name="connsiteX3" fmla="*/ 635457 w 838657"/>
                  <a:gd name="connsiteY3" fmla="*/ 496093 h 608912"/>
                  <a:gd name="connsiteX4" fmla="*/ 700544 w 838657"/>
                  <a:gd name="connsiteY4" fmla="*/ 409575 h 608912"/>
                  <a:gd name="connsiteX5" fmla="*/ 738644 w 838657"/>
                  <a:gd name="connsiteY5" fmla="*/ 202406 h 608912"/>
                  <a:gd name="connsiteX6" fmla="*/ 838657 w 838657"/>
                  <a:gd name="connsiteY6" fmla="*/ 111125 h 608912"/>
                  <a:gd name="connsiteX7" fmla="*/ 781507 w 838657"/>
                  <a:gd name="connsiteY7" fmla="*/ 98425 h 608912"/>
                  <a:gd name="connsiteX8" fmla="*/ 776745 w 838657"/>
                  <a:gd name="connsiteY8" fmla="*/ 51593 h 608912"/>
                  <a:gd name="connsiteX9" fmla="*/ 720389 w 838657"/>
                  <a:gd name="connsiteY9" fmla="*/ 46037 h 608912"/>
                  <a:gd name="connsiteX10" fmla="*/ 724357 w 838657"/>
                  <a:gd name="connsiteY10" fmla="*/ 0 h 608912"/>
                  <a:gd name="connsiteX11" fmla="*/ 581482 w 838657"/>
                  <a:gd name="connsiteY11" fmla="*/ 73819 h 608912"/>
                  <a:gd name="connsiteX12" fmla="*/ 527507 w 838657"/>
                  <a:gd name="connsiteY12" fmla="*/ 250825 h 608912"/>
                  <a:gd name="connsiteX13" fmla="*/ 298907 w 838657"/>
                  <a:gd name="connsiteY13" fmla="*/ 142875 h 608912"/>
                  <a:gd name="connsiteX14" fmla="*/ 31673 w 838657"/>
                  <a:gd name="connsiteY14" fmla="*/ 237826 h 608912"/>
                  <a:gd name="connsiteX15" fmla="*/ 97791 w 838657"/>
                  <a:gd name="connsiteY15" fmla="*/ 608912 h 608912"/>
                  <a:gd name="connsiteX0" fmla="*/ 429631 w 836320"/>
                  <a:gd name="connsiteY0" fmla="*/ 552722 h 608912"/>
                  <a:gd name="connsiteX1" fmla="*/ 333738 w 836320"/>
                  <a:gd name="connsiteY1" fmla="*/ 401535 h 608912"/>
                  <a:gd name="connsiteX2" fmla="*/ 519613 w 836320"/>
                  <a:gd name="connsiteY2" fmla="*/ 475457 h 608912"/>
                  <a:gd name="connsiteX3" fmla="*/ 633120 w 836320"/>
                  <a:gd name="connsiteY3" fmla="*/ 496093 h 608912"/>
                  <a:gd name="connsiteX4" fmla="*/ 698207 w 836320"/>
                  <a:gd name="connsiteY4" fmla="*/ 409575 h 608912"/>
                  <a:gd name="connsiteX5" fmla="*/ 736307 w 836320"/>
                  <a:gd name="connsiteY5" fmla="*/ 202406 h 608912"/>
                  <a:gd name="connsiteX6" fmla="*/ 836320 w 836320"/>
                  <a:gd name="connsiteY6" fmla="*/ 111125 h 608912"/>
                  <a:gd name="connsiteX7" fmla="*/ 779170 w 836320"/>
                  <a:gd name="connsiteY7" fmla="*/ 98425 h 608912"/>
                  <a:gd name="connsiteX8" fmla="*/ 774408 w 836320"/>
                  <a:gd name="connsiteY8" fmla="*/ 51593 h 608912"/>
                  <a:gd name="connsiteX9" fmla="*/ 718052 w 836320"/>
                  <a:gd name="connsiteY9" fmla="*/ 46037 h 608912"/>
                  <a:gd name="connsiteX10" fmla="*/ 722020 w 836320"/>
                  <a:gd name="connsiteY10" fmla="*/ 0 h 608912"/>
                  <a:gd name="connsiteX11" fmla="*/ 579145 w 836320"/>
                  <a:gd name="connsiteY11" fmla="*/ 73819 h 608912"/>
                  <a:gd name="connsiteX12" fmla="*/ 525170 w 836320"/>
                  <a:gd name="connsiteY12" fmla="*/ 250825 h 608912"/>
                  <a:gd name="connsiteX13" fmla="*/ 296570 w 836320"/>
                  <a:gd name="connsiteY13" fmla="*/ 142875 h 608912"/>
                  <a:gd name="connsiteX14" fmla="*/ 29336 w 836320"/>
                  <a:gd name="connsiteY14" fmla="*/ 237826 h 608912"/>
                  <a:gd name="connsiteX15" fmla="*/ 95454 w 836320"/>
                  <a:gd name="connsiteY15" fmla="*/ 608912 h 608912"/>
                  <a:gd name="connsiteX0" fmla="*/ 443515 w 850204"/>
                  <a:gd name="connsiteY0" fmla="*/ 552722 h 628194"/>
                  <a:gd name="connsiteX1" fmla="*/ 347622 w 850204"/>
                  <a:gd name="connsiteY1" fmla="*/ 401535 h 628194"/>
                  <a:gd name="connsiteX2" fmla="*/ 533497 w 850204"/>
                  <a:gd name="connsiteY2" fmla="*/ 475457 h 628194"/>
                  <a:gd name="connsiteX3" fmla="*/ 647004 w 850204"/>
                  <a:gd name="connsiteY3" fmla="*/ 496093 h 628194"/>
                  <a:gd name="connsiteX4" fmla="*/ 712091 w 850204"/>
                  <a:gd name="connsiteY4" fmla="*/ 409575 h 628194"/>
                  <a:gd name="connsiteX5" fmla="*/ 750191 w 850204"/>
                  <a:gd name="connsiteY5" fmla="*/ 202406 h 628194"/>
                  <a:gd name="connsiteX6" fmla="*/ 850204 w 850204"/>
                  <a:gd name="connsiteY6" fmla="*/ 111125 h 628194"/>
                  <a:gd name="connsiteX7" fmla="*/ 793054 w 850204"/>
                  <a:gd name="connsiteY7" fmla="*/ 98425 h 628194"/>
                  <a:gd name="connsiteX8" fmla="*/ 788292 w 850204"/>
                  <a:gd name="connsiteY8" fmla="*/ 51593 h 628194"/>
                  <a:gd name="connsiteX9" fmla="*/ 731936 w 850204"/>
                  <a:gd name="connsiteY9" fmla="*/ 46037 h 628194"/>
                  <a:gd name="connsiteX10" fmla="*/ 735904 w 850204"/>
                  <a:gd name="connsiteY10" fmla="*/ 0 h 628194"/>
                  <a:gd name="connsiteX11" fmla="*/ 593029 w 850204"/>
                  <a:gd name="connsiteY11" fmla="*/ 73819 h 628194"/>
                  <a:gd name="connsiteX12" fmla="*/ 539054 w 850204"/>
                  <a:gd name="connsiteY12" fmla="*/ 250825 h 628194"/>
                  <a:gd name="connsiteX13" fmla="*/ 310454 w 850204"/>
                  <a:gd name="connsiteY13" fmla="*/ 142875 h 628194"/>
                  <a:gd name="connsiteX14" fmla="*/ 43220 w 850204"/>
                  <a:gd name="connsiteY14" fmla="*/ 237826 h 628194"/>
                  <a:gd name="connsiteX15" fmla="*/ 64418 w 850204"/>
                  <a:gd name="connsiteY15" fmla="*/ 628194 h 628194"/>
                  <a:gd name="connsiteX0" fmla="*/ 430160 w 850204"/>
                  <a:gd name="connsiteY0" fmla="*/ 540048 h 628194"/>
                  <a:gd name="connsiteX1" fmla="*/ 347622 w 850204"/>
                  <a:gd name="connsiteY1" fmla="*/ 401535 h 628194"/>
                  <a:gd name="connsiteX2" fmla="*/ 533497 w 850204"/>
                  <a:gd name="connsiteY2" fmla="*/ 475457 h 628194"/>
                  <a:gd name="connsiteX3" fmla="*/ 647004 w 850204"/>
                  <a:gd name="connsiteY3" fmla="*/ 496093 h 628194"/>
                  <a:gd name="connsiteX4" fmla="*/ 712091 w 850204"/>
                  <a:gd name="connsiteY4" fmla="*/ 409575 h 628194"/>
                  <a:gd name="connsiteX5" fmla="*/ 750191 w 850204"/>
                  <a:gd name="connsiteY5" fmla="*/ 202406 h 628194"/>
                  <a:gd name="connsiteX6" fmla="*/ 850204 w 850204"/>
                  <a:gd name="connsiteY6" fmla="*/ 111125 h 628194"/>
                  <a:gd name="connsiteX7" fmla="*/ 793054 w 850204"/>
                  <a:gd name="connsiteY7" fmla="*/ 98425 h 628194"/>
                  <a:gd name="connsiteX8" fmla="*/ 788292 w 850204"/>
                  <a:gd name="connsiteY8" fmla="*/ 51593 h 628194"/>
                  <a:gd name="connsiteX9" fmla="*/ 731936 w 850204"/>
                  <a:gd name="connsiteY9" fmla="*/ 46037 h 628194"/>
                  <a:gd name="connsiteX10" fmla="*/ 735904 w 850204"/>
                  <a:gd name="connsiteY10" fmla="*/ 0 h 628194"/>
                  <a:gd name="connsiteX11" fmla="*/ 593029 w 850204"/>
                  <a:gd name="connsiteY11" fmla="*/ 73819 h 628194"/>
                  <a:gd name="connsiteX12" fmla="*/ 539054 w 850204"/>
                  <a:gd name="connsiteY12" fmla="*/ 250825 h 628194"/>
                  <a:gd name="connsiteX13" fmla="*/ 310454 w 850204"/>
                  <a:gd name="connsiteY13" fmla="*/ 142875 h 628194"/>
                  <a:gd name="connsiteX14" fmla="*/ 43220 w 850204"/>
                  <a:gd name="connsiteY14" fmla="*/ 237826 h 628194"/>
                  <a:gd name="connsiteX15" fmla="*/ 64418 w 850204"/>
                  <a:gd name="connsiteY15" fmla="*/ 628194 h 628194"/>
                  <a:gd name="connsiteX0" fmla="*/ 429569 w 849613"/>
                  <a:gd name="connsiteY0" fmla="*/ 540048 h 628194"/>
                  <a:gd name="connsiteX1" fmla="*/ 347031 w 849613"/>
                  <a:gd name="connsiteY1" fmla="*/ 401535 h 628194"/>
                  <a:gd name="connsiteX2" fmla="*/ 532906 w 849613"/>
                  <a:gd name="connsiteY2" fmla="*/ 475457 h 628194"/>
                  <a:gd name="connsiteX3" fmla="*/ 646413 w 849613"/>
                  <a:gd name="connsiteY3" fmla="*/ 496093 h 628194"/>
                  <a:gd name="connsiteX4" fmla="*/ 711500 w 849613"/>
                  <a:gd name="connsiteY4" fmla="*/ 409575 h 628194"/>
                  <a:gd name="connsiteX5" fmla="*/ 749600 w 849613"/>
                  <a:gd name="connsiteY5" fmla="*/ 202406 h 628194"/>
                  <a:gd name="connsiteX6" fmla="*/ 849613 w 849613"/>
                  <a:gd name="connsiteY6" fmla="*/ 111125 h 628194"/>
                  <a:gd name="connsiteX7" fmla="*/ 792463 w 849613"/>
                  <a:gd name="connsiteY7" fmla="*/ 98425 h 628194"/>
                  <a:gd name="connsiteX8" fmla="*/ 787701 w 849613"/>
                  <a:gd name="connsiteY8" fmla="*/ 51593 h 628194"/>
                  <a:gd name="connsiteX9" fmla="*/ 731345 w 849613"/>
                  <a:gd name="connsiteY9" fmla="*/ 46037 h 628194"/>
                  <a:gd name="connsiteX10" fmla="*/ 735313 w 849613"/>
                  <a:gd name="connsiteY10" fmla="*/ 0 h 628194"/>
                  <a:gd name="connsiteX11" fmla="*/ 592438 w 849613"/>
                  <a:gd name="connsiteY11" fmla="*/ 73819 h 628194"/>
                  <a:gd name="connsiteX12" fmla="*/ 538463 w 849613"/>
                  <a:gd name="connsiteY12" fmla="*/ 250825 h 628194"/>
                  <a:gd name="connsiteX13" fmla="*/ 309863 w 849613"/>
                  <a:gd name="connsiteY13" fmla="*/ 142875 h 628194"/>
                  <a:gd name="connsiteX14" fmla="*/ 42629 w 849613"/>
                  <a:gd name="connsiteY14" fmla="*/ 237826 h 628194"/>
                  <a:gd name="connsiteX15" fmla="*/ 63827 w 849613"/>
                  <a:gd name="connsiteY15" fmla="*/ 628194 h 628194"/>
                  <a:gd name="connsiteX0" fmla="*/ 429569 w 849613"/>
                  <a:gd name="connsiteY0" fmla="*/ 540048 h 628194"/>
                  <a:gd name="connsiteX1" fmla="*/ 347031 w 849613"/>
                  <a:gd name="connsiteY1" fmla="*/ 401535 h 628194"/>
                  <a:gd name="connsiteX2" fmla="*/ 532906 w 849613"/>
                  <a:gd name="connsiteY2" fmla="*/ 475457 h 628194"/>
                  <a:gd name="connsiteX3" fmla="*/ 646413 w 849613"/>
                  <a:gd name="connsiteY3" fmla="*/ 496093 h 628194"/>
                  <a:gd name="connsiteX4" fmla="*/ 711500 w 849613"/>
                  <a:gd name="connsiteY4" fmla="*/ 409575 h 628194"/>
                  <a:gd name="connsiteX5" fmla="*/ 749600 w 849613"/>
                  <a:gd name="connsiteY5" fmla="*/ 202406 h 628194"/>
                  <a:gd name="connsiteX6" fmla="*/ 849613 w 849613"/>
                  <a:gd name="connsiteY6" fmla="*/ 111125 h 628194"/>
                  <a:gd name="connsiteX7" fmla="*/ 792463 w 849613"/>
                  <a:gd name="connsiteY7" fmla="*/ 98425 h 628194"/>
                  <a:gd name="connsiteX8" fmla="*/ 787701 w 849613"/>
                  <a:gd name="connsiteY8" fmla="*/ 51593 h 628194"/>
                  <a:gd name="connsiteX9" fmla="*/ 731345 w 849613"/>
                  <a:gd name="connsiteY9" fmla="*/ 46037 h 628194"/>
                  <a:gd name="connsiteX10" fmla="*/ 735313 w 849613"/>
                  <a:gd name="connsiteY10" fmla="*/ 0 h 628194"/>
                  <a:gd name="connsiteX11" fmla="*/ 592438 w 849613"/>
                  <a:gd name="connsiteY11" fmla="*/ 73819 h 628194"/>
                  <a:gd name="connsiteX12" fmla="*/ 538463 w 849613"/>
                  <a:gd name="connsiteY12" fmla="*/ 250825 h 628194"/>
                  <a:gd name="connsiteX13" fmla="*/ 309863 w 849613"/>
                  <a:gd name="connsiteY13" fmla="*/ 142875 h 628194"/>
                  <a:gd name="connsiteX14" fmla="*/ 42629 w 849613"/>
                  <a:gd name="connsiteY14" fmla="*/ 237826 h 628194"/>
                  <a:gd name="connsiteX15" fmla="*/ 63827 w 849613"/>
                  <a:gd name="connsiteY15" fmla="*/ 628194 h 628194"/>
                  <a:gd name="connsiteX0" fmla="*/ 429569 w 849613"/>
                  <a:gd name="connsiteY0" fmla="*/ 540048 h 628194"/>
                  <a:gd name="connsiteX1" fmla="*/ 347031 w 849613"/>
                  <a:gd name="connsiteY1" fmla="*/ 401535 h 628194"/>
                  <a:gd name="connsiteX2" fmla="*/ 532906 w 849613"/>
                  <a:gd name="connsiteY2" fmla="*/ 475457 h 628194"/>
                  <a:gd name="connsiteX3" fmla="*/ 646413 w 849613"/>
                  <a:gd name="connsiteY3" fmla="*/ 496093 h 628194"/>
                  <a:gd name="connsiteX4" fmla="*/ 711500 w 849613"/>
                  <a:gd name="connsiteY4" fmla="*/ 409575 h 628194"/>
                  <a:gd name="connsiteX5" fmla="*/ 749600 w 849613"/>
                  <a:gd name="connsiteY5" fmla="*/ 202406 h 628194"/>
                  <a:gd name="connsiteX6" fmla="*/ 849613 w 849613"/>
                  <a:gd name="connsiteY6" fmla="*/ 111125 h 628194"/>
                  <a:gd name="connsiteX7" fmla="*/ 792463 w 849613"/>
                  <a:gd name="connsiteY7" fmla="*/ 98425 h 628194"/>
                  <a:gd name="connsiteX8" fmla="*/ 787701 w 849613"/>
                  <a:gd name="connsiteY8" fmla="*/ 51593 h 628194"/>
                  <a:gd name="connsiteX9" fmla="*/ 731345 w 849613"/>
                  <a:gd name="connsiteY9" fmla="*/ 46037 h 628194"/>
                  <a:gd name="connsiteX10" fmla="*/ 735313 w 849613"/>
                  <a:gd name="connsiteY10" fmla="*/ 0 h 628194"/>
                  <a:gd name="connsiteX11" fmla="*/ 592438 w 849613"/>
                  <a:gd name="connsiteY11" fmla="*/ 73819 h 628194"/>
                  <a:gd name="connsiteX12" fmla="*/ 538463 w 849613"/>
                  <a:gd name="connsiteY12" fmla="*/ 250825 h 628194"/>
                  <a:gd name="connsiteX13" fmla="*/ 309863 w 849613"/>
                  <a:gd name="connsiteY13" fmla="*/ 142875 h 628194"/>
                  <a:gd name="connsiteX14" fmla="*/ 42629 w 849613"/>
                  <a:gd name="connsiteY14" fmla="*/ 237826 h 628194"/>
                  <a:gd name="connsiteX15" fmla="*/ 63827 w 849613"/>
                  <a:gd name="connsiteY15" fmla="*/ 628194 h 628194"/>
                  <a:gd name="connsiteX0" fmla="*/ 429569 w 849613"/>
                  <a:gd name="connsiteY0" fmla="*/ 540048 h 628194"/>
                  <a:gd name="connsiteX1" fmla="*/ 347031 w 849613"/>
                  <a:gd name="connsiteY1" fmla="*/ 401535 h 628194"/>
                  <a:gd name="connsiteX2" fmla="*/ 532906 w 849613"/>
                  <a:gd name="connsiteY2" fmla="*/ 475457 h 628194"/>
                  <a:gd name="connsiteX3" fmla="*/ 646413 w 849613"/>
                  <a:gd name="connsiteY3" fmla="*/ 496093 h 628194"/>
                  <a:gd name="connsiteX4" fmla="*/ 711500 w 849613"/>
                  <a:gd name="connsiteY4" fmla="*/ 409575 h 628194"/>
                  <a:gd name="connsiteX5" fmla="*/ 749600 w 849613"/>
                  <a:gd name="connsiteY5" fmla="*/ 202406 h 628194"/>
                  <a:gd name="connsiteX6" fmla="*/ 849613 w 849613"/>
                  <a:gd name="connsiteY6" fmla="*/ 111125 h 628194"/>
                  <a:gd name="connsiteX7" fmla="*/ 792463 w 849613"/>
                  <a:gd name="connsiteY7" fmla="*/ 98425 h 628194"/>
                  <a:gd name="connsiteX8" fmla="*/ 787701 w 849613"/>
                  <a:gd name="connsiteY8" fmla="*/ 51593 h 628194"/>
                  <a:gd name="connsiteX9" fmla="*/ 731345 w 849613"/>
                  <a:gd name="connsiteY9" fmla="*/ 46037 h 628194"/>
                  <a:gd name="connsiteX10" fmla="*/ 735313 w 849613"/>
                  <a:gd name="connsiteY10" fmla="*/ 0 h 628194"/>
                  <a:gd name="connsiteX11" fmla="*/ 592438 w 849613"/>
                  <a:gd name="connsiteY11" fmla="*/ 73819 h 628194"/>
                  <a:gd name="connsiteX12" fmla="*/ 538463 w 849613"/>
                  <a:gd name="connsiteY12" fmla="*/ 250825 h 628194"/>
                  <a:gd name="connsiteX13" fmla="*/ 42629 w 849613"/>
                  <a:gd name="connsiteY13" fmla="*/ 237826 h 628194"/>
                  <a:gd name="connsiteX14" fmla="*/ 63827 w 849613"/>
                  <a:gd name="connsiteY14" fmla="*/ 628194 h 628194"/>
                  <a:gd name="connsiteX0" fmla="*/ 465919 w 885963"/>
                  <a:gd name="connsiteY0" fmla="*/ 540048 h 628194"/>
                  <a:gd name="connsiteX1" fmla="*/ 383381 w 885963"/>
                  <a:gd name="connsiteY1" fmla="*/ 401535 h 628194"/>
                  <a:gd name="connsiteX2" fmla="*/ 569256 w 885963"/>
                  <a:gd name="connsiteY2" fmla="*/ 475457 h 628194"/>
                  <a:gd name="connsiteX3" fmla="*/ 682763 w 885963"/>
                  <a:gd name="connsiteY3" fmla="*/ 496093 h 628194"/>
                  <a:gd name="connsiteX4" fmla="*/ 747850 w 885963"/>
                  <a:gd name="connsiteY4" fmla="*/ 409575 h 628194"/>
                  <a:gd name="connsiteX5" fmla="*/ 785950 w 885963"/>
                  <a:gd name="connsiteY5" fmla="*/ 202406 h 628194"/>
                  <a:gd name="connsiteX6" fmla="*/ 885963 w 885963"/>
                  <a:gd name="connsiteY6" fmla="*/ 111125 h 628194"/>
                  <a:gd name="connsiteX7" fmla="*/ 828813 w 885963"/>
                  <a:gd name="connsiteY7" fmla="*/ 98425 h 628194"/>
                  <a:gd name="connsiteX8" fmla="*/ 824051 w 885963"/>
                  <a:gd name="connsiteY8" fmla="*/ 51593 h 628194"/>
                  <a:gd name="connsiteX9" fmla="*/ 767695 w 885963"/>
                  <a:gd name="connsiteY9" fmla="*/ 46037 h 628194"/>
                  <a:gd name="connsiteX10" fmla="*/ 771663 w 885963"/>
                  <a:gd name="connsiteY10" fmla="*/ 0 h 628194"/>
                  <a:gd name="connsiteX11" fmla="*/ 628788 w 885963"/>
                  <a:gd name="connsiteY11" fmla="*/ 73819 h 628194"/>
                  <a:gd name="connsiteX12" fmla="*/ 574813 w 885963"/>
                  <a:gd name="connsiteY12" fmla="*/ 250825 h 628194"/>
                  <a:gd name="connsiteX13" fmla="*/ 78979 w 885963"/>
                  <a:gd name="connsiteY13" fmla="*/ 237826 h 628194"/>
                  <a:gd name="connsiteX14" fmla="*/ 100177 w 885963"/>
                  <a:gd name="connsiteY14" fmla="*/ 628194 h 628194"/>
                  <a:gd name="connsiteX0" fmla="*/ 454482 w 874526"/>
                  <a:gd name="connsiteY0" fmla="*/ 540048 h 628194"/>
                  <a:gd name="connsiteX1" fmla="*/ 371944 w 874526"/>
                  <a:gd name="connsiteY1" fmla="*/ 401535 h 628194"/>
                  <a:gd name="connsiteX2" fmla="*/ 557819 w 874526"/>
                  <a:gd name="connsiteY2" fmla="*/ 475457 h 628194"/>
                  <a:gd name="connsiteX3" fmla="*/ 671326 w 874526"/>
                  <a:gd name="connsiteY3" fmla="*/ 496093 h 628194"/>
                  <a:gd name="connsiteX4" fmla="*/ 736413 w 874526"/>
                  <a:gd name="connsiteY4" fmla="*/ 409575 h 628194"/>
                  <a:gd name="connsiteX5" fmla="*/ 774513 w 874526"/>
                  <a:gd name="connsiteY5" fmla="*/ 202406 h 628194"/>
                  <a:gd name="connsiteX6" fmla="*/ 874526 w 874526"/>
                  <a:gd name="connsiteY6" fmla="*/ 111125 h 628194"/>
                  <a:gd name="connsiteX7" fmla="*/ 817376 w 874526"/>
                  <a:gd name="connsiteY7" fmla="*/ 98425 h 628194"/>
                  <a:gd name="connsiteX8" fmla="*/ 812614 w 874526"/>
                  <a:gd name="connsiteY8" fmla="*/ 51593 h 628194"/>
                  <a:gd name="connsiteX9" fmla="*/ 756258 w 874526"/>
                  <a:gd name="connsiteY9" fmla="*/ 46037 h 628194"/>
                  <a:gd name="connsiteX10" fmla="*/ 760226 w 874526"/>
                  <a:gd name="connsiteY10" fmla="*/ 0 h 628194"/>
                  <a:gd name="connsiteX11" fmla="*/ 617351 w 874526"/>
                  <a:gd name="connsiteY11" fmla="*/ 73819 h 628194"/>
                  <a:gd name="connsiteX12" fmla="*/ 563376 w 874526"/>
                  <a:gd name="connsiteY12" fmla="*/ 250825 h 628194"/>
                  <a:gd name="connsiteX13" fmla="*/ 67542 w 874526"/>
                  <a:gd name="connsiteY13" fmla="*/ 237826 h 628194"/>
                  <a:gd name="connsiteX14" fmla="*/ 88740 w 874526"/>
                  <a:gd name="connsiteY14" fmla="*/ 628194 h 628194"/>
                  <a:gd name="connsiteX0" fmla="*/ 472873 w 892917"/>
                  <a:gd name="connsiteY0" fmla="*/ 540048 h 673262"/>
                  <a:gd name="connsiteX1" fmla="*/ 390335 w 892917"/>
                  <a:gd name="connsiteY1" fmla="*/ 401535 h 673262"/>
                  <a:gd name="connsiteX2" fmla="*/ 576210 w 892917"/>
                  <a:gd name="connsiteY2" fmla="*/ 475457 h 673262"/>
                  <a:gd name="connsiteX3" fmla="*/ 689717 w 892917"/>
                  <a:gd name="connsiteY3" fmla="*/ 496093 h 673262"/>
                  <a:gd name="connsiteX4" fmla="*/ 754804 w 892917"/>
                  <a:gd name="connsiteY4" fmla="*/ 409575 h 673262"/>
                  <a:gd name="connsiteX5" fmla="*/ 792904 w 892917"/>
                  <a:gd name="connsiteY5" fmla="*/ 202406 h 673262"/>
                  <a:gd name="connsiteX6" fmla="*/ 892917 w 892917"/>
                  <a:gd name="connsiteY6" fmla="*/ 111125 h 673262"/>
                  <a:gd name="connsiteX7" fmla="*/ 835767 w 892917"/>
                  <a:gd name="connsiteY7" fmla="*/ 98425 h 673262"/>
                  <a:gd name="connsiteX8" fmla="*/ 831005 w 892917"/>
                  <a:gd name="connsiteY8" fmla="*/ 51593 h 673262"/>
                  <a:gd name="connsiteX9" fmla="*/ 774649 w 892917"/>
                  <a:gd name="connsiteY9" fmla="*/ 46037 h 673262"/>
                  <a:gd name="connsiteX10" fmla="*/ 778617 w 892917"/>
                  <a:gd name="connsiteY10" fmla="*/ 0 h 673262"/>
                  <a:gd name="connsiteX11" fmla="*/ 635742 w 892917"/>
                  <a:gd name="connsiteY11" fmla="*/ 73819 h 673262"/>
                  <a:gd name="connsiteX12" fmla="*/ 581767 w 892917"/>
                  <a:gd name="connsiteY12" fmla="*/ 250825 h 673262"/>
                  <a:gd name="connsiteX13" fmla="*/ 85933 w 892917"/>
                  <a:gd name="connsiteY13" fmla="*/ 237826 h 673262"/>
                  <a:gd name="connsiteX14" fmla="*/ 60028 w 892917"/>
                  <a:gd name="connsiteY14" fmla="*/ 673262 h 673262"/>
                  <a:gd name="connsiteX0" fmla="*/ 458150 w 878194"/>
                  <a:gd name="connsiteY0" fmla="*/ 540048 h 673262"/>
                  <a:gd name="connsiteX1" fmla="*/ 375612 w 878194"/>
                  <a:gd name="connsiteY1" fmla="*/ 401535 h 673262"/>
                  <a:gd name="connsiteX2" fmla="*/ 561487 w 878194"/>
                  <a:gd name="connsiteY2" fmla="*/ 475457 h 673262"/>
                  <a:gd name="connsiteX3" fmla="*/ 674994 w 878194"/>
                  <a:gd name="connsiteY3" fmla="*/ 496093 h 673262"/>
                  <a:gd name="connsiteX4" fmla="*/ 740081 w 878194"/>
                  <a:gd name="connsiteY4" fmla="*/ 409575 h 673262"/>
                  <a:gd name="connsiteX5" fmla="*/ 778181 w 878194"/>
                  <a:gd name="connsiteY5" fmla="*/ 202406 h 673262"/>
                  <a:gd name="connsiteX6" fmla="*/ 878194 w 878194"/>
                  <a:gd name="connsiteY6" fmla="*/ 111125 h 673262"/>
                  <a:gd name="connsiteX7" fmla="*/ 821044 w 878194"/>
                  <a:gd name="connsiteY7" fmla="*/ 98425 h 673262"/>
                  <a:gd name="connsiteX8" fmla="*/ 816282 w 878194"/>
                  <a:gd name="connsiteY8" fmla="*/ 51593 h 673262"/>
                  <a:gd name="connsiteX9" fmla="*/ 759926 w 878194"/>
                  <a:gd name="connsiteY9" fmla="*/ 46037 h 673262"/>
                  <a:gd name="connsiteX10" fmla="*/ 763894 w 878194"/>
                  <a:gd name="connsiteY10" fmla="*/ 0 h 673262"/>
                  <a:gd name="connsiteX11" fmla="*/ 621019 w 878194"/>
                  <a:gd name="connsiteY11" fmla="*/ 73819 h 673262"/>
                  <a:gd name="connsiteX12" fmla="*/ 567044 w 878194"/>
                  <a:gd name="connsiteY12" fmla="*/ 250825 h 673262"/>
                  <a:gd name="connsiteX13" fmla="*/ 71210 w 878194"/>
                  <a:gd name="connsiteY13" fmla="*/ 237826 h 673262"/>
                  <a:gd name="connsiteX14" fmla="*/ 45305 w 878194"/>
                  <a:gd name="connsiteY14" fmla="*/ 673262 h 673262"/>
                  <a:gd name="connsiteX0" fmla="*/ 687041 w 1107085"/>
                  <a:gd name="connsiteY0" fmla="*/ 540048 h 673261"/>
                  <a:gd name="connsiteX1" fmla="*/ 604503 w 1107085"/>
                  <a:gd name="connsiteY1" fmla="*/ 401535 h 673261"/>
                  <a:gd name="connsiteX2" fmla="*/ 790378 w 1107085"/>
                  <a:gd name="connsiteY2" fmla="*/ 475457 h 673261"/>
                  <a:gd name="connsiteX3" fmla="*/ 903885 w 1107085"/>
                  <a:gd name="connsiteY3" fmla="*/ 496093 h 673261"/>
                  <a:gd name="connsiteX4" fmla="*/ 968972 w 1107085"/>
                  <a:gd name="connsiteY4" fmla="*/ 409575 h 673261"/>
                  <a:gd name="connsiteX5" fmla="*/ 1007072 w 1107085"/>
                  <a:gd name="connsiteY5" fmla="*/ 202406 h 673261"/>
                  <a:gd name="connsiteX6" fmla="*/ 1107085 w 1107085"/>
                  <a:gd name="connsiteY6" fmla="*/ 111125 h 673261"/>
                  <a:gd name="connsiteX7" fmla="*/ 1049935 w 1107085"/>
                  <a:gd name="connsiteY7" fmla="*/ 98425 h 673261"/>
                  <a:gd name="connsiteX8" fmla="*/ 1045173 w 1107085"/>
                  <a:gd name="connsiteY8" fmla="*/ 51593 h 673261"/>
                  <a:gd name="connsiteX9" fmla="*/ 988817 w 1107085"/>
                  <a:gd name="connsiteY9" fmla="*/ 46037 h 673261"/>
                  <a:gd name="connsiteX10" fmla="*/ 992785 w 1107085"/>
                  <a:gd name="connsiteY10" fmla="*/ 0 h 673261"/>
                  <a:gd name="connsiteX11" fmla="*/ 849910 w 1107085"/>
                  <a:gd name="connsiteY11" fmla="*/ 73819 h 673261"/>
                  <a:gd name="connsiteX12" fmla="*/ 795935 w 1107085"/>
                  <a:gd name="connsiteY12" fmla="*/ 250825 h 673261"/>
                  <a:gd name="connsiteX13" fmla="*/ 300101 w 1107085"/>
                  <a:gd name="connsiteY13" fmla="*/ 237826 h 673261"/>
                  <a:gd name="connsiteX14" fmla="*/ 12153 w 1107085"/>
                  <a:gd name="connsiteY14" fmla="*/ 673261 h 673261"/>
                  <a:gd name="connsiteX0" fmla="*/ 680267 w 1100311"/>
                  <a:gd name="connsiteY0" fmla="*/ 540048 h 673261"/>
                  <a:gd name="connsiteX1" fmla="*/ 597729 w 1100311"/>
                  <a:gd name="connsiteY1" fmla="*/ 401535 h 673261"/>
                  <a:gd name="connsiteX2" fmla="*/ 783604 w 1100311"/>
                  <a:gd name="connsiteY2" fmla="*/ 475457 h 673261"/>
                  <a:gd name="connsiteX3" fmla="*/ 897111 w 1100311"/>
                  <a:gd name="connsiteY3" fmla="*/ 496093 h 673261"/>
                  <a:gd name="connsiteX4" fmla="*/ 962198 w 1100311"/>
                  <a:gd name="connsiteY4" fmla="*/ 409575 h 673261"/>
                  <a:gd name="connsiteX5" fmla="*/ 1000298 w 1100311"/>
                  <a:gd name="connsiteY5" fmla="*/ 202406 h 673261"/>
                  <a:gd name="connsiteX6" fmla="*/ 1100311 w 1100311"/>
                  <a:gd name="connsiteY6" fmla="*/ 111125 h 673261"/>
                  <a:gd name="connsiteX7" fmla="*/ 1043161 w 1100311"/>
                  <a:gd name="connsiteY7" fmla="*/ 98425 h 673261"/>
                  <a:gd name="connsiteX8" fmla="*/ 1038399 w 1100311"/>
                  <a:gd name="connsiteY8" fmla="*/ 51593 h 673261"/>
                  <a:gd name="connsiteX9" fmla="*/ 982043 w 1100311"/>
                  <a:gd name="connsiteY9" fmla="*/ 46037 h 673261"/>
                  <a:gd name="connsiteX10" fmla="*/ 986011 w 1100311"/>
                  <a:gd name="connsiteY10" fmla="*/ 0 h 673261"/>
                  <a:gd name="connsiteX11" fmla="*/ 843136 w 1100311"/>
                  <a:gd name="connsiteY11" fmla="*/ 73819 h 673261"/>
                  <a:gd name="connsiteX12" fmla="*/ 789161 w 1100311"/>
                  <a:gd name="connsiteY12" fmla="*/ 250825 h 673261"/>
                  <a:gd name="connsiteX13" fmla="*/ 293327 w 1100311"/>
                  <a:gd name="connsiteY13" fmla="*/ 237826 h 673261"/>
                  <a:gd name="connsiteX14" fmla="*/ 5379 w 1100311"/>
                  <a:gd name="connsiteY14" fmla="*/ 673261 h 673261"/>
                  <a:gd name="connsiteX0" fmla="*/ 461899 w 1100311"/>
                  <a:gd name="connsiteY0" fmla="*/ 723480 h 723480"/>
                  <a:gd name="connsiteX1" fmla="*/ 597729 w 1100311"/>
                  <a:gd name="connsiteY1" fmla="*/ 401535 h 723480"/>
                  <a:gd name="connsiteX2" fmla="*/ 783604 w 1100311"/>
                  <a:gd name="connsiteY2" fmla="*/ 475457 h 723480"/>
                  <a:gd name="connsiteX3" fmla="*/ 897111 w 1100311"/>
                  <a:gd name="connsiteY3" fmla="*/ 496093 h 723480"/>
                  <a:gd name="connsiteX4" fmla="*/ 962198 w 1100311"/>
                  <a:gd name="connsiteY4" fmla="*/ 409575 h 723480"/>
                  <a:gd name="connsiteX5" fmla="*/ 1000298 w 1100311"/>
                  <a:gd name="connsiteY5" fmla="*/ 202406 h 723480"/>
                  <a:gd name="connsiteX6" fmla="*/ 1100311 w 1100311"/>
                  <a:gd name="connsiteY6" fmla="*/ 111125 h 723480"/>
                  <a:gd name="connsiteX7" fmla="*/ 1043161 w 1100311"/>
                  <a:gd name="connsiteY7" fmla="*/ 98425 h 723480"/>
                  <a:gd name="connsiteX8" fmla="*/ 1038399 w 1100311"/>
                  <a:gd name="connsiteY8" fmla="*/ 51593 h 723480"/>
                  <a:gd name="connsiteX9" fmla="*/ 982043 w 1100311"/>
                  <a:gd name="connsiteY9" fmla="*/ 46037 h 723480"/>
                  <a:gd name="connsiteX10" fmla="*/ 986011 w 1100311"/>
                  <a:gd name="connsiteY10" fmla="*/ 0 h 723480"/>
                  <a:gd name="connsiteX11" fmla="*/ 843136 w 1100311"/>
                  <a:gd name="connsiteY11" fmla="*/ 73819 h 723480"/>
                  <a:gd name="connsiteX12" fmla="*/ 789161 w 1100311"/>
                  <a:gd name="connsiteY12" fmla="*/ 250825 h 723480"/>
                  <a:gd name="connsiteX13" fmla="*/ 293327 w 1100311"/>
                  <a:gd name="connsiteY13" fmla="*/ 237826 h 723480"/>
                  <a:gd name="connsiteX14" fmla="*/ 5379 w 1100311"/>
                  <a:gd name="connsiteY14" fmla="*/ 673261 h 723480"/>
                  <a:gd name="connsiteX0" fmla="*/ 461899 w 1100311"/>
                  <a:gd name="connsiteY0" fmla="*/ 723480 h 723480"/>
                  <a:gd name="connsiteX1" fmla="*/ 597729 w 1100311"/>
                  <a:gd name="connsiteY1" fmla="*/ 401535 h 723480"/>
                  <a:gd name="connsiteX2" fmla="*/ 783604 w 1100311"/>
                  <a:gd name="connsiteY2" fmla="*/ 475457 h 723480"/>
                  <a:gd name="connsiteX3" fmla="*/ 897111 w 1100311"/>
                  <a:gd name="connsiteY3" fmla="*/ 496093 h 723480"/>
                  <a:gd name="connsiteX4" fmla="*/ 962198 w 1100311"/>
                  <a:gd name="connsiteY4" fmla="*/ 409575 h 723480"/>
                  <a:gd name="connsiteX5" fmla="*/ 1000298 w 1100311"/>
                  <a:gd name="connsiteY5" fmla="*/ 202406 h 723480"/>
                  <a:gd name="connsiteX6" fmla="*/ 1100311 w 1100311"/>
                  <a:gd name="connsiteY6" fmla="*/ 111125 h 723480"/>
                  <a:gd name="connsiteX7" fmla="*/ 1043161 w 1100311"/>
                  <a:gd name="connsiteY7" fmla="*/ 98425 h 723480"/>
                  <a:gd name="connsiteX8" fmla="*/ 1038399 w 1100311"/>
                  <a:gd name="connsiteY8" fmla="*/ 51593 h 723480"/>
                  <a:gd name="connsiteX9" fmla="*/ 982043 w 1100311"/>
                  <a:gd name="connsiteY9" fmla="*/ 46037 h 723480"/>
                  <a:gd name="connsiteX10" fmla="*/ 986011 w 1100311"/>
                  <a:gd name="connsiteY10" fmla="*/ 0 h 723480"/>
                  <a:gd name="connsiteX11" fmla="*/ 843136 w 1100311"/>
                  <a:gd name="connsiteY11" fmla="*/ 73819 h 723480"/>
                  <a:gd name="connsiteX12" fmla="*/ 789161 w 1100311"/>
                  <a:gd name="connsiteY12" fmla="*/ 250825 h 723480"/>
                  <a:gd name="connsiteX13" fmla="*/ 293327 w 1100311"/>
                  <a:gd name="connsiteY13" fmla="*/ 237826 h 723480"/>
                  <a:gd name="connsiteX14" fmla="*/ 5379 w 1100311"/>
                  <a:gd name="connsiteY14" fmla="*/ 673261 h 723480"/>
                  <a:gd name="connsiteX0" fmla="*/ 304671 w 1100311"/>
                  <a:gd name="connsiteY0" fmla="*/ 898177 h 898177"/>
                  <a:gd name="connsiteX1" fmla="*/ 597729 w 1100311"/>
                  <a:gd name="connsiteY1" fmla="*/ 401535 h 898177"/>
                  <a:gd name="connsiteX2" fmla="*/ 783604 w 1100311"/>
                  <a:gd name="connsiteY2" fmla="*/ 475457 h 898177"/>
                  <a:gd name="connsiteX3" fmla="*/ 897111 w 1100311"/>
                  <a:gd name="connsiteY3" fmla="*/ 496093 h 898177"/>
                  <a:gd name="connsiteX4" fmla="*/ 962198 w 1100311"/>
                  <a:gd name="connsiteY4" fmla="*/ 409575 h 898177"/>
                  <a:gd name="connsiteX5" fmla="*/ 1000298 w 1100311"/>
                  <a:gd name="connsiteY5" fmla="*/ 202406 h 898177"/>
                  <a:gd name="connsiteX6" fmla="*/ 1100311 w 1100311"/>
                  <a:gd name="connsiteY6" fmla="*/ 111125 h 898177"/>
                  <a:gd name="connsiteX7" fmla="*/ 1043161 w 1100311"/>
                  <a:gd name="connsiteY7" fmla="*/ 98425 h 898177"/>
                  <a:gd name="connsiteX8" fmla="*/ 1038399 w 1100311"/>
                  <a:gd name="connsiteY8" fmla="*/ 51593 h 898177"/>
                  <a:gd name="connsiteX9" fmla="*/ 982043 w 1100311"/>
                  <a:gd name="connsiteY9" fmla="*/ 46037 h 898177"/>
                  <a:gd name="connsiteX10" fmla="*/ 986011 w 1100311"/>
                  <a:gd name="connsiteY10" fmla="*/ 0 h 898177"/>
                  <a:gd name="connsiteX11" fmla="*/ 843136 w 1100311"/>
                  <a:gd name="connsiteY11" fmla="*/ 73819 h 898177"/>
                  <a:gd name="connsiteX12" fmla="*/ 789161 w 1100311"/>
                  <a:gd name="connsiteY12" fmla="*/ 250825 h 898177"/>
                  <a:gd name="connsiteX13" fmla="*/ 293327 w 1100311"/>
                  <a:gd name="connsiteY13" fmla="*/ 237826 h 898177"/>
                  <a:gd name="connsiteX14" fmla="*/ 5379 w 1100311"/>
                  <a:gd name="connsiteY14" fmla="*/ 673261 h 898177"/>
                  <a:gd name="connsiteX0" fmla="*/ 364848 w 1160488"/>
                  <a:gd name="connsiteY0" fmla="*/ 898177 h 898177"/>
                  <a:gd name="connsiteX1" fmla="*/ 657906 w 1160488"/>
                  <a:gd name="connsiteY1" fmla="*/ 401535 h 898177"/>
                  <a:gd name="connsiteX2" fmla="*/ 843781 w 1160488"/>
                  <a:gd name="connsiteY2" fmla="*/ 475457 h 898177"/>
                  <a:gd name="connsiteX3" fmla="*/ 957288 w 1160488"/>
                  <a:gd name="connsiteY3" fmla="*/ 496093 h 898177"/>
                  <a:gd name="connsiteX4" fmla="*/ 1022375 w 1160488"/>
                  <a:gd name="connsiteY4" fmla="*/ 409575 h 898177"/>
                  <a:gd name="connsiteX5" fmla="*/ 1060475 w 1160488"/>
                  <a:gd name="connsiteY5" fmla="*/ 202406 h 898177"/>
                  <a:gd name="connsiteX6" fmla="*/ 1160488 w 1160488"/>
                  <a:gd name="connsiteY6" fmla="*/ 111125 h 898177"/>
                  <a:gd name="connsiteX7" fmla="*/ 1103338 w 1160488"/>
                  <a:gd name="connsiteY7" fmla="*/ 98425 h 898177"/>
                  <a:gd name="connsiteX8" fmla="*/ 1098576 w 1160488"/>
                  <a:gd name="connsiteY8" fmla="*/ 51593 h 898177"/>
                  <a:gd name="connsiteX9" fmla="*/ 1042220 w 1160488"/>
                  <a:gd name="connsiteY9" fmla="*/ 46037 h 898177"/>
                  <a:gd name="connsiteX10" fmla="*/ 1046188 w 1160488"/>
                  <a:gd name="connsiteY10" fmla="*/ 0 h 898177"/>
                  <a:gd name="connsiteX11" fmla="*/ 903313 w 1160488"/>
                  <a:gd name="connsiteY11" fmla="*/ 73819 h 898177"/>
                  <a:gd name="connsiteX12" fmla="*/ 849338 w 1160488"/>
                  <a:gd name="connsiteY12" fmla="*/ 250825 h 898177"/>
                  <a:gd name="connsiteX13" fmla="*/ 353504 w 1160488"/>
                  <a:gd name="connsiteY13" fmla="*/ 237826 h 898177"/>
                  <a:gd name="connsiteX14" fmla="*/ 4411 w 1160488"/>
                  <a:gd name="connsiteY14" fmla="*/ 655791 h 898177"/>
                  <a:gd name="connsiteX0" fmla="*/ 360437 w 1156077"/>
                  <a:gd name="connsiteY0" fmla="*/ 898177 h 898177"/>
                  <a:gd name="connsiteX1" fmla="*/ 653495 w 1156077"/>
                  <a:gd name="connsiteY1" fmla="*/ 401535 h 898177"/>
                  <a:gd name="connsiteX2" fmla="*/ 839370 w 1156077"/>
                  <a:gd name="connsiteY2" fmla="*/ 475457 h 898177"/>
                  <a:gd name="connsiteX3" fmla="*/ 952877 w 1156077"/>
                  <a:gd name="connsiteY3" fmla="*/ 496093 h 898177"/>
                  <a:gd name="connsiteX4" fmla="*/ 1017964 w 1156077"/>
                  <a:gd name="connsiteY4" fmla="*/ 409575 h 898177"/>
                  <a:gd name="connsiteX5" fmla="*/ 1056064 w 1156077"/>
                  <a:gd name="connsiteY5" fmla="*/ 202406 h 898177"/>
                  <a:gd name="connsiteX6" fmla="*/ 1156077 w 1156077"/>
                  <a:gd name="connsiteY6" fmla="*/ 111125 h 898177"/>
                  <a:gd name="connsiteX7" fmla="*/ 1098927 w 1156077"/>
                  <a:gd name="connsiteY7" fmla="*/ 98425 h 898177"/>
                  <a:gd name="connsiteX8" fmla="*/ 1094165 w 1156077"/>
                  <a:gd name="connsiteY8" fmla="*/ 51593 h 898177"/>
                  <a:gd name="connsiteX9" fmla="*/ 1037809 w 1156077"/>
                  <a:gd name="connsiteY9" fmla="*/ 46037 h 898177"/>
                  <a:gd name="connsiteX10" fmla="*/ 1041777 w 1156077"/>
                  <a:gd name="connsiteY10" fmla="*/ 0 h 898177"/>
                  <a:gd name="connsiteX11" fmla="*/ 898902 w 1156077"/>
                  <a:gd name="connsiteY11" fmla="*/ 73819 h 898177"/>
                  <a:gd name="connsiteX12" fmla="*/ 844927 w 1156077"/>
                  <a:gd name="connsiteY12" fmla="*/ 250825 h 898177"/>
                  <a:gd name="connsiteX13" fmla="*/ 349093 w 1156077"/>
                  <a:gd name="connsiteY13" fmla="*/ 237826 h 898177"/>
                  <a:gd name="connsiteX14" fmla="*/ 0 w 1156077"/>
                  <a:gd name="connsiteY14" fmla="*/ 655791 h 898177"/>
                  <a:gd name="connsiteX0" fmla="*/ 360437 w 1156077"/>
                  <a:gd name="connsiteY0" fmla="*/ 898177 h 898177"/>
                  <a:gd name="connsiteX1" fmla="*/ 574884 w 1156077"/>
                  <a:gd name="connsiteY1" fmla="*/ 436473 h 898177"/>
                  <a:gd name="connsiteX2" fmla="*/ 839370 w 1156077"/>
                  <a:gd name="connsiteY2" fmla="*/ 475457 h 898177"/>
                  <a:gd name="connsiteX3" fmla="*/ 952877 w 1156077"/>
                  <a:gd name="connsiteY3" fmla="*/ 496093 h 898177"/>
                  <a:gd name="connsiteX4" fmla="*/ 1017964 w 1156077"/>
                  <a:gd name="connsiteY4" fmla="*/ 409575 h 898177"/>
                  <a:gd name="connsiteX5" fmla="*/ 1056064 w 1156077"/>
                  <a:gd name="connsiteY5" fmla="*/ 202406 h 898177"/>
                  <a:gd name="connsiteX6" fmla="*/ 1156077 w 1156077"/>
                  <a:gd name="connsiteY6" fmla="*/ 111125 h 898177"/>
                  <a:gd name="connsiteX7" fmla="*/ 1098927 w 1156077"/>
                  <a:gd name="connsiteY7" fmla="*/ 98425 h 898177"/>
                  <a:gd name="connsiteX8" fmla="*/ 1094165 w 1156077"/>
                  <a:gd name="connsiteY8" fmla="*/ 51593 h 898177"/>
                  <a:gd name="connsiteX9" fmla="*/ 1037809 w 1156077"/>
                  <a:gd name="connsiteY9" fmla="*/ 46037 h 898177"/>
                  <a:gd name="connsiteX10" fmla="*/ 1041777 w 1156077"/>
                  <a:gd name="connsiteY10" fmla="*/ 0 h 898177"/>
                  <a:gd name="connsiteX11" fmla="*/ 898902 w 1156077"/>
                  <a:gd name="connsiteY11" fmla="*/ 73819 h 898177"/>
                  <a:gd name="connsiteX12" fmla="*/ 844927 w 1156077"/>
                  <a:gd name="connsiteY12" fmla="*/ 250825 h 898177"/>
                  <a:gd name="connsiteX13" fmla="*/ 349093 w 1156077"/>
                  <a:gd name="connsiteY13" fmla="*/ 237826 h 898177"/>
                  <a:gd name="connsiteX14" fmla="*/ 0 w 1156077"/>
                  <a:gd name="connsiteY14" fmla="*/ 655791 h 898177"/>
                  <a:gd name="connsiteX0" fmla="*/ 360437 w 1156077"/>
                  <a:gd name="connsiteY0" fmla="*/ 898177 h 898177"/>
                  <a:gd name="connsiteX1" fmla="*/ 574884 w 1156077"/>
                  <a:gd name="connsiteY1" fmla="*/ 436473 h 898177"/>
                  <a:gd name="connsiteX2" fmla="*/ 839370 w 1156077"/>
                  <a:gd name="connsiteY2" fmla="*/ 475457 h 898177"/>
                  <a:gd name="connsiteX3" fmla="*/ 952877 w 1156077"/>
                  <a:gd name="connsiteY3" fmla="*/ 496093 h 898177"/>
                  <a:gd name="connsiteX4" fmla="*/ 1017964 w 1156077"/>
                  <a:gd name="connsiteY4" fmla="*/ 409575 h 898177"/>
                  <a:gd name="connsiteX5" fmla="*/ 1056064 w 1156077"/>
                  <a:gd name="connsiteY5" fmla="*/ 202406 h 898177"/>
                  <a:gd name="connsiteX6" fmla="*/ 1156077 w 1156077"/>
                  <a:gd name="connsiteY6" fmla="*/ 111125 h 898177"/>
                  <a:gd name="connsiteX7" fmla="*/ 1098927 w 1156077"/>
                  <a:gd name="connsiteY7" fmla="*/ 98425 h 898177"/>
                  <a:gd name="connsiteX8" fmla="*/ 1094165 w 1156077"/>
                  <a:gd name="connsiteY8" fmla="*/ 51593 h 898177"/>
                  <a:gd name="connsiteX9" fmla="*/ 1037809 w 1156077"/>
                  <a:gd name="connsiteY9" fmla="*/ 46037 h 898177"/>
                  <a:gd name="connsiteX10" fmla="*/ 1041777 w 1156077"/>
                  <a:gd name="connsiteY10" fmla="*/ 0 h 898177"/>
                  <a:gd name="connsiteX11" fmla="*/ 898902 w 1156077"/>
                  <a:gd name="connsiteY11" fmla="*/ 73819 h 898177"/>
                  <a:gd name="connsiteX12" fmla="*/ 844927 w 1156077"/>
                  <a:gd name="connsiteY12" fmla="*/ 250825 h 898177"/>
                  <a:gd name="connsiteX13" fmla="*/ 366565 w 1156077"/>
                  <a:gd name="connsiteY13" fmla="*/ 176681 h 898177"/>
                  <a:gd name="connsiteX14" fmla="*/ 0 w 1156077"/>
                  <a:gd name="connsiteY14" fmla="*/ 655791 h 898177"/>
                  <a:gd name="connsiteX0" fmla="*/ 360437 w 1156077"/>
                  <a:gd name="connsiteY0" fmla="*/ 898177 h 898177"/>
                  <a:gd name="connsiteX1" fmla="*/ 574884 w 1156077"/>
                  <a:gd name="connsiteY1" fmla="*/ 436473 h 898177"/>
                  <a:gd name="connsiteX2" fmla="*/ 839370 w 1156077"/>
                  <a:gd name="connsiteY2" fmla="*/ 475457 h 898177"/>
                  <a:gd name="connsiteX3" fmla="*/ 952877 w 1156077"/>
                  <a:gd name="connsiteY3" fmla="*/ 496093 h 898177"/>
                  <a:gd name="connsiteX4" fmla="*/ 1017964 w 1156077"/>
                  <a:gd name="connsiteY4" fmla="*/ 409575 h 898177"/>
                  <a:gd name="connsiteX5" fmla="*/ 1056064 w 1156077"/>
                  <a:gd name="connsiteY5" fmla="*/ 202406 h 898177"/>
                  <a:gd name="connsiteX6" fmla="*/ 1156077 w 1156077"/>
                  <a:gd name="connsiteY6" fmla="*/ 111125 h 898177"/>
                  <a:gd name="connsiteX7" fmla="*/ 1098927 w 1156077"/>
                  <a:gd name="connsiteY7" fmla="*/ 98425 h 898177"/>
                  <a:gd name="connsiteX8" fmla="*/ 1094165 w 1156077"/>
                  <a:gd name="connsiteY8" fmla="*/ 51593 h 898177"/>
                  <a:gd name="connsiteX9" fmla="*/ 1037809 w 1156077"/>
                  <a:gd name="connsiteY9" fmla="*/ 46037 h 898177"/>
                  <a:gd name="connsiteX10" fmla="*/ 1041777 w 1156077"/>
                  <a:gd name="connsiteY10" fmla="*/ 0 h 898177"/>
                  <a:gd name="connsiteX11" fmla="*/ 898902 w 1156077"/>
                  <a:gd name="connsiteY11" fmla="*/ 73819 h 898177"/>
                  <a:gd name="connsiteX12" fmla="*/ 844927 w 1156077"/>
                  <a:gd name="connsiteY12" fmla="*/ 250825 h 898177"/>
                  <a:gd name="connsiteX13" fmla="*/ 366565 w 1156077"/>
                  <a:gd name="connsiteY13" fmla="*/ 176681 h 898177"/>
                  <a:gd name="connsiteX14" fmla="*/ 0 w 1156077"/>
                  <a:gd name="connsiteY14" fmla="*/ 655791 h 898177"/>
                  <a:gd name="connsiteX0" fmla="*/ 325495 w 1121135"/>
                  <a:gd name="connsiteY0" fmla="*/ 898177 h 898177"/>
                  <a:gd name="connsiteX1" fmla="*/ 539942 w 1121135"/>
                  <a:gd name="connsiteY1" fmla="*/ 436473 h 898177"/>
                  <a:gd name="connsiteX2" fmla="*/ 804428 w 1121135"/>
                  <a:gd name="connsiteY2" fmla="*/ 475457 h 898177"/>
                  <a:gd name="connsiteX3" fmla="*/ 917935 w 1121135"/>
                  <a:gd name="connsiteY3" fmla="*/ 496093 h 898177"/>
                  <a:gd name="connsiteX4" fmla="*/ 983022 w 1121135"/>
                  <a:gd name="connsiteY4" fmla="*/ 409575 h 898177"/>
                  <a:gd name="connsiteX5" fmla="*/ 1021122 w 1121135"/>
                  <a:gd name="connsiteY5" fmla="*/ 202406 h 898177"/>
                  <a:gd name="connsiteX6" fmla="*/ 1121135 w 1121135"/>
                  <a:gd name="connsiteY6" fmla="*/ 111125 h 898177"/>
                  <a:gd name="connsiteX7" fmla="*/ 1063985 w 1121135"/>
                  <a:gd name="connsiteY7" fmla="*/ 98425 h 898177"/>
                  <a:gd name="connsiteX8" fmla="*/ 1059223 w 1121135"/>
                  <a:gd name="connsiteY8" fmla="*/ 51593 h 898177"/>
                  <a:gd name="connsiteX9" fmla="*/ 1002867 w 1121135"/>
                  <a:gd name="connsiteY9" fmla="*/ 46037 h 898177"/>
                  <a:gd name="connsiteX10" fmla="*/ 1006835 w 1121135"/>
                  <a:gd name="connsiteY10" fmla="*/ 0 h 898177"/>
                  <a:gd name="connsiteX11" fmla="*/ 863960 w 1121135"/>
                  <a:gd name="connsiteY11" fmla="*/ 73819 h 898177"/>
                  <a:gd name="connsiteX12" fmla="*/ 809985 w 1121135"/>
                  <a:gd name="connsiteY12" fmla="*/ 250825 h 898177"/>
                  <a:gd name="connsiteX13" fmla="*/ 331623 w 1121135"/>
                  <a:gd name="connsiteY13" fmla="*/ 176681 h 898177"/>
                  <a:gd name="connsiteX14" fmla="*/ 0 w 1121135"/>
                  <a:gd name="connsiteY14" fmla="*/ 542237 h 898177"/>
                  <a:gd name="connsiteX0" fmla="*/ 325495 w 1121135"/>
                  <a:gd name="connsiteY0" fmla="*/ 898177 h 898177"/>
                  <a:gd name="connsiteX1" fmla="*/ 539942 w 1121135"/>
                  <a:gd name="connsiteY1" fmla="*/ 436473 h 898177"/>
                  <a:gd name="connsiteX2" fmla="*/ 804428 w 1121135"/>
                  <a:gd name="connsiteY2" fmla="*/ 475457 h 898177"/>
                  <a:gd name="connsiteX3" fmla="*/ 917935 w 1121135"/>
                  <a:gd name="connsiteY3" fmla="*/ 496093 h 898177"/>
                  <a:gd name="connsiteX4" fmla="*/ 983022 w 1121135"/>
                  <a:gd name="connsiteY4" fmla="*/ 409575 h 898177"/>
                  <a:gd name="connsiteX5" fmla="*/ 1021122 w 1121135"/>
                  <a:gd name="connsiteY5" fmla="*/ 202406 h 898177"/>
                  <a:gd name="connsiteX6" fmla="*/ 1121135 w 1121135"/>
                  <a:gd name="connsiteY6" fmla="*/ 111125 h 898177"/>
                  <a:gd name="connsiteX7" fmla="*/ 1063985 w 1121135"/>
                  <a:gd name="connsiteY7" fmla="*/ 98425 h 898177"/>
                  <a:gd name="connsiteX8" fmla="*/ 1059223 w 1121135"/>
                  <a:gd name="connsiteY8" fmla="*/ 51593 h 898177"/>
                  <a:gd name="connsiteX9" fmla="*/ 1002867 w 1121135"/>
                  <a:gd name="connsiteY9" fmla="*/ 46037 h 898177"/>
                  <a:gd name="connsiteX10" fmla="*/ 1006835 w 1121135"/>
                  <a:gd name="connsiteY10" fmla="*/ 0 h 898177"/>
                  <a:gd name="connsiteX11" fmla="*/ 863960 w 1121135"/>
                  <a:gd name="connsiteY11" fmla="*/ 73819 h 898177"/>
                  <a:gd name="connsiteX12" fmla="*/ 809985 w 1121135"/>
                  <a:gd name="connsiteY12" fmla="*/ 250825 h 898177"/>
                  <a:gd name="connsiteX13" fmla="*/ 331623 w 1121135"/>
                  <a:gd name="connsiteY13" fmla="*/ 176681 h 898177"/>
                  <a:gd name="connsiteX14" fmla="*/ 0 w 1121135"/>
                  <a:gd name="connsiteY14" fmla="*/ 542237 h 89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1135" h="898177">
                    <a:moveTo>
                      <a:pt x="325495" y="898177"/>
                    </a:moveTo>
                    <a:cubicBezTo>
                      <a:pt x="511516" y="699386"/>
                      <a:pt x="460120" y="506926"/>
                      <a:pt x="539942" y="436473"/>
                    </a:cubicBezTo>
                    <a:cubicBezTo>
                      <a:pt x="619764" y="366020"/>
                      <a:pt x="741429" y="465520"/>
                      <a:pt x="804428" y="475457"/>
                    </a:cubicBezTo>
                    <a:cubicBezTo>
                      <a:pt x="867427" y="485394"/>
                      <a:pt x="888169" y="507073"/>
                      <a:pt x="917935" y="496093"/>
                    </a:cubicBezTo>
                    <a:cubicBezTo>
                      <a:pt x="947701" y="485113"/>
                      <a:pt x="965824" y="458523"/>
                      <a:pt x="983022" y="409575"/>
                    </a:cubicBezTo>
                    <a:cubicBezTo>
                      <a:pt x="1000220" y="360627"/>
                      <a:pt x="998103" y="252148"/>
                      <a:pt x="1021122" y="202406"/>
                    </a:cubicBezTo>
                    <a:cubicBezTo>
                      <a:pt x="1044141" y="152664"/>
                      <a:pt x="1087797" y="153459"/>
                      <a:pt x="1121135" y="111125"/>
                    </a:cubicBezTo>
                    <a:cubicBezTo>
                      <a:pt x="1102085" y="106892"/>
                      <a:pt x="1078273" y="109802"/>
                      <a:pt x="1063985" y="98425"/>
                    </a:cubicBezTo>
                    <a:cubicBezTo>
                      <a:pt x="1049697" y="87048"/>
                      <a:pt x="1060810" y="67204"/>
                      <a:pt x="1059223" y="51593"/>
                    </a:cubicBezTo>
                    <a:cubicBezTo>
                      <a:pt x="1038850" y="51329"/>
                      <a:pt x="1020859" y="62970"/>
                      <a:pt x="1002867" y="46037"/>
                    </a:cubicBezTo>
                    <a:cubicBezTo>
                      <a:pt x="984875" y="29104"/>
                      <a:pt x="1003925" y="16933"/>
                      <a:pt x="1006835" y="0"/>
                    </a:cubicBezTo>
                    <a:cubicBezTo>
                      <a:pt x="959210" y="21431"/>
                      <a:pt x="897298" y="19051"/>
                      <a:pt x="863960" y="73819"/>
                    </a:cubicBezTo>
                    <a:cubicBezTo>
                      <a:pt x="830622" y="128587"/>
                      <a:pt x="819881" y="201536"/>
                      <a:pt x="809985" y="250825"/>
                    </a:cubicBezTo>
                    <a:cubicBezTo>
                      <a:pt x="718350" y="278159"/>
                      <a:pt x="466620" y="128112"/>
                      <a:pt x="331623" y="176681"/>
                    </a:cubicBezTo>
                    <a:cubicBezTo>
                      <a:pt x="196626" y="225250"/>
                      <a:pt x="64262" y="222821"/>
                      <a:pt x="0" y="542237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A5FA165-74C2-F8D9-E2E0-67BD1199E8B7}"/>
                </a:ext>
              </a:extLst>
            </p:cNvPr>
            <p:cNvSpPr/>
            <p:nvPr/>
          </p:nvSpPr>
          <p:spPr bwMode="auto">
            <a:xfrm rot="5400000">
              <a:off x="5419113" y="2111743"/>
              <a:ext cx="677206" cy="687593"/>
            </a:xfrm>
            <a:custGeom>
              <a:avLst/>
              <a:gdLst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15" fmla="*/ 0 w 776288"/>
                <a:gd name="connsiteY15" fmla="*/ 578644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97682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6288" h="788194">
                  <a:moveTo>
                    <a:pt x="40481" y="788194"/>
                  </a:moveTo>
                  <a:lnTo>
                    <a:pt x="497682" y="788194"/>
                  </a:lnTo>
                  <a:cubicBezTo>
                    <a:pt x="553641" y="785020"/>
                    <a:pt x="581818" y="766366"/>
                    <a:pt x="604837" y="740569"/>
                  </a:cubicBezTo>
                  <a:cubicBezTo>
                    <a:pt x="627856" y="714772"/>
                    <a:pt x="634604" y="686990"/>
                    <a:pt x="635794" y="633412"/>
                  </a:cubicBezTo>
                  <a:cubicBezTo>
                    <a:pt x="636984" y="579834"/>
                    <a:pt x="640556" y="282575"/>
                    <a:pt x="640557" y="247650"/>
                  </a:cubicBezTo>
                  <a:cubicBezTo>
                    <a:pt x="640558" y="212725"/>
                    <a:pt x="698898" y="204787"/>
                    <a:pt x="721520" y="180975"/>
                  </a:cubicBezTo>
                  <a:cubicBezTo>
                    <a:pt x="744142" y="157163"/>
                    <a:pt x="762001" y="130175"/>
                    <a:pt x="776288" y="104775"/>
                  </a:cubicBezTo>
                  <a:cubicBezTo>
                    <a:pt x="755650" y="105569"/>
                    <a:pt x="730250" y="118268"/>
                    <a:pt x="714375" y="107156"/>
                  </a:cubicBezTo>
                  <a:cubicBezTo>
                    <a:pt x="698500" y="96044"/>
                    <a:pt x="712788" y="80169"/>
                    <a:pt x="711994" y="66675"/>
                  </a:cubicBezTo>
                  <a:cubicBezTo>
                    <a:pt x="692150" y="62706"/>
                    <a:pt x="665164" y="73025"/>
                    <a:pt x="652463" y="54769"/>
                  </a:cubicBezTo>
                  <a:cubicBezTo>
                    <a:pt x="639762" y="36513"/>
                    <a:pt x="655638" y="18256"/>
                    <a:pt x="657225" y="0"/>
                  </a:cubicBezTo>
                  <a:cubicBezTo>
                    <a:pt x="609600" y="26987"/>
                    <a:pt x="581025" y="25400"/>
                    <a:pt x="531018" y="66675"/>
                  </a:cubicBezTo>
                  <a:cubicBezTo>
                    <a:pt x="481011" y="107950"/>
                    <a:pt x="462756" y="149225"/>
                    <a:pt x="461963" y="197644"/>
                  </a:cubicBezTo>
                  <a:cubicBezTo>
                    <a:pt x="461170" y="246063"/>
                    <a:pt x="461963" y="443706"/>
                    <a:pt x="461963" y="566737"/>
                  </a:cubicBezTo>
                  <a:lnTo>
                    <a:pt x="0" y="566737"/>
                  </a:ln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D2E4942-FAC7-17CF-8509-93322A6BA2B6}"/>
                </a:ext>
              </a:extLst>
            </p:cNvPr>
            <p:cNvGrpSpPr/>
            <p:nvPr/>
          </p:nvGrpSpPr>
          <p:grpSpPr>
            <a:xfrm rot="18000000">
              <a:off x="5610193" y="1240547"/>
              <a:ext cx="1100195" cy="1113036"/>
              <a:chOff x="5331103" y="1836059"/>
              <a:chExt cx="1100195" cy="111303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235B634-FD93-8120-F8ED-C864825D1CE2}"/>
                  </a:ext>
                </a:extLst>
              </p:cNvPr>
              <p:cNvSpPr/>
              <p:nvPr/>
            </p:nvSpPr>
            <p:spPr bwMode="auto">
              <a:xfrm rot="19295772" flipH="1">
                <a:off x="5331103" y="1836059"/>
                <a:ext cx="1100195" cy="1113036"/>
              </a:xfrm>
              <a:custGeom>
                <a:avLst/>
                <a:gdLst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925675 w 1392534"/>
                  <a:gd name="connsiteY8" fmla="*/ 486443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62213 w 1392534"/>
                  <a:gd name="connsiteY8" fmla="*/ 361021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71026 w 1392534"/>
                  <a:gd name="connsiteY9" fmla="*/ 854589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71026 w 1392534"/>
                  <a:gd name="connsiteY9" fmla="*/ 854589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39222 w 1392534"/>
                  <a:gd name="connsiteY8" fmla="*/ 8592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39222 w 1392534"/>
                  <a:gd name="connsiteY8" fmla="*/ 8592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015470 w 1392534"/>
                  <a:gd name="connsiteY8" fmla="*/ 884464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015470 w 1392534"/>
                  <a:gd name="connsiteY8" fmla="*/ 884464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922742 w 1392534"/>
                  <a:gd name="connsiteY7" fmla="*/ 775146 h 1408787"/>
                  <a:gd name="connsiteX8" fmla="*/ 1015470 w 1392534"/>
                  <a:gd name="connsiteY8" fmla="*/ 884464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32687 w 1392534"/>
                  <a:gd name="connsiteY6" fmla="*/ 1053052 h 1408787"/>
                  <a:gd name="connsiteX7" fmla="*/ 922742 w 1392534"/>
                  <a:gd name="connsiteY7" fmla="*/ 775146 h 1408787"/>
                  <a:gd name="connsiteX8" fmla="*/ 1015470 w 1392534"/>
                  <a:gd name="connsiteY8" fmla="*/ 884464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32687 w 1392534"/>
                  <a:gd name="connsiteY6" fmla="*/ 1053052 h 1408787"/>
                  <a:gd name="connsiteX7" fmla="*/ 922742 w 1392534"/>
                  <a:gd name="connsiteY7" fmla="*/ 775146 h 1408787"/>
                  <a:gd name="connsiteX8" fmla="*/ 1042137 w 1392534"/>
                  <a:gd name="connsiteY8" fmla="*/ 1018332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32687 w 1392534"/>
                  <a:gd name="connsiteY6" fmla="*/ 1053052 h 1408787"/>
                  <a:gd name="connsiteX7" fmla="*/ 922742 w 1392534"/>
                  <a:gd name="connsiteY7" fmla="*/ 775146 h 1408787"/>
                  <a:gd name="connsiteX8" fmla="*/ 1042137 w 1392534"/>
                  <a:gd name="connsiteY8" fmla="*/ 1018332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32687 w 1392534"/>
                  <a:gd name="connsiteY6" fmla="*/ 1053052 h 1408787"/>
                  <a:gd name="connsiteX7" fmla="*/ 922742 w 1392534"/>
                  <a:gd name="connsiteY7" fmla="*/ 775146 h 1408787"/>
                  <a:gd name="connsiteX8" fmla="*/ 1042137 w 1392534"/>
                  <a:gd name="connsiteY8" fmla="*/ 1018332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32687 w 1392534"/>
                  <a:gd name="connsiteY6" fmla="*/ 1053052 h 1408787"/>
                  <a:gd name="connsiteX7" fmla="*/ 922742 w 1392534"/>
                  <a:gd name="connsiteY7" fmla="*/ 775146 h 1408787"/>
                  <a:gd name="connsiteX8" fmla="*/ 1043631 w 1392534"/>
                  <a:gd name="connsiteY8" fmla="*/ 1028448 h 1408787"/>
                  <a:gd name="connsiteX9" fmla="*/ 1089541 w 1392534"/>
                  <a:gd name="connsiteY9" fmla="*/ 1362527 h 1408787"/>
                  <a:gd name="connsiteX10" fmla="*/ 1093141 w 1392534"/>
                  <a:gd name="connsiteY10" fmla="*/ 1360912 h 1408787"/>
                  <a:gd name="connsiteX11" fmla="*/ 1392534 w 1392534"/>
                  <a:gd name="connsiteY11" fmla="*/ 708290 h 1408787"/>
                  <a:gd name="connsiteX12" fmla="*/ 902332 w 1392534"/>
                  <a:gd name="connsiteY12" fmla="*/ 7 h 1408787"/>
                  <a:gd name="connsiteX13" fmla="*/ 628257 w 1392534"/>
                  <a:gd name="connsiteY13" fmla="*/ 120971 h 1408787"/>
                  <a:gd name="connsiteX14" fmla="*/ 589155 w 1392534"/>
                  <a:gd name="connsiteY14" fmla="*/ 167586 h 1408787"/>
                  <a:gd name="connsiteX15" fmla="*/ 500080 w 1392534"/>
                  <a:gd name="connsiteY15" fmla="*/ 71917 h 1408787"/>
                  <a:gd name="connsiteX16" fmla="*/ 0 w 1392534"/>
                  <a:gd name="connsiteY16" fmla="*/ 70289 h 1408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2534" h="1408787">
                    <a:moveTo>
                      <a:pt x="0" y="70289"/>
                    </a:moveTo>
                    <a:cubicBezTo>
                      <a:pt x="226205" y="247275"/>
                      <a:pt x="371532" y="498989"/>
                      <a:pt x="411705" y="783382"/>
                    </a:cubicBezTo>
                    <a:lnTo>
                      <a:pt x="417056" y="778883"/>
                    </a:lnTo>
                    <a:lnTo>
                      <a:pt x="422091" y="851033"/>
                    </a:lnTo>
                    <a:cubicBezTo>
                      <a:pt x="462085" y="1133442"/>
                      <a:pt x="618406" y="1354626"/>
                      <a:pt x="815559" y="1405510"/>
                    </a:cubicBezTo>
                    <a:lnTo>
                      <a:pt x="841271" y="1408787"/>
                    </a:lnTo>
                    <a:cubicBezTo>
                      <a:pt x="931096" y="1263664"/>
                      <a:pt x="919109" y="1158659"/>
                      <a:pt x="932687" y="1053052"/>
                    </a:cubicBezTo>
                    <a:cubicBezTo>
                      <a:pt x="946265" y="947445"/>
                      <a:pt x="904251" y="779247"/>
                      <a:pt x="922742" y="775146"/>
                    </a:cubicBezTo>
                    <a:cubicBezTo>
                      <a:pt x="941233" y="771045"/>
                      <a:pt x="1012730" y="886224"/>
                      <a:pt x="1043631" y="1028448"/>
                    </a:cubicBezTo>
                    <a:cubicBezTo>
                      <a:pt x="1074532" y="1170672"/>
                      <a:pt x="1076596" y="1283119"/>
                      <a:pt x="1089541" y="1362527"/>
                    </a:cubicBezTo>
                    <a:lnTo>
                      <a:pt x="1093141" y="1360912"/>
                    </a:lnTo>
                    <a:cubicBezTo>
                      <a:pt x="1269082" y="1253389"/>
                      <a:pt x="1392534" y="1001671"/>
                      <a:pt x="1392534" y="708290"/>
                    </a:cubicBezTo>
                    <a:cubicBezTo>
                      <a:pt x="1392534" y="317116"/>
                      <a:pt x="1173062" y="8"/>
                      <a:pt x="902332" y="7"/>
                    </a:cubicBezTo>
                    <a:cubicBezTo>
                      <a:pt x="800808" y="7"/>
                      <a:pt x="706493" y="44601"/>
                      <a:pt x="628257" y="120971"/>
                    </a:cubicBezTo>
                    <a:lnTo>
                      <a:pt x="589155" y="167586"/>
                    </a:lnTo>
                    <a:lnTo>
                      <a:pt x="500080" y="71917"/>
                    </a:lnTo>
                    <a:cubicBezTo>
                      <a:pt x="364521" y="-20446"/>
                      <a:pt x="168288" y="-26872"/>
                      <a:pt x="0" y="70289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542A59DB-B437-7F8C-0467-8AAEF296D2AC}"/>
                  </a:ext>
                </a:extLst>
              </p:cNvPr>
              <p:cNvSpPr/>
              <p:nvPr/>
            </p:nvSpPr>
            <p:spPr bwMode="auto">
              <a:xfrm rot="3095772" flipH="1">
                <a:off x="5882052" y="2176761"/>
                <a:ext cx="350704" cy="350704"/>
              </a:xfrm>
              <a:prstGeom prst="ellipse">
                <a:avLst/>
              </a:pr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CA37ADDF-6E0A-D32C-3720-D3BB87914F5E}"/>
                  </a:ext>
                </a:extLst>
              </p:cNvPr>
              <p:cNvSpPr/>
              <p:nvPr/>
            </p:nvSpPr>
            <p:spPr bwMode="auto">
              <a:xfrm rot="3095772" flipH="1">
                <a:off x="5971863" y="2243969"/>
                <a:ext cx="213256" cy="21325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1111">
                <a:extLst>
                  <a:ext uri="{FF2B5EF4-FFF2-40B4-BE49-F238E27FC236}">
                    <a16:creationId xmlns:a16="http://schemas.microsoft.com/office/drawing/2014/main" id="{D6033280-99D5-FDAA-89F9-D248C3D0272F}"/>
                  </a:ext>
                </a:extLst>
              </p:cNvPr>
              <p:cNvSpPr/>
              <p:nvPr/>
            </p:nvSpPr>
            <p:spPr bwMode="auto">
              <a:xfrm rot="3095772" flipH="1">
                <a:off x="6028417" y="2313775"/>
                <a:ext cx="120381" cy="60190"/>
              </a:xfrm>
              <a:custGeom>
                <a:avLst/>
                <a:gdLst>
                  <a:gd name="connsiteX0" fmla="*/ 0 w 152368"/>
                  <a:gd name="connsiteY0" fmla="*/ 76184 h 152368"/>
                  <a:gd name="connsiteX1" fmla="*/ 76184 w 152368"/>
                  <a:gd name="connsiteY1" fmla="*/ 0 h 152368"/>
                  <a:gd name="connsiteX2" fmla="*/ 152368 w 152368"/>
                  <a:gd name="connsiteY2" fmla="*/ 76184 h 152368"/>
                  <a:gd name="connsiteX3" fmla="*/ 76184 w 152368"/>
                  <a:gd name="connsiteY3" fmla="*/ 152368 h 152368"/>
                  <a:gd name="connsiteX4" fmla="*/ 0 w 152368"/>
                  <a:gd name="connsiteY4" fmla="*/ 76184 h 152368"/>
                  <a:gd name="connsiteX0" fmla="*/ 76184 w 167624"/>
                  <a:gd name="connsiteY0" fmla="*/ 152368 h 243808"/>
                  <a:gd name="connsiteX1" fmla="*/ 0 w 167624"/>
                  <a:gd name="connsiteY1" fmla="*/ 76184 h 243808"/>
                  <a:gd name="connsiteX2" fmla="*/ 76184 w 167624"/>
                  <a:gd name="connsiteY2" fmla="*/ 0 h 243808"/>
                  <a:gd name="connsiteX3" fmla="*/ 152368 w 167624"/>
                  <a:gd name="connsiteY3" fmla="*/ 76184 h 243808"/>
                  <a:gd name="connsiteX4" fmla="*/ 167624 w 167624"/>
                  <a:gd name="connsiteY4" fmla="*/ 243808 h 243808"/>
                  <a:gd name="connsiteX0" fmla="*/ 76184 w 152368"/>
                  <a:gd name="connsiteY0" fmla="*/ 152368 h 152368"/>
                  <a:gd name="connsiteX1" fmla="*/ 0 w 152368"/>
                  <a:gd name="connsiteY1" fmla="*/ 76184 h 152368"/>
                  <a:gd name="connsiteX2" fmla="*/ 76184 w 152368"/>
                  <a:gd name="connsiteY2" fmla="*/ 0 h 152368"/>
                  <a:gd name="connsiteX3" fmla="*/ 152368 w 152368"/>
                  <a:gd name="connsiteY3" fmla="*/ 76184 h 152368"/>
                  <a:gd name="connsiteX0" fmla="*/ 0 w 152368"/>
                  <a:gd name="connsiteY0" fmla="*/ 76184 h 76184"/>
                  <a:gd name="connsiteX1" fmla="*/ 76184 w 152368"/>
                  <a:gd name="connsiteY1" fmla="*/ 0 h 76184"/>
                  <a:gd name="connsiteX2" fmla="*/ 152368 w 152368"/>
                  <a:gd name="connsiteY2" fmla="*/ 76184 h 7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368" h="76184">
                    <a:moveTo>
                      <a:pt x="0" y="76184"/>
                    </a:moveTo>
                    <a:cubicBezTo>
                      <a:pt x="0" y="34109"/>
                      <a:pt x="34109" y="0"/>
                      <a:pt x="76184" y="0"/>
                    </a:cubicBezTo>
                    <a:cubicBezTo>
                      <a:pt x="118259" y="0"/>
                      <a:pt x="152368" y="34109"/>
                      <a:pt x="152368" y="76184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BC62A72F-55EA-7598-66D3-A44CAB2AFE7F}"/>
              </a:ext>
            </a:extLst>
          </p:cNvPr>
          <p:cNvGrpSpPr/>
          <p:nvPr/>
        </p:nvGrpSpPr>
        <p:grpSpPr>
          <a:xfrm>
            <a:off x="3562780" y="3834046"/>
            <a:ext cx="2643448" cy="2475274"/>
            <a:chOff x="3562780" y="3834046"/>
            <a:chExt cx="2643448" cy="2475274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7C3F042-50E8-DA41-B797-7FBF60D15B5F}"/>
                </a:ext>
              </a:extLst>
            </p:cNvPr>
            <p:cNvSpPr/>
            <p:nvPr/>
          </p:nvSpPr>
          <p:spPr bwMode="auto">
            <a:xfrm rot="17996908" flipH="1">
              <a:off x="3867102" y="5556536"/>
              <a:ext cx="815940" cy="532661"/>
            </a:xfrm>
            <a:custGeom>
              <a:avLst/>
              <a:gdLst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6469 w 1069975"/>
                <a:gd name="connsiteY10" fmla="*/ 53181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6469 w 1069975"/>
                <a:gd name="connsiteY10" fmla="*/ 53181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1707 w 1069975"/>
                <a:gd name="connsiteY10" fmla="*/ 46037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1707 w 1069975"/>
                <a:gd name="connsiteY10" fmla="*/ 46037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975" h="698500">
                  <a:moveTo>
                    <a:pt x="263525" y="698500"/>
                  </a:moveTo>
                  <a:cubicBezTo>
                    <a:pt x="289983" y="618067"/>
                    <a:pt x="309297" y="521891"/>
                    <a:pt x="350043" y="464344"/>
                  </a:cubicBezTo>
                  <a:cubicBezTo>
                    <a:pt x="390789" y="406797"/>
                    <a:pt x="440796" y="351366"/>
                    <a:pt x="508000" y="353218"/>
                  </a:cubicBezTo>
                  <a:cubicBezTo>
                    <a:pt x="575204" y="355070"/>
                    <a:pt x="693472" y="451645"/>
                    <a:pt x="753268" y="475457"/>
                  </a:cubicBezTo>
                  <a:cubicBezTo>
                    <a:pt x="813064" y="499270"/>
                    <a:pt x="837009" y="507073"/>
                    <a:pt x="866775" y="496093"/>
                  </a:cubicBezTo>
                  <a:cubicBezTo>
                    <a:pt x="896541" y="485113"/>
                    <a:pt x="914664" y="458523"/>
                    <a:pt x="931862" y="409575"/>
                  </a:cubicBezTo>
                  <a:cubicBezTo>
                    <a:pt x="949060" y="360627"/>
                    <a:pt x="946943" y="252148"/>
                    <a:pt x="969962" y="202406"/>
                  </a:cubicBezTo>
                  <a:cubicBezTo>
                    <a:pt x="992981" y="152664"/>
                    <a:pt x="1036637" y="153459"/>
                    <a:pt x="1069975" y="111125"/>
                  </a:cubicBezTo>
                  <a:cubicBezTo>
                    <a:pt x="1050925" y="106892"/>
                    <a:pt x="1027113" y="109802"/>
                    <a:pt x="1012825" y="98425"/>
                  </a:cubicBezTo>
                  <a:cubicBezTo>
                    <a:pt x="998537" y="87048"/>
                    <a:pt x="1009650" y="67204"/>
                    <a:pt x="1008063" y="51593"/>
                  </a:cubicBezTo>
                  <a:cubicBezTo>
                    <a:pt x="987690" y="51329"/>
                    <a:pt x="969699" y="62970"/>
                    <a:pt x="951707" y="46037"/>
                  </a:cubicBezTo>
                  <a:cubicBezTo>
                    <a:pt x="933715" y="29104"/>
                    <a:pt x="952765" y="16933"/>
                    <a:pt x="955675" y="0"/>
                  </a:cubicBezTo>
                  <a:cubicBezTo>
                    <a:pt x="908050" y="21431"/>
                    <a:pt x="846138" y="19051"/>
                    <a:pt x="812800" y="73819"/>
                  </a:cubicBezTo>
                  <a:cubicBezTo>
                    <a:pt x="779462" y="128587"/>
                    <a:pt x="805921" y="239316"/>
                    <a:pt x="758825" y="250825"/>
                  </a:cubicBezTo>
                  <a:cubicBezTo>
                    <a:pt x="711729" y="262334"/>
                    <a:pt x="627724" y="153326"/>
                    <a:pt x="530225" y="142875"/>
                  </a:cubicBezTo>
                  <a:cubicBezTo>
                    <a:pt x="432726" y="132424"/>
                    <a:pt x="275168" y="196850"/>
                    <a:pt x="173831" y="302418"/>
                  </a:cubicBezTo>
                  <a:cubicBezTo>
                    <a:pt x="72494" y="407986"/>
                    <a:pt x="34925" y="499533"/>
                    <a:pt x="0" y="644525"/>
                  </a:cubicBezTo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2E03C7B-2B84-FFE1-BAE6-C64F49961BFF}"/>
                </a:ext>
              </a:extLst>
            </p:cNvPr>
            <p:cNvGrpSpPr/>
            <p:nvPr/>
          </p:nvGrpSpPr>
          <p:grpSpPr>
            <a:xfrm>
              <a:off x="3562780" y="4550597"/>
              <a:ext cx="2643448" cy="1758723"/>
              <a:chOff x="2905115" y="814365"/>
              <a:chExt cx="3276706" cy="2180037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A59B9C4-6A0B-DF05-2EA5-D770AD934823}"/>
                  </a:ext>
                </a:extLst>
              </p:cNvPr>
              <p:cNvSpPr/>
              <p:nvPr/>
            </p:nvSpPr>
            <p:spPr bwMode="auto">
              <a:xfrm rot="536897" flipH="1">
                <a:off x="2905115" y="814365"/>
                <a:ext cx="1089165" cy="716421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27831 w 1163638"/>
                  <a:gd name="connsiteY0" fmla="*/ 788194 h 788194"/>
                  <a:gd name="connsiteX1" fmla="*/ 885032 w 1163638"/>
                  <a:gd name="connsiteY1" fmla="*/ 788194 h 788194"/>
                  <a:gd name="connsiteX2" fmla="*/ 992187 w 1163638"/>
                  <a:gd name="connsiteY2" fmla="*/ 740569 h 788194"/>
                  <a:gd name="connsiteX3" fmla="*/ 1023144 w 1163638"/>
                  <a:gd name="connsiteY3" fmla="*/ 633412 h 788194"/>
                  <a:gd name="connsiteX4" fmla="*/ 1027907 w 1163638"/>
                  <a:gd name="connsiteY4" fmla="*/ 247650 h 788194"/>
                  <a:gd name="connsiteX5" fmla="*/ 1108870 w 1163638"/>
                  <a:gd name="connsiteY5" fmla="*/ 180975 h 788194"/>
                  <a:gd name="connsiteX6" fmla="*/ 1163638 w 1163638"/>
                  <a:gd name="connsiteY6" fmla="*/ 104775 h 788194"/>
                  <a:gd name="connsiteX7" fmla="*/ 1101725 w 1163638"/>
                  <a:gd name="connsiteY7" fmla="*/ 107156 h 788194"/>
                  <a:gd name="connsiteX8" fmla="*/ 1099344 w 1163638"/>
                  <a:gd name="connsiteY8" fmla="*/ 66675 h 788194"/>
                  <a:gd name="connsiteX9" fmla="*/ 1039813 w 1163638"/>
                  <a:gd name="connsiteY9" fmla="*/ 54769 h 788194"/>
                  <a:gd name="connsiteX10" fmla="*/ 1044575 w 1163638"/>
                  <a:gd name="connsiteY10" fmla="*/ 0 h 788194"/>
                  <a:gd name="connsiteX11" fmla="*/ 918368 w 1163638"/>
                  <a:gd name="connsiteY11" fmla="*/ 66675 h 788194"/>
                  <a:gd name="connsiteX12" fmla="*/ 849313 w 1163638"/>
                  <a:gd name="connsiteY12" fmla="*/ 197644 h 788194"/>
                  <a:gd name="connsiteX13" fmla="*/ 849313 w 1163638"/>
                  <a:gd name="connsiteY13" fmla="*/ 566737 h 788194"/>
                  <a:gd name="connsiteX14" fmla="*/ 0 w 1163638"/>
                  <a:gd name="connsiteY14" fmla="*/ 528637 h 788194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850107 w 1164432"/>
                  <a:gd name="connsiteY13" fmla="*/ 566737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925203 w 1164432"/>
                  <a:gd name="connsiteY4" fmla="*/ 457713 h 789259"/>
                  <a:gd name="connsiteX5" fmla="*/ 1079504 w 1164432"/>
                  <a:gd name="connsiteY5" fmla="*/ 339728 h 789259"/>
                  <a:gd name="connsiteX6" fmla="*/ 1109664 w 1164432"/>
                  <a:gd name="connsiteY6" fmla="*/ 180975 h 789259"/>
                  <a:gd name="connsiteX7" fmla="*/ 1164432 w 1164432"/>
                  <a:gd name="connsiteY7" fmla="*/ 104775 h 789259"/>
                  <a:gd name="connsiteX8" fmla="*/ 1102519 w 1164432"/>
                  <a:gd name="connsiteY8" fmla="*/ 107156 h 789259"/>
                  <a:gd name="connsiteX9" fmla="*/ 1100138 w 1164432"/>
                  <a:gd name="connsiteY9" fmla="*/ 66675 h 789259"/>
                  <a:gd name="connsiteX10" fmla="*/ 1040607 w 1164432"/>
                  <a:gd name="connsiteY10" fmla="*/ 54769 h 789259"/>
                  <a:gd name="connsiteX11" fmla="*/ 1045369 w 1164432"/>
                  <a:gd name="connsiteY11" fmla="*/ 0 h 789259"/>
                  <a:gd name="connsiteX12" fmla="*/ 919162 w 1164432"/>
                  <a:gd name="connsiteY12" fmla="*/ 66675 h 789259"/>
                  <a:gd name="connsiteX13" fmla="*/ 850107 w 1164432"/>
                  <a:gd name="connsiteY13" fmla="*/ 197644 h 789259"/>
                  <a:gd name="connsiteX14" fmla="*/ 262735 w 1164432"/>
                  <a:gd name="connsiteY14" fmla="*/ 576265 h 789259"/>
                  <a:gd name="connsiteX15" fmla="*/ 794 w 1164432"/>
                  <a:gd name="connsiteY15" fmla="*/ 528637 h 789259"/>
                  <a:gd name="connsiteX0" fmla="*/ 0 w 1164432"/>
                  <a:gd name="connsiteY0" fmla="*/ 772319 h 812547"/>
                  <a:gd name="connsiteX1" fmla="*/ 885826 w 1164432"/>
                  <a:gd name="connsiteY1" fmla="*/ 788194 h 812547"/>
                  <a:gd name="connsiteX2" fmla="*/ 954091 w 1164432"/>
                  <a:gd name="connsiteY2" fmla="*/ 407991 h 812547"/>
                  <a:gd name="connsiteX3" fmla="*/ 925203 w 1164432"/>
                  <a:gd name="connsiteY3" fmla="*/ 457713 h 812547"/>
                  <a:gd name="connsiteX4" fmla="*/ 1079504 w 1164432"/>
                  <a:gd name="connsiteY4" fmla="*/ 339728 h 812547"/>
                  <a:gd name="connsiteX5" fmla="*/ 1109664 w 1164432"/>
                  <a:gd name="connsiteY5" fmla="*/ 180975 h 812547"/>
                  <a:gd name="connsiteX6" fmla="*/ 1164432 w 1164432"/>
                  <a:gd name="connsiteY6" fmla="*/ 104775 h 812547"/>
                  <a:gd name="connsiteX7" fmla="*/ 1102519 w 1164432"/>
                  <a:gd name="connsiteY7" fmla="*/ 107156 h 812547"/>
                  <a:gd name="connsiteX8" fmla="*/ 1100138 w 1164432"/>
                  <a:gd name="connsiteY8" fmla="*/ 66675 h 812547"/>
                  <a:gd name="connsiteX9" fmla="*/ 1040607 w 1164432"/>
                  <a:gd name="connsiteY9" fmla="*/ 54769 h 812547"/>
                  <a:gd name="connsiteX10" fmla="*/ 1045369 w 1164432"/>
                  <a:gd name="connsiteY10" fmla="*/ 0 h 812547"/>
                  <a:gd name="connsiteX11" fmla="*/ 919162 w 1164432"/>
                  <a:gd name="connsiteY11" fmla="*/ 66675 h 812547"/>
                  <a:gd name="connsiteX12" fmla="*/ 850107 w 1164432"/>
                  <a:gd name="connsiteY12" fmla="*/ 197644 h 812547"/>
                  <a:gd name="connsiteX13" fmla="*/ 262735 w 1164432"/>
                  <a:gd name="connsiteY13" fmla="*/ 576265 h 812547"/>
                  <a:gd name="connsiteX14" fmla="*/ 794 w 1164432"/>
                  <a:gd name="connsiteY14" fmla="*/ 528637 h 812547"/>
                  <a:gd name="connsiteX0" fmla="*/ 0 w 1164432"/>
                  <a:gd name="connsiteY0" fmla="*/ 772319 h 793921"/>
                  <a:gd name="connsiteX1" fmla="*/ 346079 w 1164432"/>
                  <a:gd name="connsiteY1" fmla="*/ 762798 h 793921"/>
                  <a:gd name="connsiteX2" fmla="*/ 954091 w 1164432"/>
                  <a:gd name="connsiteY2" fmla="*/ 407991 h 793921"/>
                  <a:gd name="connsiteX3" fmla="*/ 925203 w 1164432"/>
                  <a:gd name="connsiteY3" fmla="*/ 457713 h 793921"/>
                  <a:gd name="connsiteX4" fmla="*/ 1079504 w 1164432"/>
                  <a:gd name="connsiteY4" fmla="*/ 339728 h 793921"/>
                  <a:gd name="connsiteX5" fmla="*/ 1109664 w 1164432"/>
                  <a:gd name="connsiteY5" fmla="*/ 180975 h 793921"/>
                  <a:gd name="connsiteX6" fmla="*/ 1164432 w 1164432"/>
                  <a:gd name="connsiteY6" fmla="*/ 104775 h 793921"/>
                  <a:gd name="connsiteX7" fmla="*/ 1102519 w 1164432"/>
                  <a:gd name="connsiteY7" fmla="*/ 107156 h 793921"/>
                  <a:gd name="connsiteX8" fmla="*/ 1100138 w 1164432"/>
                  <a:gd name="connsiteY8" fmla="*/ 66675 h 793921"/>
                  <a:gd name="connsiteX9" fmla="*/ 1040607 w 1164432"/>
                  <a:gd name="connsiteY9" fmla="*/ 54769 h 793921"/>
                  <a:gd name="connsiteX10" fmla="*/ 1045369 w 1164432"/>
                  <a:gd name="connsiteY10" fmla="*/ 0 h 793921"/>
                  <a:gd name="connsiteX11" fmla="*/ 919162 w 1164432"/>
                  <a:gd name="connsiteY11" fmla="*/ 66675 h 793921"/>
                  <a:gd name="connsiteX12" fmla="*/ 850107 w 1164432"/>
                  <a:gd name="connsiteY12" fmla="*/ 197644 h 793921"/>
                  <a:gd name="connsiteX13" fmla="*/ 262735 w 1164432"/>
                  <a:gd name="connsiteY13" fmla="*/ 576265 h 793921"/>
                  <a:gd name="connsiteX14" fmla="*/ 794 w 1164432"/>
                  <a:gd name="connsiteY14" fmla="*/ 528637 h 793921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2735 w 1164432"/>
                  <a:gd name="connsiteY13" fmla="*/ 5762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60387 h 7792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25203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3308"/>
                  <a:gd name="connsiteX1" fmla="*/ 346079 w 1164432"/>
                  <a:gd name="connsiteY1" fmla="*/ 762798 h 793308"/>
                  <a:gd name="connsiteX2" fmla="*/ 931553 w 1164432"/>
                  <a:gd name="connsiteY2" fmla="*/ 416438 h 793308"/>
                  <a:gd name="connsiteX3" fmla="*/ 1079504 w 1164432"/>
                  <a:gd name="connsiteY3" fmla="*/ 339728 h 793308"/>
                  <a:gd name="connsiteX4" fmla="*/ 1109664 w 1164432"/>
                  <a:gd name="connsiteY4" fmla="*/ 180975 h 793308"/>
                  <a:gd name="connsiteX5" fmla="*/ 1164432 w 1164432"/>
                  <a:gd name="connsiteY5" fmla="*/ 104775 h 793308"/>
                  <a:gd name="connsiteX6" fmla="*/ 1102519 w 1164432"/>
                  <a:gd name="connsiteY6" fmla="*/ 107156 h 793308"/>
                  <a:gd name="connsiteX7" fmla="*/ 1100138 w 1164432"/>
                  <a:gd name="connsiteY7" fmla="*/ 66675 h 793308"/>
                  <a:gd name="connsiteX8" fmla="*/ 1040607 w 1164432"/>
                  <a:gd name="connsiteY8" fmla="*/ 54769 h 793308"/>
                  <a:gd name="connsiteX9" fmla="*/ 1045369 w 1164432"/>
                  <a:gd name="connsiteY9" fmla="*/ 0 h 793308"/>
                  <a:gd name="connsiteX10" fmla="*/ 919162 w 1164432"/>
                  <a:gd name="connsiteY10" fmla="*/ 66675 h 793308"/>
                  <a:gd name="connsiteX11" fmla="*/ 850107 w 1164432"/>
                  <a:gd name="connsiteY11" fmla="*/ 197644 h 793308"/>
                  <a:gd name="connsiteX12" fmla="*/ 265910 w 1164432"/>
                  <a:gd name="connsiteY12" fmla="*/ 563565 h 793308"/>
                  <a:gd name="connsiteX13" fmla="*/ 794 w 1164432"/>
                  <a:gd name="connsiteY13" fmla="*/ 560387 h 793308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0 w 1164432"/>
                  <a:gd name="connsiteY12" fmla="*/ 563565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36516 w 1164432"/>
                  <a:gd name="connsiteY13" fmla="*/ 546103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10325 w 1164432"/>
                  <a:gd name="connsiteY13" fmla="*/ 546106 h 772319"/>
                  <a:gd name="connsiteX0" fmla="*/ 0 w 1159670"/>
                  <a:gd name="connsiteY0" fmla="*/ 750891 h 782525"/>
                  <a:gd name="connsiteX1" fmla="*/ 341317 w 1159670"/>
                  <a:gd name="connsiteY1" fmla="*/ 762798 h 782525"/>
                  <a:gd name="connsiteX2" fmla="*/ 929966 w 1159670"/>
                  <a:gd name="connsiteY2" fmla="*/ 457713 h 782525"/>
                  <a:gd name="connsiteX3" fmla="*/ 1074742 w 1159670"/>
                  <a:gd name="connsiteY3" fmla="*/ 339728 h 782525"/>
                  <a:gd name="connsiteX4" fmla="*/ 1104902 w 1159670"/>
                  <a:gd name="connsiteY4" fmla="*/ 180975 h 782525"/>
                  <a:gd name="connsiteX5" fmla="*/ 1159670 w 1159670"/>
                  <a:gd name="connsiteY5" fmla="*/ 104775 h 782525"/>
                  <a:gd name="connsiteX6" fmla="*/ 1097757 w 1159670"/>
                  <a:gd name="connsiteY6" fmla="*/ 107156 h 782525"/>
                  <a:gd name="connsiteX7" fmla="*/ 1095376 w 1159670"/>
                  <a:gd name="connsiteY7" fmla="*/ 66675 h 782525"/>
                  <a:gd name="connsiteX8" fmla="*/ 1035845 w 1159670"/>
                  <a:gd name="connsiteY8" fmla="*/ 54769 h 782525"/>
                  <a:gd name="connsiteX9" fmla="*/ 1040607 w 1159670"/>
                  <a:gd name="connsiteY9" fmla="*/ 0 h 782525"/>
                  <a:gd name="connsiteX10" fmla="*/ 914400 w 1159670"/>
                  <a:gd name="connsiteY10" fmla="*/ 66675 h 782525"/>
                  <a:gd name="connsiteX11" fmla="*/ 845345 w 1159670"/>
                  <a:gd name="connsiteY11" fmla="*/ 197644 h 782525"/>
                  <a:gd name="connsiteX12" fmla="*/ 261151 w 1159670"/>
                  <a:gd name="connsiteY12" fmla="*/ 549280 h 782525"/>
                  <a:gd name="connsiteX13" fmla="*/ 5563 w 1159670"/>
                  <a:gd name="connsiteY13" fmla="*/ 546106 h 782525"/>
                  <a:gd name="connsiteX0" fmla="*/ 0 w 1159670"/>
                  <a:gd name="connsiteY0" fmla="*/ 750891 h 762798"/>
                  <a:gd name="connsiteX1" fmla="*/ 341317 w 1159670"/>
                  <a:gd name="connsiteY1" fmla="*/ 762798 h 762798"/>
                  <a:gd name="connsiteX2" fmla="*/ 929966 w 1159670"/>
                  <a:gd name="connsiteY2" fmla="*/ 457713 h 762798"/>
                  <a:gd name="connsiteX3" fmla="*/ 1074742 w 1159670"/>
                  <a:gd name="connsiteY3" fmla="*/ 339728 h 762798"/>
                  <a:gd name="connsiteX4" fmla="*/ 1104902 w 1159670"/>
                  <a:gd name="connsiteY4" fmla="*/ 180975 h 762798"/>
                  <a:gd name="connsiteX5" fmla="*/ 1159670 w 1159670"/>
                  <a:gd name="connsiteY5" fmla="*/ 104775 h 762798"/>
                  <a:gd name="connsiteX6" fmla="*/ 1097757 w 1159670"/>
                  <a:gd name="connsiteY6" fmla="*/ 107156 h 762798"/>
                  <a:gd name="connsiteX7" fmla="*/ 1095376 w 1159670"/>
                  <a:gd name="connsiteY7" fmla="*/ 66675 h 762798"/>
                  <a:gd name="connsiteX8" fmla="*/ 1035845 w 1159670"/>
                  <a:gd name="connsiteY8" fmla="*/ 54769 h 762798"/>
                  <a:gd name="connsiteX9" fmla="*/ 1040607 w 1159670"/>
                  <a:gd name="connsiteY9" fmla="*/ 0 h 762798"/>
                  <a:gd name="connsiteX10" fmla="*/ 914400 w 1159670"/>
                  <a:gd name="connsiteY10" fmla="*/ 66675 h 762798"/>
                  <a:gd name="connsiteX11" fmla="*/ 845345 w 1159670"/>
                  <a:gd name="connsiteY11" fmla="*/ 197644 h 762798"/>
                  <a:gd name="connsiteX12" fmla="*/ 261151 w 1159670"/>
                  <a:gd name="connsiteY12" fmla="*/ 549280 h 762798"/>
                  <a:gd name="connsiteX13" fmla="*/ 5563 w 1159670"/>
                  <a:gd name="connsiteY13" fmla="*/ 546106 h 76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9670" h="762798">
                    <a:moveTo>
                      <a:pt x="0" y="750891"/>
                    </a:moveTo>
                    <a:lnTo>
                      <a:pt x="341317" y="762798"/>
                    </a:lnTo>
                    <a:cubicBezTo>
                      <a:pt x="496311" y="713935"/>
                      <a:pt x="807729" y="528225"/>
                      <a:pt x="929966" y="457713"/>
                    </a:cubicBezTo>
                    <a:cubicBezTo>
                      <a:pt x="1052204" y="387201"/>
                      <a:pt x="1045586" y="385851"/>
                      <a:pt x="1074742" y="339728"/>
                    </a:cubicBezTo>
                    <a:cubicBezTo>
                      <a:pt x="1103898" y="293605"/>
                      <a:pt x="1090747" y="220134"/>
                      <a:pt x="1104902" y="180975"/>
                    </a:cubicBezTo>
                    <a:cubicBezTo>
                      <a:pt x="1119057" y="141816"/>
                      <a:pt x="1145383" y="130175"/>
                      <a:pt x="1159670" y="104775"/>
                    </a:cubicBezTo>
                    <a:cubicBezTo>
                      <a:pt x="1139032" y="105569"/>
                      <a:pt x="1113632" y="118268"/>
                      <a:pt x="1097757" y="107156"/>
                    </a:cubicBezTo>
                    <a:cubicBezTo>
                      <a:pt x="1081882" y="96044"/>
                      <a:pt x="1096170" y="80169"/>
                      <a:pt x="1095376" y="66675"/>
                    </a:cubicBezTo>
                    <a:cubicBezTo>
                      <a:pt x="1075532" y="62706"/>
                      <a:pt x="1048546" y="73025"/>
                      <a:pt x="1035845" y="54769"/>
                    </a:cubicBezTo>
                    <a:cubicBezTo>
                      <a:pt x="1023144" y="36513"/>
                      <a:pt x="1039020" y="18256"/>
                      <a:pt x="1040607" y="0"/>
                    </a:cubicBezTo>
                    <a:cubicBezTo>
                      <a:pt x="992982" y="26987"/>
                      <a:pt x="964407" y="25400"/>
                      <a:pt x="914400" y="66675"/>
                    </a:cubicBezTo>
                    <a:cubicBezTo>
                      <a:pt x="864393" y="107950"/>
                      <a:pt x="875639" y="136261"/>
                      <a:pt x="845345" y="197644"/>
                    </a:cubicBezTo>
                    <a:cubicBezTo>
                      <a:pt x="736470" y="280459"/>
                      <a:pt x="455883" y="427306"/>
                      <a:pt x="261151" y="549280"/>
                    </a:cubicBezTo>
                    <a:lnTo>
                      <a:pt x="5563" y="546106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2DF3F43-FB97-C1BA-521D-B890AC07472F}"/>
                  </a:ext>
                </a:extLst>
              </p:cNvPr>
              <p:cNvSpPr/>
              <p:nvPr/>
            </p:nvSpPr>
            <p:spPr bwMode="auto">
              <a:xfrm rot="14397132">
                <a:off x="3665167" y="1100344"/>
                <a:ext cx="1504597" cy="1365688"/>
              </a:xfrm>
              <a:custGeom>
                <a:avLst/>
                <a:gdLst>
                  <a:gd name="connsiteX0" fmla="*/ 1116655 w 1504597"/>
                  <a:gd name="connsiteY0" fmla="*/ 1357978 h 1365253"/>
                  <a:gd name="connsiteX1" fmla="*/ 927451 w 1504597"/>
                  <a:gd name="connsiteY1" fmla="*/ 1365253 h 1365253"/>
                  <a:gd name="connsiteX2" fmla="*/ 0 w 1504597"/>
                  <a:gd name="connsiteY2" fmla="*/ 884471 h 1365253"/>
                  <a:gd name="connsiteX3" fmla="*/ 966591 w 1504597"/>
                  <a:gd name="connsiteY3" fmla="*/ 0 h 1365253"/>
                  <a:gd name="connsiteX4" fmla="*/ 1500167 w 1504597"/>
                  <a:gd name="connsiteY4" fmla="*/ 195143 h 1365253"/>
                  <a:gd name="connsiteX5" fmla="*/ 1504597 w 1504597"/>
                  <a:gd name="connsiteY5" fmla="*/ 198830 h 1365253"/>
                  <a:gd name="connsiteX6" fmla="*/ 1426947 w 1504597"/>
                  <a:gd name="connsiteY6" fmla="*/ 260065 h 1365253"/>
                  <a:gd name="connsiteX7" fmla="*/ 1199953 w 1504597"/>
                  <a:gd name="connsiteY7" fmla="*/ 540440 h 1365253"/>
                  <a:gd name="connsiteX8" fmla="*/ 1075776 w 1504597"/>
                  <a:gd name="connsiteY8" fmla="*/ 1256013 h 1365253"/>
                  <a:gd name="connsiteX0" fmla="*/ 1116655 w 1504597"/>
                  <a:gd name="connsiteY0" fmla="*/ 1358413 h 1365688"/>
                  <a:gd name="connsiteX1" fmla="*/ 927451 w 1504597"/>
                  <a:gd name="connsiteY1" fmla="*/ 1365688 h 1365688"/>
                  <a:gd name="connsiteX2" fmla="*/ 0 w 1504597"/>
                  <a:gd name="connsiteY2" fmla="*/ 884906 h 1365688"/>
                  <a:gd name="connsiteX3" fmla="*/ 966591 w 1504597"/>
                  <a:gd name="connsiteY3" fmla="*/ 435 h 1365688"/>
                  <a:gd name="connsiteX4" fmla="*/ 1500167 w 1504597"/>
                  <a:gd name="connsiteY4" fmla="*/ 195578 h 1365688"/>
                  <a:gd name="connsiteX5" fmla="*/ 1504597 w 1504597"/>
                  <a:gd name="connsiteY5" fmla="*/ 199265 h 1365688"/>
                  <a:gd name="connsiteX6" fmla="*/ 1426947 w 1504597"/>
                  <a:gd name="connsiteY6" fmla="*/ 260500 h 1365688"/>
                  <a:gd name="connsiteX7" fmla="*/ 1199953 w 1504597"/>
                  <a:gd name="connsiteY7" fmla="*/ 540875 h 1365688"/>
                  <a:gd name="connsiteX8" fmla="*/ 1075776 w 1504597"/>
                  <a:gd name="connsiteY8" fmla="*/ 1256448 h 1365688"/>
                  <a:gd name="connsiteX9" fmla="*/ 1116655 w 1504597"/>
                  <a:gd name="connsiteY9" fmla="*/ 1358413 h 136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4597" h="1365688">
                    <a:moveTo>
                      <a:pt x="1116655" y="1358413"/>
                    </a:moveTo>
                    <a:lnTo>
                      <a:pt x="927451" y="1365688"/>
                    </a:lnTo>
                    <a:cubicBezTo>
                      <a:pt x="397941" y="1365688"/>
                      <a:pt x="0" y="1206173"/>
                      <a:pt x="0" y="884906"/>
                    </a:cubicBezTo>
                    <a:cubicBezTo>
                      <a:pt x="0" y="563639"/>
                      <a:pt x="271777" y="-18160"/>
                      <a:pt x="966591" y="435"/>
                    </a:cubicBezTo>
                    <a:cubicBezTo>
                      <a:pt x="1165087" y="5747"/>
                      <a:pt x="1348524" y="79636"/>
                      <a:pt x="1500167" y="195578"/>
                    </a:cubicBezTo>
                    <a:lnTo>
                      <a:pt x="1504597" y="199265"/>
                    </a:lnTo>
                    <a:lnTo>
                      <a:pt x="1426947" y="260500"/>
                    </a:lnTo>
                    <a:cubicBezTo>
                      <a:pt x="1341848" y="335814"/>
                      <a:pt x="1263883" y="430357"/>
                      <a:pt x="1199953" y="540875"/>
                    </a:cubicBezTo>
                    <a:cubicBezTo>
                      <a:pt x="1057887" y="786468"/>
                      <a:pt x="1018752" y="1052816"/>
                      <a:pt x="1075776" y="1256448"/>
                    </a:cubicBezTo>
                    <a:lnTo>
                      <a:pt x="1116655" y="1358413"/>
                    </a:ln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5E772F1-C383-8D7B-FEED-D1A4F7378475}"/>
                  </a:ext>
                </a:extLst>
              </p:cNvPr>
              <p:cNvSpPr/>
              <p:nvPr/>
            </p:nvSpPr>
            <p:spPr bwMode="auto">
              <a:xfrm rot="20700000" flipH="1">
                <a:off x="3142394" y="1185127"/>
                <a:ext cx="1159670" cy="762797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27831 w 1163638"/>
                  <a:gd name="connsiteY0" fmla="*/ 788194 h 788194"/>
                  <a:gd name="connsiteX1" fmla="*/ 885032 w 1163638"/>
                  <a:gd name="connsiteY1" fmla="*/ 788194 h 788194"/>
                  <a:gd name="connsiteX2" fmla="*/ 992187 w 1163638"/>
                  <a:gd name="connsiteY2" fmla="*/ 740569 h 788194"/>
                  <a:gd name="connsiteX3" fmla="*/ 1023144 w 1163638"/>
                  <a:gd name="connsiteY3" fmla="*/ 633412 h 788194"/>
                  <a:gd name="connsiteX4" fmla="*/ 1027907 w 1163638"/>
                  <a:gd name="connsiteY4" fmla="*/ 247650 h 788194"/>
                  <a:gd name="connsiteX5" fmla="*/ 1108870 w 1163638"/>
                  <a:gd name="connsiteY5" fmla="*/ 180975 h 788194"/>
                  <a:gd name="connsiteX6" fmla="*/ 1163638 w 1163638"/>
                  <a:gd name="connsiteY6" fmla="*/ 104775 h 788194"/>
                  <a:gd name="connsiteX7" fmla="*/ 1101725 w 1163638"/>
                  <a:gd name="connsiteY7" fmla="*/ 107156 h 788194"/>
                  <a:gd name="connsiteX8" fmla="*/ 1099344 w 1163638"/>
                  <a:gd name="connsiteY8" fmla="*/ 66675 h 788194"/>
                  <a:gd name="connsiteX9" fmla="*/ 1039813 w 1163638"/>
                  <a:gd name="connsiteY9" fmla="*/ 54769 h 788194"/>
                  <a:gd name="connsiteX10" fmla="*/ 1044575 w 1163638"/>
                  <a:gd name="connsiteY10" fmla="*/ 0 h 788194"/>
                  <a:gd name="connsiteX11" fmla="*/ 918368 w 1163638"/>
                  <a:gd name="connsiteY11" fmla="*/ 66675 h 788194"/>
                  <a:gd name="connsiteX12" fmla="*/ 849313 w 1163638"/>
                  <a:gd name="connsiteY12" fmla="*/ 197644 h 788194"/>
                  <a:gd name="connsiteX13" fmla="*/ 849313 w 1163638"/>
                  <a:gd name="connsiteY13" fmla="*/ 566737 h 788194"/>
                  <a:gd name="connsiteX14" fmla="*/ 0 w 1163638"/>
                  <a:gd name="connsiteY14" fmla="*/ 528637 h 788194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850107 w 1164432"/>
                  <a:gd name="connsiteY13" fmla="*/ 566737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28701 w 1164432"/>
                  <a:gd name="connsiteY4" fmla="*/ 247650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1023938 w 1164432"/>
                  <a:gd name="connsiteY3" fmla="*/ 633412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1079504 w 1164432"/>
                  <a:gd name="connsiteY4" fmla="*/ 339728 h 789259"/>
                  <a:gd name="connsiteX5" fmla="*/ 1109664 w 1164432"/>
                  <a:gd name="connsiteY5" fmla="*/ 180975 h 789259"/>
                  <a:gd name="connsiteX6" fmla="*/ 1164432 w 1164432"/>
                  <a:gd name="connsiteY6" fmla="*/ 104775 h 789259"/>
                  <a:gd name="connsiteX7" fmla="*/ 1102519 w 1164432"/>
                  <a:gd name="connsiteY7" fmla="*/ 107156 h 789259"/>
                  <a:gd name="connsiteX8" fmla="*/ 1100138 w 1164432"/>
                  <a:gd name="connsiteY8" fmla="*/ 66675 h 789259"/>
                  <a:gd name="connsiteX9" fmla="*/ 1040607 w 1164432"/>
                  <a:gd name="connsiteY9" fmla="*/ 54769 h 789259"/>
                  <a:gd name="connsiteX10" fmla="*/ 1045369 w 1164432"/>
                  <a:gd name="connsiteY10" fmla="*/ 0 h 789259"/>
                  <a:gd name="connsiteX11" fmla="*/ 919162 w 1164432"/>
                  <a:gd name="connsiteY11" fmla="*/ 66675 h 789259"/>
                  <a:gd name="connsiteX12" fmla="*/ 850107 w 1164432"/>
                  <a:gd name="connsiteY12" fmla="*/ 197644 h 789259"/>
                  <a:gd name="connsiteX13" fmla="*/ 262735 w 1164432"/>
                  <a:gd name="connsiteY13" fmla="*/ 576265 h 789259"/>
                  <a:gd name="connsiteX14" fmla="*/ 794 w 1164432"/>
                  <a:gd name="connsiteY14" fmla="*/ 528637 h 789259"/>
                  <a:gd name="connsiteX0" fmla="*/ 0 w 1164432"/>
                  <a:gd name="connsiteY0" fmla="*/ 772319 h 789259"/>
                  <a:gd name="connsiteX1" fmla="*/ 885826 w 1164432"/>
                  <a:gd name="connsiteY1" fmla="*/ 788194 h 789259"/>
                  <a:gd name="connsiteX2" fmla="*/ 992981 w 1164432"/>
                  <a:gd name="connsiteY2" fmla="*/ 740569 h 789259"/>
                  <a:gd name="connsiteX3" fmla="*/ 954091 w 1164432"/>
                  <a:gd name="connsiteY3" fmla="*/ 407991 h 789259"/>
                  <a:gd name="connsiteX4" fmla="*/ 925203 w 1164432"/>
                  <a:gd name="connsiteY4" fmla="*/ 457713 h 789259"/>
                  <a:gd name="connsiteX5" fmla="*/ 1079504 w 1164432"/>
                  <a:gd name="connsiteY5" fmla="*/ 339728 h 789259"/>
                  <a:gd name="connsiteX6" fmla="*/ 1109664 w 1164432"/>
                  <a:gd name="connsiteY6" fmla="*/ 180975 h 789259"/>
                  <a:gd name="connsiteX7" fmla="*/ 1164432 w 1164432"/>
                  <a:gd name="connsiteY7" fmla="*/ 104775 h 789259"/>
                  <a:gd name="connsiteX8" fmla="*/ 1102519 w 1164432"/>
                  <a:gd name="connsiteY8" fmla="*/ 107156 h 789259"/>
                  <a:gd name="connsiteX9" fmla="*/ 1100138 w 1164432"/>
                  <a:gd name="connsiteY9" fmla="*/ 66675 h 789259"/>
                  <a:gd name="connsiteX10" fmla="*/ 1040607 w 1164432"/>
                  <a:gd name="connsiteY10" fmla="*/ 54769 h 789259"/>
                  <a:gd name="connsiteX11" fmla="*/ 1045369 w 1164432"/>
                  <a:gd name="connsiteY11" fmla="*/ 0 h 789259"/>
                  <a:gd name="connsiteX12" fmla="*/ 919162 w 1164432"/>
                  <a:gd name="connsiteY12" fmla="*/ 66675 h 789259"/>
                  <a:gd name="connsiteX13" fmla="*/ 850107 w 1164432"/>
                  <a:gd name="connsiteY13" fmla="*/ 197644 h 789259"/>
                  <a:gd name="connsiteX14" fmla="*/ 262735 w 1164432"/>
                  <a:gd name="connsiteY14" fmla="*/ 576265 h 789259"/>
                  <a:gd name="connsiteX15" fmla="*/ 794 w 1164432"/>
                  <a:gd name="connsiteY15" fmla="*/ 528637 h 789259"/>
                  <a:gd name="connsiteX0" fmla="*/ 0 w 1164432"/>
                  <a:gd name="connsiteY0" fmla="*/ 772319 h 812547"/>
                  <a:gd name="connsiteX1" fmla="*/ 885826 w 1164432"/>
                  <a:gd name="connsiteY1" fmla="*/ 788194 h 812547"/>
                  <a:gd name="connsiteX2" fmla="*/ 954091 w 1164432"/>
                  <a:gd name="connsiteY2" fmla="*/ 407991 h 812547"/>
                  <a:gd name="connsiteX3" fmla="*/ 925203 w 1164432"/>
                  <a:gd name="connsiteY3" fmla="*/ 457713 h 812547"/>
                  <a:gd name="connsiteX4" fmla="*/ 1079504 w 1164432"/>
                  <a:gd name="connsiteY4" fmla="*/ 339728 h 812547"/>
                  <a:gd name="connsiteX5" fmla="*/ 1109664 w 1164432"/>
                  <a:gd name="connsiteY5" fmla="*/ 180975 h 812547"/>
                  <a:gd name="connsiteX6" fmla="*/ 1164432 w 1164432"/>
                  <a:gd name="connsiteY6" fmla="*/ 104775 h 812547"/>
                  <a:gd name="connsiteX7" fmla="*/ 1102519 w 1164432"/>
                  <a:gd name="connsiteY7" fmla="*/ 107156 h 812547"/>
                  <a:gd name="connsiteX8" fmla="*/ 1100138 w 1164432"/>
                  <a:gd name="connsiteY8" fmla="*/ 66675 h 812547"/>
                  <a:gd name="connsiteX9" fmla="*/ 1040607 w 1164432"/>
                  <a:gd name="connsiteY9" fmla="*/ 54769 h 812547"/>
                  <a:gd name="connsiteX10" fmla="*/ 1045369 w 1164432"/>
                  <a:gd name="connsiteY10" fmla="*/ 0 h 812547"/>
                  <a:gd name="connsiteX11" fmla="*/ 919162 w 1164432"/>
                  <a:gd name="connsiteY11" fmla="*/ 66675 h 812547"/>
                  <a:gd name="connsiteX12" fmla="*/ 850107 w 1164432"/>
                  <a:gd name="connsiteY12" fmla="*/ 197644 h 812547"/>
                  <a:gd name="connsiteX13" fmla="*/ 262735 w 1164432"/>
                  <a:gd name="connsiteY13" fmla="*/ 576265 h 812547"/>
                  <a:gd name="connsiteX14" fmla="*/ 794 w 1164432"/>
                  <a:gd name="connsiteY14" fmla="*/ 528637 h 812547"/>
                  <a:gd name="connsiteX0" fmla="*/ 0 w 1164432"/>
                  <a:gd name="connsiteY0" fmla="*/ 772319 h 793921"/>
                  <a:gd name="connsiteX1" fmla="*/ 346079 w 1164432"/>
                  <a:gd name="connsiteY1" fmla="*/ 762798 h 793921"/>
                  <a:gd name="connsiteX2" fmla="*/ 954091 w 1164432"/>
                  <a:gd name="connsiteY2" fmla="*/ 407991 h 793921"/>
                  <a:gd name="connsiteX3" fmla="*/ 925203 w 1164432"/>
                  <a:gd name="connsiteY3" fmla="*/ 457713 h 793921"/>
                  <a:gd name="connsiteX4" fmla="*/ 1079504 w 1164432"/>
                  <a:gd name="connsiteY4" fmla="*/ 339728 h 793921"/>
                  <a:gd name="connsiteX5" fmla="*/ 1109664 w 1164432"/>
                  <a:gd name="connsiteY5" fmla="*/ 180975 h 793921"/>
                  <a:gd name="connsiteX6" fmla="*/ 1164432 w 1164432"/>
                  <a:gd name="connsiteY6" fmla="*/ 104775 h 793921"/>
                  <a:gd name="connsiteX7" fmla="*/ 1102519 w 1164432"/>
                  <a:gd name="connsiteY7" fmla="*/ 107156 h 793921"/>
                  <a:gd name="connsiteX8" fmla="*/ 1100138 w 1164432"/>
                  <a:gd name="connsiteY8" fmla="*/ 66675 h 793921"/>
                  <a:gd name="connsiteX9" fmla="*/ 1040607 w 1164432"/>
                  <a:gd name="connsiteY9" fmla="*/ 54769 h 793921"/>
                  <a:gd name="connsiteX10" fmla="*/ 1045369 w 1164432"/>
                  <a:gd name="connsiteY10" fmla="*/ 0 h 793921"/>
                  <a:gd name="connsiteX11" fmla="*/ 919162 w 1164432"/>
                  <a:gd name="connsiteY11" fmla="*/ 66675 h 793921"/>
                  <a:gd name="connsiteX12" fmla="*/ 850107 w 1164432"/>
                  <a:gd name="connsiteY12" fmla="*/ 197644 h 793921"/>
                  <a:gd name="connsiteX13" fmla="*/ 262735 w 1164432"/>
                  <a:gd name="connsiteY13" fmla="*/ 576265 h 793921"/>
                  <a:gd name="connsiteX14" fmla="*/ 794 w 1164432"/>
                  <a:gd name="connsiteY14" fmla="*/ 528637 h 793921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2735 w 1164432"/>
                  <a:gd name="connsiteY13" fmla="*/ 5762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28637 h 779224"/>
                  <a:gd name="connsiteX0" fmla="*/ 0 w 1164432"/>
                  <a:gd name="connsiteY0" fmla="*/ 772319 h 779224"/>
                  <a:gd name="connsiteX1" fmla="*/ 346079 w 1164432"/>
                  <a:gd name="connsiteY1" fmla="*/ 762798 h 779224"/>
                  <a:gd name="connsiteX2" fmla="*/ 954091 w 1164432"/>
                  <a:gd name="connsiteY2" fmla="*/ 407991 h 779224"/>
                  <a:gd name="connsiteX3" fmla="*/ 925203 w 1164432"/>
                  <a:gd name="connsiteY3" fmla="*/ 457713 h 779224"/>
                  <a:gd name="connsiteX4" fmla="*/ 1079504 w 1164432"/>
                  <a:gd name="connsiteY4" fmla="*/ 339728 h 779224"/>
                  <a:gd name="connsiteX5" fmla="*/ 1109664 w 1164432"/>
                  <a:gd name="connsiteY5" fmla="*/ 180975 h 779224"/>
                  <a:gd name="connsiteX6" fmla="*/ 1164432 w 1164432"/>
                  <a:gd name="connsiteY6" fmla="*/ 104775 h 779224"/>
                  <a:gd name="connsiteX7" fmla="*/ 1102519 w 1164432"/>
                  <a:gd name="connsiteY7" fmla="*/ 107156 h 779224"/>
                  <a:gd name="connsiteX8" fmla="*/ 1100138 w 1164432"/>
                  <a:gd name="connsiteY8" fmla="*/ 66675 h 779224"/>
                  <a:gd name="connsiteX9" fmla="*/ 1040607 w 1164432"/>
                  <a:gd name="connsiteY9" fmla="*/ 54769 h 779224"/>
                  <a:gd name="connsiteX10" fmla="*/ 1045369 w 1164432"/>
                  <a:gd name="connsiteY10" fmla="*/ 0 h 779224"/>
                  <a:gd name="connsiteX11" fmla="*/ 919162 w 1164432"/>
                  <a:gd name="connsiteY11" fmla="*/ 66675 h 779224"/>
                  <a:gd name="connsiteX12" fmla="*/ 850107 w 1164432"/>
                  <a:gd name="connsiteY12" fmla="*/ 197644 h 779224"/>
                  <a:gd name="connsiteX13" fmla="*/ 265910 w 1164432"/>
                  <a:gd name="connsiteY13" fmla="*/ 563565 h 779224"/>
                  <a:gd name="connsiteX14" fmla="*/ 794 w 1164432"/>
                  <a:gd name="connsiteY14" fmla="*/ 560387 h 7792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25203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3308"/>
                  <a:gd name="connsiteX1" fmla="*/ 346079 w 1164432"/>
                  <a:gd name="connsiteY1" fmla="*/ 762798 h 793308"/>
                  <a:gd name="connsiteX2" fmla="*/ 931553 w 1164432"/>
                  <a:gd name="connsiteY2" fmla="*/ 416438 h 793308"/>
                  <a:gd name="connsiteX3" fmla="*/ 1079504 w 1164432"/>
                  <a:gd name="connsiteY3" fmla="*/ 339728 h 793308"/>
                  <a:gd name="connsiteX4" fmla="*/ 1109664 w 1164432"/>
                  <a:gd name="connsiteY4" fmla="*/ 180975 h 793308"/>
                  <a:gd name="connsiteX5" fmla="*/ 1164432 w 1164432"/>
                  <a:gd name="connsiteY5" fmla="*/ 104775 h 793308"/>
                  <a:gd name="connsiteX6" fmla="*/ 1102519 w 1164432"/>
                  <a:gd name="connsiteY6" fmla="*/ 107156 h 793308"/>
                  <a:gd name="connsiteX7" fmla="*/ 1100138 w 1164432"/>
                  <a:gd name="connsiteY7" fmla="*/ 66675 h 793308"/>
                  <a:gd name="connsiteX8" fmla="*/ 1040607 w 1164432"/>
                  <a:gd name="connsiteY8" fmla="*/ 54769 h 793308"/>
                  <a:gd name="connsiteX9" fmla="*/ 1045369 w 1164432"/>
                  <a:gd name="connsiteY9" fmla="*/ 0 h 793308"/>
                  <a:gd name="connsiteX10" fmla="*/ 919162 w 1164432"/>
                  <a:gd name="connsiteY10" fmla="*/ 66675 h 793308"/>
                  <a:gd name="connsiteX11" fmla="*/ 850107 w 1164432"/>
                  <a:gd name="connsiteY11" fmla="*/ 197644 h 793308"/>
                  <a:gd name="connsiteX12" fmla="*/ 265910 w 1164432"/>
                  <a:gd name="connsiteY12" fmla="*/ 563565 h 793308"/>
                  <a:gd name="connsiteX13" fmla="*/ 794 w 1164432"/>
                  <a:gd name="connsiteY13" fmla="*/ 560387 h 793308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90324"/>
                  <a:gd name="connsiteX1" fmla="*/ 346079 w 1164432"/>
                  <a:gd name="connsiteY1" fmla="*/ 762798 h 790324"/>
                  <a:gd name="connsiteX2" fmla="*/ 934728 w 1164432"/>
                  <a:gd name="connsiteY2" fmla="*/ 457713 h 790324"/>
                  <a:gd name="connsiteX3" fmla="*/ 1079504 w 1164432"/>
                  <a:gd name="connsiteY3" fmla="*/ 339728 h 790324"/>
                  <a:gd name="connsiteX4" fmla="*/ 1109664 w 1164432"/>
                  <a:gd name="connsiteY4" fmla="*/ 180975 h 790324"/>
                  <a:gd name="connsiteX5" fmla="*/ 1164432 w 1164432"/>
                  <a:gd name="connsiteY5" fmla="*/ 104775 h 790324"/>
                  <a:gd name="connsiteX6" fmla="*/ 1102519 w 1164432"/>
                  <a:gd name="connsiteY6" fmla="*/ 107156 h 790324"/>
                  <a:gd name="connsiteX7" fmla="*/ 1100138 w 1164432"/>
                  <a:gd name="connsiteY7" fmla="*/ 66675 h 790324"/>
                  <a:gd name="connsiteX8" fmla="*/ 1040607 w 1164432"/>
                  <a:gd name="connsiteY8" fmla="*/ 54769 h 790324"/>
                  <a:gd name="connsiteX9" fmla="*/ 1045369 w 1164432"/>
                  <a:gd name="connsiteY9" fmla="*/ 0 h 790324"/>
                  <a:gd name="connsiteX10" fmla="*/ 919162 w 1164432"/>
                  <a:gd name="connsiteY10" fmla="*/ 66675 h 790324"/>
                  <a:gd name="connsiteX11" fmla="*/ 850107 w 1164432"/>
                  <a:gd name="connsiteY11" fmla="*/ 197644 h 790324"/>
                  <a:gd name="connsiteX12" fmla="*/ 265910 w 1164432"/>
                  <a:gd name="connsiteY12" fmla="*/ 563565 h 790324"/>
                  <a:gd name="connsiteX13" fmla="*/ 794 w 1164432"/>
                  <a:gd name="connsiteY13" fmla="*/ 560387 h 790324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0 w 1164432"/>
                  <a:gd name="connsiteY12" fmla="*/ 563565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794 w 1164432"/>
                  <a:gd name="connsiteY13" fmla="*/ 560387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36516 w 1164432"/>
                  <a:gd name="connsiteY13" fmla="*/ 546103 h 772319"/>
                  <a:gd name="connsiteX0" fmla="*/ 0 w 1164432"/>
                  <a:gd name="connsiteY0" fmla="*/ 772319 h 772319"/>
                  <a:gd name="connsiteX1" fmla="*/ 346079 w 1164432"/>
                  <a:gd name="connsiteY1" fmla="*/ 762798 h 772319"/>
                  <a:gd name="connsiteX2" fmla="*/ 934728 w 1164432"/>
                  <a:gd name="connsiteY2" fmla="*/ 457713 h 772319"/>
                  <a:gd name="connsiteX3" fmla="*/ 1079504 w 1164432"/>
                  <a:gd name="connsiteY3" fmla="*/ 339728 h 772319"/>
                  <a:gd name="connsiteX4" fmla="*/ 1109664 w 1164432"/>
                  <a:gd name="connsiteY4" fmla="*/ 180975 h 772319"/>
                  <a:gd name="connsiteX5" fmla="*/ 1164432 w 1164432"/>
                  <a:gd name="connsiteY5" fmla="*/ 104775 h 772319"/>
                  <a:gd name="connsiteX6" fmla="*/ 1102519 w 1164432"/>
                  <a:gd name="connsiteY6" fmla="*/ 107156 h 772319"/>
                  <a:gd name="connsiteX7" fmla="*/ 1100138 w 1164432"/>
                  <a:gd name="connsiteY7" fmla="*/ 66675 h 772319"/>
                  <a:gd name="connsiteX8" fmla="*/ 1040607 w 1164432"/>
                  <a:gd name="connsiteY8" fmla="*/ 54769 h 772319"/>
                  <a:gd name="connsiteX9" fmla="*/ 1045369 w 1164432"/>
                  <a:gd name="connsiteY9" fmla="*/ 0 h 772319"/>
                  <a:gd name="connsiteX10" fmla="*/ 919162 w 1164432"/>
                  <a:gd name="connsiteY10" fmla="*/ 66675 h 772319"/>
                  <a:gd name="connsiteX11" fmla="*/ 850107 w 1164432"/>
                  <a:gd name="connsiteY11" fmla="*/ 197644 h 772319"/>
                  <a:gd name="connsiteX12" fmla="*/ 265913 w 1164432"/>
                  <a:gd name="connsiteY12" fmla="*/ 549280 h 772319"/>
                  <a:gd name="connsiteX13" fmla="*/ 10325 w 1164432"/>
                  <a:gd name="connsiteY13" fmla="*/ 546106 h 772319"/>
                  <a:gd name="connsiteX0" fmla="*/ 0 w 1159670"/>
                  <a:gd name="connsiteY0" fmla="*/ 750891 h 782525"/>
                  <a:gd name="connsiteX1" fmla="*/ 341317 w 1159670"/>
                  <a:gd name="connsiteY1" fmla="*/ 762798 h 782525"/>
                  <a:gd name="connsiteX2" fmla="*/ 929966 w 1159670"/>
                  <a:gd name="connsiteY2" fmla="*/ 457713 h 782525"/>
                  <a:gd name="connsiteX3" fmla="*/ 1074742 w 1159670"/>
                  <a:gd name="connsiteY3" fmla="*/ 339728 h 782525"/>
                  <a:gd name="connsiteX4" fmla="*/ 1104902 w 1159670"/>
                  <a:gd name="connsiteY4" fmla="*/ 180975 h 782525"/>
                  <a:gd name="connsiteX5" fmla="*/ 1159670 w 1159670"/>
                  <a:gd name="connsiteY5" fmla="*/ 104775 h 782525"/>
                  <a:gd name="connsiteX6" fmla="*/ 1097757 w 1159670"/>
                  <a:gd name="connsiteY6" fmla="*/ 107156 h 782525"/>
                  <a:gd name="connsiteX7" fmla="*/ 1095376 w 1159670"/>
                  <a:gd name="connsiteY7" fmla="*/ 66675 h 782525"/>
                  <a:gd name="connsiteX8" fmla="*/ 1035845 w 1159670"/>
                  <a:gd name="connsiteY8" fmla="*/ 54769 h 782525"/>
                  <a:gd name="connsiteX9" fmla="*/ 1040607 w 1159670"/>
                  <a:gd name="connsiteY9" fmla="*/ 0 h 782525"/>
                  <a:gd name="connsiteX10" fmla="*/ 914400 w 1159670"/>
                  <a:gd name="connsiteY10" fmla="*/ 66675 h 782525"/>
                  <a:gd name="connsiteX11" fmla="*/ 845345 w 1159670"/>
                  <a:gd name="connsiteY11" fmla="*/ 197644 h 782525"/>
                  <a:gd name="connsiteX12" fmla="*/ 261151 w 1159670"/>
                  <a:gd name="connsiteY12" fmla="*/ 549280 h 782525"/>
                  <a:gd name="connsiteX13" fmla="*/ 5563 w 1159670"/>
                  <a:gd name="connsiteY13" fmla="*/ 546106 h 782525"/>
                  <a:gd name="connsiteX0" fmla="*/ 0 w 1159670"/>
                  <a:gd name="connsiteY0" fmla="*/ 750891 h 762798"/>
                  <a:gd name="connsiteX1" fmla="*/ 341317 w 1159670"/>
                  <a:gd name="connsiteY1" fmla="*/ 762798 h 762798"/>
                  <a:gd name="connsiteX2" fmla="*/ 929966 w 1159670"/>
                  <a:gd name="connsiteY2" fmla="*/ 457713 h 762798"/>
                  <a:gd name="connsiteX3" fmla="*/ 1074742 w 1159670"/>
                  <a:gd name="connsiteY3" fmla="*/ 339728 h 762798"/>
                  <a:gd name="connsiteX4" fmla="*/ 1104902 w 1159670"/>
                  <a:gd name="connsiteY4" fmla="*/ 180975 h 762798"/>
                  <a:gd name="connsiteX5" fmla="*/ 1159670 w 1159670"/>
                  <a:gd name="connsiteY5" fmla="*/ 104775 h 762798"/>
                  <a:gd name="connsiteX6" fmla="*/ 1097757 w 1159670"/>
                  <a:gd name="connsiteY6" fmla="*/ 107156 h 762798"/>
                  <a:gd name="connsiteX7" fmla="*/ 1095376 w 1159670"/>
                  <a:gd name="connsiteY7" fmla="*/ 66675 h 762798"/>
                  <a:gd name="connsiteX8" fmla="*/ 1035845 w 1159670"/>
                  <a:gd name="connsiteY8" fmla="*/ 54769 h 762798"/>
                  <a:gd name="connsiteX9" fmla="*/ 1040607 w 1159670"/>
                  <a:gd name="connsiteY9" fmla="*/ 0 h 762798"/>
                  <a:gd name="connsiteX10" fmla="*/ 914400 w 1159670"/>
                  <a:gd name="connsiteY10" fmla="*/ 66675 h 762798"/>
                  <a:gd name="connsiteX11" fmla="*/ 845345 w 1159670"/>
                  <a:gd name="connsiteY11" fmla="*/ 197644 h 762798"/>
                  <a:gd name="connsiteX12" fmla="*/ 261151 w 1159670"/>
                  <a:gd name="connsiteY12" fmla="*/ 549280 h 762798"/>
                  <a:gd name="connsiteX13" fmla="*/ 5563 w 1159670"/>
                  <a:gd name="connsiteY13" fmla="*/ 546106 h 76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9670" h="762798">
                    <a:moveTo>
                      <a:pt x="0" y="750891"/>
                    </a:moveTo>
                    <a:lnTo>
                      <a:pt x="341317" y="762798"/>
                    </a:lnTo>
                    <a:cubicBezTo>
                      <a:pt x="496311" y="713935"/>
                      <a:pt x="807729" y="528225"/>
                      <a:pt x="929966" y="457713"/>
                    </a:cubicBezTo>
                    <a:cubicBezTo>
                      <a:pt x="1052204" y="387201"/>
                      <a:pt x="1045586" y="385851"/>
                      <a:pt x="1074742" y="339728"/>
                    </a:cubicBezTo>
                    <a:cubicBezTo>
                      <a:pt x="1103898" y="293605"/>
                      <a:pt x="1090747" y="220134"/>
                      <a:pt x="1104902" y="180975"/>
                    </a:cubicBezTo>
                    <a:cubicBezTo>
                      <a:pt x="1119057" y="141816"/>
                      <a:pt x="1145383" y="130175"/>
                      <a:pt x="1159670" y="104775"/>
                    </a:cubicBezTo>
                    <a:cubicBezTo>
                      <a:pt x="1139032" y="105569"/>
                      <a:pt x="1113632" y="118268"/>
                      <a:pt x="1097757" y="107156"/>
                    </a:cubicBezTo>
                    <a:cubicBezTo>
                      <a:pt x="1081882" y="96044"/>
                      <a:pt x="1096170" y="80169"/>
                      <a:pt x="1095376" y="66675"/>
                    </a:cubicBezTo>
                    <a:cubicBezTo>
                      <a:pt x="1075532" y="62706"/>
                      <a:pt x="1048546" y="73025"/>
                      <a:pt x="1035845" y="54769"/>
                    </a:cubicBezTo>
                    <a:cubicBezTo>
                      <a:pt x="1023144" y="36513"/>
                      <a:pt x="1039020" y="18256"/>
                      <a:pt x="1040607" y="0"/>
                    </a:cubicBezTo>
                    <a:cubicBezTo>
                      <a:pt x="992982" y="26987"/>
                      <a:pt x="964407" y="25400"/>
                      <a:pt x="914400" y="66675"/>
                    </a:cubicBezTo>
                    <a:cubicBezTo>
                      <a:pt x="864393" y="107950"/>
                      <a:pt x="875639" y="136261"/>
                      <a:pt x="845345" y="197644"/>
                    </a:cubicBezTo>
                    <a:cubicBezTo>
                      <a:pt x="736470" y="280459"/>
                      <a:pt x="455883" y="427306"/>
                      <a:pt x="261151" y="549280"/>
                    </a:cubicBezTo>
                    <a:lnTo>
                      <a:pt x="5563" y="546106"/>
                    </a:ln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6F6679A-408C-8A1B-87EF-759619B58197}"/>
                  </a:ext>
                </a:extLst>
              </p:cNvPr>
              <p:cNvSpPr/>
              <p:nvPr/>
            </p:nvSpPr>
            <p:spPr bwMode="auto">
              <a:xfrm>
                <a:off x="4356101" y="1866857"/>
                <a:ext cx="1825720" cy="1127545"/>
              </a:xfrm>
              <a:custGeom>
                <a:avLst/>
                <a:gdLst>
                  <a:gd name="connsiteX0" fmla="*/ 222250 w 1828800"/>
                  <a:gd name="connsiteY0" fmla="*/ 654050 h 1089025"/>
                  <a:gd name="connsiteX1" fmla="*/ 73025 w 1828800"/>
                  <a:gd name="connsiteY1" fmla="*/ 695325 h 1089025"/>
                  <a:gd name="connsiteX2" fmla="*/ 3175 w 1828800"/>
                  <a:gd name="connsiteY2" fmla="*/ 758825 h 1089025"/>
                  <a:gd name="connsiteX3" fmla="*/ 66675 w 1828800"/>
                  <a:gd name="connsiteY3" fmla="*/ 768350 h 1089025"/>
                  <a:gd name="connsiteX4" fmla="*/ 47625 w 1828800"/>
                  <a:gd name="connsiteY4" fmla="*/ 809625 h 1089025"/>
                  <a:gd name="connsiteX5" fmla="*/ 98425 w 1828800"/>
                  <a:gd name="connsiteY5" fmla="*/ 835025 h 1089025"/>
                  <a:gd name="connsiteX6" fmla="*/ 69850 w 1828800"/>
                  <a:gd name="connsiteY6" fmla="*/ 898525 h 1089025"/>
                  <a:gd name="connsiteX7" fmla="*/ 200025 w 1828800"/>
                  <a:gd name="connsiteY7" fmla="*/ 844550 h 1089025"/>
                  <a:gd name="connsiteX8" fmla="*/ 415925 w 1828800"/>
                  <a:gd name="connsiteY8" fmla="*/ 831850 h 1089025"/>
                  <a:gd name="connsiteX9" fmla="*/ 514350 w 1828800"/>
                  <a:gd name="connsiteY9" fmla="*/ 727075 h 1089025"/>
                  <a:gd name="connsiteX10" fmla="*/ 479425 w 1828800"/>
                  <a:gd name="connsiteY10" fmla="*/ 603250 h 1089025"/>
                  <a:gd name="connsiteX11" fmla="*/ 755650 w 1828800"/>
                  <a:gd name="connsiteY11" fmla="*/ 895350 h 1089025"/>
                  <a:gd name="connsiteX12" fmla="*/ 1314450 w 1828800"/>
                  <a:gd name="connsiteY12" fmla="*/ 1089025 h 1089025"/>
                  <a:gd name="connsiteX13" fmla="*/ 1828800 w 1828800"/>
                  <a:gd name="connsiteY13" fmla="*/ 606425 h 1089025"/>
                  <a:gd name="connsiteX14" fmla="*/ 1425575 w 1828800"/>
                  <a:gd name="connsiteY14" fmla="*/ 117475 h 1089025"/>
                  <a:gd name="connsiteX15" fmla="*/ 1006475 w 1828800"/>
                  <a:gd name="connsiteY15" fmla="*/ 342900 h 1089025"/>
                  <a:gd name="connsiteX16" fmla="*/ 996950 w 1828800"/>
                  <a:gd name="connsiteY16" fmla="*/ 701675 h 1089025"/>
                  <a:gd name="connsiteX17" fmla="*/ 777875 w 1828800"/>
                  <a:gd name="connsiteY17" fmla="*/ 209550 h 1089025"/>
                  <a:gd name="connsiteX18" fmla="*/ 241300 w 1828800"/>
                  <a:gd name="connsiteY18" fmla="*/ 0 h 1089025"/>
                  <a:gd name="connsiteX19" fmla="*/ 0 w 1828800"/>
                  <a:gd name="connsiteY19" fmla="*/ 330200 h 1089025"/>
                  <a:gd name="connsiteX20" fmla="*/ 76200 w 1828800"/>
                  <a:gd name="connsiteY20" fmla="*/ 517525 h 1089025"/>
                  <a:gd name="connsiteX21" fmla="*/ 222250 w 1828800"/>
                  <a:gd name="connsiteY21" fmla="*/ 654050 h 1089025"/>
                  <a:gd name="connsiteX0" fmla="*/ 222250 w 1828800"/>
                  <a:gd name="connsiteY0" fmla="*/ 659340 h 1094315"/>
                  <a:gd name="connsiteX1" fmla="*/ 73025 w 1828800"/>
                  <a:gd name="connsiteY1" fmla="*/ 700615 h 1094315"/>
                  <a:gd name="connsiteX2" fmla="*/ 3175 w 1828800"/>
                  <a:gd name="connsiteY2" fmla="*/ 764115 h 1094315"/>
                  <a:gd name="connsiteX3" fmla="*/ 66675 w 1828800"/>
                  <a:gd name="connsiteY3" fmla="*/ 773640 h 1094315"/>
                  <a:gd name="connsiteX4" fmla="*/ 47625 w 1828800"/>
                  <a:gd name="connsiteY4" fmla="*/ 814915 h 1094315"/>
                  <a:gd name="connsiteX5" fmla="*/ 98425 w 1828800"/>
                  <a:gd name="connsiteY5" fmla="*/ 840315 h 1094315"/>
                  <a:gd name="connsiteX6" fmla="*/ 69850 w 1828800"/>
                  <a:gd name="connsiteY6" fmla="*/ 903815 h 1094315"/>
                  <a:gd name="connsiteX7" fmla="*/ 200025 w 1828800"/>
                  <a:gd name="connsiteY7" fmla="*/ 849840 h 1094315"/>
                  <a:gd name="connsiteX8" fmla="*/ 415925 w 1828800"/>
                  <a:gd name="connsiteY8" fmla="*/ 837140 h 1094315"/>
                  <a:gd name="connsiteX9" fmla="*/ 514350 w 1828800"/>
                  <a:gd name="connsiteY9" fmla="*/ 732365 h 1094315"/>
                  <a:gd name="connsiteX10" fmla="*/ 479425 w 1828800"/>
                  <a:gd name="connsiteY10" fmla="*/ 608540 h 1094315"/>
                  <a:gd name="connsiteX11" fmla="*/ 755650 w 1828800"/>
                  <a:gd name="connsiteY11" fmla="*/ 900640 h 1094315"/>
                  <a:gd name="connsiteX12" fmla="*/ 1314450 w 1828800"/>
                  <a:gd name="connsiteY12" fmla="*/ 1094315 h 1094315"/>
                  <a:gd name="connsiteX13" fmla="*/ 1828800 w 1828800"/>
                  <a:gd name="connsiteY13" fmla="*/ 611715 h 1094315"/>
                  <a:gd name="connsiteX14" fmla="*/ 1425575 w 1828800"/>
                  <a:gd name="connsiteY14" fmla="*/ 122765 h 1094315"/>
                  <a:gd name="connsiteX15" fmla="*/ 1006475 w 1828800"/>
                  <a:gd name="connsiteY15" fmla="*/ 348190 h 1094315"/>
                  <a:gd name="connsiteX16" fmla="*/ 996950 w 1828800"/>
                  <a:gd name="connsiteY16" fmla="*/ 706965 h 1094315"/>
                  <a:gd name="connsiteX17" fmla="*/ 777875 w 1828800"/>
                  <a:gd name="connsiteY17" fmla="*/ 214840 h 1094315"/>
                  <a:gd name="connsiteX18" fmla="*/ 241300 w 1828800"/>
                  <a:gd name="connsiteY18" fmla="*/ 5290 h 1094315"/>
                  <a:gd name="connsiteX19" fmla="*/ 0 w 1828800"/>
                  <a:gd name="connsiteY19" fmla="*/ 335490 h 1094315"/>
                  <a:gd name="connsiteX20" fmla="*/ 76200 w 1828800"/>
                  <a:gd name="connsiteY20" fmla="*/ 522815 h 1094315"/>
                  <a:gd name="connsiteX21" fmla="*/ 222250 w 1828800"/>
                  <a:gd name="connsiteY21" fmla="*/ 659340 h 1094315"/>
                  <a:gd name="connsiteX0" fmla="*/ 222250 w 1828800"/>
                  <a:gd name="connsiteY0" fmla="*/ 674841 h 1109816"/>
                  <a:gd name="connsiteX1" fmla="*/ 73025 w 1828800"/>
                  <a:gd name="connsiteY1" fmla="*/ 716116 h 1109816"/>
                  <a:gd name="connsiteX2" fmla="*/ 3175 w 1828800"/>
                  <a:gd name="connsiteY2" fmla="*/ 779616 h 1109816"/>
                  <a:gd name="connsiteX3" fmla="*/ 66675 w 1828800"/>
                  <a:gd name="connsiteY3" fmla="*/ 789141 h 1109816"/>
                  <a:gd name="connsiteX4" fmla="*/ 47625 w 1828800"/>
                  <a:gd name="connsiteY4" fmla="*/ 830416 h 1109816"/>
                  <a:gd name="connsiteX5" fmla="*/ 98425 w 1828800"/>
                  <a:gd name="connsiteY5" fmla="*/ 855816 h 1109816"/>
                  <a:gd name="connsiteX6" fmla="*/ 69850 w 1828800"/>
                  <a:gd name="connsiteY6" fmla="*/ 919316 h 1109816"/>
                  <a:gd name="connsiteX7" fmla="*/ 200025 w 1828800"/>
                  <a:gd name="connsiteY7" fmla="*/ 865341 h 1109816"/>
                  <a:gd name="connsiteX8" fmla="*/ 415925 w 1828800"/>
                  <a:gd name="connsiteY8" fmla="*/ 852641 h 1109816"/>
                  <a:gd name="connsiteX9" fmla="*/ 514350 w 1828800"/>
                  <a:gd name="connsiteY9" fmla="*/ 747866 h 1109816"/>
                  <a:gd name="connsiteX10" fmla="*/ 479425 w 1828800"/>
                  <a:gd name="connsiteY10" fmla="*/ 624041 h 1109816"/>
                  <a:gd name="connsiteX11" fmla="*/ 755650 w 1828800"/>
                  <a:gd name="connsiteY11" fmla="*/ 916141 h 1109816"/>
                  <a:gd name="connsiteX12" fmla="*/ 1314450 w 1828800"/>
                  <a:gd name="connsiteY12" fmla="*/ 1109816 h 1109816"/>
                  <a:gd name="connsiteX13" fmla="*/ 1828800 w 1828800"/>
                  <a:gd name="connsiteY13" fmla="*/ 627216 h 1109816"/>
                  <a:gd name="connsiteX14" fmla="*/ 1425575 w 1828800"/>
                  <a:gd name="connsiteY14" fmla="*/ 138266 h 1109816"/>
                  <a:gd name="connsiteX15" fmla="*/ 1006475 w 1828800"/>
                  <a:gd name="connsiteY15" fmla="*/ 363691 h 1109816"/>
                  <a:gd name="connsiteX16" fmla="*/ 996950 w 1828800"/>
                  <a:gd name="connsiteY16" fmla="*/ 722466 h 1109816"/>
                  <a:gd name="connsiteX17" fmla="*/ 777875 w 1828800"/>
                  <a:gd name="connsiteY17" fmla="*/ 230341 h 1109816"/>
                  <a:gd name="connsiteX18" fmla="*/ 285750 w 1828800"/>
                  <a:gd name="connsiteY18" fmla="*/ 4916 h 1109816"/>
                  <a:gd name="connsiteX19" fmla="*/ 0 w 1828800"/>
                  <a:gd name="connsiteY19" fmla="*/ 350991 h 1109816"/>
                  <a:gd name="connsiteX20" fmla="*/ 76200 w 1828800"/>
                  <a:gd name="connsiteY20" fmla="*/ 538316 h 1109816"/>
                  <a:gd name="connsiteX21" fmla="*/ 222250 w 1828800"/>
                  <a:gd name="connsiteY21" fmla="*/ 674841 h 1109816"/>
                  <a:gd name="connsiteX0" fmla="*/ 222250 w 1828800"/>
                  <a:gd name="connsiteY0" fmla="*/ 693377 h 1128352"/>
                  <a:gd name="connsiteX1" fmla="*/ 73025 w 1828800"/>
                  <a:gd name="connsiteY1" fmla="*/ 734652 h 1128352"/>
                  <a:gd name="connsiteX2" fmla="*/ 3175 w 1828800"/>
                  <a:gd name="connsiteY2" fmla="*/ 798152 h 1128352"/>
                  <a:gd name="connsiteX3" fmla="*/ 66675 w 1828800"/>
                  <a:gd name="connsiteY3" fmla="*/ 807677 h 1128352"/>
                  <a:gd name="connsiteX4" fmla="*/ 47625 w 1828800"/>
                  <a:gd name="connsiteY4" fmla="*/ 848952 h 1128352"/>
                  <a:gd name="connsiteX5" fmla="*/ 98425 w 1828800"/>
                  <a:gd name="connsiteY5" fmla="*/ 874352 h 1128352"/>
                  <a:gd name="connsiteX6" fmla="*/ 69850 w 1828800"/>
                  <a:gd name="connsiteY6" fmla="*/ 937852 h 1128352"/>
                  <a:gd name="connsiteX7" fmla="*/ 200025 w 1828800"/>
                  <a:gd name="connsiteY7" fmla="*/ 883877 h 1128352"/>
                  <a:gd name="connsiteX8" fmla="*/ 415925 w 1828800"/>
                  <a:gd name="connsiteY8" fmla="*/ 871177 h 1128352"/>
                  <a:gd name="connsiteX9" fmla="*/ 514350 w 1828800"/>
                  <a:gd name="connsiteY9" fmla="*/ 766402 h 1128352"/>
                  <a:gd name="connsiteX10" fmla="*/ 479425 w 1828800"/>
                  <a:gd name="connsiteY10" fmla="*/ 642577 h 1128352"/>
                  <a:gd name="connsiteX11" fmla="*/ 755650 w 1828800"/>
                  <a:gd name="connsiteY11" fmla="*/ 934677 h 1128352"/>
                  <a:gd name="connsiteX12" fmla="*/ 1314450 w 1828800"/>
                  <a:gd name="connsiteY12" fmla="*/ 1128352 h 1128352"/>
                  <a:gd name="connsiteX13" fmla="*/ 1828800 w 1828800"/>
                  <a:gd name="connsiteY13" fmla="*/ 645752 h 1128352"/>
                  <a:gd name="connsiteX14" fmla="*/ 1425575 w 1828800"/>
                  <a:gd name="connsiteY14" fmla="*/ 156802 h 1128352"/>
                  <a:gd name="connsiteX15" fmla="*/ 1006475 w 1828800"/>
                  <a:gd name="connsiteY15" fmla="*/ 382227 h 1128352"/>
                  <a:gd name="connsiteX16" fmla="*/ 996950 w 1828800"/>
                  <a:gd name="connsiteY16" fmla="*/ 741002 h 1128352"/>
                  <a:gd name="connsiteX17" fmla="*/ 777875 w 1828800"/>
                  <a:gd name="connsiteY17" fmla="*/ 248877 h 1128352"/>
                  <a:gd name="connsiteX18" fmla="*/ 285750 w 1828800"/>
                  <a:gd name="connsiteY18" fmla="*/ 23452 h 1128352"/>
                  <a:gd name="connsiteX19" fmla="*/ 0 w 1828800"/>
                  <a:gd name="connsiteY19" fmla="*/ 369527 h 1128352"/>
                  <a:gd name="connsiteX20" fmla="*/ 76200 w 1828800"/>
                  <a:gd name="connsiteY20" fmla="*/ 556852 h 1128352"/>
                  <a:gd name="connsiteX21" fmla="*/ 222250 w 1828800"/>
                  <a:gd name="connsiteY21" fmla="*/ 693377 h 1128352"/>
                  <a:gd name="connsiteX0" fmla="*/ 222250 w 1828800"/>
                  <a:gd name="connsiteY0" fmla="*/ 696307 h 1131282"/>
                  <a:gd name="connsiteX1" fmla="*/ 73025 w 1828800"/>
                  <a:gd name="connsiteY1" fmla="*/ 737582 h 1131282"/>
                  <a:gd name="connsiteX2" fmla="*/ 3175 w 1828800"/>
                  <a:gd name="connsiteY2" fmla="*/ 801082 h 1131282"/>
                  <a:gd name="connsiteX3" fmla="*/ 66675 w 1828800"/>
                  <a:gd name="connsiteY3" fmla="*/ 810607 h 1131282"/>
                  <a:gd name="connsiteX4" fmla="*/ 47625 w 1828800"/>
                  <a:gd name="connsiteY4" fmla="*/ 851882 h 1131282"/>
                  <a:gd name="connsiteX5" fmla="*/ 98425 w 1828800"/>
                  <a:gd name="connsiteY5" fmla="*/ 877282 h 1131282"/>
                  <a:gd name="connsiteX6" fmla="*/ 69850 w 1828800"/>
                  <a:gd name="connsiteY6" fmla="*/ 940782 h 1131282"/>
                  <a:gd name="connsiteX7" fmla="*/ 200025 w 1828800"/>
                  <a:gd name="connsiteY7" fmla="*/ 886807 h 1131282"/>
                  <a:gd name="connsiteX8" fmla="*/ 415925 w 1828800"/>
                  <a:gd name="connsiteY8" fmla="*/ 874107 h 1131282"/>
                  <a:gd name="connsiteX9" fmla="*/ 514350 w 1828800"/>
                  <a:gd name="connsiteY9" fmla="*/ 769332 h 1131282"/>
                  <a:gd name="connsiteX10" fmla="*/ 479425 w 1828800"/>
                  <a:gd name="connsiteY10" fmla="*/ 645507 h 1131282"/>
                  <a:gd name="connsiteX11" fmla="*/ 755650 w 1828800"/>
                  <a:gd name="connsiteY11" fmla="*/ 937607 h 1131282"/>
                  <a:gd name="connsiteX12" fmla="*/ 1314450 w 1828800"/>
                  <a:gd name="connsiteY12" fmla="*/ 1131282 h 1131282"/>
                  <a:gd name="connsiteX13" fmla="*/ 1828800 w 1828800"/>
                  <a:gd name="connsiteY13" fmla="*/ 648682 h 1131282"/>
                  <a:gd name="connsiteX14" fmla="*/ 1425575 w 1828800"/>
                  <a:gd name="connsiteY14" fmla="*/ 159732 h 1131282"/>
                  <a:gd name="connsiteX15" fmla="*/ 1006475 w 1828800"/>
                  <a:gd name="connsiteY15" fmla="*/ 385157 h 1131282"/>
                  <a:gd name="connsiteX16" fmla="*/ 996950 w 1828800"/>
                  <a:gd name="connsiteY16" fmla="*/ 743932 h 1131282"/>
                  <a:gd name="connsiteX17" fmla="*/ 777875 w 1828800"/>
                  <a:gd name="connsiteY17" fmla="*/ 251807 h 1131282"/>
                  <a:gd name="connsiteX18" fmla="*/ 285750 w 1828800"/>
                  <a:gd name="connsiteY18" fmla="*/ 26382 h 1131282"/>
                  <a:gd name="connsiteX19" fmla="*/ 0 w 1828800"/>
                  <a:gd name="connsiteY19" fmla="*/ 372457 h 1131282"/>
                  <a:gd name="connsiteX20" fmla="*/ 76200 w 1828800"/>
                  <a:gd name="connsiteY20" fmla="*/ 559782 h 1131282"/>
                  <a:gd name="connsiteX21" fmla="*/ 222250 w 1828800"/>
                  <a:gd name="connsiteY21" fmla="*/ 696307 h 1131282"/>
                  <a:gd name="connsiteX0" fmla="*/ 219075 w 1825625"/>
                  <a:gd name="connsiteY0" fmla="*/ 671160 h 1106135"/>
                  <a:gd name="connsiteX1" fmla="*/ 69850 w 1825625"/>
                  <a:gd name="connsiteY1" fmla="*/ 712435 h 1106135"/>
                  <a:gd name="connsiteX2" fmla="*/ 0 w 1825625"/>
                  <a:gd name="connsiteY2" fmla="*/ 775935 h 1106135"/>
                  <a:gd name="connsiteX3" fmla="*/ 63500 w 1825625"/>
                  <a:gd name="connsiteY3" fmla="*/ 785460 h 1106135"/>
                  <a:gd name="connsiteX4" fmla="*/ 44450 w 1825625"/>
                  <a:gd name="connsiteY4" fmla="*/ 826735 h 1106135"/>
                  <a:gd name="connsiteX5" fmla="*/ 95250 w 1825625"/>
                  <a:gd name="connsiteY5" fmla="*/ 852135 h 1106135"/>
                  <a:gd name="connsiteX6" fmla="*/ 66675 w 1825625"/>
                  <a:gd name="connsiteY6" fmla="*/ 915635 h 1106135"/>
                  <a:gd name="connsiteX7" fmla="*/ 196850 w 1825625"/>
                  <a:gd name="connsiteY7" fmla="*/ 861660 h 1106135"/>
                  <a:gd name="connsiteX8" fmla="*/ 412750 w 1825625"/>
                  <a:gd name="connsiteY8" fmla="*/ 848960 h 1106135"/>
                  <a:gd name="connsiteX9" fmla="*/ 511175 w 1825625"/>
                  <a:gd name="connsiteY9" fmla="*/ 744185 h 1106135"/>
                  <a:gd name="connsiteX10" fmla="*/ 476250 w 1825625"/>
                  <a:gd name="connsiteY10" fmla="*/ 620360 h 1106135"/>
                  <a:gd name="connsiteX11" fmla="*/ 752475 w 1825625"/>
                  <a:gd name="connsiteY11" fmla="*/ 912460 h 1106135"/>
                  <a:gd name="connsiteX12" fmla="*/ 1311275 w 1825625"/>
                  <a:gd name="connsiteY12" fmla="*/ 1106135 h 1106135"/>
                  <a:gd name="connsiteX13" fmla="*/ 1825625 w 1825625"/>
                  <a:gd name="connsiteY13" fmla="*/ 623535 h 1106135"/>
                  <a:gd name="connsiteX14" fmla="*/ 1422400 w 1825625"/>
                  <a:gd name="connsiteY14" fmla="*/ 134585 h 1106135"/>
                  <a:gd name="connsiteX15" fmla="*/ 1003300 w 1825625"/>
                  <a:gd name="connsiteY15" fmla="*/ 360010 h 1106135"/>
                  <a:gd name="connsiteX16" fmla="*/ 993775 w 1825625"/>
                  <a:gd name="connsiteY16" fmla="*/ 718785 h 1106135"/>
                  <a:gd name="connsiteX17" fmla="*/ 774700 w 1825625"/>
                  <a:gd name="connsiteY17" fmla="*/ 226660 h 1106135"/>
                  <a:gd name="connsiteX18" fmla="*/ 282575 w 1825625"/>
                  <a:gd name="connsiteY18" fmla="*/ 1235 h 1106135"/>
                  <a:gd name="connsiteX19" fmla="*/ 6350 w 1825625"/>
                  <a:gd name="connsiteY19" fmla="*/ 318735 h 1106135"/>
                  <a:gd name="connsiteX20" fmla="*/ 73025 w 1825625"/>
                  <a:gd name="connsiteY20" fmla="*/ 534635 h 1106135"/>
                  <a:gd name="connsiteX21" fmla="*/ 219075 w 1825625"/>
                  <a:gd name="connsiteY21" fmla="*/ 671160 h 1106135"/>
                  <a:gd name="connsiteX0" fmla="*/ 219075 w 1825625"/>
                  <a:gd name="connsiteY0" fmla="*/ 671160 h 1106135"/>
                  <a:gd name="connsiteX1" fmla="*/ 69850 w 1825625"/>
                  <a:gd name="connsiteY1" fmla="*/ 712435 h 1106135"/>
                  <a:gd name="connsiteX2" fmla="*/ 0 w 1825625"/>
                  <a:gd name="connsiteY2" fmla="*/ 775935 h 1106135"/>
                  <a:gd name="connsiteX3" fmla="*/ 63500 w 1825625"/>
                  <a:gd name="connsiteY3" fmla="*/ 785460 h 1106135"/>
                  <a:gd name="connsiteX4" fmla="*/ 44450 w 1825625"/>
                  <a:gd name="connsiteY4" fmla="*/ 826735 h 1106135"/>
                  <a:gd name="connsiteX5" fmla="*/ 95250 w 1825625"/>
                  <a:gd name="connsiteY5" fmla="*/ 852135 h 1106135"/>
                  <a:gd name="connsiteX6" fmla="*/ 66675 w 1825625"/>
                  <a:gd name="connsiteY6" fmla="*/ 915635 h 1106135"/>
                  <a:gd name="connsiteX7" fmla="*/ 196850 w 1825625"/>
                  <a:gd name="connsiteY7" fmla="*/ 861660 h 1106135"/>
                  <a:gd name="connsiteX8" fmla="*/ 412750 w 1825625"/>
                  <a:gd name="connsiteY8" fmla="*/ 848960 h 1106135"/>
                  <a:gd name="connsiteX9" fmla="*/ 511175 w 1825625"/>
                  <a:gd name="connsiteY9" fmla="*/ 744185 h 1106135"/>
                  <a:gd name="connsiteX10" fmla="*/ 476250 w 1825625"/>
                  <a:gd name="connsiteY10" fmla="*/ 620360 h 1106135"/>
                  <a:gd name="connsiteX11" fmla="*/ 752475 w 1825625"/>
                  <a:gd name="connsiteY11" fmla="*/ 912460 h 1106135"/>
                  <a:gd name="connsiteX12" fmla="*/ 1311275 w 1825625"/>
                  <a:gd name="connsiteY12" fmla="*/ 1106135 h 1106135"/>
                  <a:gd name="connsiteX13" fmla="*/ 1825625 w 1825625"/>
                  <a:gd name="connsiteY13" fmla="*/ 623535 h 1106135"/>
                  <a:gd name="connsiteX14" fmla="*/ 1422400 w 1825625"/>
                  <a:gd name="connsiteY14" fmla="*/ 134585 h 1106135"/>
                  <a:gd name="connsiteX15" fmla="*/ 1003300 w 1825625"/>
                  <a:gd name="connsiteY15" fmla="*/ 360010 h 1106135"/>
                  <a:gd name="connsiteX16" fmla="*/ 993775 w 1825625"/>
                  <a:gd name="connsiteY16" fmla="*/ 718785 h 1106135"/>
                  <a:gd name="connsiteX17" fmla="*/ 774700 w 1825625"/>
                  <a:gd name="connsiteY17" fmla="*/ 226660 h 1106135"/>
                  <a:gd name="connsiteX18" fmla="*/ 282575 w 1825625"/>
                  <a:gd name="connsiteY18" fmla="*/ 1235 h 1106135"/>
                  <a:gd name="connsiteX19" fmla="*/ 6350 w 1825625"/>
                  <a:gd name="connsiteY19" fmla="*/ 318735 h 1106135"/>
                  <a:gd name="connsiteX20" fmla="*/ 73025 w 1825625"/>
                  <a:gd name="connsiteY20" fmla="*/ 534635 h 1106135"/>
                  <a:gd name="connsiteX21" fmla="*/ 219075 w 1825625"/>
                  <a:gd name="connsiteY21" fmla="*/ 671160 h 1106135"/>
                  <a:gd name="connsiteX0" fmla="*/ 219075 w 1825625"/>
                  <a:gd name="connsiteY0" fmla="*/ 676549 h 1111524"/>
                  <a:gd name="connsiteX1" fmla="*/ 69850 w 1825625"/>
                  <a:gd name="connsiteY1" fmla="*/ 717824 h 1111524"/>
                  <a:gd name="connsiteX2" fmla="*/ 0 w 1825625"/>
                  <a:gd name="connsiteY2" fmla="*/ 781324 h 1111524"/>
                  <a:gd name="connsiteX3" fmla="*/ 63500 w 1825625"/>
                  <a:gd name="connsiteY3" fmla="*/ 790849 h 1111524"/>
                  <a:gd name="connsiteX4" fmla="*/ 44450 w 1825625"/>
                  <a:gd name="connsiteY4" fmla="*/ 832124 h 1111524"/>
                  <a:gd name="connsiteX5" fmla="*/ 95250 w 1825625"/>
                  <a:gd name="connsiteY5" fmla="*/ 857524 h 1111524"/>
                  <a:gd name="connsiteX6" fmla="*/ 66675 w 1825625"/>
                  <a:gd name="connsiteY6" fmla="*/ 921024 h 1111524"/>
                  <a:gd name="connsiteX7" fmla="*/ 196850 w 1825625"/>
                  <a:gd name="connsiteY7" fmla="*/ 867049 h 1111524"/>
                  <a:gd name="connsiteX8" fmla="*/ 412750 w 1825625"/>
                  <a:gd name="connsiteY8" fmla="*/ 854349 h 1111524"/>
                  <a:gd name="connsiteX9" fmla="*/ 511175 w 1825625"/>
                  <a:gd name="connsiteY9" fmla="*/ 749574 h 1111524"/>
                  <a:gd name="connsiteX10" fmla="*/ 476250 w 1825625"/>
                  <a:gd name="connsiteY10" fmla="*/ 625749 h 1111524"/>
                  <a:gd name="connsiteX11" fmla="*/ 752475 w 1825625"/>
                  <a:gd name="connsiteY11" fmla="*/ 917849 h 1111524"/>
                  <a:gd name="connsiteX12" fmla="*/ 1311275 w 1825625"/>
                  <a:gd name="connsiteY12" fmla="*/ 1111524 h 1111524"/>
                  <a:gd name="connsiteX13" fmla="*/ 1825625 w 1825625"/>
                  <a:gd name="connsiteY13" fmla="*/ 628924 h 1111524"/>
                  <a:gd name="connsiteX14" fmla="*/ 1422400 w 1825625"/>
                  <a:gd name="connsiteY14" fmla="*/ 139974 h 1111524"/>
                  <a:gd name="connsiteX15" fmla="*/ 1003300 w 1825625"/>
                  <a:gd name="connsiteY15" fmla="*/ 365399 h 1111524"/>
                  <a:gd name="connsiteX16" fmla="*/ 993775 w 1825625"/>
                  <a:gd name="connsiteY16" fmla="*/ 724174 h 1111524"/>
                  <a:gd name="connsiteX17" fmla="*/ 774700 w 1825625"/>
                  <a:gd name="connsiteY17" fmla="*/ 232049 h 1111524"/>
                  <a:gd name="connsiteX18" fmla="*/ 282575 w 1825625"/>
                  <a:gd name="connsiteY18" fmla="*/ 6624 h 1111524"/>
                  <a:gd name="connsiteX19" fmla="*/ 6350 w 1825625"/>
                  <a:gd name="connsiteY19" fmla="*/ 324124 h 1111524"/>
                  <a:gd name="connsiteX20" fmla="*/ 73025 w 1825625"/>
                  <a:gd name="connsiteY20" fmla="*/ 540024 h 1111524"/>
                  <a:gd name="connsiteX21" fmla="*/ 219075 w 1825625"/>
                  <a:gd name="connsiteY21" fmla="*/ 676549 h 1111524"/>
                  <a:gd name="connsiteX0" fmla="*/ 219075 w 1825625"/>
                  <a:gd name="connsiteY0" fmla="*/ 678378 h 1113353"/>
                  <a:gd name="connsiteX1" fmla="*/ 69850 w 1825625"/>
                  <a:gd name="connsiteY1" fmla="*/ 719653 h 1113353"/>
                  <a:gd name="connsiteX2" fmla="*/ 0 w 1825625"/>
                  <a:gd name="connsiteY2" fmla="*/ 783153 h 1113353"/>
                  <a:gd name="connsiteX3" fmla="*/ 63500 w 1825625"/>
                  <a:gd name="connsiteY3" fmla="*/ 792678 h 1113353"/>
                  <a:gd name="connsiteX4" fmla="*/ 44450 w 1825625"/>
                  <a:gd name="connsiteY4" fmla="*/ 833953 h 1113353"/>
                  <a:gd name="connsiteX5" fmla="*/ 95250 w 1825625"/>
                  <a:gd name="connsiteY5" fmla="*/ 859353 h 1113353"/>
                  <a:gd name="connsiteX6" fmla="*/ 66675 w 1825625"/>
                  <a:gd name="connsiteY6" fmla="*/ 922853 h 1113353"/>
                  <a:gd name="connsiteX7" fmla="*/ 196850 w 1825625"/>
                  <a:gd name="connsiteY7" fmla="*/ 868878 h 1113353"/>
                  <a:gd name="connsiteX8" fmla="*/ 412750 w 1825625"/>
                  <a:gd name="connsiteY8" fmla="*/ 856178 h 1113353"/>
                  <a:gd name="connsiteX9" fmla="*/ 511175 w 1825625"/>
                  <a:gd name="connsiteY9" fmla="*/ 751403 h 1113353"/>
                  <a:gd name="connsiteX10" fmla="*/ 476250 w 1825625"/>
                  <a:gd name="connsiteY10" fmla="*/ 627578 h 1113353"/>
                  <a:gd name="connsiteX11" fmla="*/ 752475 w 1825625"/>
                  <a:gd name="connsiteY11" fmla="*/ 919678 h 1113353"/>
                  <a:gd name="connsiteX12" fmla="*/ 1311275 w 1825625"/>
                  <a:gd name="connsiteY12" fmla="*/ 1113353 h 1113353"/>
                  <a:gd name="connsiteX13" fmla="*/ 1825625 w 1825625"/>
                  <a:gd name="connsiteY13" fmla="*/ 630753 h 1113353"/>
                  <a:gd name="connsiteX14" fmla="*/ 1422400 w 1825625"/>
                  <a:gd name="connsiteY14" fmla="*/ 141803 h 1113353"/>
                  <a:gd name="connsiteX15" fmla="*/ 1003300 w 1825625"/>
                  <a:gd name="connsiteY15" fmla="*/ 367228 h 1113353"/>
                  <a:gd name="connsiteX16" fmla="*/ 993775 w 1825625"/>
                  <a:gd name="connsiteY16" fmla="*/ 726003 h 1113353"/>
                  <a:gd name="connsiteX17" fmla="*/ 774700 w 1825625"/>
                  <a:gd name="connsiteY17" fmla="*/ 233878 h 1113353"/>
                  <a:gd name="connsiteX18" fmla="*/ 282575 w 1825625"/>
                  <a:gd name="connsiteY18" fmla="*/ 8453 h 1113353"/>
                  <a:gd name="connsiteX19" fmla="*/ 6350 w 1825625"/>
                  <a:gd name="connsiteY19" fmla="*/ 325953 h 1113353"/>
                  <a:gd name="connsiteX20" fmla="*/ 73025 w 1825625"/>
                  <a:gd name="connsiteY20" fmla="*/ 541853 h 1113353"/>
                  <a:gd name="connsiteX21" fmla="*/ 219075 w 1825625"/>
                  <a:gd name="connsiteY21" fmla="*/ 678378 h 1113353"/>
                  <a:gd name="connsiteX0" fmla="*/ 219075 w 1825625"/>
                  <a:gd name="connsiteY0" fmla="*/ 678378 h 1113353"/>
                  <a:gd name="connsiteX1" fmla="*/ 69850 w 1825625"/>
                  <a:gd name="connsiteY1" fmla="*/ 719653 h 1113353"/>
                  <a:gd name="connsiteX2" fmla="*/ 0 w 1825625"/>
                  <a:gd name="connsiteY2" fmla="*/ 783153 h 1113353"/>
                  <a:gd name="connsiteX3" fmla="*/ 63500 w 1825625"/>
                  <a:gd name="connsiteY3" fmla="*/ 792678 h 1113353"/>
                  <a:gd name="connsiteX4" fmla="*/ 44450 w 1825625"/>
                  <a:gd name="connsiteY4" fmla="*/ 833953 h 1113353"/>
                  <a:gd name="connsiteX5" fmla="*/ 95250 w 1825625"/>
                  <a:gd name="connsiteY5" fmla="*/ 859353 h 1113353"/>
                  <a:gd name="connsiteX6" fmla="*/ 66675 w 1825625"/>
                  <a:gd name="connsiteY6" fmla="*/ 922853 h 1113353"/>
                  <a:gd name="connsiteX7" fmla="*/ 196850 w 1825625"/>
                  <a:gd name="connsiteY7" fmla="*/ 868878 h 1113353"/>
                  <a:gd name="connsiteX8" fmla="*/ 412750 w 1825625"/>
                  <a:gd name="connsiteY8" fmla="*/ 856178 h 1113353"/>
                  <a:gd name="connsiteX9" fmla="*/ 511175 w 1825625"/>
                  <a:gd name="connsiteY9" fmla="*/ 751403 h 1113353"/>
                  <a:gd name="connsiteX10" fmla="*/ 476250 w 1825625"/>
                  <a:gd name="connsiteY10" fmla="*/ 627578 h 1113353"/>
                  <a:gd name="connsiteX11" fmla="*/ 752475 w 1825625"/>
                  <a:gd name="connsiteY11" fmla="*/ 919678 h 1113353"/>
                  <a:gd name="connsiteX12" fmla="*/ 1311275 w 1825625"/>
                  <a:gd name="connsiteY12" fmla="*/ 1113353 h 1113353"/>
                  <a:gd name="connsiteX13" fmla="*/ 1825625 w 1825625"/>
                  <a:gd name="connsiteY13" fmla="*/ 630753 h 1113353"/>
                  <a:gd name="connsiteX14" fmla="*/ 1422400 w 1825625"/>
                  <a:gd name="connsiteY14" fmla="*/ 141803 h 1113353"/>
                  <a:gd name="connsiteX15" fmla="*/ 1003300 w 1825625"/>
                  <a:gd name="connsiteY15" fmla="*/ 367228 h 1113353"/>
                  <a:gd name="connsiteX16" fmla="*/ 993775 w 1825625"/>
                  <a:gd name="connsiteY16" fmla="*/ 726003 h 1113353"/>
                  <a:gd name="connsiteX17" fmla="*/ 774700 w 1825625"/>
                  <a:gd name="connsiteY17" fmla="*/ 233878 h 1113353"/>
                  <a:gd name="connsiteX18" fmla="*/ 282575 w 1825625"/>
                  <a:gd name="connsiteY18" fmla="*/ 8453 h 1113353"/>
                  <a:gd name="connsiteX19" fmla="*/ 6350 w 1825625"/>
                  <a:gd name="connsiteY19" fmla="*/ 325953 h 1113353"/>
                  <a:gd name="connsiteX20" fmla="*/ 73025 w 1825625"/>
                  <a:gd name="connsiteY20" fmla="*/ 541853 h 1113353"/>
                  <a:gd name="connsiteX21" fmla="*/ 219075 w 1825625"/>
                  <a:gd name="connsiteY21" fmla="*/ 678378 h 1113353"/>
                  <a:gd name="connsiteX0" fmla="*/ 219075 w 1825625"/>
                  <a:gd name="connsiteY0" fmla="*/ 678378 h 1122878"/>
                  <a:gd name="connsiteX1" fmla="*/ 69850 w 1825625"/>
                  <a:gd name="connsiteY1" fmla="*/ 719653 h 1122878"/>
                  <a:gd name="connsiteX2" fmla="*/ 0 w 1825625"/>
                  <a:gd name="connsiteY2" fmla="*/ 783153 h 1122878"/>
                  <a:gd name="connsiteX3" fmla="*/ 63500 w 1825625"/>
                  <a:gd name="connsiteY3" fmla="*/ 792678 h 1122878"/>
                  <a:gd name="connsiteX4" fmla="*/ 44450 w 1825625"/>
                  <a:gd name="connsiteY4" fmla="*/ 833953 h 1122878"/>
                  <a:gd name="connsiteX5" fmla="*/ 95250 w 1825625"/>
                  <a:gd name="connsiteY5" fmla="*/ 859353 h 1122878"/>
                  <a:gd name="connsiteX6" fmla="*/ 66675 w 1825625"/>
                  <a:gd name="connsiteY6" fmla="*/ 922853 h 1122878"/>
                  <a:gd name="connsiteX7" fmla="*/ 196850 w 1825625"/>
                  <a:gd name="connsiteY7" fmla="*/ 868878 h 1122878"/>
                  <a:gd name="connsiteX8" fmla="*/ 412750 w 1825625"/>
                  <a:gd name="connsiteY8" fmla="*/ 856178 h 1122878"/>
                  <a:gd name="connsiteX9" fmla="*/ 511175 w 1825625"/>
                  <a:gd name="connsiteY9" fmla="*/ 751403 h 1122878"/>
                  <a:gd name="connsiteX10" fmla="*/ 476250 w 1825625"/>
                  <a:gd name="connsiteY10" fmla="*/ 627578 h 1122878"/>
                  <a:gd name="connsiteX11" fmla="*/ 752475 w 1825625"/>
                  <a:gd name="connsiteY11" fmla="*/ 919678 h 1122878"/>
                  <a:gd name="connsiteX12" fmla="*/ 1349375 w 1825625"/>
                  <a:gd name="connsiteY12" fmla="*/ 1122878 h 1122878"/>
                  <a:gd name="connsiteX13" fmla="*/ 1825625 w 1825625"/>
                  <a:gd name="connsiteY13" fmla="*/ 630753 h 1122878"/>
                  <a:gd name="connsiteX14" fmla="*/ 1422400 w 1825625"/>
                  <a:gd name="connsiteY14" fmla="*/ 141803 h 1122878"/>
                  <a:gd name="connsiteX15" fmla="*/ 1003300 w 1825625"/>
                  <a:gd name="connsiteY15" fmla="*/ 367228 h 1122878"/>
                  <a:gd name="connsiteX16" fmla="*/ 993775 w 1825625"/>
                  <a:gd name="connsiteY16" fmla="*/ 726003 h 1122878"/>
                  <a:gd name="connsiteX17" fmla="*/ 774700 w 1825625"/>
                  <a:gd name="connsiteY17" fmla="*/ 233878 h 1122878"/>
                  <a:gd name="connsiteX18" fmla="*/ 282575 w 1825625"/>
                  <a:gd name="connsiteY18" fmla="*/ 8453 h 1122878"/>
                  <a:gd name="connsiteX19" fmla="*/ 6350 w 1825625"/>
                  <a:gd name="connsiteY19" fmla="*/ 325953 h 1122878"/>
                  <a:gd name="connsiteX20" fmla="*/ 73025 w 1825625"/>
                  <a:gd name="connsiteY20" fmla="*/ 541853 h 1122878"/>
                  <a:gd name="connsiteX21" fmla="*/ 219075 w 1825625"/>
                  <a:gd name="connsiteY21" fmla="*/ 678378 h 1122878"/>
                  <a:gd name="connsiteX0" fmla="*/ 219075 w 1825625"/>
                  <a:gd name="connsiteY0" fmla="*/ 678378 h 1125976"/>
                  <a:gd name="connsiteX1" fmla="*/ 69850 w 1825625"/>
                  <a:gd name="connsiteY1" fmla="*/ 719653 h 1125976"/>
                  <a:gd name="connsiteX2" fmla="*/ 0 w 1825625"/>
                  <a:gd name="connsiteY2" fmla="*/ 783153 h 1125976"/>
                  <a:gd name="connsiteX3" fmla="*/ 63500 w 1825625"/>
                  <a:gd name="connsiteY3" fmla="*/ 792678 h 1125976"/>
                  <a:gd name="connsiteX4" fmla="*/ 44450 w 1825625"/>
                  <a:gd name="connsiteY4" fmla="*/ 833953 h 1125976"/>
                  <a:gd name="connsiteX5" fmla="*/ 95250 w 1825625"/>
                  <a:gd name="connsiteY5" fmla="*/ 859353 h 1125976"/>
                  <a:gd name="connsiteX6" fmla="*/ 66675 w 1825625"/>
                  <a:gd name="connsiteY6" fmla="*/ 922853 h 1125976"/>
                  <a:gd name="connsiteX7" fmla="*/ 196850 w 1825625"/>
                  <a:gd name="connsiteY7" fmla="*/ 868878 h 1125976"/>
                  <a:gd name="connsiteX8" fmla="*/ 412750 w 1825625"/>
                  <a:gd name="connsiteY8" fmla="*/ 856178 h 1125976"/>
                  <a:gd name="connsiteX9" fmla="*/ 511175 w 1825625"/>
                  <a:gd name="connsiteY9" fmla="*/ 751403 h 1125976"/>
                  <a:gd name="connsiteX10" fmla="*/ 476250 w 1825625"/>
                  <a:gd name="connsiteY10" fmla="*/ 627578 h 1125976"/>
                  <a:gd name="connsiteX11" fmla="*/ 752475 w 1825625"/>
                  <a:gd name="connsiteY11" fmla="*/ 919678 h 1125976"/>
                  <a:gd name="connsiteX12" fmla="*/ 1349375 w 1825625"/>
                  <a:gd name="connsiteY12" fmla="*/ 1122878 h 1125976"/>
                  <a:gd name="connsiteX13" fmla="*/ 1825625 w 1825625"/>
                  <a:gd name="connsiteY13" fmla="*/ 630753 h 1125976"/>
                  <a:gd name="connsiteX14" fmla="*/ 1422400 w 1825625"/>
                  <a:gd name="connsiteY14" fmla="*/ 141803 h 1125976"/>
                  <a:gd name="connsiteX15" fmla="*/ 1003300 w 1825625"/>
                  <a:gd name="connsiteY15" fmla="*/ 367228 h 1125976"/>
                  <a:gd name="connsiteX16" fmla="*/ 993775 w 1825625"/>
                  <a:gd name="connsiteY16" fmla="*/ 726003 h 1125976"/>
                  <a:gd name="connsiteX17" fmla="*/ 774700 w 1825625"/>
                  <a:gd name="connsiteY17" fmla="*/ 233878 h 1125976"/>
                  <a:gd name="connsiteX18" fmla="*/ 282575 w 1825625"/>
                  <a:gd name="connsiteY18" fmla="*/ 8453 h 1125976"/>
                  <a:gd name="connsiteX19" fmla="*/ 6350 w 1825625"/>
                  <a:gd name="connsiteY19" fmla="*/ 325953 h 1125976"/>
                  <a:gd name="connsiteX20" fmla="*/ 73025 w 1825625"/>
                  <a:gd name="connsiteY20" fmla="*/ 541853 h 1125976"/>
                  <a:gd name="connsiteX21" fmla="*/ 219075 w 1825625"/>
                  <a:gd name="connsiteY21" fmla="*/ 678378 h 1125976"/>
                  <a:gd name="connsiteX0" fmla="*/ 219075 w 1829726"/>
                  <a:gd name="connsiteY0" fmla="*/ 678378 h 1125976"/>
                  <a:gd name="connsiteX1" fmla="*/ 69850 w 1829726"/>
                  <a:gd name="connsiteY1" fmla="*/ 719653 h 1125976"/>
                  <a:gd name="connsiteX2" fmla="*/ 0 w 1829726"/>
                  <a:gd name="connsiteY2" fmla="*/ 783153 h 1125976"/>
                  <a:gd name="connsiteX3" fmla="*/ 63500 w 1829726"/>
                  <a:gd name="connsiteY3" fmla="*/ 792678 h 1125976"/>
                  <a:gd name="connsiteX4" fmla="*/ 44450 w 1829726"/>
                  <a:gd name="connsiteY4" fmla="*/ 833953 h 1125976"/>
                  <a:gd name="connsiteX5" fmla="*/ 95250 w 1829726"/>
                  <a:gd name="connsiteY5" fmla="*/ 859353 h 1125976"/>
                  <a:gd name="connsiteX6" fmla="*/ 66675 w 1829726"/>
                  <a:gd name="connsiteY6" fmla="*/ 922853 h 1125976"/>
                  <a:gd name="connsiteX7" fmla="*/ 196850 w 1829726"/>
                  <a:gd name="connsiteY7" fmla="*/ 868878 h 1125976"/>
                  <a:gd name="connsiteX8" fmla="*/ 412750 w 1829726"/>
                  <a:gd name="connsiteY8" fmla="*/ 856178 h 1125976"/>
                  <a:gd name="connsiteX9" fmla="*/ 511175 w 1829726"/>
                  <a:gd name="connsiteY9" fmla="*/ 751403 h 1125976"/>
                  <a:gd name="connsiteX10" fmla="*/ 476250 w 1829726"/>
                  <a:gd name="connsiteY10" fmla="*/ 627578 h 1125976"/>
                  <a:gd name="connsiteX11" fmla="*/ 752475 w 1829726"/>
                  <a:gd name="connsiteY11" fmla="*/ 919678 h 1125976"/>
                  <a:gd name="connsiteX12" fmla="*/ 1349375 w 1829726"/>
                  <a:gd name="connsiteY12" fmla="*/ 1122878 h 1125976"/>
                  <a:gd name="connsiteX13" fmla="*/ 1825625 w 1829726"/>
                  <a:gd name="connsiteY13" fmla="*/ 630753 h 1125976"/>
                  <a:gd name="connsiteX14" fmla="*/ 1422400 w 1829726"/>
                  <a:gd name="connsiteY14" fmla="*/ 141803 h 1125976"/>
                  <a:gd name="connsiteX15" fmla="*/ 1003300 w 1829726"/>
                  <a:gd name="connsiteY15" fmla="*/ 367228 h 1125976"/>
                  <a:gd name="connsiteX16" fmla="*/ 993775 w 1829726"/>
                  <a:gd name="connsiteY16" fmla="*/ 726003 h 1125976"/>
                  <a:gd name="connsiteX17" fmla="*/ 774700 w 1829726"/>
                  <a:gd name="connsiteY17" fmla="*/ 233878 h 1125976"/>
                  <a:gd name="connsiteX18" fmla="*/ 282575 w 1829726"/>
                  <a:gd name="connsiteY18" fmla="*/ 8453 h 1125976"/>
                  <a:gd name="connsiteX19" fmla="*/ 6350 w 1829726"/>
                  <a:gd name="connsiteY19" fmla="*/ 325953 h 1125976"/>
                  <a:gd name="connsiteX20" fmla="*/ 73025 w 1829726"/>
                  <a:gd name="connsiteY20" fmla="*/ 541853 h 1125976"/>
                  <a:gd name="connsiteX21" fmla="*/ 219075 w 1829726"/>
                  <a:gd name="connsiteY21" fmla="*/ 678378 h 1125976"/>
                  <a:gd name="connsiteX0" fmla="*/ 219075 w 1826263"/>
                  <a:gd name="connsiteY0" fmla="*/ 678378 h 1125976"/>
                  <a:gd name="connsiteX1" fmla="*/ 69850 w 1826263"/>
                  <a:gd name="connsiteY1" fmla="*/ 719653 h 1125976"/>
                  <a:gd name="connsiteX2" fmla="*/ 0 w 1826263"/>
                  <a:gd name="connsiteY2" fmla="*/ 783153 h 1125976"/>
                  <a:gd name="connsiteX3" fmla="*/ 63500 w 1826263"/>
                  <a:gd name="connsiteY3" fmla="*/ 792678 h 1125976"/>
                  <a:gd name="connsiteX4" fmla="*/ 44450 w 1826263"/>
                  <a:gd name="connsiteY4" fmla="*/ 833953 h 1125976"/>
                  <a:gd name="connsiteX5" fmla="*/ 95250 w 1826263"/>
                  <a:gd name="connsiteY5" fmla="*/ 859353 h 1125976"/>
                  <a:gd name="connsiteX6" fmla="*/ 66675 w 1826263"/>
                  <a:gd name="connsiteY6" fmla="*/ 922853 h 1125976"/>
                  <a:gd name="connsiteX7" fmla="*/ 196850 w 1826263"/>
                  <a:gd name="connsiteY7" fmla="*/ 868878 h 1125976"/>
                  <a:gd name="connsiteX8" fmla="*/ 412750 w 1826263"/>
                  <a:gd name="connsiteY8" fmla="*/ 856178 h 1125976"/>
                  <a:gd name="connsiteX9" fmla="*/ 511175 w 1826263"/>
                  <a:gd name="connsiteY9" fmla="*/ 751403 h 1125976"/>
                  <a:gd name="connsiteX10" fmla="*/ 476250 w 1826263"/>
                  <a:gd name="connsiteY10" fmla="*/ 627578 h 1125976"/>
                  <a:gd name="connsiteX11" fmla="*/ 752475 w 1826263"/>
                  <a:gd name="connsiteY11" fmla="*/ 919678 h 1125976"/>
                  <a:gd name="connsiteX12" fmla="*/ 1349375 w 1826263"/>
                  <a:gd name="connsiteY12" fmla="*/ 1122878 h 1125976"/>
                  <a:gd name="connsiteX13" fmla="*/ 1825625 w 1826263"/>
                  <a:gd name="connsiteY13" fmla="*/ 630753 h 1125976"/>
                  <a:gd name="connsiteX14" fmla="*/ 1441450 w 1826263"/>
                  <a:gd name="connsiteY14" fmla="*/ 116403 h 1125976"/>
                  <a:gd name="connsiteX15" fmla="*/ 1003300 w 1826263"/>
                  <a:gd name="connsiteY15" fmla="*/ 367228 h 1125976"/>
                  <a:gd name="connsiteX16" fmla="*/ 993775 w 1826263"/>
                  <a:gd name="connsiteY16" fmla="*/ 726003 h 1125976"/>
                  <a:gd name="connsiteX17" fmla="*/ 774700 w 1826263"/>
                  <a:gd name="connsiteY17" fmla="*/ 233878 h 1125976"/>
                  <a:gd name="connsiteX18" fmla="*/ 282575 w 1826263"/>
                  <a:gd name="connsiteY18" fmla="*/ 8453 h 1125976"/>
                  <a:gd name="connsiteX19" fmla="*/ 6350 w 1826263"/>
                  <a:gd name="connsiteY19" fmla="*/ 325953 h 1125976"/>
                  <a:gd name="connsiteX20" fmla="*/ 73025 w 1826263"/>
                  <a:gd name="connsiteY20" fmla="*/ 541853 h 1125976"/>
                  <a:gd name="connsiteX21" fmla="*/ 219075 w 1826263"/>
                  <a:gd name="connsiteY21" fmla="*/ 678378 h 1125976"/>
                  <a:gd name="connsiteX0" fmla="*/ 219075 w 1827026"/>
                  <a:gd name="connsiteY0" fmla="*/ 678378 h 1125976"/>
                  <a:gd name="connsiteX1" fmla="*/ 69850 w 1827026"/>
                  <a:gd name="connsiteY1" fmla="*/ 719653 h 1125976"/>
                  <a:gd name="connsiteX2" fmla="*/ 0 w 1827026"/>
                  <a:gd name="connsiteY2" fmla="*/ 783153 h 1125976"/>
                  <a:gd name="connsiteX3" fmla="*/ 63500 w 1827026"/>
                  <a:gd name="connsiteY3" fmla="*/ 792678 h 1125976"/>
                  <a:gd name="connsiteX4" fmla="*/ 44450 w 1827026"/>
                  <a:gd name="connsiteY4" fmla="*/ 833953 h 1125976"/>
                  <a:gd name="connsiteX5" fmla="*/ 95250 w 1827026"/>
                  <a:gd name="connsiteY5" fmla="*/ 859353 h 1125976"/>
                  <a:gd name="connsiteX6" fmla="*/ 66675 w 1827026"/>
                  <a:gd name="connsiteY6" fmla="*/ 922853 h 1125976"/>
                  <a:gd name="connsiteX7" fmla="*/ 196850 w 1827026"/>
                  <a:gd name="connsiteY7" fmla="*/ 868878 h 1125976"/>
                  <a:gd name="connsiteX8" fmla="*/ 412750 w 1827026"/>
                  <a:gd name="connsiteY8" fmla="*/ 856178 h 1125976"/>
                  <a:gd name="connsiteX9" fmla="*/ 511175 w 1827026"/>
                  <a:gd name="connsiteY9" fmla="*/ 751403 h 1125976"/>
                  <a:gd name="connsiteX10" fmla="*/ 476250 w 1827026"/>
                  <a:gd name="connsiteY10" fmla="*/ 627578 h 1125976"/>
                  <a:gd name="connsiteX11" fmla="*/ 752475 w 1827026"/>
                  <a:gd name="connsiteY11" fmla="*/ 919678 h 1125976"/>
                  <a:gd name="connsiteX12" fmla="*/ 1349375 w 1827026"/>
                  <a:gd name="connsiteY12" fmla="*/ 1122878 h 1125976"/>
                  <a:gd name="connsiteX13" fmla="*/ 1825625 w 1827026"/>
                  <a:gd name="connsiteY13" fmla="*/ 630753 h 1125976"/>
                  <a:gd name="connsiteX14" fmla="*/ 1441450 w 1827026"/>
                  <a:gd name="connsiteY14" fmla="*/ 116403 h 1125976"/>
                  <a:gd name="connsiteX15" fmla="*/ 1003300 w 1827026"/>
                  <a:gd name="connsiteY15" fmla="*/ 367228 h 1125976"/>
                  <a:gd name="connsiteX16" fmla="*/ 993775 w 1827026"/>
                  <a:gd name="connsiteY16" fmla="*/ 726003 h 1125976"/>
                  <a:gd name="connsiteX17" fmla="*/ 774700 w 1827026"/>
                  <a:gd name="connsiteY17" fmla="*/ 233878 h 1125976"/>
                  <a:gd name="connsiteX18" fmla="*/ 282575 w 1827026"/>
                  <a:gd name="connsiteY18" fmla="*/ 8453 h 1125976"/>
                  <a:gd name="connsiteX19" fmla="*/ 6350 w 1827026"/>
                  <a:gd name="connsiteY19" fmla="*/ 325953 h 1125976"/>
                  <a:gd name="connsiteX20" fmla="*/ 73025 w 1827026"/>
                  <a:gd name="connsiteY20" fmla="*/ 541853 h 1125976"/>
                  <a:gd name="connsiteX21" fmla="*/ 219075 w 1827026"/>
                  <a:gd name="connsiteY21" fmla="*/ 678378 h 1125976"/>
                  <a:gd name="connsiteX0" fmla="*/ 219075 w 1827026"/>
                  <a:gd name="connsiteY0" fmla="*/ 678378 h 1125976"/>
                  <a:gd name="connsiteX1" fmla="*/ 69850 w 1827026"/>
                  <a:gd name="connsiteY1" fmla="*/ 719653 h 1125976"/>
                  <a:gd name="connsiteX2" fmla="*/ 0 w 1827026"/>
                  <a:gd name="connsiteY2" fmla="*/ 783153 h 1125976"/>
                  <a:gd name="connsiteX3" fmla="*/ 63500 w 1827026"/>
                  <a:gd name="connsiteY3" fmla="*/ 792678 h 1125976"/>
                  <a:gd name="connsiteX4" fmla="*/ 44450 w 1827026"/>
                  <a:gd name="connsiteY4" fmla="*/ 833953 h 1125976"/>
                  <a:gd name="connsiteX5" fmla="*/ 95250 w 1827026"/>
                  <a:gd name="connsiteY5" fmla="*/ 859353 h 1125976"/>
                  <a:gd name="connsiteX6" fmla="*/ 66675 w 1827026"/>
                  <a:gd name="connsiteY6" fmla="*/ 922853 h 1125976"/>
                  <a:gd name="connsiteX7" fmla="*/ 196850 w 1827026"/>
                  <a:gd name="connsiteY7" fmla="*/ 868878 h 1125976"/>
                  <a:gd name="connsiteX8" fmla="*/ 412750 w 1827026"/>
                  <a:gd name="connsiteY8" fmla="*/ 856178 h 1125976"/>
                  <a:gd name="connsiteX9" fmla="*/ 511175 w 1827026"/>
                  <a:gd name="connsiteY9" fmla="*/ 751403 h 1125976"/>
                  <a:gd name="connsiteX10" fmla="*/ 476250 w 1827026"/>
                  <a:gd name="connsiteY10" fmla="*/ 627578 h 1125976"/>
                  <a:gd name="connsiteX11" fmla="*/ 752475 w 1827026"/>
                  <a:gd name="connsiteY11" fmla="*/ 919678 h 1125976"/>
                  <a:gd name="connsiteX12" fmla="*/ 1349375 w 1827026"/>
                  <a:gd name="connsiteY12" fmla="*/ 1122878 h 1125976"/>
                  <a:gd name="connsiteX13" fmla="*/ 1825625 w 1827026"/>
                  <a:gd name="connsiteY13" fmla="*/ 630753 h 1125976"/>
                  <a:gd name="connsiteX14" fmla="*/ 1441450 w 1827026"/>
                  <a:gd name="connsiteY14" fmla="*/ 116403 h 1125976"/>
                  <a:gd name="connsiteX15" fmla="*/ 1003300 w 1827026"/>
                  <a:gd name="connsiteY15" fmla="*/ 367228 h 1125976"/>
                  <a:gd name="connsiteX16" fmla="*/ 993775 w 1827026"/>
                  <a:gd name="connsiteY16" fmla="*/ 726003 h 1125976"/>
                  <a:gd name="connsiteX17" fmla="*/ 774700 w 1827026"/>
                  <a:gd name="connsiteY17" fmla="*/ 233878 h 1125976"/>
                  <a:gd name="connsiteX18" fmla="*/ 282575 w 1827026"/>
                  <a:gd name="connsiteY18" fmla="*/ 8453 h 1125976"/>
                  <a:gd name="connsiteX19" fmla="*/ 6350 w 1827026"/>
                  <a:gd name="connsiteY19" fmla="*/ 325953 h 1125976"/>
                  <a:gd name="connsiteX20" fmla="*/ 73025 w 1827026"/>
                  <a:gd name="connsiteY20" fmla="*/ 541853 h 1125976"/>
                  <a:gd name="connsiteX21" fmla="*/ 219075 w 1827026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8378 h 1125976"/>
                  <a:gd name="connsiteX1" fmla="*/ 69850 w 1829514"/>
                  <a:gd name="connsiteY1" fmla="*/ 719653 h 1125976"/>
                  <a:gd name="connsiteX2" fmla="*/ 0 w 1829514"/>
                  <a:gd name="connsiteY2" fmla="*/ 783153 h 1125976"/>
                  <a:gd name="connsiteX3" fmla="*/ 63500 w 1829514"/>
                  <a:gd name="connsiteY3" fmla="*/ 792678 h 1125976"/>
                  <a:gd name="connsiteX4" fmla="*/ 44450 w 1829514"/>
                  <a:gd name="connsiteY4" fmla="*/ 833953 h 1125976"/>
                  <a:gd name="connsiteX5" fmla="*/ 95250 w 1829514"/>
                  <a:gd name="connsiteY5" fmla="*/ 859353 h 1125976"/>
                  <a:gd name="connsiteX6" fmla="*/ 66675 w 1829514"/>
                  <a:gd name="connsiteY6" fmla="*/ 922853 h 1125976"/>
                  <a:gd name="connsiteX7" fmla="*/ 196850 w 1829514"/>
                  <a:gd name="connsiteY7" fmla="*/ 868878 h 1125976"/>
                  <a:gd name="connsiteX8" fmla="*/ 412750 w 1829514"/>
                  <a:gd name="connsiteY8" fmla="*/ 856178 h 1125976"/>
                  <a:gd name="connsiteX9" fmla="*/ 511175 w 1829514"/>
                  <a:gd name="connsiteY9" fmla="*/ 751403 h 1125976"/>
                  <a:gd name="connsiteX10" fmla="*/ 476250 w 1829514"/>
                  <a:gd name="connsiteY10" fmla="*/ 627578 h 1125976"/>
                  <a:gd name="connsiteX11" fmla="*/ 752475 w 1829514"/>
                  <a:gd name="connsiteY11" fmla="*/ 919678 h 1125976"/>
                  <a:gd name="connsiteX12" fmla="*/ 1349375 w 1829514"/>
                  <a:gd name="connsiteY12" fmla="*/ 1122878 h 1125976"/>
                  <a:gd name="connsiteX13" fmla="*/ 1825625 w 1829514"/>
                  <a:gd name="connsiteY13" fmla="*/ 630753 h 1125976"/>
                  <a:gd name="connsiteX14" fmla="*/ 1485900 w 1829514"/>
                  <a:gd name="connsiteY14" fmla="*/ 119578 h 1125976"/>
                  <a:gd name="connsiteX15" fmla="*/ 1003300 w 1829514"/>
                  <a:gd name="connsiteY15" fmla="*/ 367228 h 1125976"/>
                  <a:gd name="connsiteX16" fmla="*/ 993775 w 1829514"/>
                  <a:gd name="connsiteY16" fmla="*/ 726003 h 1125976"/>
                  <a:gd name="connsiteX17" fmla="*/ 774700 w 1829514"/>
                  <a:gd name="connsiteY17" fmla="*/ 233878 h 1125976"/>
                  <a:gd name="connsiteX18" fmla="*/ 282575 w 1829514"/>
                  <a:gd name="connsiteY18" fmla="*/ 8453 h 1125976"/>
                  <a:gd name="connsiteX19" fmla="*/ 6350 w 1829514"/>
                  <a:gd name="connsiteY19" fmla="*/ 325953 h 1125976"/>
                  <a:gd name="connsiteX20" fmla="*/ 73025 w 1829514"/>
                  <a:gd name="connsiteY20" fmla="*/ 541853 h 1125976"/>
                  <a:gd name="connsiteX21" fmla="*/ 219075 w 1829514"/>
                  <a:gd name="connsiteY21" fmla="*/ 678378 h 1125976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7134 h 1124732"/>
                  <a:gd name="connsiteX1" fmla="*/ 69850 w 1829514"/>
                  <a:gd name="connsiteY1" fmla="*/ 718409 h 1124732"/>
                  <a:gd name="connsiteX2" fmla="*/ 0 w 1829514"/>
                  <a:gd name="connsiteY2" fmla="*/ 781909 h 1124732"/>
                  <a:gd name="connsiteX3" fmla="*/ 63500 w 1829514"/>
                  <a:gd name="connsiteY3" fmla="*/ 791434 h 1124732"/>
                  <a:gd name="connsiteX4" fmla="*/ 44450 w 1829514"/>
                  <a:gd name="connsiteY4" fmla="*/ 832709 h 1124732"/>
                  <a:gd name="connsiteX5" fmla="*/ 95250 w 1829514"/>
                  <a:gd name="connsiteY5" fmla="*/ 858109 h 1124732"/>
                  <a:gd name="connsiteX6" fmla="*/ 66675 w 1829514"/>
                  <a:gd name="connsiteY6" fmla="*/ 921609 h 1124732"/>
                  <a:gd name="connsiteX7" fmla="*/ 196850 w 1829514"/>
                  <a:gd name="connsiteY7" fmla="*/ 867634 h 1124732"/>
                  <a:gd name="connsiteX8" fmla="*/ 412750 w 1829514"/>
                  <a:gd name="connsiteY8" fmla="*/ 854934 h 1124732"/>
                  <a:gd name="connsiteX9" fmla="*/ 511175 w 1829514"/>
                  <a:gd name="connsiteY9" fmla="*/ 750159 h 1124732"/>
                  <a:gd name="connsiteX10" fmla="*/ 476250 w 1829514"/>
                  <a:gd name="connsiteY10" fmla="*/ 626334 h 1124732"/>
                  <a:gd name="connsiteX11" fmla="*/ 752475 w 1829514"/>
                  <a:gd name="connsiteY11" fmla="*/ 918434 h 1124732"/>
                  <a:gd name="connsiteX12" fmla="*/ 1349375 w 1829514"/>
                  <a:gd name="connsiteY12" fmla="*/ 1121634 h 1124732"/>
                  <a:gd name="connsiteX13" fmla="*/ 1825625 w 1829514"/>
                  <a:gd name="connsiteY13" fmla="*/ 629509 h 1124732"/>
                  <a:gd name="connsiteX14" fmla="*/ 1485900 w 1829514"/>
                  <a:gd name="connsiteY14" fmla="*/ 118334 h 1124732"/>
                  <a:gd name="connsiteX15" fmla="*/ 1003300 w 1829514"/>
                  <a:gd name="connsiteY15" fmla="*/ 365984 h 1124732"/>
                  <a:gd name="connsiteX16" fmla="*/ 1031875 w 1829514"/>
                  <a:gd name="connsiteY16" fmla="*/ 766034 h 1124732"/>
                  <a:gd name="connsiteX17" fmla="*/ 774700 w 1829514"/>
                  <a:gd name="connsiteY17" fmla="*/ 232634 h 1124732"/>
                  <a:gd name="connsiteX18" fmla="*/ 282575 w 1829514"/>
                  <a:gd name="connsiteY18" fmla="*/ 7209 h 1124732"/>
                  <a:gd name="connsiteX19" fmla="*/ 6350 w 1829514"/>
                  <a:gd name="connsiteY19" fmla="*/ 324709 h 1124732"/>
                  <a:gd name="connsiteX20" fmla="*/ 73025 w 1829514"/>
                  <a:gd name="connsiteY20" fmla="*/ 540609 h 1124732"/>
                  <a:gd name="connsiteX21" fmla="*/ 219075 w 1829514"/>
                  <a:gd name="connsiteY21" fmla="*/ 677134 h 1124732"/>
                  <a:gd name="connsiteX0" fmla="*/ 219075 w 1829514"/>
                  <a:gd name="connsiteY0" fmla="*/ 679491 h 1127089"/>
                  <a:gd name="connsiteX1" fmla="*/ 69850 w 1829514"/>
                  <a:gd name="connsiteY1" fmla="*/ 720766 h 1127089"/>
                  <a:gd name="connsiteX2" fmla="*/ 0 w 1829514"/>
                  <a:gd name="connsiteY2" fmla="*/ 784266 h 1127089"/>
                  <a:gd name="connsiteX3" fmla="*/ 63500 w 1829514"/>
                  <a:gd name="connsiteY3" fmla="*/ 793791 h 1127089"/>
                  <a:gd name="connsiteX4" fmla="*/ 44450 w 1829514"/>
                  <a:gd name="connsiteY4" fmla="*/ 835066 h 1127089"/>
                  <a:gd name="connsiteX5" fmla="*/ 95250 w 1829514"/>
                  <a:gd name="connsiteY5" fmla="*/ 860466 h 1127089"/>
                  <a:gd name="connsiteX6" fmla="*/ 66675 w 1829514"/>
                  <a:gd name="connsiteY6" fmla="*/ 923966 h 1127089"/>
                  <a:gd name="connsiteX7" fmla="*/ 196850 w 1829514"/>
                  <a:gd name="connsiteY7" fmla="*/ 869991 h 1127089"/>
                  <a:gd name="connsiteX8" fmla="*/ 412750 w 1829514"/>
                  <a:gd name="connsiteY8" fmla="*/ 857291 h 1127089"/>
                  <a:gd name="connsiteX9" fmla="*/ 511175 w 1829514"/>
                  <a:gd name="connsiteY9" fmla="*/ 752516 h 1127089"/>
                  <a:gd name="connsiteX10" fmla="*/ 476250 w 1829514"/>
                  <a:gd name="connsiteY10" fmla="*/ 628691 h 1127089"/>
                  <a:gd name="connsiteX11" fmla="*/ 752475 w 1829514"/>
                  <a:gd name="connsiteY11" fmla="*/ 920791 h 1127089"/>
                  <a:gd name="connsiteX12" fmla="*/ 1349375 w 1829514"/>
                  <a:gd name="connsiteY12" fmla="*/ 1123991 h 1127089"/>
                  <a:gd name="connsiteX13" fmla="*/ 1825625 w 1829514"/>
                  <a:gd name="connsiteY13" fmla="*/ 631866 h 1127089"/>
                  <a:gd name="connsiteX14" fmla="*/ 1485900 w 1829514"/>
                  <a:gd name="connsiteY14" fmla="*/ 120691 h 1127089"/>
                  <a:gd name="connsiteX15" fmla="*/ 1003300 w 1829514"/>
                  <a:gd name="connsiteY15" fmla="*/ 368341 h 1127089"/>
                  <a:gd name="connsiteX16" fmla="*/ 1031875 w 1829514"/>
                  <a:gd name="connsiteY16" fmla="*/ 768391 h 1127089"/>
                  <a:gd name="connsiteX17" fmla="*/ 774700 w 1829514"/>
                  <a:gd name="connsiteY17" fmla="*/ 234991 h 1127089"/>
                  <a:gd name="connsiteX18" fmla="*/ 282575 w 1829514"/>
                  <a:gd name="connsiteY18" fmla="*/ 9566 h 1127089"/>
                  <a:gd name="connsiteX19" fmla="*/ 6350 w 1829514"/>
                  <a:gd name="connsiteY19" fmla="*/ 327066 h 1127089"/>
                  <a:gd name="connsiteX20" fmla="*/ 73025 w 1829514"/>
                  <a:gd name="connsiteY20" fmla="*/ 542966 h 1127089"/>
                  <a:gd name="connsiteX21" fmla="*/ 219075 w 1829514"/>
                  <a:gd name="connsiteY21" fmla="*/ 679491 h 1127089"/>
                  <a:gd name="connsiteX0" fmla="*/ 219075 w 1828222"/>
                  <a:gd name="connsiteY0" fmla="*/ 679491 h 1127089"/>
                  <a:gd name="connsiteX1" fmla="*/ 69850 w 1828222"/>
                  <a:gd name="connsiteY1" fmla="*/ 720766 h 1127089"/>
                  <a:gd name="connsiteX2" fmla="*/ 0 w 1828222"/>
                  <a:gd name="connsiteY2" fmla="*/ 784266 h 1127089"/>
                  <a:gd name="connsiteX3" fmla="*/ 63500 w 1828222"/>
                  <a:gd name="connsiteY3" fmla="*/ 793791 h 1127089"/>
                  <a:gd name="connsiteX4" fmla="*/ 44450 w 1828222"/>
                  <a:gd name="connsiteY4" fmla="*/ 835066 h 1127089"/>
                  <a:gd name="connsiteX5" fmla="*/ 95250 w 1828222"/>
                  <a:gd name="connsiteY5" fmla="*/ 860466 h 1127089"/>
                  <a:gd name="connsiteX6" fmla="*/ 66675 w 1828222"/>
                  <a:gd name="connsiteY6" fmla="*/ 923966 h 1127089"/>
                  <a:gd name="connsiteX7" fmla="*/ 196850 w 1828222"/>
                  <a:gd name="connsiteY7" fmla="*/ 869991 h 1127089"/>
                  <a:gd name="connsiteX8" fmla="*/ 412750 w 1828222"/>
                  <a:gd name="connsiteY8" fmla="*/ 857291 h 1127089"/>
                  <a:gd name="connsiteX9" fmla="*/ 511175 w 1828222"/>
                  <a:gd name="connsiteY9" fmla="*/ 752516 h 1127089"/>
                  <a:gd name="connsiteX10" fmla="*/ 476250 w 1828222"/>
                  <a:gd name="connsiteY10" fmla="*/ 628691 h 1127089"/>
                  <a:gd name="connsiteX11" fmla="*/ 752475 w 1828222"/>
                  <a:gd name="connsiteY11" fmla="*/ 920791 h 1127089"/>
                  <a:gd name="connsiteX12" fmla="*/ 1349375 w 1828222"/>
                  <a:gd name="connsiteY12" fmla="*/ 1123991 h 1127089"/>
                  <a:gd name="connsiteX13" fmla="*/ 1825625 w 1828222"/>
                  <a:gd name="connsiteY13" fmla="*/ 631866 h 1127089"/>
                  <a:gd name="connsiteX14" fmla="*/ 1466850 w 1828222"/>
                  <a:gd name="connsiteY14" fmla="*/ 120691 h 1127089"/>
                  <a:gd name="connsiteX15" fmla="*/ 1003300 w 1828222"/>
                  <a:gd name="connsiteY15" fmla="*/ 368341 h 1127089"/>
                  <a:gd name="connsiteX16" fmla="*/ 1031875 w 1828222"/>
                  <a:gd name="connsiteY16" fmla="*/ 768391 h 1127089"/>
                  <a:gd name="connsiteX17" fmla="*/ 774700 w 1828222"/>
                  <a:gd name="connsiteY17" fmla="*/ 234991 h 1127089"/>
                  <a:gd name="connsiteX18" fmla="*/ 282575 w 1828222"/>
                  <a:gd name="connsiteY18" fmla="*/ 9566 h 1127089"/>
                  <a:gd name="connsiteX19" fmla="*/ 6350 w 1828222"/>
                  <a:gd name="connsiteY19" fmla="*/ 327066 h 1127089"/>
                  <a:gd name="connsiteX20" fmla="*/ 73025 w 1828222"/>
                  <a:gd name="connsiteY20" fmla="*/ 542966 h 1127089"/>
                  <a:gd name="connsiteX21" fmla="*/ 219075 w 1828222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11175 w 1828435"/>
                  <a:gd name="connsiteY9" fmla="*/ 7525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76250 w 1828435"/>
                  <a:gd name="connsiteY10" fmla="*/ 6286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63550 w 1828435"/>
                  <a:gd name="connsiteY10" fmla="*/ 581066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38150 w 1828435"/>
                  <a:gd name="connsiteY10" fmla="*/ 5651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7089"/>
                  <a:gd name="connsiteX1" fmla="*/ 69850 w 1828435"/>
                  <a:gd name="connsiteY1" fmla="*/ 720766 h 1127089"/>
                  <a:gd name="connsiteX2" fmla="*/ 0 w 1828435"/>
                  <a:gd name="connsiteY2" fmla="*/ 784266 h 1127089"/>
                  <a:gd name="connsiteX3" fmla="*/ 63500 w 1828435"/>
                  <a:gd name="connsiteY3" fmla="*/ 793791 h 1127089"/>
                  <a:gd name="connsiteX4" fmla="*/ 44450 w 1828435"/>
                  <a:gd name="connsiteY4" fmla="*/ 835066 h 1127089"/>
                  <a:gd name="connsiteX5" fmla="*/ 95250 w 1828435"/>
                  <a:gd name="connsiteY5" fmla="*/ 860466 h 1127089"/>
                  <a:gd name="connsiteX6" fmla="*/ 66675 w 1828435"/>
                  <a:gd name="connsiteY6" fmla="*/ 923966 h 1127089"/>
                  <a:gd name="connsiteX7" fmla="*/ 196850 w 1828435"/>
                  <a:gd name="connsiteY7" fmla="*/ 869991 h 1127089"/>
                  <a:gd name="connsiteX8" fmla="*/ 412750 w 1828435"/>
                  <a:gd name="connsiteY8" fmla="*/ 857291 h 1127089"/>
                  <a:gd name="connsiteX9" fmla="*/ 527050 w 1828435"/>
                  <a:gd name="connsiteY9" fmla="*/ 790616 h 1127089"/>
                  <a:gd name="connsiteX10" fmla="*/ 438150 w 1828435"/>
                  <a:gd name="connsiteY10" fmla="*/ 565191 h 1127089"/>
                  <a:gd name="connsiteX11" fmla="*/ 752475 w 1828435"/>
                  <a:gd name="connsiteY11" fmla="*/ 920791 h 1127089"/>
                  <a:gd name="connsiteX12" fmla="*/ 1349375 w 1828435"/>
                  <a:gd name="connsiteY12" fmla="*/ 1123991 h 1127089"/>
                  <a:gd name="connsiteX13" fmla="*/ 1825625 w 1828435"/>
                  <a:gd name="connsiteY13" fmla="*/ 631866 h 1127089"/>
                  <a:gd name="connsiteX14" fmla="*/ 1466850 w 1828435"/>
                  <a:gd name="connsiteY14" fmla="*/ 120691 h 1127089"/>
                  <a:gd name="connsiteX15" fmla="*/ 1003300 w 1828435"/>
                  <a:gd name="connsiteY15" fmla="*/ 368341 h 1127089"/>
                  <a:gd name="connsiteX16" fmla="*/ 1031875 w 1828435"/>
                  <a:gd name="connsiteY16" fmla="*/ 768391 h 1127089"/>
                  <a:gd name="connsiteX17" fmla="*/ 774700 w 1828435"/>
                  <a:gd name="connsiteY17" fmla="*/ 234991 h 1127089"/>
                  <a:gd name="connsiteX18" fmla="*/ 282575 w 1828435"/>
                  <a:gd name="connsiteY18" fmla="*/ 9566 h 1127089"/>
                  <a:gd name="connsiteX19" fmla="*/ 6350 w 1828435"/>
                  <a:gd name="connsiteY19" fmla="*/ 327066 h 1127089"/>
                  <a:gd name="connsiteX20" fmla="*/ 73025 w 1828435"/>
                  <a:gd name="connsiteY20" fmla="*/ 542966 h 1127089"/>
                  <a:gd name="connsiteX21" fmla="*/ 219075 w 1828435"/>
                  <a:gd name="connsiteY21" fmla="*/ 679491 h 1127089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12750 w 1828435"/>
                  <a:gd name="connsiteY8" fmla="*/ 857291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12750 w 1828435"/>
                  <a:gd name="connsiteY8" fmla="*/ 857291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196850 w 1828435"/>
                  <a:gd name="connsiteY7" fmla="*/ 8699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69850 w 1828435"/>
                  <a:gd name="connsiteY1" fmla="*/ 72076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44450 w 1828435"/>
                  <a:gd name="connsiteY4" fmla="*/ 835066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8485"/>
                  <a:gd name="connsiteX1" fmla="*/ 79375 w 1828435"/>
                  <a:gd name="connsiteY1" fmla="*/ 714416 h 1128485"/>
                  <a:gd name="connsiteX2" fmla="*/ 0 w 1828435"/>
                  <a:gd name="connsiteY2" fmla="*/ 784266 h 1128485"/>
                  <a:gd name="connsiteX3" fmla="*/ 63500 w 1828435"/>
                  <a:gd name="connsiteY3" fmla="*/ 793791 h 1128485"/>
                  <a:gd name="connsiteX4" fmla="*/ 37306 w 1828435"/>
                  <a:gd name="connsiteY4" fmla="*/ 844591 h 1128485"/>
                  <a:gd name="connsiteX5" fmla="*/ 95250 w 1828435"/>
                  <a:gd name="connsiteY5" fmla="*/ 860466 h 1128485"/>
                  <a:gd name="connsiteX6" fmla="*/ 66675 w 1828435"/>
                  <a:gd name="connsiteY6" fmla="*/ 923966 h 1128485"/>
                  <a:gd name="connsiteX7" fmla="*/ 209550 w 1828435"/>
                  <a:gd name="connsiteY7" fmla="*/ 882691 h 1128485"/>
                  <a:gd name="connsiteX8" fmla="*/ 406400 w 1828435"/>
                  <a:gd name="connsiteY8" fmla="*/ 866816 h 1128485"/>
                  <a:gd name="connsiteX9" fmla="*/ 527050 w 1828435"/>
                  <a:gd name="connsiteY9" fmla="*/ 790616 h 1128485"/>
                  <a:gd name="connsiteX10" fmla="*/ 438150 w 1828435"/>
                  <a:gd name="connsiteY10" fmla="*/ 565191 h 1128485"/>
                  <a:gd name="connsiteX11" fmla="*/ 752475 w 1828435"/>
                  <a:gd name="connsiteY11" fmla="*/ 920791 h 1128485"/>
                  <a:gd name="connsiteX12" fmla="*/ 1349375 w 1828435"/>
                  <a:gd name="connsiteY12" fmla="*/ 1123991 h 1128485"/>
                  <a:gd name="connsiteX13" fmla="*/ 1825625 w 1828435"/>
                  <a:gd name="connsiteY13" fmla="*/ 631866 h 1128485"/>
                  <a:gd name="connsiteX14" fmla="*/ 1466850 w 1828435"/>
                  <a:gd name="connsiteY14" fmla="*/ 120691 h 1128485"/>
                  <a:gd name="connsiteX15" fmla="*/ 1003300 w 1828435"/>
                  <a:gd name="connsiteY15" fmla="*/ 368341 h 1128485"/>
                  <a:gd name="connsiteX16" fmla="*/ 1031875 w 1828435"/>
                  <a:gd name="connsiteY16" fmla="*/ 768391 h 1128485"/>
                  <a:gd name="connsiteX17" fmla="*/ 774700 w 1828435"/>
                  <a:gd name="connsiteY17" fmla="*/ 234991 h 1128485"/>
                  <a:gd name="connsiteX18" fmla="*/ 282575 w 1828435"/>
                  <a:gd name="connsiteY18" fmla="*/ 9566 h 1128485"/>
                  <a:gd name="connsiteX19" fmla="*/ 6350 w 1828435"/>
                  <a:gd name="connsiteY19" fmla="*/ 327066 h 1128485"/>
                  <a:gd name="connsiteX20" fmla="*/ 73025 w 1828435"/>
                  <a:gd name="connsiteY20" fmla="*/ 542966 h 1128485"/>
                  <a:gd name="connsiteX21" fmla="*/ 219075 w 1828435"/>
                  <a:gd name="connsiteY21" fmla="*/ 679491 h 1128485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96"/>
                  <a:gd name="connsiteX1" fmla="*/ 79375 w 1828435"/>
                  <a:gd name="connsiteY1" fmla="*/ 714416 h 1127596"/>
                  <a:gd name="connsiteX2" fmla="*/ 0 w 1828435"/>
                  <a:gd name="connsiteY2" fmla="*/ 784266 h 1127596"/>
                  <a:gd name="connsiteX3" fmla="*/ 63500 w 1828435"/>
                  <a:gd name="connsiteY3" fmla="*/ 793791 h 1127596"/>
                  <a:gd name="connsiteX4" fmla="*/ 37306 w 1828435"/>
                  <a:gd name="connsiteY4" fmla="*/ 844591 h 1127596"/>
                  <a:gd name="connsiteX5" fmla="*/ 95250 w 1828435"/>
                  <a:gd name="connsiteY5" fmla="*/ 860466 h 1127596"/>
                  <a:gd name="connsiteX6" fmla="*/ 66675 w 1828435"/>
                  <a:gd name="connsiteY6" fmla="*/ 923966 h 1127596"/>
                  <a:gd name="connsiteX7" fmla="*/ 209550 w 1828435"/>
                  <a:gd name="connsiteY7" fmla="*/ 882691 h 1127596"/>
                  <a:gd name="connsiteX8" fmla="*/ 406400 w 1828435"/>
                  <a:gd name="connsiteY8" fmla="*/ 866816 h 1127596"/>
                  <a:gd name="connsiteX9" fmla="*/ 527050 w 1828435"/>
                  <a:gd name="connsiteY9" fmla="*/ 790616 h 1127596"/>
                  <a:gd name="connsiteX10" fmla="*/ 435769 w 1828435"/>
                  <a:gd name="connsiteY10" fmla="*/ 555666 h 1127596"/>
                  <a:gd name="connsiteX11" fmla="*/ 752475 w 1828435"/>
                  <a:gd name="connsiteY11" fmla="*/ 920791 h 1127596"/>
                  <a:gd name="connsiteX12" fmla="*/ 1349375 w 1828435"/>
                  <a:gd name="connsiteY12" fmla="*/ 1123991 h 1127596"/>
                  <a:gd name="connsiteX13" fmla="*/ 1825625 w 1828435"/>
                  <a:gd name="connsiteY13" fmla="*/ 631866 h 1127596"/>
                  <a:gd name="connsiteX14" fmla="*/ 1466850 w 1828435"/>
                  <a:gd name="connsiteY14" fmla="*/ 120691 h 1127596"/>
                  <a:gd name="connsiteX15" fmla="*/ 1003300 w 1828435"/>
                  <a:gd name="connsiteY15" fmla="*/ 368341 h 1127596"/>
                  <a:gd name="connsiteX16" fmla="*/ 1031875 w 1828435"/>
                  <a:gd name="connsiteY16" fmla="*/ 768391 h 1127596"/>
                  <a:gd name="connsiteX17" fmla="*/ 774700 w 1828435"/>
                  <a:gd name="connsiteY17" fmla="*/ 234991 h 1127596"/>
                  <a:gd name="connsiteX18" fmla="*/ 282575 w 1828435"/>
                  <a:gd name="connsiteY18" fmla="*/ 9566 h 1127596"/>
                  <a:gd name="connsiteX19" fmla="*/ 6350 w 1828435"/>
                  <a:gd name="connsiteY19" fmla="*/ 327066 h 1127596"/>
                  <a:gd name="connsiteX20" fmla="*/ 73025 w 1828435"/>
                  <a:gd name="connsiteY20" fmla="*/ 542966 h 1127596"/>
                  <a:gd name="connsiteX21" fmla="*/ 219075 w 1828435"/>
                  <a:gd name="connsiteY21" fmla="*/ 679491 h 1127596"/>
                  <a:gd name="connsiteX0" fmla="*/ 219075 w 1828435"/>
                  <a:gd name="connsiteY0" fmla="*/ 679491 h 1127545"/>
                  <a:gd name="connsiteX1" fmla="*/ 79375 w 1828435"/>
                  <a:gd name="connsiteY1" fmla="*/ 714416 h 1127545"/>
                  <a:gd name="connsiteX2" fmla="*/ 0 w 1828435"/>
                  <a:gd name="connsiteY2" fmla="*/ 784266 h 1127545"/>
                  <a:gd name="connsiteX3" fmla="*/ 63500 w 1828435"/>
                  <a:gd name="connsiteY3" fmla="*/ 793791 h 1127545"/>
                  <a:gd name="connsiteX4" fmla="*/ 37306 w 1828435"/>
                  <a:gd name="connsiteY4" fmla="*/ 844591 h 1127545"/>
                  <a:gd name="connsiteX5" fmla="*/ 95250 w 1828435"/>
                  <a:gd name="connsiteY5" fmla="*/ 860466 h 1127545"/>
                  <a:gd name="connsiteX6" fmla="*/ 66675 w 1828435"/>
                  <a:gd name="connsiteY6" fmla="*/ 923966 h 1127545"/>
                  <a:gd name="connsiteX7" fmla="*/ 209550 w 1828435"/>
                  <a:gd name="connsiteY7" fmla="*/ 882691 h 1127545"/>
                  <a:gd name="connsiteX8" fmla="*/ 406400 w 1828435"/>
                  <a:gd name="connsiteY8" fmla="*/ 866816 h 1127545"/>
                  <a:gd name="connsiteX9" fmla="*/ 527050 w 1828435"/>
                  <a:gd name="connsiteY9" fmla="*/ 790616 h 1127545"/>
                  <a:gd name="connsiteX10" fmla="*/ 435769 w 1828435"/>
                  <a:gd name="connsiteY10" fmla="*/ 555666 h 1127545"/>
                  <a:gd name="connsiteX11" fmla="*/ 752475 w 1828435"/>
                  <a:gd name="connsiteY11" fmla="*/ 920791 h 1127545"/>
                  <a:gd name="connsiteX12" fmla="*/ 1349375 w 1828435"/>
                  <a:gd name="connsiteY12" fmla="*/ 1123991 h 1127545"/>
                  <a:gd name="connsiteX13" fmla="*/ 1825625 w 1828435"/>
                  <a:gd name="connsiteY13" fmla="*/ 631866 h 1127545"/>
                  <a:gd name="connsiteX14" fmla="*/ 1466850 w 1828435"/>
                  <a:gd name="connsiteY14" fmla="*/ 120691 h 1127545"/>
                  <a:gd name="connsiteX15" fmla="*/ 1003300 w 1828435"/>
                  <a:gd name="connsiteY15" fmla="*/ 368341 h 1127545"/>
                  <a:gd name="connsiteX16" fmla="*/ 1031875 w 1828435"/>
                  <a:gd name="connsiteY16" fmla="*/ 768391 h 1127545"/>
                  <a:gd name="connsiteX17" fmla="*/ 774700 w 1828435"/>
                  <a:gd name="connsiteY17" fmla="*/ 234991 h 1127545"/>
                  <a:gd name="connsiteX18" fmla="*/ 282575 w 1828435"/>
                  <a:gd name="connsiteY18" fmla="*/ 9566 h 1127545"/>
                  <a:gd name="connsiteX19" fmla="*/ 6350 w 1828435"/>
                  <a:gd name="connsiteY19" fmla="*/ 327066 h 1127545"/>
                  <a:gd name="connsiteX20" fmla="*/ 73025 w 1828435"/>
                  <a:gd name="connsiteY20" fmla="*/ 542966 h 1127545"/>
                  <a:gd name="connsiteX21" fmla="*/ 219075 w 1828435"/>
                  <a:gd name="connsiteY21" fmla="*/ 679491 h 1127545"/>
                  <a:gd name="connsiteX0" fmla="*/ 219075 w 1825720"/>
                  <a:gd name="connsiteY0" fmla="*/ 679491 h 1127545"/>
                  <a:gd name="connsiteX1" fmla="*/ 79375 w 1825720"/>
                  <a:gd name="connsiteY1" fmla="*/ 714416 h 1127545"/>
                  <a:gd name="connsiteX2" fmla="*/ 0 w 1825720"/>
                  <a:gd name="connsiteY2" fmla="*/ 784266 h 1127545"/>
                  <a:gd name="connsiteX3" fmla="*/ 63500 w 1825720"/>
                  <a:gd name="connsiteY3" fmla="*/ 793791 h 1127545"/>
                  <a:gd name="connsiteX4" fmla="*/ 37306 w 1825720"/>
                  <a:gd name="connsiteY4" fmla="*/ 844591 h 1127545"/>
                  <a:gd name="connsiteX5" fmla="*/ 95250 w 1825720"/>
                  <a:gd name="connsiteY5" fmla="*/ 860466 h 1127545"/>
                  <a:gd name="connsiteX6" fmla="*/ 66675 w 1825720"/>
                  <a:gd name="connsiteY6" fmla="*/ 923966 h 1127545"/>
                  <a:gd name="connsiteX7" fmla="*/ 209550 w 1825720"/>
                  <a:gd name="connsiteY7" fmla="*/ 882691 h 1127545"/>
                  <a:gd name="connsiteX8" fmla="*/ 406400 w 1825720"/>
                  <a:gd name="connsiteY8" fmla="*/ 866816 h 1127545"/>
                  <a:gd name="connsiteX9" fmla="*/ 527050 w 1825720"/>
                  <a:gd name="connsiteY9" fmla="*/ 790616 h 1127545"/>
                  <a:gd name="connsiteX10" fmla="*/ 435769 w 1825720"/>
                  <a:gd name="connsiteY10" fmla="*/ 555666 h 1127545"/>
                  <a:gd name="connsiteX11" fmla="*/ 752475 w 1825720"/>
                  <a:gd name="connsiteY11" fmla="*/ 920791 h 1127545"/>
                  <a:gd name="connsiteX12" fmla="*/ 1349375 w 1825720"/>
                  <a:gd name="connsiteY12" fmla="*/ 1123991 h 1127545"/>
                  <a:gd name="connsiteX13" fmla="*/ 1825625 w 1825720"/>
                  <a:gd name="connsiteY13" fmla="*/ 631866 h 1127545"/>
                  <a:gd name="connsiteX14" fmla="*/ 1466850 w 1825720"/>
                  <a:gd name="connsiteY14" fmla="*/ 120691 h 1127545"/>
                  <a:gd name="connsiteX15" fmla="*/ 1003300 w 1825720"/>
                  <a:gd name="connsiteY15" fmla="*/ 368341 h 1127545"/>
                  <a:gd name="connsiteX16" fmla="*/ 1031875 w 1825720"/>
                  <a:gd name="connsiteY16" fmla="*/ 768391 h 1127545"/>
                  <a:gd name="connsiteX17" fmla="*/ 774700 w 1825720"/>
                  <a:gd name="connsiteY17" fmla="*/ 234991 h 1127545"/>
                  <a:gd name="connsiteX18" fmla="*/ 282575 w 1825720"/>
                  <a:gd name="connsiteY18" fmla="*/ 9566 h 1127545"/>
                  <a:gd name="connsiteX19" fmla="*/ 6350 w 1825720"/>
                  <a:gd name="connsiteY19" fmla="*/ 327066 h 1127545"/>
                  <a:gd name="connsiteX20" fmla="*/ 73025 w 1825720"/>
                  <a:gd name="connsiteY20" fmla="*/ 542966 h 1127545"/>
                  <a:gd name="connsiteX21" fmla="*/ 219075 w 1825720"/>
                  <a:gd name="connsiteY21" fmla="*/ 679491 h 112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25720" h="1127545">
                    <a:moveTo>
                      <a:pt x="219075" y="679491"/>
                    </a:moveTo>
                    <a:cubicBezTo>
                      <a:pt x="172508" y="691133"/>
                      <a:pt x="141817" y="686899"/>
                      <a:pt x="79375" y="714416"/>
                    </a:cubicBezTo>
                    <a:cubicBezTo>
                      <a:pt x="16933" y="741933"/>
                      <a:pt x="26458" y="760983"/>
                      <a:pt x="0" y="784266"/>
                    </a:cubicBezTo>
                    <a:cubicBezTo>
                      <a:pt x="21167" y="787441"/>
                      <a:pt x="57282" y="783737"/>
                      <a:pt x="63500" y="793791"/>
                    </a:cubicBezTo>
                    <a:cubicBezTo>
                      <a:pt x="69718" y="803845"/>
                      <a:pt x="43656" y="830833"/>
                      <a:pt x="37306" y="844591"/>
                    </a:cubicBezTo>
                    <a:cubicBezTo>
                      <a:pt x="54239" y="853058"/>
                      <a:pt x="90355" y="847237"/>
                      <a:pt x="95250" y="860466"/>
                    </a:cubicBezTo>
                    <a:cubicBezTo>
                      <a:pt x="100145" y="873695"/>
                      <a:pt x="76200" y="902799"/>
                      <a:pt x="66675" y="923966"/>
                    </a:cubicBezTo>
                    <a:cubicBezTo>
                      <a:pt x="110067" y="905974"/>
                      <a:pt x="136525" y="899624"/>
                      <a:pt x="209550" y="882691"/>
                    </a:cubicBezTo>
                    <a:cubicBezTo>
                      <a:pt x="282575" y="865758"/>
                      <a:pt x="353483" y="882162"/>
                      <a:pt x="406400" y="866816"/>
                    </a:cubicBezTo>
                    <a:cubicBezTo>
                      <a:pt x="459317" y="851470"/>
                      <a:pt x="522155" y="842474"/>
                      <a:pt x="527050" y="790616"/>
                    </a:cubicBezTo>
                    <a:cubicBezTo>
                      <a:pt x="531945" y="738758"/>
                      <a:pt x="515408" y="680285"/>
                      <a:pt x="435769" y="555666"/>
                    </a:cubicBezTo>
                    <a:cubicBezTo>
                      <a:pt x="591608" y="568895"/>
                      <a:pt x="640689" y="828452"/>
                      <a:pt x="752475" y="920791"/>
                    </a:cubicBezTo>
                    <a:cubicBezTo>
                      <a:pt x="864261" y="1013130"/>
                      <a:pt x="1136650" y="1151508"/>
                      <a:pt x="1349375" y="1123991"/>
                    </a:cubicBezTo>
                    <a:cubicBezTo>
                      <a:pt x="1562100" y="1096474"/>
                      <a:pt x="1822715" y="830039"/>
                      <a:pt x="1825625" y="631866"/>
                    </a:cubicBezTo>
                    <a:cubicBezTo>
                      <a:pt x="1828535" y="433693"/>
                      <a:pt x="1766358" y="163024"/>
                      <a:pt x="1466850" y="120691"/>
                    </a:cubicBezTo>
                    <a:cubicBezTo>
                      <a:pt x="1167342" y="78358"/>
                      <a:pt x="1075796" y="260391"/>
                      <a:pt x="1003300" y="368341"/>
                    </a:cubicBezTo>
                    <a:cubicBezTo>
                      <a:pt x="930804" y="476291"/>
                      <a:pt x="974725" y="648799"/>
                      <a:pt x="1031875" y="768391"/>
                    </a:cubicBezTo>
                    <a:cubicBezTo>
                      <a:pt x="863600" y="683724"/>
                      <a:pt x="877358" y="409087"/>
                      <a:pt x="774700" y="234991"/>
                    </a:cubicBezTo>
                    <a:cubicBezTo>
                      <a:pt x="672042" y="60895"/>
                      <a:pt x="455083" y="-31180"/>
                      <a:pt x="282575" y="9566"/>
                    </a:cubicBezTo>
                    <a:cubicBezTo>
                      <a:pt x="110067" y="50312"/>
                      <a:pt x="10583" y="210649"/>
                      <a:pt x="6350" y="327066"/>
                    </a:cubicBezTo>
                    <a:cubicBezTo>
                      <a:pt x="2117" y="443483"/>
                      <a:pt x="50800" y="470999"/>
                      <a:pt x="73025" y="542966"/>
                    </a:cubicBezTo>
                    <a:lnTo>
                      <a:pt x="219075" y="679491"/>
                    </a:lnTo>
                    <a:close/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05E4716-B026-F919-AC42-C01731AD4869}"/>
                  </a:ext>
                </a:extLst>
              </p:cNvPr>
              <p:cNvSpPr/>
              <p:nvPr/>
            </p:nvSpPr>
            <p:spPr bwMode="auto">
              <a:xfrm>
                <a:off x="4627306" y="2105011"/>
                <a:ext cx="293368" cy="325618"/>
              </a:xfrm>
              <a:custGeom>
                <a:avLst/>
                <a:gdLst>
                  <a:gd name="connsiteX0" fmla="*/ 133350 w 252412"/>
                  <a:gd name="connsiteY0" fmla="*/ 285750 h 285750"/>
                  <a:gd name="connsiteX1" fmla="*/ 2381 w 252412"/>
                  <a:gd name="connsiteY1" fmla="*/ 171450 h 285750"/>
                  <a:gd name="connsiteX2" fmla="*/ 0 w 252412"/>
                  <a:gd name="connsiteY2" fmla="*/ 0 h 285750"/>
                  <a:gd name="connsiteX3" fmla="*/ 252412 w 252412"/>
                  <a:gd name="connsiteY3" fmla="*/ 38100 h 285750"/>
                  <a:gd name="connsiteX0" fmla="*/ 131038 w 250100"/>
                  <a:gd name="connsiteY0" fmla="*/ 314325 h 314325"/>
                  <a:gd name="connsiteX1" fmla="*/ 69 w 250100"/>
                  <a:gd name="connsiteY1" fmla="*/ 200025 h 314325"/>
                  <a:gd name="connsiteX2" fmla="*/ 4831 w 250100"/>
                  <a:gd name="connsiteY2" fmla="*/ 0 h 314325"/>
                  <a:gd name="connsiteX3" fmla="*/ 250100 w 250100"/>
                  <a:gd name="connsiteY3" fmla="*/ 66675 h 314325"/>
                  <a:gd name="connsiteX0" fmla="*/ 164007 w 283069"/>
                  <a:gd name="connsiteY0" fmla="*/ 326651 h 326651"/>
                  <a:gd name="connsiteX1" fmla="*/ 33038 w 283069"/>
                  <a:gd name="connsiteY1" fmla="*/ 212351 h 326651"/>
                  <a:gd name="connsiteX2" fmla="*/ 37800 w 283069"/>
                  <a:gd name="connsiteY2" fmla="*/ 12326 h 326651"/>
                  <a:gd name="connsiteX3" fmla="*/ 283069 w 283069"/>
                  <a:gd name="connsiteY3" fmla="*/ 79001 h 326651"/>
                  <a:gd name="connsiteX0" fmla="*/ 164007 w 283069"/>
                  <a:gd name="connsiteY0" fmla="*/ 318060 h 318060"/>
                  <a:gd name="connsiteX1" fmla="*/ 33038 w 283069"/>
                  <a:gd name="connsiteY1" fmla="*/ 203760 h 318060"/>
                  <a:gd name="connsiteX2" fmla="*/ 37800 w 283069"/>
                  <a:gd name="connsiteY2" fmla="*/ 13260 h 318060"/>
                  <a:gd name="connsiteX3" fmla="*/ 283069 w 283069"/>
                  <a:gd name="connsiteY3" fmla="*/ 70410 h 318060"/>
                  <a:gd name="connsiteX0" fmla="*/ 164007 w 283069"/>
                  <a:gd name="connsiteY0" fmla="*/ 327381 h 327381"/>
                  <a:gd name="connsiteX1" fmla="*/ 33038 w 283069"/>
                  <a:gd name="connsiteY1" fmla="*/ 213081 h 327381"/>
                  <a:gd name="connsiteX2" fmla="*/ 37800 w 283069"/>
                  <a:gd name="connsiteY2" fmla="*/ 22581 h 327381"/>
                  <a:gd name="connsiteX3" fmla="*/ 283069 w 283069"/>
                  <a:gd name="connsiteY3" fmla="*/ 79731 h 327381"/>
                  <a:gd name="connsiteX0" fmla="*/ 165734 w 284796"/>
                  <a:gd name="connsiteY0" fmla="*/ 325618 h 325618"/>
                  <a:gd name="connsiteX1" fmla="*/ 34765 w 284796"/>
                  <a:gd name="connsiteY1" fmla="*/ 211318 h 325618"/>
                  <a:gd name="connsiteX2" fmla="*/ 37146 w 284796"/>
                  <a:gd name="connsiteY2" fmla="*/ 23199 h 325618"/>
                  <a:gd name="connsiteX3" fmla="*/ 284796 w 284796"/>
                  <a:gd name="connsiteY3" fmla="*/ 77968 h 325618"/>
                  <a:gd name="connsiteX0" fmla="*/ 174628 w 293690"/>
                  <a:gd name="connsiteY0" fmla="*/ 325618 h 325618"/>
                  <a:gd name="connsiteX1" fmla="*/ 43659 w 293690"/>
                  <a:gd name="connsiteY1" fmla="*/ 211318 h 325618"/>
                  <a:gd name="connsiteX2" fmla="*/ 46040 w 293690"/>
                  <a:gd name="connsiteY2" fmla="*/ 23199 h 325618"/>
                  <a:gd name="connsiteX3" fmla="*/ 293690 w 293690"/>
                  <a:gd name="connsiteY3" fmla="*/ 77968 h 325618"/>
                  <a:gd name="connsiteX0" fmla="*/ 167603 w 286665"/>
                  <a:gd name="connsiteY0" fmla="*/ 325618 h 325618"/>
                  <a:gd name="connsiteX1" fmla="*/ 36634 w 286665"/>
                  <a:gd name="connsiteY1" fmla="*/ 211318 h 325618"/>
                  <a:gd name="connsiteX2" fmla="*/ 43778 w 286665"/>
                  <a:gd name="connsiteY2" fmla="*/ 23199 h 325618"/>
                  <a:gd name="connsiteX3" fmla="*/ 286665 w 286665"/>
                  <a:gd name="connsiteY3" fmla="*/ 77968 h 325618"/>
                  <a:gd name="connsiteX0" fmla="*/ 174306 w 293368"/>
                  <a:gd name="connsiteY0" fmla="*/ 325618 h 325618"/>
                  <a:gd name="connsiteX1" fmla="*/ 43337 w 293368"/>
                  <a:gd name="connsiteY1" fmla="*/ 211318 h 325618"/>
                  <a:gd name="connsiteX2" fmla="*/ 50481 w 293368"/>
                  <a:gd name="connsiteY2" fmla="*/ 23199 h 325618"/>
                  <a:gd name="connsiteX3" fmla="*/ 293368 w 293368"/>
                  <a:gd name="connsiteY3" fmla="*/ 77968 h 32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3368" h="325618">
                    <a:moveTo>
                      <a:pt x="174306" y="325618"/>
                    </a:moveTo>
                    <a:cubicBezTo>
                      <a:pt x="130650" y="287518"/>
                      <a:pt x="85405" y="261721"/>
                      <a:pt x="43337" y="211318"/>
                    </a:cubicBezTo>
                    <a:cubicBezTo>
                      <a:pt x="1269" y="160915"/>
                      <a:pt x="-31275" y="70031"/>
                      <a:pt x="50481" y="23199"/>
                    </a:cubicBezTo>
                    <a:cubicBezTo>
                      <a:pt x="132237" y="-23633"/>
                      <a:pt x="206849" y="3355"/>
                      <a:pt x="293368" y="77968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5635782-7653-AB14-6756-59A1F8D7CF7F}"/>
                  </a:ext>
                </a:extLst>
              </p:cNvPr>
              <p:cNvSpPr/>
              <p:nvPr/>
            </p:nvSpPr>
            <p:spPr bwMode="auto">
              <a:xfrm>
                <a:off x="5393531" y="2211965"/>
                <a:ext cx="560494" cy="518420"/>
              </a:xfrm>
              <a:custGeom>
                <a:avLst/>
                <a:gdLst>
                  <a:gd name="connsiteX0" fmla="*/ 0 w 569119"/>
                  <a:gd name="connsiteY0" fmla="*/ 431006 h 528638"/>
                  <a:gd name="connsiteX1" fmla="*/ 238125 w 569119"/>
                  <a:gd name="connsiteY1" fmla="*/ 528638 h 528638"/>
                  <a:gd name="connsiteX2" fmla="*/ 569119 w 569119"/>
                  <a:gd name="connsiteY2" fmla="*/ 259556 h 528638"/>
                  <a:gd name="connsiteX3" fmla="*/ 342900 w 569119"/>
                  <a:gd name="connsiteY3" fmla="*/ 0 h 528638"/>
                  <a:gd name="connsiteX4" fmla="*/ 157163 w 569119"/>
                  <a:gd name="connsiteY4" fmla="*/ 166688 h 528638"/>
                  <a:gd name="connsiteX5" fmla="*/ 273844 w 569119"/>
                  <a:gd name="connsiteY5" fmla="*/ 333375 h 528638"/>
                  <a:gd name="connsiteX6" fmla="*/ 431006 w 569119"/>
                  <a:gd name="connsiteY6" fmla="*/ 247650 h 528638"/>
                  <a:gd name="connsiteX7" fmla="*/ 354806 w 569119"/>
                  <a:gd name="connsiteY7" fmla="*/ 150019 h 528638"/>
                  <a:gd name="connsiteX8" fmla="*/ 292894 w 569119"/>
                  <a:gd name="connsiteY8" fmla="*/ 197644 h 528638"/>
                  <a:gd name="connsiteX0" fmla="*/ 0 w 569119"/>
                  <a:gd name="connsiteY0" fmla="*/ 431006 h 529727"/>
                  <a:gd name="connsiteX1" fmla="*/ 238125 w 569119"/>
                  <a:gd name="connsiteY1" fmla="*/ 528638 h 529727"/>
                  <a:gd name="connsiteX2" fmla="*/ 569119 w 569119"/>
                  <a:gd name="connsiteY2" fmla="*/ 259556 h 529727"/>
                  <a:gd name="connsiteX3" fmla="*/ 342900 w 569119"/>
                  <a:gd name="connsiteY3" fmla="*/ 0 h 529727"/>
                  <a:gd name="connsiteX4" fmla="*/ 157163 w 569119"/>
                  <a:gd name="connsiteY4" fmla="*/ 166688 h 529727"/>
                  <a:gd name="connsiteX5" fmla="*/ 273844 w 569119"/>
                  <a:gd name="connsiteY5" fmla="*/ 333375 h 529727"/>
                  <a:gd name="connsiteX6" fmla="*/ 431006 w 569119"/>
                  <a:gd name="connsiteY6" fmla="*/ 247650 h 529727"/>
                  <a:gd name="connsiteX7" fmla="*/ 354806 w 569119"/>
                  <a:gd name="connsiteY7" fmla="*/ 150019 h 529727"/>
                  <a:gd name="connsiteX8" fmla="*/ 292894 w 569119"/>
                  <a:gd name="connsiteY8" fmla="*/ 197644 h 529727"/>
                  <a:gd name="connsiteX0" fmla="*/ 0 w 569176"/>
                  <a:gd name="connsiteY0" fmla="*/ 431006 h 529843"/>
                  <a:gd name="connsiteX1" fmla="*/ 238125 w 569176"/>
                  <a:gd name="connsiteY1" fmla="*/ 528638 h 529843"/>
                  <a:gd name="connsiteX2" fmla="*/ 569119 w 569176"/>
                  <a:gd name="connsiteY2" fmla="*/ 259556 h 529843"/>
                  <a:gd name="connsiteX3" fmla="*/ 342900 w 569176"/>
                  <a:gd name="connsiteY3" fmla="*/ 0 h 529843"/>
                  <a:gd name="connsiteX4" fmla="*/ 157163 w 569176"/>
                  <a:gd name="connsiteY4" fmla="*/ 166688 h 529843"/>
                  <a:gd name="connsiteX5" fmla="*/ 273844 w 569176"/>
                  <a:gd name="connsiteY5" fmla="*/ 333375 h 529843"/>
                  <a:gd name="connsiteX6" fmla="*/ 431006 w 569176"/>
                  <a:gd name="connsiteY6" fmla="*/ 247650 h 529843"/>
                  <a:gd name="connsiteX7" fmla="*/ 354806 w 569176"/>
                  <a:gd name="connsiteY7" fmla="*/ 150019 h 529843"/>
                  <a:gd name="connsiteX8" fmla="*/ 292894 w 569176"/>
                  <a:gd name="connsiteY8" fmla="*/ 197644 h 529843"/>
                  <a:gd name="connsiteX0" fmla="*/ 0 w 562024"/>
                  <a:gd name="connsiteY0" fmla="*/ 431006 h 533987"/>
                  <a:gd name="connsiteX1" fmla="*/ 238125 w 562024"/>
                  <a:gd name="connsiteY1" fmla="*/ 528638 h 533987"/>
                  <a:gd name="connsiteX2" fmla="*/ 561975 w 562024"/>
                  <a:gd name="connsiteY2" fmla="*/ 259556 h 533987"/>
                  <a:gd name="connsiteX3" fmla="*/ 342900 w 562024"/>
                  <a:gd name="connsiteY3" fmla="*/ 0 h 533987"/>
                  <a:gd name="connsiteX4" fmla="*/ 157163 w 562024"/>
                  <a:gd name="connsiteY4" fmla="*/ 166688 h 533987"/>
                  <a:gd name="connsiteX5" fmla="*/ 273844 w 562024"/>
                  <a:gd name="connsiteY5" fmla="*/ 333375 h 533987"/>
                  <a:gd name="connsiteX6" fmla="*/ 431006 w 562024"/>
                  <a:gd name="connsiteY6" fmla="*/ 247650 h 533987"/>
                  <a:gd name="connsiteX7" fmla="*/ 354806 w 562024"/>
                  <a:gd name="connsiteY7" fmla="*/ 150019 h 533987"/>
                  <a:gd name="connsiteX8" fmla="*/ 292894 w 562024"/>
                  <a:gd name="connsiteY8" fmla="*/ 197644 h 533987"/>
                  <a:gd name="connsiteX0" fmla="*/ 0 w 562208"/>
                  <a:gd name="connsiteY0" fmla="*/ 431006 h 533987"/>
                  <a:gd name="connsiteX1" fmla="*/ 238125 w 562208"/>
                  <a:gd name="connsiteY1" fmla="*/ 528638 h 533987"/>
                  <a:gd name="connsiteX2" fmla="*/ 561975 w 562208"/>
                  <a:gd name="connsiteY2" fmla="*/ 259556 h 533987"/>
                  <a:gd name="connsiteX3" fmla="*/ 342900 w 562208"/>
                  <a:gd name="connsiteY3" fmla="*/ 0 h 533987"/>
                  <a:gd name="connsiteX4" fmla="*/ 157163 w 562208"/>
                  <a:gd name="connsiteY4" fmla="*/ 166688 h 533987"/>
                  <a:gd name="connsiteX5" fmla="*/ 273844 w 562208"/>
                  <a:gd name="connsiteY5" fmla="*/ 333375 h 533987"/>
                  <a:gd name="connsiteX6" fmla="*/ 431006 w 562208"/>
                  <a:gd name="connsiteY6" fmla="*/ 247650 h 533987"/>
                  <a:gd name="connsiteX7" fmla="*/ 354806 w 562208"/>
                  <a:gd name="connsiteY7" fmla="*/ 150019 h 533987"/>
                  <a:gd name="connsiteX8" fmla="*/ 292894 w 562208"/>
                  <a:gd name="connsiteY8" fmla="*/ 197644 h 533987"/>
                  <a:gd name="connsiteX0" fmla="*/ 0 w 559826"/>
                  <a:gd name="connsiteY0" fmla="*/ 438150 h 534706"/>
                  <a:gd name="connsiteX1" fmla="*/ 235744 w 559826"/>
                  <a:gd name="connsiteY1" fmla="*/ 528638 h 534706"/>
                  <a:gd name="connsiteX2" fmla="*/ 559594 w 559826"/>
                  <a:gd name="connsiteY2" fmla="*/ 259556 h 534706"/>
                  <a:gd name="connsiteX3" fmla="*/ 340519 w 559826"/>
                  <a:gd name="connsiteY3" fmla="*/ 0 h 534706"/>
                  <a:gd name="connsiteX4" fmla="*/ 154782 w 559826"/>
                  <a:gd name="connsiteY4" fmla="*/ 166688 h 534706"/>
                  <a:gd name="connsiteX5" fmla="*/ 271463 w 559826"/>
                  <a:gd name="connsiteY5" fmla="*/ 333375 h 534706"/>
                  <a:gd name="connsiteX6" fmla="*/ 428625 w 559826"/>
                  <a:gd name="connsiteY6" fmla="*/ 247650 h 534706"/>
                  <a:gd name="connsiteX7" fmla="*/ 352425 w 559826"/>
                  <a:gd name="connsiteY7" fmla="*/ 150019 h 534706"/>
                  <a:gd name="connsiteX8" fmla="*/ 290513 w 559826"/>
                  <a:gd name="connsiteY8" fmla="*/ 197644 h 534706"/>
                  <a:gd name="connsiteX0" fmla="*/ 0 w 559826"/>
                  <a:gd name="connsiteY0" fmla="*/ 438150 h 535853"/>
                  <a:gd name="connsiteX1" fmla="*/ 235744 w 559826"/>
                  <a:gd name="connsiteY1" fmla="*/ 528638 h 535853"/>
                  <a:gd name="connsiteX2" fmla="*/ 559594 w 559826"/>
                  <a:gd name="connsiteY2" fmla="*/ 259556 h 535853"/>
                  <a:gd name="connsiteX3" fmla="*/ 340519 w 559826"/>
                  <a:gd name="connsiteY3" fmla="*/ 0 h 535853"/>
                  <a:gd name="connsiteX4" fmla="*/ 154782 w 559826"/>
                  <a:gd name="connsiteY4" fmla="*/ 166688 h 535853"/>
                  <a:gd name="connsiteX5" fmla="*/ 271463 w 559826"/>
                  <a:gd name="connsiteY5" fmla="*/ 333375 h 535853"/>
                  <a:gd name="connsiteX6" fmla="*/ 428625 w 559826"/>
                  <a:gd name="connsiteY6" fmla="*/ 247650 h 535853"/>
                  <a:gd name="connsiteX7" fmla="*/ 352425 w 559826"/>
                  <a:gd name="connsiteY7" fmla="*/ 150019 h 535853"/>
                  <a:gd name="connsiteX8" fmla="*/ 290513 w 559826"/>
                  <a:gd name="connsiteY8" fmla="*/ 197644 h 535853"/>
                  <a:gd name="connsiteX0" fmla="*/ 0 w 559813"/>
                  <a:gd name="connsiteY0" fmla="*/ 438150 h 529285"/>
                  <a:gd name="connsiteX1" fmla="*/ 300038 w 559813"/>
                  <a:gd name="connsiteY1" fmla="*/ 521494 h 529285"/>
                  <a:gd name="connsiteX2" fmla="*/ 559594 w 559813"/>
                  <a:gd name="connsiteY2" fmla="*/ 259556 h 529285"/>
                  <a:gd name="connsiteX3" fmla="*/ 340519 w 559813"/>
                  <a:gd name="connsiteY3" fmla="*/ 0 h 529285"/>
                  <a:gd name="connsiteX4" fmla="*/ 154782 w 559813"/>
                  <a:gd name="connsiteY4" fmla="*/ 166688 h 529285"/>
                  <a:gd name="connsiteX5" fmla="*/ 271463 w 559813"/>
                  <a:gd name="connsiteY5" fmla="*/ 333375 h 529285"/>
                  <a:gd name="connsiteX6" fmla="*/ 428625 w 559813"/>
                  <a:gd name="connsiteY6" fmla="*/ 247650 h 529285"/>
                  <a:gd name="connsiteX7" fmla="*/ 352425 w 559813"/>
                  <a:gd name="connsiteY7" fmla="*/ 150019 h 529285"/>
                  <a:gd name="connsiteX8" fmla="*/ 290513 w 559813"/>
                  <a:gd name="connsiteY8" fmla="*/ 197644 h 529285"/>
                  <a:gd name="connsiteX0" fmla="*/ 0 w 559813"/>
                  <a:gd name="connsiteY0" fmla="*/ 438150 h 521742"/>
                  <a:gd name="connsiteX1" fmla="*/ 300038 w 559813"/>
                  <a:gd name="connsiteY1" fmla="*/ 521494 h 521742"/>
                  <a:gd name="connsiteX2" fmla="*/ 559594 w 559813"/>
                  <a:gd name="connsiteY2" fmla="*/ 259556 h 521742"/>
                  <a:gd name="connsiteX3" fmla="*/ 340519 w 559813"/>
                  <a:gd name="connsiteY3" fmla="*/ 0 h 521742"/>
                  <a:gd name="connsiteX4" fmla="*/ 154782 w 559813"/>
                  <a:gd name="connsiteY4" fmla="*/ 166688 h 521742"/>
                  <a:gd name="connsiteX5" fmla="*/ 271463 w 559813"/>
                  <a:gd name="connsiteY5" fmla="*/ 333375 h 521742"/>
                  <a:gd name="connsiteX6" fmla="*/ 428625 w 559813"/>
                  <a:gd name="connsiteY6" fmla="*/ 247650 h 521742"/>
                  <a:gd name="connsiteX7" fmla="*/ 352425 w 559813"/>
                  <a:gd name="connsiteY7" fmla="*/ 150019 h 521742"/>
                  <a:gd name="connsiteX8" fmla="*/ 290513 w 559813"/>
                  <a:gd name="connsiteY8" fmla="*/ 197644 h 521742"/>
                  <a:gd name="connsiteX0" fmla="*/ 0 w 559839"/>
                  <a:gd name="connsiteY0" fmla="*/ 438150 h 528848"/>
                  <a:gd name="connsiteX1" fmla="*/ 297657 w 559839"/>
                  <a:gd name="connsiteY1" fmla="*/ 528638 h 528848"/>
                  <a:gd name="connsiteX2" fmla="*/ 559594 w 559839"/>
                  <a:gd name="connsiteY2" fmla="*/ 259556 h 528848"/>
                  <a:gd name="connsiteX3" fmla="*/ 340519 w 559839"/>
                  <a:gd name="connsiteY3" fmla="*/ 0 h 528848"/>
                  <a:gd name="connsiteX4" fmla="*/ 154782 w 559839"/>
                  <a:gd name="connsiteY4" fmla="*/ 166688 h 528848"/>
                  <a:gd name="connsiteX5" fmla="*/ 271463 w 559839"/>
                  <a:gd name="connsiteY5" fmla="*/ 333375 h 528848"/>
                  <a:gd name="connsiteX6" fmla="*/ 428625 w 559839"/>
                  <a:gd name="connsiteY6" fmla="*/ 247650 h 528848"/>
                  <a:gd name="connsiteX7" fmla="*/ 352425 w 559839"/>
                  <a:gd name="connsiteY7" fmla="*/ 150019 h 528848"/>
                  <a:gd name="connsiteX8" fmla="*/ 290513 w 559839"/>
                  <a:gd name="connsiteY8" fmla="*/ 197644 h 528848"/>
                  <a:gd name="connsiteX0" fmla="*/ 0 w 559594"/>
                  <a:gd name="connsiteY0" fmla="*/ 438150 h 528848"/>
                  <a:gd name="connsiteX1" fmla="*/ 297657 w 559594"/>
                  <a:gd name="connsiteY1" fmla="*/ 528638 h 528848"/>
                  <a:gd name="connsiteX2" fmla="*/ 559594 w 559594"/>
                  <a:gd name="connsiteY2" fmla="*/ 259556 h 528848"/>
                  <a:gd name="connsiteX3" fmla="*/ 340519 w 559594"/>
                  <a:gd name="connsiteY3" fmla="*/ 0 h 528848"/>
                  <a:gd name="connsiteX4" fmla="*/ 154782 w 559594"/>
                  <a:gd name="connsiteY4" fmla="*/ 166688 h 528848"/>
                  <a:gd name="connsiteX5" fmla="*/ 271463 w 559594"/>
                  <a:gd name="connsiteY5" fmla="*/ 333375 h 528848"/>
                  <a:gd name="connsiteX6" fmla="*/ 428625 w 559594"/>
                  <a:gd name="connsiteY6" fmla="*/ 247650 h 528848"/>
                  <a:gd name="connsiteX7" fmla="*/ 352425 w 559594"/>
                  <a:gd name="connsiteY7" fmla="*/ 150019 h 528848"/>
                  <a:gd name="connsiteX8" fmla="*/ 290513 w 559594"/>
                  <a:gd name="connsiteY8" fmla="*/ 197644 h 528848"/>
                  <a:gd name="connsiteX0" fmla="*/ 0 w 559594"/>
                  <a:gd name="connsiteY0" fmla="*/ 438341 h 529039"/>
                  <a:gd name="connsiteX1" fmla="*/ 297657 w 559594"/>
                  <a:gd name="connsiteY1" fmla="*/ 528829 h 529039"/>
                  <a:gd name="connsiteX2" fmla="*/ 559594 w 559594"/>
                  <a:gd name="connsiteY2" fmla="*/ 259747 h 529039"/>
                  <a:gd name="connsiteX3" fmla="*/ 340519 w 559594"/>
                  <a:gd name="connsiteY3" fmla="*/ 191 h 529039"/>
                  <a:gd name="connsiteX4" fmla="*/ 154782 w 559594"/>
                  <a:gd name="connsiteY4" fmla="*/ 166879 h 529039"/>
                  <a:gd name="connsiteX5" fmla="*/ 271463 w 559594"/>
                  <a:gd name="connsiteY5" fmla="*/ 333566 h 529039"/>
                  <a:gd name="connsiteX6" fmla="*/ 428625 w 559594"/>
                  <a:gd name="connsiteY6" fmla="*/ 247841 h 529039"/>
                  <a:gd name="connsiteX7" fmla="*/ 352425 w 559594"/>
                  <a:gd name="connsiteY7" fmla="*/ 150210 h 529039"/>
                  <a:gd name="connsiteX8" fmla="*/ 290513 w 559594"/>
                  <a:gd name="connsiteY8" fmla="*/ 197835 h 529039"/>
                  <a:gd name="connsiteX0" fmla="*/ 0 w 559944"/>
                  <a:gd name="connsiteY0" fmla="*/ 426457 h 517155"/>
                  <a:gd name="connsiteX1" fmla="*/ 297657 w 559944"/>
                  <a:gd name="connsiteY1" fmla="*/ 516945 h 517155"/>
                  <a:gd name="connsiteX2" fmla="*/ 559594 w 559944"/>
                  <a:gd name="connsiteY2" fmla="*/ 247863 h 517155"/>
                  <a:gd name="connsiteX3" fmla="*/ 340519 w 559944"/>
                  <a:gd name="connsiteY3" fmla="*/ 213 h 517155"/>
                  <a:gd name="connsiteX4" fmla="*/ 154782 w 559944"/>
                  <a:gd name="connsiteY4" fmla="*/ 154995 h 517155"/>
                  <a:gd name="connsiteX5" fmla="*/ 271463 w 559944"/>
                  <a:gd name="connsiteY5" fmla="*/ 321682 h 517155"/>
                  <a:gd name="connsiteX6" fmla="*/ 428625 w 559944"/>
                  <a:gd name="connsiteY6" fmla="*/ 235957 h 517155"/>
                  <a:gd name="connsiteX7" fmla="*/ 352425 w 559944"/>
                  <a:gd name="connsiteY7" fmla="*/ 138326 h 517155"/>
                  <a:gd name="connsiteX8" fmla="*/ 290513 w 559944"/>
                  <a:gd name="connsiteY8" fmla="*/ 185951 h 517155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7159"/>
                  <a:gd name="connsiteX1" fmla="*/ 297657 w 559944"/>
                  <a:gd name="connsiteY1" fmla="*/ 516949 h 517159"/>
                  <a:gd name="connsiteX2" fmla="*/ 559594 w 559944"/>
                  <a:gd name="connsiteY2" fmla="*/ 247867 h 517159"/>
                  <a:gd name="connsiteX3" fmla="*/ 340519 w 559944"/>
                  <a:gd name="connsiteY3" fmla="*/ 217 h 517159"/>
                  <a:gd name="connsiteX4" fmla="*/ 154782 w 559944"/>
                  <a:gd name="connsiteY4" fmla="*/ 154999 h 517159"/>
                  <a:gd name="connsiteX5" fmla="*/ 271463 w 559944"/>
                  <a:gd name="connsiteY5" fmla="*/ 321686 h 517159"/>
                  <a:gd name="connsiteX6" fmla="*/ 428625 w 559944"/>
                  <a:gd name="connsiteY6" fmla="*/ 235961 h 517159"/>
                  <a:gd name="connsiteX7" fmla="*/ 352425 w 559944"/>
                  <a:gd name="connsiteY7" fmla="*/ 138330 h 517159"/>
                  <a:gd name="connsiteX8" fmla="*/ 290513 w 559944"/>
                  <a:gd name="connsiteY8" fmla="*/ 185955 h 517159"/>
                  <a:gd name="connsiteX0" fmla="*/ 0 w 559944"/>
                  <a:gd name="connsiteY0" fmla="*/ 426461 h 518420"/>
                  <a:gd name="connsiteX1" fmla="*/ 297657 w 559944"/>
                  <a:gd name="connsiteY1" fmla="*/ 516949 h 518420"/>
                  <a:gd name="connsiteX2" fmla="*/ 559594 w 559944"/>
                  <a:gd name="connsiteY2" fmla="*/ 247867 h 518420"/>
                  <a:gd name="connsiteX3" fmla="*/ 340519 w 559944"/>
                  <a:gd name="connsiteY3" fmla="*/ 217 h 518420"/>
                  <a:gd name="connsiteX4" fmla="*/ 154782 w 559944"/>
                  <a:gd name="connsiteY4" fmla="*/ 154999 h 518420"/>
                  <a:gd name="connsiteX5" fmla="*/ 271463 w 559944"/>
                  <a:gd name="connsiteY5" fmla="*/ 321686 h 518420"/>
                  <a:gd name="connsiteX6" fmla="*/ 428625 w 559944"/>
                  <a:gd name="connsiteY6" fmla="*/ 235961 h 518420"/>
                  <a:gd name="connsiteX7" fmla="*/ 352425 w 559944"/>
                  <a:gd name="connsiteY7" fmla="*/ 138330 h 518420"/>
                  <a:gd name="connsiteX8" fmla="*/ 290513 w 559944"/>
                  <a:gd name="connsiteY8" fmla="*/ 185955 h 518420"/>
                  <a:gd name="connsiteX0" fmla="*/ 0 w 560494"/>
                  <a:gd name="connsiteY0" fmla="*/ 426461 h 518420"/>
                  <a:gd name="connsiteX1" fmla="*/ 297657 w 560494"/>
                  <a:gd name="connsiteY1" fmla="*/ 516949 h 518420"/>
                  <a:gd name="connsiteX2" fmla="*/ 559594 w 560494"/>
                  <a:gd name="connsiteY2" fmla="*/ 247867 h 518420"/>
                  <a:gd name="connsiteX3" fmla="*/ 340519 w 560494"/>
                  <a:gd name="connsiteY3" fmla="*/ 217 h 518420"/>
                  <a:gd name="connsiteX4" fmla="*/ 154782 w 560494"/>
                  <a:gd name="connsiteY4" fmla="*/ 154999 h 518420"/>
                  <a:gd name="connsiteX5" fmla="*/ 271463 w 560494"/>
                  <a:gd name="connsiteY5" fmla="*/ 321686 h 518420"/>
                  <a:gd name="connsiteX6" fmla="*/ 428625 w 560494"/>
                  <a:gd name="connsiteY6" fmla="*/ 235961 h 518420"/>
                  <a:gd name="connsiteX7" fmla="*/ 352425 w 560494"/>
                  <a:gd name="connsiteY7" fmla="*/ 138330 h 518420"/>
                  <a:gd name="connsiteX8" fmla="*/ 290513 w 560494"/>
                  <a:gd name="connsiteY8" fmla="*/ 185955 h 51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494" h="518420">
                    <a:moveTo>
                      <a:pt x="0" y="426461"/>
                    </a:moveTo>
                    <a:cubicBezTo>
                      <a:pt x="65088" y="478055"/>
                      <a:pt x="166291" y="527665"/>
                      <a:pt x="297657" y="516949"/>
                    </a:cubicBezTo>
                    <a:cubicBezTo>
                      <a:pt x="429023" y="506233"/>
                      <a:pt x="547687" y="362564"/>
                      <a:pt x="559594" y="247867"/>
                    </a:cubicBezTo>
                    <a:cubicBezTo>
                      <a:pt x="571501" y="133170"/>
                      <a:pt x="463550" y="5773"/>
                      <a:pt x="340519" y="217"/>
                    </a:cubicBezTo>
                    <a:cubicBezTo>
                      <a:pt x="217488" y="-5339"/>
                      <a:pt x="166688" y="97055"/>
                      <a:pt x="154782" y="154999"/>
                    </a:cubicBezTo>
                    <a:cubicBezTo>
                      <a:pt x="142876" y="212943"/>
                      <a:pt x="200026" y="290730"/>
                      <a:pt x="271463" y="321686"/>
                    </a:cubicBezTo>
                    <a:cubicBezTo>
                      <a:pt x="342900" y="352642"/>
                      <a:pt x="432594" y="278030"/>
                      <a:pt x="428625" y="235961"/>
                    </a:cubicBezTo>
                    <a:cubicBezTo>
                      <a:pt x="424656" y="193892"/>
                      <a:pt x="394494" y="149443"/>
                      <a:pt x="352425" y="138330"/>
                    </a:cubicBezTo>
                    <a:cubicBezTo>
                      <a:pt x="310356" y="127217"/>
                      <a:pt x="294481" y="155793"/>
                      <a:pt x="290513" y="185955"/>
                    </a:cubicBezTo>
                  </a:path>
                </a:pathLst>
              </a:custGeom>
              <a:solidFill>
                <a:srgbClr val="00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90A3DEC-2357-D8D7-E670-656644968DDB}"/>
                </a:ext>
              </a:extLst>
            </p:cNvPr>
            <p:cNvSpPr/>
            <p:nvPr/>
          </p:nvSpPr>
          <p:spPr bwMode="auto">
            <a:xfrm rot="5400000">
              <a:off x="3880008" y="3828964"/>
              <a:ext cx="1303723" cy="1313887"/>
            </a:xfrm>
            <a:custGeom>
              <a:avLst/>
              <a:gdLst>
                <a:gd name="connsiteX0" fmla="*/ 0 w 1303723"/>
                <a:gd name="connsiteY0" fmla="*/ 65806 h 1313887"/>
                <a:gd name="connsiteX1" fmla="*/ 468186 w 1303723"/>
                <a:gd name="connsiteY1" fmla="*/ 67330 h 1313887"/>
                <a:gd name="connsiteX2" fmla="*/ 551580 w 1303723"/>
                <a:gd name="connsiteY2" fmla="*/ 156898 h 1313887"/>
                <a:gd name="connsiteX3" fmla="*/ 588188 w 1303723"/>
                <a:gd name="connsiteY3" fmla="*/ 113256 h 1313887"/>
                <a:gd name="connsiteX4" fmla="*/ 844784 w 1303723"/>
                <a:gd name="connsiteY4" fmla="*/ 7 h 1313887"/>
                <a:gd name="connsiteX5" fmla="*/ 1303723 w 1303723"/>
                <a:gd name="connsiteY5" fmla="*/ 663117 h 1313887"/>
                <a:gd name="connsiteX6" fmla="*/ 1225343 w 1303723"/>
                <a:gd name="connsiteY6" fmla="*/ 1033869 h 1313887"/>
                <a:gd name="connsiteX7" fmla="*/ 1213588 w 1303723"/>
                <a:gd name="connsiteY7" fmla="*/ 1055485 h 1313887"/>
                <a:gd name="connsiteX8" fmla="*/ 1210067 w 1303723"/>
                <a:gd name="connsiteY8" fmla="*/ 960319 h 1313887"/>
                <a:gd name="connsiteX9" fmla="*/ 978885 w 1303723"/>
                <a:gd name="connsiteY9" fmla="*/ 447004 h 1313887"/>
                <a:gd name="connsiteX10" fmla="*/ 742909 w 1303723"/>
                <a:gd name="connsiteY10" fmla="*/ 1089881 h 1313887"/>
                <a:gd name="connsiteX11" fmla="*/ 747703 w 1303723"/>
                <a:gd name="connsiteY11" fmla="*/ 1219443 h 1313887"/>
                <a:gd name="connsiteX12" fmla="*/ 758465 w 1303723"/>
                <a:gd name="connsiteY12" fmla="*/ 1313887 h 1313887"/>
                <a:gd name="connsiteX13" fmla="*/ 686986 w 1303723"/>
                <a:gd name="connsiteY13" fmla="*/ 1285990 h 1313887"/>
                <a:gd name="connsiteX14" fmla="*/ 395171 w 1303723"/>
                <a:gd name="connsiteY14" fmla="*/ 796756 h 1313887"/>
                <a:gd name="connsiteX15" fmla="*/ 390457 w 1303723"/>
                <a:gd name="connsiteY15" fmla="*/ 729209 h 1313887"/>
                <a:gd name="connsiteX16" fmla="*/ 385447 w 1303723"/>
                <a:gd name="connsiteY16" fmla="*/ 733421 h 1313887"/>
                <a:gd name="connsiteX17" fmla="*/ 0 w 1303723"/>
                <a:gd name="connsiteY17" fmla="*/ 65806 h 131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03723" h="1313887">
                  <a:moveTo>
                    <a:pt x="0" y="65806"/>
                  </a:moveTo>
                  <a:cubicBezTo>
                    <a:pt x="157555" y="-25159"/>
                    <a:pt x="341273" y="-19142"/>
                    <a:pt x="468186" y="67330"/>
                  </a:cubicBezTo>
                  <a:lnTo>
                    <a:pt x="551580" y="156898"/>
                  </a:lnTo>
                  <a:lnTo>
                    <a:pt x="588188" y="113256"/>
                  </a:lnTo>
                  <a:cubicBezTo>
                    <a:pt x="661435" y="41757"/>
                    <a:pt x="749735" y="7"/>
                    <a:pt x="844784" y="7"/>
                  </a:cubicBezTo>
                  <a:cubicBezTo>
                    <a:pt x="1098248" y="7"/>
                    <a:pt x="1303723" y="296892"/>
                    <a:pt x="1303723" y="663117"/>
                  </a:cubicBezTo>
                  <a:cubicBezTo>
                    <a:pt x="1303723" y="800452"/>
                    <a:pt x="1274828" y="928036"/>
                    <a:pt x="1225343" y="1033869"/>
                  </a:cubicBezTo>
                  <a:lnTo>
                    <a:pt x="1213588" y="1055485"/>
                  </a:lnTo>
                  <a:lnTo>
                    <a:pt x="1210067" y="960319"/>
                  </a:lnTo>
                  <a:cubicBezTo>
                    <a:pt x="1188063" y="667371"/>
                    <a:pt x="1092920" y="447004"/>
                    <a:pt x="978885" y="447004"/>
                  </a:cubicBezTo>
                  <a:cubicBezTo>
                    <a:pt x="848559" y="447004"/>
                    <a:pt x="742909" y="734830"/>
                    <a:pt x="742909" y="1089881"/>
                  </a:cubicBezTo>
                  <a:cubicBezTo>
                    <a:pt x="742909" y="1134262"/>
                    <a:pt x="744560" y="1177593"/>
                    <a:pt x="747703" y="1219443"/>
                  </a:cubicBezTo>
                  <a:lnTo>
                    <a:pt x="758465" y="1313887"/>
                  </a:lnTo>
                  <a:lnTo>
                    <a:pt x="686986" y="1285990"/>
                  </a:lnTo>
                  <a:cubicBezTo>
                    <a:pt x="539374" y="1207897"/>
                    <a:pt x="427265" y="1023383"/>
                    <a:pt x="395171" y="796756"/>
                  </a:cubicBezTo>
                  <a:lnTo>
                    <a:pt x="390457" y="729209"/>
                  </a:lnTo>
                  <a:lnTo>
                    <a:pt x="385447" y="733421"/>
                  </a:lnTo>
                  <a:cubicBezTo>
                    <a:pt x="347837" y="467165"/>
                    <a:pt x="211778" y="231505"/>
                    <a:pt x="0" y="65806"/>
                  </a:cubicBezTo>
                  <a:close/>
                </a:path>
              </a:pathLst>
            </a:cu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25D652C4-8FBA-C874-16D8-FDC89AB4D8D0}"/>
                </a:ext>
              </a:extLst>
            </p:cNvPr>
            <p:cNvSpPr/>
            <p:nvPr/>
          </p:nvSpPr>
          <p:spPr bwMode="auto">
            <a:xfrm>
              <a:off x="4229422" y="4084703"/>
              <a:ext cx="415581" cy="415581"/>
            </a:xfrm>
            <a:prstGeom prst="ellipse">
              <a:avLst/>
            </a:prstGeom>
            <a:solidFill>
              <a:srgbClr val="00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7F0619E6-1318-D1D9-53FD-5BC9E5713086}"/>
                </a:ext>
              </a:extLst>
            </p:cNvPr>
            <p:cNvSpPr/>
            <p:nvPr/>
          </p:nvSpPr>
          <p:spPr bwMode="auto">
            <a:xfrm>
              <a:off x="4296741" y="4179546"/>
              <a:ext cx="251213" cy="209727"/>
            </a:xfrm>
            <a:custGeom>
              <a:avLst/>
              <a:gdLst>
                <a:gd name="connsiteX0" fmla="*/ 178867 w 206506"/>
                <a:gd name="connsiteY0" fmla="*/ 0 h 172403"/>
                <a:gd name="connsiteX1" fmla="*/ 198392 w 206506"/>
                <a:gd name="connsiteY1" fmla="*/ 28960 h 172403"/>
                <a:gd name="connsiteX2" fmla="*/ 206506 w 206506"/>
                <a:gd name="connsiteY2" fmla="*/ 69150 h 172403"/>
                <a:gd name="connsiteX3" fmla="*/ 103253 w 206506"/>
                <a:gd name="connsiteY3" fmla="*/ 172403 h 172403"/>
                <a:gd name="connsiteX4" fmla="*/ 0 w 206506"/>
                <a:gd name="connsiteY4" fmla="*/ 69150 h 172403"/>
                <a:gd name="connsiteX5" fmla="*/ 4530 w 206506"/>
                <a:gd name="connsiteY5" fmla="*/ 46714 h 172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06" h="172403">
                  <a:moveTo>
                    <a:pt x="178867" y="0"/>
                  </a:moveTo>
                  <a:lnTo>
                    <a:pt x="198392" y="28960"/>
                  </a:lnTo>
                  <a:cubicBezTo>
                    <a:pt x="203617" y="41313"/>
                    <a:pt x="206506" y="54894"/>
                    <a:pt x="206506" y="69150"/>
                  </a:cubicBezTo>
                  <a:cubicBezTo>
                    <a:pt x="206506" y="126175"/>
                    <a:pt x="160278" y="172403"/>
                    <a:pt x="103253" y="172403"/>
                  </a:cubicBezTo>
                  <a:cubicBezTo>
                    <a:pt x="46228" y="172403"/>
                    <a:pt x="0" y="126175"/>
                    <a:pt x="0" y="69150"/>
                  </a:cubicBezTo>
                  <a:lnTo>
                    <a:pt x="4530" y="46714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40039769-AB20-80A1-A0AC-9403DE71FAB7}"/>
                </a:ext>
              </a:extLst>
            </p:cNvPr>
            <p:cNvSpPr/>
            <p:nvPr/>
          </p:nvSpPr>
          <p:spPr bwMode="auto">
            <a:xfrm>
              <a:off x="4303270" y="4238382"/>
              <a:ext cx="146214" cy="122068"/>
            </a:xfrm>
            <a:custGeom>
              <a:avLst/>
              <a:gdLst>
                <a:gd name="connsiteX0" fmla="*/ 178867 w 206506"/>
                <a:gd name="connsiteY0" fmla="*/ 0 h 172403"/>
                <a:gd name="connsiteX1" fmla="*/ 198392 w 206506"/>
                <a:gd name="connsiteY1" fmla="*/ 28960 h 172403"/>
                <a:gd name="connsiteX2" fmla="*/ 206506 w 206506"/>
                <a:gd name="connsiteY2" fmla="*/ 69150 h 172403"/>
                <a:gd name="connsiteX3" fmla="*/ 103253 w 206506"/>
                <a:gd name="connsiteY3" fmla="*/ 172403 h 172403"/>
                <a:gd name="connsiteX4" fmla="*/ 0 w 206506"/>
                <a:gd name="connsiteY4" fmla="*/ 69150 h 172403"/>
                <a:gd name="connsiteX5" fmla="*/ 4530 w 206506"/>
                <a:gd name="connsiteY5" fmla="*/ 46714 h 172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06" h="172403">
                  <a:moveTo>
                    <a:pt x="178867" y="0"/>
                  </a:moveTo>
                  <a:lnTo>
                    <a:pt x="198392" y="28960"/>
                  </a:lnTo>
                  <a:cubicBezTo>
                    <a:pt x="203617" y="41313"/>
                    <a:pt x="206506" y="54894"/>
                    <a:pt x="206506" y="69150"/>
                  </a:cubicBezTo>
                  <a:cubicBezTo>
                    <a:pt x="206506" y="126175"/>
                    <a:pt x="160278" y="172403"/>
                    <a:pt x="103253" y="172403"/>
                  </a:cubicBezTo>
                  <a:cubicBezTo>
                    <a:pt x="46228" y="172403"/>
                    <a:pt x="0" y="126175"/>
                    <a:pt x="0" y="69150"/>
                  </a:cubicBezTo>
                  <a:lnTo>
                    <a:pt x="4530" y="46714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098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04953-708F-1120-EFD8-4393C699F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058EA05-ABE4-F404-380B-69BAAD8BAAF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イグアナのイラスト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E5BBDD4-CCFB-273D-B7D5-043E4CCEC410}"/>
              </a:ext>
            </a:extLst>
          </p:cNvPr>
          <p:cNvGrpSpPr/>
          <p:nvPr/>
        </p:nvGrpSpPr>
        <p:grpSpPr>
          <a:xfrm>
            <a:off x="4585421" y="3889982"/>
            <a:ext cx="1247863" cy="2467537"/>
            <a:chOff x="4708055" y="1791085"/>
            <a:chExt cx="1697508" cy="335667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AC3826E7-2F9F-73A6-134D-C93F00DB4795}"/>
                </a:ext>
              </a:extLst>
            </p:cNvPr>
            <p:cNvSpPr/>
            <p:nvPr/>
          </p:nvSpPr>
          <p:spPr bwMode="auto">
            <a:xfrm>
              <a:off x="5988116" y="1791085"/>
              <a:ext cx="270030" cy="3356670"/>
            </a:xfrm>
            <a:prstGeom prst="rect">
              <a:avLst/>
            </a:prstGeom>
            <a:solidFill>
              <a:srgbClr val="CC6600"/>
            </a:solidFill>
            <a:ln w="28575" cap="rnd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2DE1B2D-82F5-E75F-E3C9-A07C012CD4BE}"/>
                </a:ext>
              </a:extLst>
            </p:cNvPr>
            <p:cNvSpPr/>
            <p:nvPr/>
          </p:nvSpPr>
          <p:spPr bwMode="auto">
            <a:xfrm>
              <a:off x="4708055" y="2699917"/>
              <a:ext cx="1685733" cy="2305477"/>
            </a:xfrm>
            <a:custGeom>
              <a:avLst/>
              <a:gdLst>
                <a:gd name="connsiteX0" fmla="*/ 571500 w 1682750"/>
                <a:gd name="connsiteY0" fmla="*/ 0 h 2241550"/>
                <a:gd name="connsiteX1" fmla="*/ 0 w 1682750"/>
                <a:gd name="connsiteY1" fmla="*/ 1149350 h 2241550"/>
                <a:gd name="connsiteX2" fmla="*/ 800100 w 1682750"/>
                <a:gd name="connsiteY2" fmla="*/ 2190750 h 2241550"/>
                <a:gd name="connsiteX3" fmla="*/ 1482725 w 1682750"/>
                <a:gd name="connsiteY3" fmla="*/ 2241550 h 2241550"/>
                <a:gd name="connsiteX4" fmla="*/ 1682750 w 1682750"/>
                <a:gd name="connsiteY4" fmla="*/ 1882775 h 2241550"/>
                <a:gd name="connsiteX5" fmla="*/ 1371600 w 1682750"/>
                <a:gd name="connsiteY5" fmla="*/ 1590675 h 2241550"/>
                <a:gd name="connsiteX6" fmla="*/ 1095375 w 1682750"/>
                <a:gd name="connsiteY6" fmla="*/ 1806575 h 2241550"/>
                <a:gd name="connsiteX7" fmla="*/ 1279525 w 1682750"/>
                <a:gd name="connsiteY7" fmla="*/ 2070100 h 2241550"/>
                <a:gd name="connsiteX8" fmla="*/ 1476375 w 1682750"/>
                <a:gd name="connsiteY8" fmla="*/ 1936750 h 2241550"/>
                <a:gd name="connsiteX9" fmla="*/ 1355725 w 1682750"/>
                <a:gd name="connsiteY9" fmla="*/ 1781175 h 2241550"/>
                <a:gd name="connsiteX10" fmla="*/ 1273175 w 1682750"/>
                <a:gd name="connsiteY10" fmla="*/ 1838325 h 2241550"/>
                <a:gd name="connsiteX11" fmla="*/ 1292225 w 1682750"/>
                <a:gd name="connsiteY11" fmla="*/ 1889125 h 2241550"/>
                <a:gd name="connsiteX12" fmla="*/ 1355725 w 1682750"/>
                <a:gd name="connsiteY12" fmla="*/ 1924050 h 2241550"/>
                <a:gd name="connsiteX13" fmla="*/ 1355725 w 1682750"/>
                <a:gd name="connsiteY13" fmla="*/ 1901825 h 2241550"/>
                <a:gd name="connsiteX14" fmla="*/ 1327150 w 1682750"/>
                <a:gd name="connsiteY14" fmla="*/ 1838325 h 2241550"/>
                <a:gd name="connsiteX15" fmla="*/ 1393825 w 1682750"/>
                <a:gd name="connsiteY15" fmla="*/ 1876425 h 2241550"/>
                <a:gd name="connsiteX16" fmla="*/ 1377950 w 1682750"/>
                <a:gd name="connsiteY16" fmla="*/ 1958975 h 2241550"/>
                <a:gd name="connsiteX17" fmla="*/ 1266825 w 1682750"/>
                <a:gd name="connsiteY17" fmla="*/ 1952625 h 2241550"/>
                <a:gd name="connsiteX18" fmla="*/ 1241425 w 1682750"/>
                <a:gd name="connsiteY18" fmla="*/ 1816100 h 2241550"/>
                <a:gd name="connsiteX19" fmla="*/ 1377950 w 1682750"/>
                <a:gd name="connsiteY19" fmla="*/ 1733550 h 2241550"/>
                <a:gd name="connsiteX20" fmla="*/ 1524000 w 1682750"/>
                <a:gd name="connsiteY20" fmla="*/ 1863725 h 2241550"/>
                <a:gd name="connsiteX21" fmla="*/ 1466850 w 1682750"/>
                <a:gd name="connsiteY21" fmla="*/ 2063750 h 2241550"/>
                <a:gd name="connsiteX22" fmla="*/ 1254125 w 1682750"/>
                <a:gd name="connsiteY22" fmla="*/ 2130425 h 2241550"/>
                <a:gd name="connsiteX23" fmla="*/ 1003300 w 1682750"/>
                <a:gd name="connsiteY23" fmla="*/ 1978025 h 2241550"/>
                <a:gd name="connsiteX24" fmla="*/ 1009650 w 1682750"/>
                <a:gd name="connsiteY24" fmla="*/ 1730375 h 2241550"/>
                <a:gd name="connsiteX25" fmla="*/ 1171575 w 1682750"/>
                <a:gd name="connsiteY25" fmla="*/ 1181100 h 2241550"/>
                <a:gd name="connsiteX26" fmla="*/ 1104900 w 1682750"/>
                <a:gd name="connsiteY26" fmla="*/ 762000 h 2241550"/>
                <a:gd name="connsiteX27" fmla="*/ 838200 w 1682750"/>
                <a:gd name="connsiteY27" fmla="*/ 149225 h 2241550"/>
                <a:gd name="connsiteX28" fmla="*/ 571500 w 1682750"/>
                <a:gd name="connsiteY28" fmla="*/ 0 h 2241550"/>
                <a:gd name="connsiteX0" fmla="*/ 571962 w 1683212"/>
                <a:gd name="connsiteY0" fmla="*/ 0 h 2241550"/>
                <a:gd name="connsiteX1" fmla="*/ 462 w 1683212"/>
                <a:gd name="connsiteY1" fmla="*/ 1149350 h 2241550"/>
                <a:gd name="connsiteX2" fmla="*/ 800562 w 1683212"/>
                <a:gd name="connsiteY2" fmla="*/ 2190750 h 2241550"/>
                <a:gd name="connsiteX3" fmla="*/ 1483187 w 1683212"/>
                <a:gd name="connsiteY3" fmla="*/ 2241550 h 2241550"/>
                <a:gd name="connsiteX4" fmla="*/ 1683212 w 1683212"/>
                <a:gd name="connsiteY4" fmla="*/ 1882775 h 2241550"/>
                <a:gd name="connsiteX5" fmla="*/ 1372062 w 1683212"/>
                <a:gd name="connsiteY5" fmla="*/ 1590675 h 2241550"/>
                <a:gd name="connsiteX6" fmla="*/ 1095837 w 1683212"/>
                <a:gd name="connsiteY6" fmla="*/ 1806575 h 2241550"/>
                <a:gd name="connsiteX7" fmla="*/ 1279987 w 1683212"/>
                <a:gd name="connsiteY7" fmla="*/ 2070100 h 2241550"/>
                <a:gd name="connsiteX8" fmla="*/ 1476837 w 1683212"/>
                <a:gd name="connsiteY8" fmla="*/ 1936750 h 2241550"/>
                <a:gd name="connsiteX9" fmla="*/ 1356187 w 1683212"/>
                <a:gd name="connsiteY9" fmla="*/ 1781175 h 2241550"/>
                <a:gd name="connsiteX10" fmla="*/ 1273637 w 1683212"/>
                <a:gd name="connsiteY10" fmla="*/ 1838325 h 2241550"/>
                <a:gd name="connsiteX11" fmla="*/ 1292687 w 1683212"/>
                <a:gd name="connsiteY11" fmla="*/ 1889125 h 2241550"/>
                <a:gd name="connsiteX12" fmla="*/ 1356187 w 1683212"/>
                <a:gd name="connsiteY12" fmla="*/ 1924050 h 2241550"/>
                <a:gd name="connsiteX13" fmla="*/ 1356187 w 1683212"/>
                <a:gd name="connsiteY13" fmla="*/ 1901825 h 2241550"/>
                <a:gd name="connsiteX14" fmla="*/ 1327612 w 1683212"/>
                <a:gd name="connsiteY14" fmla="*/ 1838325 h 2241550"/>
                <a:gd name="connsiteX15" fmla="*/ 1394287 w 1683212"/>
                <a:gd name="connsiteY15" fmla="*/ 1876425 h 2241550"/>
                <a:gd name="connsiteX16" fmla="*/ 1378412 w 1683212"/>
                <a:gd name="connsiteY16" fmla="*/ 1958975 h 2241550"/>
                <a:gd name="connsiteX17" fmla="*/ 1267287 w 1683212"/>
                <a:gd name="connsiteY17" fmla="*/ 1952625 h 2241550"/>
                <a:gd name="connsiteX18" fmla="*/ 1241887 w 1683212"/>
                <a:gd name="connsiteY18" fmla="*/ 1816100 h 2241550"/>
                <a:gd name="connsiteX19" fmla="*/ 1378412 w 1683212"/>
                <a:gd name="connsiteY19" fmla="*/ 1733550 h 2241550"/>
                <a:gd name="connsiteX20" fmla="*/ 1524462 w 1683212"/>
                <a:gd name="connsiteY20" fmla="*/ 1863725 h 2241550"/>
                <a:gd name="connsiteX21" fmla="*/ 1467312 w 1683212"/>
                <a:gd name="connsiteY21" fmla="*/ 2063750 h 2241550"/>
                <a:gd name="connsiteX22" fmla="*/ 1254587 w 1683212"/>
                <a:gd name="connsiteY22" fmla="*/ 2130425 h 2241550"/>
                <a:gd name="connsiteX23" fmla="*/ 1003762 w 1683212"/>
                <a:gd name="connsiteY23" fmla="*/ 1978025 h 2241550"/>
                <a:gd name="connsiteX24" fmla="*/ 1010112 w 1683212"/>
                <a:gd name="connsiteY24" fmla="*/ 1730375 h 2241550"/>
                <a:gd name="connsiteX25" fmla="*/ 1172037 w 1683212"/>
                <a:gd name="connsiteY25" fmla="*/ 1181100 h 2241550"/>
                <a:gd name="connsiteX26" fmla="*/ 1105362 w 1683212"/>
                <a:gd name="connsiteY26" fmla="*/ 762000 h 2241550"/>
                <a:gd name="connsiteX27" fmla="*/ 838662 w 1683212"/>
                <a:gd name="connsiteY27" fmla="*/ 149225 h 2241550"/>
                <a:gd name="connsiteX28" fmla="*/ 571962 w 1683212"/>
                <a:gd name="connsiteY28" fmla="*/ 0 h 2241550"/>
                <a:gd name="connsiteX0" fmla="*/ 571969 w 1683219"/>
                <a:gd name="connsiteY0" fmla="*/ 7784 h 2249334"/>
                <a:gd name="connsiteX1" fmla="*/ 469 w 1683219"/>
                <a:gd name="connsiteY1" fmla="*/ 1157134 h 2249334"/>
                <a:gd name="connsiteX2" fmla="*/ 800569 w 1683219"/>
                <a:gd name="connsiteY2" fmla="*/ 2198534 h 2249334"/>
                <a:gd name="connsiteX3" fmla="*/ 1483194 w 1683219"/>
                <a:gd name="connsiteY3" fmla="*/ 2249334 h 2249334"/>
                <a:gd name="connsiteX4" fmla="*/ 1683219 w 1683219"/>
                <a:gd name="connsiteY4" fmla="*/ 1890559 h 2249334"/>
                <a:gd name="connsiteX5" fmla="*/ 1372069 w 1683219"/>
                <a:gd name="connsiteY5" fmla="*/ 1598459 h 2249334"/>
                <a:gd name="connsiteX6" fmla="*/ 1095844 w 1683219"/>
                <a:gd name="connsiteY6" fmla="*/ 1814359 h 2249334"/>
                <a:gd name="connsiteX7" fmla="*/ 1279994 w 1683219"/>
                <a:gd name="connsiteY7" fmla="*/ 2077884 h 2249334"/>
                <a:gd name="connsiteX8" fmla="*/ 1476844 w 1683219"/>
                <a:gd name="connsiteY8" fmla="*/ 1944534 h 2249334"/>
                <a:gd name="connsiteX9" fmla="*/ 1356194 w 1683219"/>
                <a:gd name="connsiteY9" fmla="*/ 1788959 h 2249334"/>
                <a:gd name="connsiteX10" fmla="*/ 1273644 w 1683219"/>
                <a:gd name="connsiteY10" fmla="*/ 1846109 h 2249334"/>
                <a:gd name="connsiteX11" fmla="*/ 1292694 w 1683219"/>
                <a:gd name="connsiteY11" fmla="*/ 1896909 h 2249334"/>
                <a:gd name="connsiteX12" fmla="*/ 1356194 w 1683219"/>
                <a:gd name="connsiteY12" fmla="*/ 1931834 h 2249334"/>
                <a:gd name="connsiteX13" fmla="*/ 1356194 w 1683219"/>
                <a:gd name="connsiteY13" fmla="*/ 1909609 h 2249334"/>
                <a:gd name="connsiteX14" fmla="*/ 1327619 w 1683219"/>
                <a:gd name="connsiteY14" fmla="*/ 1846109 h 2249334"/>
                <a:gd name="connsiteX15" fmla="*/ 1394294 w 1683219"/>
                <a:gd name="connsiteY15" fmla="*/ 1884209 h 2249334"/>
                <a:gd name="connsiteX16" fmla="*/ 1378419 w 1683219"/>
                <a:gd name="connsiteY16" fmla="*/ 1966759 h 2249334"/>
                <a:gd name="connsiteX17" fmla="*/ 1267294 w 1683219"/>
                <a:gd name="connsiteY17" fmla="*/ 1960409 h 2249334"/>
                <a:gd name="connsiteX18" fmla="*/ 1241894 w 1683219"/>
                <a:gd name="connsiteY18" fmla="*/ 1823884 h 2249334"/>
                <a:gd name="connsiteX19" fmla="*/ 1378419 w 1683219"/>
                <a:gd name="connsiteY19" fmla="*/ 1741334 h 2249334"/>
                <a:gd name="connsiteX20" fmla="*/ 1524469 w 1683219"/>
                <a:gd name="connsiteY20" fmla="*/ 1871509 h 2249334"/>
                <a:gd name="connsiteX21" fmla="*/ 1467319 w 1683219"/>
                <a:gd name="connsiteY21" fmla="*/ 2071534 h 2249334"/>
                <a:gd name="connsiteX22" fmla="*/ 1254594 w 1683219"/>
                <a:gd name="connsiteY22" fmla="*/ 2138209 h 2249334"/>
                <a:gd name="connsiteX23" fmla="*/ 1003769 w 1683219"/>
                <a:gd name="connsiteY23" fmla="*/ 1985809 h 2249334"/>
                <a:gd name="connsiteX24" fmla="*/ 1010119 w 1683219"/>
                <a:gd name="connsiteY24" fmla="*/ 1738159 h 2249334"/>
                <a:gd name="connsiteX25" fmla="*/ 1172044 w 1683219"/>
                <a:gd name="connsiteY25" fmla="*/ 1188884 h 2249334"/>
                <a:gd name="connsiteX26" fmla="*/ 1105369 w 1683219"/>
                <a:gd name="connsiteY26" fmla="*/ 769784 h 2249334"/>
                <a:gd name="connsiteX27" fmla="*/ 838669 w 1683219"/>
                <a:gd name="connsiteY27" fmla="*/ 157009 h 2249334"/>
                <a:gd name="connsiteX28" fmla="*/ 571969 w 1683219"/>
                <a:gd name="connsiteY28" fmla="*/ 7784 h 2249334"/>
                <a:gd name="connsiteX0" fmla="*/ 571969 w 1683219"/>
                <a:gd name="connsiteY0" fmla="*/ 7784 h 2279204"/>
                <a:gd name="connsiteX1" fmla="*/ 469 w 1683219"/>
                <a:gd name="connsiteY1" fmla="*/ 1157134 h 2279204"/>
                <a:gd name="connsiteX2" fmla="*/ 800569 w 1683219"/>
                <a:gd name="connsiteY2" fmla="*/ 2198534 h 2279204"/>
                <a:gd name="connsiteX3" fmla="*/ 1483194 w 1683219"/>
                <a:gd name="connsiteY3" fmla="*/ 2249334 h 2279204"/>
                <a:gd name="connsiteX4" fmla="*/ 1683219 w 1683219"/>
                <a:gd name="connsiteY4" fmla="*/ 1890559 h 2279204"/>
                <a:gd name="connsiteX5" fmla="*/ 1372069 w 1683219"/>
                <a:gd name="connsiteY5" fmla="*/ 1598459 h 2279204"/>
                <a:gd name="connsiteX6" fmla="*/ 1095844 w 1683219"/>
                <a:gd name="connsiteY6" fmla="*/ 1814359 h 2279204"/>
                <a:gd name="connsiteX7" fmla="*/ 1279994 w 1683219"/>
                <a:gd name="connsiteY7" fmla="*/ 2077884 h 2279204"/>
                <a:gd name="connsiteX8" fmla="*/ 1476844 w 1683219"/>
                <a:gd name="connsiteY8" fmla="*/ 1944534 h 2279204"/>
                <a:gd name="connsiteX9" fmla="*/ 1356194 w 1683219"/>
                <a:gd name="connsiteY9" fmla="*/ 1788959 h 2279204"/>
                <a:gd name="connsiteX10" fmla="*/ 1273644 w 1683219"/>
                <a:gd name="connsiteY10" fmla="*/ 1846109 h 2279204"/>
                <a:gd name="connsiteX11" fmla="*/ 1292694 w 1683219"/>
                <a:gd name="connsiteY11" fmla="*/ 1896909 h 2279204"/>
                <a:gd name="connsiteX12" fmla="*/ 1356194 w 1683219"/>
                <a:gd name="connsiteY12" fmla="*/ 1931834 h 2279204"/>
                <a:gd name="connsiteX13" fmla="*/ 1356194 w 1683219"/>
                <a:gd name="connsiteY13" fmla="*/ 1909609 h 2279204"/>
                <a:gd name="connsiteX14" fmla="*/ 1327619 w 1683219"/>
                <a:gd name="connsiteY14" fmla="*/ 1846109 h 2279204"/>
                <a:gd name="connsiteX15" fmla="*/ 1394294 w 1683219"/>
                <a:gd name="connsiteY15" fmla="*/ 1884209 h 2279204"/>
                <a:gd name="connsiteX16" fmla="*/ 1378419 w 1683219"/>
                <a:gd name="connsiteY16" fmla="*/ 1966759 h 2279204"/>
                <a:gd name="connsiteX17" fmla="*/ 1267294 w 1683219"/>
                <a:gd name="connsiteY17" fmla="*/ 1960409 h 2279204"/>
                <a:gd name="connsiteX18" fmla="*/ 1241894 w 1683219"/>
                <a:gd name="connsiteY18" fmla="*/ 1823884 h 2279204"/>
                <a:gd name="connsiteX19" fmla="*/ 1378419 w 1683219"/>
                <a:gd name="connsiteY19" fmla="*/ 1741334 h 2279204"/>
                <a:gd name="connsiteX20" fmla="*/ 1524469 w 1683219"/>
                <a:gd name="connsiteY20" fmla="*/ 1871509 h 2279204"/>
                <a:gd name="connsiteX21" fmla="*/ 1467319 w 1683219"/>
                <a:gd name="connsiteY21" fmla="*/ 2071534 h 2279204"/>
                <a:gd name="connsiteX22" fmla="*/ 1254594 w 1683219"/>
                <a:gd name="connsiteY22" fmla="*/ 2138209 h 2279204"/>
                <a:gd name="connsiteX23" fmla="*/ 1003769 w 1683219"/>
                <a:gd name="connsiteY23" fmla="*/ 1985809 h 2279204"/>
                <a:gd name="connsiteX24" fmla="*/ 1010119 w 1683219"/>
                <a:gd name="connsiteY24" fmla="*/ 1738159 h 2279204"/>
                <a:gd name="connsiteX25" fmla="*/ 1172044 w 1683219"/>
                <a:gd name="connsiteY25" fmla="*/ 1188884 h 2279204"/>
                <a:gd name="connsiteX26" fmla="*/ 1105369 w 1683219"/>
                <a:gd name="connsiteY26" fmla="*/ 769784 h 2279204"/>
                <a:gd name="connsiteX27" fmla="*/ 838669 w 1683219"/>
                <a:gd name="connsiteY27" fmla="*/ 157009 h 2279204"/>
                <a:gd name="connsiteX28" fmla="*/ 571969 w 1683219"/>
                <a:gd name="connsiteY28" fmla="*/ 7784 h 2279204"/>
                <a:gd name="connsiteX0" fmla="*/ 571969 w 1683219"/>
                <a:gd name="connsiteY0" fmla="*/ 7784 h 2304904"/>
                <a:gd name="connsiteX1" fmla="*/ 469 w 1683219"/>
                <a:gd name="connsiteY1" fmla="*/ 1157134 h 2304904"/>
                <a:gd name="connsiteX2" fmla="*/ 800569 w 1683219"/>
                <a:gd name="connsiteY2" fmla="*/ 2198534 h 2304904"/>
                <a:gd name="connsiteX3" fmla="*/ 1483194 w 1683219"/>
                <a:gd name="connsiteY3" fmla="*/ 2249334 h 2304904"/>
                <a:gd name="connsiteX4" fmla="*/ 1683219 w 1683219"/>
                <a:gd name="connsiteY4" fmla="*/ 1890559 h 2304904"/>
                <a:gd name="connsiteX5" fmla="*/ 1372069 w 1683219"/>
                <a:gd name="connsiteY5" fmla="*/ 1598459 h 2304904"/>
                <a:gd name="connsiteX6" fmla="*/ 1095844 w 1683219"/>
                <a:gd name="connsiteY6" fmla="*/ 1814359 h 2304904"/>
                <a:gd name="connsiteX7" fmla="*/ 1279994 w 1683219"/>
                <a:gd name="connsiteY7" fmla="*/ 2077884 h 2304904"/>
                <a:gd name="connsiteX8" fmla="*/ 1476844 w 1683219"/>
                <a:gd name="connsiteY8" fmla="*/ 1944534 h 2304904"/>
                <a:gd name="connsiteX9" fmla="*/ 1356194 w 1683219"/>
                <a:gd name="connsiteY9" fmla="*/ 1788959 h 2304904"/>
                <a:gd name="connsiteX10" fmla="*/ 1273644 w 1683219"/>
                <a:gd name="connsiteY10" fmla="*/ 1846109 h 2304904"/>
                <a:gd name="connsiteX11" fmla="*/ 1292694 w 1683219"/>
                <a:gd name="connsiteY11" fmla="*/ 1896909 h 2304904"/>
                <a:gd name="connsiteX12" fmla="*/ 1356194 w 1683219"/>
                <a:gd name="connsiteY12" fmla="*/ 1931834 h 2304904"/>
                <a:gd name="connsiteX13" fmla="*/ 1356194 w 1683219"/>
                <a:gd name="connsiteY13" fmla="*/ 1909609 h 2304904"/>
                <a:gd name="connsiteX14" fmla="*/ 1327619 w 1683219"/>
                <a:gd name="connsiteY14" fmla="*/ 1846109 h 2304904"/>
                <a:gd name="connsiteX15" fmla="*/ 1394294 w 1683219"/>
                <a:gd name="connsiteY15" fmla="*/ 1884209 h 2304904"/>
                <a:gd name="connsiteX16" fmla="*/ 1378419 w 1683219"/>
                <a:gd name="connsiteY16" fmla="*/ 1966759 h 2304904"/>
                <a:gd name="connsiteX17" fmla="*/ 1267294 w 1683219"/>
                <a:gd name="connsiteY17" fmla="*/ 1960409 h 2304904"/>
                <a:gd name="connsiteX18" fmla="*/ 1241894 w 1683219"/>
                <a:gd name="connsiteY18" fmla="*/ 1823884 h 2304904"/>
                <a:gd name="connsiteX19" fmla="*/ 1378419 w 1683219"/>
                <a:gd name="connsiteY19" fmla="*/ 1741334 h 2304904"/>
                <a:gd name="connsiteX20" fmla="*/ 1524469 w 1683219"/>
                <a:gd name="connsiteY20" fmla="*/ 1871509 h 2304904"/>
                <a:gd name="connsiteX21" fmla="*/ 1467319 w 1683219"/>
                <a:gd name="connsiteY21" fmla="*/ 2071534 h 2304904"/>
                <a:gd name="connsiteX22" fmla="*/ 1254594 w 1683219"/>
                <a:gd name="connsiteY22" fmla="*/ 2138209 h 2304904"/>
                <a:gd name="connsiteX23" fmla="*/ 1003769 w 1683219"/>
                <a:gd name="connsiteY23" fmla="*/ 1985809 h 2304904"/>
                <a:gd name="connsiteX24" fmla="*/ 1010119 w 1683219"/>
                <a:gd name="connsiteY24" fmla="*/ 1738159 h 2304904"/>
                <a:gd name="connsiteX25" fmla="*/ 1172044 w 1683219"/>
                <a:gd name="connsiteY25" fmla="*/ 1188884 h 2304904"/>
                <a:gd name="connsiteX26" fmla="*/ 1105369 w 1683219"/>
                <a:gd name="connsiteY26" fmla="*/ 769784 h 2304904"/>
                <a:gd name="connsiteX27" fmla="*/ 838669 w 1683219"/>
                <a:gd name="connsiteY27" fmla="*/ 157009 h 2304904"/>
                <a:gd name="connsiteX28" fmla="*/ 571969 w 1683219"/>
                <a:gd name="connsiteY28" fmla="*/ 7784 h 2304904"/>
                <a:gd name="connsiteX0" fmla="*/ 571969 w 1683219"/>
                <a:gd name="connsiteY0" fmla="*/ 7784 h 2304904"/>
                <a:gd name="connsiteX1" fmla="*/ 469 w 1683219"/>
                <a:gd name="connsiteY1" fmla="*/ 1157134 h 2304904"/>
                <a:gd name="connsiteX2" fmla="*/ 800569 w 1683219"/>
                <a:gd name="connsiteY2" fmla="*/ 2198534 h 2304904"/>
                <a:gd name="connsiteX3" fmla="*/ 1483194 w 1683219"/>
                <a:gd name="connsiteY3" fmla="*/ 2249334 h 2304904"/>
                <a:gd name="connsiteX4" fmla="*/ 1683219 w 1683219"/>
                <a:gd name="connsiteY4" fmla="*/ 1890559 h 2304904"/>
                <a:gd name="connsiteX5" fmla="*/ 1372069 w 1683219"/>
                <a:gd name="connsiteY5" fmla="*/ 1598459 h 2304904"/>
                <a:gd name="connsiteX6" fmla="*/ 1095844 w 1683219"/>
                <a:gd name="connsiteY6" fmla="*/ 1814359 h 2304904"/>
                <a:gd name="connsiteX7" fmla="*/ 1279994 w 1683219"/>
                <a:gd name="connsiteY7" fmla="*/ 2077884 h 2304904"/>
                <a:gd name="connsiteX8" fmla="*/ 1476844 w 1683219"/>
                <a:gd name="connsiteY8" fmla="*/ 1944534 h 2304904"/>
                <a:gd name="connsiteX9" fmla="*/ 1356194 w 1683219"/>
                <a:gd name="connsiteY9" fmla="*/ 1788959 h 2304904"/>
                <a:gd name="connsiteX10" fmla="*/ 1273644 w 1683219"/>
                <a:gd name="connsiteY10" fmla="*/ 1846109 h 2304904"/>
                <a:gd name="connsiteX11" fmla="*/ 1292694 w 1683219"/>
                <a:gd name="connsiteY11" fmla="*/ 1896909 h 2304904"/>
                <a:gd name="connsiteX12" fmla="*/ 1356194 w 1683219"/>
                <a:gd name="connsiteY12" fmla="*/ 1931834 h 2304904"/>
                <a:gd name="connsiteX13" fmla="*/ 1356194 w 1683219"/>
                <a:gd name="connsiteY13" fmla="*/ 1909609 h 2304904"/>
                <a:gd name="connsiteX14" fmla="*/ 1327619 w 1683219"/>
                <a:gd name="connsiteY14" fmla="*/ 1846109 h 2304904"/>
                <a:gd name="connsiteX15" fmla="*/ 1394294 w 1683219"/>
                <a:gd name="connsiteY15" fmla="*/ 1884209 h 2304904"/>
                <a:gd name="connsiteX16" fmla="*/ 1378419 w 1683219"/>
                <a:gd name="connsiteY16" fmla="*/ 1966759 h 2304904"/>
                <a:gd name="connsiteX17" fmla="*/ 1267294 w 1683219"/>
                <a:gd name="connsiteY17" fmla="*/ 1960409 h 2304904"/>
                <a:gd name="connsiteX18" fmla="*/ 1241894 w 1683219"/>
                <a:gd name="connsiteY18" fmla="*/ 1823884 h 2304904"/>
                <a:gd name="connsiteX19" fmla="*/ 1378419 w 1683219"/>
                <a:gd name="connsiteY19" fmla="*/ 1741334 h 2304904"/>
                <a:gd name="connsiteX20" fmla="*/ 1524469 w 1683219"/>
                <a:gd name="connsiteY20" fmla="*/ 1871509 h 2304904"/>
                <a:gd name="connsiteX21" fmla="*/ 1467319 w 1683219"/>
                <a:gd name="connsiteY21" fmla="*/ 2071534 h 2304904"/>
                <a:gd name="connsiteX22" fmla="*/ 1254594 w 1683219"/>
                <a:gd name="connsiteY22" fmla="*/ 2138209 h 2304904"/>
                <a:gd name="connsiteX23" fmla="*/ 1003769 w 1683219"/>
                <a:gd name="connsiteY23" fmla="*/ 1985809 h 2304904"/>
                <a:gd name="connsiteX24" fmla="*/ 1010119 w 1683219"/>
                <a:gd name="connsiteY24" fmla="*/ 1738159 h 2304904"/>
                <a:gd name="connsiteX25" fmla="*/ 1172044 w 1683219"/>
                <a:gd name="connsiteY25" fmla="*/ 1188884 h 2304904"/>
                <a:gd name="connsiteX26" fmla="*/ 1105369 w 1683219"/>
                <a:gd name="connsiteY26" fmla="*/ 769784 h 2304904"/>
                <a:gd name="connsiteX27" fmla="*/ 838669 w 1683219"/>
                <a:gd name="connsiteY27" fmla="*/ 157009 h 2304904"/>
                <a:gd name="connsiteX28" fmla="*/ 571969 w 1683219"/>
                <a:gd name="connsiteY28" fmla="*/ 7784 h 2304904"/>
                <a:gd name="connsiteX0" fmla="*/ 571969 w 1687137"/>
                <a:gd name="connsiteY0" fmla="*/ 7784 h 2304904"/>
                <a:gd name="connsiteX1" fmla="*/ 469 w 1687137"/>
                <a:gd name="connsiteY1" fmla="*/ 1157134 h 2304904"/>
                <a:gd name="connsiteX2" fmla="*/ 800569 w 1687137"/>
                <a:gd name="connsiteY2" fmla="*/ 2198534 h 2304904"/>
                <a:gd name="connsiteX3" fmla="*/ 1483194 w 1687137"/>
                <a:gd name="connsiteY3" fmla="*/ 2249334 h 2304904"/>
                <a:gd name="connsiteX4" fmla="*/ 1683219 w 1687137"/>
                <a:gd name="connsiteY4" fmla="*/ 1890559 h 2304904"/>
                <a:gd name="connsiteX5" fmla="*/ 1372069 w 1687137"/>
                <a:gd name="connsiteY5" fmla="*/ 1598459 h 2304904"/>
                <a:gd name="connsiteX6" fmla="*/ 1095844 w 1687137"/>
                <a:gd name="connsiteY6" fmla="*/ 1814359 h 2304904"/>
                <a:gd name="connsiteX7" fmla="*/ 1279994 w 1687137"/>
                <a:gd name="connsiteY7" fmla="*/ 2077884 h 2304904"/>
                <a:gd name="connsiteX8" fmla="*/ 1476844 w 1687137"/>
                <a:gd name="connsiteY8" fmla="*/ 1944534 h 2304904"/>
                <a:gd name="connsiteX9" fmla="*/ 1356194 w 1687137"/>
                <a:gd name="connsiteY9" fmla="*/ 1788959 h 2304904"/>
                <a:gd name="connsiteX10" fmla="*/ 1273644 w 1687137"/>
                <a:gd name="connsiteY10" fmla="*/ 1846109 h 2304904"/>
                <a:gd name="connsiteX11" fmla="*/ 1292694 w 1687137"/>
                <a:gd name="connsiteY11" fmla="*/ 1896909 h 2304904"/>
                <a:gd name="connsiteX12" fmla="*/ 1356194 w 1687137"/>
                <a:gd name="connsiteY12" fmla="*/ 1931834 h 2304904"/>
                <a:gd name="connsiteX13" fmla="*/ 1356194 w 1687137"/>
                <a:gd name="connsiteY13" fmla="*/ 1909609 h 2304904"/>
                <a:gd name="connsiteX14" fmla="*/ 1327619 w 1687137"/>
                <a:gd name="connsiteY14" fmla="*/ 1846109 h 2304904"/>
                <a:gd name="connsiteX15" fmla="*/ 1394294 w 1687137"/>
                <a:gd name="connsiteY15" fmla="*/ 1884209 h 2304904"/>
                <a:gd name="connsiteX16" fmla="*/ 1378419 w 1687137"/>
                <a:gd name="connsiteY16" fmla="*/ 1966759 h 2304904"/>
                <a:gd name="connsiteX17" fmla="*/ 1267294 w 1687137"/>
                <a:gd name="connsiteY17" fmla="*/ 1960409 h 2304904"/>
                <a:gd name="connsiteX18" fmla="*/ 1241894 w 1687137"/>
                <a:gd name="connsiteY18" fmla="*/ 1823884 h 2304904"/>
                <a:gd name="connsiteX19" fmla="*/ 1378419 w 1687137"/>
                <a:gd name="connsiteY19" fmla="*/ 1741334 h 2304904"/>
                <a:gd name="connsiteX20" fmla="*/ 1524469 w 1687137"/>
                <a:gd name="connsiteY20" fmla="*/ 1871509 h 2304904"/>
                <a:gd name="connsiteX21" fmla="*/ 1467319 w 1687137"/>
                <a:gd name="connsiteY21" fmla="*/ 2071534 h 2304904"/>
                <a:gd name="connsiteX22" fmla="*/ 1254594 w 1687137"/>
                <a:gd name="connsiteY22" fmla="*/ 2138209 h 2304904"/>
                <a:gd name="connsiteX23" fmla="*/ 1003769 w 1687137"/>
                <a:gd name="connsiteY23" fmla="*/ 1985809 h 2304904"/>
                <a:gd name="connsiteX24" fmla="*/ 1010119 w 1687137"/>
                <a:gd name="connsiteY24" fmla="*/ 1738159 h 2304904"/>
                <a:gd name="connsiteX25" fmla="*/ 1172044 w 1687137"/>
                <a:gd name="connsiteY25" fmla="*/ 1188884 h 2304904"/>
                <a:gd name="connsiteX26" fmla="*/ 1105369 w 1687137"/>
                <a:gd name="connsiteY26" fmla="*/ 769784 h 2304904"/>
                <a:gd name="connsiteX27" fmla="*/ 838669 w 1687137"/>
                <a:gd name="connsiteY27" fmla="*/ 157009 h 2304904"/>
                <a:gd name="connsiteX28" fmla="*/ 571969 w 1687137"/>
                <a:gd name="connsiteY28" fmla="*/ 7784 h 2304904"/>
                <a:gd name="connsiteX0" fmla="*/ 571969 w 1687137"/>
                <a:gd name="connsiteY0" fmla="*/ 7784 h 2304904"/>
                <a:gd name="connsiteX1" fmla="*/ 469 w 1687137"/>
                <a:gd name="connsiteY1" fmla="*/ 1157134 h 2304904"/>
                <a:gd name="connsiteX2" fmla="*/ 800569 w 1687137"/>
                <a:gd name="connsiteY2" fmla="*/ 2198534 h 2304904"/>
                <a:gd name="connsiteX3" fmla="*/ 1483194 w 1687137"/>
                <a:gd name="connsiteY3" fmla="*/ 2249334 h 2304904"/>
                <a:gd name="connsiteX4" fmla="*/ 1683219 w 1687137"/>
                <a:gd name="connsiteY4" fmla="*/ 1890559 h 2304904"/>
                <a:gd name="connsiteX5" fmla="*/ 1372069 w 1687137"/>
                <a:gd name="connsiteY5" fmla="*/ 1598459 h 2304904"/>
                <a:gd name="connsiteX6" fmla="*/ 1095844 w 1687137"/>
                <a:gd name="connsiteY6" fmla="*/ 1814359 h 2304904"/>
                <a:gd name="connsiteX7" fmla="*/ 1279994 w 1687137"/>
                <a:gd name="connsiteY7" fmla="*/ 2077884 h 2304904"/>
                <a:gd name="connsiteX8" fmla="*/ 1476844 w 1687137"/>
                <a:gd name="connsiteY8" fmla="*/ 1944534 h 2304904"/>
                <a:gd name="connsiteX9" fmla="*/ 1356194 w 1687137"/>
                <a:gd name="connsiteY9" fmla="*/ 1788959 h 2304904"/>
                <a:gd name="connsiteX10" fmla="*/ 1273644 w 1687137"/>
                <a:gd name="connsiteY10" fmla="*/ 1846109 h 2304904"/>
                <a:gd name="connsiteX11" fmla="*/ 1292694 w 1687137"/>
                <a:gd name="connsiteY11" fmla="*/ 1896909 h 2304904"/>
                <a:gd name="connsiteX12" fmla="*/ 1356194 w 1687137"/>
                <a:gd name="connsiteY12" fmla="*/ 1931834 h 2304904"/>
                <a:gd name="connsiteX13" fmla="*/ 1356194 w 1687137"/>
                <a:gd name="connsiteY13" fmla="*/ 1909609 h 2304904"/>
                <a:gd name="connsiteX14" fmla="*/ 1327619 w 1687137"/>
                <a:gd name="connsiteY14" fmla="*/ 1846109 h 2304904"/>
                <a:gd name="connsiteX15" fmla="*/ 1394294 w 1687137"/>
                <a:gd name="connsiteY15" fmla="*/ 1884209 h 2304904"/>
                <a:gd name="connsiteX16" fmla="*/ 1378419 w 1687137"/>
                <a:gd name="connsiteY16" fmla="*/ 1966759 h 2304904"/>
                <a:gd name="connsiteX17" fmla="*/ 1267294 w 1687137"/>
                <a:gd name="connsiteY17" fmla="*/ 1960409 h 2304904"/>
                <a:gd name="connsiteX18" fmla="*/ 1241894 w 1687137"/>
                <a:gd name="connsiteY18" fmla="*/ 1823884 h 2304904"/>
                <a:gd name="connsiteX19" fmla="*/ 1378419 w 1687137"/>
                <a:gd name="connsiteY19" fmla="*/ 1741334 h 2304904"/>
                <a:gd name="connsiteX20" fmla="*/ 1524469 w 1687137"/>
                <a:gd name="connsiteY20" fmla="*/ 1871509 h 2304904"/>
                <a:gd name="connsiteX21" fmla="*/ 1467319 w 1687137"/>
                <a:gd name="connsiteY21" fmla="*/ 2071534 h 2304904"/>
                <a:gd name="connsiteX22" fmla="*/ 1254594 w 1687137"/>
                <a:gd name="connsiteY22" fmla="*/ 2138209 h 2304904"/>
                <a:gd name="connsiteX23" fmla="*/ 1003769 w 1687137"/>
                <a:gd name="connsiteY23" fmla="*/ 1985809 h 2304904"/>
                <a:gd name="connsiteX24" fmla="*/ 1010119 w 1687137"/>
                <a:gd name="connsiteY24" fmla="*/ 1738159 h 2304904"/>
                <a:gd name="connsiteX25" fmla="*/ 1172044 w 1687137"/>
                <a:gd name="connsiteY25" fmla="*/ 1188884 h 2304904"/>
                <a:gd name="connsiteX26" fmla="*/ 1105369 w 1687137"/>
                <a:gd name="connsiteY26" fmla="*/ 769784 h 2304904"/>
                <a:gd name="connsiteX27" fmla="*/ 838669 w 1687137"/>
                <a:gd name="connsiteY27" fmla="*/ 157009 h 2304904"/>
                <a:gd name="connsiteX28" fmla="*/ 571969 w 1687137"/>
                <a:gd name="connsiteY28" fmla="*/ 7784 h 2304904"/>
                <a:gd name="connsiteX0" fmla="*/ 571969 w 1687137"/>
                <a:gd name="connsiteY0" fmla="*/ 7784 h 2304904"/>
                <a:gd name="connsiteX1" fmla="*/ 469 w 1687137"/>
                <a:gd name="connsiteY1" fmla="*/ 1157134 h 2304904"/>
                <a:gd name="connsiteX2" fmla="*/ 800569 w 1687137"/>
                <a:gd name="connsiteY2" fmla="*/ 2198534 h 2304904"/>
                <a:gd name="connsiteX3" fmla="*/ 1483194 w 1687137"/>
                <a:gd name="connsiteY3" fmla="*/ 2249334 h 2304904"/>
                <a:gd name="connsiteX4" fmla="*/ 1683219 w 1687137"/>
                <a:gd name="connsiteY4" fmla="*/ 1890559 h 2304904"/>
                <a:gd name="connsiteX5" fmla="*/ 1372069 w 1687137"/>
                <a:gd name="connsiteY5" fmla="*/ 1598459 h 2304904"/>
                <a:gd name="connsiteX6" fmla="*/ 1095844 w 1687137"/>
                <a:gd name="connsiteY6" fmla="*/ 1814359 h 2304904"/>
                <a:gd name="connsiteX7" fmla="*/ 1279994 w 1687137"/>
                <a:gd name="connsiteY7" fmla="*/ 2077884 h 2304904"/>
                <a:gd name="connsiteX8" fmla="*/ 1476844 w 1687137"/>
                <a:gd name="connsiteY8" fmla="*/ 1944534 h 2304904"/>
                <a:gd name="connsiteX9" fmla="*/ 1356194 w 1687137"/>
                <a:gd name="connsiteY9" fmla="*/ 1788959 h 2304904"/>
                <a:gd name="connsiteX10" fmla="*/ 1273644 w 1687137"/>
                <a:gd name="connsiteY10" fmla="*/ 1846109 h 2304904"/>
                <a:gd name="connsiteX11" fmla="*/ 1292694 w 1687137"/>
                <a:gd name="connsiteY11" fmla="*/ 1896909 h 2304904"/>
                <a:gd name="connsiteX12" fmla="*/ 1356194 w 1687137"/>
                <a:gd name="connsiteY12" fmla="*/ 1931834 h 2304904"/>
                <a:gd name="connsiteX13" fmla="*/ 1356194 w 1687137"/>
                <a:gd name="connsiteY13" fmla="*/ 1909609 h 2304904"/>
                <a:gd name="connsiteX14" fmla="*/ 1327619 w 1687137"/>
                <a:gd name="connsiteY14" fmla="*/ 1846109 h 2304904"/>
                <a:gd name="connsiteX15" fmla="*/ 1394294 w 1687137"/>
                <a:gd name="connsiteY15" fmla="*/ 1884209 h 2304904"/>
                <a:gd name="connsiteX16" fmla="*/ 1378419 w 1687137"/>
                <a:gd name="connsiteY16" fmla="*/ 1966759 h 2304904"/>
                <a:gd name="connsiteX17" fmla="*/ 1267294 w 1687137"/>
                <a:gd name="connsiteY17" fmla="*/ 1960409 h 2304904"/>
                <a:gd name="connsiteX18" fmla="*/ 1241894 w 1687137"/>
                <a:gd name="connsiteY18" fmla="*/ 1823884 h 2304904"/>
                <a:gd name="connsiteX19" fmla="*/ 1378419 w 1687137"/>
                <a:gd name="connsiteY19" fmla="*/ 1741334 h 2304904"/>
                <a:gd name="connsiteX20" fmla="*/ 1524469 w 1687137"/>
                <a:gd name="connsiteY20" fmla="*/ 1871509 h 2304904"/>
                <a:gd name="connsiteX21" fmla="*/ 1467319 w 1687137"/>
                <a:gd name="connsiteY21" fmla="*/ 2071534 h 2304904"/>
                <a:gd name="connsiteX22" fmla="*/ 1254594 w 1687137"/>
                <a:gd name="connsiteY22" fmla="*/ 2138209 h 2304904"/>
                <a:gd name="connsiteX23" fmla="*/ 1003769 w 1687137"/>
                <a:gd name="connsiteY23" fmla="*/ 1985809 h 2304904"/>
                <a:gd name="connsiteX24" fmla="*/ 1010119 w 1687137"/>
                <a:gd name="connsiteY24" fmla="*/ 1738159 h 2304904"/>
                <a:gd name="connsiteX25" fmla="*/ 1172044 w 1687137"/>
                <a:gd name="connsiteY25" fmla="*/ 1188884 h 2304904"/>
                <a:gd name="connsiteX26" fmla="*/ 1105369 w 1687137"/>
                <a:gd name="connsiteY26" fmla="*/ 769784 h 2304904"/>
                <a:gd name="connsiteX27" fmla="*/ 838669 w 1687137"/>
                <a:gd name="connsiteY27" fmla="*/ 157009 h 2304904"/>
                <a:gd name="connsiteX28" fmla="*/ 571969 w 1687137"/>
                <a:gd name="connsiteY28" fmla="*/ 7784 h 2304904"/>
                <a:gd name="connsiteX0" fmla="*/ 571969 w 1687137"/>
                <a:gd name="connsiteY0" fmla="*/ 7784 h 2304904"/>
                <a:gd name="connsiteX1" fmla="*/ 469 w 1687137"/>
                <a:gd name="connsiteY1" fmla="*/ 1157134 h 2304904"/>
                <a:gd name="connsiteX2" fmla="*/ 800569 w 1687137"/>
                <a:gd name="connsiteY2" fmla="*/ 2198534 h 2304904"/>
                <a:gd name="connsiteX3" fmla="*/ 1483194 w 1687137"/>
                <a:gd name="connsiteY3" fmla="*/ 2249334 h 2304904"/>
                <a:gd name="connsiteX4" fmla="*/ 1683219 w 1687137"/>
                <a:gd name="connsiteY4" fmla="*/ 1890559 h 2304904"/>
                <a:gd name="connsiteX5" fmla="*/ 1372069 w 1687137"/>
                <a:gd name="connsiteY5" fmla="*/ 1598459 h 2304904"/>
                <a:gd name="connsiteX6" fmla="*/ 1095844 w 1687137"/>
                <a:gd name="connsiteY6" fmla="*/ 1814359 h 2304904"/>
                <a:gd name="connsiteX7" fmla="*/ 1279994 w 1687137"/>
                <a:gd name="connsiteY7" fmla="*/ 2077884 h 2304904"/>
                <a:gd name="connsiteX8" fmla="*/ 1476844 w 1687137"/>
                <a:gd name="connsiteY8" fmla="*/ 1944534 h 2304904"/>
                <a:gd name="connsiteX9" fmla="*/ 1356194 w 1687137"/>
                <a:gd name="connsiteY9" fmla="*/ 1788959 h 2304904"/>
                <a:gd name="connsiteX10" fmla="*/ 1273644 w 1687137"/>
                <a:gd name="connsiteY10" fmla="*/ 1846109 h 2304904"/>
                <a:gd name="connsiteX11" fmla="*/ 1292694 w 1687137"/>
                <a:gd name="connsiteY11" fmla="*/ 1896909 h 2304904"/>
                <a:gd name="connsiteX12" fmla="*/ 1356194 w 1687137"/>
                <a:gd name="connsiteY12" fmla="*/ 1931834 h 2304904"/>
                <a:gd name="connsiteX13" fmla="*/ 1356194 w 1687137"/>
                <a:gd name="connsiteY13" fmla="*/ 1909609 h 2304904"/>
                <a:gd name="connsiteX14" fmla="*/ 1327619 w 1687137"/>
                <a:gd name="connsiteY14" fmla="*/ 1846109 h 2304904"/>
                <a:gd name="connsiteX15" fmla="*/ 1394294 w 1687137"/>
                <a:gd name="connsiteY15" fmla="*/ 1884209 h 2304904"/>
                <a:gd name="connsiteX16" fmla="*/ 1378419 w 1687137"/>
                <a:gd name="connsiteY16" fmla="*/ 1966759 h 2304904"/>
                <a:gd name="connsiteX17" fmla="*/ 1267294 w 1687137"/>
                <a:gd name="connsiteY17" fmla="*/ 1960409 h 2304904"/>
                <a:gd name="connsiteX18" fmla="*/ 1241894 w 1687137"/>
                <a:gd name="connsiteY18" fmla="*/ 1823884 h 2304904"/>
                <a:gd name="connsiteX19" fmla="*/ 1378419 w 1687137"/>
                <a:gd name="connsiteY19" fmla="*/ 1741334 h 2304904"/>
                <a:gd name="connsiteX20" fmla="*/ 1524469 w 1687137"/>
                <a:gd name="connsiteY20" fmla="*/ 1871509 h 2304904"/>
                <a:gd name="connsiteX21" fmla="*/ 1467319 w 1687137"/>
                <a:gd name="connsiteY21" fmla="*/ 2071534 h 2304904"/>
                <a:gd name="connsiteX22" fmla="*/ 1254594 w 1687137"/>
                <a:gd name="connsiteY22" fmla="*/ 2138209 h 2304904"/>
                <a:gd name="connsiteX23" fmla="*/ 1003769 w 1687137"/>
                <a:gd name="connsiteY23" fmla="*/ 1985809 h 2304904"/>
                <a:gd name="connsiteX24" fmla="*/ 1010119 w 1687137"/>
                <a:gd name="connsiteY24" fmla="*/ 1738159 h 2304904"/>
                <a:gd name="connsiteX25" fmla="*/ 1172044 w 1687137"/>
                <a:gd name="connsiteY25" fmla="*/ 1188884 h 2304904"/>
                <a:gd name="connsiteX26" fmla="*/ 1105369 w 1687137"/>
                <a:gd name="connsiteY26" fmla="*/ 769784 h 2304904"/>
                <a:gd name="connsiteX27" fmla="*/ 838669 w 1687137"/>
                <a:gd name="connsiteY27" fmla="*/ 157009 h 2304904"/>
                <a:gd name="connsiteX28" fmla="*/ 571969 w 1687137"/>
                <a:gd name="connsiteY28" fmla="*/ 7784 h 2304904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41894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76844 w 1687137"/>
                <a:gd name="connsiteY8" fmla="*/ 1945107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095844 w 1687137"/>
                <a:gd name="connsiteY6" fmla="*/ 1814932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56194 w 1687137"/>
                <a:gd name="connsiteY9" fmla="*/ 1789532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6369 w 1687137"/>
                <a:gd name="connsiteY8" fmla="*/ 1916532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897482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56194 w 1687137"/>
                <a:gd name="connsiteY12" fmla="*/ 193240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43494 w 1687137"/>
                <a:gd name="connsiteY12" fmla="*/ 193875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43494 w 1687137"/>
                <a:gd name="connsiteY12" fmla="*/ 193875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43494 w 1687137"/>
                <a:gd name="connsiteY12" fmla="*/ 193875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43494 w 1687137"/>
                <a:gd name="connsiteY12" fmla="*/ 193875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7137"/>
                <a:gd name="connsiteY0" fmla="*/ 8357 h 2305477"/>
                <a:gd name="connsiteX1" fmla="*/ 469 w 1687137"/>
                <a:gd name="connsiteY1" fmla="*/ 1157707 h 2305477"/>
                <a:gd name="connsiteX2" fmla="*/ 800569 w 1687137"/>
                <a:gd name="connsiteY2" fmla="*/ 2199107 h 2305477"/>
                <a:gd name="connsiteX3" fmla="*/ 1483194 w 1687137"/>
                <a:gd name="connsiteY3" fmla="*/ 2249907 h 2305477"/>
                <a:gd name="connsiteX4" fmla="*/ 1683219 w 1687137"/>
                <a:gd name="connsiteY4" fmla="*/ 1891132 h 2305477"/>
                <a:gd name="connsiteX5" fmla="*/ 1372069 w 1687137"/>
                <a:gd name="connsiteY5" fmla="*/ 1599032 h 2305477"/>
                <a:gd name="connsiteX6" fmla="*/ 1102194 w 1687137"/>
                <a:gd name="connsiteY6" fmla="*/ 1843507 h 2305477"/>
                <a:gd name="connsiteX7" fmla="*/ 1279994 w 1687137"/>
                <a:gd name="connsiteY7" fmla="*/ 2078457 h 2305477"/>
                <a:gd name="connsiteX8" fmla="*/ 1480019 w 1687137"/>
                <a:gd name="connsiteY8" fmla="*/ 1938757 h 2305477"/>
                <a:gd name="connsiteX9" fmla="*/ 1378419 w 1687137"/>
                <a:gd name="connsiteY9" fmla="*/ 1792707 h 2305477"/>
                <a:gd name="connsiteX10" fmla="*/ 1273644 w 1687137"/>
                <a:gd name="connsiteY10" fmla="*/ 1846682 h 2305477"/>
                <a:gd name="connsiteX11" fmla="*/ 1292694 w 1687137"/>
                <a:gd name="connsiteY11" fmla="*/ 1907007 h 2305477"/>
                <a:gd name="connsiteX12" fmla="*/ 1343494 w 1687137"/>
                <a:gd name="connsiteY12" fmla="*/ 1938757 h 2305477"/>
                <a:gd name="connsiteX13" fmla="*/ 1356194 w 1687137"/>
                <a:gd name="connsiteY13" fmla="*/ 1910182 h 2305477"/>
                <a:gd name="connsiteX14" fmla="*/ 1327619 w 1687137"/>
                <a:gd name="connsiteY14" fmla="*/ 1846682 h 2305477"/>
                <a:gd name="connsiteX15" fmla="*/ 1394294 w 1687137"/>
                <a:gd name="connsiteY15" fmla="*/ 1884782 h 2305477"/>
                <a:gd name="connsiteX16" fmla="*/ 1378419 w 1687137"/>
                <a:gd name="connsiteY16" fmla="*/ 1967332 h 2305477"/>
                <a:gd name="connsiteX17" fmla="*/ 1267294 w 1687137"/>
                <a:gd name="connsiteY17" fmla="*/ 1960982 h 2305477"/>
                <a:gd name="connsiteX18" fmla="*/ 1226019 w 1687137"/>
                <a:gd name="connsiteY18" fmla="*/ 1824457 h 2305477"/>
                <a:gd name="connsiteX19" fmla="*/ 1378419 w 1687137"/>
                <a:gd name="connsiteY19" fmla="*/ 1741907 h 2305477"/>
                <a:gd name="connsiteX20" fmla="*/ 1524469 w 1687137"/>
                <a:gd name="connsiteY20" fmla="*/ 1872082 h 2305477"/>
                <a:gd name="connsiteX21" fmla="*/ 1467319 w 1687137"/>
                <a:gd name="connsiteY21" fmla="*/ 2072107 h 2305477"/>
                <a:gd name="connsiteX22" fmla="*/ 1254594 w 1687137"/>
                <a:gd name="connsiteY22" fmla="*/ 2138782 h 2305477"/>
                <a:gd name="connsiteX23" fmla="*/ 1003769 w 1687137"/>
                <a:gd name="connsiteY23" fmla="*/ 1986382 h 2305477"/>
                <a:gd name="connsiteX24" fmla="*/ 1010119 w 1687137"/>
                <a:gd name="connsiteY24" fmla="*/ 1738732 h 2305477"/>
                <a:gd name="connsiteX25" fmla="*/ 1172044 w 1687137"/>
                <a:gd name="connsiteY25" fmla="*/ 1189457 h 2305477"/>
                <a:gd name="connsiteX26" fmla="*/ 1105369 w 1687137"/>
                <a:gd name="connsiteY26" fmla="*/ 770357 h 2305477"/>
                <a:gd name="connsiteX27" fmla="*/ 838669 w 1687137"/>
                <a:gd name="connsiteY27" fmla="*/ 157582 h 2305477"/>
                <a:gd name="connsiteX28" fmla="*/ 571969 w 1687137"/>
                <a:gd name="connsiteY28" fmla="*/ 8357 h 2305477"/>
                <a:gd name="connsiteX0" fmla="*/ 571969 w 1685733"/>
                <a:gd name="connsiteY0" fmla="*/ 8357 h 2305477"/>
                <a:gd name="connsiteX1" fmla="*/ 469 w 1685733"/>
                <a:gd name="connsiteY1" fmla="*/ 1157707 h 2305477"/>
                <a:gd name="connsiteX2" fmla="*/ 800569 w 1685733"/>
                <a:gd name="connsiteY2" fmla="*/ 2199107 h 2305477"/>
                <a:gd name="connsiteX3" fmla="*/ 1483194 w 1685733"/>
                <a:gd name="connsiteY3" fmla="*/ 2249907 h 2305477"/>
                <a:gd name="connsiteX4" fmla="*/ 1683219 w 1685733"/>
                <a:gd name="connsiteY4" fmla="*/ 1891132 h 2305477"/>
                <a:gd name="connsiteX5" fmla="*/ 1372069 w 1685733"/>
                <a:gd name="connsiteY5" fmla="*/ 1599032 h 2305477"/>
                <a:gd name="connsiteX6" fmla="*/ 1102194 w 1685733"/>
                <a:gd name="connsiteY6" fmla="*/ 1843507 h 2305477"/>
                <a:gd name="connsiteX7" fmla="*/ 1279994 w 1685733"/>
                <a:gd name="connsiteY7" fmla="*/ 2078457 h 2305477"/>
                <a:gd name="connsiteX8" fmla="*/ 1480019 w 1685733"/>
                <a:gd name="connsiteY8" fmla="*/ 1938757 h 2305477"/>
                <a:gd name="connsiteX9" fmla="*/ 1378419 w 1685733"/>
                <a:gd name="connsiteY9" fmla="*/ 1792707 h 2305477"/>
                <a:gd name="connsiteX10" fmla="*/ 1273644 w 1685733"/>
                <a:gd name="connsiteY10" fmla="*/ 1846682 h 2305477"/>
                <a:gd name="connsiteX11" fmla="*/ 1292694 w 1685733"/>
                <a:gd name="connsiteY11" fmla="*/ 1907007 h 2305477"/>
                <a:gd name="connsiteX12" fmla="*/ 1343494 w 1685733"/>
                <a:gd name="connsiteY12" fmla="*/ 1938757 h 2305477"/>
                <a:gd name="connsiteX13" fmla="*/ 1356194 w 1685733"/>
                <a:gd name="connsiteY13" fmla="*/ 1910182 h 2305477"/>
                <a:gd name="connsiteX14" fmla="*/ 1327619 w 1685733"/>
                <a:gd name="connsiteY14" fmla="*/ 1846682 h 2305477"/>
                <a:gd name="connsiteX15" fmla="*/ 1394294 w 1685733"/>
                <a:gd name="connsiteY15" fmla="*/ 1884782 h 2305477"/>
                <a:gd name="connsiteX16" fmla="*/ 1378419 w 1685733"/>
                <a:gd name="connsiteY16" fmla="*/ 1967332 h 2305477"/>
                <a:gd name="connsiteX17" fmla="*/ 1267294 w 1685733"/>
                <a:gd name="connsiteY17" fmla="*/ 1960982 h 2305477"/>
                <a:gd name="connsiteX18" fmla="*/ 1226019 w 1685733"/>
                <a:gd name="connsiteY18" fmla="*/ 1824457 h 2305477"/>
                <a:gd name="connsiteX19" fmla="*/ 1378419 w 1685733"/>
                <a:gd name="connsiteY19" fmla="*/ 1741907 h 2305477"/>
                <a:gd name="connsiteX20" fmla="*/ 1524469 w 1685733"/>
                <a:gd name="connsiteY20" fmla="*/ 1872082 h 2305477"/>
                <a:gd name="connsiteX21" fmla="*/ 1467319 w 1685733"/>
                <a:gd name="connsiteY21" fmla="*/ 2072107 h 2305477"/>
                <a:gd name="connsiteX22" fmla="*/ 1254594 w 1685733"/>
                <a:gd name="connsiteY22" fmla="*/ 2138782 h 2305477"/>
                <a:gd name="connsiteX23" fmla="*/ 1003769 w 1685733"/>
                <a:gd name="connsiteY23" fmla="*/ 1986382 h 2305477"/>
                <a:gd name="connsiteX24" fmla="*/ 1010119 w 1685733"/>
                <a:gd name="connsiteY24" fmla="*/ 1738732 h 2305477"/>
                <a:gd name="connsiteX25" fmla="*/ 1172044 w 1685733"/>
                <a:gd name="connsiteY25" fmla="*/ 1189457 h 2305477"/>
                <a:gd name="connsiteX26" fmla="*/ 1105369 w 1685733"/>
                <a:gd name="connsiteY26" fmla="*/ 770357 h 2305477"/>
                <a:gd name="connsiteX27" fmla="*/ 838669 w 1685733"/>
                <a:gd name="connsiteY27" fmla="*/ 157582 h 2305477"/>
                <a:gd name="connsiteX28" fmla="*/ 571969 w 1685733"/>
                <a:gd name="connsiteY28" fmla="*/ 8357 h 2305477"/>
                <a:gd name="connsiteX0" fmla="*/ 571969 w 1685733"/>
                <a:gd name="connsiteY0" fmla="*/ 8357 h 2305477"/>
                <a:gd name="connsiteX1" fmla="*/ 469 w 1685733"/>
                <a:gd name="connsiteY1" fmla="*/ 1157707 h 2305477"/>
                <a:gd name="connsiteX2" fmla="*/ 800569 w 1685733"/>
                <a:gd name="connsiteY2" fmla="*/ 2199107 h 2305477"/>
                <a:gd name="connsiteX3" fmla="*/ 1483194 w 1685733"/>
                <a:gd name="connsiteY3" fmla="*/ 2249907 h 2305477"/>
                <a:gd name="connsiteX4" fmla="*/ 1683219 w 1685733"/>
                <a:gd name="connsiteY4" fmla="*/ 1891132 h 2305477"/>
                <a:gd name="connsiteX5" fmla="*/ 1372069 w 1685733"/>
                <a:gd name="connsiteY5" fmla="*/ 1599032 h 2305477"/>
                <a:gd name="connsiteX6" fmla="*/ 1102194 w 1685733"/>
                <a:gd name="connsiteY6" fmla="*/ 1843507 h 2305477"/>
                <a:gd name="connsiteX7" fmla="*/ 1279994 w 1685733"/>
                <a:gd name="connsiteY7" fmla="*/ 2078457 h 2305477"/>
                <a:gd name="connsiteX8" fmla="*/ 1480019 w 1685733"/>
                <a:gd name="connsiteY8" fmla="*/ 1938757 h 2305477"/>
                <a:gd name="connsiteX9" fmla="*/ 1378419 w 1685733"/>
                <a:gd name="connsiteY9" fmla="*/ 1792707 h 2305477"/>
                <a:gd name="connsiteX10" fmla="*/ 1273644 w 1685733"/>
                <a:gd name="connsiteY10" fmla="*/ 1846682 h 2305477"/>
                <a:gd name="connsiteX11" fmla="*/ 1292694 w 1685733"/>
                <a:gd name="connsiteY11" fmla="*/ 1907007 h 2305477"/>
                <a:gd name="connsiteX12" fmla="*/ 1343494 w 1685733"/>
                <a:gd name="connsiteY12" fmla="*/ 1938757 h 2305477"/>
                <a:gd name="connsiteX13" fmla="*/ 1356194 w 1685733"/>
                <a:gd name="connsiteY13" fmla="*/ 1910182 h 2305477"/>
                <a:gd name="connsiteX14" fmla="*/ 1327619 w 1685733"/>
                <a:gd name="connsiteY14" fmla="*/ 1846682 h 2305477"/>
                <a:gd name="connsiteX15" fmla="*/ 1394294 w 1685733"/>
                <a:gd name="connsiteY15" fmla="*/ 1884782 h 2305477"/>
                <a:gd name="connsiteX16" fmla="*/ 1378419 w 1685733"/>
                <a:gd name="connsiteY16" fmla="*/ 1967332 h 2305477"/>
                <a:gd name="connsiteX17" fmla="*/ 1267294 w 1685733"/>
                <a:gd name="connsiteY17" fmla="*/ 1960982 h 2305477"/>
                <a:gd name="connsiteX18" fmla="*/ 1226019 w 1685733"/>
                <a:gd name="connsiteY18" fmla="*/ 1824457 h 2305477"/>
                <a:gd name="connsiteX19" fmla="*/ 1378419 w 1685733"/>
                <a:gd name="connsiteY19" fmla="*/ 1741907 h 2305477"/>
                <a:gd name="connsiteX20" fmla="*/ 1524469 w 1685733"/>
                <a:gd name="connsiteY20" fmla="*/ 1872082 h 2305477"/>
                <a:gd name="connsiteX21" fmla="*/ 1467319 w 1685733"/>
                <a:gd name="connsiteY21" fmla="*/ 2072107 h 2305477"/>
                <a:gd name="connsiteX22" fmla="*/ 1254594 w 1685733"/>
                <a:gd name="connsiteY22" fmla="*/ 2138782 h 2305477"/>
                <a:gd name="connsiteX23" fmla="*/ 1003769 w 1685733"/>
                <a:gd name="connsiteY23" fmla="*/ 1986382 h 2305477"/>
                <a:gd name="connsiteX24" fmla="*/ 1010119 w 1685733"/>
                <a:gd name="connsiteY24" fmla="*/ 1738732 h 2305477"/>
                <a:gd name="connsiteX25" fmla="*/ 1172044 w 1685733"/>
                <a:gd name="connsiteY25" fmla="*/ 1189457 h 2305477"/>
                <a:gd name="connsiteX26" fmla="*/ 1105369 w 1685733"/>
                <a:gd name="connsiteY26" fmla="*/ 770357 h 2305477"/>
                <a:gd name="connsiteX27" fmla="*/ 838669 w 1685733"/>
                <a:gd name="connsiteY27" fmla="*/ 157582 h 2305477"/>
                <a:gd name="connsiteX28" fmla="*/ 571969 w 1685733"/>
                <a:gd name="connsiteY28" fmla="*/ 8357 h 2305477"/>
                <a:gd name="connsiteX0" fmla="*/ 571969 w 1685733"/>
                <a:gd name="connsiteY0" fmla="*/ 8357 h 2305477"/>
                <a:gd name="connsiteX1" fmla="*/ 469 w 1685733"/>
                <a:gd name="connsiteY1" fmla="*/ 1157707 h 2305477"/>
                <a:gd name="connsiteX2" fmla="*/ 800569 w 1685733"/>
                <a:gd name="connsiteY2" fmla="*/ 2199107 h 2305477"/>
                <a:gd name="connsiteX3" fmla="*/ 1483194 w 1685733"/>
                <a:gd name="connsiteY3" fmla="*/ 2249907 h 2305477"/>
                <a:gd name="connsiteX4" fmla="*/ 1683219 w 1685733"/>
                <a:gd name="connsiteY4" fmla="*/ 1891132 h 2305477"/>
                <a:gd name="connsiteX5" fmla="*/ 1372069 w 1685733"/>
                <a:gd name="connsiteY5" fmla="*/ 1599032 h 2305477"/>
                <a:gd name="connsiteX6" fmla="*/ 1102194 w 1685733"/>
                <a:gd name="connsiteY6" fmla="*/ 1843507 h 2305477"/>
                <a:gd name="connsiteX7" fmla="*/ 1279994 w 1685733"/>
                <a:gd name="connsiteY7" fmla="*/ 2078457 h 2305477"/>
                <a:gd name="connsiteX8" fmla="*/ 1480019 w 1685733"/>
                <a:gd name="connsiteY8" fmla="*/ 1938757 h 2305477"/>
                <a:gd name="connsiteX9" fmla="*/ 1378419 w 1685733"/>
                <a:gd name="connsiteY9" fmla="*/ 1792707 h 2305477"/>
                <a:gd name="connsiteX10" fmla="*/ 1273644 w 1685733"/>
                <a:gd name="connsiteY10" fmla="*/ 1846682 h 2305477"/>
                <a:gd name="connsiteX11" fmla="*/ 1292694 w 1685733"/>
                <a:gd name="connsiteY11" fmla="*/ 1907007 h 2305477"/>
                <a:gd name="connsiteX12" fmla="*/ 1343494 w 1685733"/>
                <a:gd name="connsiteY12" fmla="*/ 1938757 h 2305477"/>
                <a:gd name="connsiteX13" fmla="*/ 1356194 w 1685733"/>
                <a:gd name="connsiteY13" fmla="*/ 1910182 h 2305477"/>
                <a:gd name="connsiteX14" fmla="*/ 1327619 w 1685733"/>
                <a:gd name="connsiteY14" fmla="*/ 1846682 h 2305477"/>
                <a:gd name="connsiteX15" fmla="*/ 1394294 w 1685733"/>
                <a:gd name="connsiteY15" fmla="*/ 1884782 h 2305477"/>
                <a:gd name="connsiteX16" fmla="*/ 1378419 w 1685733"/>
                <a:gd name="connsiteY16" fmla="*/ 1967332 h 2305477"/>
                <a:gd name="connsiteX17" fmla="*/ 1267294 w 1685733"/>
                <a:gd name="connsiteY17" fmla="*/ 1960982 h 2305477"/>
                <a:gd name="connsiteX18" fmla="*/ 1226019 w 1685733"/>
                <a:gd name="connsiteY18" fmla="*/ 1824457 h 2305477"/>
                <a:gd name="connsiteX19" fmla="*/ 1378419 w 1685733"/>
                <a:gd name="connsiteY19" fmla="*/ 1741907 h 2305477"/>
                <a:gd name="connsiteX20" fmla="*/ 1524469 w 1685733"/>
                <a:gd name="connsiteY20" fmla="*/ 1872082 h 2305477"/>
                <a:gd name="connsiteX21" fmla="*/ 1467319 w 1685733"/>
                <a:gd name="connsiteY21" fmla="*/ 2072107 h 2305477"/>
                <a:gd name="connsiteX22" fmla="*/ 1254594 w 1685733"/>
                <a:gd name="connsiteY22" fmla="*/ 2138782 h 2305477"/>
                <a:gd name="connsiteX23" fmla="*/ 1003769 w 1685733"/>
                <a:gd name="connsiteY23" fmla="*/ 1986382 h 2305477"/>
                <a:gd name="connsiteX24" fmla="*/ 1010119 w 1685733"/>
                <a:gd name="connsiteY24" fmla="*/ 1738732 h 2305477"/>
                <a:gd name="connsiteX25" fmla="*/ 1172044 w 1685733"/>
                <a:gd name="connsiteY25" fmla="*/ 1189457 h 2305477"/>
                <a:gd name="connsiteX26" fmla="*/ 1105369 w 1685733"/>
                <a:gd name="connsiteY26" fmla="*/ 770357 h 2305477"/>
                <a:gd name="connsiteX27" fmla="*/ 838669 w 1685733"/>
                <a:gd name="connsiteY27" fmla="*/ 157582 h 2305477"/>
                <a:gd name="connsiteX28" fmla="*/ 571969 w 1685733"/>
                <a:gd name="connsiteY28" fmla="*/ 8357 h 230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5733" h="2305477">
                  <a:moveTo>
                    <a:pt x="571969" y="8357"/>
                  </a:moveTo>
                  <a:cubicBezTo>
                    <a:pt x="375119" y="50690"/>
                    <a:pt x="-15406" y="572449"/>
                    <a:pt x="469" y="1157707"/>
                  </a:cubicBezTo>
                  <a:cubicBezTo>
                    <a:pt x="16344" y="1742965"/>
                    <a:pt x="544452" y="2042474"/>
                    <a:pt x="800569" y="2199107"/>
                  </a:cubicBezTo>
                  <a:cubicBezTo>
                    <a:pt x="1056686" y="2355740"/>
                    <a:pt x="1378419" y="2309174"/>
                    <a:pt x="1483194" y="2249907"/>
                  </a:cubicBezTo>
                  <a:cubicBezTo>
                    <a:pt x="1587969" y="2190640"/>
                    <a:pt x="1704386" y="2074224"/>
                    <a:pt x="1683219" y="1891132"/>
                  </a:cubicBezTo>
                  <a:cubicBezTo>
                    <a:pt x="1662052" y="1708040"/>
                    <a:pt x="1494307" y="1606970"/>
                    <a:pt x="1372069" y="1599032"/>
                  </a:cubicBezTo>
                  <a:cubicBezTo>
                    <a:pt x="1249831" y="1591094"/>
                    <a:pt x="1104311" y="1679465"/>
                    <a:pt x="1102194" y="1843507"/>
                  </a:cubicBezTo>
                  <a:cubicBezTo>
                    <a:pt x="1100077" y="2007549"/>
                    <a:pt x="1217023" y="2062582"/>
                    <a:pt x="1279994" y="2078457"/>
                  </a:cubicBezTo>
                  <a:cubicBezTo>
                    <a:pt x="1342965" y="2094332"/>
                    <a:pt x="1469965" y="2024482"/>
                    <a:pt x="1480019" y="1938757"/>
                  </a:cubicBezTo>
                  <a:cubicBezTo>
                    <a:pt x="1490073" y="1853032"/>
                    <a:pt x="1422340" y="1808053"/>
                    <a:pt x="1378419" y="1792707"/>
                  </a:cubicBezTo>
                  <a:cubicBezTo>
                    <a:pt x="1334498" y="1777361"/>
                    <a:pt x="1284757" y="1811757"/>
                    <a:pt x="1273644" y="1846682"/>
                  </a:cubicBezTo>
                  <a:cubicBezTo>
                    <a:pt x="1262531" y="1881607"/>
                    <a:pt x="1281052" y="1891661"/>
                    <a:pt x="1292694" y="1907007"/>
                  </a:cubicBezTo>
                  <a:cubicBezTo>
                    <a:pt x="1304336" y="1922353"/>
                    <a:pt x="1325502" y="1946165"/>
                    <a:pt x="1343494" y="1938757"/>
                  </a:cubicBezTo>
                  <a:cubicBezTo>
                    <a:pt x="1361486" y="1931349"/>
                    <a:pt x="1351961" y="1919707"/>
                    <a:pt x="1356194" y="1910182"/>
                  </a:cubicBezTo>
                  <a:cubicBezTo>
                    <a:pt x="1346669" y="1889015"/>
                    <a:pt x="1302219" y="1856207"/>
                    <a:pt x="1327619" y="1846682"/>
                  </a:cubicBezTo>
                  <a:cubicBezTo>
                    <a:pt x="1353019" y="1837157"/>
                    <a:pt x="1372069" y="1872082"/>
                    <a:pt x="1394294" y="1884782"/>
                  </a:cubicBezTo>
                  <a:cubicBezTo>
                    <a:pt x="1389002" y="1912299"/>
                    <a:pt x="1409111" y="1939815"/>
                    <a:pt x="1378419" y="1967332"/>
                  </a:cubicBezTo>
                  <a:cubicBezTo>
                    <a:pt x="1347727" y="1994849"/>
                    <a:pt x="1304336" y="2004374"/>
                    <a:pt x="1267294" y="1960982"/>
                  </a:cubicBezTo>
                  <a:cubicBezTo>
                    <a:pt x="1230252" y="1917590"/>
                    <a:pt x="1202736" y="1867849"/>
                    <a:pt x="1226019" y="1824457"/>
                  </a:cubicBezTo>
                  <a:cubicBezTo>
                    <a:pt x="1249302" y="1781065"/>
                    <a:pt x="1306452" y="1724444"/>
                    <a:pt x="1378419" y="1741907"/>
                  </a:cubicBezTo>
                  <a:cubicBezTo>
                    <a:pt x="1450386" y="1759370"/>
                    <a:pt x="1505419" y="1795882"/>
                    <a:pt x="1524469" y="1872082"/>
                  </a:cubicBezTo>
                  <a:cubicBezTo>
                    <a:pt x="1543519" y="1948282"/>
                    <a:pt x="1518119" y="2018132"/>
                    <a:pt x="1467319" y="2072107"/>
                  </a:cubicBezTo>
                  <a:cubicBezTo>
                    <a:pt x="1416519" y="2126082"/>
                    <a:pt x="1344552" y="2141957"/>
                    <a:pt x="1254594" y="2138782"/>
                  </a:cubicBezTo>
                  <a:cubicBezTo>
                    <a:pt x="1164636" y="2135607"/>
                    <a:pt x="1052452" y="2097507"/>
                    <a:pt x="1003769" y="1986382"/>
                  </a:cubicBezTo>
                  <a:cubicBezTo>
                    <a:pt x="955086" y="1875257"/>
                    <a:pt x="1008002" y="1821282"/>
                    <a:pt x="1010119" y="1738732"/>
                  </a:cubicBezTo>
                  <a:cubicBezTo>
                    <a:pt x="1064094" y="1555640"/>
                    <a:pt x="1184744" y="1420174"/>
                    <a:pt x="1172044" y="1189457"/>
                  </a:cubicBezTo>
                  <a:cubicBezTo>
                    <a:pt x="1159344" y="958740"/>
                    <a:pt x="1144263" y="891007"/>
                    <a:pt x="1105369" y="770357"/>
                  </a:cubicBezTo>
                  <a:cubicBezTo>
                    <a:pt x="1066475" y="649707"/>
                    <a:pt x="873594" y="220024"/>
                    <a:pt x="838669" y="157582"/>
                  </a:cubicBezTo>
                  <a:cubicBezTo>
                    <a:pt x="803744" y="95140"/>
                    <a:pt x="768819" y="-33976"/>
                    <a:pt x="571969" y="8357"/>
                  </a:cubicBezTo>
                  <a:close/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A6B6366-8B8D-85C7-474E-6E3F4C64E24D}"/>
                </a:ext>
              </a:extLst>
            </p:cNvPr>
            <p:cNvSpPr/>
            <p:nvPr/>
          </p:nvSpPr>
          <p:spPr bwMode="auto">
            <a:xfrm>
              <a:off x="5330825" y="3667125"/>
              <a:ext cx="1069975" cy="698500"/>
            </a:xfrm>
            <a:custGeom>
              <a:avLst/>
              <a:gdLst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61925 w 1069975"/>
                <a:gd name="connsiteY15" fmla="*/ 295275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47625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64294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74725 w 1069975"/>
                <a:gd name="connsiteY6" fmla="*/ 209550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6625 w 1069975"/>
                <a:gd name="connsiteY5" fmla="*/ 438150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42900 w 1069975"/>
                <a:gd name="connsiteY1" fmla="*/ 457200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36550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84225 w 1069975"/>
                <a:gd name="connsiteY3" fmla="*/ 482600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8475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58850 w 1069975"/>
                <a:gd name="connsiteY10" fmla="*/ 60325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12825 w 1069975"/>
                <a:gd name="connsiteY9" fmla="*/ 63500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498475 w 1069975"/>
                <a:gd name="connsiteY2" fmla="*/ 348456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67556 w 1069975"/>
                <a:gd name="connsiteY3" fmla="*/ 470694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76300 w 1069975"/>
                <a:gd name="connsiteY4" fmla="*/ 491331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46944 w 1069975"/>
                <a:gd name="connsiteY10" fmla="*/ 50800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6469 w 1069975"/>
                <a:gd name="connsiteY10" fmla="*/ 53181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6469 w 1069975"/>
                <a:gd name="connsiteY10" fmla="*/ 53181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1707 w 1069975"/>
                <a:gd name="connsiteY10" fmla="*/ 46037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  <a:gd name="connsiteX0" fmla="*/ 263525 w 1069975"/>
                <a:gd name="connsiteY0" fmla="*/ 698500 h 698500"/>
                <a:gd name="connsiteX1" fmla="*/ 350043 w 1069975"/>
                <a:gd name="connsiteY1" fmla="*/ 464344 h 698500"/>
                <a:gd name="connsiteX2" fmla="*/ 508000 w 1069975"/>
                <a:gd name="connsiteY2" fmla="*/ 353218 h 698500"/>
                <a:gd name="connsiteX3" fmla="*/ 753268 w 1069975"/>
                <a:gd name="connsiteY3" fmla="*/ 475457 h 698500"/>
                <a:gd name="connsiteX4" fmla="*/ 866775 w 1069975"/>
                <a:gd name="connsiteY4" fmla="*/ 496093 h 698500"/>
                <a:gd name="connsiteX5" fmla="*/ 931862 w 1069975"/>
                <a:gd name="connsiteY5" fmla="*/ 409575 h 698500"/>
                <a:gd name="connsiteX6" fmla="*/ 969962 w 1069975"/>
                <a:gd name="connsiteY6" fmla="*/ 202406 h 698500"/>
                <a:gd name="connsiteX7" fmla="*/ 1069975 w 1069975"/>
                <a:gd name="connsiteY7" fmla="*/ 111125 h 698500"/>
                <a:gd name="connsiteX8" fmla="*/ 1012825 w 1069975"/>
                <a:gd name="connsiteY8" fmla="*/ 98425 h 698500"/>
                <a:gd name="connsiteX9" fmla="*/ 1008063 w 1069975"/>
                <a:gd name="connsiteY9" fmla="*/ 51593 h 698500"/>
                <a:gd name="connsiteX10" fmla="*/ 951707 w 1069975"/>
                <a:gd name="connsiteY10" fmla="*/ 46037 h 698500"/>
                <a:gd name="connsiteX11" fmla="*/ 955675 w 1069975"/>
                <a:gd name="connsiteY11" fmla="*/ 0 h 698500"/>
                <a:gd name="connsiteX12" fmla="*/ 812800 w 1069975"/>
                <a:gd name="connsiteY12" fmla="*/ 73819 h 698500"/>
                <a:gd name="connsiteX13" fmla="*/ 758825 w 1069975"/>
                <a:gd name="connsiteY13" fmla="*/ 250825 h 698500"/>
                <a:gd name="connsiteX14" fmla="*/ 530225 w 1069975"/>
                <a:gd name="connsiteY14" fmla="*/ 142875 h 698500"/>
                <a:gd name="connsiteX15" fmla="*/ 173831 w 1069975"/>
                <a:gd name="connsiteY15" fmla="*/ 302418 h 698500"/>
                <a:gd name="connsiteX16" fmla="*/ 0 w 1069975"/>
                <a:gd name="connsiteY16" fmla="*/ 644525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975" h="698500">
                  <a:moveTo>
                    <a:pt x="263525" y="698500"/>
                  </a:moveTo>
                  <a:cubicBezTo>
                    <a:pt x="289983" y="618067"/>
                    <a:pt x="309297" y="521891"/>
                    <a:pt x="350043" y="464344"/>
                  </a:cubicBezTo>
                  <a:cubicBezTo>
                    <a:pt x="390789" y="406797"/>
                    <a:pt x="440796" y="351366"/>
                    <a:pt x="508000" y="353218"/>
                  </a:cubicBezTo>
                  <a:cubicBezTo>
                    <a:pt x="575204" y="355070"/>
                    <a:pt x="693472" y="451645"/>
                    <a:pt x="753268" y="475457"/>
                  </a:cubicBezTo>
                  <a:cubicBezTo>
                    <a:pt x="813064" y="499270"/>
                    <a:pt x="837009" y="507073"/>
                    <a:pt x="866775" y="496093"/>
                  </a:cubicBezTo>
                  <a:cubicBezTo>
                    <a:pt x="896541" y="485113"/>
                    <a:pt x="914664" y="458523"/>
                    <a:pt x="931862" y="409575"/>
                  </a:cubicBezTo>
                  <a:cubicBezTo>
                    <a:pt x="949060" y="360627"/>
                    <a:pt x="946943" y="252148"/>
                    <a:pt x="969962" y="202406"/>
                  </a:cubicBezTo>
                  <a:cubicBezTo>
                    <a:pt x="992981" y="152664"/>
                    <a:pt x="1036637" y="153459"/>
                    <a:pt x="1069975" y="111125"/>
                  </a:cubicBezTo>
                  <a:cubicBezTo>
                    <a:pt x="1050925" y="106892"/>
                    <a:pt x="1027113" y="109802"/>
                    <a:pt x="1012825" y="98425"/>
                  </a:cubicBezTo>
                  <a:cubicBezTo>
                    <a:pt x="998537" y="87048"/>
                    <a:pt x="1009650" y="67204"/>
                    <a:pt x="1008063" y="51593"/>
                  </a:cubicBezTo>
                  <a:cubicBezTo>
                    <a:pt x="987690" y="51329"/>
                    <a:pt x="969699" y="62970"/>
                    <a:pt x="951707" y="46037"/>
                  </a:cubicBezTo>
                  <a:cubicBezTo>
                    <a:pt x="933715" y="29104"/>
                    <a:pt x="952765" y="16933"/>
                    <a:pt x="955675" y="0"/>
                  </a:cubicBezTo>
                  <a:cubicBezTo>
                    <a:pt x="908050" y="21431"/>
                    <a:pt x="846138" y="19051"/>
                    <a:pt x="812800" y="73819"/>
                  </a:cubicBezTo>
                  <a:cubicBezTo>
                    <a:pt x="779462" y="128587"/>
                    <a:pt x="805921" y="239316"/>
                    <a:pt x="758825" y="250825"/>
                  </a:cubicBezTo>
                  <a:cubicBezTo>
                    <a:pt x="711729" y="262334"/>
                    <a:pt x="627724" y="153326"/>
                    <a:pt x="530225" y="142875"/>
                  </a:cubicBezTo>
                  <a:cubicBezTo>
                    <a:pt x="432726" y="132424"/>
                    <a:pt x="275168" y="196850"/>
                    <a:pt x="173831" y="302418"/>
                  </a:cubicBezTo>
                  <a:cubicBezTo>
                    <a:pt x="72494" y="407986"/>
                    <a:pt x="34925" y="499533"/>
                    <a:pt x="0" y="644525"/>
                  </a:cubicBez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99D3299-B959-81B6-6279-ED7A7ED2B160}"/>
                </a:ext>
              </a:extLst>
            </p:cNvPr>
            <p:cNvSpPr/>
            <p:nvPr/>
          </p:nvSpPr>
          <p:spPr bwMode="auto">
            <a:xfrm>
              <a:off x="5629275" y="2512219"/>
              <a:ext cx="776288" cy="788194"/>
            </a:xfrm>
            <a:custGeom>
              <a:avLst/>
              <a:gdLst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15" fmla="*/ 0 w 776288"/>
                <a:gd name="connsiteY15" fmla="*/ 578644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97682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6288" h="788194">
                  <a:moveTo>
                    <a:pt x="40481" y="788194"/>
                  </a:moveTo>
                  <a:lnTo>
                    <a:pt x="497682" y="788194"/>
                  </a:lnTo>
                  <a:cubicBezTo>
                    <a:pt x="553641" y="785020"/>
                    <a:pt x="581818" y="766366"/>
                    <a:pt x="604837" y="740569"/>
                  </a:cubicBezTo>
                  <a:cubicBezTo>
                    <a:pt x="627856" y="714772"/>
                    <a:pt x="634604" y="686990"/>
                    <a:pt x="635794" y="633412"/>
                  </a:cubicBezTo>
                  <a:cubicBezTo>
                    <a:pt x="636984" y="579834"/>
                    <a:pt x="640556" y="282575"/>
                    <a:pt x="640557" y="247650"/>
                  </a:cubicBezTo>
                  <a:cubicBezTo>
                    <a:pt x="640558" y="212725"/>
                    <a:pt x="698898" y="204787"/>
                    <a:pt x="721520" y="180975"/>
                  </a:cubicBezTo>
                  <a:cubicBezTo>
                    <a:pt x="744142" y="157163"/>
                    <a:pt x="762001" y="130175"/>
                    <a:pt x="776288" y="104775"/>
                  </a:cubicBezTo>
                  <a:cubicBezTo>
                    <a:pt x="755650" y="105569"/>
                    <a:pt x="730250" y="118268"/>
                    <a:pt x="714375" y="107156"/>
                  </a:cubicBezTo>
                  <a:cubicBezTo>
                    <a:pt x="698500" y="96044"/>
                    <a:pt x="712788" y="80169"/>
                    <a:pt x="711994" y="66675"/>
                  </a:cubicBezTo>
                  <a:cubicBezTo>
                    <a:pt x="692150" y="62706"/>
                    <a:pt x="665164" y="73025"/>
                    <a:pt x="652463" y="54769"/>
                  </a:cubicBezTo>
                  <a:cubicBezTo>
                    <a:pt x="639762" y="36513"/>
                    <a:pt x="655638" y="18256"/>
                    <a:pt x="657225" y="0"/>
                  </a:cubicBezTo>
                  <a:cubicBezTo>
                    <a:pt x="609600" y="26987"/>
                    <a:pt x="581025" y="25400"/>
                    <a:pt x="531018" y="66675"/>
                  </a:cubicBezTo>
                  <a:cubicBezTo>
                    <a:pt x="481011" y="107950"/>
                    <a:pt x="462756" y="149225"/>
                    <a:pt x="461963" y="197644"/>
                  </a:cubicBezTo>
                  <a:cubicBezTo>
                    <a:pt x="461170" y="246063"/>
                    <a:pt x="461963" y="443706"/>
                    <a:pt x="461963" y="566737"/>
                  </a:cubicBezTo>
                  <a:lnTo>
                    <a:pt x="0" y="566737"/>
                  </a:ln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73B7D26-1E54-0BAB-1E80-B6305A8E89C1}"/>
                </a:ext>
              </a:extLst>
            </p:cNvPr>
            <p:cNvGrpSpPr/>
            <p:nvPr/>
          </p:nvGrpSpPr>
          <p:grpSpPr>
            <a:xfrm rot="17100000" flipH="1">
              <a:off x="4801097" y="1991951"/>
              <a:ext cx="1187682" cy="1167530"/>
              <a:chOff x="289353" y="1019569"/>
              <a:chExt cx="666551" cy="655241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FD820FC-FFD8-05A6-E6C0-7D92FB9FECA6}"/>
                  </a:ext>
                </a:extLst>
              </p:cNvPr>
              <p:cNvSpPr/>
              <p:nvPr/>
            </p:nvSpPr>
            <p:spPr bwMode="auto">
              <a:xfrm rot="5400000">
                <a:off x="295008" y="1013914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5708666A-2DFA-0DDB-D966-8E73AE77569C}"/>
                  </a:ext>
                </a:extLst>
              </p:cNvPr>
              <p:cNvSpPr/>
              <p:nvPr/>
            </p:nvSpPr>
            <p:spPr bwMode="auto">
              <a:xfrm>
                <a:off x="473722" y="1145548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7489A56-1A1A-09E0-F525-18CE85C6BC28}"/>
                  </a:ext>
                </a:extLst>
              </p:cNvPr>
              <p:cNvSpPr/>
              <p:nvPr/>
            </p:nvSpPr>
            <p:spPr bwMode="auto">
              <a:xfrm>
                <a:off x="507557" y="1176075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BBEE9C4-47C7-437D-4722-AF105AC96995}"/>
                  </a:ext>
                </a:extLst>
              </p:cNvPr>
              <p:cNvSpPr/>
              <p:nvPr/>
            </p:nvSpPr>
            <p:spPr bwMode="auto">
              <a:xfrm>
                <a:off x="536504" y="1201281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F2B5A1D-2F1F-6430-9234-540DD3C001D8}"/>
              </a:ext>
            </a:extLst>
          </p:cNvPr>
          <p:cNvGrpSpPr/>
          <p:nvPr/>
        </p:nvGrpSpPr>
        <p:grpSpPr>
          <a:xfrm>
            <a:off x="834450" y="4484701"/>
            <a:ext cx="2365694" cy="1521679"/>
            <a:chOff x="834450" y="4484701"/>
            <a:chExt cx="2365694" cy="1521679"/>
          </a:xfrm>
        </p:grpSpPr>
        <p:sp>
          <p:nvSpPr>
            <p:cNvPr id="13" name="平行四辺形 12">
              <a:extLst>
                <a:ext uri="{FF2B5EF4-FFF2-40B4-BE49-F238E27FC236}">
                  <a16:creationId xmlns:a16="http://schemas.microsoft.com/office/drawing/2014/main" id="{C42BAC2B-7359-5400-21A6-6AD10011E23E}"/>
                </a:ext>
              </a:extLst>
            </p:cNvPr>
            <p:cNvSpPr/>
            <p:nvPr/>
          </p:nvSpPr>
          <p:spPr bwMode="auto">
            <a:xfrm rot="5400000" flipV="1">
              <a:off x="1312922" y="4175169"/>
              <a:ext cx="1436217" cy="2226205"/>
            </a:xfrm>
            <a:prstGeom prst="parallelogram">
              <a:avLst>
                <a:gd name="adj" fmla="val 77180"/>
              </a:avLst>
            </a:prstGeom>
            <a:solidFill>
              <a:srgbClr val="CC6600"/>
            </a:solidFill>
            <a:ln w="28575" cap="rnd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75279C1-6952-C4FE-AB9E-630EA16B393E}"/>
                </a:ext>
              </a:extLst>
            </p:cNvPr>
            <p:cNvGrpSpPr/>
            <p:nvPr/>
          </p:nvGrpSpPr>
          <p:grpSpPr>
            <a:xfrm>
              <a:off x="834450" y="4484701"/>
              <a:ext cx="2365694" cy="1092457"/>
              <a:chOff x="333774" y="5121947"/>
              <a:chExt cx="2365694" cy="1092457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57CF621-1AFA-A862-829D-B09773CEBB33}"/>
                  </a:ext>
                </a:extLst>
              </p:cNvPr>
              <p:cNvSpPr/>
              <p:nvPr/>
            </p:nvSpPr>
            <p:spPr bwMode="auto">
              <a:xfrm rot="2562626">
                <a:off x="1749275" y="5121947"/>
                <a:ext cx="556874" cy="474029"/>
              </a:xfrm>
              <a:custGeom>
                <a:avLst/>
                <a:gdLst>
                  <a:gd name="connsiteX0" fmla="*/ 19420 w 556874"/>
                  <a:gd name="connsiteY0" fmla="*/ 19420 h 540335"/>
                  <a:gd name="connsiteX1" fmla="*/ 66306 w 556874"/>
                  <a:gd name="connsiteY1" fmla="*/ 0 h 540335"/>
                  <a:gd name="connsiteX2" fmla="*/ 72528 w 556874"/>
                  <a:gd name="connsiteY2" fmla="*/ 2577 h 540335"/>
                  <a:gd name="connsiteX3" fmla="*/ 72216 w 556874"/>
                  <a:gd name="connsiteY3" fmla="*/ 685 h 540335"/>
                  <a:gd name="connsiteX4" fmla="*/ 397829 w 556874"/>
                  <a:gd name="connsiteY4" fmla="*/ 109554 h 540335"/>
                  <a:gd name="connsiteX5" fmla="*/ 432941 w 556874"/>
                  <a:gd name="connsiteY5" fmla="*/ 87074 h 540335"/>
                  <a:gd name="connsiteX6" fmla="*/ 515043 w 556874"/>
                  <a:gd name="connsiteY6" fmla="*/ 75470 h 540335"/>
                  <a:gd name="connsiteX7" fmla="*/ 514513 w 556874"/>
                  <a:gd name="connsiteY7" fmla="*/ 87800 h 540335"/>
                  <a:gd name="connsiteX8" fmla="*/ 508834 w 556874"/>
                  <a:gd name="connsiteY8" fmla="*/ 95896 h 540335"/>
                  <a:gd name="connsiteX9" fmla="*/ 524996 w 556874"/>
                  <a:gd name="connsiteY9" fmla="*/ 95932 h 540335"/>
                  <a:gd name="connsiteX10" fmla="*/ 535381 w 556874"/>
                  <a:gd name="connsiteY10" fmla="*/ 102602 h 540335"/>
                  <a:gd name="connsiteX11" fmla="*/ 534851 w 556874"/>
                  <a:gd name="connsiteY11" fmla="*/ 114932 h 540335"/>
                  <a:gd name="connsiteX12" fmla="*/ 529171 w 556874"/>
                  <a:gd name="connsiteY12" fmla="*/ 123028 h 540335"/>
                  <a:gd name="connsiteX13" fmla="*/ 545334 w 556874"/>
                  <a:gd name="connsiteY13" fmla="*/ 123063 h 540335"/>
                  <a:gd name="connsiteX14" fmla="*/ 555718 w 556874"/>
                  <a:gd name="connsiteY14" fmla="*/ 129733 h 540335"/>
                  <a:gd name="connsiteX15" fmla="*/ 498932 w 556874"/>
                  <a:gd name="connsiteY15" fmla="*/ 190153 h 540335"/>
                  <a:gd name="connsiteX16" fmla="*/ 446121 w 556874"/>
                  <a:gd name="connsiteY16" fmla="*/ 208468 h 540335"/>
                  <a:gd name="connsiteX17" fmla="*/ 444243 w 556874"/>
                  <a:gd name="connsiteY17" fmla="*/ 208465 h 540335"/>
                  <a:gd name="connsiteX18" fmla="*/ 427323 w 556874"/>
                  <a:gd name="connsiteY18" fmla="*/ 221886 h 540335"/>
                  <a:gd name="connsiteX19" fmla="*/ 376387 w 556874"/>
                  <a:gd name="connsiteY19" fmla="*/ 226262 h 540335"/>
                  <a:gd name="connsiteX20" fmla="*/ 132612 w 556874"/>
                  <a:gd name="connsiteY20" fmla="*/ 149973 h 540335"/>
                  <a:gd name="connsiteX21" fmla="*/ 132611 w 556874"/>
                  <a:gd name="connsiteY21" fmla="*/ 474029 h 540335"/>
                  <a:gd name="connsiteX22" fmla="*/ 66305 w 556874"/>
                  <a:gd name="connsiteY22" fmla="*/ 540335 h 540335"/>
                  <a:gd name="connsiteX23" fmla="*/ 66306 w 556874"/>
                  <a:gd name="connsiteY23" fmla="*/ 540334 h 540335"/>
                  <a:gd name="connsiteX24" fmla="*/ 0 w 556874"/>
                  <a:gd name="connsiteY24" fmla="*/ 474028 h 540335"/>
                  <a:gd name="connsiteX25" fmla="*/ 0 w 556874"/>
                  <a:gd name="connsiteY25" fmla="*/ 66306 h 540335"/>
                  <a:gd name="connsiteX26" fmla="*/ 19420 w 556874"/>
                  <a:gd name="connsiteY26" fmla="*/ 19420 h 540335"/>
                  <a:gd name="connsiteX0" fmla="*/ 66306 w 556874"/>
                  <a:gd name="connsiteY0" fmla="*/ 540334 h 631774"/>
                  <a:gd name="connsiteX1" fmla="*/ 0 w 556874"/>
                  <a:gd name="connsiteY1" fmla="*/ 474028 h 631774"/>
                  <a:gd name="connsiteX2" fmla="*/ 0 w 556874"/>
                  <a:gd name="connsiteY2" fmla="*/ 66306 h 631774"/>
                  <a:gd name="connsiteX3" fmla="*/ 19420 w 556874"/>
                  <a:gd name="connsiteY3" fmla="*/ 19420 h 631774"/>
                  <a:gd name="connsiteX4" fmla="*/ 66306 w 556874"/>
                  <a:gd name="connsiteY4" fmla="*/ 0 h 631774"/>
                  <a:gd name="connsiteX5" fmla="*/ 72528 w 556874"/>
                  <a:gd name="connsiteY5" fmla="*/ 2577 h 631774"/>
                  <a:gd name="connsiteX6" fmla="*/ 72216 w 556874"/>
                  <a:gd name="connsiteY6" fmla="*/ 685 h 631774"/>
                  <a:gd name="connsiteX7" fmla="*/ 397829 w 556874"/>
                  <a:gd name="connsiteY7" fmla="*/ 109554 h 631774"/>
                  <a:gd name="connsiteX8" fmla="*/ 432941 w 556874"/>
                  <a:gd name="connsiteY8" fmla="*/ 87074 h 631774"/>
                  <a:gd name="connsiteX9" fmla="*/ 515043 w 556874"/>
                  <a:gd name="connsiteY9" fmla="*/ 75470 h 631774"/>
                  <a:gd name="connsiteX10" fmla="*/ 514513 w 556874"/>
                  <a:gd name="connsiteY10" fmla="*/ 87800 h 631774"/>
                  <a:gd name="connsiteX11" fmla="*/ 508834 w 556874"/>
                  <a:gd name="connsiteY11" fmla="*/ 95896 h 631774"/>
                  <a:gd name="connsiteX12" fmla="*/ 524996 w 556874"/>
                  <a:gd name="connsiteY12" fmla="*/ 95932 h 631774"/>
                  <a:gd name="connsiteX13" fmla="*/ 535381 w 556874"/>
                  <a:gd name="connsiteY13" fmla="*/ 102602 h 631774"/>
                  <a:gd name="connsiteX14" fmla="*/ 534851 w 556874"/>
                  <a:gd name="connsiteY14" fmla="*/ 114932 h 631774"/>
                  <a:gd name="connsiteX15" fmla="*/ 529171 w 556874"/>
                  <a:gd name="connsiteY15" fmla="*/ 123028 h 631774"/>
                  <a:gd name="connsiteX16" fmla="*/ 545334 w 556874"/>
                  <a:gd name="connsiteY16" fmla="*/ 123063 h 631774"/>
                  <a:gd name="connsiteX17" fmla="*/ 555718 w 556874"/>
                  <a:gd name="connsiteY17" fmla="*/ 129733 h 631774"/>
                  <a:gd name="connsiteX18" fmla="*/ 498932 w 556874"/>
                  <a:gd name="connsiteY18" fmla="*/ 190153 h 631774"/>
                  <a:gd name="connsiteX19" fmla="*/ 446121 w 556874"/>
                  <a:gd name="connsiteY19" fmla="*/ 208468 h 631774"/>
                  <a:gd name="connsiteX20" fmla="*/ 444243 w 556874"/>
                  <a:gd name="connsiteY20" fmla="*/ 208465 h 631774"/>
                  <a:gd name="connsiteX21" fmla="*/ 427323 w 556874"/>
                  <a:gd name="connsiteY21" fmla="*/ 221886 h 631774"/>
                  <a:gd name="connsiteX22" fmla="*/ 376387 w 556874"/>
                  <a:gd name="connsiteY22" fmla="*/ 226262 h 631774"/>
                  <a:gd name="connsiteX23" fmla="*/ 132612 w 556874"/>
                  <a:gd name="connsiteY23" fmla="*/ 149973 h 631774"/>
                  <a:gd name="connsiteX24" fmla="*/ 132611 w 556874"/>
                  <a:gd name="connsiteY24" fmla="*/ 474029 h 631774"/>
                  <a:gd name="connsiteX25" fmla="*/ 66305 w 556874"/>
                  <a:gd name="connsiteY25" fmla="*/ 540335 h 631774"/>
                  <a:gd name="connsiteX26" fmla="*/ 157746 w 556874"/>
                  <a:gd name="connsiteY26" fmla="*/ 631774 h 631774"/>
                  <a:gd name="connsiteX0" fmla="*/ 66306 w 556874"/>
                  <a:gd name="connsiteY0" fmla="*/ 540334 h 631774"/>
                  <a:gd name="connsiteX1" fmla="*/ 0 w 556874"/>
                  <a:gd name="connsiteY1" fmla="*/ 474028 h 631774"/>
                  <a:gd name="connsiteX2" fmla="*/ 0 w 556874"/>
                  <a:gd name="connsiteY2" fmla="*/ 66306 h 631774"/>
                  <a:gd name="connsiteX3" fmla="*/ 19420 w 556874"/>
                  <a:gd name="connsiteY3" fmla="*/ 19420 h 631774"/>
                  <a:gd name="connsiteX4" fmla="*/ 66306 w 556874"/>
                  <a:gd name="connsiteY4" fmla="*/ 0 h 631774"/>
                  <a:gd name="connsiteX5" fmla="*/ 72528 w 556874"/>
                  <a:gd name="connsiteY5" fmla="*/ 2577 h 631774"/>
                  <a:gd name="connsiteX6" fmla="*/ 72216 w 556874"/>
                  <a:gd name="connsiteY6" fmla="*/ 685 h 631774"/>
                  <a:gd name="connsiteX7" fmla="*/ 397829 w 556874"/>
                  <a:gd name="connsiteY7" fmla="*/ 109554 h 631774"/>
                  <a:gd name="connsiteX8" fmla="*/ 432941 w 556874"/>
                  <a:gd name="connsiteY8" fmla="*/ 87074 h 631774"/>
                  <a:gd name="connsiteX9" fmla="*/ 515043 w 556874"/>
                  <a:gd name="connsiteY9" fmla="*/ 75470 h 631774"/>
                  <a:gd name="connsiteX10" fmla="*/ 514513 w 556874"/>
                  <a:gd name="connsiteY10" fmla="*/ 87800 h 631774"/>
                  <a:gd name="connsiteX11" fmla="*/ 508834 w 556874"/>
                  <a:gd name="connsiteY11" fmla="*/ 95896 h 631774"/>
                  <a:gd name="connsiteX12" fmla="*/ 524996 w 556874"/>
                  <a:gd name="connsiteY12" fmla="*/ 95932 h 631774"/>
                  <a:gd name="connsiteX13" fmla="*/ 535381 w 556874"/>
                  <a:gd name="connsiteY13" fmla="*/ 102602 h 631774"/>
                  <a:gd name="connsiteX14" fmla="*/ 534851 w 556874"/>
                  <a:gd name="connsiteY14" fmla="*/ 114932 h 631774"/>
                  <a:gd name="connsiteX15" fmla="*/ 529171 w 556874"/>
                  <a:gd name="connsiteY15" fmla="*/ 123028 h 631774"/>
                  <a:gd name="connsiteX16" fmla="*/ 545334 w 556874"/>
                  <a:gd name="connsiteY16" fmla="*/ 123063 h 631774"/>
                  <a:gd name="connsiteX17" fmla="*/ 555718 w 556874"/>
                  <a:gd name="connsiteY17" fmla="*/ 129733 h 631774"/>
                  <a:gd name="connsiteX18" fmla="*/ 498932 w 556874"/>
                  <a:gd name="connsiteY18" fmla="*/ 190153 h 631774"/>
                  <a:gd name="connsiteX19" fmla="*/ 446121 w 556874"/>
                  <a:gd name="connsiteY19" fmla="*/ 208468 h 631774"/>
                  <a:gd name="connsiteX20" fmla="*/ 444243 w 556874"/>
                  <a:gd name="connsiteY20" fmla="*/ 208465 h 631774"/>
                  <a:gd name="connsiteX21" fmla="*/ 427323 w 556874"/>
                  <a:gd name="connsiteY21" fmla="*/ 221886 h 631774"/>
                  <a:gd name="connsiteX22" fmla="*/ 376387 w 556874"/>
                  <a:gd name="connsiteY22" fmla="*/ 226262 h 631774"/>
                  <a:gd name="connsiteX23" fmla="*/ 132612 w 556874"/>
                  <a:gd name="connsiteY23" fmla="*/ 149973 h 631774"/>
                  <a:gd name="connsiteX24" fmla="*/ 132611 w 556874"/>
                  <a:gd name="connsiteY24" fmla="*/ 474029 h 631774"/>
                  <a:gd name="connsiteX25" fmla="*/ 157746 w 556874"/>
                  <a:gd name="connsiteY25" fmla="*/ 631774 h 631774"/>
                  <a:gd name="connsiteX0" fmla="*/ 0 w 556874"/>
                  <a:gd name="connsiteY0" fmla="*/ 474028 h 631774"/>
                  <a:gd name="connsiteX1" fmla="*/ 0 w 556874"/>
                  <a:gd name="connsiteY1" fmla="*/ 66306 h 631774"/>
                  <a:gd name="connsiteX2" fmla="*/ 19420 w 556874"/>
                  <a:gd name="connsiteY2" fmla="*/ 19420 h 631774"/>
                  <a:gd name="connsiteX3" fmla="*/ 66306 w 556874"/>
                  <a:gd name="connsiteY3" fmla="*/ 0 h 631774"/>
                  <a:gd name="connsiteX4" fmla="*/ 72528 w 556874"/>
                  <a:gd name="connsiteY4" fmla="*/ 2577 h 631774"/>
                  <a:gd name="connsiteX5" fmla="*/ 72216 w 556874"/>
                  <a:gd name="connsiteY5" fmla="*/ 685 h 631774"/>
                  <a:gd name="connsiteX6" fmla="*/ 397829 w 556874"/>
                  <a:gd name="connsiteY6" fmla="*/ 109554 h 631774"/>
                  <a:gd name="connsiteX7" fmla="*/ 432941 w 556874"/>
                  <a:gd name="connsiteY7" fmla="*/ 87074 h 631774"/>
                  <a:gd name="connsiteX8" fmla="*/ 515043 w 556874"/>
                  <a:gd name="connsiteY8" fmla="*/ 75470 h 631774"/>
                  <a:gd name="connsiteX9" fmla="*/ 514513 w 556874"/>
                  <a:gd name="connsiteY9" fmla="*/ 87800 h 631774"/>
                  <a:gd name="connsiteX10" fmla="*/ 508834 w 556874"/>
                  <a:gd name="connsiteY10" fmla="*/ 95896 h 631774"/>
                  <a:gd name="connsiteX11" fmla="*/ 524996 w 556874"/>
                  <a:gd name="connsiteY11" fmla="*/ 95932 h 631774"/>
                  <a:gd name="connsiteX12" fmla="*/ 535381 w 556874"/>
                  <a:gd name="connsiteY12" fmla="*/ 102602 h 631774"/>
                  <a:gd name="connsiteX13" fmla="*/ 534851 w 556874"/>
                  <a:gd name="connsiteY13" fmla="*/ 114932 h 631774"/>
                  <a:gd name="connsiteX14" fmla="*/ 529171 w 556874"/>
                  <a:gd name="connsiteY14" fmla="*/ 123028 h 631774"/>
                  <a:gd name="connsiteX15" fmla="*/ 545334 w 556874"/>
                  <a:gd name="connsiteY15" fmla="*/ 123063 h 631774"/>
                  <a:gd name="connsiteX16" fmla="*/ 555718 w 556874"/>
                  <a:gd name="connsiteY16" fmla="*/ 129733 h 631774"/>
                  <a:gd name="connsiteX17" fmla="*/ 498932 w 556874"/>
                  <a:gd name="connsiteY17" fmla="*/ 190153 h 631774"/>
                  <a:gd name="connsiteX18" fmla="*/ 446121 w 556874"/>
                  <a:gd name="connsiteY18" fmla="*/ 208468 h 631774"/>
                  <a:gd name="connsiteX19" fmla="*/ 444243 w 556874"/>
                  <a:gd name="connsiteY19" fmla="*/ 208465 h 631774"/>
                  <a:gd name="connsiteX20" fmla="*/ 427323 w 556874"/>
                  <a:gd name="connsiteY20" fmla="*/ 221886 h 631774"/>
                  <a:gd name="connsiteX21" fmla="*/ 376387 w 556874"/>
                  <a:gd name="connsiteY21" fmla="*/ 226262 h 631774"/>
                  <a:gd name="connsiteX22" fmla="*/ 132612 w 556874"/>
                  <a:gd name="connsiteY22" fmla="*/ 149973 h 631774"/>
                  <a:gd name="connsiteX23" fmla="*/ 132611 w 556874"/>
                  <a:gd name="connsiteY23" fmla="*/ 474029 h 631774"/>
                  <a:gd name="connsiteX24" fmla="*/ 157746 w 556874"/>
                  <a:gd name="connsiteY24" fmla="*/ 631774 h 631774"/>
                  <a:gd name="connsiteX0" fmla="*/ 0 w 556874"/>
                  <a:gd name="connsiteY0" fmla="*/ 474028 h 474029"/>
                  <a:gd name="connsiteX1" fmla="*/ 0 w 556874"/>
                  <a:gd name="connsiteY1" fmla="*/ 66306 h 474029"/>
                  <a:gd name="connsiteX2" fmla="*/ 19420 w 556874"/>
                  <a:gd name="connsiteY2" fmla="*/ 19420 h 474029"/>
                  <a:gd name="connsiteX3" fmla="*/ 66306 w 556874"/>
                  <a:gd name="connsiteY3" fmla="*/ 0 h 474029"/>
                  <a:gd name="connsiteX4" fmla="*/ 72528 w 556874"/>
                  <a:gd name="connsiteY4" fmla="*/ 2577 h 474029"/>
                  <a:gd name="connsiteX5" fmla="*/ 72216 w 556874"/>
                  <a:gd name="connsiteY5" fmla="*/ 685 h 474029"/>
                  <a:gd name="connsiteX6" fmla="*/ 397829 w 556874"/>
                  <a:gd name="connsiteY6" fmla="*/ 109554 h 474029"/>
                  <a:gd name="connsiteX7" fmla="*/ 432941 w 556874"/>
                  <a:gd name="connsiteY7" fmla="*/ 87074 h 474029"/>
                  <a:gd name="connsiteX8" fmla="*/ 515043 w 556874"/>
                  <a:gd name="connsiteY8" fmla="*/ 75470 h 474029"/>
                  <a:gd name="connsiteX9" fmla="*/ 514513 w 556874"/>
                  <a:gd name="connsiteY9" fmla="*/ 87800 h 474029"/>
                  <a:gd name="connsiteX10" fmla="*/ 508834 w 556874"/>
                  <a:gd name="connsiteY10" fmla="*/ 95896 h 474029"/>
                  <a:gd name="connsiteX11" fmla="*/ 524996 w 556874"/>
                  <a:gd name="connsiteY11" fmla="*/ 95932 h 474029"/>
                  <a:gd name="connsiteX12" fmla="*/ 535381 w 556874"/>
                  <a:gd name="connsiteY12" fmla="*/ 102602 h 474029"/>
                  <a:gd name="connsiteX13" fmla="*/ 534851 w 556874"/>
                  <a:gd name="connsiteY13" fmla="*/ 114932 h 474029"/>
                  <a:gd name="connsiteX14" fmla="*/ 529171 w 556874"/>
                  <a:gd name="connsiteY14" fmla="*/ 123028 h 474029"/>
                  <a:gd name="connsiteX15" fmla="*/ 545334 w 556874"/>
                  <a:gd name="connsiteY15" fmla="*/ 123063 h 474029"/>
                  <a:gd name="connsiteX16" fmla="*/ 555718 w 556874"/>
                  <a:gd name="connsiteY16" fmla="*/ 129733 h 474029"/>
                  <a:gd name="connsiteX17" fmla="*/ 498932 w 556874"/>
                  <a:gd name="connsiteY17" fmla="*/ 190153 h 474029"/>
                  <a:gd name="connsiteX18" fmla="*/ 446121 w 556874"/>
                  <a:gd name="connsiteY18" fmla="*/ 208468 h 474029"/>
                  <a:gd name="connsiteX19" fmla="*/ 444243 w 556874"/>
                  <a:gd name="connsiteY19" fmla="*/ 208465 h 474029"/>
                  <a:gd name="connsiteX20" fmla="*/ 427323 w 556874"/>
                  <a:gd name="connsiteY20" fmla="*/ 221886 h 474029"/>
                  <a:gd name="connsiteX21" fmla="*/ 376387 w 556874"/>
                  <a:gd name="connsiteY21" fmla="*/ 226262 h 474029"/>
                  <a:gd name="connsiteX22" fmla="*/ 132612 w 556874"/>
                  <a:gd name="connsiteY22" fmla="*/ 149973 h 474029"/>
                  <a:gd name="connsiteX23" fmla="*/ 132611 w 556874"/>
                  <a:gd name="connsiteY23" fmla="*/ 474029 h 474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6874" h="474029">
                    <a:moveTo>
                      <a:pt x="0" y="474028"/>
                    </a:moveTo>
                    <a:lnTo>
                      <a:pt x="0" y="66306"/>
                    </a:lnTo>
                    <a:cubicBezTo>
                      <a:pt x="0" y="47996"/>
                      <a:pt x="7422" y="31419"/>
                      <a:pt x="19420" y="19420"/>
                    </a:cubicBezTo>
                    <a:cubicBezTo>
                      <a:pt x="31420" y="7422"/>
                      <a:pt x="47996" y="0"/>
                      <a:pt x="66306" y="0"/>
                    </a:cubicBezTo>
                    <a:lnTo>
                      <a:pt x="72528" y="2577"/>
                    </a:lnTo>
                    <a:lnTo>
                      <a:pt x="72216" y="685"/>
                    </a:lnTo>
                    <a:lnTo>
                      <a:pt x="397829" y="109554"/>
                    </a:lnTo>
                    <a:lnTo>
                      <a:pt x="432941" y="87074"/>
                    </a:lnTo>
                    <a:cubicBezTo>
                      <a:pt x="471294" y="67185"/>
                      <a:pt x="508052" y="61989"/>
                      <a:pt x="515043" y="75470"/>
                    </a:cubicBezTo>
                    <a:cubicBezTo>
                      <a:pt x="516791" y="78840"/>
                      <a:pt x="516513" y="83059"/>
                      <a:pt x="514513" y="87800"/>
                    </a:cubicBezTo>
                    <a:lnTo>
                      <a:pt x="508834" y="95896"/>
                    </a:lnTo>
                    <a:lnTo>
                      <a:pt x="524996" y="95932"/>
                    </a:lnTo>
                    <a:cubicBezTo>
                      <a:pt x="530025" y="97029"/>
                      <a:pt x="533633" y="99232"/>
                      <a:pt x="535381" y="102602"/>
                    </a:cubicBezTo>
                    <a:cubicBezTo>
                      <a:pt x="537128" y="105973"/>
                      <a:pt x="536850" y="110192"/>
                      <a:pt x="534851" y="114932"/>
                    </a:cubicBezTo>
                    <a:lnTo>
                      <a:pt x="529171" y="123028"/>
                    </a:lnTo>
                    <a:lnTo>
                      <a:pt x="545334" y="123063"/>
                    </a:lnTo>
                    <a:cubicBezTo>
                      <a:pt x="550362" y="124159"/>
                      <a:pt x="553971" y="126362"/>
                      <a:pt x="555718" y="129733"/>
                    </a:cubicBezTo>
                    <a:cubicBezTo>
                      <a:pt x="562708" y="143213"/>
                      <a:pt x="537285" y="170265"/>
                      <a:pt x="498932" y="190153"/>
                    </a:cubicBezTo>
                    <a:cubicBezTo>
                      <a:pt x="479756" y="200098"/>
                      <a:pt x="460978" y="206369"/>
                      <a:pt x="446121" y="208468"/>
                    </a:cubicBezTo>
                    <a:lnTo>
                      <a:pt x="444243" y="208465"/>
                    </a:lnTo>
                    <a:lnTo>
                      <a:pt x="427323" y="221886"/>
                    </a:lnTo>
                    <a:cubicBezTo>
                      <a:pt x="412149" y="229755"/>
                      <a:pt x="393971" y="231836"/>
                      <a:pt x="376387" y="226262"/>
                    </a:cubicBezTo>
                    <a:lnTo>
                      <a:pt x="132612" y="149973"/>
                    </a:lnTo>
                    <a:cubicBezTo>
                      <a:pt x="132612" y="257992"/>
                      <a:pt x="132611" y="366010"/>
                      <a:pt x="132611" y="474029"/>
                    </a:cubicBezTo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23FCC2B-D8D0-17C9-CC2C-9997572E7F2C}"/>
                  </a:ext>
                </a:extLst>
              </p:cNvPr>
              <p:cNvSpPr/>
              <p:nvPr/>
            </p:nvSpPr>
            <p:spPr bwMode="auto">
              <a:xfrm rot="225186">
                <a:off x="627086" y="5662881"/>
                <a:ext cx="576106" cy="525274"/>
              </a:xfrm>
              <a:custGeom>
                <a:avLst/>
                <a:gdLst>
                  <a:gd name="connsiteX0" fmla="*/ 326334 w 398900"/>
                  <a:gd name="connsiteY0" fmla="*/ 0 h 346137"/>
                  <a:gd name="connsiteX1" fmla="*/ 98396 w 398900"/>
                  <a:gd name="connsiteY1" fmla="*/ 239054 h 346137"/>
                  <a:gd name="connsiteX2" fmla="*/ 80420 w 398900"/>
                  <a:gd name="connsiteY2" fmla="*/ 236437 h 346137"/>
                  <a:gd name="connsiteX3" fmla="*/ 10015 w 398900"/>
                  <a:gd name="connsiteY3" fmla="*/ 261183 h 346137"/>
                  <a:gd name="connsiteX4" fmla="*/ 15547 w 398900"/>
                  <a:gd name="connsiteY4" fmla="*/ 270815 h 346137"/>
                  <a:gd name="connsiteX5" fmla="*/ 23440 w 398900"/>
                  <a:gd name="connsiteY5" fmla="*/ 274930 h 346137"/>
                  <a:gd name="connsiteX6" fmla="*/ 10541 w 398900"/>
                  <a:gd name="connsiteY6" fmla="*/ 281655 h 346137"/>
                  <a:gd name="connsiteX7" fmla="*/ 5008 w 398900"/>
                  <a:gd name="connsiteY7" fmla="*/ 291288 h 346137"/>
                  <a:gd name="connsiteX8" fmla="*/ 10540 w 398900"/>
                  <a:gd name="connsiteY8" fmla="*/ 300920 h 346137"/>
                  <a:gd name="connsiteX9" fmla="*/ 18432 w 398900"/>
                  <a:gd name="connsiteY9" fmla="*/ 305034 h 346137"/>
                  <a:gd name="connsiteX10" fmla="*/ 5533 w 398900"/>
                  <a:gd name="connsiteY10" fmla="*/ 311759 h 346137"/>
                  <a:gd name="connsiteX11" fmla="*/ 0 w 398900"/>
                  <a:gd name="connsiteY11" fmla="*/ 321391 h 346137"/>
                  <a:gd name="connsiteX12" fmla="*/ 70405 w 398900"/>
                  <a:gd name="connsiteY12" fmla="*/ 346137 h 346137"/>
                  <a:gd name="connsiteX13" fmla="*/ 120189 w 398900"/>
                  <a:gd name="connsiteY13" fmla="*/ 338889 h 346137"/>
                  <a:gd name="connsiteX14" fmla="*/ 121688 w 398900"/>
                  <a:gd name="connsiteY14" fmla="*/ 338108 h 346137"/>
                  <a:gd name="connsiteX15" fmla="*/ 140767 w 398900"/>
                  <a:gd name="connsiteY15" fmla="*/ 341820 h 346137"/>
                  <a:gd name="connsiteX16" fmla="*/ 183277 w 398900"/>
                  <a:gd name="connsiteY16" fmla="*/ 324212 h 346137"/>
                  <a:gd name="connsiteX17" fmla="*/ 398900 w 398900"/>
                  <a:gd name="connsiteY17" fmla="*/ 108589 h 346137"/>
                  <a:gd name="connsiteX0" fmla="*/ 326334 w 576106"/>
                  <a:gd name="connsiteY0" fmla="*/ 105326 h 451463"/>
                  <a:gd name="connsiteX1" fmla="*/ 98396 w 576106"/>
                  <a:gd name="connsiteY1" fmla="*/ 344380 h 451463"/>
                  <a:gd name="connsiteX2" fmla="*/ 80420 w 576106"/>
                  <a:gd name="connsiteY2" fmla="*/ 341763 h 451463"/>
                  <a:gd name="connsiteX3" fmla="*/ 10015 w 576106"/>
                  <a:gd name="connsiteY3" fmla="*/ 366509 h 451463"/>
                  <a:gd name="connsiteX4" fmla="*/ 15547 w 576106"/>
                  <a:gd name="connsiteY4" fmla="*/ 376141 h 451463"/>
                  <a:gd name="connsiteX5" fmla="*/ 23440 w 576106"/>
                  <a:gd name="connsiteY5" fmla="*/ 380256 h 451463"/>
                  <a:gd name="connsiteX6" fmla="*/ 10541 w 576106"/>
                  <a:gd name="connsiteY6" fmla="*/ 386981 h 451463"/>
                  <a:gd name="connsiteX7" fmla="*/ 5008 w 576106"/>
                  <a:gd name="connsiteY7" fmla="*/ 396614 h 451463"/>
                  <a:gd name="connsiteX8" fmla="*/ 10540 w 576106"/>
                  <a:gd name="connsiteY8" fmla="*/ 406246 h 451463"/>
                  <a:gd name="connsiteX9" fmla="*/ 18432 w 576106"/>
                  <a:gd name="connsiteY9" fmla="*/ 410360 h 451463"/>
                  <a:gd name="connsiteX10" fmla="*/ 5533 w 576106"/>
                  <a:gd name="connsiteY10" fmla="*/ 417085 h 451463"/>
                  <a:gd name="connsiteX11" fmla="*/ 0 w 576106"/>
                  <a:gd name="connsiteY11" fmla="*/ 426717 h 451463"/>
                  <a:gd name="connsiteX12" fmla="*/ 70405 w 576106"/>
                  <a:gd name="connsiteY12" fmla="*/ 451463 h 451463"/>
                  <a:gd name="connsiteX13" fmla="*/ 120189 w 576106"/>
                  <a:gd name="connsiteY13" fmla="*/ 444215 h 451463"/>
                  <a:gd name="connsiteX14" fmla="*/ 121688 w 576106"/>
                  <a:gd name="connsiteY14" fmla="*/ 443434 h 451463"/>
                  <a:gd name="connsiteX15" fmla="*/ 140767 w 576106"/>
                  <a:gd name="connsiteY15" fmla="*/ 447146 h 451463"/>
                  <a:gd name="connsiteX16" fmla="*/ 183277 w 576106"/>
                  <a:gd name="connsiteY16" fmla="*/ 429538 h 451463"/>
                  <a:gd name="connsiteX17" fmla="*/ 576106 w 576106"/>
                  <a:gd name="connsiteY17" fmla="*/ 5018 h 451463"/>
                  <a:gd name="connsiteX18" fmla="*/ 326334 w 576106"/>
                  <a:gd name="connsiteY18" fmla="*/ 105326 h 451463"/>
                  <a:gd name="connsiteX0" fmla="*/ 467600 w 576106"/>
                  <a:gd name="connsiteY0" fmla="*/ 0 h 520859"/>
                  <a:gd name="connsiteX1" fmla="*/ 98396 w 576106"/>
                  <a:gd name="connsiteY1" fmla="*/ 413776 h 520859"/>
                  <a:gd name="connsiteX2" fmla="*/ 80420 w 576106"/>
                  <a:gd name="connsiteY2" fmla="*/ 411159 h 520859"/>
                  <a:gd name="connsiteX3" fmla="*/ 10015 w 576106"/>
                  <a:gd name="connsiteY3" fmla="*/ 435905 h 520859"/>
                  <a:gd name="connsiteX4" fmla="*/ 15547 w 576106"/>
                  <a:gd name="connsiteY4" fmla="*/ 445537 h 520859"/>
                  <a:gd name="connsiteX5" fmla="*/ 23440 w 576106"/>
                  <a:gd name="connsiteY5" fmla="*/ 449652 h 520859"/>
                  <a:gd name="connsiteX6" fmla="*/ 10541 w 576106"/>
                  <a:gd name="connsiteY6" fmla="*/ 456377 h 520859"/>
                  <a:gd name="connsiteX7" fmla="*/ 5008 w 576106"/>
                  <a:gd name="connsiteY7" fmla="*/ 466010 h 520859"/>
                  <a:gd name="connsiteX8" fmla="*/ 10540 w 576106"/>
                  <a:gd name="connsiteY8" fmla="*/ 475642 h 520859"/>
                  <a:gd name="connsiteX9" fmla="*/ 18432 w 576106"/>
                  <a:gd name="connsiteY9" fmla="*/ 479756 h 520859"/>
                  <a:gd name="connsiteX10" fmla="*/ 5533 w 576106"/>
                  <a:gd name="connsiteY10" fmla="*/ 486481 h 520859"/>
                  <a:gd name="connsiteX11" fmla="*/ 0 w 576106"/>
                  <a:gd name="connsiteY11" fmla="*/ 496113 h 520859"/>
                  <a:gd name="connsiteX12" fmla="*/ 70405 w 576106"/>
                  <a:gd name="connsiteY12" fmla="*/ 520859 h 520859"/>
                  <a:gd name="connsiteX13" fmla="*/ 120189 w 576106"/>
                  <a:gd name="connsiteY13" fmla="*/ 513611 h 520859"/>
                  <a:gd name="connsiteX14" fmla="*/ 121688 w 576106"/>
                  <a:gd name="connsiteY14" fmla="*/ 512830 h 520859"/>
                  <a:gd name="connsiteX15" fmla="*/ 140767 w 576106"/>
                  <a:gd name="connsiteY15" fmla="*/ 516542 h 520859"/>
                  <a:gd name="connsiteX16" fmla="*/ 183277 w 576106"/>
                  <a:gd name="connsiteY16" fmla="*/ 498934 h 520859"/>
                  <a:gd name="connsiteX17" fmla="*/ 576106 w 576106"/>
                  <a:gd name="connsiteY17" fmla="*/ 74414 h 520859"/>
                  <a:gd name="connsiteX18" fmla="*/ 467600 w 576106"/>
                  <a:gd name="connsiteY18" fmla="*/ 0 h 520859"/>
                  <a:gd name="connsiteX0" fmla="*/ 467600 w 610562"/>
                  <a:gd name="connsiteY0" fmla="*/ 129459 h 650318"/>
                  <a:gd name="connsiteX1" fmla="*/ 98396 w 610562"/>
                  <a:gd name="connsiteY1" fmla="*/ 543235 h 650318"/>
                  <a:gd name="connsiteX2" fmla="*/ 80420 w 610562"/>
                  <a:gd name="connsiteY2" fmla="*/ 540618 h 650318"/>
                  <a:gd name="connsiteX3" fmla="*/ 10015 w 610562"/>
                  <a:gd name="connsiteY3" fmla="*/ 565364 h 650318"/>
                  <a:gd name="connsiteX4" fmla="*/ 15547 w 610562"/>
                  <a:gd name="connsiteY4" fmla="*/ 574996 h 650318"/>
                  <a:gd name="connsiteX5" fmla="*/ 23440 w 610562"/>
                  <a:gd name="connsiteY5" fmla="*/ 579111 h 650318"/>
                  <a:gd name="connsiteX6" fmla="*/ 10541 w 610562"/>
                  <a:gd name="connsiteY6" fmla="*/ 585836 h 650318"/>
                  <a:gd name="connsiteX7" fmla="*/ 5008 w 610562"/>
                  <a:gd name="connsiteY7" fmla="*/ 595469 h 650318"/>
                  <a:gd name="connsiteX8" fmla="*/ 10540 w 610562"/>
                  <a:gd name="connsiteY8" fmla="*/ 605101 h 650318"/>
                  <a:gd name="connsiteX9" fmla="*/ 18432 w 610562"/>
                  <a:gd name="connsiteY9" fmla="*/ 609215 h 650318"/>
                  <a:gd name="connsiteX10" fmla="*/ 5533 w 610562"/>
                  <a:gd name="connsiteY10" fmla="*/ 615940 h 650318"/>
                  <a:gd name="connsiteX11" fmla="*/ 0 w 610562"/>
                  <a:gd name="connsiteY11" fmla="*/ 625572 h 650318"/>
                  <a:gd name="connsiteX12" fmla="*/ 70405 w 610562"/>
                  <a:gd name="connsiteY12" fmla="*/ 650318 h 650318"/>
                  <a:gd name="connsiteX13" fmla="*/ 120189 w 610562"/>
                  <a:gd name="connsiteY13" fmla="*/ 643070 h 650318"/>
                  <a:gd name="connsiteX14" fmla="*/ 121688 w 610562"/>
                  <a:gd name="connsiteY14" fmla="*/ 642289 h 650318"/>
                  <a:gd name="connsiteX15" fmla="*/ 140767 w 610562"/>
                  <a:gd name="connsiteY15" fmla="*/ 646001 h 650318"/>
                  <a:gd name="connsiteX16" fmla="*/ 183277 w 610562"/>
                  <a:gd name="connsiteY16" fmla="*/ 628393 h 650318"/>
                  <a:gd name="connsiteX17" fmla="*/ 576106 w 610562"/>
                  <a:gd name="connsiteY17" fmla="*/ 203873 h 650318"/>
                  <a:gd name="connsiteX18" fmla="*/ 588495 w 610562"/>
                  <a:gd name="connsiteY18" fmla="*/ 1305 h 650318"/>
                  <a:gd name="connsiteX19" fmla="*/ 467600 w 610562"/>
                  <a:gd name="connsiteY19" fmla="*/ 129459 h 650318"/>
                  <a:gd name="connsiteX0" fmla="*/ 588495 w 679935"/>
                  <a:gd name="connsiteY0" fmla="*/ 1305 h 650318"/>
                  <a:gd name="connsiteX1" fmla="*/ 467600 w 679935"/>
                  <a:gd name="connsiteY1" fmla="*/ 129459 h 650318"/>
                  <a:gd name="connsiteX2" fmla="*/ 98396 w 679935"/>
                  <a:gd name="connsiteY2" fmla="*/ 543235 h 650318"/>
                  <a:gd name="connsiteX3" fmla="*/ 80420 w 679935"/>
                  <a:gd name="connsiteY3" fmla="*/ 540618 h 650318"/>
                  <a:gd name="connsiteX4" fmla="*/ 10015 w 679935"/>
                  <a:gd name="connsiteY4" fmla="*/ 565364 h 650318"/>
                  <a:gd name="connsiteX5" fmla="*/ 15547 w 679935"/>
                  <a:gd name="connsiteY5" fmla="*/ 574996 h 650318"/>
                  <a:gd name="connsiteX6" fmla="*/ 23440 w 679935"/>
                  <a:gd name="connsiteY6" fmla="*/ 579111 h 650318"/>
                  <a:gd name="connsiteX7" fmla="*/ 10541 w 679935"/>
                  <a:gd name="connsiteY7" fmla="*/ 585836 h 650318"/>
                  <a:gd name="connsiteX8" fmla="*/ 5008 w 679935"/>
                  <a:gd name="connsiteY8" fmla="*/ 595469 h 650318"/>
                  <a:gd name="connsiteX9" fmla="*/ 10540 w 679935"/>
                  <a:gd name="connsiteY9" fmla="*/ 605101 h 650318"/>
                  <a:gd name="connsiteX10" fmla="*/ 18432 w 679935"/>
                  <a:gd name="connsiteY10" fmla="*/ 609215 h 650318"/>
                  <a:gd name="connsiteX11" fmla="*/ 5533 w 679935"/>
                  <a:gd name="connsiteY11" fmla="*/ 615940 h 650318"/>
                  <a:gd name="connsiteX12" fmla="*/ 0 w 679935"/>
                  <a:gd name="connsiteY12" fmla="*/ 625572 h 650318"/>
                  <a:gd name="connsiteX13" fmla="*/ 70405 w 679935"/>
                  <a:gd name="connsiteY13" fmla="*/ 650318 h 650318"/>
                  <a:gd name="connsiteX14" fmla="*/ 120189 w 679935"/>
                  <a:gd name="connsiteY14" fmla="*/ 643070 h 650318"/>
                  <a:gd name="connsiteX15" fmla="*/ 121688 w 679935"/>
                  <a:gd name="connsiteY15" fmla="*/ 642289 h 650318"/>
                  <a:gd name="connsiteX16" fmla="*/ 140767 w 679935"/>
                  <a:gd name="connsiteY16" fmla="*/ 646001 h 650318"/>
                  <a:gd name="connsiteX17" fmla="*/ 183277 w 679935"/>
                  <a:gd name="connsiteY17" fmla="*/ 628393 h 650318"/>
                  <a:gd name="connsiteX18" fmla="*/ 576106 w 679935"/>
                  <a:gd name="connsiteY18" fmla="*/ 203873 h 650318"/>
                  <a:gd name="connsiteX19" fmla="*/ 679935 w 679935"/>
                  <a:gd name="connsiteY19" fmla="*/ 92745 h 650318"/>
                  <a:gd name="connsiteX0" fmla="*/ 588495 w 588495"/>
                  <a:gd name="connsiteY0" fmla="*/ 1305 h 650318"/>
                  <a:gd name="connsiteX1" fmla="*/ 467600 w 588495"/>
                  <a:gd name="connsiteY1" fmla="*/ 129459 h 650318"/>
                  <a:gd name="connsiteX2" fmla="*/ 98396 w 588495"/>
                  <a:gd name="connsiteY2" fmla="*/ 543235 h 650318"/>
                  <a:gd name="connsiteX3" fmla="*/ 80420 w 588495"/>
                  <a:gd name="connsiteY3" fmla="*/ 540618 h 650318"/>
                  <a:gd name="connsiteX4" fmla="*/ 10015 w 588495"/>
                  <a:gd name="connsiteY4" fmla="*/ 565364 h 650318"/>
                  <a:gd name="connsiteX5" fmla="*/ 15547 w 588495"/>
                  <a:gd name="connsiteY5" fmla="*/ 574996 h 650318"/>
                  <a:gd name="connsiteX6" fmla="*/ 23440 w 588495"/>
                  <a:gd name="connsiteY6" fmla="*/ 579111 h 650318"/>
                  <a:gd name="connsiteX7" fmla="*/ 10541 w 588495"/>
                  <a:gd name="connsiteY7" fmla="*/ 585836 h 650318"/>
                  <a:gd name="connsiteX8" fmla="*/ 5008 w 588495"/>
                  <a:gd name="connsiteY8" fmla="*/ 595469 h 650318"/>
                  <a:gd name="connsiteX9" fmla="*/ 10540 w 588495"/>
                  <a:gd name="connsiteY9" fmla="*/ 605101 h 650318"/>
                  <a:gd name="connsiteX10" fmla="*/ 18432 w 588495"/>
                  <a:gd name="connsiteY10" fmla="*/ 609215 h 650318"/>
                  <a:gd name="connsiteX11" fmla="*/ 5533 w 588495"/>
                  <a:gd name="connsiteY11" fmla="*/ 615940 h 650318"/>
                  <a:gd name="connsiteX12" fmla="*/ 0 w 588495"/>
                  <a:gd name="connsiteY12" fmla="*/ 625572 h 650318"/>
                  <a:gd name="connsiteX13" fmla="*/ 70405 w 588495"/>
                  <a:gd name="connsiteY13" fmla="*/ 650318 h 650318"/>
                  <a:gd name="connsiteX14" fmla="*/ 120189 w 588495"/>
                  <a:gd name="connsiteY14" fmla="*/ 643070 h 650318"/>
                  <a:gd name="connsiteX15" fmla="*/ 121688 w 588495"/>
                  <a:gd name="connsiteY15" fmla="*/ 642289 h 650318"/>
                  <a:gd name="connsiteX16" fmla="*/ 140767 w 588495"/>
                  <a:gd name="connsiteY16" fmla="*/ 646001 h 650318"/>
                  <a:gd name="connsiteX17" fmla="*/ 183277 w 588495"/>
                  <a:gd name="connsiteY17" fmla="*/ 628393 h 650318"/>
                  <a:gd name="connsiteX18" fmla="*/ 576106 w 588495"/>
                  <a:gd name="connsiteY18" fmla="*/ 203873 h 650318"/>
                  <a:gd name="connsiteX0" fmla="*/ 467600 w 576106"/>
                  <a:gd name="connsiteY0" fmla="*/ 0 h 520859"/>
                  <a:gd name="connsiteX1" fmla="*/ 98396 w 576106"/>
                  <a:gd name="connsiteY1" fmla="*/ 413776 h 520859"/>
                  <a:gd name="connsiteX2" fmla="*/ 80420 w 576106"/>
                  <a:gd name="connsiteY2" fmla="*/ 411159 h 520859"/>
                  <a:gd name="connsiteX3" fmla="*/ 10015 w 576106"/>
                  <a:gd name="connsiteY3" fmla="*/ 435905 h 520859"/>
                  <a:gd name="connsiteX4" fmla="*/ 15547 w 576106"/>
                  <a:gd name="connsiteY4" fmla="*/ 445537 h 520859"/>
                  <a:gd name="connsiteX5" fmla="*/ 23440 w 576106"/>
                  <a:gd name="connsiteY5" fmla="*/ 449652 h 520859"/>
                  <a:gd name="connsiteX6" fmla="*/ 10541 w 576106"/>
                  <a:gd name="connsiteY6" fmla="*/ 456377 h 520859"/>
                  <a:gd name="connsiteX7" fmla="*/ 5008 w 576106"/>
                  <a:gd name="connsiteY7" fmla="*/ 466010 h 520859"/>
                  <a:gd name="connsiteX8" fmla="*/ 10540 w 576106"/>
                  <a:gd name="connsiteY8" fmla="*/ 475642 h 520859"/>
                  <a:gd name="connsiteX9" fmla="*/ 18432 w 576106"/>
                  <a:gd name="connsiteY9" fmla="*/ 479756 h 520859"/>
                  <a:gd name="connsiteX10" fmla="*/ 5533 w 576106"/>
                  <a:gd name="connsiteY10" fmla="*/ 486481 h 520859"/>
                  <a:gd name="connsiteX11" fmla="*/ 0 w 576106"/>
                  <a:gd name="connsiteY11" fmla="*/ 496113 h 520859"/>
                  <a:gd name="connsiteX12" fmla="*/ 70405 w 576106"/>
                  <a:gd name="connsiteY12" fmla="*/ 520859 h 520859"/>
                  <a:gd name="connsiteX13" fmla="*/ 120189 w 576106"/>
                  <a:gd name="connsiteY13" fmla="*/ 513611 h 520859"/>
                  <a:gd name="connsiteX14" fmla="*/ 121688 w 576106"/>
                  <a:gd name="connsiteY14" fmla="*/ 512830 h 520859"/>
                  <a:gd name="connsiteX15" fmla="*/ 140767 w 576106"/>
                  <a:gd name="connsiteY15" fmla="*/ 516542 h 520859"/>
                  <a:gd name="connsiteX16" fmla="*/ 183277 w 576106"/>
                  <a:gd name="connsiteY16" fmla="*/ 498934 h 520859"/>
                  <a:gd name="connsiteX17" fmla="*/ 576106 w 576106"/>
                  <a:gd name="connsiteY17" fmla="*/ 74414 h 520859"/>
                  <a:gd name="connsiteX0" fmla="*/ 486401 w 576106"/>
                  <a:gd name="connsiteY0" fmla="*/ 0 h 525274"/>
                  <a:gd name="connsiteX1" fmla="*/ 98396 w 576106"/>
                  <a:gd name="connsiteY1" fmla="*/ 418191 h 525274"/>
                  <a:gd name="connsiteX2" fmla="*/ 80420 w 576106"/>
                  <a:gd name="connsiteY2" fmla="*/ 415574 h 525274"/>
                  <a:gd name="connsiteX3" fmla="*/ 10015 w 576106"/>
                  <a:gd name="connsiteY3" fmla="*/ 440320 h 525274"/>
                  <a:gd name="connsiteX4" fmla="*/ 15547 w 576106"/>
                  <a:gd name="connsiteY4" fmla="*/ 449952 h 525274"/>
                  <a:gd name="connsiteX5" fmla="*/ 23440 w 576106"/>
                  <a:gd name="connsiteY5" fmla="*/ 454067 h 525274"/>
                  <a:gd name="connsiteX6" fmla="*/ 10541 w 576106"/>
                  <a:gd name="connsiteY6" fmla="*/ 460792 h 525274"/>
                  <a:gd name="connsiteX7" fmla="*/ 5008 w 576106"/>
                  <a:gd name="connsiteY7" fmla="*/ 470425 h 525274"/>
                  <a:gd name="connsiteX8" fmla="*/ 10540 w 576106"/>
                  <a:gd name="connsiteY8" fmla="*/ 480057 h 525274"/>
                  <a:gd name="connsiteX9" fmla="*/ 18432 w 576106"/>
                  <a:gd name="connsiteY9" fmla="*/ 484171 h 525274"/>
                  <a:gd name="connsiteX10" fmla="*/ 5533 w 576106"/>
                  <a:gd name="connsiteY10" fmla="*/ 490896 h 525274"/>
                  <a:gd name="connsiteX11" fmla="*/ 0 w 576106"/>
                  <a:gd name="connsiteY11" fmla="*/ 500528 h 525274"/>
                  <a:gd name="connsiteX12" fmla="*/ 70405 w 576106"/>
                  <a:gd name="connsiteY12" fmla="*/ 525274 h 525274"/>
                  <a:gd name="connsiteX13" fmla="*/ 120189 w 576106"/>
                  <a:gd name="connsiteY13" fmla="*/ 518026 h 525274"/>
                  <a:gd name="connsiteX14" fmla="*/ 121688 w 576106"/>
                  <a:gd name="connsiteY14" fmla="*/ 517245 h 525274"/>
                  <a:gd name="connsiteX15" fmla="*/ 140767 w 576106"/>
                  <a:gd name="connsiteY15" fmla="*/ 520957 h 525274"/>
                  <a:gd name="connsiteX16" fmla="*/ 183277 w 576106"/>
                  <a:gd name="connsiteY16" fmla="*/ 503349 h 525274"/>
                  <a:gd name="connsiteX17" fmla="*/ 576106 w 576106"/>
                  <a:gd name="connsiteY17" fmla="*/ 78829 h 525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106" h="525274">
                    <a:moveTo>
                      <a:pt x="486401" y="0"/>
                    </a:moveTo>
                    <a:lnTo>
                      <a:pt x="98396" y="418191"/>
                    </a:lnTo>
                    <a:lnTo>
                      <a:pt x="80420" y="415574"/>
                    </a:lnTo>
                    <a:cubicBezTo>
                      <a:pt x="41536" y="415574"/>
                      <a:pt x="10015" y="426653"/>
                      <a:pt x="10015" y="440320"/>
                    </a:cubicBezTo>
                    <a:cubicBezTo>
                      <a:pt x="10015" y="443737"/>
                      <a:pt x="11985" y="446992"/>
                      <a:pt x="15547" y="449952"/>
                    </a:cubicBezTo>
                    <a:lnTo>
                      <a:pt x="23440" y="454067"/>
                    </a:lnTo>
                    <a:lnTo>
                      <a:pt x="10541" y="460792"/>
                    </a:lnTo>
                    <a:cubicBezTo>
                      <a:pt x="6978" y="463753"/>
                      <a:pt x="5008" y="467008"/>
                      <a:pt x="5008" y="470425"/>
                    </a:cubicBezTo>
                    <a:cubicBezTo>
                      <a:pt x="5008" y="473842"/>
                      <a:pt x="6978" y="477097"/>
                      <a:pt x="10540" y="480057"/>
                    </a:cubicBezTo>
                    <a:lnTo>
                      <a:pt x="18432" y="484171"/>
                    </a:lnTo>
                    <a:lnTo>
                      <a:pt x="5533" y="490896"/>
                    </a:lnTo>
                    <a:cubicBezTo>
                      <a:pt x="1970" y="493856"/>
                      <a:pt x="0" y="497111"/>
                      <a:pt x="0" y="500528"/>
                    </a:cubicBezTo>
                    <a:cubicBezTo>
                      <a:pt x="0" y="514195"/>
                      <a:pt x="31521" y="525274"/>
                      <a:pt x="70405" y="525274"/>
                    </a:cubicBezTo>
                    <a:cubicBezTo>
                      <a:pt x="89847" y="525274"/>
                      <a:pt x="107448" y="522504"/>
                      <a:pt x="120189" y="518026"/>
                    </a:cubicBezTo>
                    <a:lnTo>
                      <a:pt x="121688" y="517245"/>
                    </a:lnTo>
                    <a:lnTo>
                      <a:pt x="140767" y="520957"/>
                    </a:lnTo>
                    <a:cubicBezTo>
                      <a:pt x="156152" y="520957"/>
                      <a:pt x="171538" y="515088"/>
                      <a:pt x="183277" y="503349"/>
                    </a:cubicBezTo>
                    <a:lnTo>
                      <a:pt x="576106" y="78829"/>
                    </a:lnTo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063C0AB-EFCD-6050-F424-3E05A4D578A6}"/>
                  </a:ext>
                </a:extLst>
              </p:cNvPr>
              <p:cNvSpPr/>
              <p:nvPr/>
            </p:nvSpPr>
            <p:spPr bwMode="auto">
              <a:xfrm>
                <a:off x="969159" y="5148987"/>
                <a:ext cx="1730309" cy="735448"/>
              </a:xfrm>
              <a:custGeom>
                <a:avLst/>
                <a:gdLst>
                  <a:gd name="connsiteX0" fmla="*/ 0 w 1816893"/>
                  <a:gd name="connsiteY0" fmla="*/ 504825 h 745332"/>
                  <a:gd name="connsiteX1" fmla="*/ 171450 w 1816893"/>
                  <a:gd name="connsiteY1" fmla="*/ 302419 h 745332"/>
                  <a:gd name="connsiteX2" fmla="*/ 359568 w 1816893"/>
                  <a:gd name="connsiteY2" fmla="*/ 273844 h 745332"/>
                  <a:gd name="connsiteX3" fmla="*/ 909637 w 1816893"/>
                  <a:gd name="connsiteY3" fmla="*/ 0 h 745332"/>
                  <a:gd name="connsiteX4" fmla="*/ 1264443 w 1816893"/>
                  <a:gd name="connsiteY4" fmla="*/ 188119 h 745332"/>
                  <a:gd name="connsiteX5" fmla="*/ 1564481 w 1816893"/>
                  <a:gd name="connsiteY5" fmla="*/ 573882 h 745332"/>
                  <a:gd name="connsiteX6" fmla="*/ 1714500 w 1816893"/>
                  <a:gd name="connsiteY6" fmla="*/ 509588 h 745332"/>
                  <a:gd name="connsiteX7" fmla="*/ 1650206 w 1816893"/>
                  <a:gd name="connsiteY7" fmla="*/ 350044 h 745332"/>
                  <a:gd name="connsiteX8" fmla="*/ 1550193 w 1816893"/>
                  <a:gd name="connsiteY8" fmla="*/ 411957 h 745332"/>
                  <a:gd name="connsiteX9" fmla="*/ 1590675 w 1816893"/>
                  <a:gd name="connsiteY9" fmla="*/ 497682 h 745332"/>
                  <a:gd name="connsiteX10" fmla="*/ 1654968 w 1816893"/>
                  <a:gd name="connsiteY10" fmla="*/ 481013 h 745332"/>
                  <a:gd name="connsiteX11" fmla="*/ 1650206 w 1816893"/>
                  <a:gd name="connsiteY11" fmla="*/ 423863 h 745332"/>
                  <a:gd name="connsiteX12" fmla="*/ 1616868 w 1816893"/>
                  <a:gd name="connsiteY12" fmla="*/ 471488 h 745332"/>
                  <a:gd name="connsiteX13" fmla="*/ 1585912 w 1816893"/>
                  <a:gd name="connsiteY13" fmla="*/ 433388 h 745332"/>
                  <a:gd name="connsiteX14" fmla="*/ 1631156 w 1816893"/>
                  <a:gd name="connsiteY14" fmla="*/ 388144 h 745332"/>
                  <a:gd name="connsiteX15" fmla="*/ 1685925 w 1816893"/>
                  <a:gd name="connsiteY15" fmla="*/ 476250 h 745332"/>
                  <a:gd name="connsiteX16" fmla="*/ 1602581 w 1816893"/>
                  <a:gd name="connsiteY16" fmla="*/ 552450 h 745332"/>
                  <a:gd name="connsiteX17" fmla="*/ 1488281 w 1816893"/>
                  <a:gd name="connsiteY17" fmla="*/ 445294 h 745332"/>
                  <a:gd name="connsiteX18" fmla="*/ 1531143 w 1816893"/>
                  <a:gd name="connsiteY18" fmla="*/ 269082 h 745332"/>
                  <a:gd name="connsiteX19" fmla="*/ 1747837 w 1816893"/>
                  <a:gd name="connsiteY19" fmla="*/ 292894 h 745332"/>
                  <a:gd name="connsiteX20" fmla="*/ 1816893 w 1816893"/>
                  <a:gd name="connsiteY20" fmla="*/ 466725 h 745332"/>
                  <a:gd name="connsiteX21" fmla="*/ 1624012 w 1816893"/>
                  <a:gd name="connsiteY21" fmla="*/ 683419 h 745332"/>
                  <a:gd name="connsiteX22" fmla="*/ 1388268 w 1816893"/>
                  <a:gd name="connsiteY22" fmla="*/ 621507 h 745332"/>
                  <a:gd name="connsiteX23" fmla="*/ 1226343 w 1816893"/>
                  <a:gd name="connsiteY23" fmla="*/ 481013 h 745332"/>
                  <a:gd name="connsiteX24" fmla="*/ 1147762 w 1816893"/>
                  <a:gd name="connsiteY24" fmla="*/ 423863 h 745332"/>
                  <a:gd name="connsiteX25" fmla="*/ 828675 w 1816893"/>
                  <a:gd name="connsiteY25" fmla="*/ 700088 h 745332"/>
                  <a:gd name="connsiteX26" fmla="*/ 442912 w 1816893"/>
                  <a:gd name="connsiteY26" fmla="*/ 745332 h 745332"/>
                  <a:gd name="connsiteX27" fmla="*/ 0 w 1816893"/>
                  <a:gd name="connsiteY27" fmla="*/ 504825 h 745332"/>
                  <a:gd name="connsiteX0" fmla="*/ 0 w 1816893"/>
                  <a:gd name="connsiteY0" fmla="*/ 504945 h 745452"/>
                  <a:gd name="connsiteX1" fmla="*/ 171450 w 1816893"/>
                  <a:gd name="connsiteY1" fmla="*/ 302539 h 745452"/>
                  <a:gd name="connsiteX2" fmla="*/ 359568 w 1816893"/>
                  <a:gd name="connsiteY2" fmla="*/ 273964 h 745452"/>
                  <a:gd name="connsiteX3" fmla="*/ 909637 w 1816893"/>
                  <a:gd name="connsiteY3" fmla="*/ 120 h 745452"/>
                  <a:gd name="connsiteX4" fmla="*/ 1264443 w 1816893"/>
                  <a:gd name="connsiteY4" fmla="*/ 188239 h 745452"/>
                  <a:gd name="connsiteX5" fmla="*/ 1564481 w 1816893"/>
                  <a:gd name="connsiteY5" fmla="*/ 574002 h 745452"/>
                  <a:gd name="connsiteX6" fmla="*/ 1714500 w 1816893"/>
                  <a:gd name="connsiteY6" fmla="*/ 509708 h 745452"/>
                  <a:gd name="connsiteX7" fmla="*/ 1650206 w 1816893"/>
                  <a:gd name="connsiteY7" fmla="*/ 350164 h 745452"/>
                  <a:gd name="connsiteX8" fmla="*/ 1550193 w 1816893"/>
                  <a:gd name="connsiteY8" fmla="*/ 412077 h 745452"/>
                  <a:gd name="connsiteX9" fmla="*/ 1590675 w 1816893"/>
                  <a:gd name="connsiteY9" fmla="*/ 497802 h 745452"/>
                  <a:gd name="connsiteX10" fmla="*/ 1654968 w 1816893"/>
                  <a:gd name="connsiteY10" fmla="*/ 481133 h 745452"/>
                  <a:gd name="connsiteX11" fmla="*/ 1650206 w 1816893"/>
                  <a:gd name="connsiteY11" fmla="*/ 423983 h 745452"/>
                  <a:gd name="connsiteX12" fmla="*/ 1616868 w 1816893"/>
                  <a:gd name="connsiteY12" fmla="*/ 471608 h 745452"/>
                  <a:gd name="connsiteX13" fmla="*/ 1585912 w 1816893"/>
                  <a:gd name="connsiteY13" fmla="*/ 433508 h 745452"/>
                  <a:gd name="connsiteX14" fmla="*/ 1631156 w 1816893"/>
                  <a:gd name="connsiteY14" fmla="*/ 388264 h 745452"/>
                  <a:gd name="connsiteX15" fmla="*/ 1685925 w 1816893"/>
                  <a:gd name="connsiteY15" fmla="*/ 476370 h 745452"/>
                  <a:gd name="connsiteX16" fmla="*/ 1602581 w 1816893"/>
                  <a:gd name="connsiteY16" fmla="*/ 552570 h 745452"/>
                  <a:gd name="connsiteX17" fmla="*/ 1488281 w 1816893"/>
                  <a:gd name="connsiteY17" fmla="*/ 445414 h 745452"/>
                  <a:gd name="connsiteX18" fmla="*/ 1531143 w 1816893"/>
                  <a:gd name="connsiteY18" fmla="*/ 269202 h 745452"/>
                  <a:gd name="connsiteX19" fmla="*/ 1747837 w 1816893"/>
                  <a:gd name="connsiteY19" fmla="*/ 293014 h 745452"/>
                  <a:gd name="connsiteX20" fmla="*/ 1816893 w 1816893"/>
                  <a:gd name="connsiteY20" fmla="*/ 466845 h 745452"/>
                  <a:gd name="connsiteX21" fmla="*/ 1624012 w 1816893"/>
                  <a:gd name="connsiteY21" fmla="*/ 683539 h 745452"/>
                  <a:gd name="connsiteX22" fmla="*/ 1388268 w 1816893"/>
                  <a:gd name="connsiteY22" fmla="*/ 621627 h 745452"/>
                  <a:gd name="connsiteX23" fmla="*/ 1226343 w 1816893"/>
                  <a:gd name="connsiteY23" fmla="*/ 481133 h 745452"/>
                  <a:gd name="connsiteX24" fmla="*/ 1147762 w 1816893"/>
                  <a:gd name="connsiteY24" fmla="*/ 423983 h 745452"/>
                  <a:gd name="connsiteX25" fmla="*/ 828675 w 1816893"/>
                  <a:gd name="connsiteY25" fmla="*/ 700208 h 745452"/>
                  <a:gd name="connsiteX26" fmla="*/ 442912 w 1816893"/>
                  <a:gd name="connsiteY26" fmla="*/ 745452 h 745452"/>
                  <a:gd name="connsiteX27" fmla="*/ 0 w 1816893"/>
                  <a:gd name="connsiteY27" fmla="*/ 504945 h 745452"/>
                  <a:gd name="connsiteX0" fmla="*/ 0 w 1816893"/>
                  <a:gd name="connsiteY0" fmla="*/ 495427 h 735934"/>
                  <a:gd name="connsiteX1" fmla="*/ 171450 w 1816893"/>
                  <a:gd name="connsiteY1" fmla="*/ 293021 h 735934"/>
                  <a:gd name="connsiteX2" fmla="*/ 359568 w 1816893"/>
                  <a:gd name="connsiteY2" fmla="*/ 264446 h 735934"/>
                  <a:gd name="connsiteX3" fmla="*/ 909637 w 1816893"/>
                  <a:gd name="connsiteY3" fmla="*/ 127 h 735934"/>
                  <a:gd name="connsiteX4" fmla="*/ 1264443 w 1816893"/>
                  <a:gd name="connsiteY4" fmla="*/ 178721 h 735934"/>
                  <a:gd name="connsiteX5" fmla="*/ 1564481 w 1816893"/>
                  <a:gd name="connsiteY5" fmla="*/ 564484 h 735934"/>
                  <a:gd name="connsiteX6" fmla="*/ 1714500 w 1816893"/>
                  <a:gd name="connsiteY6" fmla="*/ 500190 h 735934"/>
                  <a:gd name="connsiteX7" fmla="*/ 1650206 w 1816893"/>
                  <a:gd name="connsiteY7" fmla="*/ 340646 h 735934"/>
                  <a:gd name="connsiteX8" fmla="*/ 1550193 w 1816893"/>
                  <a:gd name="connsiteY8" fmla="*/ 402559 h 735934"/>
                  <a:gd name="connsiteX9" fmla="*/ 1590675 w 1816893"/>
                  <a:gd name="connsiteY9" fmla="*/ 488284 h 735934"/>
                  <a:gd name="connsiteX10" fmla="*/ 1654968 w 1816893"/>
                  <a:gd name="connsiteY10" fmla="*/ 471615 h 735934"/>
                  <a:gd name="connsiteX11" fmla="*/ 1650206 w 1816893"/>
                  <a:gd name="connsiteY11" fmla="*/ 414465 h 735934"/>
                  <a:gd name="connsiteX12" fmla="*/ 1616868 w 1816893"/>
                  <a:gd name="connsiteY12" fmla="*/ 462090 h 735934"/>
                  <a:gd name="connsiteX13" fmla="*/ 1585912 w 1816893"/>
                  <a:gd name="connsiteY13" fmla="*/ 423990 h 735934"/>
                  <a:gd name="connsiteX14" fmla="*/ 1631156 w 1816893"/>
                  <a:gd name="connsiteY14" fmla="*/ 378746 h 735934"/>
                  <a:gd name="connsiteX15" fmla="*/ 1685925 w 1816893"/>
                  <a:gd name="connsiteY15" fmla="*/ 466852 h 735934"/>
                  <a:gd name="connsiteX16" fmla="*/ 1602581 w 1816893"/>
                  <a:gd name="connsiteY16" fmla="*/ 543052 h 735934"/>
                  <a:gd name="connsiteX17" fmla="*/ 1488281 w 1816893"/>
                  <a:gd name="connsiteY17" fmla="*/ 435896 h 735934"/>
                  <a:gd name="connsiteX18" fmla="*/ 1531143 w 1816893"/>
                  <a:gd name="connsiteY18" fmla="*/ 259684 h 735934"/>
                  <a:gd name="connsiteX19" fmla="*/ 1747837 w 1816893"/>
                  <a:gd name="connsiteY19" fmla="*/ 283496 h 735934"/>
                  <a:gd name="connsiteX20" fmla="*/ 1816893 w 1816893"/>
                  <a:gd name="connsiteY20" fmla="*/ 457327 h 735934"/>
                  <a:gd name="connsiteX21" fmla="*/ 1624012 w 1816893"/>
                  <a:gd name="connsiteY21" fmla="*/ 674021 h 735934"/>
                  <a:gd name="connsiteX22" fmla="*/ 1388268 w 1816893"/>
                  <a:gd name="connsiteY22" fmla="*/ 612109 h 735934"/>
                  <a:gd name="connsiteX23" fmla="*/ 1226343 w 1816893"/>
                  <a:gd name="connsiteY23" fmla="*/ 471615 h 735934"/>
                  <a:gd name="connsiteX24" fmla="*/ 1147762 w 1816893"/>
                  <a:gd name="connsiteY24" fmla="*/ 414465 h 735934"/>
                  <a:gd name="connsiteX25" fmla="*/ 828675 w 1816893"/>
                  <a:gd name="connsiteY25" fmla="*/ 690690 h 735934"/>
                  <a:gd name="connsiteX26" fmla="*/ 442912 w 1816893"/>
                  <a:gd name="connsiteY26" fmla="*/ 735934 h 735934"/>
                  <a:gd name="connsiteX27" fmla="*/ 0 w 1816893"/>
                  <a:gd name="connsiteY27" fmla="*/ 495427 h 735934"/>
                  <a:gd name="connsiteX0" fmla="*/ 0 w 1816893"/>
                  <a:gd name="connsiteY0" fmla="*/ 495427 h 735934"/>
                  <a:gd name="connsiteX1" fmla="*/ 171450 w 1816893"/>
                  <a:gd name="connsiteY1" fmla="*/ 293021 h 735934"/>
                  <a:gd name="connsiteX2" fmla="*/ 359568 w 1816893"/>
                  <a:gd name="connsiteY2" fmla="*/ 264446 h 735934"/>
                  <a:gd name="connsiteX3" fmla="*/ 909637 w 1816893"/>
                  <a:gd name="connsiteY3" fmla="*/ 127 h 735934"/>
                  <a:gd name="connsiteX4" fmla="*/ 1264443 w 1816893"/>
                  <a:gd name="connsiteY4" fmla="*/ 178721 h 735934"/>
                  <a:gd name="connsiteX5" fmla="*/ 1564481 w 1816893"/>
                  <a:gd name="connsiteY5" fmla="*/ 564484 h 735934"/>
                  <a:gd name="connsiteX6" fmla="*/ 1714500 w 1816893"/>
                  <a:gd name="connsiteY6" fmla="*/ 500190 h 735934"/>
                  <a:gd name="connsiteX7" fmla="*/ 1650206 w 1816893"/>
                  <a:gd name="connsiteY7" fmla="*/ 340646 h 735934"/>
                  <a:gd name="connsiteX8" fmla="*/ 1550193 w 1816893"/>
                  <a:gd name="connsiteY8" fmla="*/ 402559 h 735934"/>
                  <a:gd name="connsiteX9" fmla="*/ 1590675 w 1816893"/>
                  <a:gd name="connsiteY9" fmla="*/ 488284 h 735934"/>
                  <a:gd name="connsiteX10" fmla="*/ 1654968 w 1816893"/>
                  <a:gd name="connsiteY10" fmla="*/ 471615 h 735934"/>
                  <a:gd name="connsiteX11" fmla="*/ 1650206 w 1816893"/>
                  <a:gd name="connsiteY11" fmla="*/ 414465 h 735934"/>
                  <a:gd name="connsiteX12" fmla="*/ 1616868 w 1816893"/>
                  <a:gd name="connsiteY12" fmla="*/ 462090 h 735934"/>
                  <a:gd name="connsiteX13" fmla="*/ 1585912 w 1816893"/>
                  <a:gd name="connsiteY13" fmla="*/ 423990 h 735934"/>
                  <a:gd name="connsiteX14" fmla="*/ 1631156 w 1816893"/>
                  <a:gd name="connsiteY14" fmla="*/ 378746 h 735934"/>
                  <a:gd name="connsiteX15" fmla="*/ 1685925 w 1816893"/>
                  <a:gd name="connsiteY15" fmla="*/ 466852 h 735934"/>
                  <a:gd name="connsiteX16" fmla="*/ 1602581 w 1816893"/>
                  <a:gd name="connsiteY16" fmla="*/ 543052 h 735934"/>
                  <a:gd name="connsiteX17" fmla="*/ 1488281 w 1816893"/>
                  <a:gd name="connsiteY17" fmla="*/ 435896 h 735934"/>
                  <a:gd name="connsiteX18" fmla="*/ 1531143 w 1816893"/>
                  <a:gd name="connsiteY18" fmla="*/ 259684 h 735934"/>
                  <a:gd name="connsiteX19" fmla="*/ 1747837 w 1816893"/>
                  <a:gd name="connsiteY19" fmla="*/ 283496 h 735934"/>
                  <a:gd name="connsiteX20" fmla="*/ 1816893 w 1816893"/>
                  <a:gd name="connsiteY20" fmla="*/ 457327 h 735934"/>
                  <a:gd name="connsiteX21" fmla="*/ 1624012 w 1816893"/>
                  <a:gd name="connsiteY21" fmla="*/ 674021 h 735934"/>
                  <a:gd name="connsiteX22" fmla="*/ 1388268 w 1816893"/>
                  <a:gd name="connsiteY22" fmla="*/ 612109 h 735934"/>
                  <a:gd name="connsiteX23" fmla="*/ 1226343 w 1816893"/>
                  <a:gd name="connsiteY23" fmla="*/ 471615 h 735934"/>
                  <a:gd name="connsiteX24" fmla="*/ 1147762 w 1816893"/>
                  <a:gd name="connsiteY24" fmla="*/ 414465 h 735934"/>
                  <a:gd name="connsiteX25" fmla="*/ 828675 w 1816893"/>
                  <a:gd name="connsiteY25" fmla="*/ 690690 h 735934"/>
                  <a:gd name="connsiteX26" fmla="*/ 442912 w 1816893"/>
                  <a:gd name="connsiteY26" fmla="*/ 735934 h 735934"/>
                  <a:gd name="connsiteX27" fmla="*/ 0 w 1816893"/>
                  <a:gd name="connsiteY27" fmla="*/ 495427 h 735934"/>
                  <a:gd name="connsiteX0" fmla="*/ 0 w 1816893"/>
                  <a:gd name="connsiteY0" fmla="*/ 496001 h 736508"/>
                  <a:gd name="connsiteX1" fmla="*/ 171450 w 1816893"/>
                  <a:gd name="connsiteY1" fmla="*/ 293595 h 736508"/>
                  <a:gd name="connsiteX2" fmla="*/ 359568 w 1816893"/>
                  <a:gd name="connsiteY2" fmla="*/ 265020 h 736508"/>
                  <a:gd name="connsiteX3" fmla="*/ 909637 w 1816893"/>
                  <a:gd name="connsiteY3" fmla="*/ 701 h 736508"/>
                  <a:gd name="connsiteX4" fmla="*/ 1269206 w 1816893"/>
                  <a:gd name="connsiteY4" fmla="*/ 195964 h 736508"/>
                  <a:gd name="connsiteX5" fmla="*/ 1564481 w 1816893"/>
                  <a:gd name="connsiteY5" fmla="*/ 565058 h 736508"/>
                  <a:gd name="connsiteX6" fmla="*/ 1714500 w 1816893"/>
                  <a:gd name="connsiteY6" fmla="*/ 500764 h 736508"/>
                  <a:gd name="connsiteX7" fmla="*/ 1650206 w 1816893"/>
                  <a:gd name="connsiteY7" fmla="*/ 341220 h 736508"/>
                  <a:gd name="connsiteX8" fmla="*/ 1550193 w 1816893"/>
                  <a:gd name="connsiteY8" fmla="*/ 403133 h 736508"/>
                  <a:gd name="connsiteX9" fmla="*/ 1590675 w 1816893"/>
                  <a:gd name="connsiteY9" fmla="*/ 488858 h 736508"/>
                  <a:gd name="connsiteX10" fmla="*/ 1654968 w 1816893"/>
                  <a:gd name="connsiteY10" fmla="*/ 472189 h 736508"/>
                  <a:gd name="connsiteX11" fmla="*/ 1650206 w 1816893"/>
                  <a:gd name="connsiteY11" fmla="*/ 415039 h 736508"/>
                  <a:gd name="connsiteX12" fmla="*/ 1616868 w 1816893"/>
                  <a:gd name="connsiteY12" fmla="*/ 462664 h 736508"/>
                  <a:gd name="connsiteX13" fmla="*/ 1585912 w 1816893"/>
                  <a:gd name="connsiteY13" fmla="*/ 424564 h 736508"/>
                  <a:gd name="connsiteX14" fmla="*/ 1631156 w 1816893"/>
                  <a:gd name="connsiteY14" fmla="*/ 379320 h 736508"/>
                  <a:gd name="connsiteX15" fmla="*/ 1685925 w 1816893"/>
                  <a:gd name="connsiteY15" fmla="*/ 467426 h 736508"/>
                  <a:gd name="connsiteX16" fmla="*/ 1602581 w 1816893"/>
                  <a:gd name="connsiteY16" fmla="*/ 543626 h 736508"/>
                  <a:gd name="connsiteX17" fmla="*/ 1488281 w 1816893"/>
                  <a:gd name="connsiteY17" fmla="*/ 436470 h 736508"/>
                  <a:gd name="connsiteX18" fmla="*/ 1531143 w 1816893"/>
                  <a:gd name="connsiteY18" fmla="*/ 260258 h 736508"/>
                  <a:gd name="connsiteX19" fmla="*/ 1747837 w 1816893"/>
                  <a:gd name="connsiteY19" fmla="*/ 284070 h 736508"/>
                  <a:gd name="connsiteX20" fmla="*/ 1816893 w 1816893"/>
                  <a:gd name="connsiteY20" fmla="*/ 457901 h 736508"/>
                  <a:gd name="connsiteX21" fmla="*/ 1624012 w 1816893"/>
                  <a:gd name="connsiteY21" fmla="*/ 674595 h 736508"/>
                  <a:gd name="connsiteX22" fmla="*/ 1388268 w 1816893"/>
                  <a:gd name="connsiteY22" fmla="*/ 612683 h 736508"/>
                  <a:gd name="connsiteX23" fmla="*/ 1226343 w 1816893"/>
                  <a:gd name="connsiteY23" fmla="*/ 472189 h 736508"/>
                  <a:gd name="connsiteX24" fmla="*/ 1147762 w 1816893"/>
                  <a:gd name="connsiteY24" fmla="*/ 415039 h 736508"/>
                  <a:gd name="connsiteX25" fmla="*/ 828675 w 1816893"/>
                  <a:gd name="connsiteY25" fmla="*/ 691264 h 736508"/>
                  <a:gd name="connsiteX26" fmla="*/ 442912 w 1816893"/>
                  <a:gd name="connsiteY26" fmla="*/ 736508 h 736508"/>
                  <a:gd name="connsiteX27" fmla="*/ 0 w 1816893"/>
                  <a:gd name="connsiteY27" fmla="*/ 496001 h 736508"/>
                  <a:gd name="connsiteX0" fmla="*/ 0 w 1816893"/>
                  <a:gd name="connsiteY0" fmla="*/ 496106 h 736613"/>
                  <a:gd name="connsiteX1" fmla="*/ 171450 w 1816893"/>
                  <a:gd name="connsiteY1" fmla="*/ 293700 h 736613"/>
                  <a:gd name="connsiteX2" fmla="*/ 359568 w 1816893"/>
                  <a:gd name="connsiteY2" fmla="*/ 265125 h 736613"/>
                  <a:gd name="connsiteX3" fmla="*/ 909637 w 1816893"/>
                  <a:gd name="connsiteY3" fmla="*/ 806 h 736613"/>
                  <a:gd name="connsiteX4" fmla="*/ 1269206 w 1816893"/>
                  <a:gd name="connsiteY4" fmla="*/ 196069 h 736613"/>
                  <a:gd name="connsiteX5" fmla="*/ 1564481 w 1816893"/>
                  <a:gd name="connsiteY5" fmla="*/ 565163 h 736613"/>
                  <a:gd name="connsiteX6" fmla="*/ 1714500 w 1816893"/>
                  <a:gd name="connsiteY6" fmla="*/ 500869 h 736613"/>
                  <a:gd name="connsiteX7" fmla="*/ 1650206 w 1816893"/>
                  <a:gd name="connsiteY7" fmla="*/ 341325 h 736613"/>
                  <a:gd name="connsiteX8" fmla="*/ 1550193 w 1816893"/>
                  <a:gd name="connsiteY8" fmla="*/ 403238 h 736613"/>
                  <a:gd name="connsiteX9" fmla="*/ 1590675 w 1816893"/>
                  <a:gd name="connsiteY9" fmla="*/ 488963 h 736613"/>
                  <a:gd name="connsiteX10" fmla="*/ 1654968 w 1816893"/>
                  <a:gd name="connsiteY10" fmla="*/ 472294 h 736613"/>
                  <a:gd name="connsiteX11" fmla="*/ 1650206 w 1816893"/>
                  <a:gd name="connsiteY11" fmla="*/ 415144 h 736613"/>
                  <a:gd name="connsiteX12" fmla="*/ 1616868 w 1816893"/>
                  <a:gd name="connsiteY12" fmla="*/ 462769 h 736613"/>
                  <a:gd name="connsiteX13" fmla="*/ 1585912 w 1816893"/>
                  <a:gd name="connsiteY13" fmla="*/ 424669 h 736613"/>
                  <a:gd name="connsiteX14" fmla="*/ 1631156 w 1816893"/>
                  <a:gd name="connsiteY14" fmla="*/ 379425 h 736613"/>
                  <a:gd name="connsiteX15" fmla="*/ 1685925 w 1816893"/>
                  <a:gd name="connsiteY15" fmla="*/ 467531 h 736613"/>
                  <a:gd name="connsiteX16" fmla="*/ 1602581 w 1816893"/>
                  <a:gd name="connsiteY16" fmla="*/ 543731 h 736613"/>
                  <a:gd name="connsiteX17" fmla="*/ 1488281 w 1816893"/>
                  <a:gd name="connsiteY17" fmla="*/ 436575 h 736613"/>
                  <a:gd name="connsiteX18" fmla="*/ 1531143 w 1816893"/>
                  <a:gd name="connsiteY18" fmla="*/ 260363 h 736613"/>
                  <a:gd name="connsiteX19" fmla="*/ 1747837 w 1816893"/>
                  <a:gd name="connsiteY19" fmla="*/ 284175 h 736613"/>
                  <a:gd name="connsiteX20" fmla="*/ 1816893 w 1816893"/>
                  <a:gd name="connsiteY20" fmla="*/ 458006 h 736613"/>
                  <a:gd name="connsiteX21" fmla="*/ 1624012 w 1816893"/>
                  <a:gd name="connsiteY21" fmla="*/ 674700 h 736613"/>
                  <a:gd name="connsiteX22" fmla="*/ 1388268 w 1816893"/>
                  <a:gd name="connsiteY22" fmla="*/ 612788 h 736613"/>
                  <a:gd name="connsiteX23" fmla="*/ 1226343 w 1816893"/>
                  <a:gd name="connsiteY23" fmla="*/ 472294 h 736613"/>
                  <a:gd name="connsiteX24" fmla="*/ 1147762 w 1816893"/>
                  <a:gd name="connsiteY24" fmla="*/ 415144 h 736613"/>
                  <a:gd name="connsiteX25" fmla="*/ 828675 w 1816893"/>
                  <a:gd name="connsiteY25" fmla="*/ 691369 h 736613"/>
                  <a:gd name="connsiteX26" fmla="*/ 442912 w 1816893"/>
                  <a:gd name="connsiteY26" fmla="*/ 736613 h 736613"/>
                  <a:gd name="connsiteX27" fmla="*/ 0 w 1816893"/>
                  <a:gd name="connsiteY27" fmla="*/ 496106 h 736613"/>
                  <a:gd name="connsiteX0" fmla="*/ 0 w 1816893"/>
                  <a:gd name="connsiteY0" fmla="*/ 496114 h 736621"/>
                  <a:gd name="connsiteX1" fmla="*/ 171450 w 1816893"/>
                  <a:gd name="connsiteY1" fmla="*/ 293708 h 736621"/>
                  <a:gd name="connsiteX2" fmla="*/ 359568 w 1816893"/>
                  <a:gd name="connsiteY2" fmla="*/ 265133 h 736621"/>
                  <a:gd name="connsiteX3" fmla="*/ 883444 w 1816893"/>
                  <a:gd name="connsiteY3" fmla="*/ 814 h 736621"/>
                  <a:gd name="connsiteX4" fmla="*/ 1269206 w 1816893"/>
                  <a:gd name="connsiteY4" fmla="*/ 196077 h 736621"/>
                  <a:gd name="connsiteX5" fmla="*/ 1564481 w 1816893"/>
                  <a:gd name="connsiteY5" fmla="*/ 565171 h 736621"/>
                  <a:gd name="connsiteX6" fmla="*/ 1714500 w 1816893"/>
                  <a:gd name="connsiteY6" fmla="*/ 500877 h 736621"/>
                  <a:gd name="connsiteX7" fmla="*/ 1650206 w 1816893"/>
                  <a:gd name="connsiteY7" fmla="*/ 341333 h 736621"/>
                  <a:gd name="connsiteX8" fmla="*/ 1550193 w 1816893"/>
                  <a:gd name="connsiteY8" fmla="*/ 403246 h 736621"/>
                  <a:gd name="connsiteX9" fmla="*/ 1590675 w 1816893"/>
                  <a:gd name="connsiteY9" fmla="*/ 488971 h 736621"/>
                  <a:gd name="connsiteX10" fmla="*/ 1654968 w 1816893"/>
                  <a:gd name="connsiteY10" fmla="*/ 472302 h 736621"/>
                  <a:gd name="connsiteX11" fmla="*/ 1650206 w 1816893"/>
                  <a:gd name="connsiteY11" fmla="*/ 415152 h 736621"/>
                  <a:gd name="connsiteX12" fmla="*/ 1616868 w 1816893"/>
                  <a:gd name="connsiteY12" fmla="*/ 462777 h 736621"/>
                  <a:gd name="connsiteX13" fmla="*/ 1585912 w 1816893"/>
                  <a:gd name="connsiteY13" fmla="*/ 424677 h 736621"/>
                  <a:gd name="connsiteX14" fmla="*/ 1631156 w 1816893"/>
                  <a:gd name="connsiteY14" fmla="*/ 379433 h 736621"/>
                  <a:gd name="connsiteX15" fmla="*/ 1685925 w 1816893"/>
                  <a:gd name="connsiteY15" fmla="*/ 467539 h 736621"/>
                  <a:gd name="connsiteX16" fmla="*/ 1602581 w 1816893"/>
                  <a:gd name="connsiteY16" fmla="*/ 543739 h 736621"/>
                  <a:gd name="connsiteX17" fmla="*/ 1488281 w 1816893"/>
                  <a:gd name="connsiteY17" fmla="*/ 436583 h 736621"/>
                  <a:gd name="connsiteX18" fmla="*/ 1531143 w 1816893"/>
                  <a:gd name="connsiteY18" fmla="*/ 260371 h 736621"/>
                  <a:gd name="connsiteX19" fmla="*/ 1747837 w 1816893"/>
                  <a:gd name="connsiteY19" fmla="*/ 284183 h 736621"/>
                  <a:gd name="connsiteX20" fmla="*/ 1816893 w 1816893"/>
                  <a:gd name="connsiteY20" fmla="*/ 458014 h 736621"/>
                  <a:gd name="connsiteX21" fmla="*/ 1624012 w 1816893"/>
                  <a:gd name="connsiteY21" fmla="*/ 674708 h 736621"/>
                  <a:gd name="connsiteX22" fmla="*/ 1388268 w 1816893"/>
                  <a:gd name="connsiteY22" fmla="*/ 612796 h 736621"/>
                  <a:gd name="connsiteX23" fmla="*/ 1226343 w 1816893"/>
                  <a:gd name="connsiteY23" fmla="*/ 472302 h 736621"/>
                  <a:gd name="connsiteX24" fmla="*/ 1147762 w 1816893"/>
                  <a:gd name="connsiteY24" fmla="*/ 415152 h 736621"/>
                  <a:gd name="connsiteX25" fmla="*/ 828675 w 1816893"/>
                  <a:gd name="connsiteY25" fmla="*/ 691377 h 736621"/>
                  <a:gd name="connsiteX26" fmla="*/ 442912 w 1816893"/>
                  <a:gd name="connsiteY26" fmla="*/ 736621 h 736621"/>
                  <a:gd name="connsiteX27" fmla="*/ 0 w 1816893"/>
                  <a:gd name="connsiteY27" fmla="*/ 496114 h 736621"/>
                  <a:gd name="connsiteX0" fmla="*/ 0 w 1816893"/>
                  <a:gd name="connsiteY0" fmla="*/ 497237 h 737744"/>
                  <a:gd name="connsiteX1" fmla="*/ 171450 w 1816893"/>
                  <a:gd name="connsiteY1" fmla="*/ 294831 h 737744"/>
                  <a:gd name="connsiteX2" fmla="*/ 359568 w 1816893"/>
                  <a:gd name="connsiteY2" fmla="*/ 266256 h 737744"/>
                  <a:gd name="connsiteX3" fmla="*/ 883444 w 1816893"/>
                  <a:gd name="connsiteY3" fmla="*/ 1937 h 737744"/>
                  <a:gd name="connsiteX4" fmla="*/ 1269206 w 1816893"/>
                  <a:gd name="connsiteY4" fmla="*/ 197200 h 737744"/>
                  <a:gd name="connsiteX5" fmla="*/ 1564481 w 1816893"/>
                  <a:gd name="connsiteY5" fmla="*/ 566294 h 737744"/>
                  <a:gd name="connsiteX6" fmla="*/ 1714500 w 1816893"/>
                  <a:gd name="connsiteY6" fmla="*/ 502000 h 737744"/>
                  <a:gd name="connsiteX7" fmla="*/ 1650206 w 1816893"/>
                  <a:gd name="connsiteY7" fmla="*/ 342456 h 737744"/>
                  <a:gd name="connsiteX8" fmla="*/ 1550193 w 1816893"/>
                  <a:gd name="connsiteY8" fmla="*/ 404369 h 737744"/>
                  <a:gd name="connsiteX9" fmla="*/ 1590675 w 1816893"/>
                  <a:gd name="connsiteY9" fmla="*/ 490094 h 737744"/>
                  <a:gd name="connsiteX10" fmla="*/ 1654968 w 1816893"/>
                  <a:gd name="connsiteY10" fmla="*/ 473425 h 737744"/>
                  <a:gd name="connsiteX11" fmla="*/ 1650206 w 1816893"/>
                  <a:gd name="connsiteY11" fmla="*/ 416275 h 737744"/>
                  <a:gd name="connsiteX12" fmla="*/ 1616868 w 1816893"/>
                  <a:gd name="connsiteY12" fmla="*/ 463900 h 737744"/>
                  <a:gd name="connsiteX13" fmla="*/ 1585912 w 1816893"/>
                  <a:gd name="connsiteY13" fmla="*/ 425800 h 737744"/>
                  <a:gd name="connsiteX14" fmla="*/ 1631156 w 1816893"/>
                  <a:gd name="connsiteY14" fmla="*/ 380556 h 737744"/>
                  <a:gd name="connsiteX15" fmla="*/ 1685925 w 1816893"/>
                  <a:gd name="connsiteY15" fmla="*/ 468662 h 737744"/>
                  <a:gd name="connsiteX16" fmla="*/ 1602581 w 1816893"/>
                  <a:gd name="connsiteY16" fmla="*/ 544862 h 737744"/>
                  <a:gd name="connsiteX17" fmla="*/ 1488281 w 1816893"/>
                  <a:gd name="connsiteY17" fmla="*/ 437706 h 737744"/>
                  <a:gd name="connsiteX18" fmla="*/ 1531143 w 1816893"/>
                  <a:gd name="connsiteY18" fmla="*/ 261494 h 737744"/>
                  <a:gd name="connsiteX19" fmla="*/ 1747837 w 1816893"/>
                  <a:gd name="connsiteY19" fmla="*/ 285306 h 737744"/>
                  <a:gd name="connsiteX20" fmla="*/ 1816893 w 1816893"/>
                  <a:gd name="connsiteY20" fmla="*/ 459137 h 737744"/>
                  <a:gd name="connsiteX21" fmla="*/ 1624012 w 1816893"/>
                  <a:gd name="connsiteY21" fmla="*/ 675831 h 737744"/>
                  <a:gd name="connsiteX22" fmla="*/ 1388268 w 1816893"/>
                  <a:gd name="connsiteY22" fmla="*/ 613919 h 737744"/>
                  <a:gd name="connsiteX23" fmla="*/ 1226343 w 1816893"/>
                  <a:gd name="connsiteY23" fmla="*/ 473425 h 737744"/>
                  <a:gd name="connsiteX24" fmla="*/ 1147762 w 1816893"/>
                  <a:gd name="connsiteY24" fmla="*/ 416275 h 737744"/>
                  <a:gd name="connsiteX25" fmla="*/ 828675 w 1816893"/>
                  <a:gd name="connsiteY25" fmla="*/ 692500 h 737744"/>
                  <a:gd name="connsiteX26" fmla="*/ 442912 w 1816893"/>
                  <a:gd name="connsiteY26" fmla="*/ 737744 h 737744"/>
                  <a:gd name="connsiteX27" fmla="*/ 0 w 1816893"/>
                  <a:gd name="connsiteY27" fmla="*/ 497237 h 737744"/>
                  <a:gd name="connsiteX0" fmla="*/ 0 w 1816893"/>
                  <a:gd name="connsiteY0" fmla="*/ 497190 h 737697"/>
                  <a:gd name="connsiteX1" fmla="*/ 171450 w 1816893"/>
                  <a:gd name="connsiteY1" fmla="*/ 294784 h 737697"/>
                  <a:gd name="connsiteX2" fmla="*/ 359568 w 1816893"/>
                  <a:gd name="connsiteY2" fmla="*/ 266209 h 737697"/>
                  <a:gd name="connsiteX3" fmla="*/ 883444 w 1816893"/>
                  <a:gd name="connsiteY3" fmla="*/ 1890 h 737697"/>
                  <a:gd name="connsiteX4" fmla="*/ 1269206 w 1816893"/>
                  <a:gd name="connsiteY4" fmla="*/ 197153 h 737697"/>
                  <a:gd name="connsiteX5" fmla="*/ 1497806 w 1816893"/>
                  <a:gd name="connsiteY5" fmla="*/ 544816 h 737697"/>
                  <a:gd name="connsiteX6" fmla="*/ 1714500 w 1816893"/>
                  <a:gd name="connsiteY6" fmla="*/ 501953 h 737697"/>
                  <a:gd name="connsiteX7" fmla="*/ 1650206 w 1816893"/>
                  <a:gd name="connsiteY7" fmla="*/ 342409 h 737697"/>
                  <a:gd name="connsiteX8" fmla="*/ 1550193 w 1816893"/>
                  <a:gd name="connsiteY8" fmla="*/ 404322 h 737697"/>
                  <a:gd name="connsiteX9" fmla="*/ 1590675 w 1816893"/>
                  <a:gd name="connsiteY9" fmla="*/ 490047 h 737697"/>
                  <a:gd name="connsiteX10" fmla="*/ 1654968 w 1816893"/>
                  <a:gd name="connsiteY10" fmla="*/ 473378 h 737697"/>
                  <a:gd name="connsiteX11" fmla="*/ 1650206 w 1816893"/>
                  <a:gd name="connsiteY11" fmla="*/ 416228 h 737697"/>
                  <a:gd name="connsiteX12" fmla="*/ 1616868 w 1816893"/>
                  <a:gd name="connsiteY12" fmla="*/ 463853 h 737697"/>
                  <a:gd name="connsiteX13" fmla="*/ 1585912 w 1816893"/>
                  <a:gd name="connsiteY13" fmla="*/ 425753 h 737697"/>
                  <a:gd name="connsiteX14" fmla="*/ 1631156 w 1816893"/>
                  <a:gd name="connsiteY14" fmla="*/ 380509 h 737697"/>
                  <a:gd name="connsiteX15" fmla="*/ 1685925 w 1816893"/>
                  <a:gd name="connsiteY15" fmla="*/ 468615 h 737697"/>
                  <a:gd name="connsiteX16" fmla="*/ 1602581 w 1816893"/>
                  <a:gd name="connsiteY16" fmla="*/ 544815 h 737697"/>
                  <a:gd name="connsiteX17" fmla="*/ 1488281 w 1816893"/>
                  <a:gd name="connsiteY17" fmla="*/ 437659 h 737697"/>
                  <a:gd name="connsiteX18" fmla="*/ 1531143 w 1816893"/>
                  <a:gd name="connsiteY18" fmla="*/ 261447 h 737697"/>
                  <a:gd name="connsiteX19" fmla="*/ 1747837 w 1816893"/>
                  <a:gd name="connsiteY19" fmla="*/ 285259 h 737697"/>
                  <a:gd name="connsiteX20" fmla="*/ 1816893 w 1816893"/>
                  <a:gd name="connsiteY20" fmla="*/ 459090 h 737697"/>
                  <a:gd name="connsiteX21" fmla="*/ 1624012 w 1816893"/>
                  <a:gd name="connsiteY21" fmla="*/ 675784 h 737697"/>
                  <a:gd name="connsiteX22" fmla="*/ 1388268 w 1816893"/>
                  <a:gd name="connsiteY22" fmla="*/ 613872 h 737697"/>
                  <a:gd name="connsiteX23" fmla="*/ 1226343 w 1816893"/>
                  <a:gd name="connsiteY23" fmla="*/ 473378 h 737697"/>
                  <a:gd name="connsiteX24" fmla="*/ 1147762 w 1816893"/>
                  <a:gd name="connsiteY24" fmla="*/ 416228 h 737697"/>
                  <a:gd name="connsiteX25" fmla="*/ 828675 w 1816893"/>
                  <a:gd name="connsiteY25" fmla="*/ 692453 h 737697"/>
                  <a:gd name="connsiteX26" fmla="*/ 442912 w 1816893"/>
                  <a:gd name="connsiteY26" fmla="*/ 737697 h 737697"/>
                  <a:gd name="connsiteX27" fmla="*/ 0 w 1816893"/>
                  <a:gd name="connsiteY27" fmla="*/ 497190 h 737697"/>
                  <a:gd name="connsiteX0" fmla="*/ 0 w 1816893"/>
                  <a:gd name="connsiteY0" fmla="*/ 497190 h 737697"/>
                  <a:gd name="connsiteX1" fmla="*/ 171450 w 1816893"/>
                  <a:gd name="connsiteY1" fmla="*/ 294784 h 737697"/>
                  <a:gd name="connsiteX2" fmla="*/ 359568 w 1816893"/>
                  <a:gd name="connsiteY2" fmla="*/ 266209 h 737697"/>
                  <a:gd name="connsiteX3" fmla="*/ 883444 w 1816893"/>
                  <a:gd name="connsiteY3" fmla="*/ 1890 h 737697"/>
                  <a:gd name="connsiteX4" fmla="*/ 1269206 w 1816893"/>
                  <a:gd name="connsiteY4" fmla="*/ 197153 h 737697"/>
                  <a:gd name="connsiteX5" fmla="*/ 1497806 w 1816893"/>
                  <a:gd name="connsiteY5" fmla="*/ 544816 h 737697"/>
                  <a:gd name="connsiteX6" fmla="*/ 1714500 w 1816893"/>
                  <a:gd name="connsiteY6" fmla="*/ 501953 h 737697"/>
                  <a:gd name="connsiteX7" fmla="*/ 1650206 w 1816893"/>
                  <a:gd name="connsiteY7" fmla="*/ 342409 h 737697"/>
                  <a:gd name="connsiteX8" fmla="*/ 1550193 w 1816893"/>
                  <a:gd name="connsiteY8" fmla="*/ 404322 h 737697"/>
                  <a:gd name="connsiteX9" fmla="*/ 1590675 w 1816893"/>
                  <a:gd name="connsiteY9" fmla="*/ 490047 h 737697"/>
                  <a:gd name="connsiteX10" fmla="*/ 1654968 w 1816893"/>
                  <a:gd name="connsiteY10" fmla="*/ 473378 h 737697"/>
                  <a:gd name="connsiteX11" fmla="*/ 1650206 w 1816893"/>
                  <a:gd name="connsiteY11" fmla="*/ 416228 h 737697"/>
                  <a:gd name="connsiteX12" fmla="*/ 1616868 w 1816893"/>
                  <a:gd name="connsiteY12" fmla="*/ 463853 h 737697"/>
                  <a:gd name="connsiteX13" fmla="*/ 1585912 w 1816893"/>
                  <a:gd name="connsiteY13" fmla="*/ 425753 h 737697"/>
                  <a:gd name="connsiteX14" fmla="*/ 1631156 w 1816893"/>
                  <a:gd name="connsiteY14" fmla="*/ 380509 h 737697"/>
                  <a:gd name="connsiteX15" fmla="*/ 1685925 w 1816893"/>
                  <a:gd name="connsiteY15" fmla="*/ 468615 h 737697"/>
                  <a:gd name="connsiteX16" fmla="*/ 1602581 w 1816893"/>
                  <a:gd name="connsiteY16" fmla="*/ 544815 h 737697"/>
                  <a:gd name="connsiteX17" fmla="*/ 1488281 w 1816893"/>
                  <a:gd name="connsiteY17" fmla="*/ 437659 h 737697"/>
                  <a:gd name="connsiteX18" fmla="*/ 1531143 w 1816893"/>
                  <a:gd name="connsiteY18" fmla="*/ 261447 h 737697"/>
                  <a:gd name="connsiteX19" fmla="*/ 1747837 w 1816893"/>
                  <a:gd name="connsiteY19" fmla="*/ 285259 h 737697"/>
                  <a:gd name="connsiteX20" fmla="*/ 1816893 w 1816893"/>
                  <a:gd name="connsiteY20" fmla="*/ 459090 h 737697"/>
                  <a:gd name="connsiteX21" fmla="*/ 1624012 w 1816893"/>
                  <a:gd name="connsiteY21" fmla="*/ 675784 h 737697"/>
                  <a:gd name="connsiteX22" fmla="*/ 1388268 w 1816893"/>
                  <a:gd name="connsiteY22" fmla="*/ 613872 h 737697"/>
                  <a:gd name="connsiteX23" fmla="*/ 1226343 w 1816893"/>
                  <a:gd name="connsiteY23" fmla="*/ 473378 h 737697"/>
                  <a:gd name="connsiteX24" fmla="*/ 1147762 w 1816893"/>
                  <a:gd name="connsiteY24" fmla="*/ 416228 h 737697"/>
                  <a:gd name="connsiteX25" fmla="*/ 828675 w 1816893"/>
                  <a:gd name="connsiteY25" fmla="*/ 692453 h 737697"/>
                  <a:gd name="connsiteX26" fmla="*/ 442912 w 1816893"/>
                  <a:gd name="connsiteY26" fmla="*/ 737697 h 737697"/>
                  <a:gd name="connsiteX27" fmla="*/ 0 w 1816893"/>
                  <a:gd name="connsiteY27" fmla="*/ 497190 h 737697"/>
                  <a:gd name="connsiteX0" fmla="*/ 0 w 1816893"/>
                  <a:gd name="connsiteY0" fmla="*/ 497100 h 737607"/>
                  <a:gd name="connsiteX1" fmla="*/ 171450 w 1816893"/>
                  <a:gd name="connsiteY1" fmla="*/ 294694 h 737607"/>
                  <a:gd name="connsiteX2" fmla="*/ 359568 w 1816893"/>
                  <a:gd name="connsiteY2" fmla="*/ 266119 h 737607"/>
                  <a:gd name="connsiteX3" fmla="*/ 883444 w 1816893"/>
                  <a:gd name="connsiteY3" fmla="*/ 1800 h 737607"/>
                  <a:gd name="connsiteX4" fmla="*/ 1269206 w 1816893"/>
                  <a:gd name="connsiteY4" fmla="*/ 197063 h 737607"/>
                  <a:gd name="connsiteX5" fmla="*/ 1497806 w 1816893"/>
                  <a:gd name="connsiteY5" fmla="*/ 544726 h 737607"/>
                  <a:gd name="connsiteX6" fmla="*/ 1714500 w 1816893"/>
                  <a:gd name="connsiteY6" fmla="*/ 501863 h 737607"/>
                  <a:gd name="connsiteX7" fmla="*/ 1650206 w 1816893"/>
                  <a:gd name="connsiteY7" fmla="*/ 342319 h 737607"/>
                  <a:gd name="connsiteX8" fmla="*/ 1550193 w 1816893"/>
                  <a:gd name="connsiteY8" fmla="*/ 404232 h 737607"/>
                  <a:gd name="connsiteX9" fmla="*/ 1590675 w 1816893"/>
                  <a:gd name="connsiteY9" fmla="*/ 489957 h 737607"/>
                  <a:gd name="connsiteX10" fmla="*/ 1654968 w 1816893"/>
                  <a:gd name="connsiteY10" fmla="*/ 473288 h 737607"/>
                  <a:gd name="connsiteX11" fmla="*/ 1650206 w 1816893"/>
                  <a:gd name="connsiteY11" fmla="*/ 416138 h 737607"/>
                  <a:gd name="connsiteX12" fmla="*/ 1616868 w 1816893"/>
                  <a:gd name="connsiteY12" fmla="*/ 463763 h 737607"/>
                  <a:gd name="connsiteX13" fmla="*/ 1585912 w 1816893"/>
                  <a:gd name="connsiteY13" fmla="*/ 425663 h 737607"/>
                  <a:gd name="connsiteX14" fmla="*/ 1631156 w 1816893"/>
                  <a:gd name="connsiteY14" fmla="*/ 380419 h 737607"/>
                  <a:gd name="connsiteX15" fmla="*/ 1685925 w 1816893"/>
                  <a:gd name="connsiteY15" fmla="*/ 468525 h 737607"/>
                  <a:gd name="connsiteX16" fmla="*/ 1602581 w 1816893"/>
                  <a:gd name="connsiteY16" fmla="*/ 544725 h 737607"/>
                  <a:gd name="connsiteX17" fmla="*/ 1488281 w 1816893"/>
                  <a:gd name="connsiteY17" fmla="*/ 437569 h 737607"/>
                  <a:gd name="connsiteX18" fmla="*/ 1531143 w 1816893"/>
                  <a:gd name="connsiteY18" fmla="*/ 261357 h 737607"/>
                  <a:gd name="connsiteX19" fmla="*/ 1747837 w 1816893"/>
                  <a:gd name="connsiteY19" fmla="*/ 285169 h 737607"/>
                  <a:gd name="connsiteX20" fmla="*/ 1816893 w 1816893"/>
                  <a:gd name="connsiteY20" fmla="*/ 459000 h 737607"/>
                  <a:gd name="connsiteX21" fmla="*/ 1624012 w 1816893"/>
                  <a:gd name="connsiteY21" fmla="*/ 675694 h 737607"/>
                  <a:gd name="connsiteX22" fmla="*/ 1388268 w 1816893"/>
                  <a:gd name="connsiteY22" fmla="*/ 613782 h 737607"/>
                  <a:gd name="connsiteX23" fmla="*/ 1226343 w 1816893"/>
                  <a:gd name="connsiteY23" fmla="*/ 473288 h 737607"/>
                  <a:gd name="connsiteX24" fmla="*/ 1147762 w 1816893"/>
                  <a:gd name="connsiteY24" fmla="*/ 416138 h 737607"/>
                  <a:gd name="connsiteX25" fmla="*/ 828675 w 1816893"/>
                  <a:gd name="connsiteY25" fmla="*/ 692363 h 737607"/>
                  <a:gd name="connsiteX26" fmla="*/ 442912 w 1816893"/>
                  <a:gd name="connsiteY26" fmla="*/ 737607 h 737607"/>
                  <a:gd name="connsiteX27" fmla="*/ 0 w 1816893"/>
                  <a:gd name="connsiteY27" fmla="*/ 497100 h 737607"/>
                  <a:gd name="connsiteX0" fmla="*/ 0 w 1816893"/>
                  <a:gd name="connsiteY0" fmla="*/ 497100 h 737607"/>
                  <a:gd name="connsiteX1" fmla="*/ 169069 w 1816893"/>
                  <a:gd name="connsiteY1" fmla="*/ 311363 h 737607"/>
                  <a:gd name="connsiteX2" fmla="*/ 359568 w 1816893"/>
                  <a:gd name="connsiteY2" fmla="*/ 266119 h 737607"/>
                  <a:gd name="connsiteX3" fmla="*/ 883444 w 1816893"/>
                  <a:gd name="connsiteY3" fmla="*/ 1800 h 737607"/>
                  <a:gd name="connsiteX4" fmla="*/ 1269206 w 1816893"/>
                  <a:gd name="connsiteY4" fmla="*/ 197063 h 737607"/>
                  <a:gd name="connsiteX5" fmla="*/ 1497806 w 1816893"/>
                  <a:gd name="connsiteY5" fmla="*/ 544726 h 737607"/>
                  <a:gd name="connsiteX6" fmla="*/ 1714500 w 1816893"/>
                  <a:gd name="connsiteY6" fmla="*/ 501863 h 737607"/>
                  <a:gd name="connsiteX7" fmla="*/ 1650206 w 1816893"/>
                  <a:gd name="connsiteY7" fmla="*/ 342319 h 737607"/>
                  <a:gd name="connsiteX8" fmla="*/ 1550193 w 1816893"/>
                  <a:gd name="connsiteY8" fmla="*/ 404232 h 737607"/>
                  <a:gd name="connsiteX9" fmla="*/ 1590675 w 1816893"/>
                  <a:gd name="connsiteY9" fmla="*/ 489957 h 737607"/>
                  <a:gd name="connsiteX10" fmla="*/ 1654968 w 1816893"/>
                  <a:gd name="connsiteY10" fmla="*/ 473288 h 737607"/>
                  <a:gd name="connsiteX11" fmla="*/ 1650206 w 1816893"/>
                  <a:gd name="connsiteY11" fmla="*/ 416138 h 737607"/>
                  <a:gd name="connsiteX12" fmla="*/ 1616868 w 1816893"/>
                  <a:gd name="connsiteY12" fmla="*/ 463763 h 737607"/>
                  <a:gd name="connsiteX13" fmla="*/ 1585912 w 1816893"/>
                  <a:gd name="connsiteY13" fmla="*/ 425663 h 737607"/>
                  <a:gd name="connsiteX14" fmla="*/ 1631156 w 1816893"/>
                  <a:gd name="connsiteY14" fmla="*/ 380419 h 737607"/>
                  <a:gd name="connsiteX15" fmla="*/ 1685925 w 1816893"/>
                  <a:gd name="connsiteY15" fmla="*/ 468525 h 737607"/>
                  <a:gd name="connsiteX16" fmla="*/ 1602581 w 1816893"/>
                  <a:gd name="connsiteY16" fmla="*/ 544725 h 737607"/>
                  <a:gd name="connsiteX17" fmla="*/ 1488281 w 1816893"/>
                  <a:gd name="connsiteY17" fmla="*/ 437569 h 737607"/>
                  <a:gd name="connsiteX18" fmla="*/ 1531143 w 1816893"/>
                  <a:gd name="connsiteY18" fmla="*/ 261357 h 737607"/>
                  <a:gd name="connsiteX19" fmla="*/ 1747837 w 1816893"/>
                  <a:gd name="connsiteY19" fmla="*/ 285169 h 737607"/>
                  <a:gd name="connsiteX20" fmla="*/ 1816893 w 1816893"/>
                  <a:gd name="connsiteY20" fmla="*/ 459000 h 737607"/>
                  <a:gd name="connsiteX21" fmla="*/ 1624012 w 1816893"/>
                  <a:gd name="connsiteY21" fmla="*/ 675694 h 737607"/>
                  <a:gd name="connsiteX22" fmla="*/ 1388268 w 1816893"/>
                  <a:gd name="connsiteY22" fmla="*/ 613782 h 737607"/>
                  <a:gd name="connsiteX23" fmla="*/ 1226343 w 1816893"/>
                  <a:gd name="connsiteY23" fmla="*/ 473288 h 737607"/>
                  <a:gd name="connsiteX24" fmla="*/ 1147762 w 1816893"/>
                  <a:gd name="connsiteY24" fmla="*/ 416138 h 737607"/>
                  <a:gd name="connsiteX25" fmla="*/ 828675 w 1816893"/>
                  <a:gd name="connsiteY25" fmla="*/ 692363 h 737607"/>
                  <a:gd name="connsiteX26" fmla="*/ 442912 w 1816893"/>
                  <a:gd name="connsiteY26" fmla="*/ 737607 h 737607"/>
                  <a:gd name="connsiteX27" fmla="*/ 0 w 1816893"/>
                  <a:gd name="connsiteY27" fmla="*/ 497100 h 737607"/>
                  <a:gd name="connsiteX0" fmla="*/ 0 w 1816893"/>
                  <a:gd name="connsiteY0" fmla="*/ 497100 h 737607"/>
                  <a:gd name="connsiteX1" fmla="*/ 169069 w 1816893"/>
                  <a:gd name="connsiteY1" fmla="*/ 311363 h 737607"/>
                  <a:gd name="connsiteX2" fmla="*/ 359568 w 1816893"/>
                  <a:gd name="connsiteY2" fmla="*/ 266119 h 737607"/>
                  <a:gd name="connsiteX3" fmla="*/ 883444 w 1816893"/>
                  <a:gd name="connsiteY3" fmla="*/ 1800 h 737607"/>
                  <a:gd name="connsiteX4" fmla="*/ 1269206 w 1816893"/>
                  <a:gd name="connsiteY4" fmla="*/ 197063 h 737607"/>
                  <a:gd name="connsiteX5" fmla="*/ 1497806 w 1816893"/>
                  <a:gd name="connsiteY5" fmla="*/ 544726 h 737607"/>
                  <a:gd name="connsiteX6" fmla="*/ 1714500 w 1816893"/>
                  <a:gd name="connsiteY6" fmla="*/ 501863 h 737607"/>
                  <a:gd name="connsiteX7" fmla="*/ 1650206 w 1816893"/>
                  <a:gd name="connsiteY7" fmla="*/ 342319 h 737607"/>
                  <a:gd name="connsiteX8" fmla="*/ 1550193 w 1816893"/>
                  <a:gd name="connsiteY8" fmla="*/ 404232 h 737607"/>
                  <a:gd name="connsiteX9" fmla="*/ 1590675 w 1816893"/>
                  <a:gd name="connsiteY9" fmla="*/ 489957 h 737607"/>
                  <a:gd name="connsiteX10" fmla="*/ 1654968 w 1816893"/>
                  <a:gd name="connsiteY10" fmla="*/ 473288 h 737607"/>
                  <a:gd name="connsiteX11" fmla="*/ 1650206 w 1816893"/>
                  <a:gd name="connsiteY11" fmla="*/ 416138 h 737607"/>
                  <a:gd name="connsiteX12" fmla="*/ 1616868 w 1816893"/>
                  <a:gd name="connsiteY12" fmla="*/ 463763 h 737607"/>
                  <a:gd name="connsiteX13" fmla="*/ 1585912 w 1816893"/>
                  <a:gd name="connsiteY13" fmla="*/ 425663 h 737607"/>
                  <a:gd name="connsiteX14" fmla="*/ 1631156 w 1816893"/>
                  <a:gd name="connsiteY14" fmla="*/ 380419 h 737607"/>
                  <a:gd name="connsiteX15" fmla="*/ 1685925 w 1816893"/>
                  <a:gd name="connsiteY15" fmla="*/ 468525 h 737607"/>
                  <a:gd name="connsiteX16" fmla="*/ 1602581 w 1816893"/>
                  <a:gd name="connsiteY16" fmla="*/ 544725 h 737607"/>
                  <a:gd name="connsiteX17" fmla="*/ 1488281 w 1816893"/>
                  <a:gd name="connsiteY17" fmla="*/ 437569 h 737607"/>
                  <a:gd name="connsiteX18" fmla="*/ 1531143 w 1816893"/>
                  <a:gd name="connsiteY18" fmla="*/ 261357 h 737607"/>
                  <a:gd name="connsiteX19" fmla="*/ 1747837 w 1816893"/>
                  <a:gd name="connsiteY19" fmla="*/ 285169 h 737607"/>
                  <a:gd name="connsiteX20" fmla="*/ 1816893 w 1816893"/>
                  <a:gd name="connsiteY20" fmla="*/ 459000 h 737607"/>
                  <a:gd name="connsiteX21" fmla="*/ 1624012 w 1816893"/>
                  <a:gd name="connsiteY21" fmla="*/ 675694 h 737607"/>
                  <a:gd name="connsiteX22" fmla="*/ 1388268 w 1816893"/>
                  <a:gd name="connsiteY22" fmla="*/ 613782 h 737607"/>
                  <a:gd name="connsiteX23" fmla="*/ 1226343 w 1816893"/>
                  <a:gd name="connsiteY23" fmla="*/ 473288 h 737607"/>
                  <a:gd name="connsiteX24" fmla="*/ 1147762 w 1816893"/>
                  <a:gd name="connsiteY24" fmla="*/ 416138 h 737607"/>
                  <a:gd name="connsiteX25" fmla="*/ 828675 w 1816893"/>
                  <a:gd name="connsiteY25" fmla="*/ 692363 h 737607"/>
                  <a:gd name="connsiteX26" fmla="*/ 442912 w 1816893"/>
                  <a:gd name="connsiteY26" fmla="*/ 737607 h 737607"/>
                  <a:gd name="connsiteX27" fmla="*/ 0 w 1816893"/>
                  <a:gd name="connsiteY27" fmla="*/ 497100 h 737607"/>
                  <a:gd name="connsiteX0" fmla="*/ 28136 w 1845029"/>
                  <a:gd name="connsiteY0" fmla="*/ 497100 h 737607"/>
                  <a:gd name="connsiteX1" fmla="*/ 197205 w 1845029"/>
                  <a:gd name="connsiteY1" fmla="*/ 311363 h 737607"/>
                  <a:gd name="connsiteX2" fmla="*/ 387704 w 1845029"/>
                  <a:gd name="connsiteY2" fmla="*/ 266119 h 737607"/>
                  <a:gd name="connsiteX3" fmla="*/ 911580 w 1845029"/>
                  <a:gd name="connsiteY3" fmla="*/ 1800 h 737607"/>
                  <a:gd name="connsiteX4" fmla="*/ 1297342 w 1845029"/>
                  <a:gd name="connsiteY4" fmla="*/ 197063 h 737607"/>
                  <a:gd name="connsiteX5" fmla="*/ 1525942 w 1845029"/>
                  <a:gd name="connsiteY5" fmla="*/ 544726 h 737607"/>
                  <a:gd name="connsiteX6" fmla="*/ 1742636 w 1845029"/>
                  <a:gd name="connsiteY6" fmla="*/ 501863 h 737607"/>
                  <a:gd name="connsiteX7" fmla="*/ 1678342 w 1845029"/>
                  <a:gd name="connsiteY7" fmla="*/ 342319 h 737607"/>
                  <a:gd name="connsiteX8" fmla="*/ 1578329 w 1845029"/>
                  <a:gd name="connsiteY8" fmla="*/ 404232 h 737607"/>
                  <a:gd name="connsiteX9" fmla="*/ 1618811 w 1845029"/>
                  <a:gd name="connsiteY9" fmla="*/ 489957 h 737607"/>
                  <a:gd name="connsiteX10" fmla="*/ 1683104 w 1845029"/>
                  <a:gd name="connsiteY10" fmla="*/ 473288 h 737607"/>
                  <a:gd name="connsiteX11" fmla="*/ 1678342 w 1845029"/>
                  <a:gd name="connsiteY11" fmla="*/ 416138 h 737607"/>
                  <a:gd name="connsiteX12" fmla="*/ 1645004 w 1845029"/>
                  <a:gd name="connsiteY12" fmla="*/ 463763 h 737607"/>
                  <a:gd name="connsiteX13" fmla="*/ 1614048 w 1845029"/>
                  <a:gd name="connsiteY13" fmla="*/ 425663 h 737607"/>
                  <a:gd name="connsiteX14" fmla="*/ 1659292 w 1845029"/>
                  <a:gd name="connsiteY14" fmla="*/ 380419 h 737607"/>
                  <a:gd name="connsiteX15" fmla="*/ 1714061 w 1845029"/>
                  <a:gd name="connsiteY15" fmla="*/ 468525 h 737607"/>
                  <a:gd name="connsiteX16" fmla="*/ 1630717 w 1845029"/>
                  <a:gd name="connsiteY16" fmla="*/ 544725 h 737607"/>
                  <a:gd name="connsiteX17" fmla="*/ 1516417 w 1845029"/>
                  <a:gd name="connsiteY17" fmla="*/ 437569 h 737607"/>
                  <a:gd name="connsiteX18" fmla="*/ 1559279 w 1845029"/>
                  <a:gd name="connsiteY18" fmla="*/ 261357 h 737607"/>
                  <a:gd name="connsiteX19" fmla="*/ 1775973 w 1845029"/>
                  <a:gd name="connsiteY19" fmla="*/ 285169 h 737607"/>
                  <a:gd name="connsiteX20" fmla="*/ 1845029 w 1845029"/>
                  <a:gd name="connsiteY20" fmla="*/ 459000 h 737607"/>
                  <a:gd name="connsiteX21" fmla="*/ 1652148 w 1845029"/>
                  <a:gd name="connsiteY21" fmla="*/ 675694 h 737607"/>
                  <a:gd name="connsiteX22" fmla="*/ 1416404 w 1845029"/>
                  <a:gd name="connsiteY22" fmla="*/ 613782 h 737607"/>
                  <a:gd name="connsiteX23" fmla="*/ 1254479 w 1845029"/>
                  <a:gd name="connsiteY23" fmla="*/ 473288 h 737607"/>
                  <a:gd name="connsiteX24" fmla="*/ 1175898 w 1845029"/>
                  <a:gd name="connsiteY24" fmla="*/ 416138 h 737607"/>
                  <a:gd name="connsiteX25" fmla="*/ 856811 w 1845029"/>
                  <a:gd name="connsiteY25" fmla="*/ 692363 h 737607"/>
                  <a:gd name="connsiteX26" fmla="*/ 471048 w 1845029"/>
                  <a:gd name="connsiteY26" fmla="*/ 737607 h 737607"/>
                  <a:gd name="connsiteX27" fmla="*/ 28136 w 1845029"/>
                  <a:gd name="connsiteY27" fmla="*/ 497100 h 737607"/>
                  <a:gd name="connsiteX0" fmla="*/ 29210 w 1846103"/>
                  <a:gd name="connsiteY0" fmla="*/ 497100 h 737607"/>
                  <a:gd name="connsiteX1" fmla="*/ 198279 w 1846103"/>
                  <a:gd name="connsiteY1" fmla="*/ 311363 h 737607"/>
                  <a:gd name="connsiteX2" fmla="*/ 388778 w 1846103"/>
                  <a:gd name="connsiteY2" fmla="*/ 266119 h 737607"/>
                  <a:gd name="connsiteX3" fmla="*/ 912654 w 1846103"/>
                  <a:gd name="connsiteY3" fmla="*/ 1800 h 737607"/>
                  <a:gd name="connsiteX4" fmla="*/ 1298416 w 1846103"/>
                  <a:gd name="connsiteY4" fmla="*/ 197063 h 737607"/>
                  <a:gd name="connsiteX5" fmla="*/ 1527016 w 1846103"/>
                  <a:gd name="connsiteY5" fmla="*/ 544726 h 737607"/>
                  <a:gd name="connsiteX6" fmla="*/ 1743710 w 1846103"/>
                  <a:gd name="connsiteY6" fmla="*/ 501863 h 737607"/>
                  <a:gd name="connsiteX7" fmla="*/ 1679416 w 1846103"/>
                  <a:gd name="connsiteY7" fmla="*/ 342319 h 737607"/>
                  <a:gd name="connsiteX8" fmla="*/ 1579403 w 1846103"/>
                  <a:gd name="connsiteY8" fmla="*/ 404232 h 737607"/>
                  <a:gd name="connsiteX9" fmla="*/ 1619885 w 1846103"/>
                  <a:gd name="connsiteY9" fmla="*/ 489957 h 737607"/>
                  <a:gd name="connsiteX10" fmla="*/ 1684178 w 1846103"/>
                  <a:gd name="connsiteY10" fmla="*/ 473288 h 737607"/>
                  <a:gd name="connsiteX11" fmla="*/ 1679416 w 1846103"/>
                  <a:gd name="connsiteY11" fmla="*/ 416138 h 737607"/>
                  <a:gd name="connsiteX12" fmla="*/ 1646078 w 1846103"/>
                  <a:gd name="connsiteY12" fmla="*/ 463763 h 737607"/>
                  <a:gd name="connsiteX13" fmla="*/ 1615122 w 1846103"/>
                  <a:gd name="connsiteY13" fmla="*/ 425663 h 737607"/>
                  <a:gd name="connsiteX14" fmla="*/ 1660366 w 1846103"/>
                  <a:gd name="connsiteY14" fmla="*/ 380419 h 737607"/>
                  <a:gd name="connsiteX15" fmla="*/ 1715135 w 1846103"/>
                  <a:gd name="connsiteY15" fmla="*/ 468525 h 737607"/>
                  <a:gd name="connsiteX16" fmla="*/ 1631791 w 1846103"/>
                  <a:gd name="connsiteY16" fmla="*/ 544725 h 737607"/>
                  <a:gd name="connsiteX17" fmla="*/ 1517491 w 1846103"/>
                  <a:gd name="connsiteY17" fmla="*/ 437569 h 737607"/>
                  <a:gd name="connsiteX18" fmla="*/ 1560353 w 1846103"/>
                  <a:gd name="connsiteY18" fmla="*/ 261357 h 737607"/>
                  <a:gd name="connsiteX19" fmla="*/ 1777047 w 1846103"/>
                  <a:gd name="connsiteY19" fmla="*/ 285169 h 737607"/>
                  <a:gd name="connsiteX20" fmla="*/ 1846103 w 1846103"/>
                  <a:gd name="connsiteY20" fmla="*/ 459000 h 737607"/>
                  <a:gd name="connsiteX21" fmla="*/ 1653222 w 1846103"/>
                  <a:gd name="connsiteY21" fmla="*/ 675694 h 737607"/>
                  <a:gd name="connsiteX22" fmla="*/ 1417478 w 1846103"/>
                  <a:gd name="connsiteY22" fmla="*/ 613782 h 737607"/>
                  <a:gd name="connsiteX23" fmla="*/ 1255553 w 1846103"/>
                  <a:gd name="connsiteY23" fmla="*/ 473288 h 737607"/>
                  <a:gd name="connsiteX24" fmla="*/ 1176972 w 1846103"/>
                  <a:gd name="connsiteY24" fmla="*/ 416138 h 737607"/>
                  <a:gd name="connsiteX25" fmla="*/ 857885 w 1846103"/>
                  <a:gd name="connsiteY25" fmla="*/ 692363 h 737607"/>
                  <a:gd name="connsiteX26" fmla="*/ 472122 w 1846103"/>
                  <a:gd name="connsiteY26" fmla="*/ 737607 h 737607"/>
                  <a:gd name="connsiteX27" fmla="*/ 29210 w 1846103"/>
                  <a:gd name="connsiteY27" fmla="*/ 497100 h 737607"/>
                  <a:gd name="connsiteX0" fmla="*/ 30123 w 1847016"/>
                  <a:gd name="connsiteY0" fmla="*/ 495317 h 735824"/>
                  <a:gd name="connsiteX1" fmla="*/ 199192 w 1847016"/>
                  <a:gd name="connsiteY1" fmla="*/ 309580 h 735824"/>
                  <a:gd name="connsiteX2" fmla="*/ 496847 w 1847016"/>
                  <a:gd name="connsiteY2" fmla="*/ 185755 h 735824"/>
                  <a:gd name="connsiteX3" fmla="*/ 913567 w 1847016"/>
                  <a:gd name="connsiteY3" fmla="*/ 17 h 735824"/>
                  <a:gd name="connsiteX4" fmla="*/ 1299329 w 1847016"/>
                  <a:gd name="connsiteY4" fmla="*/ 195280 h 735824"/>
                  <a:gd name="connsiteX5" fmla="*/ 1527929 w 1847016"/>
                  <a:gd name="connsiteY5" fmla="*/ 542943 h 735824"/>
                  <a:gd name="connsiteX6" fmla="*/ 1744623 w 1847016"/>
                  <a:gd name="connsiteY6" fmla="*/ 500080 h 735824"/>
                  <a:gd name="connsiteX7" fmla="*/ 1680329 w 1847016"/>
                  <a:gd name="connsiteY7" fmla="*/ 340536 h 735824"/>
                  <a:gd name="connsiteX8" fmla="*/ 1580316 w 1847016"/>
                  <a:gd name="connsiteY8" fmla="*/ 402449 h 735824"/>
                  <a:gd name="connsiteX9" fmla="*/ 1620798 w 1847016"/>
                  <a:gd name="connsiteY9" fmla="*/ 488174 h 735824"/>
                  <a:gd name="connsiteX10" fmla="*/ 1685091 w 1847016"/>
                  <a:gd name="connsiteY10" fmla="*/ 471505 h 735824"/>
                  <a:gd name="connsiteX11" fmla="*/ 1680329 w 1847016"/>
                  <a:gd name="connsiteY11" fmla="*/ 414355 h 735824"/>
                  <a:gd name="connsiteX12" fmla="*/ 1646991 w 1847016"/>
                  <a:gd name="connsiteY12" fmla="*/ 461980 h 735824"/>
                  <a:gd name="connsiteX13" fmla="*/ 1616035 w 1847016"/>
                  <a:gd name="connsiteY13" fmla="*/ 423880 h 735824"/>
                  <a:gd name="connsiteX14" fmla="*/ 1661279 w 1847016"/>
                  <a:gd name="connsiteY14" fmla="*/ 378636 h 735824"/>
                  <a:gd name="connsiteX15" fmla="*/ 1716048 w 1847016"/>
                  <a:gd name="connsiteY15" fmla="*/ 466742 h 735824"/>
                  <a:gd name="connsiteX16" fmla="*/ 1632704 w 1847016"/>
                  <a:gd name="connsiteY16" fmla="*/ 542942 h 735824"/>
                  <a:gd name="connsiteX17" fmla="*/ 1518404 w 1847016"/>
                  <a:gd name="connsiteY17" fmla="*/ 435786 h 735824"/>
                  <a:gd name="connsiteX18" fmla="*/ 1561266 w 1847016"/>
                  <a:gd name="connsiteY18" fmla="*/ 259574 h 735824"/>
                  <a:gd name="connsiteX19" fmla="*/ 1777960 w 1847016"/>
                  <a:gd name="connsiteY19" fmla="*/ 283386 h 735824"/>
                  <a:gd name="connsiteX20" fmla="*/ 1847016 w 1847016"/>
                  <a:gd name="connsiteY20" fmla="*/ 457217 h 735824"/>
                  <a:gd name="connsiteX21" fmla="*/ 1654135 w 1847016"/>
                  <a:gd name="connsiteY21" fmla="*/ 673911 h 735824"/>
                  <a:gd name="connsiteX22" fmla="*/ 1418391 w 1847016"/>
                  <a:gd name="connsiteY22" fmla="*/ 611999 h 735824"/>
                  <a:gd name="connsiteX23" fmla="*/ 1256466 w 1847016"/>
                  <a:gd name="connsiteY23" fmla="*/ 471505 h 735824"/>
                  <a:gd name="connsiteX24" fmla="*/ 1177885 w 1847016"/>
                  <a:gd name="connsiteY24" fmla="*/ 414355 h 735824"/>
                  <a:gd name="connsiteX25" fmla="*/ 858798 w 1847016"/>
                  <a:gd name="connsiteY25" fmla="*/ 690580 h 735824"/>
                  <a:gd name="connsiteX26" fmla="*/ 473035 w 1847016"/>
                  <a:gd name="connsiteY26" fmla="*/ 735824 h 735824"/>
                  <a:gd name="connsiteX27" fmla="*/ 30123 w 1847016"/>
                  <a:gd name="connsiteY27" fmla="*/ 495317 h 735824"/>
                  <a:gd name="connsiteX0" fmla="*/ 33733 w 1850626"/>
                  <a:gd name="connsiteY0" fmla="*/ 495317 h 735824"/>
                  <a:gd name="connsiteX1" fmla="*/ 202802 w 1850626"/>
                  <a:gd name="connsiteY1" fmla="*/ 309580 h 735824"/>
                  <a:gd name="connsiteX2" fmla="*/ 500457 w 1850626"/>
                  <a:gd name="connsiteY2" fmla="*/ 185755 h 735824"/>
                  <a:gd name="connsiteX3" fmla="*/ 917177 w 1850626"/>
                  <a:gd name="connsiteY3" fmla="*/ 17 h 735824"/>
                  <a:gd name="connsiteX4" fmla="*/ 1302939 w 1850626"/>
                  <a:gd name="connsiteY4" fmla="*/ 195280 h 735824"/>
                  <a:gd name="connsiteX5" fmla="*/ 1531539 w 1850626"/>
                  <a:gd name="connsiteY5" fmla="*/ 542943 h 735824"/>
                  <a:gd name="connsiteX6" fmla="*/ 1748233 w 1850626"/>
                  <a:gd name="connsiteY6" fmla="*/ 500080 h 735824"/>
                  <a:gd name="connsiteX7" fmla="*/ 1683939 w 1850626"/>
                  <a:gd name="connsiteY7" fmla="*/ 340536 h 735824"/>
                  <a:gd name="connsiteX8" fmla="*/ 1583926 w 1850626"/>
                  <a:gd name="connsiteY8" fmla="*/ 402449 h 735824"/>
                  <a:gd name="connsiteX9" fmla="*/ 1624408 w 1850626"/>
                  <a:gd name="connsiteY9" fmla="*/ 488174 h 735824"/>
                  <a:gd name="connsiteX10" fmla="*/ 1688701 w 1850626"/>
                  <a:gd name="connsiteY10" fmla="*/ 471505 h 735824"/>
                  <a:gd name="connsiteX11" fmla="*/ 1683939 w 1850626"/>
                  <a:gd name="connsiteY11" fmla="*/ 414355 h 735824"/>
                  <a:gd name="connsiteX12" fmla="*/ 1650601 w 1850626"/>
                  <a:gd name="connsiteY12" fmla="*/ 461980 h 735824"/>
                  <a:gd name="connsiteX13" fmla="*/ 1619645 w 1850626"/>
                  <a:gd name="connsiteY13" fmla="*/ 423880 h 735824"/>
                  <a:gd name="connsiteX14" fmla="*/ 1664889 w 1850626"/>
                  <a:gd name="connsiteY14" fmla="*/ 378636 h 735824"/>
                  <a:gd name="connsiteX15" fmla="*/ 1719658 w 1850626"/>
                  <a:gd name="connsiteY15" fmla="*/ 466742 h 735824"/>
                  <a:gd name="connsiteX16" fmla="*/ 1636314 w 1850626"/>
                  <a:gd name="connsiteY16" fmla="*/ 542942 h 735824"/>
                  <a:gd name="connsiteX17" fmla="*/ 1522014 w 1850626"/>
                  <a:gd name="connsiteY17" fmla="*/ 435786 h 735824"/>
                  <a:gd name="connsiteX18" fmla="*/ 1564876 w 1850626"/>
                  <a:gd name="connsiteY18" fmla="*/ 259574 h 735824"/>
                  <a:gd name="connsiteX19" fmla="*/ 1781570 w 1850626"/>
                  <a:gd name="connsiteY19" fmla="*/ 283386 h 735824"/>
                  <a:gd name="connsiteX20" fmla="*/ 1850626 w 1850626"/>
                  <a:gd name="connsiteY20" fmla="*/ 457217 h 735824"/>
                  <a:gd name="connsiteX21" fmla="*/ 1657745 w 1850626"/>
                  <a:gd name="connsiteY21" fmla="*/ 673911 h 735824"/>
                  <a:gd name="connsiteX22" fmla="*/ 1422001 w 1850626"/>
                  <a:gd name="connsiteY22" fmla="*/ 611999 h 735824"/>
                  <a:gd name="connsiteX23" fmla="*/ 1260076 w 1850626"/>
                  <a:gd name="connsiteY23" fmla="*/ 471505 h 735824"/>
                  <a:gd name="connsiteX24" fmla="*/ 1181495 w 1850626"/>
                  <a:gd name="connsiteY24" fmla="*/ 414355 h 735824"/>
                  <a:gd name="connsiteX25" fmla="*/ 862408 w 1850626"/>
                  <a:gd name="connsiteY25" fmla="*/ 690580 h 735824"/>
                  <a:gd name="connsiteX26" fmla="*/ 476645 w 1850626"/>
                  <a:gd name="connsiteY26" fmla="*/ 735824 h 735824"/>
                  <a:gd name="connsiteX27" fmla="*/ 33733 w 1850626"/>
                  <a:gd name="connsiteY27" fmla="*/ 495317 h 735824"/>
                  <a:gd name="connsiteX0" fmla="*/ 33733 w 1850626"/>
                  <a:gd name="connsiteY0" fmla="*/ 495317 h 738377"/>
                  <a:gd name="connsiteX1" fmla="*/ 202802 w 1850626"/>
                  <a:gd name="connsiteY1" fmla="*/ 309580 h 738377"/>
                  <a:gd name="connsiteX2" fmla="*/ 500457 w 1850626"/>
                  <a:gd name="connsiteY2" fmla="*/ 185755 h 738377"/>
                  <a:gd name="connsiteX3" fmla="*/ 917177 w 1850626"/>
                  <a:gd name="connsiteY3" fmla="*/ 17 h 738377"/>
                  <a:gd name="connsiteX4" fmla="*/ 1302939 w 1850626"/>
                  <a:gd name="connsiteY4" fmla="*/ 195280 h 738377"/>
                  <a:gd name="connsiteX5" fmla="*/ 1531539 w 1850626"/>
                  <a:gd name="connsiteY5" fmla="*/ 542943 h 738377"/>
                  <a:gd name="connsiteX6" fmla="*/ 1748233 w 1850626"/>
                  <a:gd name="connsiteY6" fmla="*/ 500080 h 738377"/>
                  <a:gd name="connsiteX7" fmla="*/ 1683939 w 1850626"/>
                  <a:gd name="connsiteY7" fmla="*/ 340536 h 738377"/>
                  <a:gd name="connsiteX8" fmla="*/ 1583926 w 1850626"/>
                  <a:gd name="connsiteY8" fmla="*/ 402449 h 738377"/>
                  <a:gd name="connsiteX9" fmla="*/ 1624408 w 1850626"/>
                  <a:gd name="connsiteY9" fmla="*/ 488174 h 738377"/>
                  <a:gd name="connsiteX10" fmla="*/ 1688701 w 1850626"/>
                  <a:gd name="connsiteY10" fmla="*/ 471505 h 738377"/>
                  <a:gd name="connsiteX11" fmla="*/ 1683939 w 1850626"/>
                  <a:gd name="connsiteY11" fmla="*/ 414355 h 738377"/>
                  <a:gd name="connsiteX12" fmla="*/ 1650601 w 1850626"/>
                  <a:gd name="connsiteY12" fmla="*/ 461980 h 738377"/>
                  <a:gd name="connsiteX13" fmla="*/ 1619645 w 1850626"/>
                  <a:gd name="connsiteY13" fmla="*/ 423880 h 738377"/>
                  <a:gd name="connsiteX14" fmla="*/ 1664889 w 1850626"/>
                  <a:gd name="connsiteY14" fmla="*/ 378636 h 738377"/>
                  <a:gd name="connsiteX15" fmla="*/ 1719658 w 1850626"/>
                  <a:gd name="connsiteY15" fmla="*/ 466742 h 738377"/>
                  <a:gd name="connsiteX16" fmla="*/ 1636314 w 1850626"/>
                  <a:gd name="connsiteY16" fmla="*/ 542942 h 738377"/>
                  <a:gd name="connsiteX17" fmla="*/ 1522014 w 1850626"/>
                  <a:gd name="connsiteY17" fmla="*/ 435786 h 738377"/>
                  <a:gd name="connsiteX18" fmla="*/ 1564876 w 1850626"/>
                  <a:gd name="connsiteY18" fmla="*/ 259574 h 738377"/>
                  <a:gd name="connsiteX19" fmla="*/ 1781570 w 1850626"/>
                  <a:gd name="connsiteY19" fmla="*/ 283386 h 738377"/>
                  <a:gd name="connsiteX20" fmla="*/ 1850626 w 1850626"/>
                  <a:gd name="connsiteY20" fmla="*/ 457217 h 738377"/>
                  <a:gd name="connsiteX21" fmla="*/ 1657745 w 1850626"/>
                  <a:gd name="connsiteY21" fmla="*/ 673911 h 738377"/>
                  <a:gd name="connsiteX22" fmla="*/ 1422001 w 1850626"/>
                  <a:gd name="connsiteY22" fmla="*/ 611999 h 738377"/>
                  <a:gd name="connsiteX23" fmla="*/ 1260076 w 1850626"/>
                  <a:gd name="connsiteY23" fmla="*/ 471505 h 738377"/>
                  <a:gd name="connsiteX24" fmla="*/ 1181495 w 1850626"/>
                  <a:gd name="connsiteY24" fmla="*/ 414355 h 738377"/>
                  <a:gd name="connsiteX25" fmla="*/ 862408 w 1850626"/>
                  <a:gd name="connsiteY25" fmla="*/ 690580 h 738377"/>
                  <a:gd name="connsiteX26" fmla="*/ 476645 w 1850626"/>
                  <a:gd name="connsiteY26" fmla="*/ 735824 h 738377"/>
                  <a:gd name="connsiteX27" fmla="*/ 33733 w 1850626"/>
                  <a:gd name="connsiteY27" fmla="*/ 495317 h 738377"/>
                  <a:gd name="connsiteX0" fmla="*/ 33733 w 1850626"/>
                  <a:gd name="connsiteY0" fmla="*/ 495317 h 742934"/>
                  <a:gd name="connsiteX1" fmla="*/ 202802 w 1850626"/>
                  <a:gd name="connsiteY1" fmla="*/ 309580 h 742934"/>
                  <a:gd name="connsiteX2" fmla="*/ 500457 w 1850626"/>
                  <a:gd name="connsiteY2" fmla="*/ 185755 h 742934"/>
                  <a:gd name="connsiteX3" fmla="*/ 917177 w 1850626"/>
                  <a:gd name="connsiteY3" fmla="*/ 17 h 742934"/>
                  <a:gd name="connsiteX4" fmla="*/ 1302939 w 1850626"/>
                  <a:gd name="connsiteY4" fmla="*/ 195280 h 742934"/>
                  <a:gd name="connsiteX5" fmla="*/ 1531539 w 1850626"/>
                  <a:gd name="connsiteY5" fmla="*/ 542943 h 742934"/>
                  <a:gd name="connsiteX6" fmla="*/ 1748233 w 1850626"/>
                  <a:gd name="connsiteY6" fmla="*/ 500080 h 742934"/>
                  <a:gd name="connsiteX7" fmla="*/ 1683939 w 1850626"/>
                  <a:gd name="connsiteY7" fmla="*/ 340536 h 742934"/>
                  <a:gd name="connsiteX8" fmla="*/ 1583926 w 1850626"/>
                  <a:gd name="connsiteY8" fmla="*/ 402449 h 742934"/>
                  <a:gd name="connsiteX9" fmla="*/ 1624408 w 1850626"/>
                  <a:gd name="connsiteY9" fmla="*/ 488174 h 742934"/>
                  <a:gd name="connsiteX10" fmla="*/ 1688701 w 1850626"/>
                  <a:gd name="connsiteY10" fmla="*/ 471505 h 742934"/>
                  <a:gd name="connsiteX11" fmla="*/ 1683939 w 1850626"/>
                  <a:gd name="connsiteY11" fmla="*/ 414355 h 742934"/>
                  <a:gd name="connsiteX12" fmla="*/ 1650601 w 1850626"/>
                  <a:gd name="connsiteY12" fmla="*/ 461980 h 742934"/>
                  <a:gd name="connsiteX13" fmla="*/ 1619645 w 1850626"/>
                  <a:gd name="connsiteY13" fmla="*/ 423880 h 742934"/>
                  <a:gd name="connsiteX14" fmla="*/ 1664889 w 1850626"/>
                  <a:gd name="connsiteY14" fmla="*/ 378636 h 742934"/>
                  <a:gd name="connsiteX15" fmla="*/ 1719658 w 1850626"/>
                  <a:gd name="connsiteY15" fmla="*/ 466742 h 742934"/>
                  <a:gd name="connsiteX16" fmla="*/ 1636314 w 1850626"/>
                  <a:gd name="connsiteY16" fmla="*/ 542942 h 742934"/>
                  <a:gd name="connsiteX17" fmla="*/ 1522014 w 1850626"/>
                  <a:gd name="connsiteY17" fmla="*/ 435786 h 742934"/>
                  <a:gd name="connsiteX18" fmla="*/ 1564876 w 1850626"/>
                  <a:gd name="connsiteY18" fmla="*/ 259574 h 742934"/>
                  <a:gd name="connsiteX19" fmla="*/ 1781570 w 1850626"/>
                  <a:gd name="connsiteY19" fmla="*/ 283386 h 742934"/>
                  <a:gd name="connsiteX20" fmla="*/ 1850626 w 1850626"/>
                  <a:gd name="connsiteY20" fmla="*/ 457217 h 742934"/>
                  <a:gd name="connsiteX21" fmla="*/ 1657745 w 1850626"/>
                  <a:gd name="connsiteY21" fmla="*/ 673911 h 742934"/>
                  <a:gd name="connsiteX22" fmla="*/ 1422001 w 1850626"/>
                  <a:gd name="connsiteY22" fmla="*/ 611999 h 742934"/>
                  <a:gd name="connsiteX23" fmla="*/ 1260076 w 1850626"/>
                  <a:gd name="connsiteY23" fmla="*/ 471505 h 742934"/>
                  <a:gd name="connsiteX24" fmla="*/ 1181495 w 1850626"/>
                  <a:gd name="connsiteY24" fmla="*/ 414355 h 742934"/>
                  <a:gd name="connsiteX25" fmla="*/ 874314 w 1850626"/>
                  <a:gd name="connsiteY25" fmla="*/ 676292 h 742934"/>
                  <a:gd name="connsiteX26" fmla="*/ 476645 w 1850626"/>
                  <a:gd name="connsiteY26" fmla="*/ 735824 h 742934"/>
                  <a:gd name="connsiteX27" fmla="*/ 33733 w 1850626"/>
                  <a:gd name="connsiteY27" fmla="*/ 495317 h 742934"/>
                  <a:gd name="connsiteX0" fmla="*/ 33733 w 1850626"/>
                  <a:gd name="connsiteY0" fmla="*/ 495317 h 745323"/>
                  <a:gd name="connsiteX1" fmla="*/ 202802 w 1850626"/>
                  <a:gd name="connsiteY1" fmla="*/ 309580 h 745323"/>
                  <a:gd name="connsiteX2" fmla="*/ 500457 w 1850626"/>
                  <a:gd name="connsiteY2" fmla="*/ 185755 h 745323"/>
                  <a:gd name="connsiteX3" fmla="*/ 917177 w 1850626"/>
                  <a:gd name="connsiteY3" fmla="*/ 17 h 745323"/>
                  <a:gd name="connsiteX4" fmla="*/ 1302939 w 1850626"/>
                  <a:gd name="connsiteY4" fmla="*/ 195280 h 745323"/>
                  <a:gd name="connsiteX5" fmla="*/ 1531539 w 1850626"/>
                  <a:gd name="connsiteY5" fmla="*/ 542943 h 745323"/>
                  <a:gd name="connsiteX6" fmla="*/ 1748233 w 1850626"/>
                  <a:gd name="connsiteY6" fmla="*/ 500080 h 745323"/>
                  <a:gd name="connsiteX7" fmla="*/ 1683939 w 1850626"/>
                  <a:gd name="connsiteY7" fmla="*/ 340536 h 745323"/>
                  <a:gd name="connsiteX8" fmla="*/ 1583926 w 1850626"/>
                  <a:gd name="connsiteY8" fmla="*/ 402449 h 745323"/>
                  <a:gd name="connsiteX9" fmla="*/ 1624408 w 1850626"/>
                  <a:gd name="connsiteY9" fmla="*/ 488174 h 745323"/>
                  <a:gd name="connsiteX10" fmla="*/ 1688701 w 1850626"/>
                  <a:gd name="connsiteY10" fmla="*/ 471505 h 745323"/>
                  <a:gd name="connsiteX11" fmla="*/ 1683939 w 1850626"/>
                  <a:gd name="connsiteY11" fmla="*/ 414355 h 745323"/>
                  <a:gd name="connsiteX12" fmla="*/ 1650601 w 1850626"/>
                  <a:gd name="connsiteY12" fmla="*/ 461980 h 745323"/>
                  <a:gd name="connsiteX13" fmla="*/ 1619645 w 1850626"/>
                  <a:gd name="connsiteY13" fmla="*/ 423880 h 745323"/>
                  <a:gd name="connsiteX14" fmla="*/ 1664889 w 1850626"/>
                  <a:gd name="connsiteY14" fmla="*/ 378636 h 745323"/>
                  <a:gd name="connsiteX15" fmla="*/ 1719658 w 1850626"/>
                  <a:gd name="connsiteY15" fmla="*/ 466742 h 745323"/>
                  <a:gd name="connsiteX16" fmla="*/ 1636314 w 1850626"/>
                  <a:gd name="connsiteY16" fmla="*/ 542942 h 745323"/>
                  <a:gd name="connsiteX17" fmla="*/ 1522014 w 1850626"/>
                  <a:gd name="connsiteY17" fmla="*/ 435786 h 745323"/>
                  <a:gd name="connsiteX18" fmla="*/ 1564876 w 1850626"/>
                  <a:gd name="connsiteY18" fmla="*/ 259574 h 745323"/>
                  <a:gd name="connsiteX19" fmla="*/ 1781570 w 1850626"/>
                  <a:gd name="connsiteY19" fmla="*/ 283386 h 745323"/>
                  <a:gd name="connsiteX20" fmla="*/ 1850626 w 1850626"/>
                  <a:gd name="connsiteY20" fmla="*/ 457217 h 745323"/>
                  <a:gd name="connsiteX21" fmla="*/ 1657745 w 1850626"/>
                  <a:gd name="connsiteY21" fmla="*/ 673911 h 745323"/>
                  <a:gd name="connsiteX22" fmla="*/ 1422001 w 1850626"/>
                  <a:gd name="connsiteY22" fmla="*/ 611999 h 745323"/>
                  <a:gd name="connsiteX23" fmla="*/ 1260076 w 1850626"/>
                  <a:gd name="connsiteY23" fmla="*/ 471505 h 745323"/>
                  <a:gd name="connsiteX24" fmla="*/ 1181495 w 1850626"/>
                  <a:gd name="connsiteY24" fmla="*/ 414355 h 745323"/>
                  <a:gd name="connsiteX25" fmla="*/ 874314 w 1850626"/>
                  <a:gd name="connsiteY25" fmla="*/ 676292 h 745323"/>
                  <a:gd name="connsiteX26" fmla="*/ 476645 w 1850626"/>
                  <a:gd name="connsiteY26" fmla="*/ 735824 h 745323"/>
                  <a:gd name="connsiteX27" fmla="*/ 33733 w 1850626"/>
                  <a:gd name="connsiteY27" fmla="*/ 495317 h 745323"/>
                  <a:gd name="connsiteX0" fmla="*/ 7593 w 1824486"/>
                  <a:gd name="connsiteY0" fmla="*/ 495317 h 734741"/>
                  <a:gd name="connsiteX1" fmla="*/ 176662 w 1824486"/>
                  <a:gd name="connsiteY1" fmla="*/ 309580 h 734741"/>
                  <a:gd name="connsiteX2" fmla="*/ 474317 w 1824486"/>
                  <a:gd name="connsiteY2" fmla="*/ 185755 h 734741"/>
                  <a:gd name="connsiteX3" fmla="*/ 891037 w 1824486"/>
                  <a:gd name="connsiteY3" fmla="*/ 17 h 734741"/>
                  <a:gd name="connsiteX4" fmla="*/ 1276799 w 1824486"/>
                  <a:gd name="connsiteY4" fmla="*/ 195280 h 734741"/>
                  <a:gd name="connsiteX5" fmla="*/ 1505399 w 1824486"/>
                  <a:gd name="connsiteY5" fmla="*/ 542943 h 734741"/>
                  <a:gd name="connsiteX6" fmla="*/ 1722093 w 1824486"/>
                  <a:gd name="connsiteY6" fmla="*/ 500080 h 734741"/>
                  <a:gd name="connsiteX7" fmla="*/ 1657799 w 1824486"/>
                  <a:gd name="connsiteY7" fmla="*/ 340536 h 734741"/>
                  <a:gd name="connsiteX8" fmla="*/ 1557786 w 1824486"/>
                  <a:gd name="connsiteY8" fmla="*/ 402449 h 734741"/>
                  <a:gd name="connsiteX9" fmla="*/ 1598268 w 1824486"/>
                  <a:gd name="connsiteY9" fmla="*/ 488174 h 734741"/>
                  <a:gd name="connsiteX10" fmla="*/ 1662561 w 1824486"/>
                  <a:gd name="connsiteY10" fmla="*/ 471505 h 734741"/>
                  <a:gd name="connsiteX11" fmla="*/ 1657799 w 1824486"/>
                  <a:gd name="connsiteY11" fmla="*/ 414355 h 734741"/>
                  <a:gd name="connsiteX12" fmla="*/ 1624461 w 1824486"/>
                  <a:gd name="connsiteY12" fmla="*/ 461980 h 734741"/>
                  <a:gd name="connsiteX13" fmla="*/ 1593505 w 1824486"/>
                  <a:gd name="connsiteY13" fmla="*/ 423880 h 734741"/>
                  <a:gd name="connsiteX14" fmla="*/ 1638749 w 1824486"/>
                  <a:gd name="connsiteY14" fmla="*/ 378636 h 734741"/>
                  <a:gd name="connsiteX15" fmla="*/ 1693518 w 1824486"/>
                  <a:gd name="connsiteY15" fmla="*/ 466742 h 734741"/>
                  <a:gd name="connsiteX16" fmla="*/ 1610174 w 1824486"/>
                  <a:gd name="connsiteY16" fmla="*/ 542942 h 734741"/>
                  <a:gd name="connsiteX17" fmla="*/ 1495874 w 1824486"/>
                  <a:gd name="connsiteY17" fmla="*/ 435786 h 734741"/>
                  <a:gd name="connsiteX18" fmla="*/ 1538736 w 1824486"/>
                  <a:gd name="connsiteY18" fmla="*/ 259574 h 734741"/>
                  <a:gd name="connsiteX19" fmla="*/ 1755430 w 1824486"/>
                  <a:gd name="connsiteY19" fmla="*/ 283386 h 734741"/>
                  <a:gd name="connsiteX20" fmla="*/ 1824486 w 1824486"/>
                  <a:gd name="connsiteY20" fmla="*/ 457217 h 734741"/>
                  <a:gd name="connsiteX21" fmla="*/ 1631605 w 1824486"/>
                  <a:gd name="connsiteY21" fmla="*/ 673911 h 734741"/>
                  <a:gd name="connsiteX22" fmla="*/ 1395861 w 1824486"/>
                  <a:gd name="connsiteY22" fmla="*/ 611999 h 734741"/>
                  <a:gd name="connsiteX23" fmla="*/ 1233936 w 1824486"/>
                  <a:gd name="connsiteY23" fmla="*/ 471505 h 734741"/>
                  <a:gd name="connsiteX24" fmla="*/ 1155355 w 1824486"/>
                  <a:gd name="connsiteY24" fmla="*/ 414355 h 734741"/>
                  <a:gd name="connsiteX25" fmla="*/ 848174 w 1824486"/>
                  <a:gd name="connsiteY25" fmla="*/ 676292 h 734741"/>
                  <a:gd name="connsiteX26" fmla="*/ 388593 w 1824486"/>
                  <a:gd name="connsiteY26" fmla="*/ 721537 h 734741"/>
                  <a:gd name="connsiteX27" fmla="*/ 7593 w 1824486"/>
                  <a:gd name="connsiteY27" fmla="*/ 495317 h 734741"/>
                  <a:gd name="connsiteX0" fmla="*/ 80 w 1816973"/>
                  <a:gd name="connsiteY0" fmla="*/ 495317 h 734741"/>
                  <a:gd name="connsiteX1" fmla="*/ 169149 w 1816973"/>
                  <a:gd name="connsiteY1" fmla="*/ 309580 h 734741"/>
                  <a:gd name="connsiteX2" fmla="*/ 466804 w 1816973"/>
                  <a:gd name="connsiteY2" fmla="*/ 185755 h 734741"/>
                  <a:gd name="connsiteX3" fmla="*/ 883524 w 1816973"/>
                  <a:gd name="connsiteY3" fmla="*/ 17 h 734741"/>
                  <a:gd name="connsiteX4" fmla="*/ 1269286 w 1816973"/>
                  <a:gd name="connsiteY4" fmla="*/ 195280 h 734741"/>
                  <a:gd name="connsiteX5" fmla="*/ 1497886 w 1816973"/>
                  <a:gd name="connsiteY5" fmla="*/ 542943 h 734741"/>
                  <a:gd name="connsiteX6" fmla="*/ 1714580 w 1816973"/>
                  <a:gd name="connsiteY6" fmla="*/ 500080 h 734741"/>
                  <a:gd name="connsiteX7" fmla="*/ 1650286 w 1816973"/>
                  <a:gd name="connsiteY7" fmla="*/ 340536 h 734741"/>
                  <a:gd name="connsiteX8" fmla="*/ 1550273 w 1816973"/>
                  <a:gd name="connsiteY8" fmla="*/ 402449 h 734741"/>
                  <a:gd name="connsiteX9" fmla="*/ 1590755 w 1816973"/>
                  <a:gd name="connsiteY9" fmla="*/ 488174 h 734741"/>
                  <a:gd name="connsiteX10" fmla="*/ 1655048 w 1816973"/>
                  <a:gd name="connsiteY10" fmla="*/ 471505 h 734741"/>
                  <a:gd name="connsiteX11" fmla="*/ 1650286 w 1816973"/>
                  <a:gd name="connsiteY11" fmla="*/ 414355 h 734741"/>
                  <a:gd name="connsiteX12" fmla="*/ 1616948 w 1816973"/>
                  <a:gd name="connsiteY12" fmla="*/ 461980 h 734741"/>
                  <a:gd name="connsiteX13" fmla="*/ 1585992 w 1816973"/>
                  <a:gd name="connsiteY13" fmla="*/ 423880 h 734741"/>
                  <a:gd name="connsiteX14" fmla="*/ 1631236 w 1816973"/>
                  <a:gd name="connsiteY14" fmla="*/ 378636 h 734741"/>
                  <a:gd name="connsiteX15" fmla="*/ 1686005 w 1816973"/>
                  <a:gd name="connsiteY15" fmla="*/ 466742 h 734741"/>
                  <a:gd name="connsiteX16" fmla="*/ 1602661 w 1816973"/>
                  <a:gd name="connsiteY16" fmla="*/ 542942 h 734741"/>
                  <a:gd name="connsiteX17" fmla="*/ 1488361 w 1816973"/>
                  <a:gd name="connsiteY17" fmla="*/ 435786 h 734741"/>
                  <a:gd name="connsiteX18" fmla="*/ 1531223 w 1816973"/>
                  <a:gd name="connsiteY18" fmla="*/ 259574 h 734741"/>
                  <a:gd name="connsiteX19" fmla="*/ 1747917 w 1816973"/>
                  <a:gd name="connsiteY19" fmla="*/ 283386 h 734741"/>
                  <a:gd name="connsiteX20" fmla="*/ 1816973 w 1816973"/>
                  <a:gd name="connsiteY20" fmla="*/ 457217 h 734741"/>
                  <a:gd name="connsiteX21" fmla="*/ 1624092 w 1816973"/>
                  <a:gd name="connsiteY21" fmla="*/ 673911 h 734741"/>
                  <a:gd name="connsiteX22" fmla="*/ 1388348 w 1816973"/>
                  <a:gd name="connsiteY22" fmla="*/ 611999 h 734741"/>
                  <a:gd name="connsiteX23" fmla="*/ 1226423 w 1816973"/>
                  <a:gd name="connsiteY23" fmla="*/ 471505 h 734741"/>
                  <a:gd name="connsiteX24" fmla="*/ 1147842 w 1816973"/>
                  <a:gd name="connsiteY24" fmla="*/ 414355 h 734741"/>
                  <a:gd name="connsiteX25" fmla="*/ 840661 w 1816973"/>
                  <a:gd name="connsiteY25" fmla="*/ 676292 h 734741"/>
                  <a:gd name="connsiteX26" fmla="*/ 381080 w 1816973"/>
                  <a:gd name="connsiteY26" fmla="*/ 721537 h 734741"/>
                  <a:gd name="connsiteX27" fmla="*/ 80 w 1816973"/>
                  <a:gd name="connsiteY27" fmla="*/ 495317 h 734741"/>
                  <a:gd name="connsiteX0" fmla="*/ 2235 w 1819128"/>
                  <a:gd name="connsiteY0" fmla="*/ 495317 h 734741"/>
                  <a:gd name="connsiteX1" fmla="*/ 171304 w 1819128"/>
                  <a:gd name="connsiteY1" fmla="*/ 309580 h 734741"/>
                  <a:gd name="connsiteX2" fmla="*/ 468959 w 1819128"/>
                  <a:gd name="connsiteY2" fmla="*/ 185755 h 734741"/>
                  <a:gd name="connsiteX3" fmla="*/ 885679 w 1819128"/>
                  <a:gd name="connsiteY3" fmla="*/ 17 h 734741"/>
                  <a:gd name="connsiteX4" fmla="*/ 1271441 w 1819128"/>
                  <a:gd name="connsiteY4" fmla="*/ 195280 h 734741"/>
                  <a:gd name="connsiteX5" fmla="*/ 1500041 w 1819128"/>
                  <a:gd name="connsiteY5" fmla="*/ 542943 h 734741"/>
                  <a:gd name="connsiteX6" fmla="*/ 1716735 w 1819128"/>
                  <a:gd name="connsiteY6" fmla="*/ 500080 h 734741"/>
                  <a:gd name="connsiteX7" fmla="*/ 1652441 w 1819128"/>
                  <a:gd name="connsiteY7" fmla="*/ 340536 h 734741"/>
                  <a:gd name="connsiteX8" fmla="*/ 1552428 w 1819128"/>
                  <a:gd name="connsiteY8" fmla="*/ 402449 h 734741"/>
                  <a:gd name="connsiteX9" fmla="*/ 1592910 w 1819128"/>
                  <a:gd name="connsiteY9" fmla="*/ 488174 h 734741"/>
                  <a:gd name="connsiteX10" fmla="*/ 1657203 w 1819128"/>
                  <a:gd name="connsiteY10" fmla="*/ 471505 h 734741"/>
                  <a:gd name="connsiteX11" fmla="*/ 1652441 w 1819128"/>
                  <a:gd name="connsiteY11" fmla="*/ 414355 h 734741"/>
                  <a:gd name="connsiteX12" fmla="*/ 1619103 w 1819128"/>
                  <a:gd name="connsiteY12" fmla="*/ 461980 h 734741"/>
                  <a:gd name="connsiteX13" fmla="*/ 1588147 w 1819128"/>
                  <a:gd name="connsiteY13" fmla="*/ 423880 h 734741"/>
                  <a:gd name="connsiteX14" fmla="*/ 1633391 w 1819128"/>
                  <a:gd name="connsiteY14" fmla="*/ 378636 h 734741"/>
                  <a:gd name="connsiteX15" fmla="*/ 1688160 w 1819128"/>
                  <a:gd name="connsiteY15" fmla="*/ 466742 h 734741"/>
                  <a:gd name="connsiteX16" fmla="*/ 1604816 w 1819128"/>
                  <a:gd name="connsiteY16" fmla="*/ 542942 h 734741"/>
                  <a:gd name="connsiteX17" fmla="*/ 1490516 w 1819128"/>
                  <a:gd name="connsiteY17" fmla="*/ 435786 h 734741"/>
                  <a:gd name="connsiteX18" fmla="*/ 1533378 w 1819128"/>
                  <a:gd name="connsiteY18" fmla="*/ 259574 h 734741"/>
                  <a:gd name="connsiteX19" fmla="*/ 1750072 w 1819128"/>
                  <a:gd name="connsiteY19" fmla="*/ 283386 h 734741"/>
                  <a:gd name="connsiteX20" fmla="*/ 1819128 w 1819128"/>
                  <a:gd name="connsiteY20" fmla="*/ 457217 h 734741"/>
                  <a:gd name="connsiteX21" fmla="*/ 1626247 w 1819128"/>
                  <a:gd name="connsiteY21" fmla="*/ 673911 h 734741"/>
                  <a:gd name="connsiteX22" fmla="*/ 1390503 w 1819128"/>
                  <a:gd name="connsiteY22" fmla="*/ 611999 h 734741"/>
                  <a:gd name="connsiteX23" fmla="*/ 1228578 w 1819128"/>
                  <a:gd name="connsiteY23" fmla="*/ 471505 h 734741"/>
                  <a:gd name="connsiteX24" fmla="*/ 1149997 w 1819128"/>
                  <a:gd name="connsiteY24" fmla="*/ 414355 h 734741"/>
                  <a:gd name="connsiteX25" fmla="*/ 842816 w 1819128"/>
                  <a:gd name="connsiteY25" fmla="*/ 676292 h 734741"/>
                  <a:gd name="connsiteX26" fmla="*/ 383235 w 1819128"/>
                  <a:gd name="connsiteY26" fmla="*/ 721537 h 734741"/>
                  <a:gd name="connsiteX27" fmla="*/ 2235 w 1819128"/>
                  <a:gd name="connsiteY27" fmla="*/ 495317 h 734741"/>
                  <a:gd name="connsiteX0" fmla="*/ 5944 w 1713300"/>
                  <a:gd name="connsiteY0" fmla="*/ 490554 h 735091"/>
                  <a:gd name="connsiteX1" fmla="*/ 65476 w 1713300"/>
                  <a:gd name="connsiteY1" fmla="*/ 309580 h 735091"/>
                  <a:gd name="connsiteX2" fmla="*/ 363131 w 1713300"/>
                  <a:gd name="connsiteY2" fmla="*/ 185755 h 735091"/>
                  <a:gd name="connsiteX3" fmla="*/ 779851 w 1713300"/>
                  <a:gd name="connsiteY3" fmla="*/ 17 h 735091"/>
                  <a:gd name="connsiteX4" fmla="*/ 1165613 w 1713300"/>
                  <a:gd name="connsiteY4" fmla="*/ 195280 h 735091"/>
                  <a:gd name="connsiteX5" fmla="*/ 1394213 w 1713300"/>
                  <a:gd name="connsiteY5" fmla="*/ 542943 h 735091"/>
                  <a:gd name="connsiteX6" fmla="*/ 1610907 w 1713300"/>
                  <a:gd name="connsiteY6" fmla="*/ 500080 h 735091"/>
                  <a:gd name="connsiteX7" fmla="*/ 1546613 w 1713300"/>
                  <a:gd name="connsiteY7" fmla="*/ 340536 h 735091"/>
                  <a:gd name="connsiteX8" fmla="*/ 1446600 w 1713300"/>
                  <a:gd name="connsiteY8" fmla="*/ 402449 h 735091"/>
                  <a:gd name="connsiteX9" fmla="*/ 1487082 w 1713300"/>
                  <a:gd name="connsiteY9" fmla="*/ 488174 h 735091"/>
                  <a:gd name="connsiteX10" fmla="*/ 1551375 w 1713300"/>
                  <a:gd name="connsiteY10" fmla="*/ 471505 h 735091"/>
                  <a:gd name="connsiteX11" fmla="*/ 1546613 w 1713300"/>
                  <a:gd name="connsiteY11" fmla="*/ 414355 h 735091"/>
                  <a:gd name="connsiteX12" fmla="*/ 1513275 w 1713300"/>
                  <a:gd name="connsiteY12" fmla="*/ 461980 h 735091"/>
                  <a:gd name="connsiteX13" fmla="*/ 1482319 w 1713300"/>
                  <a:gd name="connsiteY13" fmla="*/ 423880 h 735091"/>
                  <a:gd name="connsiteX14" fmla="*/ 1527563 w 1713300"/>
                  <a:gd name="connsiteY14" fmla="*/ 378636 h 735091"/>
                  <a:gd name="connsiteX15" fmla="*/ 1582332 w 1713300"/>
                  <a:gd name="connsiteY15" fmla="*/ 466742 h 735091"/>
                  <a:gd name="connsiteX16" fmla="*/ 1498988 w 1713300"/>
                  <a:gd name="connsiteY16" fmla="*/ 542942 h 735091"/>
                  <a:gd name="connsiteX17" fmla="*/ 1384688 w 1713300"/>
                  <a:gd name="connsiteY17" fmla="*/ 435786 h 735091"/>
                  <a:gd name="connsiteX18" fmla="*/ 1427550 w 1713300"/>
                  <a:gd name="connsiteY18" fmla="*/ 259574 h 735091"/>
                  <a:gd name="connsiteX19" fmla="*/ 1644244 w 1713300"/>
                  <a:gd name="connsiteY19" fmla="*/ 283386 h 735091"/>
                  <a:gd name="connsiteX20" fmla="*/ 1713300 w 1713300"/>
                  <a:gd name="connsiteY20" fmla="*/ 457217 h 735091"/>
                  <a:gd name="connsiteX21" fmla="*/ 1520419 w 1713300"/>
                  <a:gd name="connsiteY21" fmla="*/ 673911 h 735091"/>
                  <a:gd name="connsiteX22" fmla="*/ 1284675 w 1713300"/>
                  <a:gd name="connsiteY22" fmla="*/ 611999 h 735091"/>
                  <a:gd name="connsiteX23" fmla="*/ 1122750 w 1713300"/>
                  <a:gd name="connsiteY23" fmla="*/ 471505 h 735091"/>
                  <a:gd name="connsiteX24" fmla="*/ 1044169 w 1713300"/>
                  <a:gd name="connsiteY24" fmla="*/ 414355 h 735091"/>
                  <a:gd name="connsiteX25" fmla="*/ 736988 w 1713300"/>
                  <a:gd name="connsiteY25" fmla="*/ 676292 h 735091"/>
                  <a:gd name="connsiteX26" fmla="*/ 277407 w 1713300"/>
                  <a:gd name="connsiteY26" fmla="*/ 721537 h 735091"/>
                  <a:gd name="connsiteX27" fmla="*/ 5944 w 1713300"/>
                  <a:gd name="connsiteY27" fmla="*/ 490554 h 735091"/>
                  <a:gd name="connsiteX0" fmla="*/ 14078 w 1721434"/>
                  <a:gd name="connsiteY0" fmla="*/ 490554 h 735091"/>
                  <a:gd name="connsiteX1" fmla="*/ 73610 w 1721434"/>
                  <a:gd name="connsiteY1" fmla="*/ 309580 h 735091"/>
                  <a:gd name="connsiteX2" fmla="*/ 371265 w 1721434"/>
                  <a:gd name="connsiteY2" fmla="*/ 185755 h 735091"/>
                  <a:gd name="connsiteX3" fmla="*/ 787985 w 1721434"/>
                  <a:gd name="connsiteY3" fmla="*/ 17 h 735091"/>
                  <a:gd name="connsiteX4" fmla="*/ 1173747 w 1721434"/>
                  <a:gd name="connsiteY4" fmla="*/ 195280 h 735091"/>
                  <a:gd name="connsiteX5" fmla="*/ 1402347 w 1721434"/>
                  <a:gd name="connsiteY5" fmla="*/ 542943 h 735091"/>
                  <a:gd name="connsiteX6" fmla="*/ 1619041 w 1721434"/>
                  <a:gd name="connsiteY6" fmla="*/ 500080 h 735091"/>
                  <a:gd name="connsiteX7" fmla="*/ 1554747 w 1721434"/>
                  <a:gd name="connsiteY7" fmla="*/ 340536 h 735091"/>
                  <a:gd name="connsiteX8" fmla="*/ 1454734 w 1721434"/>
                  <a:gd name="connsiteY8" fmla="*/ 402449 h 735091"/>
                  <a:gd name="connsiteX9" fmla="*/ 1495216 w 1721434"/>
                  <a:gd name="connsiteY9" fmla="*/ 488174 h 735091"/>
                  <a:gd name="connsiteX10" fmla="*/ 1559509 w 1721434"/>
                  <a:gd name="connsiteY10" fmla="*/ 471505 h 735091"/>
                  <a:gd name="connsiteX11" fmla="*/ 1554747 w 1721434"/>
                  <a:gd name="connsiteY11" fmla="*/ 414355 h 735091"/>
                  <a:gd name="connsiteX12" fmla="*/ 1521409 w 1721434"/>
                  <a:gd name="connsiteY12" fmla="*/ 461980 h 735091"/>
                  <a:gd name="connsiteX13" fmla="*/ 1490453 w 1721434"/>
                  <a:gd name="connsiteY13" fmla="*/ 423880 h 735091"/>
                  <a:gd name="connsiteX14" fmla="*/ 1535697 w 1721434"/>
                  <a:gd name="connsiteY14" fmla="*/ 378636 h 735091"/>
                  <a:gd name="connsiteX15" fmla="*/ 1590466 w 1721434"/>
                  <a:gd name="connsiteY15" fmla="*/ 466742 h 735091"/>
                  <a:gd name="connsiteX16" fmla="*/ 1507122 w 1721434"/>
                  <a:gd name="connsiteY16" fmla="*/ 542942 h 735091"/>
                  <a:gd name="connsiteX17" fmla="*/ 1392822 w 1721434"/>
                  <a:gd name="connsiteY17" fmla="*/ 435786 h 735091"/>
                  <a:gd name="connsiteX18" fmla="*/ 1435684 w 1721434"/>
                  <a:gd name="connsiteY18" fmla="*/ 259574 h 735091"/>
                  <a:gd name="connsiteX19" fmla="*/ 1652378 w 1721434"/>
                  <a:gd name="connsiteY19" fmla="*/ 283386 h 735091"/>
                  <a:gd name="connsiteX20" fmla="*/ 1721434 w 1721434"/>
                  <a:gd name="connsiteY20" fmla="*/ 457217 h 735091"/>
                  <a:gd name="connsiteX21" fmla="*/ 1528553 w 1721434"/>
                  <a:gd name="connsiteY21" fmla="*/ 673911 h 735091"/>
                  <a:gd name="connsiteX22" fmla="*/ 1292809 w 1721434"/>
                  <a:gd name="connsiteY22" fmla="*/ 611999 h 735091"/>
                  <a:gd name="connsiteX23" fmla="*/ 1130884 w 1721434"/>
                  <a:gd name="connsiteY23" fmla="*/ 471505 h 735091"/>
                  <a:gd name="connsiteX24" fmla="*/ 1052303 w 1721434"/>
                  <a:gd name="connsiteY24" fmla="*/ 414355 h 735091"/>
                  <a:gd name="connsiteX25" fmla="*/ 745122 w 1721434"/>
                  <a:gd name="connsiteY25" fmla="*/ 676292 h 735091"/>
                  <a:gd name="connsiteX26" fmla="*/ 285541 w 1721434"/>
                  <a:gd name="connsiteY26" fmla="*/ 721537 h 735091"/>
                  <a:gd name="connsiteX27" fmla="*/ 14078 w 1721434"/>
                  <a:gd name="connsiteY27" fmla="*/ 490554 h 735091"/>
                  <a:gd name="connsiteX0" fmla="*/ 14078 w 1721434"/>
                  <a:gd name="connsiteY0" fmla="*/ 490554 h 735091"/>
                  <a:gd name="connsiteX1" fmla="*/ 73610 w 1721434"/>
                  <a:gd name="connsiteY1" fmla="*/ 309580 h 735091"/>
                  <a:gd name="connsiteX2" fmla="*/ 371265 w 1721434"/>
                  <a:gd name="connsiteY2" fmla="*/ 185755 h 735091"/>
                  <a:gd name="connsiteX3" fmla="*/ 787985 w 1721434"/>
                  <a:gd name="connsiteY3" fmla="*/ 17 h 735091"/>
                  <a:gd name="connsiteX4" fmla="*/ 1173747 w 1721434"/>
                  <a:gd name="connsiteY4" fmla="*/ 195280 h 735091"/>
                  <a:gd name="connsiteX5" fmla="*/ 1402347 w 1721434"/>
                  <a:gd name="connsiteY5" fmla="*/ 542943 h 735091"/>
                  <a:gd name="connsiteX6" fmla="*/ 1619041 w 1721434"/>
                  <a:gd name="connsiteY6" fmla="*/ 500080 h 735091"/>
                  <a:gd name="connsiteX7" fmla="*/ 1554747 w 1721434"/>
                  <a:gd name="connsiteY7" fmla="*/ 340536 h 735091"/>
                  <a:gd name="connsiteX8" fmla="*/ 1454734 w 1721434"/>
                  <a:gd name="connsiteY8" fmla="*/ 402449 h 735091"/>
                  <a:gd name="connsiteX9" fmla="*/ 1495216 w 1721434"/>
                  <a:gd name="connsiteY9" fmla="*/ 488174 h 735091"/>
                  <a:gd name="connsiteX10" fmla="*/ 1559509 w 1721434"/>
                  <a:gd name="connsiteY10" fmla="*/ 471505 h 735091"/>
                  <a:gd name="connsiteX11" fmla="*/ 1554747 w 1721434"/>
                  <a:gd name="connsiteY11" fmla="*/ 414355 h 735091"/>
                  <a:gd name="connsiteX12" fmla="*/ 1521409 w 1721434"/>
                  <a:gd name="connsiteY12" fmla="*/ 461980 h 735091"/>
                  <a:gd name="connsiteX13" fmla="*/ 1490453 w 1721434"/>
                  <a:gd name="connsiteY13" fmla="*/ 423880 h 735091"/>
                  <a:gd name="connsiteX14" fmla="*/ 1535697 w 1721434"/>
                  <a:gd name="connsiteY14" fmla="*/ 378636 h 735091"/>
                  <a:gd name="connsiteX15" fmla="*/ 1590466 w 1721434"/>
                  <a:gd name="connsiteY15" fmla="*/ 466742 h 735091"/>
                  <a:gd name="connsiteX16" fmla="*/ 1507122 w 1721434"/>
                  <a:gd name="connsiteY16" fmla="*/ 542942 h 735091"/>
                  <a:gd name="connsiteX17" fmla="*/ 1392822 w 1721434"/>
                  <a:gd name="connsiteY17" fmla="*/ 435786 h 735091"/>
                  <a:gd name="connsiteX18" fmla="*/ 1435684 w 1721434"/>
                  <a:gd name="connsiteY18" fmla="*/ 259574 h 735091"/>
                  <a:gd name="connsiteX19" fmla="*/ 1652378 w 1721434"/>
                  <a:gd name="connsiteY19" fmla="*/ 283386 h 735091"/>
                  <a:gd name="connsiteX20" fmla="*/ 1721434 w 1721434"/>
                  <a:gd name="connsiteY20" fmla="*/ 457217 h 735091"/>
                  <a:gd name="connsiteX21" fmla="*/ 1528553 w 1721434"/>
                  <a:gd name="connsiteY21" fmla="*/ 673911 h 735091"/>
                  <a:gd name="connsiteX22" fmla="*/ 1292809 w 1721434"/>
                  <a:gd name="connsiteY22" fmla="*/ 611999 h 735091"/>
                  <a:gd name="connsiteX23" fmla="*/ 1130884 w 1721434"/>
                  <a:gd name="connsiteY23" fmla="*/ 471505 h 735091"/>
                  <a:gd name="connsiteX24" fmla="*/ 1052303 w 1721434"/>
                  <a:gd name="connsiteY24" fmla="*/ 414355 h 735091"/>
                  <a:gd name="connsiteX25" fmla="*/ 745122 w 1721434"/>
                  <a:gd name="connsiteY25" fmla="*/ 676292 h 735091"/>
                  <a:gd name="connsiteX26" fmla="*/ 285541 w 1721434"/>
                  <a:gd name="connsiteY26" fmla="*/ 721537 h 735091"/>
                  <a:gd name="connsiteX27" fmla="*/ 14078 w 1721434"/>
                  <a:gd name="connsiteY27" fmla="*/ 490554 h 735091"/>
                  <a:gd name="connsiteX0" fmla="*/ 22452 w 1729808"/>
                  <a:gd name="connsiteY0" fmla="*/ 490554 h 735091"/>
                  <a:gd name="connsiteX1" fmla="*/ 81984 w 1729808"/>
                  <a:gd name="connsiteY1" fmla="*/ 309580 h 735091"/>
                  <a:gd name="connsiteX2" fmla="*/ 379639 w 1729808"/>
                  <a:gd name="connsiteY2" fmla="*/ 185755 h 735091"/>
                  <a:gd name="connsiteX3" fmla="*/ 796359 w 1729808"/>
                  <a:gd name="connsiteY3" fmla="*/ 17 h 735091"/>
                  <a:gd name="connsiteX4" fmla="*/ 1182121 w 1729808"/>
                  <a:gd name="connsiteY4" fmla="*/ 195280 h 735091"/>
                  <a:gd name="connsiteX5" fmla="*/ 1410721 w 1729808"/>
                  <a:gd name="connsiteY5" fmla="*/ 542943 h 735091"/>
                  <a:gd name="connsiteX6" fmla="*/ 1627415 w 1729808"/>
                  <a:gd name="connsiteY6" fmla="*/ 500080 h 735091"/>
                  <a:gd name="connsiteX7" fmla="*/ 1563121 w 1729808"/>
                  <a:gd name="connsiteY7" fmla="*/ 340536 h 735091"/>
                  <a:gd name="connsiteX8" fmla="*/ 1463108 w 1729808"/>
                  <a:gd name="connsiteY8" fmla="*/ 402449 h 735091"/>
                  <a:gd name="connsiteX9" fmla="*/ 1503590 w 1729808"/>
                  <a:gd name="connsiteY9" fmla="*/ 488174 h 735091"/>
                  <a:gd name="connsiteX10" fmla="*/ 1567883 w 1729808"/>
                  <a:gd name="connsiteY10" fmla="*/ 471505 h 735091"/>
                  <a:gd name="connsiteX11" fmla="*/ 1563121 w 1729808"/>
                  <a:gd name="connsiteY11" fmla="*/ 414355 h 735091"/>
                  <a:gd name="connsiteX12" fmla="*/ 1529783 w 1729808"/>
                  <a:gd name="connsiteY12" fmla="*/ 461980 h 735091"/>
                  <a:gd name="connsiteX13" fmla="*/ 1498827 w 1729808"/>
                  <a:gd name="connsiteY13" fmla="*/ 423880 h 735091"/>
                  <a:gd name="connsiteX14" fmla="*/ 1544071 w 1729808"/>
                  <a:gd name="connsiteY14" fmla="*/ 378636 h 735091"/>
                  <a:gd name="connsiteX15" fmla="*/ 1598840 w 1729808"/>
                  <a:gd name="connsiteY15" fmla="*/ 466742 h 735091"/>
                  <a:gd name="connsiteX16" fmla="*/ 1515496 w 1729808"/>
                  <a:gd name="connsiteY16" fmla="*/ 542942 h 735091"/>
                  <a:gd name="connsiteX17" fmla="*/ 1401196 w 1729808"/>
                  <a:gd name="connsiteY17" fmla="*/ 435786 h 735091"/>
                  <a:gd name="connsiteX18" fmla="*/ 1444058 w 1729808"/>
                  <a:gd name="connsiteY18" fmla="*/ 259574 h 735091"/>
                  <a:gd name="connsiteX19" fmla="*/ 1660752 w 1729808"/>
                  <a:gd name="connsiteY19" fmla="*/ 283386 h 735091"/>
                  <a:gd name="connsiteX20" fmla="*/ 1729808 w 1729808"/>
                  <a:gd name="connsiteY20" fmla="*/ 457217 h 735091"/>
                  <a:gd name="connsiteX21" fmla="*/ 1536927 w 1729808"/>
                  <a:gd name="connsiteY21" fmla="*/ 673911 h 735091"/>
                  <a:gd name="connsiteX22" fmla="*/ 1301183 w 1729808"/>
                  <a:gd name="connsiteY22" fmla="*/ 611999 h 735091"/>
                  <a:gd name="connsiteX23" fmla="*/ 1139258 w 1729808"/>
                  <a:gd name="connsiteY23" fmla="*/ 471505 h 735091"/>
                  <a:gd name="connsiteX24" fmla="*/ 1060677 w 1729808"/>
                  <a:gd name="connsiteY24" fmla="*/ 414355 h 735091"/>
                  <a:gd name="connsiteX25" fmla="*/ 753496 w 1729808"/>
                  <a:gd name="connsiteY25" fmla="*/ 676292 h 735091"/>
                  <a:gd name="connsiteX26" fmla="*/ 293915 w 1729808"/>
                  <a:gd name="connsiteY26" fmla="*/ 721537 h 735091"/>
                  <a:gd name="connsiteX27" fmla="*/ 22452 w 1729808"/>
                  <a:gd name="connsiteY27" fmla="*/ 490554 h 735091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536927 w 1729808"/>
                  <a:gd name="connsiteY21" fmla="*/ 674268 h 735448"/>
                  <a:gd name="connsiteX22" fmla="*/ 1301183 w 1729808"/>
                  <a:gd name="connsiteY22" fmla="*/ 612356 h 735448"/>
                  <a:gd name="connsiteX23" fmla="*/ 1139258 w 1729808"/>
                  <a:gd name="connsiteY23" fmla="*/ 471862 h 735448"/>
                  <a:gd name="connsiteX24" fmla="*/ 1060677 w 1729808"/>
                  <a:gd name="connsiteY24" fmla="*/ 414712 h 735448"/>
                  <a:gd name="connsiteX25" fmla="*/ 753496 w 1729808"/>
                  <a:gd name="connsiteY25" fmla="*/ 676649 h 735448"/>
                  <a:gd name="connsiteX26" fmla="*/ 293915 w 1729808"/>
                  <a:gd name="connsiteY26" fmla="*/ 721894 h 735448"/>
                  <a:gd name="connsiteX27" fmla="*/ 22452 w 1729808"/>
                  <a:gd name="connsiteY27" fmla="*/ 490911 h 735448"/>
                  <a:gd name="connsiteX0" fmla="*/ 22452 w 1729808"/>
                  <a:gd name="connsiteY0" fmla="*/ 490911 h 739105"/>
                  <a:gd name="connsiteX1" fmla="*/ 81984 w 1729808"/>
                  <a:gd name="connsiteY1" fmla="*/ 309937 h 739105"/>
                  <a:gd name="connsiteX2" fmla="*/ 379639 w 1729808"/>
                  <a:gd name="connsiteY2" fmla="*/ 186112 h 739105"/>
                  <a:gd name="connsiteX3" fmla="*/ 796359 w 1729808"/>
                  <a:gd name="connsiteY3" fmla="*/ 374 h 739105"/>
                  <a:gd name="connsiteX4" fmla="*/ 1182121 w 1729808"/>
                  <a:gd name="connsiteY4" fmla="*/ 195637 h 739105"/>
                  <a:gd name="connsiteX5" fmla="*/ 1410721 w 1729808"/>
                  <a:gd name="connsiteY5" fmla="*/ 543300 h 739105"/>
                  <a:gd name="connsiteX6" fmla="*/ 1627415 w 1729808"/>
                  <a:gd name="connsiteY6" fmla="*/ 500437 h 739105"/>
                  <a:gd name="connsiteX7" fmla="*/ 1563121 w 1729808"/>
                  <a:gd name="connsiteY7" fmla="*/ 340893 h 739105"/>
                  <a:gd name="connsiteX8" fmla="*/ 1463108 w 1729808"/>
                  <a:gd name="connsiteY8" fmla="*/ 402806 h 739105"/>
                  <a:gd name="connsiteX9" fmla="*/ 1503590 w 1729808"/>
                  <a:gd name="connsiteY9" fmla="*/ 488531 h 739105"/>
                  <a:gd name="connsiteX10" fmla="*/ 1567883 w 1729808"/>
                  <a:gd name="connsiteY10" fmla="*/ 471862 h 739105"/>
                  <a:gd name="connsiteX11" fmla="*/ 1563121 w 1729808"/>
                  <a:gd name="connsiteY11" fmla="*/ 414712 h 739105"/>
                  <a:gd name="connsiteX12" fmla="*/ 1529783 w 1729808"/>
                  <a:gd name="connsiteY12" fmla="*/ 462337 h 739105"/>
                  <a:gd name="connsiteX13" fmla="*/ 1498827 w 1729808"/>
                  <a:gd name="connsiteY13" fmla="*/ 424237 h 739105"/>
                  <a:gd name="connsiteX14" fmla="*/ 1544071 w 1729808"/>
                  <a:gd name="connsiteY14" fmla="*/ 378993 h 739105"/>
                  <a:gd name="connsiteX15" fmla="*/ 1598840 w 1729808"/>
                  <a:gd name="connsiteY15" fmla="*/ 467099 h 739105"/>
                  <a:gd name="connsiteX16" fmla="*/ 1515496 w 1729808"/>
                  <a:gd name="connsiteY16" fmla="*/ 543299 h 739105"/>
                  <a:gd name="connsiteX17" fmla="*/ 1401196 w 1729808"/>
                  <a:gd name="connsiteY17" fmla="*/ 436143 h 739105"/>
                  <a:gd name="connsiteX18" fmla="*/ 1444058 w 1729808"/>
                  <a:gd name="connsiteY18" fmla="*/ 259931 h 739105"/>
                  <a:gd name="connsiteX19" fmla="*/ 1660752 w 1729808"/>
                  <a:gd name="connsiteY19" fmla="*/ 283743 h 739105"/>
                  <a:gd name="connsiteX20" fmla="*/ 1729808 w 1729808"/>
                  <a:gd name="connsiteY20" fmla="*/ 457574 h 739105"/>
                  <a:gd name="connsiteX21" fmla="*/ 1536927 w 1729808"/>
                  <a:gd name="connsiteY21" fmla="*/ 674268 h 739105"/>
                  <a:gd name="connsiteX22" fmla="*/ 1301183 w 1729808"/>
                  <a:gd name="connsiteY22" fmla="*/ 612356 h 739105"/>
                  <a:gd name="connsiteX23" fmla="*/ 1139258 w 1729808"/>
                  <a:gd name="connsiteY23" fmla="*/ 471862 h 739105"/>
                  <a:gd name="connsiteX24" fmla="*/ 1060677 w 1729808"/>
                  <a:gd name="connsiteY24" fmla="*/ 414712 h 739105"/>
                  <a:gd name="connsiteX25" fmla="*/ 753496 w 1729808"/>
                  <a:gd name="connsiteY25" fmla="*/ 676649 h 739105"/>
                  <a:gd name="connsiteX26" fmla="*/ 293915 w 1729808"/>
                  <a:gd name="connsiteY26" fmla="*/ 721894 h 739105"/>
                  <a:gd name="connsiteX27" fmla="*/ 22452 w 1729808"/>
                  <a:gd name="connsiteY27" fmla="*/ 490911 h 739105"/>
                  <a:gd name="connsiteX0" fmla="*/ 22452 w 1729808"/>
                  <a:gd name="connsiteY0" fmla="*/ 490911 h 739105"/>
                  <a:gd name="connsiteX1" fmla="*/ 81984 w 1729808"/>
                  <a:gd name="connsiteY1" fmla="*/ 309937 h 739105"/>
                  <a:gd name="connsiteX2" fmla="*/ 379639 w 1729808"/>
                  <a:gd name="connsiteY2" fmla="*/ 186112 h 739105"/>
                  <a:gd name="connsiteX3" fmla="*/ 796359 w 1729808"/>
                  <a:gd name="connsiteY3" fmla="*/ 374 h 739105"/>
                  <a:gd name="connsiteX4" fmla="*/ 1182121 w 1729808"/>
                  <a:gd name="connsiteY4" fmla="*/ 195637 h 739105"/>
                  <a:gd name="connsiteX5" fmla="*/ 1410721 w 1729808"/>
                  <a:gd name="connsiteY5" fmla="*/ 543300 h 739105"/>
                  <a:gd name="connsiteX6" fmla="*/ 1627415 w 1729808"/>
                  <a:gd name="connsiteY6" fmla="*/ 500437 h 739105"/>
                  <a:gd name="connsiteX7" fmla="*/ 1563121 w 1729808"/>
                  <a:gd name="connsiteY7" fmla="*/ 340893 h 739105"/>
                  <a:gd name="connsiteX8" fmla="*/ 1463108 w 1729808"/>
                  <a:gd name="connsiteY8" fmla="*/ 402806 h 739105"/>
                  <a:gd name="connsiteX9" fmla="*/ 1503590 w 1729808"/>
                  <a:gd name="connsiteY9" fmla="*/ 488531 h 739105"/>
                  <a:gd name="connsiteX10" fmla="*/ 1567883 w 1729808"/>
                  <a:gd name="connsiteY10" fmla="*/ 471862 h 739105"/>
                  <a:gd name="connsiteX11" fmla="*/ 1563121 w 1729808"/>
                  <a:gd name="connsiteY11" fmla="*/ 414712 h 739105"/>
                  <a:gd name="connsiteX12" fmla="*/ 1529783 w 1729808"/>
                  <a:gd name="connsiteY12" fmla="*/ 462337 h 739105"/>
                  <a:gd name="connsiteX13" fmla="*/ 1498827 w 1729808"/>
                  <a:gd name="connsiteY13" fmla="*/ 424237 h 739105"/>
                  <a:gd name="connsiteX14" fmla="*/ 1544071 w 1729808"/>
                  <a:gd name="connsiteY14" fmla="*/ 378993 h 739105"/>
                  <a:gd name="connsiteX15" fmla="*/ 1598840 w 1729808"/>
                  <a:gd name="connsiteY15" fmla="*/ 467099 h 739105"/>
                  <a:gd name="connsiteX16" fmla="*/ 1515496 w 1729808"/>
                  <a:gd name="connsiteY16" fmla="*/ 543299 h 739105"/>
                  <a:gd name="connsiteX17" fmla="*/ 1401196 w 1729808"/>
                  <a:gd name="connsiteY17" fmla="*/ 436143 h 739105"/>
                  <a:gd name="connsiteX18" fmla="*/ 1444058 w 1729808"/>
                  <a:gd name="connsiteY18" fmla="*/ 259931 h 739105"/>
                  <a:gd name="connsiteX19" fmla="*/ 1660752 w 1729808"/>
                  <a:gd name="connsiteY19" fmla="*/ 283743 h 739105"/>
                  <a:gd name="connsiteX20" fmla="*/ 1729808 w 1729808"/>
                  <a:gd name="connsiteY20" fmla="*/ 457574 h 739105"/>
                  <a:gd name="connsiteX21" fmla="*/ 1536927 w 1729808"/>
                  <a:gd name="connsiteY21" fmla="*/ 674268 h 739105"/>
                  <a:gd name="connsiteX22" fmla="*/ 1301183 w 1729808"/>
                  <a:gd name="connsiteY22" fmla="*/ 612356 h 739105"/>
                  <a:gd name="connsiteX23" fmla="*/ 1139258 w 1729808"/>
                  <a:gd name="connsiteY23" fmla="*/ 471862 h 739105"/>
                  <a:gd name="connsiteX24" fmla="*/ 1060677 w 1729808"/>
                  <a:gd name="connsiteY24" fmla="*/ 414712 h 739105"/>
                  <a:gd name="connsiteX25" fmla="*/ 753496 w 1729808"/>
                  <a:gd name="connsiteY25" fmla="*/ 676649 h 739105"/>
                  <a:gd name="connsiteX26" fmla="*/ 293915 w 1729808"/>
                  <a:gd name="connsiteY26" fmla="*/ 721894 h 739105"/>
                  <a:gd name="connsiteX27" fmla="*/ 22452 w 1729808"/>
                  <a:gd name="connsiteY27" fmla="*/ 490911 h 739105"/>
                  <a:gd name="connsiteX0" fmla="*/ 22452 w 1729808"/>
                  <a:gd name="connsiteY0" fmla="*/ 490911 h 739105"/>
                  <a:gd name="connsiteX1" fmla="*/ 81984 w 1729808"/>
                  <a:gd name="connsiteY1" fmla="*/ 309937 h 739105"/>
                  <a:gd name="connsiteX2" fmla="*/ 379639 w 1729808"/>
                  <a:gd name="connsiteY2" fmla="*/ 186112 h 739105"/>
                  <a:gd name="connsiteX3" fmla="*/ 796359 w 1729808"/>
                  <a:gd name="connsiteY3" fmla="*/ 374 h 739105"/>
                  <a:gd name="connsiteX4" fmla="*/ 1182121 w 1729808"/>
                  <a:gd name="connsiteY4" fmla="*/ 195637 h 739105"/>
                  <a:gd name="connsiteX5" fmla="*/ 1410721 w 1729808"/>
                  <a:gd name="connsiteY5" fmla="*/ 543300 h 739105"/>
                  <a:gd name="connsiteX6" fmla="*/ 1627415 w 1729808"/>
                  <a:gd name="connsiteY6" fmla="*/ 500437 h 739105"/>
                  <a:gd name="connsiteX7" fmla="*/ 1563121 w 1729808"/>
                  <a:gd name="connsiteY7" fmla="*/ 340893 h 739105"/>
                  <a:gd name="connsiteX8" fmla="*/ 1463108 w 1729808"/>
                  <a:gd name="connsiteY8" fmla="*/ 402806 h 739105"/>
                  <a:gd name="connsiteX9" fmla="*/ 1503590 w 1729808"/>
                  <a:gd name="connsiteY9" fmla="*/ 488531 h 739105"/>
                  <a:gd name="connsiteX10" fmla="*/ 1567883 w 1729808"/>
                  <a:gd name="connsiteY10" fmla="*/ 471862 h 739105"/>
                  <a:gd name="connsiteX11" fmla="*/ 1563121 w 1729808"/>
                  <a:gd name="connsiteY11" fmla="*/ 414712 h 739105"/>
                  <a:gd name="connsiteX12" fmla="*/ 1529783 w 1729808"/>
                  <a:gd name="connsiteY12" fmla="*/ 462337 h 739105"/>
                  <a:gd name="connsiteX13" fmla="*/ 1498827 w 1729808"/>
                  <a:gd name="connsiteY13" fmla="*/ 424237 h 739105"/>
                  <a:gd name="connsiteX14" fmla="*/ 1544071 w 1729808"/>
                  <a:gd name="connsiteY14" fmla="*/ 378993 h 739105"/>
                  <a:gd name="connsiteX15" fmla="*/ 1598840 w 1729808"/>
                  <a:gd name="connsiteY15" fmla="*/ 467099 h 739105"/>
                  <a:gd name="connsiteX16" fmla="*/ 1515496 w 1729808"/>
                  <a:gd name="connsiteY16" fmla="*/ 543299 h 739105"/>
                  <a:gd name="connsiteX17" fmla="*/ 1401196 w 1729808"/>
                  <a:gd name="connsiteY17" fmla="*/ 436143 h 739105"/>
                  <a:gd name="connsiteX18" fmla="*/ 1444058 w 1729808"/>
                  <a:gd name="connsiteY18" fmla="*/ 259931 h 739105"/>
                  <a:gd name="connsiteX19" fmla="*/ 1660752 w 1729808"/>
                  <a:gd name="connsiteY19" fmla="*/ 283743 h 739105"/>
                  <a:gd name="connsiteX20" fmla="*/ 1729808 w 1729808"/>
                  <a:gd name="connsiteY20" fmla="*/ 457574 h 739105"/>
                  <a:gd name="connsiteX21" fmla="*/ 1536927 w 1729808"/>
                  <a:gd name="connsiteY21" fmla="*/ 674268 h 739105"/>
                  <a:gd name="connsiteX22" fmla="*/ 1301183 w 1729808"/>
                  <a:gd name="connsiteY22" fmla="*/ 612356 h 739105"/>
                  <a:gd name="connsiteX23" fmla="*/ 1060677 w 1729808"/>
                  <a:gd name="connsiteY23" fmla="*/ 414712 h 739105"/>
                  <a:gd name="connsiteX24" fmla="*/ 753496 w 1729808"/>
                  <a:gd name="connsiteY24" fmla="*/ 676649 h 739105"/>
                  <a:gd name="connsiteX25" fmla="*/ 293915 w 1729808"/>
                  <a:gd name="connsiteY25" fmla="*/ 721894 h 739105"/>
                  <a:gd name="connsiteX26" fmla="*/ 22452 w 1729808"/>
                  <a:gd name="connsiteY26" fmla="*/ 490911 h 739105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536927 w 1729808"/>
                  <a:gd name="connsiteY21" fmla="*/ 674268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536927 w 1729808"/>
                  <a:gd name="connsiteY21" fmla="*/ 674268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536927 w 1729808"/>
                  <a:gd name="connsiteY21" fmla="*/ 674268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625033 w 1729808"/>
                  <a:gd name="connsiteY21" fmla="*/ 643311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625033 w 1729808"/>
                  <a:gd name="connsiteY21" fmla="*/ 643311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29808"/>
                  <a:gd name="connsiteY0" fmla="*/ 490911 h 735448"/>
                  <a:gd name="connsiteX1" fmla="*/ 81984 w 1729808"/>
                  <a:gd name="connsiteY1" fmla="*/ 309937 h 735448"/>
                  <a:gd name="connsiteX2" fmla="*/ 379639 w 1729808"/>
                  <a:gd name="connsiteY2" fmla="*/ 186112 h 735448"/>
                  <a:gd name="connsiteX3" fmla="*/ 796359 w 1729808"/>
                  <a:gd name="connsiteY3" fmla="*/ 374 h 735448"/>
                  <a:gd name="connsiteX4" fmla="*/ 1182121 w 1729808"/>
                  <a:gd name="connsiteY4" fmla="*/ 195637 h 735448"/>
                  <a:gd name="connsiteX5" fmla="*/ 1410721 w 1729808"/>
                  <a:gd name="connsiteY5" fmla="*/ 543300 h 735448"/>
                  <a:gd name="connsiteX6" fmla="*/ 1627415 w 1729808"/>
                  <a:gd name="connsiteY6" fmla="*/ 500437 h 735448"/>
                  <a:gd name="connsiteX7" fmla="*/ 1563121 w 1729808"/>
                  <a:gd name="connsiteY7" fmla="*/ 340893 h 735448"/>
                  <a:gd name="connsiteX8" fmla="*/ 1463108 w 1729808"/>
                  <a:gd name="connsiteY8" fmla="*/ 402806 h 735448"/>
                  <a:gd name="connsiteX9" fmla="*/ 1503590 w 1729808"/>
                  <a:gd name="connsiteY9" fmla="*/ 488531 h 735448"/>
                  <a:gd name="connsiteX10" fmla="*/ 1567883 w 1729808"/>
                  <a:gd name="connsiteY10" fmla="*/ 471862 h 735448"/>
                  <a:gd name="connsiteX11" fmla="*/ 1563121 w 1729808"/>
                  <a:gd name="connsiteY11" fmla="*/ 414712 h 735448"/>
                  <a:gd name="connsiteX12" fmla="*/ 1529783 w 1729808"/>
                  <a:gd name="connsiteY12" fmla="*/ 462337 h 735448"/>
                  <a:gd name="connsiteX13" fmla="*/ 1498827 w 1729808"/>
                  <a:gd name="connsiteY13" fmla="*/ 424237 h 735448"/>
                  <a:gd name="connsiteX14" fmla="*/ 1544071 w 1729808"/>
                  <a:gd name="connsiteY14" fmla="*/ 378993 h 735448"/>
                  <a:gd name="connsiteX15" fmla="*/ 1598840 w 1729808"/>
                  <a:gd name="connsiteY15" fmla="*/ 467099 h 735448"/>
                  <a:gd name="connsiteX16" fmla="*/ 1515496 w 1729808"/>
                  <a:gd name="connsiteY16" fmla="*/ 543299 h 735448"/>
                  <a:gd name="connsiteX17" fmla="*/ 1401196 w 1729808"/>
                  <a:gd name="connsiteY17" fmla="*/ 436143 h 735448"/>
                  <a:gd name="connsiteX18" fmla="*/ 1444058 w 1729808"/>
                  <a:gd name="connsiteY18" fmla="*/ 259931 h 735448"/>
                  <a:gd name="connsiteX19" fmla="*/ 1660752 w 1729808"/>
                  <a:gd name="connsiteY19" fmla="*/ 283743 h 735448"/>
                  <a:gd name="connsiteX20" fmla="*/ 1729808 w 1729808"/>
                  <a:gd name="connsiteY20" fmla="*/ 457574 h 735448"/>
                  <a:gd name="connsiteX21" fmla="*/ 1625033 w 1729808"/>
                  <a:gd name="connsiteY21" fmla="*/ 643311 h 735448"/>
                  <a:gd name="connsiteX22" fmla="*/ 1301183 w 1729808"/>
                  <a:gd name="connsiteY22" fmla="*/ 612356 h 735448"/>
                  <a:gd name="connsiteX23" fmla="*/ 1067821 w 1729808"/>
                  <a:gd name="connsiteY23" fmla="*/ 414712 h 735448"/>
                  <a:gd name="connsiteX24" fmla="*/ 753496 w 1729808"/>
                  <a:gd name="connsiteY24" fmla="*/ 676649 h 735448"/>
                  <a:gd name="connsiteX25" fmla="*/ 293915 w 1729808"/>
                  <a:gd name="connsiteY25" fmla="*/ 721894 h 735448"/>
                  <a:gd name="connsiteX26" fmla="*/ 22452 w 1729808"/>
                  <a:gd name="connsiteY26" fmla="*/ 490911 h 735448"/>
                  <a:gd name="connsiteX0" fmla="*/ 22452 w 1741714"/>
                  <a:gd name="connsiteY0" fmla="*/ 490911 h 735448"/>
                  <a:gd name="connsiteX1" fmla="*/ 81984 w 1741714"/>
                  <a:gd name="connsiteY1" fmla="*/ 309937 h 735448"/>
                  <a:gd name="connsiteX2" fmla="*/ 379639 w 1741714"/>
                  <a:gd name="connsiteY2" fmla="*/ 186112 h 735448"/>
                  <a:gd name="connsiteX3" fmla="*/ 796359 w 1741714"/>
                  <a:gd name="connsiteY3" fmla="*/ 374 h 735448"/>
                  <a:gd name="connsiteX4" fmla="*/ 1182121 w 1741714"/>
                  <a:gd name="connsiteY4" fmla="*/ 195637 h 735448"/>
                  <a:gd name="connsiteX5" fmla="*/ 1410721 w 1741714"/>
                  <a:gd name="connsiteY5" fmla="*/ 543300 h 735448"/>
                  <a:gd name="connsiteX6" fmla="*/ 1627415 w 1741714"/>
                  <a:gd name="connsiteY6" fmla="*/ 500437 h 735448"/>
                  <a:gd name="connsiteX7" fmla="*/ 1563121 w 1741714"/>
                  <a:gd name="connsiteY7" fmla="*/ 340893 h 735448"/>
                  <a:gd name="connsiteX8" fmla="*/ 1463108 w 1741714"/>
                  <a:gd name="connsiteY8" fmla="*/ 402806 h 735448"/>
                  <a:gd name="connsiteX9" fmla="*/ 1503590 w 1741714"/>
                  <a:gd name="connsiteY9" fmla="*/ 488531 h 735448"/>
                  <a:gd name="connsiteX10" fmla="*/ 1567883 w 1741714"/>
                  <a:gd name="connsiteY10" fmla="*/ 471862 h 735448"/>
                  <a:gd name="connsiteX11" fmla="*/ 1563121 w 1741714"/>
                  <a:gd name="connsiteY11" fmla="*/ 414712 h 735448"/>
                  <a:gd name="connsiteX12" fmla="*/ 1529783 w 1741714"/>
                  <a:gd name="connsiteY12" fmla="*/ 462337 h 735448"/>
                  <a:gd name="connsiteX13" fmla="*/ 1498827 w 1741714"/>
                  <a:gd name="connsiteY13" fmla="*/ 424237 h 735448"/>
                  <a:gd name="connsiteX14" fmla="*/ 1544071 w 1741714"/>
                  <a:gd name="connsiteY14" fmla="*/ 378993 h 735448"/>
                  <a:gd name="connsiteX15" fmla="*/ 1598840 w 1741714"/>
                  <a:gd name="connsiteY15" fmla="*/ 467099 h 735448"/>
                  <a:gd name="connsiteX16" fmla="*/ 1515496 w 1741714"/>
                  <a:gd name="connsiteY16" fmla="*/ 543299 h 735448"/>
                  <a:gd name="connsiteX17" fmla="*/ 1401196 w 1741714"/>
                  <a:gd name="connsiteY17" fmla="*/ 436143 h 735448"/>
                  <a:gd name="connsiteX18" fmla="*/ 1444058 w 1741714"/>
                  <a:gd name="connsiteY18" fmla="*/ 259931 h 735448"/>
                  <a:gd name="connsiteX19" fmla="*/ 1660752 w 1741714"/>
                  <a:gd name="connsiteY19" fmla="*/ 283743 h 735448"/>
                  <a:gd name="connsiteX20" fmla="*/ 1741714 w 1741714"/>
                  <a:gd name="connsiteY20" fmla="*/ 450430 h 735448"/>
                  <a:gd name="connsiteX21" fmla="*/ 1625033 w 1741714"/>
                  <a:gd name="connsiteY21" fmla="*/ 643311 h 735448"/>
                  <a:gd name="connsiteX22" fmla="*/ 1301183 w 1741714"/>
                  <a:gd name="connsiteY22" fmla="*/ 612356 h 735448"/>
                  <a:gd name="connsiteX23" fmla="*/ 1067821 w 1741714"/>
                  <a:gd name="connsiteY23" fmla="*/ 414712 h 735448"/>
                  <a:gd name="connsiteX24" fmla="*/ 753496 w 1741714"/>
                  <a:gd name="connsiteY24" fmla="*/ 676649 h 735448"/>
                  <a:gd name="connsiteX25" fmla="*/ 293915 w 1741714"/>
                  <a:gd name="connsiteY25" fmla="*/ 721894 h 735448"/>
                  <a:gd name="connsiteX26" fmla="*/ 22452 w 1741714"/>
                  <a:gd name="connsiteY26" fmla="*/ 490911 h 735448"/>
                  <a:gd name="connsiteX0" fmla="*/ 22452 w 1742179"/>
                  <a:gd name="connsiteY0" fmla="*/ 490911 h 735448"/>
                  <a:gd name="connsiteX1" fmla="*/ 81984 w 1742179"/>
                  <a:gd name="connsiteY1" fmla="*/ 309937 h 735448"/>
                  <a:gd name="connsiteX2" fmla="*/ 379639 w 1742179"/>
                  <a:gd name="connsiteY2" fmla="*/ 186112 h 735448"/>
                  <a:gd name="connsiteX3" fmla="*/ 796359 w 1742179"/>
                  <a:gd name="connsiteY3" fmla="*/ 374 h 735448"/>
                  <a:gd name="connsiteX4" fmla="*/ 1182121 w 1742179"/>
                  <a:gd name="connsiteY4" fmla="*/ 195637 h 735448"/>
                  <a:gd name="connsiteX5" fmla="*/ 1410721 w 1742179"/>
                  <a:gd name="connsiteY5" fmla="*/ 543300 h 735448"/>
                  <a:gd name="connsiteX6" fmla="*/ 1627415 w 1742179"/>
                  <a:gd name="connsiteY6" fmla="*/ 500437 h 735448"/>
                  <a:gd name="connsiteX7" fmla="*/ 1563121 w 1742179"/>
                  <a:gd name="connsiteY7" fmla="*/ 340893 h 735448"/>
                  <a:gd name="connsiteX8" fmla="*/ 1463108 w 1742179"/>
                  <a:gd name="connsiteY8" fmla="*/ 402806 h 735448"/>
                  <a:gd name="connsiteX9" fmla="*/ 1503590 w 1742179"/>
                  <a:gd name="connsiteY9" fmla="*/ 488531 h 735448"/>
                  <a:gd name="connsiteX10" fmla="*/ 1567883 w 1742179"/>
                  <a:gd name="connsiteY10" fmla="*/ 471862 h 735448"/>
                  <a:gd name="connsiteX11" fmla="*/ 1563121 w 1742179"/>
                  <a:gd name="connsiteY11" fmla="*/ 414712 h 735448"/>
                  <a:gd name="connsiteX12" fmla="*/ 1529783 w 1742179"/>
                  <a:gd name="connsiteY12" fmla="*/ 462337 h 735448"/>
                  <a:gd name="connsiteX13" fmla="*/ 1498827 w 1742179"/>
                  <a:gd name="connsiteY13" fmla="*/ 424237 h 735448"/>
                  <a:gd name="connsiteX14" fmla="*/ 1544071 w 1742179"/>
                  <a:gd name="connsiteY14" fmla="*/ 378993 h 735448"/>
                  <a:gd name="connsiteX15" fmla="*/ 1598840 w 1742179"/>
                  <a:gd name="connsiteY15" fmla="*/ 467099 h 735448"/>
                  <a:gd name="connsiteX16" fmla="*/ 1515496 w 1742179"/>
                  <a:gd name="connsiteY16" fmla="*/ 543299 h 735448"/>
                  <a:gd name="connsiteX17" fmla="*/ 1401196 w 1742179"/>
                  <a:gd name="connsiteY17" fmla="*/ 436143 h 735448"/>
                  <a:gd name="connsiteX18" fmla="*/ 1444058 w 1742179"/>
                  <a:gd name="connsiteY18" fmla="*/ 259931 h 735448"/>
                  <a:gd name="connsiteX19" fmla="*/ 1660752 w 1742179"/>
                  <a:gd name="connsiteY19" fmla="*/ 283743 h 735448"/>
                  <a:gd name="connsiteX20" fmla="*/ 1741714 w 1742179"/>
                  <a:gd name="connsiteY20" fmla="*/ 450430 h 735448"/>
                  <a:gd name="connsiteX21" fmla="*/ 1625033 w 1742179"/>
                  <a:gd name="connsiteY21" fmla="*/ 643311 h 735448"/>
                  <a:gd name="connsiteX22" fmla="*/ 1301183 w 1742179"/>
                  <a:gd name="connsiteY22" fmla="*/ 612356 h 735448"/>
                  <a:gd name="connsiteX23" fmla="*/ 1067821 w 1742179"/>
                  <a:gd name="connsiteY23" fmla="*/ 414712 h 735448"/>
                  <a:gd name="connsiteX24" fmla="*/ 753496 w 1742179"/>
                  <a:gd name="connsiteY24" fmla="*/ 676649 h 735448"/>
                  <a:gd name="connsiteX25" fmla="*/ 293915 w 1742179"/>
                  <a:gd name="connsiteY25" fmla="*/ 721894 h 735448"/>
                  <a:gd name="connsiteX26" fmla="*/ 22452 w 1742179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44058 w 1743057"/>
                  <a:gd name="connsiteY18" fmla="*/ 259931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44058 w 1743057"/>
                  <a:gd name="connsiteY18" fmla="*/ 259931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44058 w 1743057"/>
                  <a:gd name="connsiteY18" fmla="*/ 259931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401196 w 1743057"/>
                  <a:gd name="connsiteY17" fmla="*/ 436143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63121 w 1743057"/>
                  <a:gd name="connsiteY7" fmla="*/ 340893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55977 w 1743057"/>
                  <a:gd name="connsiteY7" fmla="*/ 348037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057"/>
                  <a:gd name="connsiteY0" fmla="*/ 490911 h 735448"/>
                  <a:gd name="connsiteX1" fmla="*/ 81984 w 1743057"/>
                  <a:gd name="connsiteY1" fmla="*/ 309937 h 735448"/>
                  <a:gd name="connsiteX2" fmla="*/ 379639 w 1743057"/>
                  <a:gd name="connsiteY2" fmla="*/ 186112 h 735448"/>
                  <a:gd name="connsiteX3" fmla="*/ 796359 w 1743057"/>
                  <a:gd name="connsiteY3" fmla="*/ 374 h 735448"/>
                  <a:gd name="connsiteX4" fmla="*/ 1182121 w 1743057"/>
                  <a:gd name="connsiteY4" fmla="*/ 195637 h 735448"/>
                  <a:gd name="connsiteX5" fmla="*/ 1410721 w 1743057"/>
                  <a:gd name="connsiteY5" fmla="*/ 543300 h 735448"/>
                  <a:gd name="connsiteX6" fmla="*/ 1627415 w 1743057"/>
                  <a:gd name="connsiteY6" fmla="*/ 500437 h 735448"/>
                  <a:gd name="connsiteX7" fmla="*/ 1555977 w 1743057"/>
                  <a:gd name="connsiteY7" fmla="*/ 348037 h 735448"/>
                  <a:gd name="connsiteX8" fmla="*/ 1463108 w 1743057"/>
                  <a:gd name="connsiteY8" fmla="*/ 402806 h 735448"/>
                  <a:gd name="connsiteX9" fmla="*/ 1503590 w 1743057"/>
                  <a:gd name="connsiteY9" fmla="*/ 488531 h 735448"/>
                  <a:gd name="connsiteX10" fmla="*/ 1567883 w 1743057"/>
                  <a:gd name="connsiteY10" fmla="*/ 471862 h 735448"/>
                  <a:gd name="connsiteX11" fmla="*/ 1563121 w 1743057"/>
                  <a:gd name="connsiteY11" fmla="*/ 414712 h 735448"/>
                  <a:gd name="connsiteX12" fmla="*/ 1529783 w 1743057"/>
                  <a:gd name="connsiteY12" fmla="*/ 462337 h 735448"/>
                  <a:gd name="connsiteX13" fmla="*/ 1498827 w 1743057"/>
                  <a:gd name="connsiteY13" fmla="*/ 424237 h 735448"/>
                  <a:gd name="connsiteX14" fmla="*/ 1544071 w 1743057"/>
                  <a:gd name="connsiteY14" fmla="*/ 378993 h 735448"/>
                  <a:gd name="connsiteX15" fmla="*/ 1598840 w 1743057"/>
                  <a:gd name="connsiteY15" fmla="*/ 467099 h 735448"/>
                  <a:gd name="connsiteX16" fmla="*/ 1515496 w 1743057"/>
                  <a:gd name="connsiteY16" fmla="*/ 543299 h 735448"/>
                  <a:gd name="connsiteX17" fmla="*/ 1396434 w 1743057"/>
                  <a:gd name="connsiteY17" fmla="*/ 452812 h 735448"/>
                  <a:gd name="connsiteX18" fmla="*/ 1439296 w 1743057"/>
                  <a:gd name="connsiteY18" fmla="*/ 250406 h 735448"/>
                  <a:gd name="connsiteX19" fmla="*/ 1660752 w 1743057"/>
                  <a:gd name="connsiteY19" fmla="*/ 283743 h 735448"/>
                  <a:gd name="connsiteX20" fmla="*/ 1741714 w 1743057"/>
                  <a:gd name="connsiteY20" fmla="*/ 450430 h 735448"/>
                  <a:gd name="connsiteX21" fmla="*/ 1591695 w 1743057"/>
                  <a:gd name="connsiteY21" fmla="*/ 657599 h 735448"/>
                  <a:gd name="connsiteX22" fmla="*/ 1301183 w 1743057"/>
                  <a:gd name="connsiteY22" fmla="*/ 612356 h 735448"/>
                  <a:gd name="connsiteX23" fmla="*/ 1067821 w 1743057"/>
                  <a:gd name="connsiteY23" fmla="*/ 414712 h 735448"/>
                  <a:gd name="connsiteX24" fmla="*/ 753496 w 1743057"/>
                  <a:gd name="connsiteY24" fmla="*/ 676649 h 735448"/>
                  <a:gd name="connsiteX25" fmla="*/ 293915 w 1743057"/>
                  <a:gd name="connsiteY25" fmla="*/ 721894 h 735448"/>
                  <a:gd name="connsiteX26" fmla="*/ 22452 w 1743057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43299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43299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598840 w 1743563"/>
                  <a:gd name="connsiteY15" fmla="*/ 46709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63121 w 1743563"/>
                  <a:gd name="connsiteY11" fmla="*/ 414712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48833 w 1743563"/>
                  <a:gd name="connsiteY11" fmla="*/ 417093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48833 w 1743563"/>
                  <a:gd name="connsiteY11" fmla="*/ 417093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43563"/>
                  <a:gd name="connsiteY0" fmla="*/ 490911 h 735448"/>
                  <a:gd name="connsiteX1" fmla="*/ 81984 w 1743563"/>
                  <a:gd name="connsiteY1" fmla="*/ 309937 h 735448"/>
                  <a:gd name="connsiteX2" fmla="*/ 379639 w 1743563"/>
                  <a:gd name="connsiteY2" fmla="*/ 186112 h 735448"/>
                  <a:gd name="connsiteX3" fmla="*/ 796359 w 1743563"/>
                  <a:gd name="connsiteY3" fmla="*/ 374 h 735448"/>
                  <a:gd name="connsiteX4" fmla="*/ 1182121 w 1743563"/>
                  <a:gd name="connsiteY4" fmla="*/ 195637 h 735448"/>
                  <a:gd name="connsiteX5" fmla="*/ 1410721 w 1743563"/>
                  <a:gd name="connsiteY5" fmla="*/ 543300 h 735448"/>
                  <a:gd name="connsiteX6" fmla="*/ 1627415 w 1743563"/>
                  <a:gd name="connsiteY6" fmla="*/ 500437 h 735448"/>
                  <a:gd name="connsiteX7" fmla="*/ 1555977 w 1743563"/>
                  <a:gd name="connsiteY7" fmla="*/ 348037 h 735448"/>
                  <a:gd name="connsiteX8" fmla="*/ 1463108 w 1743563"/>
                  <a:gd name="connsiteY8" fmla="*/ 402806 h 735448"/>
                  <a:gd name="connsiteX9" fmla="*/ 1503590 w 1743563"/>
                  <a:gd name="connsiteY9" fmla="*/ 488531 h 735448"/>
                  <a:gd name="connsiteX10" fmla="*/ 1567883 w 1743563"/>
                  <a:gd name="connsiteY10" fmla="*/ 471862 h 735448"/>
                  <a:gd name="connsiteX11" fmla="*/ 1548833 w 1743563"/>
                  <a:gd name="connsiteY11" fmla="*/ 417093 h 735448"/>
                  <a:gd name="connsiteX12" fmla="*/ 1529783 w 1743563"/>
                  <a:gd name="connsiteY12" fmla="*/ 462337 h 735448"/>
                  <a:gd name="connsiteX13" fmla="*/ 1498827 w 1743563"/>
                  <a:gd name="connsiteY13" fmla="*/ 424237 h 735448"/>
                  <a:gd name="connsiteX14" fmla="*/ 1544071 w 1743563"/>
                  <a:gd name="connsiteY14" fmla="*/ 378993 h 735448"/>
                  <a:gd name="connsiteX15" fmla="*/ 1603602 w 1743563"/>
                  <a:gd name="connsiteY15" fmla="*/ 448049 h 735448"/>
                  <a:gd name="connsiteX16" fmla="*/ 1515496 w 1743563"/>
                  <a:gd name="connsiteY16" fmla="*/ 536155 h 735448"/>
                  <a:gd name="connsiteX17" fmla="*/ 1396434 w 1743563"/>
                  <a:gd name="connsiteY17" fmla="*/ 452812 h 735448"/>
                  <a:gd name="connsiteX18" fmla="*/ 1439296 w 1743563"/>
                  <a:gd name="connsiteY18" fmla="*/ 250406 h 735448"/>
                  <a:gd name="connsiteX19" fmla="*/ 1660752 w 1743563"/>
                  <a:gd name="connsiteY19" fmla="*/ 283743 h 735448"/>
                  <a:gd name="connsiteX20" fmla="*/ 1741714 w 1743563"/>
                  <a:gd name="connsiteY20" fmla="*/ 450430 h 735448"/>
                  <a:gd name="connsiteX21" fmla="*/ 1591695 w 1743563"/>
                  <a:gd name="connsiteY21" fmla="*/ 657599 h 735448"/>
                  <a:gd name="connsiteX22" fmla="*/ 1301183 w 1743563"/>
                  <a:gd name="connsiteY22" fmla="*/ 612356 h 735448"/>
                  <a:gd name="connsiteX23" fmla="*/ 1067821 w 1743563"/>
                  <a:gd name="connsiteY23" fmla="*/ 414712 h 735448"/>
                  <a:gd name="connsiteX24" fmla="*/ 753496 w 1743563"/>
                  <a:gd name="connsiteY24" fmla="*/ 676649 h 735448"/>
                  <a:gd name="connsiteX25" fmla="*/ 293915 w 1743563"/>
                  <a:gd name="connsiteY25" fmla="*/ 721894 h 735448"/>
                  <a:gd name="connsiteX26" fmla="*/ 22452 w 1743563"/>
                  <a:gd name="connsiteY26" fmla="*/ 490911 h 735448"/>
                  <a:gd name="connsiteX0" fmla="*/ 22452 w 1732150"/>
                  <a:gd name="connsiteY0" fmla="*/ 490911 h 735448"/>
                  <a:gd name="connsiteX1" fmla="*/ 81984 w 1732150"/>
                  <a:gd name="connsiteY1" fmla="*/ 309937 h 735448"/>
                  <a:gd name="connsiteX2" fmla="*/ 379639 w 1732150"/>
                  <a:gd name="connsiteY2" fmla="*/ 186112 h 735448"/>
                  <a:gd name="connsiteX3" fmla="*/ 796359 w 1732150"/>
                  <a:gd name="connsiteY3" fmla="*/ 374 h 735448"/>
                  <a:gd name="connsiteX4" fmla="*/ 1182121 w 1732150"/>
                  <a:gd name="connsiteY4" fmla="*/ 195637 h 735448"/>
                  <a:gd name="connsiteX5" fmla="*/ 1410721 w 1732150"/>
                  <a:gd name="connsiteY5" fmla="*/ 543300 h 735448"/>
                  <a:gd name="connsiteX6" fmla="*/ 1627415 w 1732150"/>
                  <a:gd name="connsiteY6" fmla="*/ 500437 h 735448"/>
                  <a:gd name="connsiteX7" fmla="*/ 1555977 w 1732150"/>
                  <a:gd name="connsiteY7" fmla="*/ 348037 h 735448"/>
                  <a:gd name="connsiteX8" fmla="*/ 1463108 w 1732150"/>
                  <a:gd name="connsiteY8" fmla="*/ 402806 h 735448"/>
                  <a:gd name="connsiteX9" fmla="*/ 1503590 w 1732150"/>
                  <a:gd name="connsiteY9" fmla="*/ 488531 h 735448"/>
                  <a:gd name="connsiteX10" fmla="*/ 1567883 w 1732150"/>
                  <a:gd name="connsiteY10" fmla="*/ 471862 h 735448"/>
                  <a:gd name="connsiteX11" fmla="*/ 1548833 w 1732150"/>
                  <a:gd name="connsiteY11" fmla="*/ 417093 h 735448"/>
                  <a:gd name="connsiteX12" fmla="*/ 1529783 w 1732150"/>
                  <a:gd name="connsiteY12" fmla="*/ 462337 h 735448"/>
                  <a:gd name="connsiteX13" fmla="*/ 1498827 w 1732150"/>
                  <a:gd name="connsiteY13" fmla="*/ 424237 h 735448"/>
                  <a:gd name="connsiteX14" fmla="*/ 1544071 w 1732150"/>
                  <a:gd name="connsiteY14" fmla="*/ 378993 h 735448"/>
                  <a:gd name="connsiteX15" fmla="*/ 1603602 w 1732150"/>
                  <a:gd name="connsiteY15" fmla="*/ 448049 h 735448"/>
                  <a:gd name="connsiteX16" fmla="*/ 1515496 w 1732150"/>
                  <a:gd name="connsiteY16" fmla="*/ 536155 h 735448"/>
                  <a:gd name="connsiteX17" fmla="*/ 1396434 w 1732150"/>
                  <a:gd name="connsiteY17" fmla="*/ 452812 h 735448"/>
                  <a:gd name="connsiteX18" fmla="*/ 1439296 w 1732150"/>
                  <a:gd name="connsiteY18" fmla="*/ 250406 h 735448"/>
                  <a:gd name="connsiteX19" fmla="*/ 1660752 w 1732150"/>
                  <a:gd name="connsiteY19" fmla="*/ 283743 h 735448"/>
                  <a:gd name="connsiteX20" fmla="*/ 1729808 w 1732150"/>
                  <a:gd name="connsiteY20" fmla="*/ 467098 h 735448"/>
                  <a:gd name="connsiteX21" fmla="*/ 1591695 w 1732150"/>
                  <a:gd name="connsiteY21" fmla="*/ 657599 h 735448"/>
                  <a:gd name="connsiteX22" fmla="*/ 1301183 w 1732150"/>
                  <a:gd name="connsiteY22" fmla="*/ 612356 h 735448"/>
                  <a:gd name="connsiteX23" fmla="*/ 1067821 w 1732150"/>
                  <a:gd name="connsiteY23" fmla="*/ 414712 h 735448"/>
                  <a:gd name="connsiteX24" fmla="*/ 753496 w 1732150"/>
                  <a:gd name="connsiteY24" fmla="*/ 676649 h 735448"/>
                  <a:gd name="connsiteX25" fmla="*/ 293915 w 1732150"/>
                  <a:gd name="connsiteY25" fmla="*/ 721894 h 735448"/>
                  <a:gd name="connsiteX26" fmla="*/ 22452 w 1732150"/>
                  <a:gd name="connsiteY26" fmla="*/ 490911 h 735448"/>
                  <a:gd name="connsiteX0" fmla="*/ 22452 w 1730297"/>
                  <a:gd name="connsiteY0" fmla="*/ 490911 h 735448"/>
                  <a:gd name="connsiteX1" fmla="*/ 81984 w 1730297"/>
                  <a:gd name="connsiteY1" fmla="*/ 309937 h 735448"/>
                  <a:gd name="connsiteX2" fmla="*/ 379639 w 1730297"/>
                  <a:gd name="connsiteY2" fmla="*/ 186112 h 735448"/>
                  <a:gd name="connsiteX3" fmla="*/ 796359 w 1730297"/>
                  <a:gd name="connsiteY3" fmla="*/ 374 h 735448"/>
                  <a:gd name="connsiteX4" fmla="*/ 1182121 w 1730297"/>
                  <a:gd name="connsiteY4" fmla="*/ 195637 h 735448"/>
                  <a:gd name="connsiteX5" fmla="*/ 1410721 w 1730297"/>
                  <a:gd name="connsiteY5" fmla="*/ 543300 h 735448"/>
                  <a:gd name="connsiteX6" fmla="*/ 1627415 w 1730297"/>
                  <a:gd name="connsiteY6" fmla="*/ 500437 h 735448"/>
                  <a:gd name="connsiteX7" fmla="*/ 1555977 w 1730297"/>
                  <a:gd name="connsiteY7" fmla="*/ 348037 h 735448"/>
                  <a:gd name="connsiteX8" fmla="*/ 1463108 w 1730297"/>
                  <a:gd name="connsiteY8" fmla="*/ 402806 h 735448"/>
                  <a:gd name="connsiteX9" fmla="*/ 1503590 w 1730297"/>
                  <a:gd name="connsiteY9" fmla="*/ 488531 h 735448"/>
                  <a:gd name="connsiteX10" fmla="*/ 1567883 w 1730297"/>
                  <a:gd name="connsiteY10" fmla="*/ 471862 h 735448"/>
                  <a:gd name="connsiteX11" fmla="*/ 1548833 w 1730297"/>
                  <a:gd name="connsiteY11" fmla="*/ 417093 h 735448"/>
                  <a:gd name="connsiteX12" fmla="*/ 1529783 w 1730297"/>
                  <a:gd name="connsiteY12" fmla="*/ 462337 h 735448"/>
                  <a:gd name="connsiteX13" fmla="*/ 1498827 w 1730297"/>
                  <a:gd name="connsiteY13" fmla="*/ 424237 h 735448"/>
                  <a:gd name="connsiteX14" fmla="*/ 1544071 w 1730297"/>
                  <a:gd name="connsiteY14" fmla="*/ 378993 h 735448"/>
                  <a:gd name="connsiteX15" fmla="*/ 1603602 w 1730297"/>
                  <a:gd name="connsiteY15" fmla="*/ 448049 h 735448"/>
                  <a:gd name="connsiteX16" fmla="*/ 1515496 w 1730297"/>
                  <a:gd name="connsiteY16" fmla="*/ 536155 h 735448"/>
                  <a:gd name="connsiteX17" fmla="*/ 1396434 w 1730297"/>
                  <a:gd name="connsiteY17" fmla="*/ 452812 h 735448"/>
                  <a:gd name="connsiteX18" fmla="*/ 1439296 w 1730297"/>
                  <a:gd name="connsiteY18" fmla="*/ 250406 h 735448"/>
                  <a:gd name="connsiteX19" fmla="*/ 1660752 w 1730297"/>
                  <a:gd name="connsiteY19" fmla="*/ 283743 h 735448"/>
                  <a:gd name="connsiteX20" fmla="*/ 1729808 w 1730297"/>
                  <a:gd name="connsiteY20" fmla="*/ 467098 h 735448"/>
                  <a:gd name="connsiteX21" fmla="*/ 1591695 w 1730297"/>
                  <a:gd name="connsiteY21" fmla="*/ 657599 h 735448"/>
                  <a:gd name="connsiteX22" fmla="*/ 1301183 w 1730297"/>
                  <a:gd name="connsiteY22" fmla="*/ 612356 h 735448"/>
                  <a:gd name="connsiteX23" fmla="*/ 1067821 w 1730297"/>
                  <a:gd name="connsiteY23" fmla="*/ 414712 h 735448"/>
                  <a:gd name="connsiteX24" fmla="*/ 753496 w 1730297"/>
                  <a:gd name="connsiteY24" fmla="*/ 676649 h 735448"/>
                  <a:gd name="connsiteX25" fmla="*/ 293915 w 1730297"/>
                  <a:gd name="connsiteY25" fmla="*/ 721894 h 735448"/>
                  <a:gd name="connsiteX26" fmla="*/ 22452 w 1730297"/>
                  <a:gd name="connsiteY26" fmla="*/ 490911 h 735448"/>
                  <a:gd name="connsiteX0" fmla="*/ 22452 w 1730297"/>
                  <a:gd name="connsiteY0" fmla="*/ 490911 h 735448"/>
                  <a:gd name="connsiteX1" fmla="*/ 81984 w 1730297"/>
                  <a:gd name="connsiteY1" fmla="*/ 309937 h 735448"/>
                  <a:gd name="connsiteX2" fmla="*/ 379639 w 1730297"/>
                  <a:gd name="connsiteY2" fmla="*/ 186112 h 735448"/>
                  <a:gd name="connsiteX3" fmla="*/ 796359 w 1730297"/>
                  <a:gd name="connsiteY3" fmla="*/ 374 h 735448"/>
                  <a:gd name="connsiteX4" fmla="*/ 1182121 w 1730297"/>
                  <a:gd name="connsiteY4" fmla="*/ 195637 h 735448"/>
                  <a:gd name="connsiteX5" fmla="*/ 1410721 w 1730297"/>
                  <a:gd name="connsiteY5" fmla="*/ 543300 h 735448"/>
                  <a:gd name="connsiteX6" fmla="*/ 1627415 w 1730297"/>
                  <a:gd name="connsiteY6" fmla="*/ 500437 h 735448"/>
                  <a:gd name="connsiteX7" fmla="*/ 1555977 w 1730297"/>
                  <a:gd name="connsiteY7" fmla="*/ 348037 h 735448"/>
                  <a:gd name="connsiteX8" fmla="*/ 1463108 w 1730297"/>
                  <a:gd name="connsiteY8" fmla="*/ 402806 h 735448"/>
                  <a:gd name="connsiteX9" fmla="*/ 1503590 w 1730297"/>
                  <a:gd name="connsiteY9" fmla="*/ 488531 h 735448"/>
                  <a:gd name="connsiteX10" fmla="*/ 1567883 w 1730297"/>
                  <a:gd name="connsiteY10" fmla="*/ 471862 h 735448"/>
                  <a:gd name="connsiteX11" fmla="*/ 1548833 w 1730297"/>
                  <a:gd name="connsiteY11" fmla="*/ 417093 h 735448"/>
                  <a:gd name="connsiteX12" fmla="*/ 1529783 w 1730297"/>
                  <a:gd name="connsiteY12" fmla="*/ 462337 h 735448"/>
                  <a:gd name="connsiteX13" fmla="*/ 1498827 w 1730297"/>
                  <a:gd name="connsiteY13" fmla="*/ 424237 h 735448"/>
                  <a:gd name="connsiteX14" fmla="*/ 1544071 w 1730297"/>
                  <a:gd name="connsiteY14" fmla="*/ 378993 h 735448"/>
                  <a:gd name="connsiteX15" fmla="*/ 1603602 w 1730297"/>
                  <a:gd name="connsiteY15" fmla="*/ 448049 h 735448"/>
                  <a:gd name="connsiteX16" fmla="*/ 1515496 w 1730297"/>
                  <a:gd name="connsiteY16" fmla="*/ 536155 h 735448"/>
                  <a:gd name="connsiteX17" fmla="*/ 1396434 w 1730297"/>
                  <a:gd name="connsiteY17" fmla="*/ 452812 h 735448"/>
                  <a:gd name="connsiteX18" fmla="*/ 1439296 w 1730297"/>
                  <a:gd name="connsiteY18" fmla="*/ 250406 h 735448"/>
                  <a:gd name="connsiteX19" fmla="*/ 1660752 w 1730297"/>
                  <a:gd name="connsiteY19" fmla="*/ 283743 h 735448"/>
                  <a:gd name="connsiteX20" fmla="*/ 1729808 w 1730297"/>
                  <a:gd name="connsiteY20" fmla="*/ 467098 h 735448"/>
                  <a:gd name="connsiteX21" fmla="*/ 1591695 w 1730297"/>
                  <a:gd name="connsiteY21" fmla="*/ 657599 h 735448"/>
                  <a:gd name="connsiteX22" fmla="*/ 1301183 w 1730297"/>
                  <a:gd name="connsiteY22" fmla="*/ 612356 h 735448"/>
                  <a:gd name="connsiteX23" fmla="*/ 1067821 w 1730297"/>
                  <a:gd name="connsiteY23" fmla="*/ 414712 h 735448"/>
                  <a:gd name="connsiteX24" fmla="*/ 753496 w 1730297"/>
                  <a:gd name="connsiteY24" fmla="*/ 676649 h 735448"/>
                  <a:gd name="connsiteX25" fmla="*/ 293915 w 1730297"/>
                  <a:gd name="connsiteY25" fmla="*/ 721894 h 735448"/>
                  <a:gd name="connsiteX26" fmla="*/ 22452 w 1730297"/>
                  <a:gd name="connsiteY26" fmla="*/ 490911 h 735448"/>
                  <a:gd name="connsiteX0" fmla="*/ 22452 w 1730297"/>
                  <a:gd name="connsiteY0" fmla="*/ 490911 h 735448"/>
                  <a:gd name="connsiteX1" fmla="*/ 81984 w 1730297"/>
                  <a:gd name="connsiteY1" fmla="*/ 309937 h 735448"/>
                  <a:gd name="connsiteX2" fmla="*/ 379639 w 1730297"/>
                  <a:gd name="connsiteY2" fmla="*/ 186112 h 735448"/>
                  <a:gd name="connsiteX3" fmla="*/ 796359 w 1730297"/>
                  <a:gd name="connsiteY3" fmla="*/ 374 h 735448"/>
                  <a:gd name="connsiteX4" fmla="*/ 1182121 w 1730297"/>
                  <a:gd name="connsiteY4" fmla="*/ 195637 h 735448"/>
                  <a:gd name="connsiteX5" fmla="*/ 1410721 w 1730297"/>
                  <a:gd name="connsiteY5" fmla="*/ 543300 h 735448"/>
                  <a:gd name="connsiteX6" fmla="*/ 1627415 w 1730297"/>
                  <a:gd name="connsiteY6" fmla="*/ 500437 h 735448"/>
                  <a:gd name="connsiteX7" fmla="*/ 1555977 w 1730297"/>
                  <a:gd name="connsiteY7" fmla="*/ 348037 h 735448"/>
                  <a:gd name="connsiteX8" fmla="*/ 1463108 w 1730297"/>
                  <a:gd name="connsiteY8" fmla="*/ 402806 h 735448"/>
                  <a:gd name="connsiteX9" fmla="*/ 1503590 w 1730297"/>
                  <a:gd name="connsiteY9" fmla="*/ 488531 h 735448"/>
                  <a:gd name="connsiteX10" fmla="*/ 1567883 w 1730297"/>
                  <a:gd name="connsiteY10" fmla="*/ 471862 h 735448"/>
                  <a:gd name="connsiteX11" fmla="*/ 1548833 w 1730297"/>
                  <a:gd name="connsiteY11" fmla="*/ 417093 h 735448"/>
                  <a:gd name="connsiteX12" fmla="*/ 1529783 w 1730297"/>
                  <a:gd name="connsiteY12" fmla="*/ 462337 h 735448"/>
                  <a:gd name="connsiteX13" fmla="*/ 1498827 w 1730297"/>
                  <a:gd name="connsiteY13" fmla="*/ 424237 h 735448"/>
                  <a:gd name="connsiteX14" fmla="*/ 1544071 w 1730297"/>
                  <a:gd name="connsiteY14" fmla="*/ 378993 h 735448"/>
                  <a:gd name="connsiteX15" fmla="*/ 1603602 w 1730297"/>
                  <a:gd name="connsiteY15" fmla="*/ 448049 h 735448"/>
                  <a:gd name="connsiteX16" fmla="*/ 1515496 w 1730297"/>
                  <a:gd name="connsiteY16" fmla="*/ 536155 h 735448"/>
                  <a:gd name="connsiteX17" fmla="*/ 1396434 w 1730297"/>
                  <a:gd name="connsiteY17" fmla="*/ 452812 h 735448"/>
                  <a:gd name="connsiteX18" fmla="*/ 1439296 w 1730297"/>
                  <a:gd name="connsiteY18" fmla="*/ 250406 h 735448"/>
                  <a:gd name="connsiteX19" fmla="*/ 1660752 w 1730297"/>
                  <a:gd name="connsiteY19" fmla="*/ 283743 h 735448"/>
                  <a:gd name="connsiteX20" fmla="*/ 1729808 w 1730297"/>
                  <a:gd name="connsiteY20" fmla="*/ 467098 h 735448"/>
                  <a:gd name="connsiteX21" fmla="*/ 1591695 w 1730297"/>
                  <a:gd name="connsiteY21" fmla="*/ 657599 h 735448"/>
                  <a:gd name="connsiteX22" fmla="*/ 1301183 w 1730297"/>
                  <a:gd name="connsiteY22" fmla="*/ 612356 h 735448"/>
                  <a:gd name="connsiteX23" fmla="*/ 1067821 w 1730297"/>
                  <a:gd name="connsiteY23" fmla="*/ 414712 h 735448"/>
                  <a:gd name="connsiteX24" fmla="*/ 753496 w 1730297"/>
                  <a:gd name="connsiteY24" fmla="*/ 676649 h 735448"/>
                  <a:gd name="connsiteX25" fmla="*/ 293915 w 1730297"/>
                  <a:gd name="connsiteY25" fmla="*/ 721894 h 735448"/>
                  <a:gd name="connsiteX26" fmla="*/ 22452 w 1730297"/>
                  <a:gd name="connsiteY26" fmla="*/ 490911 h 735448"/>
                  <a:gd name="connsiteX0" fmla="*/ 22452 w 1730273"/>
                  <a:gd name="connsiteY0" fmla="*/ 490911 h 735448"/>
                  <a:gd name="connsiteX1" fmla="*/ 81984 w 1730273"/>
                  <a:gd name="connsiteY1" fmla="*/ 309937 h 735448"/>
                  <a:gd name="connsiteX2" fmla="*/ 379639 w 1730273"/>
                  <a:gd name="connsiteY2" fmla="*/ 186112 h 735448"/>
                  <a:gd name="connsiteX3" fmla="*/ 796359 w 1730273"/>
                  <a:gd name="connsiteY3" fmla="*/ 374 h 735448"/>
                  <a:gd name="connsiteX4" fmla="*/ 1182121 w 1730273"/>
                  <a:gd name="connsiteY4" fmla="*/ 195637 h 735448"/>
                  <a:gd name="connsiteX5" fmla="*/ 1410721 w 1730273"/>
                  <a:gd name="connsiteY5" fmla="*/ 543300 h 735448"/>
                  <a:gd name="connsiteX6" fmla="*/ 1627415 w 1730273"/>
                  <a:gd name="connsiteY6" fmla="*/ 500437 h 735448"/>
                  <a:gd name="connsiteX7" fmla="*/ 1555977 w 1730273"/>
                  <a:gd name="connsiteY7" fmla="*/ 348037 h 735448"/>
                  <a:gd name="connsiteX8" fmla="*/ 1463108 w 1730273"/>
                  <a:gd name="connsiteY8" fmla="*/ 402806 h 735448"/>
                  <a:gd name="connsiteX9" fmla="*/ 1503590 w 1730273"/>
                  <a:gd name="connsiteY9" fmla="*/ 488531 h 735448"/>
                  <a:gd name="connsiteX10" fmla="*/ 1567883 w 1730273"/>
                  <a:gd name="connsiteY10" fmla="*/ 471862 h 735448"/>
                  <a:gd name="connsiteX11" fmla="*/ 1548833 w 1730273"/>
                  <a:gd name="connsiteY11" fmla="*/ 417093 h 735448"/>
                  <a:gd name="connsiteX12" fmla="*/ 1529783 w 1730273"/>
                  <a:gd name="connsiteY12" fmla="*/ 462337 h 735448"/>
                  <a:gd name="connsiteX13" fmla="*/ 1498827 w 1730273"/>
                  <a:gd name="connsiteY13" fmla="*/ 424237 h 735448"/>
                  <a:gd name="connsiteX14" fmla="*/ 1544071 w 1730273"/>
                  <a:gd name="connsiteY14" fmla="*/ 378993 h 735448"/>
                  <a:gd name="connsiteX15" fmla="*/ 1603602 w 1730273"/>
                  <a:gd name="connsiteY15" fmla="*/ 448049 h 735448"/>
                  <a:gd name="connsiteX16" fmla="*/ 1515496 w 1730273"/>
                  <a:gd name="connsiteY16" fmla="*/ 536155 h 735448"/>
                  <a:gd name="connsiteX17" fmla="*/ 1396434 w 1730273"/>
                  <a:gd name="connsiteY17" fmla="*/ 452812 h 735448"/>
                  <a:gd name="connsiteX18" fmla="*/ 1448821 w 1730273"/>
                  <a:gd name="connsiteY18" fmla="*/ 267075 h 735448"/>
                  <a:gd name="connsiteX19" fmla="*/ 1660752 w 1730273"/>
                  <a:gd name="connsiteY19" fmla="*/ 283743 h 735448"/>
                  <a:gd name="connsiteX20" fmla="*/ 1729808 w 1730273"/>
                  <a:gd name="connsiteY20" fmla="*/ 467098 h 735448"/>
                  <a:gd name="connsiteX21" fmla="*/ 1591695 w 1730273"/>
                  <a:gd name="connsiteY21" fmla="*/ 657599 h 735448"/>
                  <a:gd name="connsiteX22" fmla="*/ 1301183 w 1730273"/>
                  <a:gd name="connsiteY22" fmla="*/ 612356 h 735448"/>
                  <a:gd name="connsiteX23" fmla="*/ 1067821 w 1730273"/>
                  <a:gd name="connsiteY23" fmla="*/ 414712 h 735448"/>
                  <a:gd name="connsiteX24" fmla="*/ 753496 w 1730273"/>
                  <a:gd name="connsiteY24" fmla="*/ 676649 h 735448"/>
                  <a:gd name="connsiteX25" fmla="*/ 293915 w 1730273"/>
                  <a:gd name="connsiteY25" fmla="*/ 721894 h 735448"/>
                  <a:gd name="connsiteX26" fmla="*/ 22452 w 1730273"/>
                  <a:gd name="connsiteY26" fmla="*/ 490911 h 735448"/>
                  <a:gd name="connsiteX0" fmla="*/ 22452 w 1730524"/>
                  <a:gd name="connsiteY0" fmla="*/ 490911 h 735448"/>
                  <a:gd name="connsiteX1" fmla="*/ 81984 w 1730524"/>
                  <a:gd name="connsiteY1" fmla="*/ 309937 h 735448"/>
                  <a:gd name="connsiteX2" fmla="*/ 379639 w 1730524"/>
                  <a:gd name="connsiteY2" fmla="*/ 186112 h 735448"/>
                  <a:gd name="connsiteX3" fmla="*/ 796359 w 1730524"/>
                  <a:gd name="connsiteY3" fmla="*/ 374 h 735448"/>
                  <a:gd name="connsiteX4" fmla="*/ 1182121 w 1730524"/>
                  <a:gd name="connsiteY4" fmla="*/ 195637 h 735448"/>
                  <a:gd name="connsiteX5" fmla="*/ 1410721 w 1730524"/>
                  <a:gd name="connsiteY5" fmla="*/ 543300 h 735448"/>
                  <a:gd name="connsiteX6" fmla="*/ 1627415 w 1730524"/>
                  <a:gd name="connsiteY6" fmla="*/ 500437 h 735448"/>
                  <a:gd name="connsiteX7" fmla="*/ 1555977 w 1730524"/>
                  <a:gd name="connsiteY7" fmla="*/ 348037 h 735448"/>
                  <a:gd name="connsiteX8" fmla="*/ 1463108 w 1730524"/>
                  <a:gd name="connsiteY8" fmla="*/ 402806 h 735448"/>
                  <a:gd name="connsiteX9" fmla="*/ 1503590 w 1730524"/>
                  <a:gd name="connsiteY9" fmla="*/ 488531 h 735448"/>
                  <a:gd name="connsiteX10" fmla="*/ 1567883 w 1730524"/>
                  <a:gd name="connsiteY10" fmla="*/ 471862 h 735448"/>
                  <a:gd name="connsiteX11" fmla="*/ 1548833 w 1730524"/>
                  <a:gd name="connsiteY11" fmla="*/ 417093 h 735448"/>
                  <a:gd name="connsiteX12" fmla="*/ 1529783 w 1730524"/>
                  <a:gd name="connsiteY12" fmla="*/ 462337 h 735448"/>
                  <a:gd name="connsiteX13" fmla="*/ 1498827 w 1730524"/>
                  <a:gd name="connsiteY13" fmla="*/ 424237 h 735448"/>
                  <a:gd name="connsiteX14" fmla="*/ 1544071 w 1730524"/>
                  <a:gd name="connsiteY14" fmla="*/ 378993 h 735448"/>
                  <a:gd name="connsiteX15" fmla="*/ 1603602 w 1730524"/>
                  <a:gd name="connsiteY15" fmla="*/ 448049 h 735448"/>
                  <a:gd name="connsiteX16" fmla="*/ 1515496 w 1730524"/>
                  <a:gd name="connsiteY16" fmla="*/ 536155 h 735448"/>
                  <a:gd name="connsiteX17" fmla="*/ 1396434 w 1730524"/>
                  <a:gd name="connsiteY17" fmla="*/ 452812 h 735448"/>
                  <a:gd name="connsiteX18" fmla="*/ 1448821 w 1730524"/>
                  <a:gd name="connsiteY18" fmla="*/ 267075 h 735448"/>
                  <a:gd name="connsiteX19" fmla="*/ 1660752 w 1730524"/>
                  <a:gd name="connsiteY19" fmla="*/ 283743 h 735448"/>
                  <a:gd name="connsiteX20" fmla="*/ 1729808 w 1730524"/>
                  <a:gd name="connsiteY20" fmla="*/ 467098 h 735448"/>
                  <a:gd name="connsiteX21" fmla="*/ 1591695 w 1730524"/>
                  <a:gd name="connsiteY21" fmla="*/ 657599 h 735448"/>
                  <a:gd name="connsiteX22" fmla="*/ 1301183 w 1730524"/>
                  <a:gd name="connsiteY22" fmla="*/ 612356 h 735448"/>
                  <a:gd name="connsiteX23" fmla="*/ 1067821 w 1730524"/>
                  <a:gd name="connsiteY23" fmla="*/ 414712 h 735448"/>
                  <a:gd name="connsiteX24" fmla="*/ 753496 w 1730524"/>
                  <a:gd name="connsiteY24" fmla="*/ 676649 h 735448"/>
                  <a:gd name="connsiteX25" fmla="*/ 293915 w 1730524"/>
                  <a:gd name="connsiteY25" fmla="*/ 721894 h 735448"/>
                  <a:gd name="connsiteX26" fmla="*/ 22452 w 1730524"/>
                  <a:gd name="connsiteY26" fmla="*/ 490911 h 735448"/>
                  <a:gd name="connsiteX0" fmla="*/ 22452 w 1730524"/>
                  <a:gd name="connsiteY0" fmla="*/ 490911 h 735448"/>
                  <a:gd name="connsiteX1" fmla="*/ 81984 w 1730524"/>
                  <a:gd name="connsiteY1" fmla="*/ 309937 h 735448"/>
                  <a:gd name="connsiteX2" fmla="*/ 379639 w 1730524"/>
                  <a:gd name="connsiteY2" fmla="*/ 186112 h 735448"/>
                  <a:gd name="connsiteX3" fmla="*/ 796359 w 1730524"/>
                  <a:gd name="connsiteY3" fmla="*/ 374 h 735448"/>
                  <a:gd name="connsiteX4" fmla="*/ 1182121 w 1730524"/>
                  <a:gd name="connsiteY4" fmla="*/ 195637 h 735448"/>
                  <a:gd name="connsiteX5" fmla="*/ 1410721 w 1730524"/>
                  <a:gd name="connsiteY5" fmla="*/ 543300 h 735448"/>
                  <a:gd name="connsiteX6" fmla="*/ 1627415 w 1730524"/>
                  <a:gd name="connsiteY6" fmla="*/ 500437 h 735448"/>
                  <a:gd name="connsiteX7" fmla="*/ 1555977 w 1730524"/>
                  <a:gd name="connsiteY7" fmla="*/ 348037 h 735448"/>
                  <a:gd name="connsiteX8" fmla="*/ 1463108 w 1730524"/>
                  <a:gd name="connsiteY8" fmla="*/ 402806 h 735448"/>
                  <a:gd name="connsiteX9" fmla="*/ 1503590 w 1730524"/>
                  <a:gd name="connsiteY9" fmla="*/ 488531 h 735448"/>
                  <a:gd name="connsiteX10" fmla="*/ 1567883 w 1730524"/>
                  <a:gd name="connsiteY10" fmla="*/ 471862 h 735448"/>
                  <a:gd name="connsiteX11" fmla="*/ 1548833 w 1730524"/>
                  <a:gd name="connsiteY11" fmla="*/ 417093 h 735448"/>
                  <a:gd name="connsiteX12" fmla="*/ 1529783 w 1730524"/>
                  <a:gd name="connsiteY12" fmla="*/ 462337 h 735448"/>
                  <a:gd name="connsiteX13" fmla="*/ 1498827 w 1730524"/>
                  <a:gd name="connsiteY13" fmla="*/ 424237 h 735448"/>
                  <a:gd name="connsiteX14" fmla="*/ 1544071 w 1730524"/>
                  <a:gd name="connsiteY14" fmla="*/ 378993 h 735448"/>
                  <a:gd name="connsiteX15" fmla="*/ 1603602 w 1730524"/>
                  <a:gd name="connsiteY15" fmla="*/ 448049 h 735448"/>
                  <a:gd name="connsiteX16" fmla="*/ 1515496 w 1730524"/>
                  <a:gd name="connsiteY16" fmla="*/ 536155 h 735448"/>
                  <a:gd name="connsiteX17" fmla="*/ 1396434 w 1730524"/>
                  <a:gd name="connsiteY17" fmla="*/ 452812 h 735448"/>
                  <a:gd name="connsiteX18" fmla="*/ 1448821 w 1730524"/>
                  <a:gd name="connsiteY18" fmla="*/ 267075 h 735448"/>
                  <a:gd name="connsiteX19" fmla="*/ 1660752 w 1730524"/>
                  <a:gd name="connsiteY19" fmla="*/ 283743 h 735448"/>
                  <a:gd name="connsiteX20" fmla="*/ 1729808 w 1730524"/>
                  <a:gd name="connsiteY20" fmla="*/ 467098 h 735448"/>
                  <a:gd name="connsiteX21" fmla="*/ 1591695 w 1730524"/>
                  <a:gd name="connsiteY21" fmla="*/ 657599 h 735448"/>
                  <a:gd name="connsiteX22" fmla="*/ 1301183 w 1730524"/>
                  <a:gd name="connsiteY22" fmla="*/ 612356 h 735448"/>
                  <a:gd name="connsiteX23" fmla="*/ 1067821 w 1730524"/>
                  <a:gd name="connsiteY23" fmla="*/ 414712 h 735448"/>
                  <a:gd name="connsiteX24" fmla="*/ 753496 w 1730524"/>
                  <a:gd name="connsiteY24" fmla="*/ 676649 h 735448"/>
                  <a:gd name="connsiteX25" fmla="*/ 293915 w 1730524"/>
                  <a:gd name="connsiteY25" fmla="*/ 721894 h 735448"/>
                  <a:gd name="connsiteX26" fmla="*/ 22452 w 1730524"/>
                  <a:gd name="connsiteY26" fmla="*/ 490911 h 735448"/>
                  <a:gd name="connsiteX0" fmla="*/ 22452 w 1730524"/>
                  <a:gd name="connsiteY0" fmla="*/ 490911 h 735448"/>
                  <a:gd name="connsiteX1" fmla="*/ 81984 w 1730524"/>
                  <a:gd name="connsiteY1" fmla="*/ 309937 h 735448"/>
                  <a:gd name="connsiteX2" fmla="*/ 379639 w 1730524"/>
                  <a:gd name="connsiteY2" fmla="*/ 186112 h 735448"/>
                  <a:gd name="connsiteX3" fmla="*/ 796359 w 1730524"/>
                  <a:gd name="connsiteY3" fmla="*/ 374 h 735448"/>
                  <a:gd name="connsiteX4" fmla="*/ 1182121 w 1730524"/>
                  <a:gd name="connsiteY4" fmla="*/ 195637 h 735448"/>
                  <a:gd name="connsiteX5" fmla="*/ 1410721 w 1730524"/>
                  <a:gd name="connsiteY5" fmla="*/ 543300 h 735448"/>
                  <a:gd name="connsiteX6" fmla="*/ 1627415 w 1730524"/>
                  <a:gd name="connsiteY6" fmla="*/ 500437 h 735448"/>
                  <a:gd name="connsiteX7" fmla="*/ 1555977 w 1730524"/>
                  <a:gd name="connsiteY7" fmla="*/ 348037 h 735448"/>
                  <a:gd name="connsiteX8" fmla="*/ 1463108 w 1730524"/>
                  <a:gd name="connsiteY8" fmla="*/ 402806 h 735448"/>
                  <a:gd name="connsiteX9" fmla="*/ 1503590 w 1730524"/>
                  <a:gd name="connsiteY9" fmla="*/ 488531 h 735448"/>
                  <a:gd name="connsiteX10" fmla="*/ 1567883 w 1730524"/>
                  <a:gd name="connsiteY10" fmla="*/ 471862 h 735448"/>
                  <a:gd name="connsiteX11" fmla="*/ 1548833 w 1730524"/>
                  <a:gd name="connsiteY11" fmla="*/ 417093 h 735448"/>
                  <a:gd name="connsiteX12" fmla="*/ 1529783 w 1730524"/>
                  <a:gd name="connsiteY12" fmla="*/ 462337 h 735448"/>
                  <a:gd name="connsiteX13" fmla="*/ 1498827 w 1730524"/>
                  <a:gd name="connsiteY13" fmla="*/ 424237 h 735448"/>
                  <a:gd name="connsiteX14" fmla="*/ 1544071 w 1730524"/>
                  <a:gd name="connsiteY14" fmla="*/ 378993 h 735448"/>
                  <a:gd name="connsiteX15" fmla="*/ 1603602 w 1730524"/>
                  <a:gd name="connsiteY15" fmla="*/ 448049 h 735448"/>
                  <a:gd name="connsiteX16" fmla="*/ 1515496 w 1730524"/>
                  <a:gd name="connsiteY16" fmla="*/ 536155 h 735448"/>
                  <a:gd name="connsiteX17" fmla="*/ 1396434 w 1730524"/>
                  <a:gd name="connsiteY17" fmla="*/ 452812 h 735448"/>
                  <a:gd name="connsiteX18" fmla="*/ 1448821 w 1730524"/>
                  <a:gd name="connsiteY18" fmla="*/ 267075 h 735448"/>
                  <a:gd name="connsiteX19" fmla="*/ 1660752 w 1730524"/>
                  <a:gd name="connsiteY19" fmla="*/ 283743 h 735448"/>
                  <a:gd name="connsiteX20" fmla="*/ 1729808 w 1730524"/>
                  <a:gd name="connsiteY20" fmla="*/ 467098 h 735448"/>
                  <a:gd name="connsiteX21" fmla="*/ 1591695 w 1730524"/>
                  <a:gd name="connsiteY21" fmla="*/ 657599 h 735448"/>
                  <a:gd name="connsiteX22" fmla="*/ 1301183 w 1730524"/>
                  <a:gd name="connsiteY22" fmla="*/ 612356 h 735448"/>
                  <a:gd name="connsiteX23" fmla="*/ 1067821 w 1730524"/>
                  <a:gd name="connsiteY23" fmla="*/ 414712 h 735448"/>
                  <a:gd name="connsiteX24" fmla="*/ 753496 w 1730524"/>
                  <a:gd name="connsiteY24" fmla="*/ 676649 h 735448"/>
                  <a:gd name="connsiteX25" fmla="*/ 293915 w 1730524"/>
                  <a:gd name="connsiteY25" fmla="*/ 721894 h 735448"/>
                  <a:gd name="connsiteX26" fmla="*/ 22452 w 1730524"/>
                  <a:gd name="connsiteY26" fmla="*/ 490911 h 735448"/>
                  <a:gd name="connsiteX0" fmla="*/ 22452 w 1730309"/>
                  <a:gd name="connsiteY0" fmla="*/ 490911 h 735448"/>
                  <a:gd name="connsiteX1" fmla="*/ 81984 w 1730309"/>
                  <a:gd name="connsiteY1" fmla="*/ 309937 h 735448"/>
                  <a:gd name="connsiteX2" fmla="*/ 379639 w 1730309"/>
                  <a:gd name="connsiteY2" fmla="*/ 186112 h 735448"/>
                  <a:gd name="connsiteX3" fmla="*/ 796359 w 1730309"/>
                  <a:gd name="connsiteY3" fmla="*/ 374 h 735448"/>
                  <a:gd name="connsiteX4" fmla="*/ 1182121 w 1730309"/>
                  <a:gd name="connsiteY4" fmla="*/ 195637 h 735448"/>
                  <a:gd name="connsiteX5" fmla="*/ 1410721 w 1730309"/>
                  <a:gd name="connsiteY5" fmla="*/ 543300 h 735448"/>
                  <a:gd name="connsiteX6" fmla="*/ 1627415 w 1730309"/>
                  <a:gd name="connsiteY6" fmla="*/ 500437 h 735448"/>
                  <a:gd name="connsiteX7" fmla="*/ 1555977 w 1730309"/>
                  <a:gd name="connsiteY7" fmla="*/ 348037 h 735448"/>
                  <a:gd name="connsiteX8" fmla="*/ 1463108 w 1730309"/>
                  <a:gd name="connsiteY8" fmla="*/ 402806 h 735448"/>
                  <a:gd name="connsiteX9" fmla="*/ 1503590 w 1730309"/>
                  <a:gd name="connsiteY9" fmla="*/ 488531 h 735448"/>
                  <a:gd name="connsiteX10" fmla="*/ 1567883 w 1730309"/>
                  <a:gd name="connsiteY10" fmla="*/ 471862 h 735448"/>
                  <a:gd name="connsiteX11" fmla="*/ 1548833 w 1730309"/>
                  <a:gd name="connsiteY11" fmla="*/ 417093 h 735448"/>
                  <a:gd name="connsiteX12" fmla="*/ 1529783 w 1730309"/>
                  <a:gd name="connsiteY12" fmla="*/ 462337 h 735448"/>
                  <a:gd name="connsiteX13" fmla="*/ 1498827 w 1730309"/>
                  <a:gd name="connsiteY13" fmla="*/ 424237 h 735448"/>
                  <a:gd name="connsiteX14" fmla="*/ 1544071 w 1730309"/>
                  <a:gd name="connsiteY14" fmla="*/ 378993 h 735448"/>
                  <a:gd name="connsiteX15" fmla="*/ 1603602 w 1730309"/>
                  <a:gd name="connsiteY15" fmla="*/ 448049 h 735448"/>
                  <a:gd name="connsiteX16" fmla="*/ 1515496 w 1730309"/>
                  <a:gd name="connsiteY16" fmla="*/ 536155 h 735448"/>
                  <a:gd name="connsiteX17" fmla="*/ 1396434 w 1730309"/>
                  <a:gd name="connsiteY17" fmla="*/ 452812 h 735448"/>
                  <a:gd name="connsiteX18" fmla="*/ 1448821 w 1730309"/>
                  <a:gd name="connsiteY18" fmla="*/ 267075 h 735448"/>
                  <a:gd name="connsiteX19" fmla="*/ 1660752 w 1730309"/>
                  <a:gd name="connsiteY19" fmla="*/ 283743 h 735448"/>
                  <a:gd name="connsiteX20" fmla="*/ 1729808 w 1730309"/>
                  <a:gd name="connsiteY20" fmla="*/ 467098 h 735448"/>
                  <a:gd name="connsiteX21" fmla="*/ 1591695 w 1730309"/>
                  <a:gd name="connsiteY21" fmla="*/ 657599 h 735448"/>
                  <a:gd name="connsiteX22" fmla="*/ 1301183 w 1730309"/>
                  <a:gd name="connsiteY22" fmla="*/ 612356 h 735448"/>
                  <a:gd name="connsiteX23" fmla="*/ 1067821 w 1730309"/>
                  <a:gd name="connsiteY23" fmla="*/ 414712 h 735448"/>
                  <a:gd name="connsiteX24" fmla="*/ 753496 w 1730309"/>
                  <a:gd name="connsiteY24" fmla="*/ 676649 h 735448"/>
                  <a:gd name="connsiteX25" fmla="*/ 293915 w 1730309"/>
                  <a:gd name="connsiteY25" fmla="*/ 721894 h 735448"/>
                  <a:gd name="connsiteX26" fmla="*/ 22452 w 1730309"/>
                  <a:gd name="connsiteY26" fmla="*/ 490911 h 735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30309" h="735448">
                    <a:moveTo>
                      <a:pt x="22452" y="490911"/>
                    </a:moveTo>
                    <a:cubicBezTo>
                      <a:pt x="-12870" y="398439"/>
                      <a:pt x="-15647" y="308350"/>
                      <a:pt x="81984" y="309937"/>
                    </a:cubicBezTo>
                    <a:cubicBezTo>
                      <a:pt x="179615" y="311524"/>
                      <a:pt x="260577" y="263105"/>
                      <a:pt x="379639" y="186112"/>
                    </a:cubicBezTo>
                    <a:cubicBezTo>
                      <a:pt x="498701" y="109119"/>
                      <a:pt x="645943" y="8311"/>
                      <a:pt x="796359" y="374"/>
                    </a:cubicBezTo>
                    <a:cubicBezTo>
                      <a:pt x="946775" y="-7563"/>
                      <a:pt x="1113065" y="112292"/>
                      <a:pt x="1182121" y="195637"/>
                    </a:cubicBezTo>
                    <a:cubicBezTo>
                      <a:pt x="1251177" y="278982"/>
                      <a:pt x="1328965" y="490913"/>
                      <a:pt x="1410721" y="543300"/>
                    </a:cubicBezTo>
                    <a:cubicBezTo>
                      <a:pt x="1492477" y="595687"/>
                      <a:pt x="1603206" y="547268"/>
                      <a:pt x="1627415" y="500437"/>
                    </a:cubicBezTo>
                    <a:cubicBezTo>
                      <a:pt x="1651624" y="453606"/>
                      <a:pt x="1620271" y="360736"/>
                      <a:pt x="1555977" y="348037"/>
                    </a:cubicBezTo>
                    <a:cubicBezTo>
                      <a:pt x="1491683" y="335338"/>
                      <a:pt x="1475807" y="371850"/>
                      <a:pt x="1463108" y="402806"/>
                    </a:cubicBezTo>
                    <a:cubicBezTo>
                      <a:pt x="1450409" y="433762"/>
                      <a:pt x="1475015" y="475037"/>
                      <a:pt x="1503590" y="488531"/>
                    </a:cubicBezTo>
                    <a:cubicBezTo>
                      <a:pt x="1532165" y="502025"/>
                      <a:pt x="1559945" y="486149"/>
                      <a:pt x="1567883" y="471862"/>
                    </a:cubicBezTo>
                    <a:cubicBezTo>
                      <a:pt x="1575821" y="457575"/>
                      <a:pt x="1590902" y="440906"/>
                      <a:pt x="1548833" y="417093"/>
                    </a:cubicBezTo>
                    <a:cubicBezTo>
                      <a:pt x="1506764" y="393280"/>
                      <a:pt x="1540896" y="460749"/>
                      <a:pt x="1529783" y="462337"/>
                    </a:cubicBezTo>
                    <a:cubicBezTo>
                      <a:pt x="1518670" y="463925"/>
                      <a:pt x="1498033" y="455987"/>
                      <a:pt x="1498827" y="424237"/>
                    </a:cubicBezTo>
                    <a:cubicBezTo>
                      <a:pt x="1499621" y="392487"/>
                      <a:pt x="1502797" y="379786"/>
                      <a:pt x="1544071" y="378993"/>
                    </a:cubicBezTo>
                    <a:cubicBezTo>
                      <a:pt x="1585345" y="378200"/>
                      <a:pt x="1593283" y="398836"/>
                      <a:pt x="1603602" y="448049"/>
                    </a:cubicBezTo>
                    <a:cubicBezTo>
                      <a:pt x="1613921" y="497262"/>
                      <a:pt x="1550024" y="535361"/>
                      <a:pt x="1515496" y="536155"/>
                    </a:cubicBezTo>
                    <a:cubicBezTo>
                      <a:pt x="1480968" y="536949"/>
                      <a:pt x="1407547" y="497659"/>
                      <a:pt x="1396434" y="452812"/>
                    </a:cubicBezTo>
                    <a:cubicBezTo>
                      <a:pt x="1385322" y="407965"/>
                      <a:pt x="1378573" y="326209"/>
                      <a:pt x="1448821" y="267075"/>
                    </a:cubicBezTo>
                    <a:cubicBezTo>
                      <a:pt x="1519069" y="207941"/>
                      <a:pt x="1611540" y="245644"/>
                      <a:pt x="1660752" y="283743"/>
                    </a:cubicBezTo>
                    <a:cubicBezTo>
                      <a:pt x="1709964" y="321842"/>
                      <a:pt x="1734173" y="385739"/>
                      <a:pt x="1729808" y="467098"/>
                    </a:cubicBezTo>
                    <a:cubicBezTo>
                      <a:pt x="1725443" y="548457"/>
                      <a:pt x="1663132" y="633389"/>
                      <a:pt x="1591695" y="657599"/>
                    </a:cubicBezTo>
                    <a:cubicBezTo>
                      <a:pt x="1520258" y="681809"/>
                      <a:pt x="1390876" y="667125"/>
                      <a:pt x="1301183" y="612356"/>
                    </a:cubicBezTo>
                    <a:cubicBezTo>
                      <a:pt x="1211490" y="557587"/>
                      <a:pt x="1147989" y="416299"/>
                      <a:pt x="1067821" y="414712"/>
                    </a:cubicBezTo>
                    <a:cubicBezTo>
                      <a:pt x="987653" y="413125"/>
                      <a:pt x="882480" y="625452"/>
                      <a:pt x="753496" y="676649"/>
                    </a:cubicBezTo>
                    <a:cubicBezTo>
                      <a:pt x="624512" y="727846"/>
                      <a:pt x="415756" y="752850"/>
                      <a:pt x="293915" y="721894"/>
                    </a:cubicBezTo>
                    <a:cubicBezTo>
                      <a:pt x="172074" y="690938"/>
                      <a:pt x="57774" y="583383"/>
                      <a:pt x="22452" y="490911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E334C89-CA4C-DCF0-595D-FBEE48901A6B}"/>
                  </a:ext>
                </a:extLst>
              </p:cNvPr>
              <p:cNvSpPr/>
              <p:nvPr/>
            </p:nvSpPr>
            <p:spPr bwMode="auto">
              <a:xfrm rot="3600000">
                <a:off x="1948248" y="5389330"/>
                <a:ext cx="556874" cy="474029"/>
              </a:xfrm>
              <a:custGeom>
                <a:avLst/>
                <a:gdLst>
                  <a:gd name="connsiteX0" fmla="*/ 19420 w 556874"/>
                  <a:gd name="connsiteY0" fmla="*/ 19420 h 540335"/>
                  <a:gd name="connsiteX1" fmla="*/ 66306 w 556874"/>
                  <a:gd name="connsiteY1" fmla="*/ 0 h 540335"/>
                  <a:gd name="connsiteX2" fmla="*/ 72528 w 556874"/>
                  <a:gd name="connsiteY2" fmla="*/ 2577 h 540335"/>
                  <a:gd name="connsiteX3" fmla="*/ 72216 w 556874"/>
                  <a:gd name="connsiteY3" fmla="*/ 685 h 540335"/>
                  <a:gd name="connsiteX4" fmla="*/ 397829 w 556874"/>
                  <a:gd name="connsiteY4" fmla="*/ 109554 h 540335"/>
                  <a:gd name="connsiteX5" fmla="*/ 432941 w 556874"/>
                  <a:gd name="connsiteY5" fmla="*/ 87074 h 540335"/>
                  <a:gd name="connsiteX6" fmla="*/ 515043 w 556874"/>
                  <a:gd name="connsiteY6" fmla="*/ 75470 h 540335"/>
                  <a:gd name="connsiteX7" fmla="*/ 514513 w 556874"/>
                  <a:gd name="connsiteY7" fmla="*/ 87800 h 540335"/>
                  <a:gd name="connsiteX8" fmla="*/ 508834 w 556874"/>
                  <a:gd name="connsiteY8" fmla="*/ 95896 h 540335"/>
                  <a:gd name="connsiteX9" fmla="*/ 524996 w 556874"/>
                  <a:gd name="connsiteY9" fmla="*/ 95932 h 540335"/>
                  <a:gd name="connsiteX10" fmla="*/ 535381 w 556874"/>
                  <a:gd name="connsiteY10" fmla="*/ 102602 h 540335"/>
                  <a:gd name="connsiteX11" fmla="*/ 534851 w 556874"/>
                  <a:gd name="connsiteY11" fmla="*/ 114932 h 540335"/>
                  <a:gd name="connsiteX12" fmla="*/ 529171 w 556874"/>
                  <a:gd name="connsiteY12" fmla="*/ 123028 h 540335"/>
                  <a:gd name="connsiteX13" fmla="*/ 545334 w 556874"/>
                  <a:gd name="connsiteY13" fmla="*/ 123063 h 540335"/>
                  <a:gd name="connsiteX14" fmla="*/ 555718 w 556874"/>
                  <a:gd name="connsiteY14" fmla="*/ 129733 h 540335"/>
                  <a:gd name="connsiteX15" fmla="*/ 498932 w 556874"/>
                  <a:gd name="connsiteY15" fmla="*/ 190153 h 540335"/>
                  <a:gd name="connsiteX16" fmla="*/ 446121 w 556874"/>
                  <a:gd name="connsiteY16" fmla="*/ 208468 h 540335"/>
                  <a:gd name="connsiteX17" fmla="*/ 444243 w 556874"/>
                  <a:gd name="connsiteY17" fmla="*/ 208465 h 540335"/>
                  <a:gd name="connsiteX18" fmla="*/ 427323 w 556874"/>
                  <a:gd name="connsiteY18" fmla="*/ 221886 h 540335"/>
                  <a:gd name="connsiteX19" fmla="*/ 376387 w 556874"/>
                  <a:gd name="connsiteY19" fmla="*/ 226262 h 540335"/>
                  <a:gd name="connsiteX20" fmla="*/ 132612 w 556874"/>
                  <a:gd name="connsiteY20" fmla="*/ 149973 h 540335"/>
                  <a:gd name="connsiteX21" fmla="*/ 132611 w 556874"/>
                  <a:gd name="connsiteY21" fmla="*/ 474029 h 540335"/>
                  <a:gd name="connsiteX22" fmla="*/ 66305 w 556874"/>
                  <a:gd name="connsiteY22" fmla="*/ 540335 h 540335"/>
                  <a:gd name="connsiteX23" fmla="*/ 66306 w 556874"/>
                  <a:gd name="connsiteY23" fmla="*/ 540334 h 540335"/>
                  <a:gd name="connsiteX24" fmla="*/ 0 w 556874"/>
                  <a:gd name="connsiteY24" fmla="*/ 474028 h 540335"/>
                  <a:gd name="connsiteX25" fmla="*/ 0 w 556874"/>
                  <a:gd name="connsiteY25" fmla="*/ 66306 h 540335"/>
                  <a:gd name="connsiteX26" fmla="*/ 19420 w 556874"/>
                  <a:gd name="connsiteY26" fmla="*/ 19420 h 540335"/>
                  <a:gd name="connsiteX0" fmla="*/ 66306 w 556874"/>
                  <a:gd name="connsiteY0" fmla="*/ 540334 h 631774"/>
                  <a:gd name="connsiteX1" fmla="*/ 0 w 556874"/>
                  <a:gd name="connsiteY1" fmla="*/ 474028 h 631774"/>
                  <a:gd name="connsiteX2" fmla="*/ 0 w 556874"/>
                  <a:gd name="connsiteY2" fmla="*/ 66306 h 631774"/>
                  <a:gd name="connsiteX3" fmla="*/ 19420 w 556874"/>
                  <a:gd name="connsiteY3" fmla="*/ 19420 h 631774"/>
                  <a:gd name="connsiteX4" fmla="*/ 66306 w 556874"/>
                  <a:gd name="connsiteY4" fmla="*/ 0 h 631774"/>
                  <a:gd name="connsiteX5" fmla="*/ 72528 w 556874"/>
                  <a:gd name="connsiteY5" fmla="*/ 2577 h 631774"/>
                  <a:gd name="connsiteX6" fmla="*/ 72216 w 556874"/>
                  <a:gd name="connsiteY6" fmla="*/ 685 h 631774"/>
                  <a:gd name="connsiteX7" fmla="*/ 397829 w 556874"/>
                  <a:gd name="connsiteY7" fmla="*/ 109554 h 631774"/>
                  <a:gd name="connsiteX8" fmla="*/ 432941 w 556874"/>
                  <a:gd name="connsiteY8" fmla="*/ 87074 h 631774"/>
                  <a:gd name="connsiteX9" fmla="*/ 515043 w 556874"/>
                  <a:gd name="connsiteY9" fmla="*/ 75470 h 631774"/>
                  <a:gd name="connsiteX10" fmla="*/ 514513 w 556874"/>
                  <a:gd name="connsiteY10" fmla="*/ 87800 h 631774"/>
                  <a:gd name="connsiteX11" fmla="*/ 508834 w 556874"/>
                  <a:gd name="connsiteY11" fmla="*/ 95896 h 631774"/>
                  <a:gd name="connsiteX12" fmla="*/ 524996 w 556874"/>
                  <a:gd name="connsiteY12" fmla="*/ 95932 h 631774"/>
                  <a:gd name="connsiteX13" fmla="*/ 535381 w 556874"/>
                  <a:gd name="connsiteY13" fmla="*/ 102602 h 631774"/>
                  <a:gd name="connsiteX14" fmla="*/ 534851 w 556874"/>
                  <a:gd name="connsiteY14" fmla="*/ 114932 h 631774"/>
                  <a:gd name="connsiteX15" fmla="*/ 529171 w 556874"/>
                  <a:gd name="connsiteY15" fmla="*/ 123028 h 631774"/>
                  <a:gd name="connsiteX16" fmla="*/ 545334 w 556874"/>
                  <a:gd name="connsiteY16" fmla="*/ 123063 h 631774"/>
                  <a:gd name="connsiteX17" fmla="*/ 555718 w 556874"/>
                  <a:gd name="connsiteY17" fmla="*/ 129733 h 631774"/>
                  <a:gd name="connsiteX18" fmla="*/ 498932 w 556874"/>
                  <a:gd name="connsiteY18" fmla="*/ 190153 h 631774"/>
                  <a:gd name="connsiteX19" fmla="*/ 446121 w 556874"/>
                  <a:gd name="connsiteY19" fmla="*/ 208468 h 631774"/>
                  <a:gd name="connsiteX20" fmla="*/ 444243 w 556874"/>
                  <a:gd name="connsiteY20" fmla="*/ 208465 h 631774"/>
                  <a:gd name="connsiteX21" fmla="*/ 427323 w 556874"/>
                  <a:gd name="connsiteY21" fmla="*/ 221886 h 631774"/>
                  <a:gd name="connsiteX22" fmla="*/ 376387 w 556874"/>
                  <a:gd name="connsiteY22" fmla="*/ 226262 h 631774"/>
                  <a:gd name="connsiteX23" fmla="*/ 132612 w 556874"/>
                  <a:gd name="connsiteY23" fmla="*/ 149973 h 631774"/>
                  <a:gd name="connsiteX24" fmla="*/ 132611 w 556874"/>
                  <a:gd name="connsiteY24" fmla="*/ 474029 h 631774"/>
                  <a:gd name="connsiteX25" fmla="*/ 66305 w 556874"/>
                  <a:gd name="connsiteY25" fmla="*/ 540335 h 631774"/>
                  <a:gd name="connsiteX26" fmla="*/ 157746 w 556874"/>
                  <a:gd name="connsiteY26" fmla="*/ 631774 h 631774"/>
                  <a:gd name="connsiteX0" fmla="*/ 66306 w 556874"/>
                  <a:gd name="connsiteY0" fmla="*/ 540334 h 631774"/>
                  <a:gd name="connsiteX1" fmla="*/ 0 w 556874"/>
                  <a:gd name="connsiteY1" fmla="*/ 474028 h 631774"/>
                  <a:gd name="connsiteX2" fmla="*/ 0 w 556874"/>
                  <a:gd name="connsiteY2" fmla="*/ 66306 h 631774"/>
                  <a:gd name="connsiteX3" fmla="*/ 19420 w 556874"/>
                  <a:gd name="connsiteY3" fmla="*/ 19420 h 631774"/>
                  <a:gd name="connsiteX4" fmla="*/ 66306 w 556874"/>
                  <a:gd name="connsiteY4" fmla="*/ 0 h 631774"/>
                  <a:gd name="connsiteX5" fmla="*/ 72528 w 556874"/>
                  <a:gd name="connsiteY5" fmla="*/ 2577 h 631774"/>
                  <a:gd name="connsiteX6" fmla="*/ 72216 w 556874"/>
                  <a:gd name="connsiteY6" fmla="*/ 685 h 631774"/>
                  <a:gd name="connsiteX7" fmla="*/ 397829 w 556874"/>
                  <a:gd name="connsiteY7" fmla="*/ 109554 h 631774"/>
                  <a:gd name="connsiteX8" fmla="*/ 432941 w 556874"/>
                  <a:gd name="connsiteY8" fmla="*/ 87074 h 631774"/>
                  <a:gd name="connsiteX9" fmla="*/ 515043 w 556874"/>
                  <a:gd name="connsiteY9" fmla="*/ 75470 h 631774"/>
                  <a:gd name="connsiteX10" fmla="*/ 514513 w 556874"/>
                  <a:gd name="connsiteY10" fmla="*/ 87800 h 631774"/>
                  <a:gd name="connsiteX11" fmla="*/ 508834 w 556874"/>
                  <a:gd name="connsiteY11" fmla="*/ 95896 h 631774"/>
                  <a:gd name="connsiteX12" fmla="*/ 524996 w 556874"/>
                  <a:gd name="connsiteY12" fmla="*/ 95932 h 631774"/>
                  <a:gd name="connsiteX13" fmla="*/ 535381 w 556874"/>
                  <a:gd name="connsiteY13" fmla="*/ 102602 h 631774"/>
                  <a:gd name="connsiteX14" fmla="*/ 534851 w 556874"/>
                  <a:gd name="connsiteY14" fmla="*/ 114932 h 631774"/>
                  <a:gd name="connsiteX15" fmla="*/ 529171 w 556874"/>
                  <a:gd name="connsiteY15" fmla="*/ 123028 h 631774"/>
                  <a:gd name="connsiteX16" fmla="*/ 545334 w 556874"/>
                  <a:gd name="connsiteY16" fmla="*/ 123063 h 631774"/>
                  <a:gd name="connsiteX17" fmla="*/ 555718 w 556874"/>
                  <a:gd name="connsiteY17" fmla="*/ 129733 h 631774"/>
                  <a:gd name="connsiteX18" fmla="*/ 498932 w 556874"/>
                  <a:gd name="connsiteY18" fmla="*/ 190153 h 631774"/>
                  <a:gd name="connsiteX19" fmla="*/ 446121 w 556874"/>
                  <a:gd name="connsiteY19" fmla="*/ 208468 h 631774"/>
                  <a:gd name="connsiteX20" fmla="*/ 444243 w 556874"/>
                  <a:gd name="connsiteY20" fmla="*/ 208465 h 631774"/>
                  <a:gd name="connsiteX21" fmla="*/ 427323 w 556874"/>
                  <a:gd name="connsiteY21" fmla="*/ 221886 h 631774"/>
                  <a:gd name="connsiteX22" fmla="*/ 376387 w 556874"/>
                  <a:gd name="connsiteY22" fmla="*/ 226262 h 631774"/>
                  <a:gd name="connsiteX23" fmla="*/ 132612 w 556874"/>
                  <a:gd name="connsiteY23" fmla="*/ 149973 h 631774"/>
                  <a:gd name="connsiteX24" fmla="*/ 132611 w 556874"/>
                  <a:gd name="connsiteY24" fmla="*/ 474029 h 631774"/>
                  <a:gd name="connsiteX25" fmla="*/ 157746 w 556874"/>
                  <a:gd name="connsiteY25" fmla="*/ 631774 h 631774"/>
                  <a:gd name="connsiteX0" fmla="*/ 0 w 556874"/>
                  <a:gd name="connsiteY0" fmla="*/ 474028 h 631774"/>
                  <a:gd name="connsiteX1" fmla="*/ 0 w 556874"/>
                  <a:gd name="connsiteY1" fmla="*/ 66306 h 631774"/>
                  <a:gd name="connsiteX2" fmla="*/ 19420 w 556874"/>
                  <a:gd name="connsiteY2" fmla="*/ 19420 h 631774"/>
                  <a:gd name="connsiteX3" fmla="*/ 66306 w 556874"/>
                  <a:gd name="connsiteY3" fmla="*/ 0 h 631774"/>
                  <a:gd name="connsiteX4" fmla="*/ 72528 w 556874"/>
                  <a:gd name="connsiteY4" fmla="*/ 2577 h 631774"/>
                  <a:gd name="connsiteX5" fmla="*/ 72216 w 556874"/>
                  <a:gd name="connsiteY5" fmla="*/ 685 h 631774"/>
                  <a:gd name="connsiteX6" fmla="*/ 397829 w 556874"/>
                  <a:gd name="connsiteY6" fmla="*/ 109554 h 631774"/>
                  <a:gd name="connsiteX7" fmla="*/ 432941 w 556874"/>
                  <a:gd name="connsiteY7" fmla="*/ 87074 h 631774"/>
                  <a:gd name="connsiteX8" fmla="*/ 515043 w 556874"/>
                  <a:gd name="connsiteY8" fmla="*/ 75470 h 631774"/>
                  <a:gd name="connsiteX9" fmla="*/ 514513 w 556874"/>
                  <a:gd name="connsiteY9" fmla="*/ 87800 h 631774"/>
                  <a:gd name="connsiteX10" fmla="*/ 508834 w 556874"/>
                  <a:gd name="connsiteY10" fmla="*/ 95896 h 631774"/>
                  <a:gd name="connsiteX11" fmla="*/ 524996 w 556874"/>
                  <a:gd name="connsiteY11" fmla="*/ 95932 h 631774"/>
                  <a:gd name="connsiteX12" fmla="*/ 535381 w 556874"/>
                  <a:gd name="connsiteY12" fmla="*/ 102602 h 631774"/>
                  <a:gd name="connsiteX13" fmla="*/ 534851 w 556874"/>
                  <a:gd name="connsiteY13" fmla="*/ 114932 h 631774"/>
                  <a:gd name="connsiteX14" fmla="*/ 529171 w 556874"/>
                  <a:gd name="connsiteY14" fmla="*/ 123028 h 631774"/>
                  <a:gd name="connsiteX15" fmla="*/ 545334 w 556874"/>
                  <a:gd name="connsiteY15" fmla="*/ 123063 h 631774"/>
                  <a:gd name="connsiteX16" fmla="*/ 555718 w 556874"/>
                  <a:gd name="connsiteY16" fmla="*/ 129733 h 631774"/>
                  <a:gd name="connsiteX17" fmla="*/ 498932 w 556874"/>
                  <a:gd name="connsiteY17" fmla="*/ 190153 h 631774"/>
                  <a:gd name="connsiteX18" fmla="*/ 446121 w 556874"/>
                  <a:gd name="connsiteY18" fmla="*/ 208468 h 631774"/>
                  <a:gd name="connsiteX19" fmla="*/ 444243 w 556874"/>
                  <a:gd name="connsiteY19" fmla="*/ 208465 h 631774"/>
                  <a:gd name="connsiteX20" fmla="*/ 427323 w 556874"/>
                  <a:gd name="connsiteY20" fmla="*/ 221886 h 631774"/>
                  <a:gd name="connsiteX21" fmla="*/ 376387 w 556874"/>
                  <a:gd name="connsiteY21" fmla="*/ 226262 h 631774"/>
                  <a:gd name="connsiteX22" fmla="*/ 132612 w 556874"/>
                  <a:gd name="connsiteY22" fmla="*/ 149973 h 631774"/>
                  <a:gd name="connsiteX23" fmla="*/ 132611 w 556874"/>
                  <a:gd name="connsiteY23" fmla="*/ 474029 h 631774"/>
                  <a:gd name="connsiteX24" fmla="*/ 157746 w 556874"/>
                  <a:gd name="connsiteY24" fmla="*/ 631774 h 631774"/>
                  <a:gd name="connsiteX0" fmla="*/ 0 w 556874"/>
                  <a:gd name="connsiteY0" fmla="*/ 474028 h 474029"/>
                  <a:gd name="connsiteX1" fmla="*/ 0 w 556874"/>
                  <a:gd name="connsiteY1" fmla="*/ 66306 h 474029"/>
                  <a:gd name="connsiteX2" fmla="*/ 19420 w 556874"/>
                  <a:gd name="connsiteY2" fmla="*/ 19420 h 474029"/>
                  <a:gd name="connsiteX3" fmla="*/ 66306 w 556874"/>
                  <a:gd name="connsiteY3" fmla="*/ 0 h 474029"/>
                  <a:gd name="connsiteX4" fmla="*/ 72528 w 556874"/>
                  <a:gd name="connsiteY4" fmla="*/ 2577 h 474029"/>
                  <a:gd name="connsiteX5" fmla="*/ 72216 w 556874"/>
                  <a:gd name="connsiteY5" fmla="*/ 685 h 474029"/>
                  <a:gd name="connsiteX6" fmla="*/ 397829 w 556874"/>
                  <a:gd name="connsiteY6" fmla="*/ 109554 h 474029"/>
                  <a:gd name="connsiteX7" fmla="*/ 432941 w 556874"/>
                  <a:gd name="connsiteY7" fmla="*/ 87074 h 474029"/>
                  <a:gd name="connsiteX8" fmla="*/ 515043 w 556874"/>
                  <a:gd name="connsiteY8" fmla="*/ 75470 h 474029"/>
                  <a:gd name="connsiteX9" fmla="*/ 514513 w 556874"/>
                  <a:gd name="connsiteY9" fmla="*/ 87800 h 474029"/>
                  <a:gd name="connsiteX10" fmla="*/ 508834 w 556874"/>
                  <a:gd name="connsiteY10" fmla="*/ 95896 h 474029"/>
                  <a:gd name="connsiteX11" fmla="*/ 524996 w 556874"/>
                  <a:gd name="connsiteY11" fmla="*/ 95932 h 474029"/>
                  <a:gd name="connsiteX12" fmla="*/ 535381 w 556874"/>
                  <a:gd name="connsiteY12" fmla="*/ 102602 h 474029"/>
                  <a:gd name="connsiteX13" fmla="*/ 534851 w 556874"/>
                  <a:gd name="connsiteY13" fmla="*/ 114932 h 474029"/>
                  <a:gd name="connsiteX14" fmla="*/ 529171 w 556874"/>
                  <a:gd name="connsiteY14" fmla="*/ 123028 h 474029"/>
                  <a:gd name="connsiteX15" fmla="*/ 545334 w 556874"/>
                  <a:gd name="connsiteY15" fmla="*/ 123063 h 474029"/>
                  <a:gd name="connsiteX16" fmla="*/ 555718 w 556874"/>
                  <a:gd name="connsiteY16" fmla="*/ 129733 h 474029"/>
                  <a:gd name="connsiteX17" fmla="*/ 498932 w 556874"/>
                  <a:gd name="connsiteY17" fmla="*/ 190153 h 474029"/>
                  <a:gd name="connsiteX18" fmla="*/ 446121 w 556874"/>
                  <a:gd name="connsiteY18" fmla="*/ 208468 h 474029"/>
                  <a:gd name="connsiteX19" fmla="*/ 444243 w 556874"/>
                  <a:gd name="connsiteY19" fmla="*/ 208465 h 474029"/>
                  <a:gd name="connsiteX20" fmla="*/ 427323 w 556874"/>
                  <a:gd name="connsiteY20" fmla="*/ 221886 h 474029"/>
                  <a:gd name="connsiteX21" fmla="*/ 376387 w 556874"/>
                  <a:gd name="connsiteY21" fmla="*/ 226262 h 474029"/>
                  <a:gd name="connsiteX22" fmla="*/ 132612 w 556874"/>
                  <a:gd name="connsiteY22" fmla="*/ 149973 h 474029"/>
                  <a:gd name="connsiteX23" fmla="*/ 132611 w 556874"/>
                  <a:gd name="connsiteY23" fmla="*/ 474029 h 474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6874" h="474029">
                    <a:moveTo>
                      <a:pt x="0" y="474028"/>
                    </a:moveTo>
                    <a:lnTo>
                      <a:pt x="0" y="66306"/>
                    </a:lnTo>
                    <a:cubicBezTo>
                      <a:pt x="0" y="47996"/>
                      <a:pt x="7422" y="31419"/>
                      <a:pt x="19420" y="19420"/>
                    </a:cubicBezTo>
                    <a:cubicBezTo>
                      <a:pt x="31420" y="7422"/>
                      <a:pt x="47996" y="0"/>
                      <a:pt x="66306" y="0"/>
                    </a:cubicBezTo>
                    <a:lnTo>
                      <a:pt x="72528" y="2577"/>
                    </a:lnTo>
                    <a:lnTo>
                      <a:pt x="72216" y="685"/>
                    </a:lnTo>
                    <a:lnTo>
                      <a:pt x="397829" y="109554"/>
                    </a:lnTo>
                    <a:lnTo>
                      <a:pt x="432941" y="87074"/>
                    </a:lnTo>
                    <a:cubicBezTo>
                      <a:pt x="471294" y="67185"/>
                      <a:pt x="508052" y="61989"/>
                      <a:pt x="515043" y="75470"/>
                    </a:cubicBezTo>
                    <a:cubicBezTo>
                      <a:pt x="516791" y="78840"/>
                      <a:pt x="516513" y="83059"/>
                      <a:pt x="514513" y="87800"/>
                    </a:cubicBezTo>
                    <a:lnTo>
                      <a:pt x="508834" y="95896"/>
                    </a:lnTo>
                    <a:lnTo>
                      <a:pt x="524996" y="95932"/>
                    </a:lnTo>
                    <a:cubicBezTo>
                      <a:pt x="530025" y="97029"/>
                      <a:pt x="533633" y="99232"/>
                      <a:pt x="535381" y="102602"/>
                    </a:cubicBezTo>
                    <a:cubicBezTo>
                      <a:pt x="537128" y="105973"/>
                      <a:pt x="536850" y="110192"/>
                      <a:pt x="534851" y="114932"/>
                    </a:cubicBezTo>
                    <a:lnTo>
                      <a:pt x="529171" y="123028"/>
                    </a:lnTo>
                    <a:lnTo>
                      <a:pt x="545334" y="123063"/>
                    </a:lnTo>
                    <a:cubicBezTo>
                      <a:pt x="550362" y="124159"/>
                      <a:pt x="553971" y="126362"/>
                      <a:pt x="555718" y="129733"/>
                    </a:cubicBezTo>
                    <a:cubicBezTo>
                      <a:pt x="562708" y="143213"/>
                      <a:pt x="537285" y="170265"/>
                      <a:pt x="498932" y="190153"/>
                    </a:cubicBezTo>
                    <a:cubicBezTo>
                      <a:pt x="479756" y="200098"/>
                      <a:pt x="460978" y="206369"/>
                      <a:pt x="446121" y="208468"/>
                    </a:cubicBezTo>
                    <a:lnTo>
                      <a:pt x="444243" y="208465"/>
                    </a:lnTo>
                    <a:lnTo>
                      <a:pt x="427323" y="221886"/>
                    </a:lnTo>
                    <a:cubicBezTo>
                      <a:pt x="412149" y="229755"/>
                      <a:pt x="393971" y="231836"/>
                      <a:pt x="376387" y="226262"/>
                    </a:cubicBezTo>
                    <a:lnTo>
                      <a:pt x="132612" y="149973"/>
                    </a:lnTo>
                    <a:cubicBezTo>
                      <a:pt x="132612" y="257992"/>
                      <a:pt x="132611" y="366010"/>
                      <a:pt x="132611" y="474029"/>
                    </a:cubicBezTo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53EBC61-ECEE-3C25-60C6-AA037DD5E547}"/>
                  </a:ext>
                </a:extLst>
              </p:cNvPr>
              <p:cNvGrpSpPr/>
              <p:nvPr/>
            </p:nvGrpSpPr>
            <p:grpSpPr>
              <a:xfrm>
                <a:off x="333774" y="5147756"/>
                <a:ext cx="791187" cy="777762"/>
                <a:chOff x="3209312" y="2848752"/>
                <a:chExt cx="791187" cy="777762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DF3BA20-FAD9-80C4-6B78-721AB4865172}"/>
                    </a:ext>
                  </a:extLst>
                </p:cNvPr>
                <p:cNvSpPr/>
                <p:nvPr/>
              </p:nvSpPr>
              <p:spPr bwMode="auto">
                <a:xfrm rot="5400000">
                  <a:off x="3216025" y="2842039"/>
                  <a:ext cx="777762" cy="791187"/>
                </a:xfrm>
                <a:custGeom>
                  <a:avLst/>
                  <a:gdLst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522231 w 655241"/>
                    <a:gd name="connsiteY9" fmla="*/ 271557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71409 w 655241"/>
                    <a:gd name="connsiteY9" fmla="*/ 202010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55241" h="666551">
                      <a:moveTo>
                        <a:pt x="0" y="33073"/>
                      </a:moveTo>
                      <a:cubicBezTo>
                        <a:pt x="79186" y="-12645"/>
                        <a:pt x="171521" y="-9621"/>
                        <a:pt x="235307" y="33839"/>
                      </a:cubicBezTo>
                      <a:lnTo>
                        <a:pt x="277220" y="78855"/>
                      </a:lnTo>
                      <a:lnTo>
                        <a:pt x="295619" y="56921"/>
                      </a:lnTo>
                      <a:cubicBezTo>
                        <a:pt x="332432" y="20986"/>
                        <a:pt x="376811" y="3"/>
                        <a:pt x="424582" y="3"/>
                      </a:cubicBezTo>
                      <a:cubicBezTo>
                        <a:pt x="551971" y="3"/>
                        <a:pt x="655241" y="149215"/>
                        <a:pt x="655241" y="333277"/>
                      </a:cubicBezTo>
                      <a:cubicBezTo>
                        <a:pt x="655241" y="471324"/>
                        <a:pt x="597152" y="589767"/>
                        <a:pt x="514365" y="640361"/>
                      </a:cubicBezTo>
                      <a:lnTo>
                        <a:pt x="498734" y="647372"/>
                      </a:lnTo>
                      <a:cubicBezTo>
                        <a:pt x="498532" y="635152"/>
                        <a:pt x="498329" y="622931"/>
                        <a:pt x="498127" y="610711"/>
                      </a:cubicBezTo>
                      <a:cubicBezTo>
                        <a:pt x="498127" y="475083"/>
                        <a:pt x="547270" y="401681"/>
                        <a:pt x="471409" y="202010"/>
                      </a:cubicBezTo>
                      <a:cubicBezTo>
                        <a:pt x="507682" y="394596"/>
                        <a:pt x="476512" y="423401"/>
                        <a:pt x="476512" y="610711"/>
                      </a:cubicBezTo>
                      <a:lnTo>
                        <a:pt x="477766" y="656776"/>
                      </a:lnTo>
                      <a:lnTo>
                        <a:pt x="471068" y="659780"/>
                      </a:lnTo>
                      <a:cubicBezTo>
                        <a:pt x="456052" y="664220"/>
                        <a:pt x="440505" y="666551"/>
                        <a:pt x="424582" y="666551"/>
                      </a:cubicBezTo>
                      <a:cubicBezTo>
                        <a:pt x="313117" y="666551"/>
                        <a:pt x="220117" y="552311"/>
                        <a:pt x="198610" y="400443"/>
                      </a:cubicBezTo>
                      <a:lnTo>
                        <a:pt x="196241" y="366494"/>
                      </a:lnTo>
                      <a:lnTo>
                        <a:pt x="193723" y="368611"/>
                      </a:lnTo>
                      <a:cubicBezTo>
                        <a:pt x="174820" y="234793"/>
                        <a:pt x="106438" y="116352"/>
                        <a:pt x="0" y="33073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F2F8142-E75B-77F6-2A6B-B47ECF47C289}"/>
                    </a:ext>
                  </a:extLst>
                </p:cNvPr>
                <p:cNvSpPr/>
                <p:nvPr/>
              </p:nvSpPr>
              <p:spPr bwMode="auto">
                <a:xfrm>
                  <a:off x="3420495" y="3006494"/>
                  <a:ext cx="295508" cy="295506"/>
                </a:xfrm>
                <a:prstGeom prst="ellipse">
                  <a:avLst/>
                </a:pr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B3E3FD1-5414-6729-26E7-C435D9BF840D}"/>
                    </a:ext>
                  </a:extLst>
                </p:cNvPr>
                <p:cNvSpPr/>
                <p:nvPr/>
              </p:nvSpPr>
              <p:spPr bwMode="auto">
                <a:xfrm>
                  <a:off x="3461277" y="3043968"/>
                  <a:ext cx="182002" cy="182000"/>
                </a:xfrm>
                <a:prstGeom prst="ellipse">
                  <a:avLst/>
                </a:prstGeom>
                <a:solidFill>
                  <a:srgbClr val="FFFF00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7620632-011D-2821-A26F-25BEE9162742}"/>
                    </a:ext>
                  </a:extLst>
                </p:cNvPr>
                <p:cNvSpPr/>
                <p:nvPr/>
              </p:nvSpPr>
              <p:spPr bwMode="auto">
                <a:xfrm>
                  <a:off x="3471490" y="3118627"/>
                  <a:ext cx="132135" cy="32757"/>
                </a:xfrm>
                <a:prstGeom prst="ellipse">
                  <a:avLst/>
                </a:prstGeom>
                <a:solidFill>
                  <a:schemeClr val="tx1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7E35AA7-7ECC-A7FA-0A1F-27EA292E02C9}"/>
                  </a:ext>
                </a:extLst>
              </p:cNvPr>
              <p:cNvSpPr/>
              <p:nvPr/>
            </p:nvSpPr>
            <p:spPr bwMode="auto">
              <a:xfrm rot="21374814" flipH="1">
                <a:off x="1103925" y="5689130"/>
                <a:ext cx="576106" cy="525274"/>
              </a:xfrm>
              <a:custGeom>
                <a:avLst/>
                <a:gdLst>
                  <a:gd name="connsiteX0" fmla="*/ 326334 w 398900"/>
                  <a:gd name="connsiteY0" fmla="*/ 0 h 346137"/>
                  <a:gd name="connsiteX1" fmla="*/ 98396 w 398900"/>
                  <a:gd name="connsiteY1" fmla="*/ 239054 h 346137"/>
                  <a:gd name="connsiteX2" fmla="*/ 80420 w 398900"/>
                  <a:gd name="connsiteY2" fmla="*/ 236437 h 346137"/>
                  <a:gd name="connsiteX3" fmla="*/ 10015 w 398900"/>
                  <a:gd name="connsiteY3" fmla="*/ 261183 h 346137"/>
                  <a:gd name="connsiteX4" fmla="*/ 15547 w 398900"/>
                  <a:gd name="connsiteY4" fmla="*/ 270815 h 346137"/>
                  <a:gd name="connsiteX5" fmla="*/ 23440 w 398900"/>
                  <a:gd name="connsiteY5" fmla="*/ 274930 h 346137"/>
                  <a:gd name="connsiteX6" fmla="*/ 10541 w 398900"/>
                  <a:gd name="connsiteY6" fmla="*/ 281655 h 346137"/>
                  <a:gd name="connsiteX7" fmla="*/ 5008 w 398900"/>
                  <a:gd name="connsiteY7" fmla="*/ 291288 h 346137"/>
                  <a:gd name="connsiteX8" fmla="*/ 10540 w 398900"/>
                  <a:gd name="connsiteY8" fmla="*/ 300920 h 346137"/>
                  <a:gd name="connsiteX9" fmla="*/ 18432 w 398900"/>
                  <a:gd name="connsiteY9" fmla="*/ 305034 h 346137"/>
                  <a:gd name="connsiteX10" fmla="*/ 5533 w 398900"/>
                  <a:gd name="connsiteY10" fmla="*/ 311759 h 346137"/>
                  <a:gd name="connsiteX11" fmla="*/ 0 w 398900"/>
                  <a:gd name="connsiteY11" fmla="*/ 321391 h 346137"/>
                  <a:gd name="connsiteX12" fmla="*/ 70405 w 398900"/>
                  <a:gd name="connsiteY12" fmla="*/ 346137 h 346137"/>
                  <a:gd name="connsiteX13" fmla="*/ 120189 w 398900"/>
                  <a:gd name="connsiteY13" fmla="*/ 338889 h 346137"/>
                  <a:gd name="connsiteX14" fmla="*/ 121688 w 398900"/>
                  <a:gd name="connsiteY14" fmla="*/ 338108 h 346137"/>
                  <a:gd name="connsiteX15" fmla="*/ 140767 w 398900"/>
                  <a:gd name="connsiteY15" fmla="*/ 341820 h 346137"/>
                  <a:gd name="connsiteX16" fmla="*/ 183277 w 398900"/>
                  <a:gd name="connsiteY16" fmla="*/ 324212 h 346137"/>
                  <a:gd name="connsiteX17" fmla="*/ 398900 w 398900"/>
                  <a:gd name="connsiteY17" fmla="*/ 108589 h 346137"/>
                  <a:gd name="connsiteX0" fmla="*/ 326334 w 576106"/>
                  <a:gd name="connsiteY0" fmla="*/ 105326 h 451463"/>
                  <a:gd name="connsiteX1" fmla="*/ 98396 w 576106"/>
                  <a:gd name="connsiteY1" fmla="*/ 344380 h 451463"/>
                  <a:gd name="connsiteX2" fmla="*/ 80420 w 576106"/>
                  <a:gd name="connsiteY2" fmla="*/ 341763 h 451463"/>
                  <a:gd name="connsiteX3" fmla="*/ 10015 w 576106"/>
                  <a:gd name="connsiteY3" fmla="*/ 366509 h 451463"/>
                  <a:gd name="connsiteX4" fmla="*/ 15547 w 576106"/>
                  <a:gd name="connsiteY4" fmla="*/ 376141 h 451463"/>
                  <a:gd name="connsiteX5" fmla="*/ 23440 w 576106"/>
                  <a:gd name="connsiteY5" fmla="*/ 380256 h 451463"/>
                  <a:gd name="connsiteX6" fmla="*/ 10541 w 576106"/>
                  <a:gd name="connsiteY6" fmla="*/ 386981 h 451463"/>
                  <a:gd name="connsiteX7" fmla="*/ 5008 w 576106"/>
                  <a:gd name="connsiteY7" fmla="*/ 396614 h 451463"/>
                  <a:gd name="connsiteX8" fmla="*/ 10540 w 576106"/>
                  <a:gd name="connsiteY8" fmla="*/ 406246 h 451463"/>
                  <a:gd name="connsiteX9" fmla="*/ 18432 w 576106"/>
                  <a:gd name="connsiteY9" fmla="*/ 410360 h 451463"/>
                  <a:gd name="connsiteX10" fmla="*/ 5533 w 576106"/>
                  <a:gd name="connsiteY10" fmla="*/ 417085 h 451463"/>
                  <a:gd name="connsiteX11" fmla="*/ 0 w 576106"/>
                  <a:gd name="connsiteY11" fmla="*/ 426717 h 451463"/>
                  <a:gd name="connsiteX12" fmla="*/ 70405 w 576106"/>
                  <a:gd name="connsiteY12" fmla="*/ 451463 h 451463"/>
                  <a:gd name="connsiteX13" fmla="*/ 120189 w 576106"/>
                  <a:gd name="connsiteY13" fmla="*/ 444215 h 451463"/>
                  <a:gd name="connsiteX14" fmla="*/ 121688 w 576106"/>
                  <a:gd name="connsiteY14" fmla="*/ 443434 h 451463"/>
                  <a:gd name="connsiteX15" fmla="*/ 140767 w 576106"/>
                  <a:gd name="connsiteY15" fmla="*/ 447146 h 451463"/>
                  <a:gd name="connsiteX16" fmla="*/ 183277 w 576106"/>
                  <a:gd name="connsiteY16" fmla="*/ 429538 h 451463"/>
                  <a:gd name="connsiteX17" fmla="*/ 576106 w 576106"/>
                  <a:gd name="connsiteY17" fmla="*/ 5018 h 451463"/>
                  <a:gd name="connsiteX18" fmla="*/ 326334 w 576106"/>
                  <a:gd name="connsiteY18" fmla="*/ 105326 h 451463"/>
                  <a:gd name="connsiteX0" fmla="*/ 467600 w 576106"/>
                  <a:gd name="connsiteY0" fmla="*/ 0 h 520859"/>
                  <a:gd name="connsiteX1" fmla="*/ 98396 w 576106"/>
                  <a:gd name="connsiteY1" fmla="*/ 413776 h 520859"/>
                  <a:gd name="connsiteX2" fmla="*/ 80420 w 576106"/>
                  <a:gd name="connsiteY2" fmla="*/ 411159 h 520859"/>
                  <a:gd name="connsiteX3" fmla="*/ 10015 w 576106"/>
                  <a:gd name="connsiteY3" fmla="*/ 435905 h 520859"/>
                  <a:gd name="connsiteX4" fmla="*/ 15547 w 576106"/>
                  <a:gd name="connsiteY4" fmla="*/ 445537 h 520859"/>
                  <a:gd name="connsiteX5" fmla="*/ 23440 w 576106"/>
                  <a:gd name="connsiteY5" fmla="*/ 449652 h 520859"/>
                  <a:gd name="connsiteX6" fmla="*/ 10541 w 576106"/>
                  <a:gd name="connsiteY6" fmla="*/ 456377 h 520859"/>
                  <a:gd name="connsiteX7" fmla="*/ 5008 w 576106"/>
                  <a:gd name="connsiteY7" fmla="*/ 466010 h 520859"/>
                  <a:gd name="connsiteX8" fmla="*/ 10540 w 576106"/>
                  <a:gd name="connsiteY8" fmla="*/ 475642 h 520859"/>
                  <a:gd name="connsiteX9" fmla="*/ 18432 w 576106"/>
                  <a:gd name="connsiteY9" fmla="*/ 479756 h 520859"/>
                  <a:gd name="connsiteX10" fmla="*/ 5533 w 576106"/>
                  <a:gd name="connsiteY10" fmla="*/ 486481 h 520859"/>
                  <a:gd name="connsiteX11" fmla="*/ 0 w 576106"/>
                  <a:gd name="connsiteY11" fmla="*/ 496113 h 520859"/>
                  <a:gd name="connsiteX12" fmla="*/ 70405 w 576106"/>
                  <a:gd name="connsiteY12" fmla="*/ 520859 h 520859"/>
                  <a:gd name="connsiteX13" fmla="*/ 120189 w 576106"/>
                  <a:gd name="connsiteY13" fmla="*/ 513611 h 520859"/>
                  <a:gd name="connsiteX14" fmla="*/ 121688 w 576106"/>
                  <a:gd name="connsiteY14" fmla="*/ 512830 h 520859"/>
                  <a:gd name="connsiteX15" fmla="*/ 140767 w 576106"/>
                  <a:gd name="connsiteY15" fmla="*/ 516542 h 520859"/>
                  <a:gd name="connsiteX16" fmla="*/ 183277 w 576106"/>
                  <a:gd name="connsiteY16" fmla="*/ 498934 h 520859"/>
                  <a:gd name="connsiteX17" fmla="*/ 576106 w 576106"/>
                  <a:gd name="connsiteY17" fmla="*/ 74414 h 520859"/>
                  <a:gd name="connsiteX18" fmla="*/ 467600 w 576106"/>
                  <a:gd name="connsiteY18" fmla="*/ 0 h 520859"/>
                  <a:gd name="connsiteX0" fmla="*/ 467600 w 610562"/>
                  <a:gd name="connsiteY0" fmla="*/ 129459 h 650318"/>
                  <a:gd name="connsiteX1" fmla="*/ 98396 w 610562"/>
                  <a:gd name="connsiteY1" fmla="*/ 543235 h 650318"/>
                  <a:gd name="connsiteX2" fmla="*/ 80420 w 610562"/>
                  <a:gd name="connsiteY2" fmla="*/ 540618 h 650318"/>
                  <a:gd name="connsiteX3" fmla="*/ 10015 w 610562"/>
                  <a:gd name="connsiteY3" fmla="*/ 565364 h 650318"/>
                  <a:gd name="connsiteX4" fmla="*/ 15547 w 610562"/>
                  <a:gd name="connsiteY4" fmla="*/ 574996 h 650318"/>
                  <a:gd name="connsiteX5" fmla="*/ 23440 w 610562"/>
                  <a:gd name="connsiteY5" fmla="*/ 579111 h 650318"/>
                  <a:gd name="connsiteX6" fmla="*/ 10541 w 610562"/>
                  <a:gd name="connsiteY6" fmla="*/ 585836 h 650318"/>
                  <a:gd name="connsiteX7" fmla="*/ 5008 w 610562"/>
                  <a:gd name="connsiteY7" fmla="*/ 595469 h 650318"/>
                  <a:gd name="connsiteX8" fmla="*/ 10540 w 610562"/>
                  <a:gd name="connsiteY8" fmla="*/ 605101 h 650318"/>
                  <a:gd name="connsiteX9" fmla="*/ 18432 w 610562"/>
                  <a:gd name="connsiteY9" fmla="*/ 609215 h 650318"/>
                  <a:gd name="connsiteX10" fmla="*/ 5533 w 610562"/>
                  <a:gd name="connsiteY10" fmla="*/ 615940 h 650318"/>
                  <a:gd name="connsiteX11" fmla="*/ 0 w 610562"/>
                  <a:gd name="connsiteY11" fmla="*/ 625572 h 650318"/>
                  <a:gd name="connsiteX12" fmla="*/ 70405 w 610562"/>
                  <a:gd name="connsiteY12" fmla="*/ 650318 h 650318"/>
                  <a:gd name="connsiteX13" fmla="*/ 120189 w 610562"/>
                  <a:gd name="connsiteY13" fmla="*/ 643070 h 650318"/>
                  <a:gd name="connsiteX14" fmla="*/ 121688 w 610562"/>
                  <a:gd name="connsiteY14" fmla="*/ 642289 h 650318"/>
                  <a:gd name="connsiteX15" fmla="*/ 140767 w 610562"/>
                  <a:gd name="connsiteY15" fmla="*/ 646001 h 650318"/>
                  <a:gd name="connsiteX16" fmla="*/ 183277 w 610562"/>
                  <a:gd name="connsiteY16" fmla="*/ 628393 h 650318"/>
                  <a:gd name="connsiteX17" fmla="*/ 576106 w 610562"/>
                  <a:gd name="connsiteY17" fmla="*/ 203873 h 650318"/>
                  <a:gd name="connsiteX18" fmla="*/ 588495 w 610562"/>
                  <a:gd name="connsiteY18" fmla="*/ 1305 h 650318"/>
                  <a:gd name="connsiteX19" fmla="*/ 467600 w 610562"/>
                  <a:gd name="connsiteY19" fmla="*/ 129459 h 650318"/>
                  <a:gd name="connsiteX0" fmla="*/ 588495 w 679935"/>
                  <a:gd name="connsiteY0" fmla="*/ 1305 h 650318"/>
                  <a:gd name="connsiteX1" fmla="*/ 467600 w 679935"/>
                  <a:gd name="connsiteY1" fmla="*/ 129459 h 650318"/>
                  <a:gd name="connsiteX2" fmla="*/ 98396 w 679935"/>
                  <a:gd name="connsiteY2" fmla="*/ 543235 h 650318"/>
                  <a:gd name="connsiteX3" fmla="*/ 80420 w 679935"/>
                  <a:gd name="connsiteY3" fmla="*/ 540618 h 650318"/>
                  <a:gd name="connsiteX4" fmla="*/ 10015 w 679935"/>
                  <a:gd name="connsiteY4" fmla="*/ 565364 h 650318"/>
                  <a:gd name="connsiteX5" fmla="*/ 15547 w 679935"/>
                  <a:gd name="connsiteY5" fmla="*/ 574996 h 650318"/>
                  <a:gd name="connsiteX6" fmla="*/ 23440 w 679935"/>
                  <a:gd name="connsiteY6" fmla="*/ 579111 h 650318"/>
                  <a:gd name="connsiteX7" fmla="*/ 10541 w 679935"/>
                  <a:gd name="connsiteY7" fmla="*/ 585836 h 650318"/>
                  <a:gd name="connsiteX8" fmla="*/ 5008 w 679935"/>
                  <a:gd name="connsiteY8" fmla="*/ 595469 h 650318"/>
                  <a:gd name="connsiteX9" fmla="*/ 10540 w 679935"/>
                  <a:gd name="connsiteY9" fmla="*/ 605101 h 650318"/>
                  <a:gd name="connsiteX10" fmla="*/ 18432 w 679935"/>
                  <a:gd name="connsiteY10" fmla="*/ 609215 h 650318"/>
                  <a:gd name="connsiteX11" fmla="*/ 5533 w 679935"/>
                  <a:gd name="connsiteY11" fmla="*/ 615940 h 650318"/>
                  <a:gd name="connsiteX12" fmla="*/ 0 w 679935"/>
                  <a:gd name="connsiteY12" fmla="*/ 625572 h 650318"/>
                  <a:gd name="connsiteX13" fmla="*/ 70405 w 679935"/>
                  <a:gd name="connsiteY13" fmla="*/ 650318 h 650318"/>
                  <a:gd name="connsiteX14" fmla="*/ 120189 w 679935"/>
                  <a:gd name="connsiteY14" fmla="*/ 643070 h 650318"/>
                  <a:gd name="connsiteX15" fmla="*/ 121688 w 679935"/>
                  <a:gd name="connsiteY15" fmla="*/ 642289 h 650318"/>
                  <a:gd name="connsiteX16" fmla="*/ 140767 w 679935"/>
                  <a:gd name="connsiteY16" fmla="*/ 646001 h 650318"/>
                  <a:gd name="connsiteX17" fmla="*/ 183277 w 679935"/>
                  <a:gd name="connsiteY17" fmla="*/ 628393 h 650318"/>
                  <a:gd name="connsiteX18" fmla="*/ 576106 w 679935"/>
                  <a:gd name="connsiteY18" fmla="*/ 203873 h 650318"/>
                  <a:gd name="connsiteX19" fmla="*/ 679935 w 679935"/>
                  <a:gd name="connsiteY19" fmla="*/ 92745 h 650318"/>
                  <a:gd name="connsiteX0" fmla="*/ 588495 w 588495"/>
                  <a:gd name="connsiteY0" fmla="*/ 1305 h 650318"/>
                  <a:gd name="connsiteX1" fmla="*/ 467600 w 588495"/>
                  <a:gd name="connsiteY1" fmla="*/ 129459 h 650318"/>
                  <a:gd name="connsiteX2" fmla="*/ 98396 w 588495"/>
                  <a:gd name="connsiteY2" fmla="*/ 543235 h 650318"/>
                  <a:gd name="connsiteX3" fmla="*/ 80420 w 588495"/>
                  <a:gd name="connsiteY3" fmla="*/ 540618 h 650318"/>
                  <a:gd name="connsiteX4" fmla="*/ 10015 w 588495"/>
                  <a:gd name="connsiteY4" fmla="*/ 565364 h 650318"/>
                  <a:gd name="connsiteX5" fmla="*/ 15547 w 588495"/>
                  <a:gd name="connsiteY5" fmla="*/ 574996 h 650318"/>
                  <a:gd name="connsiteX6" fmla="*/ 23440 w 588495"/>
                  <a:gd name="connsiteY6" fmla="*/ 579111 h 650318"/>
                  <a:gd name="connsiteX7" fmla="*/ 10541 w 588495"/>
                  <a:gd name="connsiteY7" fmla="*/ 585836 h 650318"/>
                  <a:gd name="connsiteX8" fmla="*/ 5008 w 588495"/>
                  <a:gd name="connsiteY8" fmla="*/ 595469 h 650318"/>
                  <a:gd name="connsiteX9" fmla="*/ 10540 w 588495"/>
                  <a:gd name="connsiteY9" fmla="*/ 605101 h 650318"/>
                  <a:gd name="connsiteX10" fmla="*/ 18432 w 588495"/>
                  <a:gd name="connsiteY10" fmla="*/ 609215 h 650318"/>
                  <a:gd name="connsiteX11" fmla="*/ 5533 w 588495"/>
                  <a:gd name="connsiteY11" fmla="*/ 615940 h 650318"/>
                  <a:gd name="connsiteX12" fmla="*/ 0 w 588495"/>
                  <a:gd name="connsiteY12" fmla="*/ 625572 h 650318"/>
                  <a:gd name="connsiteX13" fmla="*/ 70405 w 588495"/>
                  <a:gd name="connsiteY13" fmla="*/ 650318 h 650318"/>
                  <a:gd name="connsiteX14" fmla="*/ 120189 w 588495"/>
                  <a:gd name="connsiteY14" fmla="*/ 643070 h 650318"/>
                  <a:gd name="connsiteX15" fmla="*/ 121688 w 588495"/>
                  <a:gd name="connsiteY15" fmla="*/ 642289 h 650318"/>
                  <a:gd name="connsiteX16" fmla="*/ 140767 w 588495"/>
                  <a:gd name="connsiteY16" fmla="*/ 646001 h 650318"/>
                  <a:gd name="connsiteX17" fmla="*/ 183277 w 588495"/>
                  <a:gd name="connsiteY17" fmla="*/ 628393 h 650318"/>
                  <a:gd name="connsiteX18" fmla="*/ 576106 w 588495"/>
                  <a:gd name="connsiteY18" fmla="*/ 203873 h 650318"/>
                  <a:gd name="connsiteX0" fmla="*/ 467600 w 576106"/>
                  <a:gd name="connsiteY0" fmla="*/ 0 h 520859"/>
                  <a:gd name="connsiteX1" fmla="*/ 98396 w 576106"/>
                  <a:gd name="connsiteY1" fmla="*/ 413776 h 520859"/>
                  <a:gd name="connsiteX2" fmla="*/ 80420 w 576106"/>
                  <a:gd name="connsiteY2" fmla="*/ 411159 h 520859"/>
                  <a:gd name="connsiteX3" fmla="*/ 10015 w 576106"/>
                  <a:gd name="connsiteY3" fmla="*/ 435905 h 520859"/>
                  <a:gd name="connsiteX4" fmla="*/ 15547 w 576106"/>
                  <a:gd name="connsiteY4" fmla="*/ 445537 h 520859"/>
                  <a:gd name="connsiteX5" fmla="*/ 23440 w 576106"/>
                  <a:gd name="connsiteY5" fmla="*/ 449652 h 520859"/>
                  <a:gd name="connsiteX6" fmla="*/ 10541 w 576106"/>
                  <a:gd name="connsiteY6" fmla="*/ 456377 h 520859"/>
                  <a:gd name="connsiteX7" fmla="*/ 5008 w 576106"/>
                  <a:gd name="connsiteY7" fmla="*/ 466010 h 520859"/>
                  <a:gd name="connsiteX8" fmla="*/ 10540 w 576106"/>
                  <a:gd name="connsiteY8" fmla="*/ 475642 h 520859"/>
                  <a:gd name="connsiteX9" fmla="*/ 18432 w 576106"/>
                  <a:gd name="connsiteY9" fmla="*/ 479756 h 520859"/>
                  <a:gd name="connsiteX10" fmla="*/ 5533 w 576106"/>
                  <a:gd name="connsiteY10" fmla="*/ 486481 h 520859"/>
                  <a:gd name="connsiteX11" fmla="*/ 0 w 576106"/>
                  <a:gd name="connsiteY11" fmla="*/ 496113 h 520859"/>
                  <a:gd name="connsiteX12" fmla="*/ 70405 w 576106"/>
                  <a:gd name="connsiteY12" fmla="*/ 520859 h 520859"/>
                  <a:gd name="connsiteX13" fmla="*/ 120189 w 576106"/>
                  <a:gd name="connsiteY13" fmla="*/ 513611 h 520859"/>
                  <a:gd name="connsiteX14" fmla="*/ 121688 w 576106"/>
                  <a:gd name="connsiteY14" fmla="*/ 512830 h 520859"/>
                  <a:gd name="connsiteX15" fmla="*/ 140767 w 576106"/>
                  <a:gd name="connsiteY15" fmla="*/ 516542 h 520859"/>
                  <a:gd name="connsiteX16" fmla="*/ 183277 w 576106"/>
                  <a:gd name="connsiteY16" fmla="*/ 498934 h 520859"/>
                  <a:gd name="connsiteX17" fmla="*/ 576106 w 576106"/>
                  <a:gd name="connsiteY17" fmla="*/ 74414 h 520859"/>
                  <a:gd name="connsiteX0" fmla="*/ 486401 w 576106"/>
                  <a:gd name="connsiteY0" fmla="*/ 0 h 525274"/>
                  <a:gd name="connsiteX1" fmla="*/ 98396 w 576106"/>
                  <a:gd name="connsiteY1" fmla="*/ 418191 h 525274"/>
                  <a:gd name="connsiteX2" fmla="*/ 80420 w 576106"/>
                  <a:gd name="connsiteY2" fmla="*/ 415574 h 525274"/>
                  <a:gd name="connsiteX3" fmla="*/ 10015 w 576106"/>
                  <a:gd name="connsiteY3" fmla="*/ 440320 h 525274"/>
                  <a:gd name="connsiteX4" fmla="*/ 15547 w 576106"/>
                  <a:gd name="connsiteY4" fmla="*/ 449952 h 525274"/>
                  <a:gd name="connsiteX5" fmla="*/ 23440 w 576106"/>
                  <a:gd name="connsiteY5" fmla="*/ 454067 h 525274"/>
                  <a:gd name="connsiteX6" fmla="*/ 10541 w 576106"/>
                  <a:gd name="connsiteY6" fmla="*/ 460792 h 525274"/>
                  <a:gd name="connsiteX7" fmla="*/ 5008 w 576106"/>
                  <a:gd name="connsiteY7" fmla="*/ 470425 h 525274"/>
                  <a:gd name="connsiteX8" fmla="*/ 10540 w 576106"/>
                  <a:gd name="connsiteY8" fmla="*/ 480057 h 525274"/>
                  <a:gd name="connsiteX9" fmla="*/ 18432 w 576106"/>
                  <a:gd name="connsiteY9" fmla="*/ 484171 h 525274"/>
                  <a:gd name="connsiteX10" fmla="*/ 5533 w 576106"/>
                  <a:gd name="connsiteY10" fmla="*/ 490896 h 525274"/>
                  <a:gd name="connsiteX11" fmla="*/ 0 w 576106"/>
                  <a:gd name="connsiteY11" fmla="*/ 500528 h 525274"/>
                  <a:gd name="connsiteX12" fmla="*/ 70405 w 576106"/>
                  <a:gd name="connsiteY12" fmla="*/ 525274 h 525274"/>
                  <a:gd name="connsiteX13" fmla="*/ 120189 w 576106"/>
                  <a:gd name="connsiteY13" fmla="*/ 518026 h 525274"/>
                  <a:gd name="connsiteX14" fmla="*/ 121688 w 576106"/>
                  <a:gd name="connsiteY14" fmla="*/ 517245 h 525274"/>
                  <a:gd name="connsiteX15" fmla="*/ 140767 w 576106"/>
                  <a:gd name="connsiteY15" fmla="*/ 520957 h 525274"/>
                  <a:gd name="connsiteX16" fmla="*/ 183277 w 576106"/>
                  <a:gd name="connsiteY16" fmla="*/ 503349 h 525274"/>
                  <a:gd name="connsiteX17" fmla="*/ 576106 w 576106"/>
                  <a:gd name="connsiteY17" fmla="*/ 78829 h 525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106" h="525274">
                    <a:moveTo>
                      <a:pt x="486401" y="0"/>
                    </a:moveTo>
                    <a:lnTo>
                      <a:pt x="98396" y="418191"/>
                    </a:lnTo>
                    <a:lnTo>
                      <a:pt x="80420" y="415574"/>
                    </a:lnTo>
                    <a:cubicBezTo>
                      <a:pt x="41536" y="415574"/>
                      <a:pt x="10015" y="426653"/>
                      <a:pt x="10015" y="440320"/>
                    </a:cubicBezTo>
                    <a:cubicBezTo>
                      <a:pt x="10015" y="443737"/>
                      <a:pt x="11985" y="446992"/>
                      <a:pt x="15547" y="449952"/>
                    </a:cubicBezTo>
                    <a:lnTo>
                      <a:pt x="23440" y="454067"/>
                    </a:lnTo>
                    <a:lnTo>
                      <a:pt x="10541" y="460792"/>
                    </a:lnTo>
                    <a:cubicBezTo>
                      <a:pt x="6978" y="463753"/>
                      <a:pt x="5008" y="467008"/>
                      <a:pt x="5008" y="470425"/>
                    </a:cubicBezTo>
                    <a:cubicBezTo>
                      <a:pt x="5008" y="473842"/>
                      <a:pt x="6978" y="477097"/>
                      <a:pt x="10540" y="480057"/>
                    </a:cubicBezTo>
                    <a:lnTo>
                      <a:pt x="18432" y="484171"/>
                    </a:lnTo>
                    <a:lnTo>
                      <a:pt x="5533" y="490896"/>
                    </a:lnTo>
                    <a:cubicBezTo>
                      <a:pt x="1970" y="493856"/>
                      <a:pt x="0" y="497111"/>
                      <a:pt x="0" y="500528"/>
                    </a:cubicBezTo>
                    <a:cubicBezTo>
                      <a:pt x="0" y="514195"/>
                      <a:pt x="31521" y="525274"/>
                      <a:pt x="70405" y="525274"/>
                    </a:cubicBezTo>
                    <a:cubicBezTo>
                      <a:pt x="89847" y="525274"/>
                      <a:pt x="107448" y="522504"/>
                      <a:pt x="120189" y="518026"/>
                    </a:cubicBezTo>
                    <a:lnTo>
                      <a:pt x="121688" y="517245"/>
                    </a:lnTo>
                    <a:lnTo>
                      <a:pt x="140767" y="520957"/>
                    </a:lnTo>
                    <a:cubicBezTo>
                      <a:pt x="156152" y="520957"/>
                      <a:pt x="171538" y="515088"/>
                      <a:pt x="183277" y="503349"/>
                    </a:cubicBezTo>
                    <a:lnTo>
                      <a:pt x="576106" y="78829"/>
                    </a:lnTo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E899238-0CC7-BA31-D217-F8ABFD7866AA}"/>
              </a:ext>
            </a:extLst>
          </p:cNvPr>
          <p:cNvGrpSpPr/>
          <p:nvPr/>
        </p:nvGrpSpPr>
        <p:grpSpPr>
          <a:xfrm>
            <a:off x="666115" y="1149109"/>
            <a:ext cx="2589141" cy="1927584"/>
            <a:chOff x="3836497" y="-1082900"/>
            <a:chExt cx="3158663" cy="2351586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083DC1A-326B-8F69-9EE4-09A0E435BDC0}"/>
                </a:ext>
              </a:extLst>
            </p:cNvPr>
            <p:cNvSpPr/>
            <p:nvPr/>
          </p:nvSpPr>
          <p:spPr bwMode="auto">
            <a:xfrm>
              <a:off x="6216917" y="-1071563"/>
              <a:ext cx="284004" cy="1433513"/>
            </a:xfrm>
            <a:custGeom>
              <a:avLst/>
              <a:gdLst>
                <a:gd name="connsiteX0" fmla="*/ 154781 w 280988"/>
                <a:gd name="connsiteY0" fmla="*/ 1421607 h 1421607"/>
                <a:gd name="connsiteX1" fmla="*/ 280988 w 280988"/>
                <a:gd name="connsiteY1" fmla="*/ 850107 h 1421607"/>
                <a:gd name="connsiteX2" fmla="*/ 185738 w 280988"/>
                <a:gd name="connsiteY2" fmla="*/ 223838 h 1421607"/>
                <a:gd name="connsiteX3" fmla="*/ 188119 w 280988"/>
                <a:gd name="connsiteY3" fmla="*/ 142875 h 1421607"/>
                <a:gd name="connsiteX4" fmla="*/ 116681 w 280988"/>
                <a:gd name="connsiteY4" fmla="*/ 0 h 1421607"/>
                <a:gd name="connsiteX5" fmla="*/ 102394 w 280988"/>
                <a:gd name="connsiteY5" fmla="*/ 33338 h 1421607"/>
                <a:gd name="connsiteX6" fmla="*/ 66675 w 280988"/>
                <a:gd name="connsiteY6" fmla="*/ 7144 h 1421607"/>
                <a:gd name="connsiteX7" fmla="*/ 52388 w 280988"/>
                <a:gd name="connsiteY7" fmla="*/ 45244 h 1421607"/>
                <a:gd name="connsiteX8" fmla="*/ 19050 w 280988"/>
                <a:gd name="connsiteY8" fmla="*/ 26194 h 1421607"/>
                <a:gd name="connsiteX9" fmla="*/ 0 w 280988"/>
                <a:gd name="connsiteY9" fmla="*/ 145257 h 1421607"/>
                <a:gd name="connsiteX10" fmla="*/ 47625 w 280988"/>
                <a:gd name="connsiteY10" fmla="*/ 240507 h 1421607"/>
                <a:gd name="connsiteX11" fmla="*/ 64294 w 280988"/>
                <a:gd name="connsiteY11" fmla="*/ 745332 h 1421607"/>
                <a:gd name="connsiteX12" fmla="*/ 0 w 280988"/>
                <a:gd name="connsiteY12" fmla="*/ 954882 h 1421607"/>
                <a:gd name="connsiteX0" fmla="*/ 154781 w 280988"/>
                <a:gd name="connsiteY0" fmla="*/ 1421607 h 1421607"/>
                <a:gd name="connsiteX1" fmla="*/ 280988 w 280988"/>
                <a:gd name="connsiteY1" fmla="*/ 850107 h 1421607"/>
                <a:gd name="connsiteX2" fmla="*/ 185738 w 280988"/>
                <a:gd name="connsiteY2" fmla="*/ 223838 h 1421607"/>
                <a:gd name="connsiteX3" fmla="*/ 188119 w 280988"/>
                <a:gd name="connsiteY3" fmla="*/ 142875 h 1421607"/>
                <a:gd name="connsiteX4" fmla="*/ 116681 w 280988"/>
                <a:gd name="connsiteY4" fmla="*/ 0 h 1421607"/>
                <a:gd name="connsiteX5" fmla="*/ 102394 w 280988"/>
                <a:gd name="connsiteY5" fmla="*/ 33338 h 1421607"/>
                <a:gd name="connsiteX6" fmla="*/ 66675 w 280988"/>
                <a:gd name="connsiteY6" fmla="*/ 7144 h 1421607"/>
                <a:gd name="connsiteX7" fmla="*/ 52388 w 280988"/>
                <a:gd name="connsiteY7" fmla="*/ 45244 h 1421607"/>
                <a:gd name="connsiteX8" fmla="*/ 19050 w 280988"/>
                <a:gd name="connsiteY8" fmla="*/ 26194 h 1421607"/>
                <a:gd name="connsiteX9" fmla="*/ 0 w 280988"/>
                <a:gd name="connsiteY9" fmla="*/ 145257 h 1421607"/>
                <a:gd name="connsiteX10" fmla="*/ 47625 w 280988"/>
                <a:gd name="connsiteY10" fmla="*/ 240507 h 1421607"/>
                <a:gd name="connsiteX11" fmla="*/ 64294 w 280988"/>
                <a:gd name="connsiteY11" fmla="*/ 745332 h 1421607"/>
                <a:gd name="connsiteX12" fmla="*/ 0 w 280988"/>
                <a:gd name="connsiteY12" fmla="*/ 954882 h 1421607"/>
                <a:gd name="connsiteX0" fmla="*/ 154781 w 284206"/>
                <a:gd name="connsiteY0" fmla="*/ 1421607 h 1421607"/>
                <a:gd name="connsiteX1" fmla="*/ 280988 w 284206"/>
                <a:gd name="connsiteY1" fmla="*/ 850107 h 1421607"/>
                <a:gd name="connsiteX2" fmla="*/ 185738 w 284206"/>
                <a:gd name="connsiteY2" fmla="*/ 223838 h 1421607"/>
                <a:gd name="connsiteX3" fmla="*/ 188119 w 284206"/>
                <a:gd name="connsiteY3" fmla="*/ 142875 h 1421607"/>
                <a:gd name="connsiteX4" fmla="*/ 116681 w 284206"/>
                <a:gd name="connsiteY4" fmla="*/ 0 h 1421607"/>
                <a:gd name="connsiteX5" fmla="*/ 102394 w 284206"/>
                <a:gd name="connsiteY5" fmla="*/ 33338 h 1421607"/>
                <a:gd name="connsiteX6" fmla="*/ 66675 w 284206"/>
                <a:gd name="connsiteY6" fmla="*/ 7144 h 1421607"/>
                <a:gd name="connsiteX7" fmla="*/ 52388 w 284206"/>
                <a:gd name="connsiteY7" fmla="*/ 45244 h 1421607"/>
                <a:gd name="connsiteX8" fmla="*/ 19050 w 284206"/>
                <a:gd name="connsiteY8" fmla="*/ 26194 h 1421607"/>
                <a:gd name="connsiteX9" fmla="*/ 0 w 284206"/>
                <a:gd name="connsiteY9" fmla="*/ 145257 h 1421607"/>
                <a:gd name="connsiteX10" fmla="*/ 47625 w 284206"/>
                <a:gd name="connsiteY10" fmla="*/ 240507 h 1421607"/>
                <a:gd name="connsiteX11" fmla="*/ 64294 w 284206"/>
                <a:gd name="connsiteY11" fmla="*/ 745332 h 1421607"/>
                <a:gd name="connsiteX12" fmla="*/ 0 w 284206"/>
                <a:gd name="connsiteY12" fmla="*/ 954882 h 1421607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19050 w 281097"/>
                <a:gd name="connsiteY8" fmla="*/ 26194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19050 w 281097"/>
                <a:gd name="connsiteY8" fmla="*/ 26194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7144 w 281097"/>
                <a:gd name="connsiteY8" fmla="*/ 21431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59531 w 281097"/>
                <a:gd name="connsiteY6" fmla="*/ 7144 h 1433513"/>
                <a:gd name="connsiteX7" fmla="*/ 52388 w 281097"/>
                <a:gd name="connsiteY7" fmla="*/ 45244 h 1433513"/>
                <a:gd name="connsiteX8" fmla="*/ 7144 w 281097"/>
                <a:gd name="connsiteY8" fmla="*/ 21431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42875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39 w 284004"/>
                <a:gd name="connsiteY5" fmla="*/ 42863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2921 w 284004"/>
                <a:gd name="connsiteY5" fmla="*/ 50007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2921 w 284004"/>
                <a:gd name="connsiteY5" fmla="*/ 50007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40482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40482 h 1433513"/>
                <a:gd name="connsiteX6" fmla="*/ 62438 w 284004"/>
                <a:gd name="connsiteY6" fmla="*/ 7144 h 1433513"/>
                <a:gd name="connsiteX7" fmla="*/ 45770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33339 h 1433513"/>
                <a:gd name="connsiteX6" fmla="*/ 62438 w 284004"/>
                <a:gd name="connsiteY6" fmla="*/ 7144 h 1433513"/>
                <a:gd name="connsiteX7" fmla="*/ 45770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004" h="1433513">
                  <a:moveTo>
                    <a:pt x="169595" y="1433513"/>
                  </a:moveTo>
                  <a:cubicBezTo>
                    <a:pt x="242620" y="1240631"/>
                    <a:pt x="280720" y="1051719"/>
                    <a:pt x="283895" y="850107"/>
                  </a:cubicBezTo>
                  <a:cubicBezTo>
                    <a:pt x="287070" y="648495"/>
                    <a:pt x="220395" y="432594"/>
                    <a:pt x="188645" y="223838"/>
                  </a:cubicBezTo>
                  <a:cubicBezTo>
                    <a:pt x="189439" y="196850"/>
                    <a:pt x="202139" y="167481"/>
                    <a:pt x="191026" y="119062"/>
                  </a:cubicBezTo>
                  <a:cubicBezTo>
                    <a:pt x="179913" y="70643"/>
                    <a:pt x="143401" y="39687"/>
                    <a:pt x="119588" y="0"/>
                  </a:cubicBezTo>
                  <a:cubicBezTo>
                    <a:pt x="114032" y="16669"/>
                    <a:pt x="118796" y="33340"/>
                    <a:pt x="100540" y="33339"/>
                  </a:cubicBezTo>
                  <a:cubicBezTo>
                    <a:pt x="82284" y="33338"/>
                    <a:pt x="75932" y="21432"/>
                    <a:pt x="62438" y="7144"/>
                  </a:cubicBezTo>
                  <a:cubicBezTo>
                    <a:pt x="60057" y="19844"/>
                    <a:pt x="60057" y="42069"/>
                    <a:pt x="45770" y="45244"/>
                  </a:cubicBezTo>
                  <a:cubicBezTo>
                    <a:pt x="31483" y="48419"/>
                    <a:pt x="25132" y="29369"/>
                    <a:pt x="10051" y="21431"/>
                  </a:cubicBezTo>
                  <a:cubicBezTo>
                    <a:pt x="7670" y="62706"/>
                    <a:pt x="-5825" y="96838"/>
                    <a:pt x="2907" y="145257"/>
                  </a:cubicBezTo>
                  <a:cubicBezTo>
                    <a:pt x="11639" y="193676"/>
                    <a:pt x="34657" y="208757"/>
                    <a:pt x="50532" y="240507"/>
                  </a:cubicBezTo>
                  <a:cubicBezTo>
                    <a:pt x="56088" y="408782"/>
                    <a:pt x="83077" y="603251"/>
                    <a:pt x="67201" y="745332"/>
                  </a:cubicBezTo>
                  <a:cubicBezTo>
                    <a:pt x="51325" y="887413"/>
                    <a:pt x="24338" y="885032"/>
                    <a:pt x="2907" y="954882"/>
                  </a:cubicBez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00AE7FD-8C3B-62D3-3F65-E73E482E0E03}"/>
                </a:ext>
              </a:extLst>
            </p:cNvPr>
            <p:cNvSpPr/>
            <p:nvPr/>
          </p:nvSpPr>
          <p:spPr bwMode="auto">
            <a:xfrm>
              <a:off x="3917885" y="-981490"/>
              <a:ext cx="3077275" cy="150910"/>
            </a:xfrm>
            <a:prstGeom prst="rect">
              <a:avLst/>
            </a:prstGeom>
            <a:solidFill>
              <a:srgbClr val="CC6600"/>
            </a:solidFill>
            <a:ln w="28575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CD5B32D-9F2A-9EC7-E90D-CBFDF43A9C4D}"/>
                </a:ext>
              </a:extLst>
            </p:cNvPr>
            <p:cNvSpPr/>
            <p:nvPr/>
          </p:nvSpPr>
          <p:spPr bwMode="auto">
            <a:xfrm>
              <a:off x="4797338" y="-381470"/>
              <a:ext cx="1802286" cy="1637550"/>
            </a:xfrm>
            <a:custGeom>
              <a:avLst/>
              <a:gdLst>
                <a:gd name="connsiteX0" fmla="*/ 0 w 1764506"/>
                <a:gd name="connsiteY0" fmla="*/ 840581 h 1638300"/>
                <a:gd name="connsiteX1" fmla="*/ 154781 w 1764506"/>
                <a:gd name="connsiteY1" fmla="*/ 202406 h 1638300"/>
                <a:gd name="connsiteX2" fmla="*/ 792956 w 1764506"/>
                <a:gd name="connsiteY2" fmla="*/ 0 h 1638300"/>
                <a:gd name="connsiteX3" fmla="*/ 1169193 w 1764506"/>
                <a:gd name="connsiteY3" fmla="*/ 64293 h 1638300"/>
                <a:gd name="connsiteX4" fmla="*/ 1435893 w 1764506"/>
                <a:gd name="connsiteY4" fmla="*/ 276225 h 1638300"/>
                <a:gd name="connsiteX5" fmla="*/ 1600200 w 1764506"/>
                <a:gd name="connsiteY5" fmla="*/ 800100 h 1638300"/>
                <a:gd name="connsiteX6" fmla="*/ 1764506 w 1764506"/>
                <a:gd name="connsiteY6" fmla="*/ 1331119 h 1638300"/>
                <a:gd name="connsiteX7" fmla="*/ 1233487 w 1764506"/>
                <a:gd name="connsiteY7" fmla="*/ 1638300 h 1638300"/>
                <a:gd name="connsiteX8" fmla="*/ 809625 w 1764506"/>
                <a:gd name="connsiteY8" fmla="*/ 1421606 h 1638300"/>
                <a:gd name="connsiteX9" fmla="*/ 500062 w 1764506"/>
                <a:gd name="connsiteY9" fmla="*/ 1321594 h 1638300"/>
                <a:gd name="connsiteX10" fmla="*/ 0 w 1764506"/>
                <a:gd name="connsiteY10" fmla="*/ 840581 h 1638300"/>
                <a:gd name="connsiteX0" fmla="*/ 0 w 1764506"/>
                <a:gd name="connsiteY0" fmla="*/ 828675 h 1626394"/>
                <a:gd name="connsiteX1" fmla="*/ 154781 w 1764506"/>
                <a:gd name="connsiteY1" fmla="*/ 190500 h 1626394"/>
                <a:gd name="connsiteX2" fmla="*/ 726281 w 1764506"/>
                <a:gd name="connsiteY2" fmla="*/ 0 h 1626394"/>
                <a:gd name="connsiteX3" fmla="*/ 1169193 w 1764506"/>
                <a:gd name="connsiteY3" fmla="*/ 52387 h 1626394"/>
                <a:gd name="connsiteX4" fmla="*/ 1435893 w 1764506"/>
                <a:gd name="connsiteY4" fmla="*/ 264319 h 1626394"/>
                <a:gd name="connsiteX5" fmla="*/ 1600200 w 1764506"/>
                <a:gd name="connsiteY5" fmla="*/ 788194 h 1626394"/>
                <a:gd name="connsiteX6" fmla="*/ 1764506 w 1764506"/>
                <a:gd name="connsiteY6" fmla="*/ 1319213 h 1626394"/>
                <a:gd name="connsiteX7" fmla="*/ 1233487 w 1764506"/>
                <a:gd name="connsiteY7" fmla="*/ 1626394 h 1626394"/>
                <a:gd name="connsiteX8" fmla="*/ 809625 w 1764506"/>
                <a:gd name="connsiteY8" fmla="*/ 1409700 h 1626394"/>
                <a:gd name="connsiteX9" fmla="*/ 500062 w 1764506"/>
                <a:gd name="connsiteY9" fmla="*/ 1309688 h 1626394"/>
                <a:gd name="connsiteX10" fmla="*/ 0 w 1764506"/>
                <a:gd name="connsiteY10" fmla="*/ 828675 h 1626394"/>
                <a:gd name="connsiteX0" fmla="*/ 0 w 1764506"/>
                <a:gd name="connsiteY0" fmla="*/ 837422 h 1635141"/>
                <a:gd name="connsiteX1" fmla="*/ 154781 w 1764506"/>
                <a:gd name="connsiteY1" fmla="*/ 199247 h 1635141"/>
                <a:gd name="connsiteX2" fmla="*/ 726281 w 1764506"/>
                <a:gd name="connsiteY2" fmla="*/ 8747 h 1635141"/>
                <a:gd name="connsiteX3" fmla="*/ 1169193 w 1764506"/>
                <a:gd name="connsiteY3" fmla="*/ 61134 h 1635141"/>
                <a:gd name="connsiteX4" fmla="*/ 1435893 w 1764506"/>
                <a:gd name="connsiteY4" fmla="*/ 273066 h 1635141"/>
                <a:gd name="connsiteX5" fmla="*/ 1600200 w 1764506"/>
                <a:gd name="connsiteY5" fmla="*/ 796941 h 1635141"/>
                <a:gd name="connsiteX6" fmla="*/ 1764506 w 1764506"/>
                <a:gd name="connsiteY6" fmla="*/ 1327960 h 1635141"/>
                <a:gd name="connsiteX7" fmla="*/ 1233487 w 1764506"/>
                <a:gd name="connsiteY7" fmla="*/ 1635141 h 1635141"/>
                <a:gd name="connsiteX8" fmla="*/ 809625 w 1764506"/>
                <a:gd name="connsiteY8" fmla="*/ 1418447 h 1635141"/>
                <a:gd name="connsiteX9" fmla="*/ 500062 w 1764506"/>
                <a:gd name="connsiteY9" fmla="*/ 1318435 h 1635141"/>
                <a:gd name="connsiteX10" fmla="*/ 0 w 1764506"/>
                <a:gd name="connsiteY10" fmla="*/ 837422 h 1635141"/>
                <a:gd name="connsiteX0" fmla="*/ 0 w 1764506"/>
                <a:gd name="connsiteY0" fmla="*/ 838670 h 1636389"/>
                <a:gd name="connsiteX1" fmla="*/ 154781 w 1764506"/>
                <a:gd name="connsiteY1" fmla="*/ 200495 h 1636389"/>
                <a:gd name="connsiteX2" fmla="*/ 726281 w 1764506"/>
                <a:gd name="connsiteY2" fmla="*/ 9995 h 1636389"/>
                <a:gd name="connsiteX3" fmla="*/ 1169193 w 1764506"/>
                <a:gd name="connsiteY3" fmla="*/ 62382 h 1636389"/>
                <a:gd name="connsiteX4" fmla="*/ 1435893 w 1764506"/>
                <a:gd name="connsiteY4" fmla="*/ 274314 h 1636389"/>
                <a:gd name="connsiteX5" fmla="*/ 1600200 w 1764506"/>
                <a:gd name="connsiteY5" fmla="*/ 798189 h 1636389"/>
                <a:gd name="connsiteX6" fmla="*/ 1764506 w 1764506"/>
                <a:gd name="connsiteY6" fmla="*/ 1329208 h 1636389"/>
                <a:gd name="connsiteX7" fmla="*/ 1233487 w 1764506"/>
                <a:gd name="connsiteY7" fmla="*/ 1636389 h 1636389"/>
                <a:gd name="connsiteX8" fmla="*/ 809625 w 1764506"/>
                <a:gd name="connsiteY8" fmla="*/ 1419695 h 1636389"/>
                <a:gd name="connsiteX9" fmla="*/ 500062 w 1764506"/>
                <a:gd name="connsiteY9" fmla="*/ 1319683 h 1636389"/>
                <a:gd name="connsiteX10" fmla="*/ 0 w 1764506"/>
                <a:gd name="connsiteY10" fmla="*/ 838670 h 1636389"/>
                <a:gd name="connsiteX0" fmla="*/ 0 w 1764506"/>
                <a:gd name="connsiteY0" fmla="*/ 838670 h 1636389"/>
                <a:gd name="connsiteX1" fmla="*/ 154781 w 1764506"/>
                <a:gd name="connsiteY1" fmla="*/ 200495 h 1636389"/>
                <a:gd name="connsiteX2" fmla="*/ 726281 w 1764506"/>
                <a:gd name="connsiteY2" fmla="*/ 9995 h 1636389"/>
                <a:gd name="connsiteX3" fmla="*/ 1169193 w 1764506"/>
                <a:gd name="connsiteY3" fmla="*/ 62382 h 1636389"/>
                <a:gd name="connsiteX4" fmla="*/ 1435893 w 1764506"/>
                <a:gd name="connsiteY4" fmla="*/ 274314 h 1636389"/>
                <a:gd name="connsiteX5" fmla="*/ 1600200 w 1764506"/>
                <a:gd name="connsiteY5" fmla="*/ 798189 h 1636389"/>
                <a:gd name="connsiteX6" fmla="*/ 1764506 w 1764506"/>
                <a:gd name="connsiteY6" fmla="*/ 1329208 h 1636389"/>
                <a:gd name="connsiteX7" fmla="*/ 1233487 w 1764506"/>
                <a:gd name="connsiteY7" fmla="*/ 1636389 h 1636389"/>
                <a:gd name="connsiteX8" fmla="*/ 809625 w 1764506"/>
                <a:gd name="connsiteY8" fmla="*/ 1419695 h 1636389"/>
                <a:gd name="connsiteX9" fmla="*/ 500062 w 1764506"/>
                <a:gd name="connsiteY9" fmla="*/ 1319683 h 1636389"/>
                <a:gd name="connsiteX10" fmla="*/ 0 w 1764506"/>
                <a:gd name="connsiteY10" fmla="*/ 838670 h 1636389"/>
                <a:gd name="connsiteX0" fmla="*/ 0 w 1789413"/>
                <a:gd name="connsiteY0" fmla="*/ 838670 h 1636389"/>
                <a:gd name="connsiteX1" fmla="*/ 154781 w 1789413"/>
                <a:gd name="connsiteY1" fmla="*/ 200495 h 1636389"/>
                <a:gd name="connsiteX2" fmla="*/ 726281 w 1789413"/>
                <a:gd name="connsiteY2" fmla="*/ 9995 h 1636389"/>
                <a:gd name="connsiteX3" fmla="*/ 1169193 w 1789413"/>
                <a:gd name="connsiteY3" fmla="*/ 62382 h 1636389"/>
                <a:gd name="connsiteX4" fmla="*/ 1435893 w 1789413"/>
                <a:gd name="connsiteY4" fmla="*/ 274314 h 1636389"/>
                <a:gd name="connsiteX5" fmla="*/ 1600200 w 1789413"/>
                <a:gd name="connsiteY5" fmla="*/ 798189 h 1636389"/>
                <a:gd name="connsiteX6" fmla="*/ 1764506 w 1789413"/>
                <a:gd name="connsiteY6" fmla="*/ 1329208 h 1636389"/>
                <a:gd name="connsiteX7" fmla="*/ 1233487 w 1789413"/>
                <a:gd name="connsiteY7" fmla="*/ 1636389 h 1636389"/>
                <a:gd name="connsiteX8" fmla="*/ 809625 w 1789413"/>
                <a:gd name="connsiteY8" fmla="*/ 1419695 h 1636389"/>
                <a:gd name="connsiteX9" fmla="*/ 500062 w 1789413"/>
                <a:gd name="connsiteY9" fmla="*/ 1319683 h 1636389"/>
                <a:gd name="connsiteX10" fmla="*/ 0 w 1789413"/>
                <a:gd name="connsiteY10" fmla="*/ 838670 h 1636389"/>
                <a:gd name="connsiteX0" fmla="*/ 0 w 1794261"/>
                <a:gd name="connsiteY0" fmla="*/ 838670 h 1636389"/>
                <a:gd name="connsiteX1" fmla="*/ 154781 w 1794261"/>
                <a:gd name="connsiteY1" fmla="*/ 200495 h 1636389"/>
                <a:gd name="connsiteX2" fmla="*/ 726281 w 1794261"/>
                <a:gd name="connsiteY2" fmla="*/ 9995 h 1636389"/>
                <a:gd name="connsiteX3" fmla="*/ 1169193 w 1794261"/>
                <a:gd name="connsiteY3" fmla="*/ 62382 h 1636389"/>
                <a:gd name="connsiteX4" fmla="*/ 1435893 w 1794261"/>
                <a:gd name="connsiteY4" fmla="*/ 274314 h 1636389"/>
                <a:gd name="connsiteX5" fmla="*/ 1600200 w 1794261"/>
                <a:gd name="connsiteY5" fmla="*/ 798189 h 1636389"/>
                <a:gd name="connsiteX6" fmla="*/ 1764506 w 1794261"/>
                <a:gd name="connsiteY6" fmla="*/ 1329208 h 1636389"/>
                <a:gd name="connsiteX7" fmla="*/ 1233487 w 1794261"/>
                <a:gd name="connsiteY7" fmla="*/ 1636389 h 1636389"/>
                <a:gd name="connsiteX8" fmla="*/ 809625 w 1794261"/>
                <a:gd name="connsiteY8" fmla="*/ 1419695 h 1636389"/>
                <a:gd name="connsiteX9" fmla="*/ 500062 w 1794261"/>
                <a:gd name="connsiteY9" fmla="*/ 1319683 h 1636389"/>
                <a:gd name="connsiteX10" fmla="*/ 0 w 1794261"/>
                <a:gd name="connsiteY10" fmla="*/ 838670 h 1636389"/>
                <a:gd name="connsiteX0" fmla="*/ 0 w 1794261"/>
                <a:gd name="connsiteY0" fmla="*/ 838670 h 1637550"/>
                <a:gd name="connsiteX1" fmla="*/ 154781 w 1794261"/>
                <a:gd name="connsiteY1" fmla="*/ 200495 h 1637550"/>
                <a:gd name="connsiteX2" fmla="*/ 726281 w 1794261"/>
                <a:gd name="connsiteY2" fmla="*/ 9995 h 1637550"/>
                <a:gd name="connsiteX3" fmla="*/ 1169193 w 1794261"/>
                <a:gd name="connsiteY3" fmla="*/ 62382 h 1637550"/>
                <a:gd name="connsiteX4" fmla="*/ 1435893 w 1794261"/>
                <a:gd name="connsiteY4" fmla="*/ 274314 h 1637550"/>
                <a:gd name="connsiteX5" fmla="*/ 1600200 w 1794261"/>
                <a:gd name="connsiteY5" fmla="*/ 798189 h 1637550"/>
                <a:gd name="connsiteX6" fmla="*/ 1764506 w 1794261"/>
                <a:gd name="connsiteY6" fmla="*/ 1329208 h 1637550"/>
                <a:gd name="connsiteX7" fmla="*/ 1233487 w 1794261"/>
                <a:gd name="connsiteY7" fmla="*/ 1636389 h 1637550"/>
                <a:gd name="connsiteX8" fmla="*/ 809625 w 1794261"/>
                <a:gd name="connsiteY8" fmla="*/ 1419695 h 1637550"/>
                <a:gd name="connsiteX9" fmla="*/ 500062 w 1794261"/>
                <a:gd name="connsiteY9" fmla="*/ 1319683 h 1637550"/>
                <a:gd name="connsiteX10" fmla="*/ 0 w 1794261"/>
                <a:gd name="connsiteY10" fmla="*/ 838670 h 1637550"/>
                <a:gd name="connsiteX0" fmla="*/ 0 w 1794261"/>
                <a:gd name="connsiteY0" fmla="*/ 838670 h 1637550"/>
                <a:gd name="connsiteX1" fmla="*/ 154781 w 1794261"/>
                <a:gd name="connsiteY1" fmla="*/ 200495 h 1637550"/>
                <a:gd name="connsiteX2" fmla="*/ 726281 w 1794261"/>
                <a:gd name="connsiteY2" fmla="*/ 9995 h 1637550"/>
                <a:gd name="connsiteX3" fmla="*/ 1169193 w 1794261"/>
                <a:gd name="connsiteY3" fmla="*/ 62382 h 1637550"/>
                <a:gd name="connsiteX4" fmla="*/ 1435893 w 1794261"/>
                <a:gd name="connsiteY4" fmla="*/ 274314 h 1637550"/>
                <a:gd name="connsiteX5" fmla="*/ 1600200 w 1794261"/>
                <a:gd name="connsiteY5" fmla="*/ 798189 h 1637550"/>
                <a:gd name="connsiteX6" fmla="*/ 1764506 w 1794261"/>
                <a:gd name="connsiteY6" fmla="*/ 1329208 h 1637550"/>
                <a:gd name="connsiteX7" fmla="*/ 1233487 w 1794261"/>
                <a:gd name="connsiteY7" fmla="*/ 1636389 h 1637550"/>
                <a:gd name="connsiteX8" fmla="*/ 809625 w 1794261"/>
                <a:gd name="connsiteY8" fmla="*/ 1419695 h 1637550"/>
                <a:gd name="connsiteX9" fmla="*/ 500062 w 1794261"/>
                <a:gd name="connsiteY9" fmla="*/ 1319683 h 1637550"/>
                <a:gd name="connsiteX10" fmla="*/ 0 w 1794261"/>
                <a:gd name="connsiteY10" fmla="*/ 838670 h 1637550"/>
                <a:gd name="connsiteX0" fmla="*/ 0 w 1794261"/>
                <a:gd name="connsiteY0" fmla="*/ 838670 h 1637550"/>
                <a:gd name="connsiteX1" fmla="*/ 154781 w 1794261"/>
                <a:gd name="connsiteY1" fmla="*/ 200495 h 1637550"/>
                <a:gd name="connsiteX2" fmla="*/ 726281 w 1794261"/>
                <a:gd name="connsiteY2" fmla="*/ 9995 h 1637550"/>
                <a:gd name="connsiteX3" fmla="*/ 1169193 w 1794261"/>
                <a:gd name="connsiteY3" fmla="*/ 62382 h 1637550"/>
                <a:gd name="connsiteX4" fmla="*/ 1435893 w 1794261"/>
                <a:gd name="connsiteY4" fmla="*/ 274314 h 1637550"/>
                <a:gd name="connsiteX5" fmla="*/ 1600200 w 1794261"/>
                <a:gd name="connsiteY5" fmla="*/ 798189 h 1637550"/>
                <a:gd name="connsiteX6" fmla="*/ 1764506 w 1794261"/>
                <a:gd name="connsiteY6" fmla="*/ 1329208 h 1637550"/>
                <a:gd name="connsiteX7" fmla="*/ 1233487 w 1794261"/>
                <a:gd name="connsiteY7" fmla="*/ 1636389 h 1637550"/>
                <a:gd name="connsiteX8" fmla="*/ 809625 w 1794261"/>
                <a:gd name="connsiteY8" fmla="*/ 1419695 h 1637550"/>
                <a:gd name="connsiteX9" fmla="*/ 500062 w 1794261"/>
                <a:gd name="connsiteY9" fmla="*/ 1319683 h 1637550"/>
                <a:gd name="connsiteX10" fmla="*/ 0 w 1794261"/>
                <a:gd name="connsiteY10" fmla="*/ 838670 h 1637550"/>
                <a:gd name="connsiteX0" fmla="*/ 6008 w 1800269"/>
                <a:gd name="connsiteY0" fmla="*/ 838670 h 1637550"/>
                <a:gd name="connsiteX1" fmla="*/ 160789 w 1800269"/>
                <a:gd name="connsiteY1" fmla="*/ 200495 h 1637550"/>
                <a:gd name="connsiteX2" fmla="*/ 732289 w 1800269"/>
                <a:gd name="connsiteY2" fmla="*/ 9995 h 1637550"/>
                <a:gd name="connsiteX3" fmla="*/ 1175201 w 1800269"/>
                <a:gd name="connsiteY3" fmla="*/ 62382 h 1637550"/>
                <a:gd name="connsiteX4" fmla="*/ 1441901 w 1800269"/>
                <a:gd name="connsiteY4" fmla="*/ 274314 h 1637550"/>
                <a:gd name="connsiteX5" fmla="*/ 1606208 w 1800269"/>
                <a:gd name="connsiteY5" fmla="*/ 798189 h 1637550"/>
                <a:gd name="connsiteX6" fmla="*/ 1770514 w 1800269"/>
                <a:gd name="connsiteY6" fmla="*/ 1329208 h 1637550"/>
                <a:gd name="connsiteX7" fmla="*/ 1239495 w 1800269"/>
                <a:gd name="connsiteY7" fmla="*/ 1636389 h 1637550"/>
                <a:gd name="connsiteX8" fmla="*/ 815633 w 1800269"/>
                <a:gd name="connsiteY8" fmla="*/ 1419695 h 1637550"/>
                <a:gd name="connsiteX9" fmla="*/ 506070 w 1800269"/>
                <a:gd name="connsiteY9" fmla="*/ 1319683 h 1637550"/>
                <a:gd name="connsiteX10" fmla="*/ 6008 w 1800269"/>
                <a:gd name="connsiteY10" fmla="*/ 838670 h 1637550"/>
                <a:gd name="connsiteX0" fmla="*/ 8929 w 1803190"/>
                <a:gd name="connsiteY0" fmla="*/ 838670 h 1637550"/>
                <a:gd name="connsiteX1" fmla="*/ 163710 w 1803190"/>
                <a:gd name="connsiteY1" fmla="*/ 200495 h 1637550"/>
                <a:gd name="connsiteX2" fmla="*/ 735210 w 1803190"/>
                <a:gd name="connsiteY2" fmla="*/ 9995 h 1637550"/>
                <a:gd name="connsiteX3" fmla="*/ 1178122 w 1803190"/>
                <a:gd name="connsiteY3" fmla="*/ 62382 h 1637550"/>
                <a:gd name="connsiteX4" fmla="*/ 1444822 w 1803190"/>
                <a:gd name="connsiteY4" fmla="*/ 274314 h 1637550"/>
                <a:gd name="connsiteX5" fmla="*/ 1609129 w 1803190"/>
                <a:gd name="connsiteY5" fmla="*/ 798189 h 1637550"/>
                <a:gd name="connsiteX6" fmla="*/ 1773435 w 1803190"/>
                <a:gd name="connsiteY6" fmla="*/ 1329208 h 1637550"/>
                <a:gd name="connsiteX7" fmla="*/ 1242416 w 1803190"/>
                <a:gd name="connsiteY7" fmla="*/ 1636389 h 1637550"/>
                <a:gd name="connsiteX8" fmla="*/ 818554 w 1803190"/>
                <a:gd name="connsiteY8" fmla="*/ 1419695 h 1637550"/>
                <a:gd name="connsiteX9" fmla="*/ 508991 w 1803190"/>
                <a:gd name="connsiteY9" fmla="*/ 1319683 h 1637550"/>
                <a:gd name="connsiteX10" fmla="*/ 8929 w 1803190"/>
                <a:gd name="connsiteY10" fmla="*/ 838670 h 1637550"/>
                <a:gd name="connsiteX0" fmla="*/ 8025 w 1802286"/>
                <a:gd name="connsiteY0" fmla="*/ 838670 h 1637550"/>
                <a:gd name="connsiteX1" fmla="*/ 162806 w 1802286"/>
                <a:gd name="connsiteY1" fmla="*/ 200495 h 1637550"/>
                <a:gd name="connsiteX2" fmla="*/ 734306 w 1802286"/>
                <a:gd name="connsiteY2" fmla="*/ 9995 h 1637550"/>
                <a:gd name="connsiteX3" fmla="*/ 1177218 w 1802286"/>
                <a:gd name="connsiteY3" fmla="*/ 62382 h 1637550"/>
                <a:gd name="connsiteX4" fmla="*/ 1443918 w 1802286"/>
                <a:gd name="connsiteY4" fmla="*/ 274314 h 1637550"/>
                <a:gd name="connsiteX5" fmla="*/ 1608225 w 1802286"/>
                <a:gd name="connsiteY5" fmla="*/ 798189 h 1637550"/>
                <a:gd name="connsiteX6" fmla="*/ 1772531 w 1802286"/>
                <a:gd name="connsiteY6" fmla="*/ 1329208 h 1637550"/>
                <a:gd name="connsiteX7" fmla="*/ 1241512 w 1802286"/>
                <a:gd name="connsiteY7" fmla="*/ 1636389 h 1637550"/>
                <a:gd name="connsiteX8" fmla="*/ 817650 w 1802286"/>
                <a:gd name="connsiteY8" fmla="*/ 1419695 h 1637550"/>
                <a:gd name="connsiteX9" fmla="*/ 508087 w 1802286"/>
                <a:gd name="connsiteY9" fmla="*/ 1319683 h 1637550"/>
                <a:gd name="connsiteX10" fmla="*/ 8025 w 1802286"/>
                <a:gd name="connsiteY10" fmla="*/ 838670 h 163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2286" h="1637550">
                  <a:moveTo>
                    <a:pt x="8025" y="838670"/>
                  </a:moveTo>
                  <a:cubicBezTo>
                    <a:pt x="-28487" y="564033"/>
                    <a:pt x="65968" y="279870"/>
                    <a:pt x="162806" y="200495"/>
                  </a:cubicBezTo>
                  <a:cubicBezTo>
                    <a:pt x="259644" y="121120"/>
                    <a:pt x="512850" y="42539"/>
                    <a:pt x="734306" y="9995"/>
                  </a:cubicBezTo>
                  <a:cubicBezTo>
                    <a:pt x="955762" y="-22549"/>
                    <a:pt x="1081174" y="32219"/>
                    <a:pt x="1177218" y="62382"/>
                  </a:cubicBezTo>
                  <a:cubicBezTo>
                    <a:pt x="1273262" y="92545"/>
                    <a:pt x="1382005" y="187796"/>
                    <a:pt x="1443918" y="274314"/>
                  </a:cubicBezTo>
                  <a:cubicBezTo>
                    <a:pt x="1505831" y="360832"/>
                    <a:pt x="1553456" y="623564"/>
                    <a:pt x="1608225" y="798189"/>
                  </a:cubicBezTo>
                  <a:cubicBezTo>
                    <a:pt x="1713000" y="879945"/>
                    <a:pt x="1867781" y="1056952"/>
                    <a:pt x="1772531" y="1329208"/>
                  </a:cubicBezTo>
                  <a:cubicBezTo>
                    <a:pt x="1677281" y="1601464"/>
                    <a:pt x="1416136" y="1645914"/>
                    <a:pt x="1241512" y="1636389"/>
                  </a:cubicBezTo>
                  <a:cubicBezTo>
                    <a:pt x="1066888" y="1626864"/>
                    <a:pt x="935124" y="1510976"/>
                    <a:pt x="817650" y="1419695"/>
                  </a:cubicBezTo>
                  <a:cubicBezTo>
                    <a:pt x="714462" y="1386358"/>
                    <a:pt x="698586" y="1401439"/>
                    <a:pt x="508087" y="1319683"/>
                  </a:cubicBezTo>
                  <a:cubicBezTo>
                    <a:pt x="317588" y="1237927"/>
                    <a:pt x="44537" y="1113307"/>
                    <a:pt x="8025" y="838670"/>
                  </a:cubicBezTo>
                  <a:close/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E9FCFFB-0040-7BF0-0DA4-4C2A1A92A3E3}"/>
                </a:ext>
              </a:extLst>
            </p:cNvPr>
            <p:cNvSpPr/>
            <p:nvPr/>
          </p:nvSpPr>
          <p:spPr bwMode="auto">
            <a:xfrm>
              <a:off x="5791125" y="343124"/>
              <a:ext cx="609675" cy="682040"/>
            </a:xfrm>
            <a:custGeom>
              <a:avLst/>
              <a:gdLst>
                <a:gd name="connsiteX0" fmla="*/ 604837 w 604837"/>
                <a:gd name="connsiteY0" fmla="*/ 71437 h 678656"/>
                <a:gd name="connsiteX1" fmla="*/ 333375 w 604837"/>
                <a:gd name="connsiteY1" fmla="*/ 0 h 678656"/>
                <a:gd name="connsiteX2" fmla="*/ 0 w 604837"/>
                <a:gd name="connsiteY2" fmla="*/ 347662 h 678656"/>
                <a:gd name="connsiteX3" fmla="*/ 245268 w 604837"/>
                <a:gd name="connsiteY3" fmla="*/ 678656 h 678656"/>
                <a:gd name="connsiteX4" fmla="*/ 550068 w 604837"/>
                <a:gd name="connsiteY4" fmla="*/ 492919 h 678656"/>
                <a:gd name="connsiteX5" fmla="*/ 383381 w 604837"/>
                <a:gd name="connsiteY5" fmla="*/ 254794 h 678656"/>
                <a:gd name="connsiteX6" fmla="*/ 216693 w 604837"/>
                <a:gd name="connsiteY6" fmla="*/ 369094 h 678656"/>
                <a:gd name="connsiteX7" fmla="*/ 283368 w 604837"/>
                <a:gd name="connsiteY7" fmla="*/ 511969 h 678656"/>
                <a:gd name="connsiteX8" fmla="*/ 395287 w 604837"/>
                <a:gd name="connsiteY8" fmla="*/ 431006 h 678656"/>
                <a:gd name="connsiteX9" fmla="*/ 328612 w 604837"/>
                <a:gd name="connsiteY9" fmla="*/ 404812 h 678656"/>
                <a:gd name="connsiteX0" fmla="*/ 604837 w 604837"/>
                <a:gd name="connsiteY0" fmla="*/ 59531 h 666750"/>
                <a:gd name="connsiteX1" fmla="*/ 252412 w 604837"/>
                <a:gd name="connsiteY1" fmla="*/ 0 h 666750"/>
                <a:gd name="connsiteX2" fmla="*/ 0 w 604837"/>
                <a:gd name="connsiteY2" fmla="*/ 335756 h 666750"/>
                <a:gd name="connsiteX3" fmla="*/ 245268 w 604837"/>
                <a:gd name="connsiteY3" fmla="*/ 666750 h 666750"/>
                <a:gd name="connsiteX4" fmla="*/ 550068 w 604837"/>
                <a:gd name="connsiteY4" fmla="*/ 481013 h 666750"/>
                <a:gd name="connsiteX5" fmla="*/ 383381 w 604837"/>
                <a:gd name="connsiteY5" fmla="*/ 242888 h 666750"/>
                <a:gd name="connsiteX6" fmla="*/ 216693 w 604837"/>
                <a:gd name="connsiteY6" fmla="*/ 357188 h 666750"/>
                <a:gd name="connsiteX7" fmla="*/ 283368 w 604837"/>
                <a:gd name="connsiteY7" fmla="*/ 500063 h 666750"/>
                <a:gd name="connsiteX8" fmla="*/ 395287 w 604837"/>
                <a:gd name="connsiteY8" fmla="*/ 419100 h 666750"/>
                <a:gd name="connsiteX9" fmla="*/ 328612 w 604837"/>
                <a:gd name="connsiteY9" fmla="*/ 392906 h 666750"/>
                <a:gd name="connsiteX0" fmla="*/ 604837 w 604837"/>
                <a:gd name="connsiteY0" fmla="*/ 66982 h 674201"/>
                <a:gd name="connsiteX1" fmla="*/ 252412 w 604837"/>
                <a:gd name="connsiteY1" fmla="*/ 7451 h 674201"/>
                <a:gd name="connsiteX2" fmla="*/ 0 w 604837"/>
                <a:gd name="connsiteY2" fmla="*/ 343207 h 674201"/>
                <a:gd name="connsiteX3" fmla="*/ 245268 w 604837"/>
                <a:gd name="connsiteY3" fmla="*/ 674201 h 674201"/>
                <a:gd name="connsiteX4" fmla="*/ 550068 w 604837"/>
                <a:gd name="connsiteY4" fmla="*/ 488464 h 674201"/>
                <a:gd name="connsiteX5" fmla="*/ 383381 w 604837"/>
                <a:gd name="connsiteY5" fmla="*/ 250339 h 674201"/>
                <a:gd name="connsiteX6" fmla="*/ 216693 w 604837"/>
                <a:gd name="connsiteY6" fmla="*/ 364639 h 674201"/>
                <a:gd name="connsiteX7" fmla="*/ 283368 w 604837"/>
                <a:gd name="connsiteY7" fmla="*/ 507514 h 674201"/>
                <a:gd name="connsiteX8" fmla="*/ 395287 w 604837"/>
                <a:gd name="connsiteY8" fmla="*/ 426551 h 674201"/>
                <a:gd name="connsiteX9" fmla="*/ 328612 w 604837"/>
                <a:gd name="connsiteY9" fmla="*/ 400357 h 674201"/>
                <a:gd name="connsiteX0" fmla="*/ 604837 w 604837"/>
                <a:gd name="connsiteY0" fmla="*/ 60454 h 667673"/>
                <a:gd name="connsiteX1" fmla="*/ 240506 w 604837"/>
                <a:gd name="connsiteY1" fmla="*/ 8067 h 667673"/>
                <a:gd name="connsiteX2" fmla="*/ 0 w 604837"/>
                <a:gd name="connsiteY2" fmla="*/ 336679 h 667673"/>
                <a:gd name="connsiteX3" fmla="*/ 245268 w 604837"/>
                <a:gd name="connsiteY3" fmla="*/ 667673 h 667673"/>
                <a:gd name="connsiteX4" fmla="*/ 550068 w 604837"/>
                <a:gd name="connsiteY4" fmla="*/ 481936 h 667673"/>
                <a:gd name="connsiteX5" fmla="*/ 383381 w 604837"/>
                <a:gd name="connsiteY5" fmla="*/ 243811 h 667673"/>
                <a:gd name="connsiteX6" fmla="*/ 216693 w 604837"/>
                <a:gd name="connsiteY6" fmla="*/ 358111 h 667673"/>
                <a:gd name="connsiteX7" fmla="*/ 283368 w 604837"/>
                <a:gd name="connsiteY7" fmla="*/ 500986 h 667673"/>
                <a:gd name="connsiteX8" fmla="*/ 395287 w 604837"/>
                <a:gd name="connsiteY8" fmla="*/ 420023 h 667673"/>
                <a:gd name="connsiteX9" fmla="*/ 328612 w 604837"/>
                <a:gd name="connsiteY9" fmla="*/ 393829 h 667673"/>
                <a:gd name="connsiteX0" fmla="*/ 604837 w 604837"/>
                <a:gd name="connsiteY0" fmla="*/ 69854 h 677073"/>
                <a:gd name="connsiteX1" fmla="*/ 240506 w 604837"/>
                <a:gd name="connsiteY1" fmla="*/ 17467 h 677073"/>
                <a:gd name="connsiteX2" fmla="*/ 0 w 604837"/>
                <a:gd name="connsiteY2" fmla="*/ 346079 h 677073"/>
                <a:gd name="connsiteX3" fmla="*/ 245268 w 604837"/>
                <a:gd name="connsiteY3" fmla="*/ 677073 h 677073"/>
                <a:gd name="connsiteX4" fmla="*/ 550068 w 604837"/>
                <a:gd name="connsiteY4" fmla="*/ 491336 h 677073"/>
                <a:gd name="connsiteX5" fmla="*/ 383381 w 604837"/>
                <a:gd name="connsiteY5" fmla="*/ 253211 h 677073"/>
                <a:gd name="connsiteX6" fmla="*/ 216693 w 604837"/>
                <a:gd name="connsiteY6" fmla="*/ 367511 h 677073"/>
                <a:gd name="connsiteX7" fmla="*/ 283368 w 604837"/>
                <a:gd name="connsiteY7" fmla="*/ 510386 h 677073"/>
                <a:gd name="connsiteX8" fmla="*/ 395287 w 604837"/>
                <a:gd name="connsiteY8" fmla="*/ 429423 h 677073"/>
                <a:gd name="connsiteX9" fmla="*/ 328612 w 604837"/>
                <a:gd name="connsiteY9" fmla="*/ 403229 h 677073"/>
                <a:gd name="connsiteX0" fmla="*/ 604837 w 604837"/>
                <a:gd name="connsiteY0" fmla="*/ 75833 h 683052"/>
                <a:gd name="connsiteX1" fmla="*/ 240506 w 604837"/>
                <a:gd name="connsiteY1" fmla="*/ 23446 h 683052"/>
                <a:gd name="connsiteX2" fmla="*/ 0 w 604837"/>
                <a:gd name="connsiteY2" fmla="*/ 352058 h 683052"/>
                <a:gd name="connsiteX3" fmla="*/ 245268 w 604837"/>
                <a:gd name="connsiteY3" fmla="*/ 683052 h 683052"/>
                <a:gd name="connsiteX4" fmla="*/ 550068 w 604837"/>
                <a:gd name="connsiteY4" fmla="*/ 497315 h 683052"/>
                <a:gd name="connsiteX5" fmla="*/ 383381 w 604837"/>
                <a:gd name="connsiteY5" fmla="*/ 259190 h 683052"/>
                <a:gd name="connsiteX6" fmla="*/ 216693 w 604837"/>
                <a:gd name="connsiteY6" fmla="*/ 373490 h 683052"/>
                <a:gd name="connsiteX7" fmla="*/ 283368 w 604837"/>
                <a:gd name="connsiteY7" fmla="*/ 516365 h 683052"/>
                <a:gd name="connsiteX8" fmla="*/ 395287 w 604837"/>
                <a:gd name="connsiteY8" fmla="*/ 435402 h 683052"/>
                <a:gd name="connsiteX9" fmla="*/ 328612 w 604837"/>
                <a:gd name="connsiteY9" fmla="*/ 409208 h 683052"/>
                <a:gd name="connsiteX0" fmla="*/ 605114 w 605114"/>
                <a:gd name="connsiteY0" fmla="*/ 75833 h 683052"/>
                <a:gd name="connsiteX1" fmla="*/ 240783 w 605114"/>
                <a:gd name="connsiteY1" fmla="*/ 23446 h 683052"/>
                <a:gd name="connsiteX2" fmla="*/ 277 w 605114"/>
                <a:gd name="connsiteY2" fmla="*/ 352058 h 683052"/>
                <a:gd name="connsiteX3" fmla="*/ 245545 w 605114"/>
                <a:gd name="connsiteY3" fmla="*/ 683052 h 683052"/>
                <a:gd name="connsiteX4" fmla="*/ 550345 w 605114"/>
                <a:gd name="connsiteY4" fmla="*/ 497315 h 683052"/>
                <a:gd name="connsiteX5" fmla="*/ 383658 w 605114"/>
                <a:gd name="connsiteY5" fmla="*/ 259190 h 683052"/>
                <a:gd name="connsiteX6" fmla="*/ 216970 w 605114"/>
                <a:gd name="connsiteY6" fmla="*/ 373490 h 683052"/>
                <a:gd name="connsiteX7" fmla="*/ 283645 w 605114"/>
                <a:gd name="connsiteY7" fmla="*/ 516365 h 683052"/>
                <a:gd name="connsiteX8" fmla="*/ 395564 w 605114"/>
                <a:gd name="connsiteY8" fmla="*/ 435402 h 683052"/>
                <a:gd name="connsiteX9" fmla="*/ 328889 w 605114"/>
                <a:gd name="connsiteY9" fmla="*/ 409208 h 683052"/>
                <a:gd name="connsiteX0" fmla="*/ 605114 w 605114"/>
                <a:gd name="connsiteY0" fmla="*/ 75833 h 688786"/>
                <a:gd name="connsiteX1" fmla="*/ 240783 w 605114"/>
                <a:gd name="connsiteY1" fmla="*/ 23446 h 688786"/>
                <a:gd name="connsiteX2" fmla="*/ 277 w 605114"/>
                <a:gd name="connsiteY2" fmla="*/ 352058 h 688786"/>
                <a:gd name="connsiteX3" fmla="*/ 245545 w 605114"/>
                <a:gd name="connsiteY3" fmla="*/ 683052 h 688786"/>
                <a:gd name="connsiteX4" fmla="*/ 550345 w 605114"/>
                <a:gd name="connsiteY4" fmla="*/ 497315 h 688786"/>
                <a:gd name="connsiteX5" fmla="*/ 383658 w 605114"/>
                <a:gd name="connsiteY5" fmla="*/ 259190 h 688786"/>
                <a:gd name="connsiteX6" fmla="*/ 216970 w 605114"/>
                <a:gd name="connsiteY6" fmla="*/ 373490 h 688786"/>
                <a:gd name="connsiteX7" fmla="*/ 283645 w 605114"/>
                <a:gd name="connsiteY7" fmla="*/ 516365 h 688786"/>
                <a:gd name="connsiteX8" fmla="*/ 395564 w 605114"/>
                <a:gd name="connsiteY8" fmla="*/ 435402 h 688786"/>
                <a:gd name="connsiteX9" fmla="*/ 328889 w 605114"/>
                <a:gd name="connsiteY9" fmla="*/ 409208 h 688786"/>
                <a:gd name="connsiteX0" fmla="*/ 605114 w 605114"/>
                <a:gd name="connsiteY0" fmla="*/ 75833 h 689583"/>
                <a:gd name="connsiteX1" fmla="*/ 240783 w 605114"/>
                <a:gd name="connsiteY1" fmla="*/ 23446 h 689583"/>
                <a:gd name="connsiteX2" fmla="*/ 277 w 605114"/>
                <a:gd name="connsiteY2" fmla="*/ 352058 h 689583"/>
                <a:gd name="connsiteX3" fmla="*/ 245545 w 605114"/>
                <a:gd name="connsiteY3" fmla="*/ 683052 h 689583"/>
                <a:gd name="connsiteX4" fmla="*/ 550345 w 605114"/>
                <a:gd name="connsiteY4" fmla="*/ 497315 h 689583"/>
                <a:gd name="connsiteX5" fmla="*/ 383658 w 605114"/>
                <a:gd name="connsiteY5" fmla="*/ 259190 h 689583"/>
                <a:gd name="connsiteX6" fmla="*/ 216970 w 605114"/>
                <a:gd name="connsiteY6" fmla="*/ 373490 h 689583"/>
                <a:gd name="connsiteX7" fmla="*/ 283645 w 605114"/>
                <a:gd name="connsiteY7" fmla="*/ 516365 h 689583"/>
                <a:gd name="connsiteX8" fmla="*/ 395564 w 605114"/>
                <a:gd name="connsiteY8" fmla="*/ 435402 h 689583"/>
                <a:gd name="connsiteX9" fmla="*/ 328889 w 605114"/>
                <a:gd name="connsiteY9" fmla="*/ 409208 h 689583"/>
                <a:gd name="connsiteX0" fmla="*/ 605114 w 605114"/>
                <a:gd name="connsiteY0" fmla="*/ 75833 h 689583"/>
                <a:gd name="connsiteX1" fmla="*/ 240783 w 605114"/>
                <a:gd name="connsiteY1" fmla="*/ 23446 h 689583"/>
                <a:gd name="connsiteX2" fmla="*/ 277 w 605114"/>
                <a:gd name="connsiteY2" fmla="*/ 352058 h 689583"/>
                <a:gd name="connsiteX3" fmla="*/ 245545 w 605114"/>
                <a:gd name="connsiteY3" fmla="*/ 683052 h 689583"/>
                <a:gd name="connsiteX4" fmla="*/ 550345 w 605114"/>
                <a:gd name="connsiteY4" fmla="*/ 497315 h 689583"/>
                <a:gd name="connsiteX5" fmla="*/ 383658 w 605114"/>
                <a:gd name="connsiteY5" fmla="*/ 259190 h 689583"/>
                <a:gd name="connsiteX6" fmla="*/ 216970 w 605114"/>
                <a:gd name="connsiteY6" fmla="*/ 373490 h 689583"/>
                <a:gd name="connsiteX7" fmla="*/ 283645 w 605114"/>
                <a:gd name="connsiteY7" fmla="*/ 516365 h 689583"/>
                <a:gd name="connsiteX8" fmla="*/ 395564 w 605114"/>
                <a:gd name="connsiteY8" fmla="*/ 435402 h 689583"/>
                <a:gd name="connsiteX9" fmla="*/ 328889 w 605114"/>
                <a:gd name="connsiteY9" fmla="*/ 409208 h 689583"/>
                <a:gd name="connsiteX0" fmla="*/ 605114 w 605114"/>
                <a:gd name="connsiteY0" fmla="*/ 75833 h 689072"/>
                <a:gd name="connsiteX1" fmla="*/ 240783 w 605114"/>
                <a:gd name="connsiteY1" fmla="*/ 23446 h 689072"/>
                <a:gd name="connsiteX2" fmla="*/ 277 w 605114"/>
                <a:gd name="connsiteY2" fmla="*/ 352058 h 689072"/>
                <a:gd name="connsiteX3" fmla="*/ 245545 w 605114"/>
                <a:gd name="connsiteY3" fmla="*/ 683052 h 689072"/>
                <a:gd name="connsiteX4" fmla="*/ 550345 w 605114"/>
                <a:gd name="connsiteY4" fmla="*/ 497315 h 689072"/>
                <a:gd name="connsiteX5" fmla="*/ 400327 w 605114"/>
                <a:gd name="connsiteY5" fmla="*/ 254428 h 689072"/>
                <a:gd name="connsiteX6" fmla="*/ 216970 w 605114"/>
                <a:gd name="connsiteY6" fmla="*/ 373490 h 689072"/>
                <a:gd name="connsiteX7" fmla="*/ 283645 w 605114"/>
                <a:gd name="connsiteY7" fmla="*/ 516365 h 689072"/>
                <a:gd name="connsiteX8" fmla="*/ 395564 w 605114"/>
                <a:gd name="connsiteY8" fmla="*/ 435402 h 689072"/>
                <a:gd name="connsiteX9" fmla="*/ 328889 w 605114"/>
                <a:gd name="connsiteY9" fmla="*/ 409208 h 689072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395564 w 605114"/>
                <a:gd name="connsiteY8" fmla="*/ 435402 h 689225"/>
                <a:gd name="connsiteX9" fmla="*/ 328889 w 605114"/>
                <a:gd name="connsiteY9" fmla="*/ 409208 h 689225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395564 w 605114"/>
                <a:gd name="connsiteY8" fmla="*/ 435402 h 689225"/>
                <a:gd name="connsiteX9" fmla="*/ 328889 w 605114"/>
                <a:gd name="connsiteY9" fmla="*/ 409208 h 689225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395564 w 605114"/>
                <a:gd name="connsiteY8" fmla="*/ 435402 h 689225"/>
                <a:gd name="connsiteX9" fmla="*/ 328889 w 605114"/>
                <a:gd name="connsiteY9" fmla="*/ 409208 h 689225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405089 w 605114"/>
                <a:gd name="connsiteY8" fmla="*/ 456833 h 689225"/>
                <a:gd name="connsiteX9" fmla="*/ 328889 w 605114"/>
                <a:gd name="connsiteY9" fmla="*/ 409208 h 689225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405089 w 605114"/>
                <a:gd name="connsiteY8" fmla="*/ 456833 h 689225"/>
                <a:gd name="connsiteX9" fmla="*/ 328889 w 605114"/>
                <a:gd name="connsiteY9" fmla="*/ 409208 h 689225"/>
                <a:gd name="connsiteX0" fmla="*/ 605114 w 605114"/>
                <a:gd name="connsiteY0" fmla="*/ 75833 h 689225"/>
                <a:gd name="connsiteX1" fmla="*/ 240783 w 605114"/>
                <a:gd name="connsiteY1" fmla="*/ 23446 h 689225"/>
                <a:gd name="connsiteX2" fmla="*/ 277 w 605114"/>
                <a:gd name="connsiteY2" fmla="*/ 352058 h 689225"/>
                <a:gd name="connsiteX3" fmla="*/ 245545 w 605114"/>
                <a:gd name="connsiteY3" fmla="*/ 683052 h 689225"/>
                <a:gd name="connsiteX4" fmla="*/ 550345 w 605114"/>
                <a:gd name="connsiteY4" fmla="*/ 497315 h 689225"/>
                <a:gd name="connsiteX5" fmla="*/ 400327 w 605114"/>
                <a:gd name="connsiteY5" fmla="*/ 254428 h 689225"/>
                <a:gd name="connsiteX6" fmla="*/ 216970 w 605114"/>
                <a:gd name="connsiteY6" fmla="*/ 373490 h 689225"/>
                <a:gd name="connsiteX7" fmla="*/ 283645 w 605114"/>
                <a:gd name="connsiteY7" fmla="*/ 516365 h 689225"/>
                <a:gd name="connsiteX8" fmla="*/ 405089 w 605114"/>
                <a:gd name="connsiteY8" fmla="*/ 456833 h 689225"/>
                <a:gd name="connsiteX9" fmla="*/ 328889 w 605114"/>
                <a:gd name="connsiteY9" fmla="*/ 409208 h 689225"/>
                <a:gd name="connsiteX0" fmla="*/ 609794 w 609794"/>
                <a:gd name="connsiteY0" fmla="*/ 74606 h 683726"/>
                <a:gd name="connsiteX1" fmla="*/ 245463 w 609794"/>
                <a:gd name="connsiteY1" fmla="*/ 22219 h 683726"/>
                <a:gd name="connsiteX2" fmla="*/ 195 w 609794"/>
                <a:gd name="connsiteY2" fmla="*/ 381787 h 683726"/>
                <a:gd name="connsiteX3" fmla="*/ 250225 w 609794"/>
                <a:gd name="connsiteY3" fmla="*/ 681825 h 683726"/>
                <a:gd name="connsiteX4" fmla="*/ 555025 w 609794"/>
                <a:gd name="connsiteY4" fmla="*/ 496088 h 683726"/>
                <a:gd name="connsiteX5" fmla="*/ 405007 w 609794"/>
                <a:gd name="connsiteY5" fmla="*/ 253201 h 683726"/>
                <a:gd name="connsiteX6" fmla="*/ 221650 w 609794"/>
                <a:gd name="connsiteY6" fmla="*/ 372263 h 683726"/>
                <a:gd name="connsiteX7" fmla="*/ 288325 w 609794"/>
                <a:gd name="connsiteY7" fmla="*/ 515138 h 683726"/>
                <a:gd name="connsiteX8" fmla="*/ 409769 w 609794"/>
                <a:gd name="connsiteY8" fmla="*/ 455606 h 683726"/>
                <a:gd name="connsiteX9" fmla="*/ 333569 w 609794"/>
                <a:gd name="connsiteY9" fmla="*/ 407981 h 683726"/>
                <a:gd name="connsiteX0" fmla="*/ 609794 w 609794"/>
                <a:gd name="connsiteY0" fmla="*/ 74606 h 683726"/>
                <a:gd name="connsiteX1" fmla="*/ 245463 w 609794"/>
                <a:gd name="connsiteY1" fmla="*/ 22219 h 683726"/>
                <a:gd name="connsiteX2" fmla="*/ 195 w 609794"/>
                <a:gd name="connsiteY2" fmla="*/ 381787 h 683726"/>
                <a:gd name="connsiteX3" fmla="*/ 250225 w 609794"/>
                <a:gd name="connsiteY3" fmla="*/ 681825 h 683726"/>
                <a:gd name="connsiteX4" fmla="*/ 555025 w 609794"/>
                <a:gd name="connsiteY4" fmla="*/ 496088 h 683726"/>
                <a:gd name="connsiteX5" fmla="*/ 405007 w 609794"/>
                <a:gd name="connsiteY5" fmla="*/ 253201 h 683726"/>
                <a:gd name="connsiteX6" fmla="*/ 221650 w 609794"/>
                <a:gd name="connsiteY6" fmla="*/ 372263 h 683726"/>
                <a:gd name="connsiteX7" fmla="*/ 288325 w 609794"/>
                <a:gd name="connsiteY7" fmla="*/ 515138 h 683726"/>
                <a:gd name="connsiteX8" fmla="*/ 409769 w 609794"/>
                <a:gd name="connsiteY8" fmla="*/ 455606 h 683726"/>
                <a:gd name="connsiteX9" fmla="*/ 333569 w 609794"/>
                <a:gd name="connsiteY9" fmla="*/ 407981 h 683726"/>
                <a:gd name="connsiteX0" fmla="*/ 609794 w 609794"/>
                <a:gd name="connsiteY0" fmla="*/ 74606 h 684632"/>
                <a:gd name="connsiteX1" fmla="*/ 245463 w 609794"/>
                <a:gd name="connsiteY1" fmla="*/ 22219 h 684632"/>
                <a:gd name="connsiteX2" fmla="*/ 195 w 609794"/>
                <a:gd name="connsiteY2" fmla="*/ 381787 h 684632"/>
                <a:gd name="connsiteX3" fmla="*/ 250225 w 609794"/>
                <a:gd name="connsiteY3" fmla="*/ 681825 h 684632"/>
                <a:gd name="connsiteX4" fmla="*/ 555025 w 609794"/>
                <a:gd name="connsiteY4" fmla="*/ 496088 h 684632"/>
                <a:gd name="connsiteX5" fmla="*/ 405007 w 609794"/>
                <a:gd name="connsiteY5" fmla="*/ 253201 h 684632"/>
                <a:gd name="connsiteX6" fmla="*/ 221650 w 609794"/>
                <a:gd name="connsiteY6" fmla="*/ 372263 h 684632"/>
                <a:gd name="connsiteX7" fmla="*/ 288325 w 609794"/>
                <a:gd name="connsiteY7" fmla="*/ 515138 h 684632"/>
                <a:gd name="connsiteX8" fmla="*/ 409769 w 609794"/>
                <a:gd name="connsiteY8" fmla="*/ 455606 h 684632"/>
                <a:gd name="connsiteX9" fmla="*/ 333569 w 609794"/>
                <a:gd name="connsiteY9" fmla="*/ 407981 h 684632"/>
                <a:gd name="connsiteX0" fmla="*/ 609794 w 609794"/>
                <a:gd name="connsiteY0" fmla="*/ 74606 h 685304"/>
                <a:gd name="connsiteX1" fmla="*/ 245463 w 609794"/>
                <a:gd name="connsiteY1" fmla="*/ 22219 h 685304"/>
                <a:gd name="connsiteX2" fmla="*/ 195 w 609794"/>
                <a:gd name="connsiteY2" fmla="*/ 381787 h 685304"/>
                <a:gd name="connsiteX3" fmla="*/ 250225 w 609794"/>
                <a:gd name="connsiteY3" fmla="*/ 681825 h 685304"/>
                <a:gd name="connsiteX4" fmla="*/ 555025 w 609794"/>
                <a:gd name="connsiteY4" fmla="*/ 496088 h 685304"/>
                <a:gd name="connsiteX5" fmla="*/ 405007 w 609794"/>
                <a:gd name="connsiteY5" fmla="*/ 253201 h 685304"/>
                <a:gd name="connsiteX6" fmla="*/ 221650 w 609794"/>
                <a:gd name="connsiteY6" fmla="*/ 372263 h 685304"/>
                <a:gd name="connsiteX7" fmla="*/ 288325 w 609794"/>
                <a:gd name="connsiteY7" fmla="*/ 515138 h 685304"/>
                <a:gd name="connsiteX8" fmla="*/ 409769 w 609794"/>
                <a:gd name="connsiteY8" fmla="*/ 455606 h 685304"/>
                <a:gd name="connsiteX9" fmla="*/ 333569 w 609794"/>
                <a:gd name="connsiteY9" fmla="*/ 407981 h 685304"/>
                <a:gd name="connsiteX0" fmla="*/ 609825 w 609825"/>
                <a:gd name="connsiteY0" fmla="*/ 72503 h 683201"/>
                <a:gd name="connsiteX1" fmla="*/ 245494 w 609825"/>
                <a:gd name="connsiteY1" fmla="*/ 20116 h 683201"/>
                <a:gd name="connsiteX2" fmla="*/ 226 w 609825"/>
                <a:gd name="connsiteY2" fmla="*/ 379684 h 683201"/>
                <a:gd name="connsiteX3" fmla="*/ 250256 w 609825"/>
                <a:gd name="connsiteY3" fmla="*/ 679722 h 683201"/>
                <a:gd name="connsiteX4" fmla="*/ 555056 w 609825"/>
                <a:gd name="connsiteY4" fmla="*/ 493985 h 683201"/>
                <a:gd name="connsiteX5" fmla="*/ 405038 w 609825"/>
                <a:gd name="connsiteY5" fmla="*/ 251098 h 683201"/>
                <a:gd name="connsiteX6" fmla="*/ 221681 w 609825"/>
                <a:gd name="connsiteY6" fmla="*/ 370160 h 683201"/>
                <a:gd name="connsiteX7" fmla="*/ 288356 w 609825"/>
                <a:gd name="connsiteY7" fmla="*/ 513035 h 683201"/>
                <a:gd name="connsiteX8" fmla="*/ 409800 w 609825"/>
                <a:gd name="connsiteY8" fmla="*/ 453503 h 683201"/>
                <a:gd name="connsiteX9" fmla="*/ 333600 w 609825"/>
                <a:gd name="connsiteY9" fmla="*/ 405878 h 683201"/>
                <a:gd name="connsiteX0" fmla="*/ 609666 w 609666"/>
                <a:gd name="connsiteY0" fmla="*/ 68834 h 679532"/>
                <a:gd name="connsiteX1" fmla="*/ 231047 w 609666"/>
                <a:gd name="connsiteY1" fmla="*/ 21209 h 679532"/>
                <a:gd name="connsiteX2" fmla="*/ 67 w 609666"/>
                <a:gd name="connsiteY2" fmla="*/ 376015 h 679532"/>
                <a:gd name="connsiteX3" fmla="*/ 250097 w 609666"/>
                <a:gd name="connsiteY3" fmla="*/ 676053 h 679532"/>
                <a:gd name="connsiteX4" fmla="*/ 554897 w 609666"/>
                <a:gd name="connsiteY4" fmla="*/ 490316 h 679532"/>
                <a:gd name="connsiteX5" fmla="*/ 404879 w 609666"/>
                <a:gd name="connsiteY5" fmla="*/ 247429 h 679532"/>
                <a:gd name="connsiteX6" fmla="*/ 221522 w 609666"/>
                <a:gd name="connsiteY6" fmla="*/ 366491 h 679532"/>
                <a:gd name="connsiteX7" fmla="*/ 288197 w 609666"/>
                <a:gd name="connsiteY7" fmla="*/ 509366 h 679532"/>
                <a:gd name="connsiteX8" fmla="*/ 409641 w 609666"/>
                <a:gd name="connsiteY8" fmla="*/ 449834 h 679532"/>
                <a:gd name="connsiteX9" fmla="*/ 333441 w 609666"/>
                <a:gd name="connsiteY9" fmla="*/ 402209 h 679532"/>
                <a:gd name="connsiteX0" fmla="*/ 609676 w 609676"/>
                <a:gd name="connsiteY0" fmla="*/ 65664 h 676362"/>
                <a:gd name="connsiteX1" fmla="*/ 231057 w 609676"/>
                <a:gd name="connsiteY1" fmla="*/ 18039 h 676362"/>
                <a:gd name="connsiteX2" fmla="*/ 77 w 609676"/>
                <a:gd name="connsiteY2" fmla="*/ 372845 h 676362"/>
                <a:gd name="connsiteX3" fmla="*/ 250107 w 609676"/>
                <a:gd name="connsiteY3" fmla="*/ 672883 h 676362"/>
                <a:gd name="connsiteX4" fmla="*/ 554907 w 609676"/>
                <a:gd name="connsiteY4" fmla="*/ 487146 h 676362"/>
                <a:gd name="connsiteX5" fmla="*/ 404889 w 609676"/>
                <a:gd name="connsiteY5" fmla="*/ 244259 h 676362"/>
                <a:gd name="connsiteX6" fmla="*/ 221532 w 609676"/>
                <a:gd name="connsiteY6" fmla="*/ 363321 h 676362"/>
                <a:gd name="connsiteX7" fmla="*/ 288207 w 609676"/>
                <a:gd name="connsiteY7" fmla="*/ 506196 h 676362"/>
                <a:gd name="connsiteX8" fmla="*/ 409651 w 609676"/>
                <a:gd name="connsiteY8" fmla="*/ 446664 h 676362"/>
                <a:gd name="connsiteX9" fmla="*/ 333451 w 609676"/>
                <a:gd name="connsiteY9" fmla="*/ 399039 h 676362"/>
                <a:gd name="connsiteX0" fmla="*/ 609675 w 609675"/>
                <a:gd name="connsiteY0" fmla="*/ 68833 h 679531"/>
                <a:gd name="connsiteX1" fmla="*/ 231056 w 609675"/>
                <a:gd name="connsiteY1" fmla="*/ 21208 h 679531"/>
                <a:gd name="connsiteX2" fmla="*/ 76 w 609675"/>
                <a:gd name="connsiteY2" fmla="*/ 376014 h 679531"/>
                <a:gd name="connsiteX3" fmla="*/ 250106 w 609675"/>
                <a:gd name="connsiteY3" fmla="*/ 676052 h 679531"/>
                <a:gd name="connsiteX4" fmla="*/ 554906 w 609675"/>
                <a:gd name="connsiteY4" fmla="*/ 490315 h 679531"/>
                <a:gd name="connsiteX5" fmla="*/ 404888 w 609675"/>
                <a:gd name="connsiteY5" fmla="*/ 247428 h 679531"/>
                <a:gd name="connsiteX6" fmla="*/ 221531 w 609675"/>
                <a:gd name="connsiteY6" fmla="*/ 366490 h 679531"/>
                <a:gd name="connsiteX7" fmla="*/ 288206 w 609675"/>
                <a:gd name="connsiteY7" fmla="*/ 509365 h 679531"/>
                <a:gd name="connsiteX8" fmla="*/ 409650 w 609675"/>
                <a:gd name="connsiteY8" fmla="*/ 449833 h 679531"/>
                <a:gd name="connsiteX9" fmla="*/ 333450 w 609675"/>
                <a:gd name="connsiteY9" fmla="*/ 402208 h 679531"/>
                <a:gd name="connsiteX0" fmla="*/ 609675 w 609675"/>
                <a:gd name="connsiteY0" fmla="*/ 68833 h 682040"/>
                <a:gd name="connsiteX1" fmla="*/ 231056 w 609675"/>
                <a:gd name="connsiteY1" fmla="*/ 21208 h 682040"/>
                <a:gd name="connsiteX2" fmla="*/ 76 w 609675"/>
                <a:gd name="connsiteY2" fmla="*/ 376014 h 682040"/>
                <a:gd name="connsiteX3" fmla="*/ 250106 w 609675"/>
                <a:gd name="connsiteY3" fmla="*/ 676052 h 682040"/>
                <a:gd name="connsiteX4" fmla="*/ 554906 w 609675"/>
                <a:gd name="connsiteY4" fmla="*/ 490315 h 682040"/>
                <a:gd name="connsiteX5" fmla="*/ 404888 w 609675"/>
                <a:gd name="connsiteY5" fmla="*/ 247428 h 682040"/>
                <a:gd name="connsiteX6" fmla="*/ 221531 w 609675"/>
                <a:gd name="connsiteY6" fmla="*/ 366490 h 682040"/>
                <a:gd name="connsiteX7" fmla="*/ 288206 w 609675"/>
                <a:gd name="connsiteY7" fmla="*/ 509365 h 682040"/>
                <a:gd name="connsiteX8" fmla="*/ 409650 w 609675"/>
                <a:gd name="connsiteY8" fmla="*/ 449833 h 682040"/>
                <a:gd name="connsiteX9" fmla="*/ 333450 w 609675"/>
                <a:gd name="connsiteY9" fmla="*/ 402208 h 682040"/>
                <a:gd name="connsiteX0" fmla="*/ 609675 w 609675"/>
                <a:gd name="connsiteY0" fmla="*/ 68833 h 682040"/>
                <a:gd name="connsiteX1" fmla="*/ 231056 w 609675"/>
                <a:gd name="connsiteY1" fmla="*/ 21208 h 682040"/>
                <a:gd name="connsiteX2" fmla="*/ 76 w 609675"/>
                <a:gd name="connsiteY2" fmla="*/ 376014 h 682040"/>
                <a:gd name="connsiteX3" fmla="*/ 250106 w 609675"/>
                <a:gd name="connsiteY3" fmla="*/ 676052 h 682040"/>
                <a:gd name="connsiteX4" fmla="*/ 554906 w 609675"/>
                <a:gd name="connsiteY4" fmla="*/ 490315 h 682040"/>
                <a:gd name="connsiteX5" fmla="*/ 404888 w 609675"/>
                <a:gd name="connsiteY5" fmla="*/ 247428 h 682040"/>
                <a:gd name="connsiteX6" fmla="*/ 221531 w 609675"/>
                <a:gd name="connsiteY6" fmla="*/ 366490 h 682040"/>
                <a:gd name="connsiteX7" fmla="*/ 288206 w 609675"/>
                <a:gd name="connsiteY7" fmla="*/ 509365 h 682040"/>
                <a:gd name="connsiteX8" fmla="*/ 409650 w 609675"/>
                <a:gd name="connsiteY8" fmla="*/ 449833 h 682040"/>
                <a:gd name="connsiteX9" fmla="*/ 333450 w 609675"/>
                <a:gd name="connsiteY9" fmla="*/ 402208 h 68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75" h="682040">
                  <a:moveTo>
                    <a:pt x="609675" y="68833"/>
                  </a:moveTo>
                  <a:cubicBezTo>
                    <a:pt x="492200" y="10889"/>
                    <a:pt x="368375" y="-25227"/>
                    <a:pt x="231056" y="21208"/>
                  </a:cubicBezTo>
                  <a:cubicBezTo>
                    <a:pt x="93737" y="67643"/>
                    <a:pt x="-3099" y="254967"/>
                    <a:pt x="76" y="376014"/>
                  </a:cubicBezTo>
                  <a:cubicBezTo>
                    <a:pt x="3251" y="497061"/>
                    <a:pt x="110009" y="642714"/>
                    <a:pt x="250106" y="676052"/>
                  </a:cubicBezTo>
                  <a:cubicBezTo>
                    <a:pt x="390203" y="709390"/>
                    <a:pt x="543397" y="597471"/>
                    <a:pt x="554906" y="490315"/>
                  </a:cubicBezTo>
                  <a:cubicBezTo>
                    <a:pt x="566415" y="383159"/>
                    <a:pt x="515218" y="267271"/>
                    <a:pt x="404888" y="247428"/>
                  </a:cubicBezTo>
                  <a:cubicBezTo>
                    <a:pt x="294558" y="227585"/>
                    <a:pt x="238994" y="290290"/>
                    <a:pt x="221531" y="366490"/>
                  </a:cubicBezTo>
                  <a:cubicBezTo>
                    <a:pt x="204068" y="442690"/>
                    <a:pt x="256853" y="495474"/>
                    <a:pt x="288206" y="509365"/>
                  </a:cubicBezTo>
                  <a:cubicBezTo>
                    <a:pt x="319559" y="523256"/>
                    <a:pt x="406475" y="489520"/>
                    <a:pt x="409650" y="449833"/>
                  </a:cubicBezTo>
                  <a:cubicBezTo>
                    <a:pt x="412825" y="410146"/>
                    <a:pt x="377900" y="375220"/>
                    <a:pt x="333450" y="402208"/>
                  </a:cubicBez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65F4F25-8E05-E627-7F4D-8D999A8D94FD}"/>
                </a:ext>
              </a:extLst>
            </p:cNvPr>
            <p:cNvSpPr/>
            <p:nvPr/>
          </p:nvSpPr>
          <p:spPr bwMode="auto">
            <a:xfrm rot="2700000" flipH="1">
              <a:off x="6111400" y="-1146383"/>
              <a:ext cx="320537" cy="1038648"/>
            </a:xfrm>
            <a:custGeom>
              <a:avLst/>
              <a:gdLst>
                <a:gd name="connsiteX0" fmla="*/ 154781 w 280988"/>
                <a:gd name="connsiteY0" fmla="*/ 1421607 h 1421607"/>
                <a:gd name="connsiteX1" fmla="*/ 280988 w 280988"/>
                <a:gd name="connsiteY1" fmla="*/ 850107 h 1421607"/>
                <a:gd name="connsiteX2" fmla="*/ 185738 w 280988"/>
                <a:gd name="connsiteY2" fmla="*/ 223838 h 1421607"/>
                <a:gd name="connsiteX3" fmla="*/ 188119 w 280988"/>
                <a:gd name="connsiteY3" fmla="*/ 142875 h 1421607"/>
                <a:gd name="connsiteX4" fmla="*/ 116681 w 280988"/>
                <a:gd name="connsiteY4" fmla="*/ 0 h 1421607"/>
                <a:gd name="connsiteX5" fmla="*/ 102394 w 280988"/>
                <a:gd name="connsiteY5" fmla="*/ 33338 h 1421607"/>
                <a:gd name="connsiteX6" fmla="*/ 66675 w 280988"/>
                <a:gd name="connsiteY6" fmla="*/ 7144 h 1421607"/>
                <a:gd name="connsiteX7" fmla="*/ 52388 w 280988"/>
                <a:gd name="connsiteY7" fmla="*/ 45244 h 1421607"/>
                <a:gd name="connsiteX8" fmla="*/ 19050 w 280988"/>
                <a:gd name="connsiteY8" fmla="*/ 26194 h 1421607"/>
                <a:gd name="connsiteX9" fmla="*/ 0 w 280988"/>
                <a:gd name="connsiteY9" fmla="*/ 145257 h 1421607"/>
                <a:gd name="connsiteX10" fmla="*/ 47625 w 280988"/>
                <a:gd name="connsiteY10" fmla="*/ 240507 h 1421607"/>
                <a:gd name="connsiteX11" fmla="*/ 64294 w 280988"/>
                <a:gd name="connsiteY11" fmla="*/ 745332 h 1421607"/>
                <a:gd name="connsiteX12" fmla="*/ 0 w 280988"/>
                <a:gd name="connsiteY12" fmla="*/ 954882 h 1421607"/>
                <a:gd name="connsiteX0" fmla="*/ 154781 w 280988"/>
                <a:gd name="connsiteY0" fmla="*/ 1421607 h 1421607"/>
                <a:gd name="connsiteX1" fmla="*/ 280988 w 280988"/>
                <a:gd name="connsiteY1" fmla="*/ 850107 h 1421607"/>
                <a:gd name="connsiteX2" fmla="*/ 185738 w 280988"/>
                <a:gd name="connsiteY2" fmla="*/ 223838 h 1421607"/>
                <a:gd name="connsiteX3" fmla="*/ 188119 w 280988"/>
                <a:gd name="connsiteY3" fmla="*/ 142875 h 1421607"/>
                <a:gd name="connsiteX4" fmla="*/ 116681 w 280988"/>
                <a:gd name="connsiteY4" fmla="*/ 0 h 1421607"/>
                <a:gd name="connsiteX5" fmla="*/ 102394 w 280988"/>
                <a:gd name="connsiteY5" fmla="*/ 33338 h 1421607"/>
                <a:gd name="connsiteX6" fmla="*/ 66675 w 280988"/>
                <a:gd name="connsiteY6" fmla="*/ 7144 h 1421607"/>
                <a:gd name="connsiteX7" fmla="*/ 52388 w 280988"/>
                <a:gd name="connsiteY7" fmla="*/ 45244 h 1421607"/>
                <a:gd name="connsiteX8" fmla="*/ 19050 w 280988"/>
                <a:gd name="connsiteY8" fmla="*/ 26194 h 1421607"/>
                <a:gd name="connsiteX9" fmla="*/ 0 w 280988"/>
                <a:gd name="connsiteY9" fmla="*/ 145257 h 1421607"/>
                <a:gd name="connsiteX10" fmla="*/ 47625 w 280988"/>
                <a:gd name="connsiteY10" fmla="*/ 240507 h 1421607"/>
                <a:gd name="connsiteX11" fmla="*/ 64294 w 280988"/>
                <a:gd name="connsiteY11" fmla="*/ 745332 h 1421607"/>
                <a:gd name="connsiteX12" fmla="*/ 0 w 280988"/>
                <a:gd name="connsiteY12" fmla="*/ 954882 h 1421607"/>
                <a:gd name="connsiteX0" fmla="*/ 154781 w 284206"/>
                <a:gd name="connsiteY0" fmla="*/ 1421607 h 1421607"/>
                <a:gd name="connsiteX1" fmla="*/ 280988 w 284206"/>
                <a:gd name="connsiteY1" fmla="*/ 850107 h 1421607"/>
                <a:gd name="connsiteX2" fmla="*/ 185738 w 284206"/>
                <a:gd name="connsiteY2" fmla="*/ 223838 h 1421607"/>
                <a:gd name="connsiteX3" fmla="*/ 188119 w 284206"/>
                <a:gd name="connsiteY3" fmla="*/ 142875 h 1421607"/>
                <a:gd name="connsiteX4" fmla="*/ 116681 w 284206"/>
                <a:gd name="connsiteY4" fmla="*/ 0 h 1421607"/>
                <a:gd name="connsiteX5" fmla="*/ 102394 w 284206"/>
                <a:gd name="connsiteY5" fmla="*/ 33338 h 1421607"/>
                <a:gd name="connsiteX6" fmla="*/ 66675 w 284206"/>
                <a:gd name="connsiteY6" fmla="*/ 7144 h 1421607"/>
                <a:gd name="connsiteX7" fmla="*/ 52388 w 284206"/>
                <a:gd name="connsiteY7" fmla="*/ 45244 h 1421607"/>
                <a:gd name="connsiteX8" fmla="*/ 19050 w 284206"/>
                <a:gd name="connsiteY8" fmla="*/ 26194 h 1421607"/>
                <a:gd name="connsiteX9" fmla="*/ 0 w 284206"/>
                <a:gd name="connsiteY9" fmla="*/ 145257 h 1421607"/>
                <a:gd name="connsiteX10" fmla="*/ 47625 w 284206"/>
                <a:gd name="connsiteY10" fmla="*/ 240507 h 1421607"/>
                <a:gd name="connsiteX11" fmla="*/ 64294 w 284206"/>
                <a:gd name="connsiteY11" fmla="*/ 745332 h 1421607"/>
                <a:gd name="connsiteX12" fmla="*/ 0 w 284206"/>
                <a:gd name="connsiteY12" fmla="*/ 954882 h 1421607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19050 w 281097"/>
                <a:gd name="connsiteY8" fmla="*/ 26194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19050 w 281097"/>
                <a:gd name="connsiteY8" fmla="*/ 26194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66675 w 281097"/>
                <a:gd name="connsiteY6" fmla="*/ 7144 h 1433513"/>
                <a:gd name="connsiteX7" fmla="*/ 52388 w 281097"/>
                <a:gd name="connsiteY7" fmla="*/ 45244 h 1433513"/>
                <a:gd name="connsiteX8" fmla="*/ 7144 w 281097"/>
                <a:gd name="connsiteY8" fmla="*/ 21431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6688 w 281097"/>
                <a:gd name="connsiteY0" fmla="*/ 1433513 h 1433513"/>
                <a:gd name="connsiteX1" fmla="*/ 280988 w 281097"/>
                <a:gd name="connsiteY1" fmla="*/ 850107 h 1433513"/>
                <a:gd name="connsiteX2" fmla="*/ 185738 w 281097"/>
                <a:gd name="connsiteY2" fmla="*/ 223838 h 1433513"/>
                <a:gd name="connsiteX3" fmla="*/ 188119 w 281097"/>
                <a:gd name="connsiteY3" fmla="*/ 142875 h 1433513"/>
                <a:gd name="connsiteX4" fmla="*/ 116681 w 281097"/>
                <a:gd name="connsiteY4" fmla="*/ 0 h 1433513"/>
                <a:gd name="connsiteX5" fmla="*/ 102394 w 281097"/>
                <a:gd name="connsiteY5" fmla="*/ 33338 h 1433513"/>
                <a:gd name="connsiteX6" fmla="*/ 59531 w 281097"/>
                <a:gd name="connsiteY6" fmla="*/ 7144 h 1433513"/>
                <a:gd name="connsiteX7" fmla="*/ 52388 w 281097"/>
                <a:gd name="connsiteY7" fmla="*/ 45244 h 1433513"/>
                <a:gd name="connsiteX8" fmla="*/ 7144 w 281097"/>
                <a:gd name="connsiteY8" fmla="*/ 21431 h 1433513"/>
                <a:gd name="connsiteX9" fmla="*/ 0 w 281097"/>
                <a:gd name="connsiteY9" fmla="*/ 145257 h 1433513"/>
                <a:gd name="connsiteX10" fmla="*/ 47625 w 281097"/>
                <a:gd name="connsiteY10" fmla="*/ 240507 h 1433513"/>
                <a:gd name="connsiteX11" fmla="*/ 64294 w 281097"/>
                <a:gd name="connsiteY11" fmla="*/ 745332 h 1433513"/>
                <a:gd name="connsiteX12" fmla="*/ 0 w 281097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42875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5301 w 284004"/>
                <a:gd name="connsiteY5" fmla="*/ 33338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39 w 284004"/>
                <a:gd name="connsiteY5" fmla="*/ 42863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2921 w 284004"/>
                <a:gd name="connsiteY5" fmla="*/ 50007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2921 w 284004"/>
                <a:gd name="connsiteY5" fmla="*/ 50007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40482 h 1433513"/>
                <a:gd name="connsiteX6" fmla="*/ 62438 w 284004"/>
                <a:gd name="connsiteY6" fmla="*/ 7144 h 1433513"/>
                <a:gd name="connsiteX7" fmla="*/ 55295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40482 h 1433513"/>
                <a:gd name="connsiteX6" fmla="*/ 62438 w 284004"/>
                <a:gd name="connsiteY6" fmla="*/ 7144 h 1433513"/>
                <a:gd name="connsiteX7" fmla="*/ 45770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69595 w 284004"/>
                <a:gd name="connsiteY0" fmla="*/ 1433513 h 1433513"/>
                <a:gd name="connsiteX1" fmla="*/ 283895 w 284004"/>
                <a:gd name="connsiteY1" fmla="*/ 850107 h 1433513"/>
                <a:gd name="connsiteX2" fmla="*/ 188645 w 284004"/>
                <a:gd name="connsiteY2" fmla="*/ 223838 h 1433513"/>
                <a:gd name="connsiteX3" fmla="*/ 191026 w 284004"/>
                <a:gd name="connsiteY3" fmla="*/ 119062 h 1433513"/>
                <a:gd name="connsiteX4" fmla="*/ 119588 w 284004"/>
                <a:gd name="connsiteY4" fmla="*/ 0 h 1433513"/>
                <a:gd name="connsiteX5" fmla="*/ 100540 w 284004"/>
                <a:gd name="connsiteY5" fmla="*/ 33339 h 1433513"/>
                <a:gd name="connsiteX6" fmla="*/ 62438 w 284004"/>
                <a:gd name="connsiteY6" fmla="*/ 7144 h 1433513"/>
                <a:gd name="connsiteX7" fmla="*/ 45770 w 284004"/>
                <a:gd name="connsiteY7" fmla="*/ 45244 h 1433513"/>
                <a:gd name="connsiteX8" fmla="*/ 10051 w 284004"/>
                <a:gd name="connsiteY8" fmla="*/ 21431 h 1433513"/>
                <a:gd name="connsiteX9" fmla="*/ 2907 w 284004"/>
                <a:gd name="connsiteY9" fmla="*/ 145257 h 1433513"/>
                <a:gd name="connsiteX10" fmla="*/ 50532 w 284004"/>
                <a:gd name="connsiteY10" fmla="*/ 240507 h 1433513"/>
                <a:gd name="connsiteX11" fmla="*/ 67201 w 284004"/>
                <a:gd name="connsiteY11" fmla="*/ 745332 h 1433513"/>
                <a:gd name="connsiteX12" fmla="*/ 2907 w 284004"/>
                <a:gd name="connsiteY12" fmla="*/ 954882 h 1433513"/>
                <a:gd name="connsiteX0" fmla="*/ 178474 w 292883"/>
                <a:gd name="connsiteY0" fmla="*/ 1433513 h 1433513"/>
                <a:gd name="connsiteX1" fmla="*/ 292774 w 292883"/>
                <a:gd name="connsiteY1" fmla="*/ 850107 h 1433513"/>
                <a:gd name="connsiteX2" fmla="*/ 197524 w 292883"/>
                <a:gd name="connsiteY2" fmla="*/ 223838 h 1433513"/>
                <a:gd name="connsiteX3" fmla="*/ 199905 w 292883"/>
                <a:gd name="connsiteY3" fmla="*/ 119062 h 1433513"/>
                <a:gd name="connsiteX4" fmla="*/ 128467 w 292883"/>
                <a:gd name="connsiteY4" fmla="*/ 0 h 1433513"/>
                <a:gd name="connsiteX5" fmla="*/ 109419 w 292883"/>
                <a:gd name="connsiteY5" fmla="*/ 33339 h 1433513"/>
                <a:gd name="connsiteX6" fmla="*/ 71317 w 292883"/>
                <a:gd name="connsiteY6" fmla="*/ 7144 h 1433513"/>
                <a:gd name="connsiteX7" fmla="*/ 54649 w 292883"/>
                <a:gd name="connsiteY7" fmla="*/ 45244 h 1433513"/>
                <a:gd name="connsiteX8" fmla="*/ 18930 w 292883"/>
                <a:gd name="connsiteY8" fmla="*/ 21431 h 1433513"/>
                <a:gd name="connsiteX9" fmla="*/ 11786 w 292883"/>
                <a:gd name="connsiteY9" fmla="*/ 145257 h 1433513"/>
                <a:gd name="connsiteX10" fmla="*/ 59411 w 292883"/>
                <a:gd name="connsiteY10" fmla="*/ 240507 h 1433513"/>
                <a:gd name="connsiteX11" fmla="*/ 76080 w 292883"/>
                <a:gd name="connsiteY11" fmla="*/ 745332 h 1433513"/>
                <a:gd name="connsiteX12" fmla="*/ 0 w 292883"/>
                <a:gd name="connsiteY12" fmla="*/ 983507 h 1433513"/>
                <a:gd name="connsiteX0" fmla="*/ 178474 w 292883"/>
                <a:gd name="connsiteY0" fmla="*/ 1433513 h 1433513"/>
                <a:gd name="connsiteX1" fmla="*/ 292774 w 292883"/>
                <a:gd name="connsiteY1" fmla="*/ 850107 h 1433513"/>
                <a:gd name="connsiteX2" fmla="*/ 197524 w 292883"/>
                <a:gd name="connsiteY2" fmla="*/ 223838 h 1433513"/>
                <a:gd name="connsiteX3" fmla="*/ 199905 w 292883"/>
                <a:gd name="connsiteY3" fmla="*/ 119062 h 1433513"/>
                <a:gd name="connsiteX4" fmla="*/ 128467 w 292883"/>
                <a:gd name="connsiteY4" fmla="*/ 0 h 1433513"/>
                <a:gd name="connsiteX5" fmla="*/ 109419 w 292883"/>
                <a:gd name="connsiteY5" fmla="*/ 33339 h 1433513"/>
                <a:gd name="connsiteX6" fmla="*/ 71317 w 292883"/>
                <a:gd name="connsiteY6" fmla="*/ 7144 h 1433513"/>
                <a:gd name="connsiteX7" fmla="*/ 54649 w 292883"/>
                <a:gd name="connsiteY7" fmla="*/ 45244 h 1433513"/>
                <a:gd name="connsiteX8" fmla="*/ 18930 w 292883"/>
                <a:gd name="connsiteY8" fmla="*/ 21431 h 1433513"/>
                <a:gd name="connsiteX9" fmla="*/ 11786 w 292883"/>
                <a:gd name="connsiteY9" fmla="*/ 145257 h 1433513"/>
                <a:gd name="connsiteX10" fmla="*/ 59411 w 292883"/>
                <a:gd name="connsiteY10" fmla="*/ 240507 h 1433513"/>
                <a:gd name="connsiteX11" fmla="*/ 76080 w 292883"/>
                <a:gd name="connsiteY11" fmla="*/ 745332 h 1433513"/>
                <a:gd name="connsiteX12" fmla="*/ 0 w 292883"/>
                <a:gd name="connsiteY12" fmla="*/ 983507 h 1433513"/>
                <a:gd name="connsiteX0" fmla="*/ 178474 w 292883"/>
                <a:gd name="connsiteY0" fmla="*/ 1433513 h 1433513"/>
                <a:gd name="connsiteX1" fmla="*/ 292774 w 292883"/>
                <a:gd name="connsiteY1" fmla="*/ 850107 h 1433513"/>
                <a:gd name="connsiteX2" fmla="*/ 197524 w 292883"/>
                <a:gd name="connsiteY2" fmla="*/ 223838 h 1433513"/>
                <a:gd name="connsiteX3" fmla="*/ 199905 w 292883"/>
                <a:gd name="connsiteY3" fmla="*/ 119062 h 1433513"/>
                <a:gd name="connsiteX4" fmla="*/ 128467 w 292883"/>
                <a:gd name="connsiteY4" fmla="*/ 0 h 1433513"/>
                <a:gd name="connsiteX5" fmla="*/ 109419 w 292883"/>
                <a:gd name="connsiteY5" fmla="*/ 33339 h 1433513"/>
                <a:gd name="connsiteX6" fmla="*/ 71317 w 292883"/>
                <a:gd name="connsiteY6" fmla="*/ 7144 h 1433513"/>
                <a:gd name="connsiteX7" fmla="*/ 54649 w 292883"/>
                <a:gd name="connsiteY7" fmla="*/ 45244 h 1433513"/>
                <a:gd name="connsiteX8" fmla="*/ 18930 w 292883"/>
                <a:gd name="connsiteY8" fmla="*/ 21431 h 1433513"/>
                <a:gd name="connsiteX9" fmla="*/ 11786 w 292883"/>
                <a:gd name="connsiteY9" fmla="*/ 145257 h 1433513"/>
                <a:gd name="connsiteX10" fmla="*/ 59411 w 292883"/>
                <a:gd name="connsiteY10" fmla="*/ 240507 h 1433513"/>
                <a:gd name="connsiteX11" fmla="*/ 81131 w 292883"/>
                <a:gd name="connsiteY11" fmla="*/ 696502 h 1433513"/>
                <a:gd name="connsiteX12" fmla="*/ 0 w 292883"/>
                <a:gd name="connsiteY12" fmla="*/ 983507 h 1433513"/>
                <a:gd name="connsiteX0" fmla="*/ 257612 w 306394"/>
                <a:gd name="connsiteY0" fmla="*/ 1101804 h 1101804"/>
                <a:gd name="connsiteX1" fmla="*/ 292774 w 306394"/>
                <a:gd name="connsiteY1" fmla="*/ 850107 h 1101804"/>
                <a:gd name="connsiteX2" fmla="*/ 197524 w 306394"/>
                <a:gd name="connsiteY2" fmla="*/ 223838 h 1101804"/>
                <a:gd name="connsiteX3" fmla="*/ 199905 w 306394"/>
                <a:gd name="connsiteY3" fmla="*/ 119062 h 1101804"/>
                <a:gd name="connsiteX4" fmla="*/ 128467 w 306394"/>
                <a:gd name="connsiteY4" fmla="*/ 0 h 1101804"/>
                <a:gd name="connsiteX5" fmla="*/ 109419 w 306394"/>
                <a:gd name="connsiteY5" fmla="*/ 33339 h 1101804"/>
                <a:gd name="connsiteX6" fmla="*/ 71317 w 306394"/>
                <a:gd name="connsiteY6" fmla="*/ 7144 h 1101804"/>
                <a:gd name="connsiteX7" fmla="*/ 54649 w 306394"/>
                <a:gd name="connsiteY7" fmla="*/ 45244 h 1101804"/>
                <a:gd name="connsiteX8" fmla="*/ 18930 w 306394"/>
                <a:gd name="connsiteY8" fmla="*/ 21431 h 1101804"/>
                <a:gd name="connsiteX9" fmla="*/ 11786 w 306394"/>
                <a:gd name="connsiteY9" fmla="*/ 145257 h 1101804"/>
                <a:gd name="connsiteX10" fmla="*/ 59411 w 306394"/>
                <a:gd name="connsiteY10" fmla="*/ 240507 h 1101804"/>
                <a:gd name="connsiteX11" fmla="*/ 81131 w 306394"/>
                <a:gd name="connsiteY11" fmla="*/ 696502 h 1101804"/>
                <a:gd name="connsiteX12" fmla="*/ 0 w 306394"/>
                <a:gd name="connsiteY12" fmla="*/ 983507 h 1101804"/>
                <a:gd name="connsiteX0" fmla="*/ 257612 w 297342"/>
                <a:gd name="connsiteY0" fmla="*/ 1101804 h 1101804"/>
                <a:gd name="connsiteX1" fmla="*/ 272568 w 297342"/>
                <a:gd name="connsiteY1" fmla="*/ 671625 h 1101804"/>
                <a:gd name="connsiteX2" fmla="*/ 197524 w 297342"/>
                <a:gd name="connsiteY2" fmla="*/ 223838 h 1101804"/>
                <a:gd name="connsiteX3" fmla="*/ 199905 w 297342"/>
                <a:gd name="connsiteY3" fmla="*/ 119062 h 1101804"/>
                <a:gd name="connsiteX4" fmla="*/ 128467 w 297342"/>
                <a:gd name="connsiteY4" fmla="*/ 0 h 1101804"/>
                <a:gd name="connsiteX5" fmla="*/ 109419 w 297342"/>
                <a:gd name="connsiteY5" fmla="*/ 33339 h 1101804"/>
                <a:gd name="connsiteX6" fmla="*/ 71317 w 297342"/>
                <a:gd name="connsiteY6" fmla="*/ 7144 h 1101804"/>
                <a:gd name="connsiteX7" fmla="*/ 54649 w 297342"/>
                <a:gd name="connsiteY7" fmla="*/ 45244 h 1101804"/>
                <a:gd name="connsiteX8" fmla="*/ 18930 w 297342"/>
                <a:gd name="connsiteY8" fmla="*/ 21431 h 1101804"/>
                <a:gd name="connsiteX9" fmla="*/ 11786 w 297342"/>
                <a:gd name="connsiteY9" fmla="*/ 145257 h 1101804"/>
                <a:gd name="connsiteX10" fmla="*/ 59411 w 297342"/>
                <a:gd name="connsiteY10" fmla="*/ 240507 h 1101804"/>
                <a:gd name="connsiteX11" fmla="*/ 81131 w 297342"/>
                <a:gd name="connsiteY11" fmla="*/ 696502 h 1101804"/>
                <a:gd name="connsiteX12" fmla="*/ 0 w 297342"/>
                <a:gd name="connsiteY12" fmla="*/ 983507 h 1101804"/>
                <a:gd name="connsiteX0" fmla="*/ 257612 w 301078"/>
                <a:gd name="connsiteY0" fmla="*/ 1101804 h 1101804"/>
                <a:gd name="connsiteX1" fmla="*/ 272568 w 301078"/>
                <a:gd name="connsiteY1" fmla="*/ 671625 h 1101804"/>
                <a:gd name="connsiteX2" fmla="*/ 197524 w 301078"/>
                <a:gd name="connsiteY2" fmla="*/ 223838 h 1101804"/>
                <a:gd name="connsiteX3" fmla="*/ 199905 w 301078"/>
                <a:gd name="connsiteY3" fmla="*/ 119062 h 1101804"/>
                <a:gd name="connsiteX4" fmla="*/ 128467 w 301078"/>
                <a:gd name="connsiteY4" fmla="*/ 0 h 1101804"/>
                <a:gd name="connsiteX5" fmla="*/ 109419 w 301078"/>
                <a:gd name="connsiteY5" fmla="*/ 33339 h 1101804"/>
                <a:gd name="connsiteX6" fmla="*/ 71317 w 301078"/>
                <a:gd name="connsiteY6" fmla="*/ 7144 h 1101804"/>
                <a:gd name="connsiteX7" fmla="*/ 54649 w 301078"/>
                <a:gd name="connsiteY7" fmla="*/ 45244 h 1101804"/>
                <a:gd name="connsiteX8" fmla="*/ 18930 w 301078"/>
                <a:gd name="connsiteY8" fmla="*/ 21431 h 1101804"/>
                <a:gd name="connsiteX9" fmla="*/ 11786 w 301078"/>
                <a:gd name="connsiteY9" fmla="*/ 145257 h 1101804"/>
                <a:gd name="connsiteX10" fmla="*/ 59411 w 301078"/>
                <a:gd name="connsiteY10" fmla="*/ 240507 h 1101804"/>
                <a:gd name="connsiteX11" fmla="*/ 81131 w 301078"/>
                <a:gd name="connsiteY11" fmla="*/ 696502 h 1101804"/>
                <a:gd name="connsiteX12" fmla="*/ 0 w 301078"/>
                <a:gd name="connsiteY12" fmla="*/ 983507 h 1101804"/>
                <a:gd name="connsiteX0" fmla="*/ 257612 w 313122"/>
                <a:gd name="connsiteY0" fmla="*/ 1101804 h 1101804"/>
                <a:gd name="connsiteX1" fmla="*/ 296141 w 313122"/>
                <a:gd name="connsiteY1" fmla="*/ 654787 h 1101804"/>
                <a:gd name="connsiteX2" fmla="*/ 197524 w 313122"/>
                <a:gd name="connsiteY2" fmla="*/ 223838 h 1101804"/>
                <a:gd name="connsiteX3" fmla="*/ 199905 w 313122"/>
                <a:gd name="connsiteY3" fmla="*/ 119062 h 1101804"/>
                <a:gd name="connsiteX4" fmla="*/ 128467 w 313122"/>
                <a:gd name="connsiteY4" fmla="*/ 0 h 1101804"/>
                <a:gd name="connsiteX5" fmla="*/ 109419 w 313122"/>
                <a:gd name="connsiteY5" fmla="*/ 33339 h 1101804"/>
                <a:gd name="connsiteX6" fmla="*/ 71317 w 313122"/>
                <a:gd name="connsiteY6" fmla="*/ 7144 h 1101804"/>
                <a:gd name="connsiteX7" fmla="*/ 54649 w 313122"/>
                <a:gd name="connsiteY7" fmla="*/ 45244 h 1101804"/>
                <a:gd name="connsiteX8" fmla="*/ 18930 w 313122"/>
                <a:gd name="connsiteY8" fmla="*/ 21431 h 1101804"/>
                <a:gd name="connsiteX9" fmla="*/ 11786 w 313122"/>
                <a:gd name="connsiteY9" fmla="*/ 145257 h 1101804"/>
                <a:gd name="connsiteX10" fmla="*/ 59411 w 313122"/>
                <a:gd name="connsiteY10" fmla="*/ 240507 h 1101804"/>
                <a:gd name="connsiteX11" fmla="*/ 81131 w 313122"/>
                <a:gd name="connsiteY11" fmla="*/ 696502 h 1101804"/>
                <a:gd name="connsiteX12" fmla="*/ 0 w 313122"/>
                <a:gd name="connsiteY12" fmla="*/ 983507 h 1101804"/>
                <a:gd name="connsiteX0" fmla="*/ 213750 w 296482"/>
                <a:gd name="connsiteY0" fmla="*/ 1127391 h 1127391"/>
                <a:gd name="connsiteX1" fmla="*/ 296141 w 296482"/>
                <a:gd name="connsiteY1" fmla="*/ 654787 h 1127391"/>
                <a:gd name="connsiteX2" fmla="*/ 197524 w 296482"/>
                <a:gd name="connsiteY2" fmla="*/ 223838 h 1127391"/>
                <a:gd name="connsiteX3" fmla="*/ 199905 w 296482"/>
                <a:gd name="connsiteY3" fmla="*/ 119062 h 1127391"/>
                <a:gd name="connsiteX4" fmla="*/ 128467 w 296482"/>
                <a:gd name="connsiteY4" fmla="*/ 0 h 1127391"/>
                <a:gd name="connsiteX5" fmla="*/ 109419 w 296482"/>
                <a:gd name="connsiteY5" fmla="*/ 33339 h 1127391"/>
                <a:gd name="connsiteX6" fmla="*/ 71317 w 296482"/>
                <a:gd name="connsiteY6" fmla="*/ 7144 h 1127391"/>
                <a:gd name="connsiteX7" fmla="*/ 54649 w 296482"/>
                <a:gd name="connsiteY7" fmla="*/ 45244 h 1127391"/>
                <a:gd name="connsiteX8" fmla="*/ 18930 w 296482"/>
                <a:gd name="connsiteY8" fmla="*/ 21431 h 1127391"/>
                <a:gd name="connsiteX9" fmla="*/ 11786 w 296482"/>
                <a:gd name="connsiteY9" fmla="*/ 145257 h 1127391"/>
                <a:gd name="connsiteX10" fmla="*/ 59411 w 296482"/>
                <a:gd name="connsiteY10" fmla="*/ 240507 h 1127391"/>
                <a:gd name="connsiteX11" fmla="*/ 81131 w 296482"/>
                <a:gd name="connsiteY11" fmla="*/ 696502 h 1127391"/>
                <a:gd name="connsiteX12" fmla="*/ 0 w 296482"/>
                <a:gd name="connsiteY12" fmla="*/ 983507 h 1127391"/>
                <a:gd name="connsiteX0" fmla="*/ 213750 w 296940"/>
                <a:gd name="connsiteY0" fmla="*/ 1127391 h 1127391"/>
                <a:gd name="connsiteX1" fmla="*/ 296141 w 296940"/>
                <a:gd name="connsiteY1" fmla="*/ 654787 h 1127391"/>
                <a:gd name="connsiteX2" fmla="*/ 197524 w 296940"/>
                <a:gd name="connsiteY2" fmla="*/ 223838 h 1127391"/>
                <a:gd name="connsiteX3" fmla="*/ 199905 w 296940"/>
                <a:gd name="connsiteY3" fmla="*/ 119062 h 1127391"/>
                <a:gd name="connsiteX4" fmla="*/ 128467 w 296940"/>
                <a:gd name="connsiteY4" fmla="*/ 0 h 1127391"/>
                <a:gd name="connsiteX5" fmla="*/ 109419 w 296940"/>
                <a:gd name="connsiteY5" fmla="*/ 33339 h 1127391"/>
                <a:gd name="connsiteX6" fmla="*/ 71317 w 296940"/>
                <a:gd name="connsiteY6" fmla="*/ 7144 h 1127391"/>
                <a:gd name="connsiteX7" fmla="*/ 54649 w 296940"/>
                <a:gd name="connsiteY7" fmla="*/ 45244 h 1127391"/>
                <a:gd name="connsiteX8" fmla="*/ 18930 w 296940"/>
                <a:gd name="connsiteY8" fmla="*/ 21431 h 1127391"/>
                <a:gd name="connsiteX9" fmla="*/ 11786 w 296940"/>
                <a:gd name="connsiteY9" fmla="*/ 145257 h 1127391"/>
                <a:gd name="connsiteX10" fmla="*/ 59411 w 296940"/>
                <a:gd name="connsiteY10" fmla="*/ 240507 h 1127391"/>
                <a:gd name="connsiteX11" fmla="*/ 81131 w 296940"/>
                <a:gd name="connsiteY11" fmla="*/ 696502 h 1127391"/>
                <a:gd name="connsiteX12" fmla="*/ 0 w 296940"/>
                <a:gd name="connsiteY12" fmla="*/ 983507 h 1127391"/>
                <a:gd name="connsiteX0" fmla="*/ 248474 w 331664"/>
                <a:gd name="connsiteY0" fmla="*/ 1127391 h 1127391"/>
                <a:gd name="connsiteX1" fmla="*/ 330865 w 331664"/>
                <a:gd name="connsiteY1" fmla="*/ 654787 h 1127391"/>
                <a:gd name="connsiteX2" fmla="*/ 232248 w 331664"/>
                <a:gd name="connsiteY2" fmla="*/ 223838 h 1127391"/>
                <a:gd name="connsiteX3" fmla="*/ 234629 w 331664"/>
                <a:gd name="connsiteY3" fmla="*/ 119062 h 1127391"/>
                <a:gd name="connsiteX4" fmla="*/ 163191 w 331664"/>
                <a:gd name="connsiteY4" fmla="*/ 0 h 1127391"/>
                <a:gd name="connsiteX5" fmla="*/ 144143 w 331664"/>
                <a:gd name="connsiteY5" fmla="*/ 33339 h 1127391"/>
                <a:gd name="connsiteX6" fmla="*/ 106041 w 331664"/>
                <a:gd name="connsiteY6" fmla="*/ 7144 h 1127391"/>
                <a:gd name="connsiteX7" fmla="*/ 89373 w 331664"/>
                <a:gd name="connsiteY7" fmla="*/ 45244 h 1127391"/>
                <a:gd name="connsiteX8" fmla="*/ 53654 w 331664"/>
                <a:gd name="connsiteY8" fmla="*/ 21431 h 1127391"/>
                <a:gd name="connsiteX9" fmla="*/ 46510 w 331664"/>
                <a:gd name="connsiteY9" fmla="*/ 145257 h 1127391"/>
                <a:gd name="connsiteX10" fmla="*/ 94135 w 331664"/>
                <a:gd name="connsiteY10" fmla="*/ 240507 h 1127391"/>
                <a:gd name="connsiteX11" fmla="*/ 115855 w 331664"/>
                <a:gd name="connsiteY11" fmla="*/ 696502 h 1127391"/>
                <a:gd name="connsiteX12" fmla="*/ 0 w 331664"/>
                <a:gd name="connsiteY12" fmla="*/ 1010922 h 1127391"/>
                <a:gd name="connsiteX0" fmla="*/ 261267 w 344457"/>
                <a:gd name="connsiteY0" fmla="*/ 1127391 h 1127391"/>
                <a:gd name="connsiteX1" fmla="*/ 343658 w 344457"/>
                <a:gd name="connsiteY1" fmla="*/ 654787 h 1127391"/>
                <a:gd name="connsiteX2" fmla="*/ 245041 w 344457"/>
                <a:gd name="connsiteY2" fmla="*/ 223838 h 1127391"/>
                <a:gd name="connsiteX3" fmla="*/ 247422 w 344457"/>
                <a:gd name="connsiteY3" fmla="*/ 119062 h 1127391"/>
                <a:gd name="connsiteX4" fmla="*/ 175984 w 344457"/>
                <a:gd name="connsiteY4" fmla="*/ 0 h 1127391"/>
                <a:gd name="connsiteX5" fmla="*/ 156936 w 344457"/>
                <a:gd name="connsiteY5" fmla="*/ 33339 h 1127391"/>
                <a:gd name="connsiteX6" fmla="*/ 118834 w 344457"/>
                <a:gd name="connsiteY6" fmla="*/ 7144 h 1127391"/>
                <a:gd name="connsiteX7" fmla="*/ 102166 w 344457"/>
                <a:gd name="connsiteY7" fmla="*/ 45244 h 1127391"/>
                <a:gd name="connsiteX8" fmla="*/ 66447 w 344457"/>
                <a:gd name="connsiteY8" fmla="*/ 21431 h 1127391"/>
                <a:gd name="connsiteX9" fmla="*/ 59303 w 344457"/>
                <a:gd name="connsiteY9" fmla="*/ 145257 h 1127391"/>
                <a:gd name="connsiteX10" fmla="*/ 106928 w 344457"/>
                <a:gd name="connsiteY10" fmla="*/ 240507 h 1127391"/>
                <a:gd name="connsiteX11" fmla="*/ 128648 w 344457"/>
                <a:gd name="connsiteY11" fmla="*/ 696502 h 1127391"/>
                <a:gd name="connsiteX12" fmla="*/ 0 w 344457"/>
                <a:gd name="connsiteY12" fmla="*/ 1023715 h 1127391"/>
                <a:gd name="connsiteX0" fmla="*/ 261267 w 347924"/>
                <a:gd name="connsiteY0" fmla="*/ 1127391 h 1127391"/>
                <a:gd name="connsiteX1" fmla="*/ 343658 w 347924"/>
                <a:gd name="connsiteY1" fmla="*/ 654787 h 1127391"/>
                <a:gd name="connsiteX2" fmla="*/ 245041 w 347924"/>
                <a:gd name="connsiteY2" fmla="*/ 223838 h 1127391"/>
                <a:gd name="connsiteX3" fmla="*/ 247422 w 347924"/>
                <a:gd name="connsiteY3" fmla="*/ 119062 h 1127391"/>
                <a:gd name="connsiteX4" fmla="*/ 175984 w 347924"/>
                <a:gd name="connsiteY4" fmla="*/ 0 h 1127391"/>
                <a:gd name="connsiteX5" fmla="*/ 156936 w 347924"/>
                <a:gd name="connsiteY5" fmla="*/ 33339 h 1127391"/>
                <a:gd name="connsiteX6" fmla="*/ 118834 w 347924"/>
                <a:gd name="connsiteY6" fmla="*/ 7144 h 1127391"/>
                <a:gd name="connsiteX7" fmla="*/ 102166 w 347924"/>
                <a:gd name="connsiteY7" fmla="*/ 45244 h 1127391"/>
                <a:gd name="connsiteX8" fmla="*/ 66447 w 347924"/>
                <a:gd name="connsiteY8" fmla="*/ 21431 h 1127391"/>
                <a:gd name="connsiteX9" fmla="*/ 59303 w 347924"/>
                <a:gd name="connsiteY9" fmla="*/ 145257 h 1127391"/>
                <a:gd name="connsiteX10" fmla="*/ 106928 w 347924"/>
                <a:gd name="connsiteY10" fmla="*/ 240507 h 1127391"/>
                <a:gd name="connsiteX11" fmla="*/ 128648 w 347924"/>
                <a:gd name="connsiteY11" fmla="*/ 696502 h 1127391"/>
                <a:gd name="connsiteX12" fmla="*/ 0 w 347924"/>
                <a:gd name="connsiteY12" fmla="*/ 1023715 h 1127391"/>
                <a:gd name="connsiteX0" fmla="*/ 261267 w 347924"/>
                <a:gd name="connsiteY0" fmla="*/ 1127391 h 1127391"/>
                <a:gd name="connsiteX1" fmla="*/ 343658 w 347924"/>
                <a:gd name="connsiteY1" fmla="*/ 654787 h 1127391"/>
                <a:gd name="connsiteX2" fmla="*/ 245041 w 347924"/>
                <a:gd name="connsiteY2" fmla="*/ 223838 h 1127391"/>
                <a:gd name="connsiteX3" fmla="*/ 247422 w 347924"/>
                <a:gd name="connsiteY3" fmla="*/ 119062 h 1127391"/>
                <a:gd name="connsiteX4" fmla="*/ 175984 w 347924"/>
                <a:gd name="connsiteY4" fmla="*/ 0 h 1127391"/>
                <a:gd name="connsiteX5" fmla="*/ 156936 w 347924"/>
                <a:gd name="connsiteY5" fmla="*/ 33339 h 1127391"/>
                <a:gd name="connsiteX6" fmla="*/ 118834 w 347924"/>
                <a:gd name="connsiteY6" fmla="*/ 7144 h 1127391"/>
                <a:gd name="connsiteX7" fmla="*/ 102166 w 347924"/>
                <a:gd name="connsiteY7" fmla="*/ 45244 h 1127391"/>
                <a:gd name="connsiteX8" fmla="*/ 66447 w 347924"/>
                <a:gd name="connsiteY8" fmla="*/ 21431 h 1127391"/>
                <a:gd name="connsiteX9" fmla="*/ 59303 w 347924"/>
                <a:gd name="connsiteY9" fmla="*/ 145257 h 1127391"/>
                <a:gd name="connsiteX10" fmla="*/ 106928 w 347924"/>
                <a:gd name="connsiteY10" fmla="*/ 240507 h 1127391"/>
                <a:gd name="connsiteX11" fmla="*/ 128648 w 347924"/>
                <a:gd name="connsiteY11" fmla="*/ 696502 h 1127391"/>
                <a:gd name="connsiteX12" fmla="*/ 0 w 347924"/>
                <a:gd name="connsiteY12" fmla="*/ 1023715 h 1127391"/>
                <a:gd name="connsiteX0" fmla="*/ 261267 w 347924"/>
                <a:gd name="connsiteY0" fmla="*/ 1127391 h 1127391"/>
                <a:gd name="connsiteX1" fmla="*/ 343658 w 347924"/>
                <a:gd name="connsiteY1" fmla="*/ 654787 h 1127391"/>
                <a:gd name="connsiteX2" fmla="*/ 245041 w 347924"/>
                <a:gd name="connsiteY2" fmla="*/ 223838 h 1127391"/>
                <a:gd name="connsiteX3" fmla="*/ 247422 w 347924"/>
                <a:gd name="connsiteY3" fmla="*/ 119062 h 1127391"/>
                <a:gd name="connsiteX4" fmla="*/ 175984 w 347924"/>
                <a:gd name="connsiteY4" fmla="*/ 0 h 1127391"/>
                <a:gd name="connsiteX5" fmla="*/ 156936 w 347924"/>
                <a:gd name="connsiteY5" fmla="*/ 33339 h 1127391"/>
                <a:gd name="connsiteX6" fmla="*/ 118834 w 347924"/>
                <a:gd name="connsiteY6" fmla="*/ 7144 h 1127391"/>
                <a:gd name="connsiteX7" fmla="*/ 102166 w 347924"/>
                <a:gd name="connsiteY7" fmla="*/ 45244 h 1127391"/>
                <a:gd name="connsiteX8" fmla="*/ 66447 w 347924"/>
                <a:gd name="connsiteY8" fmla="*/ 21431 h 1127391"/>
                <a:gd name="connsiteX9" fmla="*/ 59303 w 347924"/>
                <a:gd name="connsiteY9" fmla="*/ 145257 h 1127391"/>
                <a:gd name="connsiteX10" fmla="*/ 106928 w 347924"/>
                <a:gd name="connsiteY10" fmla="*/ 240507 h 1127391"/>
                <a:gd name="connsiteX11" fmla="*/ 128648 w 347924"/>
                <a:gd name="connsiteY11" fmla="*/ 696502 h 1127391"/>
                <a:gd name="connsiteX12" fmla="*/ 0 w 347924"/>
                <a:gd name="connsiteY12" fmla="*/ 1023715 h 1127391"/>
                <a:gd name="connsiteX0" fmla="*/ 261267 w 347924"/>
                <a:gd name="connsiteY0" fmla="*/ 1127391 h 1127391"/>
                <a:gd name="connsiteX1" fmla="*/ 343658 w 347924"/>
                <a:gd name="connsiteY1" fmla="*/ 654787 h 1127391"/>
                <a:gd name="connsiteX2" fmla="*/ 245041 w 347924"/>
                <a:gd name="connsiteY2" fmla="*/ 223838 h 1127391"/>
                <a:gd name="connsiteX3" fmla="*/ 247422 w 347924"/>
                <a:gd name="connsiteY3" fmla="*/ 119062 h 1127391"/>
                <a:gd name="connsiteX4" fmla="*/ 175984 w 347924"/>
                <a:gd name="connsiteY4" fmla="*/ 0 h 1127391"/>
                <a:gd name="connsiteX5" fmla="*/ 156936 w 347924"/>
                <a:gd name="connsiteY5" fmla="*/ 33339 h 1127391"/>
                <a:gd name="connsiteX6" fmla="*/ 118834 w 347924"/>
                <a:gd name="connsiteY6" fmla="*/ 7144 h 1127391"/>
                <a:gd name="connsiteX7" fmla="*/ 102166 w 347924"/>
                <a:gd name="connsiteY7" fmla="*/ 45244 h 1127391"/>
                <a:gd name="connsiteX8" fmla="*/ 66447 w 347924"/>
                <a:gd name="connsiteY8" fmla="*/ 21431 h 1127391"/>
                <a:gd name="connsiteX9" fmla="*/ 59303 w 347924"/>
                <a:gd name="connsiteY9" fmla="*/ 145257 h 1127391"/>
                <a:gd name="connsiteX10" fmla="*/ 106928 w 347924"/>
                <a:gd name="connsiteY10" fmla="*/ 240507 h 1127391"/>
                <a:gd name="connsiteX11" fmla="*/ 128648 w 347924"/>
                <a:gd name="connsiteY11" fmla="*/ 696502 h 1127391"/>
                <a:gd name="connsiteX12" fmla="*/ 0 w 347924"/>
                <a:gd name="connsiteY12" fmla="*/ 1023715 h 112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7924" h="1127391">
                  <a:moveTo>
                    <a:pt x="261267" y="1127391"/>
                  </a:moveTo>
                  <a:cubicBezTo>
                    <a:pt x="347086" y="936337"/>
                    <a:pt x="355500" y="814517"/>
                    <a:pt x="343658" y="654787"/>
                  </a:cubicBezTo>
                  <a:cubicBezTo>
                    <a:pt x="331816" y="495057"/>
                    <a:pt x="278619" y="335726"/>
                    <a:pt x="245041" y="223838"/>
                  </a:cubicBezTo>
                  <a:cubicBezTo>
                    <a:pt x="245835" y="196850"/>
                    <a:pt x="258535" y="167481"/>
                    <a:pt x="247422" y="119062"/>
                  </a:cubicBezTo>
                  <a:cubicBezTo>
                    <a:pt x="236309" y="70643"/>
                    <a:pt x="199797" y="39687"/>
                    <a:pt x="175984" y="0"/>
                  </a:cubicBezTo>
                  <a:cubicBezTo>
                    <a:pt x="170428" y="16669"/>
                    <a:pt x="175192" y="33340"/>
                    <a:pt x="156936" y="33339"/>
                  </a:cubicBezTo>
                  <a:cubicBezTo>
                    <a:pt x="138680" y="33338"/>
                    <a:pt x="132328" y="21432"/>
                    <a:pt x="118834" y="7144"/>
                  </a:cubicBezTo>
                  <a:cubicBezTo>
                    <a:pt x="116453" y="19844"/>
                    <a:pt x="116453" y="42069"/>
                    <a:pt x="102166" y="45244"/>
                  </a:cubicBezTo>
                  <a:cubicBezTo>
                    <a:pt x="87879" y="48419"/>
                    <a:pt x="81528" y="29369"/>
                    <a:pt x="66447" y="21431"/>
                  </a:cubicBezTo>
                  <a:cubicBezTo>
                    <a:pt x="64066" y="62706"/>
                    <a:pt x="50571" y="96838"/>
                    <a:pt x="59303" y="145257"/>
                  </a:cubicBezTo>
                  <a:cubicBezTo>
                    <a:pt x="68035" y="193676"/>
                    <a:pt x="83742" y="205102"/>
                    <a:pt x="106928" y="240507"/>
                  </a:cubicBezTo>
                  <a:cubicBezTo>
                    <a:pt x="127106" y="353953"/>
                    <a:pt x="146469" y="565967"/>
                    <a:pt x="128648" y="696502"/>
                  </a:cubicBezTo>
                  <a:cubicBezTo>
                    <a:pt x="110827" y="827037"/>
                    <a:pt x="43320" y="935343"/>
                    <a:pt x="0" y="1023715"/>
                  </a:cubicBez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97E3674-25AC-1B52-8965-78E2EB8A5F0D}"/>
                </a:ext>
              </a:extLst>
            </p:cNvPr>
            <p:cNvSpPr/>
            <p:nvPr/>
          </p:nvSpPr>
          <p:spPr bwMode="auto">
            <a:xfrm>
              <a:off x="5328087" y="-1082900"/>
              <a:ext cx="496005" cy="807244"/>
            </a:xfrm>
            <a:custGeom>
              <a:avLst/>
              <a:gdLst>
                <a:gd name="connsiteX0" fmla="*/ 0 w 495300"/>
                <a:gd name="connsiteY0" fmla="*/ 802481 h 802481"/>
                <a:gd name="connsiteX1" fmla="*/ 0 w 495300"/>
                <a:gd name="connsiteY1" fmla="*/ 142875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216693 w 495300"/>
                <a:gd name="connsiteY13" fmla="*/ 161925 h 802481"/>
                <a:gd name="connsiteX14" fmla="*/ 216693 w 495300"/>
                <a:gd name="connsiteY14" fmla="*/ 759619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216693 w 495300"/>
                <a:gd name="connsiteY13" fmla="*/ 161925 h 802481"/>
                <a:gd name="connsiteX14" fmla="*/ 216693 w 495300"/>
                <a:gd name="connsiteY14" fmla="*/ 759619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64305 w 495300"/>
                <a:gd name="connsiteY13" fmla="*/ 164306 h 802481"/>
                <a:gd name="connsiteX14" fmla="*/ 216693 w 495300"/>
                <a:gd name="connsiteY14" fmla="*/ 759619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90499 w 495300"/>
                <a:gd name="connsiteY13" fmla="*/ 164306 h 802481"/>
                <a:gd name="connsiteX14" fmla="*/ 216693 w 495300"/>
                <a:gd name="connsiteY14" fmla="*/ 759619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90499 w 495300"/>
                <a:gd name="connsiteY13" fmla="*/ 164306 h 802481"/>
                <a:gd name="connsiteX14" fmla="*/ 183355 w 495300"/>
                <a:gd name="connsiteY14" fmla="*/ 762000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0 w 495300"/>
                <a:gd name="connsiteY2" fmla="*/ 64294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90499 w 495300"/>
                <a:gd name="connsiteY13" fmla="*/ 164306 h 802481"/>
                <a:gd name="connsiteX14" fmla="*/ 188117 w 495300"/>
                <a:gd name="connsiteY14" fmla="*/ 754856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33337 w 495300"/>
                <a:gd name="connsiteY2" fmla="*/ 59531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90499 w 495300"/>
                <a:gd name="connsiteY13" fmla="*/ 164306 h 802481"/>
                <a:gd name="connsiteX14" fmla="*/ 188117 w 495300"/>
                <a:gd name="connsiteY14" fmla="*/ 754856 h 802481"/>
                <a:gd name="connsiteX0" fmla="*/ 0 w 495300"/>
                <a:gd name="connsiteY0" fmla="*/ 802481 h 802481"/>
                <a:gd name="connsiteX1" fmla="*/ 0 w 495300"/>
                <a:gd name="connsiteY1" fmla="*/ 176213 h 802481"/>
                <a:gd name="connsiteX2" fmla="*/ 33337 w 495300"/>
                <a:gd name="connsiteY2" fmla="*/ 59531 h 802481"/>
                <a:gd name="connsiteX3" fmla="*/ 116681 w 495300"/>
                <a:gd name="connsiteY3" fmla="*/ 16669 h 802481"/>
                <a:gd name="connsiteX4" fmla="*/ 261937 w 495300"/>
                <a:gd name="connsiteY4" fmla="*/ 16669 h 802481"/>
                <a:gd name="connsiteX5" fmla="*/ 366712 w 495300"/>
                <a:gd name="connsiteY5" fmla="*/ 0 h 802481"/>
                <a:gd name="connsiteX6" fmla="*/ 490537 w 495300"/>
                <a:gd name="connsiteY6" fmla="*/ 33338 h 802481"/>
                <a:gd name="connsiteX7" fmla="*/ 473868 w 495300"/>
                <a:gd name="connsiteY7" fmla="*/ 57150 h 802481"/>
                <a:gd name="connsiteX8" fmla="*/ 495300 w 495300"/>
                <a:gd name="connsiteY8" fmla="*/ 85725 h 802481"/>
                <a:gd name="connsiteX9" fmla="*/ 471487 w 495300"/>
                <a:gd name="connsiteY9" fmla="*/ 107156 h 802481"/>
                <a:gd name="connsiteX10" fmla="*/ 483393 w 495300"/>
                <a:gd name="connsiteY10" fmla="*/ 135731 h 802481"/>
                <a:gd name="connsiteX11" fmla="*/ 388143 w 495300"/>
                <a:gd name="connsiteY11" fmla="*/ 180975 h 802481"/>
                <a:gd name="connsiteX12" fmla="*/ 304800 w 495300"/>
                <a:gd name="connsiteY12" fmla="*/ 161925 h 802481"/>
                <a:gd name="connsiteX13" fmla="*/ 190499 w 495300"/>
                <a:gd name="connsiteY13" fmla="*/ 164306 h 802481"/>
                <a:gd name="connsiteX14" fmla="*/ 188117 w 495300"/>
                <a:gd name="connsiteY14" fmla="*/ 754856 h 802481"/>
                <a:gd name="connsiteX0" fmla="*/ 705 w 496005"/>
                <a:gd name="connsiteY0" fmla="*/ 802481 h 802481"/>
                <a:gd name="connsiteX1" fmla="*/ 705 w 496005"/>
                <a:gd name="connsiteY1" fmla="*/ 176213 h 802481"/>
                <a:gd name="connsiteX2" fmla="*/ 34042 w 496005"/>
                <a:gd name="connsiteY2" fmla="*/ 59531 h 802481"/>
                <a:gd name="connsiteX3" fmla="*/ 117386 w 496005"/>
                <a:gd name="connsiteY3" fmla="*/ 16669 h 802481"/>
                <a:gd name="connsiteX4" fmla="*/ 262642 w 496005"/>
                <a:gd name="connsiteY4" fmla="*/ 16669 h 802481"/>
                <a:gd name="connsiteX5" fmla="*/ 367417 w 496005"/>
                <a:gd name="connsiteY5" fmla="*/ 0 h 802481"/>
                <a:gd name="connsiteX6" fmla="*/ 491242 w 496005"/>
                <a:gd name="connsiteY6" fmla="*/ 33338 h 802481"/>
                <a:gd name="connsiteX7" fmla="*/ 474573 w 496005"/>
                <a:gd name="connsiteY7" fmla="*/ 57150 h 802481"/>
                <a:gd name="connsiteX8" fmla="*/ 496005 w 496005"/>
                <a:gd name="connsiteY8" fmla="*/ 85725 h 802481"/>
                <a:gd name="connsiteX9" fmla="*/ 472192 w 496005"/>
                <a:gd name="connsiteY9" fmla="*/ 107156 h 802481"/>
                <a:gd name="connsiteX10" fmla="*/ 484098 w 496005"/>
                <a:gd name="connsiteY10" fmla="*/ 135731 h 802481"/>
                <a:gd name="connsiteX11" fmla="*/ 388848 w 496005"/>
                <a:gd name="connsiteY11" fmla="*/ 180975 h 802481"/>
                <a:gd name="connsiteX12" fmla="*/ 305505 w 496005"/>
                <a:gd name="connsiteY12" fmla="*/ 161925 h 802481"/>
                <a:gd name="connsiteX13" fmla="*/ 191204 w 496005"/>
                <a:gd name="connsiteY13" fmla="*/ 164306 h 802481"/>
                <a:gd name="connsiteX14" fmla="*/ 188822 w 496005"/>
                <a:gd name="connsiteY14" fmla="*/ 754856 h 802481"/>
                <a:gd name="connsiteX0" fmla="*/ 705 w 496005"/>
                <a:gd name="connsiteY0" fmla="*/ 802481 h 802481"/>
                <a:gd name="connsiteX1" fmla="*/ 705 w 496005"/>
                <a:gd name="connsiteY1" fmla="*/ 176213 h 802481"/>
                <a:gd name="connsiteX2" fmla="*/ 34042 w 496005"/>
                <a:gd name="connsiteY2" fmla="*/ 59531 h 802481"/>
                <a:gd name="connsiteX3" fmla="*/ 117386 w 496005"/>
                <a:gd name="connsiteY3" fmla="*/ 16669 h 802481"/>
                <a:gd name="connsiteX4" fmla="*/ 262642 w 496005"/>
                <a:gd name="connsiteY4" fmla="*/ 16669 h 802481"/>
                <a:gd name="connsiteX5" fmla="*/ 367417 w 496005"/>
                <a:gd name="connsiteY5" fmla="*/ 0 h 802481"/>
                <a:gd name="connsiteX6" fmla="*/ 491242 w 496005"/>
                <a:gd name="connsiteY6" fmla="*/ 33338 h 802481"/>
                <a:gd name="connsiteX7" fmla="*/ 474573 w 496005"/>
                <a:gd name="connsiteY7" fmla="*/ 57150 h 802481"/>
                <a:gd name="connsiteX8" fmla="*/ 496005 w 496005"/>
                <a:gd name="connsiteY8" fmla="*/ 85725 h 802481"/>
                <a:gd name="connsiteX9" fmla="*/ 472192 w 496005"/>
                <a:gd name="connsiteY9" fmla="*/ 107156 h 802481"/>
                <a:gd name="connsiteX10" fmla="*/ 484098 w 496005"/>
                <a:gd name="connsiteY10" fmla="*/ 135731 h 802481"/>
                <a:gd name="connsiteX11" fmla="*/ 388848 w 496005"/>
                <a:gd name="connsiteY11" fmla="*/ 180975 h 802481"/>
                <a:gd name="connsiteX12" fmla="*/ 305505 w 496005"/>
                <a:gd name="connsiteY12" fmla="*/ 161925 h 802481"/>
                <a:gd name="connsiteX13" fmla="*/ 191204 w 496005"/>
                <a:gd name="connsiteY13" fmla="*/ 164306 h 802481"/>
                <a:gd name="connsiteX14" fmla="*/ 188822 w 496005"/>
                <a:gd name="connsiteY14" fmla="*/ 754856 h 802481"/>
                <a:gd name="connsiteX0" fmla="*/ 705 w 496005"/>
                <a:gd name="connsiteY0" fmla="*/ 802481 h 802481"/>
                <a:gd name="connsiteX1" fmla="*/ 705 w 496005"/>
                <a:gd name="connsiteY1" fmla="*/ 176213 h 802481"/>
                <a:gd name="connsiteX2" fmla="*/ 34042 w 496005"/>
                <a:gd name="connsiteY2" fmla="*/ 59531 h 802481"/>
                <a:gd name="connsiteX3" fmla="*/ 117386 w 496005"/>
                <a:gd name="connsiteY3" fmla="*/ 16669 h 802481"/>
                <a:gd name="connsiteX4" fmla="*/ 262642 w 496005"/>
                <a:gd name="connsiteY4" fmla="*/ 16669 h 802481"/>
                <a:gd name="connsiteX5" fmla="*/ 367417 w 496005"/>
                <a:gd name="connsiteY5" fmla="*/ 0 h 802481"/>
                <a:gd name="connsiteX6" fmla="*/ 491242 w 496005"/>
                <a:gd name="connsiteY6" fmla="*/ 33338 h 802481"/>
                <a:gd name="connsiteX7" fmla="*/ 474573 w 496005"/>
                <a:gd name="connsiteY7" fmla="*/ 57150 h 802481"/>
                <a:gd name="connsiteX8" fmla="*/ 496005 w 496005"/>
                <a:gd name="connsiteY8" fmla="*/ 85725 h 802481"/>
                <a:gd name="connsiteX9" fmla="*/ 472192 w 496005"/>
                <a:gd name="connsiteY9" fmla="*/ 107156 h 802481"/>
                <a:gd name="connsiteX10" fmla="*/ 484098 w 496005"/>
                <a:gd name="connsiteY10" fmla="*/ 135731 h 802481"/>
                <a:gd name="connsiteX11" fmla="*/ 388848 w 496005"/>
                <a:gd name="connsiteY11" fmla="*/ 180975 h 802481"/>
                <a:gd name="connsiteX12" fmla="*/ 305505 w 496005"/>
                <a:gd name="connsiteY12" fmla="*/ 161925 h 802481"/>
                <a:gd name="connsiteX13" fmla="*/ 191204 w 496005"/>
                <a:gd name="connsiteY13" fmla="*/ 164306 h 802481"/>
                <a:gd name="connsiteX14" fmla="*/ 188822 w 496005"/>
                <a:gd name="connsiteY14" fmla="*/ 754856 h 802481"/>
                <a:gd name="connsiteX0" fmla="*/ 705 w 496005"/>
                <a:gd name="connsiteY0" fmla="*/ 802500 h 802500"/>
                <a:gd name="connsiteX1" fmla="*/ 705 w 496005"/>
                <a:gd name="connsiteY1" fmla="*/ 176232 h 802500"/>
                <a:gd name="connsiteX2" fmla="*/ 34042 w 496005"/>
                <a:gd name="connsiteY2" fmla="*/ 59550 h 802500"/>
                <a:gd name="connsiteX3" fmla="*/ 117386 w 496005"/>
                <a:gd name="connsiteY3" fmla="*/ 16688 h 802500"/>
                <a:gd name="connsiteX4" fmla="*/ 262642 w 496005"/>
                <a:gd name="connsiteY4" fmla="*/ 16688 h 802500"/>
                <a:gd name="connsiteX5" fmla="*/ 367417 w 496005"/>
                <a:gd name="connsiteY5" fmla="*/ 19 h 802500"/>
                <a:gd name="connsiteX6" fmla="*/ 491242 w 496005"/>
                <a:gd name="connsiteY6" fmla="*/ 33357 h 802500"/>
                <a:gd name="connsiteX7" fmla="*/ 474573 w 496005"/>
                <a:gd name="connsiteY7" fmla="*/ 57169 h 802500"/>
                <a:gd name="connsiteX8" fmla="*/ 496005 w 496005"/>
                <a:gd name="connsiteY8" fmla="*/ 85744 h 802500"/>
                <a:gd name="connsiteX9" fmla="*/ 472192 w 496005"/>
                <a:gd name="connsiteY9" fmla="*/ 107175 h 802500"/>
                <a:gd name="connsiteX10" fmla="*/ 484098 w 496005"/>
                <a:gd name="connsiteY10" fmla="*/ 135750 h 802500"/>
                <a:gd name="connsiteX11" fmla="*/ 388848 w 496005"/>
                <a:gd name="connsiteY11" fmla="*/ 180994 h 802500"/>
                <a:gd name="connsiteX12" fmla="*/ 305505 w 496005"/>
                <a:gd name="connsiteY12" fmla="*/ 161944 h 802500"/>
                <a:gd name="connsiteX13" fmla="*/ 191204 w 496005"/>
                <a:gd name="connsiteY13" fmla="*/ 164325 h 802500"/>
                <a:gd name="connsiteX14" fmla="*/ 188822 w 496005"/>
                <a:gd name="connsiteY14" fmla="*/ 754875 h 802500"/>
                <a:gd name="connsiteX0" fmla="*/ 705 w 496005"/>
                <a:gd name="connsiteY0" fmla="*/ 807260 h 807260"/>
                <a:gd name="connsiteX1" fmla="*/ 705 w 496005"/>
                <a:gd name="connsiteY1" fmla="*/ 180992 h 807260"/>
                <a:gd name="connsiteX2" fmla="*/ 34042 w 496005"/>
                <a:gd name="connsiteY2" fmla="*/ 64310 h 807260"/>
                <a:gd name="connsiteX3" fmla="*/ 117386 w 496005"/>
                <a:gd name="connsiteY3" fmla="*/ 21448 h 807260"/>
                <a:gd name="connsiteX4" fmla="*/ 262642 w 496005"/>
                <a:gd name="connsiteY4" fmla="*/ 21448 h 807260"/>
                <a:gd name="connsiteX5" fmla="*/ 381705 w 496005"/>
                <a:gd name="connsiteY5" fmla="*/ 16 h 807260"/>
                <a:gd name="connsiteX6" fmla="*/ 491242 w 496005"/>
                <a:gd name="connsiteY6" fmla="*/ 38117 h 807260"/>
                <a:gd name="connsiteX7" fmla="*/ 474573 w 496005"/>
                <a:gd name="connsiteY7" fmla="*/ 61929 h 807260"/>
                <a:gd name="connsiteX8" fmla="*/ 496005 w 496005"/>
                <a:gd name="connsiteY8" fmla="*/ 90504 h 807260"/>
                <a:gd name="connsiteX9" fmla="*/ 472192 w 496005"/>
                <a:gd name="connsiteY9" fmla="*/ 111935 h 807260"/>
                <a:gd name="connsiteX10" fmla="*/ 484098 w 496005"/>
                <a:gd name="connsiteY10" fmla="*/ 140510 h 807260"/>
                <a:gd name="connsiteX11" fmla="*/ 388848 w 496005"/>
                <a:gd name="connsiteY11" fmla="*/ 185754 h 807260"/>
                <a:gd name="connsiteX12" fmla="*/ 305505 w 496005"/>
                <a:gd name="connsiteY12" fmla="*/ 166704 h 807260"/>
                <a:gd name="connsiteX13" fmla="*/ 191204 w 496005"/>
                <a:gd name="connsiteY13" fmla="*/ 169085 h 807260"/>
                <a:gd name="connsiteX14" fmla="*/ 188822 w 496005"/>
                <a:gd name="connsiteY14" fmla="*/ 759635 h 807260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72192 w 496005"/>
                <a:gd name="connsiteY9" fmla="*/ 111919 h 807244"/>
                <a:gd name="connsiteX10" fmla="*/ 484098 w 496005"/>
                <a:gd name="connsiteY10" fmla="*/ 140494 h 807244"/>
                <a:gd name="connsiteX11" fmla="*/ 388848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72192 w 496005"/>
                <a:gd name="connsiteY9" fmla="*/ 111919 h 807244"/>
                <a:gd name="connsiteX10" fmla="*/ 491242 w 496005"/>
                <a:gd name="connsiteY10" fmla="*/ 157163 h 807244"/>
                <a:gd name="connsiteX11" fmla="*/ 388848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72192 w 496005"/>
                <a:gd name="connsiteY9" fmla="*/ 111919 h 807244"/>
                <a:gd name="connsiteX10" fmla="*/ 491242 w 496005"/>
                <a:gd name="connsiteY10" fmla="*/ 157163 h 807244"/>
                <a:gd name="connsiteX11" fmla="*/ 403136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72192 w 496005"/>
                <a:gd name="connsiteY9" fmla="*/ 111919 h 807244"/>
                <a:gd name="connsiteX10" fmla="*/ 491242 w 496005"/>
                <a:gd name="connsiteY10" fmla="*/ 157163 h 807244"/>
                <a:gd name="connsiteX11" fmla="*/ 403136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72192 w 496005"/>
                <a:gd name="connsiteY9" fmla="*/ 126207 h 807244"/>
                <a:gd name="connsiteX10" fmla="*/ 491242 w 496005"/>
                <a:gd name="connsiteY10" fmla="*/ 157163 h 807244"/>
                <a:gd name="connsiteX11" fmla="*/ 403136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  <a:gd name="connsiteX0" fmla="*/ 705 w 496005"/>
                <a:gd name="connsiteY0" fmla="*/ 807244 h 807244"/>
                <a:gd name="connsiteX1" fmla="*/ 705 w 496005"/>
                <a:gd name="connsiteY1" fmla="*/ 180976 h 807244"/>
                <a:gd name="connsiteX2" fmla="*/ 34042 w 496005"/>
                <a:gd name="connsiteY2" fmla="*/ 64294 h 807244"/>
                <a:gd name="connsiteX3" fmla="*/ 117386 w 496005"/>
                <a:gd name="connsiteY3" fmla="*/ 21432 h 807244"/>
                <a:gd name="connsiteX4" fmla="*/ 262642 w 496005"/>
                <a:gd name="connsiteY4" fmla="*/ 21432 h 807244"/>
                <a:gd name="connsiteX5" fmla="*/ 381705 w 496005"/>
                <a:gd name="connsiteY5" fmla="*/ 0 h 807244"/>
                <a:gd name="connsiteX6" fmla="*/ 491242 w 496005"/>
                <a:gd name="connsiteY6" fmla="*/ 21432 h 807244"/>
                <a:gd name="connsiteX7" fmla="*/ 474573 w 496005"/>
                <a:gd name="connsiteY7" fmla="*/ 61913 h 807244"/>
                <a:gd name="connsiteX8" fmla="*/ 496005 w 496005"/>
                <a:gd name="connsiteY8" fmla="*/ 90488 h 807244"/>
                <a:gd name="connsiteX9" fmla="*/ 462667 w 496005"/>
                <a:gd name="connsiteY9" fmla="*/ 123826 h 807244"/>
                <a:gd name="connsiteX10" fmla="*/ 491242 w 496005"/>
                <a:gd name="connsiteY10" fmla="*/ 157163 h 807244"/>
                <a:gd name="connsiteX11" fmla="*/ 403136 w 496005"/>
                <a:gd name="connsiteY11" fmla="*/ 185738 h 807244"/>
                <a:gd name="connsiteX12" fmla="*/ 305505 w 496005"/>
                <a:gd name="connsiteY12" fmla="*/ 166688 h 807244"/>
                <a:gd name="connsiteX13" fmla="*/ 191204 w 496005"/>
                <a:gd name="connsiteY13" fmla="*/ 169069 h 807244"/>
                <a:gd name="connsiteX14" fmla="*/ 188822 w 496005"/>
                <a:gd name="connsiteY14" fmla="*/ 759619 h 80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6005" h="807244">
                  <a:moveTo>
                    <a:pt x="705" y="807244"/>
                  </a:moveTo>
                  <a:cubicBezTo>
                    <a:pt x="705" y="598488"/>
                    <a:pt x="-882" y="222252"/>
                    <a:pt x="705" y="180976"/>
                  </a:cubicBezTo>
                  <a:cubicBezTo>
                    <a:pt x="2292" y="139700"/>
                    <a:pt x="-3264" y="95249"/>
                    <a:pt x="34042" y="64294"/>
                  </a:cubicBezTo>
                  <a:cubicBezTo>
                    <a:pt x="71348" y="33339"/>
                    <a:pt x="76111" y="23813"/>
                    <a:pt x="117386" y="21432"/>
                  </a:cubicBezTo>
                  <a:cubicBezTo>
                    <a:pt x="158661" y="19051"/>
                    <a:pt x="214223" y="21432"/>
                    <a:pt x="262642" y="21432"/>
                  </a:cubicBezTo>
                  <a:cubicBezTo>
                    <a:pt x="297567" y="15876"/>
                    <a:pt x="343605" y="0"/>
                    <a:pt x="381705" y="0"/>
                  </a:cubicBezTo>
                  <a:cubicBezTo>
                    <a:pt x="419805" y="0"/>
                    <a:pt x="449967" y="10319"/>
                    <a:pt x="491242" y="21432"/>
                  </a:cubicBezTo>
                  <a:lnTo>
                    <a:pt x="474573" y="61913"/>
                  </a:lnTo>
                  <a:lnTo>
                    <a:pt x="496005" y="90488"/>
                  </a:lnTo>
                  <a:lnTo>
                    <a:pt x="462667" y="123826"/>
                  </a:lnTo>
                  <a:lnTo>
                    <a:pt x="491242" y="157163"/>
                  </a:lnTo>
                  <a:cubicBezTo>
                    <a:pt x="459492" y="172244"/>
                    <a:pt x="441236" y="186532"/>
                    <a:pt x="403136" y="185738"/>
                  </a:cubicBezTo>
                  <a:cubicBezTo>
                    <a:pt x="365036" y="184944"/>
                    <a:pt x="333286" y="173038"/>
                    <a:pt x="305505" y="166688"/>
                  </a:cubicBezTo>
                  <a:lnTo>
                    <a:pt x="191204" y="169069"/>
                  </a:lnTo>
                  <a:cubicBezTo>
                    <a:pt x="188823" y="368300"/>
                    <a:pt x="191203" y="560388"/>
                    <a:pt x="188822" y="759619"/>
                  </a:cubicBez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8C27BE6A-B9C3-55F7-7D81-90C679B30242}"/>
                </a:ext>
              </a:extLst>
            </p:cNvPr>
            <p:cNvGrpSpPr/>
            <p:nvPr/>
          </p:nvGrpSpPr>
          <p:grpSpPr>
            <a:xfrm rot="19800000">
              <a:off x="3836497" y="-161053"/>
              <a:ext cx="1454417" cy="1429739"/>
              <a:chOff x="289353" y="1019569"/>
              <a:chExt cx="666551" cy="655241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92CC728-E4C4-1BDD-3532-6DF2618799A2}"/>
                  </a:ext>
                </a:extLst>
              </p:cNvPr>
              <p:cNvSpPr/>
              <p:nvPr/>
            </p:nvSpPr>
            <p:spPr bwMode="auto">
              <a:xfrm rot="5400000">
                <a:off x="295008" y="1013914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190 w 655241"/>
                  <a:gd name="connsiteY10" fmla="*/ 434825 h 666551"/>
                  <a:gd name="connsiteX11" fmla="*/ 476512 w 655241"/>
                  <a:gd name="connsiteY11" fmla="*/ 610711 h 666551"/>
                  <a:gd name="connsiteX12" fmla="*/ 477766 w 655241"/>
                  <a:gd name="connsiteY12" fmla="*/ 656776 h 666551"/>
                  <a:gd name="connsiteX13" fmla="*/ 471068 w 655241"/>
                  <a:gd name="connsiteY13" fmla="*/ 659780 h 666551"/>
                  <a:gd name="connsiteX14" fmla="*/ 424582 w 655241"/>
                  <a:gd name="connsiteY14" fmla="*/ 666551 h 666551"/>
                  <a:gd name="connsiteX15" fmla="*/ 198610 w 655241"/>
                  <a:gd name="connsiteY15" fmla="*/ 400443 h 666551"/>
                  <a:gd name="connsiteX16" fmla="*/ 196241 w 655241"/>
                  <a:gd name="connsiteY16" fmla="*/ 366494 h 666551"/>
                  <a:gd name="connsiteX17" fmla="*/ 193723 w 655241"/>
                  <a:gd name="connsiteY17" fmla="*/ 368611 h 666551"/>
                  <a:gd name="connsiteX18" fmla="*/ 0 w 655241"/>
                  <a:gd name="connsiteY18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522231 w 655241"/>
                  <a:gd name="connsiteY10" fmla="*/ 27155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493388 w 655241"/>
                  <a:gd name="connsiteY9" fmla="*/ 433413 h 666551"/>
                  <a:gd name="connsiteX10" fmla="*/ 490205 w 655241"/>
                  <a:gd name="connsiteY10" fmla="*/ 259367 h 666551"/>
                  <a:gd name="connsiteX11" fmla="*/ 476190 w 655241"/>
                  <a:gd name="connsiteY11" fmla="*/ 434825 h 666551"/>
                  <a:gd name="connsiteX12" fmla="*/ 476512 w 655241"/>
                  <a:gd name="connsiteY12" fmla="*/ 610711 h 666551"/>
                  <a:gd name="connsiteX13" fmla="*/ 477766 w 655241"/>
                  <a:gd name="connsiteY13" fmla="*/ 656776 h 666551"/>
                  <a:gd name="connsiteX14" fmla="*/ 471068 w 655241"/>
                  <a:gd name="connsiteY14" fmla="*/ 659780 h 666551"/>
                  <a:gd name="connsiteX15" fmla="*/ 424582 w 655241"/>
                  <a:gd name="connsiteY15" fmla="*/ 666551 h 666551"/>
                  <a:gd name="connsiteX16" fmla="*/ 198610 w 655241"/>
                  <a:gd name="connsiteY16" fmla="*/ 400443 h 666551"/>
                  <a:gd name="connsiteX17" fmla="*/ 196241 w 655241"/>
                  <a:gd name="connsiteY17" fmla="*/ 366494 h 666551"/>
                  <a:gd name="connsiteX18" fmla="*/ 193723 w 655241"/>
                  <a:gd name="connsiteY18" fmla="*/ 368611 h 666551"/>
                  <a:gd name="connsiteX19" fmla="*/ 0 w 655241"/>
                  <a:gd name="connsiteY19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cubicBezTo>
                      <a:pt x="498532" y="635152"/>
                      <a:pt x="498329" y="622931"/>
                      <a:pt x="498127" y="610711"/>
                    </a:cubicBezTo>
                    <a:cubicBezTo>
                      <a:pt x="498478" y="574718"/>
                      <a:pt x="476646" y="490153"/>
                      <a:pt x="493388" y="433413"/>
                    </a:cubicBezTo>
                    <a:cubicBezTo>
                      <a:pt x="510130" y="376673"/>
                      <a:pt x="494314" y="258799"/>
                      <a:pt x="490205" y="259367"/>
                    </a:cubicBezTo>
                    <a:cubicBezTo>
                      <a:pt x="478615" y="335102"/>
                      <a:pt x="498942" y="354272"/>
                      <a:pt x="476190" y="434825"/>
                    </a:cubicBezTo>
                    <a:cubicBezTo>
                      <a:pt x="453438" y="515378"/>
                      <a:pt x="477037" y="574174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04464217-E7D5-1D0D-5019-0651E395E6AA}"/>
                  </a:ext>
                </a:extLst>
              </p:cNvPr>
              <p:cNvSpPr/>
              <p:nvPr/>
            </p:nvSpPr>
            <p:spPr bwMode="auto">
              <a:xfrm>
                <a:off x="473722" y="1145548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75017A61-C00E-E981-836B-1CD6790C7ECC}"/>
                  </a:ext>
                </a:extLst>
              </p:cNvPr>
              <p:cNvSpPr/>
              <p:nvPr/>
            </p:nvSpPr>
            <p:spPr bwMode="auto">
              <a:xfrm>
                <a:off x="507557" y="1176075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8698F6F0-64BA-BE48-7D07-9FF59A4395EA}"/>
                  </a:ext>
                </a:extLst>
              </p:cNvPr>
              <p:cNvSpPr/>
              <p:nvPr/>
            </p:nvSpPr>
            <p:spPr bwMode="auto">
              <a:xfrm>
                <a:off x="536504" y="1201281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75F05B2-826D-C160-6407-632050A8F149}"/>
              </a:ext>
            </a:extLst>
          </p:cNvPr>
          <p:cNvGrpSpPr/>
          <p:nvPr/>
        </p:nvGrpSpPr>
        <p:grpSpPr>
          <a:xfrm>
            <a:off x="6696827" y="1617337"/>
            <a:ext cx="2553651" cy="1478721"/>
            <a:chOff x="6696827" y="1617337"/>
            <a:chExt cx="2553651" cy="1478721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58272D8-87DC-92E0-F6D8-F296936EE101}"/>
                </a:ext>
              </a:extLst>
            </p:cNvPr>
            <p:cNvSpPr/>
            <p:nvPr/>
          </p:nvSpPr>
          <p:spPr bwMode="auto">
            <a:xfrm rot="20608515">
              <a:off x="7308756" y="2141858"/>
              <a:ext cx="501346" cy="469312"/>
            </a:xfrm>
            <a:custGeom>
              <a:avLst/>
              <a:gdLst>
                <a:gd name="connsiteX0" fmla="*/ 354522 w 470485"/>
                <a:gd name="connsiteY0" fmla="*/ 8068 h 440423"/>
                <a:gd name="connsiteX1" fmla="*/ 382532 w 470485"/>
                <a:gd name="connsiteY1" fmla="*/ 44572 h 440423"/>
                <a:gd name="connsiteX2" fmla="*/ 468070 w 470485"/>
                <a:gd name="connsiteY2" fmla="*/ 363805 h 440423"/>
                <a:gd name="connsiteX3" fmla="*/ 468050 w 470485"/>
                <a:gd name="connsiteY3" fmla="*/ 363962 h 440423"/>
                <a:gd name="connsiteX4" fmla="*/ 468427 w 470485"/>
                <a:gd name="connsiteY4" fmla="*/ 364736 h 440423"/>
                <a:gd name="connsiteX5" fmla="*/ 462422 w 470485"/>
                <a:gd name="connsiteY5" fmla="*/ 410354 h 440423"/>
                <a:gd name="connsiteX6" fmla="*/ 380299 w 470485"/>
                <a:gd name="connsiteY6" fmla="*/ 432359 h 440423"/>
                <a:gd name="connsiteX7" fmla="*/ 94083 w 470485"/>
                <a:gd name="connsiteY7" fmla="*/ 267112 h 440423"/>
                <a:gd name="connsiteX8" fmla="*/ 79422 w 470485"/>
                <a:gd name="connsiteY8" fmla="*/ 254180 h 440423"/>
                <a:gd name="connsiteX9" fmla="*/ 70405 w 470485"/>
                <a:gd name="connsiteY9" fmla="*/ 255493 h 440423"/>
                <a:gd name="connsiteX10" fmla="*/ 0 w 470485"/>
                <a:gd name="connsiteY10" fmla="*/ 230747 h 440423"/>
                <a:gd name="connsiteX11" fmla="*/ 5533 w 470485"/>
                <a:gd name="connsiteY11" fmla="*/ 221115 h 440423"/>
                <a:gd name="connsiteX12" fmla="*/ 20151 w 470485"/>
                <a:gd name="connsiteY12" fmla="*/ 213494 h 440423"/>
                <a:gd name="connsiteX13" fmla="*/ 5008 w 470485"/>
                <a:gd name="connsiteY13" fmla="*/ 200644 h 440423"/>
                <a:gd name="connsiteX14" fmla="*/ 10540 w 470485"/>
                <a:gd name="connsiteY14" fmla="*/ 191011 h 440423"/>
                <a:gd name="connsiteX15" fmla="*/ 25160 w 470485"/>
                <a:gd name="connsiteY15" fmla="*/ 183390 h 440423"/>
                <a:gd name="connsiteX16" fmla="*/ 10015 w 470485"/>
                <a:gd name="connsiteY16" fmla="*/ 170539 h 440423"/>
                <a:gd name="connsiteX17" fmla="*/ 80420 w 470485"/>
                <a:gd name="connsiteY17" fmla="*/ 145793 h 440423"/>
                <a:gd name="connsiteX18" fmla="*/ 130204 w 470485"/>
                <a:gd name="connsiteY18" fmla="*/ 153041 h 440423"/>
                <a:gd name="connsiteX19" fmla="*/ 133863 w 470485"/>
                <a:gd name="connsiteY19" fmla="*/ 156146 h 440423"/>
                <a:gd name="connsiteX20" fmla="*/ 154201 w 470485"/>
                <a:gd name="connsiteY20" fmla="*/ 162985 h 440423"/>
                <a:gd name="connsiteX21" fmla="*/ 314597 w 470485"/>
                <a:gd name="connsiteY21" fmla="*/ 255589 h 440423"/>
                <a:gd name="connsiteX22" fmla="*/ 266393 w 470485"/>
                <a:gd name="connsiteY22" fmla="*/ 75691 h 440423"/>
                <a:gd name="connsiteX23" fmla="*/ 308903 w 470485"/>
                <a:gd name="connsiteY23" fmla="*/ 2062 h 440423"/>
                <a:gd name="connsiteX24" fmla="*/ 354522 w 470485"/>
                <a:gd name="connsiteY24" fmla="*/ 8068 h 44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485" h="440423">
                  <a:moveTo>
                    <a:pt x="354522" y="8068"/>
                  </a:moveTo>
                  <a:cubicBezTo>
                    <a:pt x="367846" y="15761"/>
                    <a:pt x="378236" y="28537"/>
                    <a:pt x="382532" y="44572"/>
                  </a:cubicBezTo>
                  <a:lnTo>
                    <a:pt x="468070" y="363805"/>
                  </a:lnTo>
                  <a:lnTo>
                    <a:pt x="468050" y="363962"/>
                  </a:lnTo>
                  <a:lnTo>
                    <a:pt x="468427" y="364736"/>
                  </a:lnTo>
                  <a:cubicBezTo>
                    <a:pt x="472409" y="379597"/>
                    <a:pt x="470722" y="395978"/>
                    <a:pt x="462422" y="410354"/>
                  </a:cubicBezTo>
                  <a:cubicBezTo>
                    <a:pt x="445821" y="439108"/>
                    <a:pt x="409053" y="448960"/>
                    <a:pt x="380299" y="432359"/>
                  </a:cubicBezTo>
                  <a:lnTo>
                    <a:pt x="94083" y="267112"/>
                  </a:lnTo>
                  <a:lnTo>
                    <a:pt x="79422" y="254180"/>
                  </a:lnTo>
                  <a:lnTo>
                    <a:pt x="70405" y="255493"/>
                  </a:lnTo>
                  <a:cubicBezTo>
                    <a:pt x="31521" y="255493"/>
                    <a:pt x="0" y="244414"/>
                    <a:pt x="0" y="230747"/>
                  </a:cubicBezTo>
                  <a:cubicBezTo>
                    <a:pt x="0" y="227330"/>
                    <a:pt x="1970" y="224075"/>
                    <a:pt x="5533" y="221115"/>
                  </a:cubicBezTo>
                  <a:lnTo>
                    <a:pt x="20151" y="213494"/>
                  </a:lnTo>
                  <a:lnTo>
                    <a:pt x="5008" y="200644"/>
                  </a:lnTo>
                  <a:cubicBezTo>
                    <a:pt x="5008" y="197227"/>
                    <a:pt x="6978" y="193972"/>
                    <a:pt x="10540" y="191011"/>
                  </a:cubicBezTo>
                  <a:lnTo>
                    <a:pt x="25160" y="183390"/>
                  </a:lnTo>
                  <a:lnTo>
                    <a:pt x="10015" y="170539"/>
                  </a:lnTo>
                  <a:cubicBezTo>
                    <a:pt x="10015" y="156872"/>
                    <a:pt x="41536" y="145793"/>
                    <a:pt x="80420" y="145793"/>
                  </a:cubicBezTo>
                  <a:cubicBezTo>
                    <a:pt x="99862" y="145793"/>
                    <a:pt x="117463" y="148563"/>
                    <a:pt x="130204" y="153041"/>
                  </a:cubicBezTo>
                  <a:lnTo>
                    <a:pt x="133863" y="156146"/>
                  </a:lnTo>
                  <a:lnTo>
                    <a:pt x="154201" y="162985"/>
                  </a:lnTo>
                  <a:lnTo>
                    <a:pt x="314597" y="255589"/>
                  </a:lnTo>
                  <a:lnTo>
                    <a:pt x="266393" y="75691"/>
                  </a:lnTo>
                  <a:cubicBezTo>
                    <a:pt x="257800" y="43621"/>
                    <a:pt x="276832" y="10655"/>
                    <a:pt x="308903" y="2062"/>
                  </a:cubicBezTo>
                  <a:cubicBezTo>
                    <a:pt x="324939" y="-2234"/>
                    <a:pt x="341197" y="376"/>
                    <a:pt x="354522" y="8068"/>
                  </a:cubicBezTo>
                  <a:close/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F541545-409C-2794-EC20-F8B685670682}"/>
                </a:ext>
              </a:extLst>
            </p:cNvPr>
            <p:cNvSpPr/>
            <p:nvPr/>
          </p:nvSpPr>
          <p:spPr bwMode="auto">
            <a:xfrm>
              <a:off x="6717457" y="2417359"/>
              <a:ext cx="2522428" cy="214438"/>
            </a:xfrm>
            <a:prstGeom prst="rect">
              <a:avLst/>
            </a:prstGeom>
            <a:solidFill>
              <a:srgbClr val="CC6600"/>
            </a:solidFill>
            <a:ln w="28575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F6CC6167-0EFE-8875-575D-519CED630108}"/>
                </a:ext>
              </a:extLst>
            </p:cNvPr>
            <p:cNvGrpSpPr/>
            <p:nvPr/>
          </p:nvGrpSpPr>
          <p:grpSpPr>
            <a:xfrm>
              <a:off x="6717457" y="1617337"/>
              <a:ext cx="2533021" cy="1478721"/>
              <a:chOff x="4729886" y="3021605"/>
              <a:chExt cx="2377097" cy="1387696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9083D282-B641-FD48-4E68-2F80D24BFB2F}"/>
                  </a:ext>
                </a:extLst>
              </p:cNvPr>
              <p:cNvGrpSpPr/>
              <p:nvPr/>
            </p:nvGrpSpPr>
            <p:grpSpPr>
              <a:xfrm>
                <a:off x="5574248" y="3101807"/>
                <a:ext cx="1532735" cy="1307494"/>
                <a:chOff x="3063665" y="4784725"/>
                <a:chExt cx="1532735" cy="1307494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D92DAF4-3F3A-7DF8-9D89-B60565CBC8CC}"/>
                    </a:ext>
                  </a:extLst>
                </p:cNvPr>
                <p:cNvSpPr/>
                <p:nvPr/>
              </p:nvSpPr>
              <p:spPr bwMode="auto">
                <a:xfrm>
                  <a:off x="3219449" y="4784725"/>
                  <a:ext cx="1183235" cy="1307494"/>
                </a:xfrm>
                <a:custGeom>
                  <a:avLst/>
                  <a:gdLst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1006590 w 1183235"/>
                    <a:gd name="connsiteY13" fmla="*/ 650073 h 1307494"/>
                    <a:gd name="connsiteX14" fmla="*/ 987518 w 1183235"/>
                    <a:gd name="connsiteY14" fmla="*/ 666948 h 1307494"/>
                    <a:gd name="connsiteX15" fmla="*/ 525194 w 1183235"/>
                    <a:gd name="connsiteY15" fmla="*/ 773112 h 1307494"/>
                    <a:gd name="connsiteX16" fmla="*/ 0 w 1183235"/>
                    <a:gd name="connsiteY16" fmla="*/ 500856 h 1307494"/>
                    <a:gd name="connsiteX17" fmla="*/ 547359 w 1183235"/>
                    <a:gd name="connsiteY17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987518 w 1183235"/>
                    <a:gd name="connsiteY13" fmla="*/ 666948 h 1307494"/>
                    <a:gd name="connsiteX14" fmla="*/ 525194 w 1183235"/>
                    <a:gd name="connsiteY14" fmla="*/ 773112 h 1307494"/>
                    <a:gd name="connsiteX15" fmla="*/ 0 w 1183235"/>
                    <a:gd name="connsiteY15" fmla="*/ 500856 h 1307494"/>
                    <a:gd name="connsiteX16" fmla="*/ 547359 w 1183235"/>
                    <a:gd name="connsiteY16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987518 w 1183235"/>
                    <a:gd name="connsiteY13" fmla="*/ 666948 h 1307494"/>
                    <a:gd name="connsiteX14" fmla="*/ 959645 w 1183235"/>
                    <a:gd name="connsiteY14" fmla="*/ 685006 h 1307494"/>
                    <a:gd name="connsiteX15" fmla="*/ 525194 w 1183235"/>
                    <a:gd name="connsiteY15" fmla="*/ 773112 h 1307494"/>
                    <a:gd name="connsiteX16" fmla="*/ 0 w 1183235"/>
                    <a:gd name="connsiteY16" fmla="*/ 500856 h 1307494"/>
                    <a:gd name="connsiteX17" fmla="*/ 547359 w 1183235"/>
                    <a:gd name="connsiteY17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987518 w 1183235"/>
                    <a:gd name="connsiteY13" fmla="*/ 666948 h 1307494"/>
                    <a:gd name="connsiteX14" fmla="*/ 959645 w 1183235"/>
                    <a:gd name="connsiteY14" fmla="*/ 685006 h 1307494"/>
                    <a:gd name="connsiteX15" fmla="*/ 525194 w 1183235"/>
                    <a:gd name="connsiteY15" fmla="*/ 773112 h 1307494"/>
                    <a:gd name="connsiteX16" fmla="*/ 0 w 1183235"/>
                    <a:gd name="connsiteY16" fmla="*/ 500856 h 1307494"/>
                    <a:gd name="connsiteX17" fmla="*/ 547359 w 1183235"/>
                    <a:gd name="connsiteY17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987518 w 1183235"/>
                    <a:gd name="connsiteY13" fmla="*/ 666948 h 1307494"/>
                    <a:gd name="connsiteX14" fmla="*/ 959645 w 1183235"/>
                    <a:gd name="connsiteY14" fmla="*/ 685006 h 1307494"/>
                    <a:gd name="connsiteX15" fmla="*/ 525194 w 1183235"/>
                    <a:gd name="connsiteY15" fmla="*/ 773112 h 1307494"/>
                    <a:gd name="connsiteX16" fmla="*/ 0 w 1183235"/>
                    <a:gd name="connsiteY16" fmla="*/ 500856 h 1307494"/>
                    <a:gd name="connsiteX17" fmla="*/ 547359 w 1183235"/>
                    <a:gd name="connsiteY17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1013962 w 1183235"/>
                    <a:gd name="connsiteY12" fmla="*/ 698481 h 1307494"/>
                    <a:gd name="connsiteX13" fmla="*/ 959645 w 1183235"/>
                    <a:gd name="connsiteY13" fmla="*/ 685006 h 1307494"/>
                    <a:gd name="connsiteX14" fmla="*/ 525194 w 1183235"/>
                    <a:gd name="connsiteY14" fmla="*/ 773112 h 1307494"/>
                    <a:gd name="connsiteX15" fmla="*/ 0 w 1183235"/>
                    <a:gd name="connsiteY15" fmla="*/ 500856 h 1307494"/>
                    <a:gd name="connsiteX16" fmla="*/ 547359 w 1183235"/>
                    <a:gd name="connsiteY16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959645 w 1183235"/>
                    <a:gd name="connsiteY12" fmla="*/ 685006 h 1307494"/>
                    <a:gd name="connsiteX13" fmla="*/ 525194 w 1183235"/>
                    <a:gd name="connsiteY13" fmla="*/ 773112 h 1307494"/>
                    <a:gd name="connsiteX14" fmla="*/ 0 w 1183235"/>
                    <a:gd name="connsiteY14" fmla="*/ 500856 h 1307494"/>
                    <a:gd name="connsiteX15" fmla="*/ 547359 w 1183235"/>
                    <a:gd name="connsiteY15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959645 w 1183235"/>
                    <a:gd name="connsiteY12" fmla="*/ 685006 h 1307494"/>
                    <a:gd name="connsiteX13" fmla="*/ 525194 w 1183235"/>
                    <a:gd name="connsiteY13" fmla="*/ 773112 h 1307494"/>
                    <a:gd name="connsiteX14" fmla="*/ 0 w 1183235"/>
                    <a:gd name="connsiteY14" fmla="*/ 500856 h 1307494"/>
                    <a:gd name="connsiteX15" fmla="*/ 547359 w 1183235"/>
                    <a:gd name="connsiteY15" fmla="*/ 0 h 1307494"/>
                    <a:gd name="connsiteX0" fmla="*/ 547359 w 1183235"/>
                    <a:gd name="connsiteY0" fmla="*/ 0 h 1307494"/>
                    <a:gd name="connsiteX1" fmla="*/ 929049 w 1183235"/>
                    <a:gd name="connsiteY1" fmla="*/ 182206 h 1307494"/>
                    <a:gd name="connsiteX2" fmla="*/ 968682 w 1183235"/>
                    <a:gd name="connsiteY2" fmla="*/ 230764 h 1307494"/>
                    <a:gd name="connsiteX3" fmla="*/ 1020505 w 1183235"/>
                    <a:gd name="connsiteY3" fmla="*/ 273601 h 1307494"/>
                    <a:gd name="connsiteX4" fmla="*/ 1183235 w 1183235"/>
                    <a:gd name="connsiteY4" fmla="*/ 739695 h 1307494"/>
                    <a:gd name="connsiteX5" fmla="*/ 957809 w 1183235"/>
                    <a:gd name="connsiteY5" fmla="*/ 1257613 h 1307494"/>
                    <a:gd name="connsiteX6" fmla="*/ 901529 w 1183235"/>
                    <a:gd name="connsiteY6" fmla="*/ 1289252 h 1307494"/>
                    <a:gd name="connsiteX7" fmla="*/ 811175 w 1183235"/>
                    <a:gd name="connsiteY7" fmla="*/ 1307494 h 1307494"/>
                    <a:gd name="connsiteX8" fmla="*/ 579049 w 1183235"/>
                    <a:gd name="connsiteY8" fmla="*/ 1075368 h 1307494"/>
                    <a:gd name="connsiteX9" fmla="*/ 811175 w 1183235"/>
                    <a:gd name="connsiteY9" fmla="*/ 843242 h 1307494"/>
                    <a:gd name="connsiteX10" fmla="*/ 975313 w 1183235"/>
                    <a:gd name="connsiteY10" fmla="*/ 911230 h 1307494"/>
                    <a:gd name="connsiteX11" fmla="*/ 999589 w 1183235"/>
                    <a:gd name="connsiteY11" fmla="*/ 940368 h 1307494"/>
                    <a:gd name="connsiteX12" fmla="*/ 959645 w 1183235"/>
                    <a:gd name="connsiteY12" fmla="*/ 685006 h 1307494"/>
                    <a:gd name="connsiteX13" fmla="*/ 525194 w 1183235"/>
                    <a:gd name="connsiteY13" fmla="*/ 773112 h 1307494"/>
                    <a:gd name="connsiteX14" fmla="*/ 0 w 1183235"/>
                    <a:gd name="connsiteY14" fmla="*/ 500856 h 1307494"/>
                    <a:gd name="connsiteX15" fmla="*/ 547359 w 1183235"/>
                    <a:gd name="connsiteY15" fmla="*/ 0 h 1307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83235" h="1307494">
                      <a:moveTo>
                        <a:pt x="547359" y="0"/>
                      </a:moveTo>
                      <a:cubicBezTo>
                        <a:pt x="697284" y="0"/>
                        <a:pt x="831907" y="79733"/>
                        <a:pt x="929049" y="182206"/>
                      </a:cubicBezTo>
                      <a:lnTo>
                        <a:pt x="968682" y="230764"/>
                      </a:lnTo>
                      <a:lnTo>
                        <a:pt x="1020505" y="273601"/>
                      </a:lnTo>
                      <a:cubicBezTo>
                        <a:pt x="1118685" y="374613"/>
                        <a:pt x="1183235" y="545674"/>
                        <a:pt x="1183235" y="739695"/>
                      </a:cubicBezTo>
                      <a:cubicBezTo>
                        <a:pt x="1183235" y="972520"/>
                        <a:pt x="1090282" y="1172283"/>
                        <a:pt x="957809" y="1257613"/>
                      </a:cubicBezTo>
                      <a:lnTo>
                        <a:pt x="901529" y="1289252"/>
                      </a:lnTo>
                      <a:cubicBezTo>
                        <a:pt x="873758" y="1300999"/>
                        <a:pt x="843225" y="1307494"/>
                        <a:pt x="811175" y="1307494"/>
                      </a:cubicBezTo>
                      <a:cubicBezTo>
                        <a:pt x="682975" y="1307494"/>
                        <a:pt x="579049" y="1203568"/>
                        <a:pt x="579049" y="1075368"/>
                      </a:cubicBezTo>
                      <a:cubicBezTo>
                        <a:pt x="579049" y="947168"/>
                        <a:pt x="682975" y="843242"/>
                        <a:pt x="811175" y="843242"/>
                      </a:cubicBezTo>
                      <a:cubicBezTo>
                        <a:pt x="875275" y="843242"/>
                        <a:pt x="933306" y="869223"/>
                        <a:pt x="975313" y="911230"/>
                      </a:cubicBezTo>
                      <a:lnTo>
                        <a:pt x="999589" y="940368"/>
                      </a:lnTo>
                      <a:cubicBezTo>
                        <a:pt x="1004121" y="883614"/>
                        <a:pt x="1026805" y="777176"/>
                        <a:pt x="959645" y="685006"/>
                      </a:cubicBezTo>
                      <a:cubicBezTo>
                        <a:pt x="889734" y="733656"/>
                        <a:pt x="720854" y="782373"/>
                        <a:pt x="525194" y="773112"/>
                      </a:cubicBezTo>
                      <a:cubicBezTo>
                        <a:pt x="329534" y="763851"/>
                        <a:pt x="0" y="682782"/>
                        <a:pt x="0" y="500856"/>
                      </a:cubicBezTo>
                      <a:cubicBezTo>
                        <a:pt x="0" y="318930"/>
                        <a:pt x="247509" y="0"/>
                        <a:pt x="547359" y="0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128FB6A-1431-7871-C707-D526268A1320}"/>
                    </a:ext>
                  </a:extLst>
                </p:cNvPr>
                <p:cNvSpPr/>
                <p:nvPr/>
              </p:nvSpPr>
              <p:spPr bwMode="auto">
                <a:xfrm rot="19800000">
                  <a:off x="3063665" y="5359894"/>
                  <a:ext cx="470485" cy="440423"/>
                </a:xfrm>
                <a:custGeom>
                  <a:avLst/>
                  <a:gdLst>
                    <a:gd name="connsiteX0" fmla="*/ 354522 w 470485"/>
                    <a:gd name="connsiteY0" fmla="*/ 8068 h 440423"/>
                    <a:gd name="connsiteX1" fmla="*/ 382532 w 470485"/>
                    <a:gd name="connsiteY1" fmla="*/ 44572 h 440423"/>
                    <a:gd name="connsiteX2" fmla="*/ 468070 w 470485"/>
                    <a:gd name="connsiteY2" fmla="*/ 363805 h 440423"/>
                    <a:gd name="connsiteX3" fmla="*/ 468050 w 470485"/>
                    <a:gd name="connsiteY3" fmla="*/ 363962 h 440423"/>
                    <a:gd name="connsiteX4" fmla="*/ 468427 w 470485"/>
                    <a:gd name="connsiteY4" fmla="*/ 364736 h 440423"/>
                    <a:gd name="connsiteX5" fmla="*/ 462422 w 470485"/>
                    <a:gd name="connsiteY5" fmla="*/ 410354 h 440423"/>
                    <a:gd name="connsiteX6" fmla="*/ 380299 w 470485"/>
                    <a:gd name="connsiteY6" fmla="*/ 432359 h 440423"/>
                    <a:gd name="connsiteX7" fmla="*/ 94083 w 470485"/>
                    <a:gd name="connsiteY7" fmla="*/ 267112 h 440423"/>
                    <a:gd name="connsiteX8" fmla="*/ 79422 w 470485"/>
                    <a:gd name="connsiteY8" fmla="*/ 254180 h 440423"/>
                    <a:gd name="connsiteX9" fmla="*/ 70405 w 470485"/>
                    <a:gd name="connsiteY9" fmla="*/ 255493 h 440423"/>
                    <a:gd name="connsiteX10" fmla="*/ 0 w 470485"/>
                    <a:gd name="connsiteY10" fmla="*/ 230747 h 440423"/>
                    <a:gd name="connsiteX11" fmla="*/ 5533 w 470485"/>
                    <a:gd name="connsiteY11" fmla="*/ 221115 h 440423"/>
                    <a:gd name="connsiteX12" fmla="*/ 20151 w 470485"/>
                    <a:gd name="connsiteY12" fmla="*/ 213494 h 440423"/>
                    <a:gd name="connsiteX13" fmla="*/ 5008 w 470485"/>
                    <a:gd name="connsiteY13" fmla="*/ 200644 h 440423"/>
                    <a:gd name="connsiteX14" fmla="*/ 10540 w 470485"/>
                    <a:gd name="connsiteY14" fmla="*/ 191011 h 440423"/>
                    <a:gd name="connsiteX15" fmla="*/ 25160 w 470485"/>
                    <a:gd name="connsiteY15" fmla="*/ 183390 h 440423"/>
                    <a:gd name="connsiteX16" fmla="*/ 10015 w 470485"/>
                    <a:gd name="connsiteY16" fmla="*/ 170539 h 440423"/>
                    <a:gd name="connsiteX17" fmla="*/ 80420 w 470485"/>
                    <a:gd name="connsiteY17" fmla="*/ 145793 h 440423"/>
                    <a:gd name="connsiteX18" fmla="*/ 130204 w 470485"/>
                    <a:gd name="connsiteY18" fmla="*/ 153041 h 440423"/>
                    <a:gd name="connsiteX19" fmla="*/ 133863 w 470485"/>
                    <a:gd name="connsiteY19" fmla="*/ 156146 h 440423"/>
                    <a:gd name="connsiteX20" fmla="*/ 154201 w 470485"/>
                    <a:gd name="connsiteY20" fmla="*/ 162985 h 440423"/>
                    <a:gd name="connsiteX21" fmla="*/ 314597 w 470485"/>
                    <a:gd name="connsiteY21" fmla="*/ 255589 h 440423"/>
                    <a:gd name="connsiteX22" fmla="*/ 266393 w 470485"/>
                    <a:gd name="connsiteY22" fmla="*/ 75691 h 440423"/>
                    <a:gd name="connsiteX23" fmla="*/ 308903 w 470485"/>
                    <a:gd name="connsiteY23" fmla="*/ 2062 h 440423"/>
                    <a:gd name="connsiteX24" fmla="*/ 354522 w 470485"/>
                    <a:gd name="connsiteY24" fmla="*/ 8068 h 440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70485" h="440423">
                      <a:moveTo>
                        <a:pt x="354522" y="8068"/>
                      </a:moveTo>
                      <a:cubicBezTo>
                        <a:pt x="367846" y="15761"/>
                        <a:pt x="378236" y="28537"/>
                        <a:pt x="382532" y="44572"/>
                      </a:cubicBezTo>
                      <a:lnTo>
                        <a:pt x="468070" y="363805"/>
                      </a:lnTo>
                      <a:lnTo>
                        <a:pt x="468050" y="363962"/>
                      </a:lnTo>
                      <a:lnTo>
                        <a:pt x="468427" y="364736"/>
                      </a:lnTo>
                      <a:cubicBezTo>
                        <a:pt x="472409" y="379597"/>
                        <a:pt x="470722" y="395978"/>
                        <a:pt x="462422" y="410354"/>
                      </a:cubicBezTo>
                      <a:cubicBezTo>
                        <a:pt x="445821" y="439108"/>
                        <a:pt x="409053" y="448960"/>
                        <a:pt x="380299" y="432359"/>
                      </a:cubicBezTo>
                      <a:lnTo>
                        <a:pt x="94083" y="267112"/>
                      </a:lnTo>
                      <a:lnTo>
                        <a:pt x="79422" y="254180"/>
                      </a:lnTo>
                      <a:lnTo>
                        <a:pt x="70405" y="255493"/>
                      </a:lnTo>
                      <a:cubicBezTo>
                        <a:pt x="31521" y="255493"/>
                        <a:pt x="0" y="244414"/>
                        <a:pt x="0" y="230747"/>
                      </a:cubicBezTo>
                      <a:cubicBezTo>
                        <a:pt x="0" y="227330"/>
                        <a:pt x="1970" y="224075"/>
                        <a:pt x="5533" y="221115"/>
                      </a:cubicBezTo>
                      <a:lnTo>
                        <a:pt x="20151" y="213494"/>
                      </a:lnTo>
                      <a:lnTo>
                        <a:pt x="5008" y="200644"/>
                      </a:lnTo>
                      <a:cubicBezTo>
                        <a:pt x="5008" y="197227"/>
                        <a:pt x="6978" y="193972"/>
                        <a:pt x="10540" y="191011"/>
                      </a:cubicBezTo>
                      <a:lnTo>
                        <a:pt x="25160" y="183390"/>
                      </a:lnTo>
                      <a:lnTo>
                        <a:pt x="10015" y="170539"/>
                      </a:lnTo>
                      <a:cubicBezTo>
                        <a:pt x="10015" y="156872"/>
                        <a:pt x="41536" y="145793"/>
                        <a:pt x="80420" y="145793"/>
                      </a:cubicBezTo>
                      <a:cubicBezTo>
                        <a:pt x="99862" y="145793"/>
                        <a:pt x="117463" y="148563"/>
                        <a:pt x="130204" y="153041"/>
                      </a:cubicBezTo>
                      <a:lnTo>
                        <a:pt x="133863" y="156146"/>
                      </a:lnTo>
                      <a:lnTo>
                        <a:pt x="154201" y="162985"/>
                      </a:lnTo>
                      <a:lnTo>
                        <a:pt x="314597" y="255589"/>
                      </a:lnTo>
                      <a:lnTo>
                        <a:pt x="266393" y="75691"/>
                      </a:lnTo>
                      <a:cubicBezTo>
                        <a:pt x="257800" y="43621"/>
                        <a:pt x="276832" y="10655"/>
                        <a:pt x="308903" y="2062"/>
                      </a:cubicBezTo>
                      <a:cubicBezTo>
                        <a:pt x="324939" y="-2234"/>
                        <a:pt x="341197" y="376"/>
                        <a:pt x="354522" y="8068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2D867C8-0CAE-14DF-CF20-D5E16C2353E7}"/>
                    </a:ext>
                  </a:extLst>
                </p:cNvPr>
                <p:cNvSpPr/>
                <p:nvPr/>
              </p:nvSpPr>
              <p:spPr bwMode="auto">
                <a:xfrm rot="19800000">
                  <a:off x="4161821" y="5255618"/>
                  <a:ext cx="434579" cy="440031"/>
                </a:xfrm>
                <a:custGeom>
                  <a:avLst/>
                  <a:gdLst>
                    <a:gd name="connsiteX0" fmla="*/ 401866 w 439361"/>
                    <a:gd name="connsiteY0" fmla="*/ 88249 h 442094"/>
                    <a:gd name="connsiteX1" fmla="*/ 421754 w 439361"/>
                    <a:gd name="connsiteY1" fmla="*/ 101455 h 442094"/>
                    <a:gd name="connsiteX2" fmla="*/ 434960 w 439361"/>
                    <a:gd name="connsiteY2" fmla="*/ 121343 h 442094"/>
                    <a:gd name="connsiteX3" fmla="*/ 435762 w 439361"/>
                    <a:gd name="connsiteY3" fmla="*/ 125469 h 442094"/>
                    <a:gd name="connsiteX4" fmla="*/ 436217 w 439361"/>
                    <a:gd name="connsiteY4" fmla="*/ 126106 h 442094"/>
                    <a:gd name="connsiteX5" fmla="*/ 436289 w 439361"/>
                    <a:gd name="connsiteY5" fmla="*/ 128174 h 442094"/>
                    <a:gd name="connsiteX6" fmla="*/ 439361 w 439361"/>
                    <a:gd name="connsiteY6" fmla="*/ 143965 h 442094"/>
                    <a:gd name="connsiteX7" fmla="*/ 437218 w 439361"/>
                    <a:gd name="connsiteY7" fmla="*/ 154979 h 442094"/>
                    <a:gd name="connsiteX8" fmla="*/ 437435 w 439361"/>
                    <a:gd name="connsiteY8" fmla="*/ 161230 h 442094"/>
                    <a:gd name="connsiteX9" fmla="*/ 435079 w 439361"/>
                    <a:gd name="connsiteY9" fmla="*/ 165973 h 442094"/>
                    <a:gd name="connsiteX10" fmla="*/ 434959 w 439361"/>
                    <a:gd name="connsiteY10" fmla="*/ 166587 h 442094"/>
                    <a:gd name="connsiteX11" fmla="*/ 434223 w 439361"/>
                    <a:gd name="connsiteY11" fmla="*/ 167696 h 442094"/>
                    <a:gd name="connsiteX12" fmla="*/ 426815 w 439361"/>
                    <a:gd name="connsiteY12" fmla="*/ 182611 h 442094"/>
                    <a:gd name="connsiteX13" fmla="*/ 417629 w 439361"/>
                    <a:gd name="connsiteY13" fmla="*/ 190599 h 442094"/>
                    <a:gd name="connsiteX14" fmla="*/ 188059 w 439361"/>
                    <a:gd name="connsiteY14" fmla="*/ 420169 h 442094"/>
                    <a:gd name="connsiteX15" fmla="*/ 145549 w 439361"/>
                    <a:gd name="connsiteY15" fmla="*/ 437777 h 442094"/>
                    <a:gd name="connsiteX16" fmla="*/ 126470 w 439361"/>
                    <a:gd name="connsiteY16" fmla="*/ 434065 h 442094"/>
                    <a:gd name="connsiteX17" fmla="*/ 124971 w 439361"/>
                    <a:gd name="connsiteY17" fmla="*/ 434846 h 442094"/>
                    <a:gd name="connsiteX18" fmla="*/ 75187 w 439361"/>
                    <a:gd name="connsiteY18" fmla="*/ 442094 h 442094"/>
                    <a:gd name="connsiteX19" fmla="*/ 4782 w 439361"/>
                    <a:gd name="connsiteY19" fmla="*/ 417348 h 442094"/>
                    <a:gd name="connsiteX20" fmla="*/ 10315 w 439361"/>
                    <a:gd name="connsiteY20" fmla="*/ 407716 h 442094"/>
                    <a:gd name="connsiteX21" fmla="*/ 23214 w 439361"/>
                    <a:gd name="connsiteY21" fmla="*/ 400991 h 442094"/>
                    <a:gd name="connsiteX22" fmla="*/ 15322 w 439361"/>
                    <a:gd name="connsiteY22" fmla="*/ 396877 h 442094"/>
                    <a:gd name="connsiteX23" fmla="*/ 9790 w 439361"/>
                    <a:gd name="connsiteY23" fmla="*/ 387245 h 442094"/>
                    <a:gd name="connsiteX24" fmla="*/ 15323 w 439361"/>
                    <a:gd name="connsiteY24" fmla="*/ 377612 h 442094"/>
                    <a:gd name="connsiteX25" fmla="*/ 28222 w 439361"/>
                    <a:gd name="connsiteY25" fmla="*/ 370887 h 442094"/>
                    <a:gd name="connsiteX26" fmla="*/ 20329 w 439361"/>
                    <a:gd name="connsiteY26" fmla="*/ 366772 h 442094"/>
                    <a:gd name="connsiteX27" fmla="*/ 14797 w 439361"/>
                    <a:gd name="connsiteY27" fmla="*/ 357140 h 442094"/>
                    <a:gd name="connsiteX28" fmla="*/ 85202 w 439361"/>
                    <a:gd name="connsiteY28" fmla="*/ 332394 h 442094"/>
                    <a:gd name="connsiteX29" fmla="*/ 103178 w 439361"/>
                    <a:gd name="connsiteY29" fmla="*/ 335011 h 442094"/>
                    <a:gd name="connsiteX30" fmla="*/ 261785 w 439361"/>
                    <a:gd name="connsiteY30" fmla="*/ 176404 h 442094"/>
                    <a:gd name="connsiteX31" fmla="*/ 44573 w 439361"/>
                    <a:gd name="connsiteY31" fmla="*/ 118202 h 442094"/>
                    <a:gd name="connsiteX32" fmla="*/ 2063 w 439361"/>
                    <a:gd name="connsiteY32" fmla="*/ 44573 h 442094"/>
                    <a:gd name="connsiteX33" fmla="*/ 75692 w 439361"/>
                    <a:gd name="connsiteY33" fmla="*/ 2063 h 442094"/>
                    <a:gd name="connsiteX34" fmla="*/ 385347 w 439361"/>
                    <a:gd name="connsiteY34" fmla="*/ 85035 h 442094"/>
                    <a:gd name="connsiteX0" fmla="*/ 510137 w 547632"/>
                    <a:gd name="connsiteY0" fmla="*/ 300786 h 654631"/>
                    <a:gd name="connsiteX1" fmla="*/ 530025 w 547632"/>
                    <a:gd name="connsiteY1" fmla="*/ 313992 h 654631"/>
                    <a:gd name="connsiteX2" fmla="*/ 543231 w 547632"/>
                    <a:gd name="connsiteY2" fmla="*/ 333880 h 654631"/>
                    <a:gd name="connsiteX3" fmla="*/ 544033 w 547632"/>
                    <a:gd name="connsiteY3" fmla="*/ 338006 h 654631"/>
                    <a:gd name="connsiteX4" fmla="*/ 544488 w 547632"/>
                    <a:gd name="connsiteY4" fmla="*/ 338643 h 654631"/>
                    <a:gd name="connsiteX5" fmla="*/ 544560 w 547632"/>
                    <a:gd name="connsiteY5" fmla="*/ 340711 h 654631"/>
                    <a:gd name="connsiteX6" fmla="*/ 547632 w 547632"/>
                    <a:gd name="connsiteY6" fmla="*/ 356502 h 654631"/>
                    <a:gd name="connsiteX7" fmla="*/ 545489 w 547632"/>
                    <a:gd name="connsiteY7" fmla="*/ 367516 h 654631"/>
                    <a:gd name="connsiteX8" fmla="*/ 545706 w 547632"/>
                    <a:gd name="connsiteY8" fmla="*/ 373767 h 654631"/>
                    <a:gd name="connsiteX9" fmla="*/ 543350 w 547632"/>
                    <a:gd name="connsiteY9" fmla="*/ 378510 h 654631"/>
                    <a:gd name="connsiteX10" fmla="*/ 543230 w 547632"/>
                    <a:gd name="connsiteY10" fmla="*/ 379124 h 654631"/>
                    <a:gd name="connsiteX11" fmla="*/ 542494 w 547632"/>
                    <a:gd name="connsiteY11" fmla="*/ 380233 h 654631"/>
                    <a:gd name="connsiteX12" fmla="*/ 535086 w 547632"/>
                    <a:gd name="connsiteY12" fmla="*/ 395148 h 654631"/>
                    <a:gd name="connsiteX13" fmla="*/ 525900 w 547632"/>
                    <a:gd name="connsiteY13" fmla="*/ 403136 h 654631"/>
                    <a:gd name="connsiteX14" fmla="*/ 296330 w 547632"/>
                    <a:gd name="connsiteY14" fmla="*/ 632706 h 654631"/>
                    <a:gd name="connsiteX15" fmla="*/ 253820 w 547632"/>
                    <a:gd name="connsiteY15" fmla="*/ 650314 h 654631"/>
                    <a:gd name="connsiteX16" fmla="*/ 234741 w 547632"/>
                    <a:gd name="connsiteY16" fmla="*/ 646602 h 654631"/>
                    <a:gd name="connsiteX17" fmla="*/ 233242 w 547632"/>
                    <a:gd name="connsiteY17" fmla="*/ 647383 h 654631"/>
                    <a:gd name="connsiteX18" fmla="*/ 183458 w 547632"/>
                    <a:gd name="connsiteY18" fmla="*/ 654631 h 654631"/>
                    <a:gd name="connsiteX19" fmla="*/ 113053 w 547632"/>
                    <a:gd name="connsiteY19" fmla="*/ 629885 h 654631"/>
                    <a:gd name="connsiteX20" fmla="*/ 118586 w 547632"/>
                    <a:gd name="connsiteY20" fmla="*/ 620253 h 654631"/>
                    <a:gd name="connsiteX21" fmla="*/ 131485 w 547632"/>
                    <a:gd name="connsiteY21" fmla="*/ 613528 h 654631"/>
                    <a:gd name="connsiteX22" fmla="*/ 123593 w 547632"/>
                    <a:gd name="connsiteY22" fmla="*/ 609414 h 654631"/>
                    <a:gd name="connsiteX23" fmla="*/ 118061 w 547632"/>
                    <a:gd name="connsiteY23" fmla="*/ 599782 h 654631"/>
                    <a:gd name="connsiteX24" fmla="*/ 123594 w 547632"/>
                    <a:gd name="connsiteY24" fmla="*/ 590149 h 654631"/>
                    <a:gd name="connsiteX25" fmla="*/ 136493 w 547632"/>
                    <a:gd name="connsiteY25" fmla="*/ 583424 h 654631"/>
                    <a:gd name="connsiteX26" fmla="*/ 128600 w 547632"/>
                    <a:gd name="connsiteY26" fmla="*/ 579309 h 654631"/>
                    <a:gd name="connsiteX27" fmla="*/ 123068 w 547632"/>
                    <a:gd name="connsiteY27" fmla="*/ 569677 h 654631"/>
                    <a:gd name="connsiteX28" fmla="*/ 193473 w 547632"/>
                    <a:gd name="connsiteY28" fmla="*/ 544931 h 654631"/>
                    <a:gd name="connsiteX29" fmla="*/ 211449 w 547632"/>
                    <a:gd name="connsiteY29" fmla="*/ 547548 h 654631"/>
                    <a:gd name="connsiteX30" fmla="*/ 370056 w 547632"/>
                    <a:gd name="connsiteY30" fmla="*/ 388941 h 654631"/>
                    <a:gd name="connsiteX31" fmla="*/ 152844 w 547632"/>
                    <a:gd name="connsiteY31" fmla="*/ 330739 h 654631"/>
                    <a:gd name="connsiteX32" fmla="*/ 410 w 547632"/>
                    <a:gd name="connsiteY32" fmla="*/ 3004 h 654631"/>
                    <a:gd name="connsiteX33" fmla="*/ 183963 w 547632"/>
                    <a:gd name="connsiteY33" fmla="*/ 214600 h 654631"/>
                    <a:gd name="connsiteX34" fmla="*/ 493618 w 547632"/>
                    <a:gd name="connsiteY34" fmla="*/ 297572 h 654631"/>
                    <a:gd name="connsiteX35" fmla="*/ 510137 w 547632"/>
                    <a:gd name="connsiteY35" fmla="*/ 300786 h 654631"/>
                    <a:gd name="connsiteX0" fmla="*/ 0 w 547222"/>
                    <a:gd name="connsiteY0" fmla="*/ 3004 h 654631"/>
                    <a:gd name="connsiteX1" fmla="*/ 183553 w 547222"/>
                    <a:gd name="connsiteY1" fmla="*/ 214600 h 654631"/>
                    <a:gd name="connsiteX2" fmla="*/ 493208 w 547222"/>
                    <a:gd name="connsiteY2" fmla="*/ 297572 h 654631"/>
                    <a:gd name="connsiteX3" fmla="*/ 509727 w 547222"/>
                    <a:gd name="connsiteY3" fmla="*/ 300786 h 654631"/>
                    <a:gd name="connsiteX4" fmla="*/ 529615 w 547222"/>
                    <a:gd name="connsiteY4" fmla="*/ 313992 h 654631"/>
                    <a:gd name="connsiteX5" fmla="*/ 542821 w 547222"/>
                    <a:gd name="connsiteY5" fmla="*/ 333880 h 654631"/>
                    <a:gd name="connsiteX6" fmla="*/ 543623 w 547222"/>
                    <a:gd name="connsiteY6" fmla="*/ 338006 h 654631"/>
                    <a:gd name="connsiteX7" fmla="*/ 544078 w 547222"/>
                    <a:gd name="connsiteY7" fmla="*/ 338643 h 654631"/>
                    <a:gd name="connsiteX8" fmla="*/ 544150 w 547222"/>
                    <a:gd name="connsiteY8" fmla="*/ 340711 h 654631"/>
                    <a:gd name="connsiteX9" fmla="*/ 547222 w 547222"/>
                    <a:gd name="connsiteY9" fmla="*/ 356502 h 654631"/>
                    <a:gd name="connsiteX10" fmla="*/ 545079 w 547222"/>
                    <a:gd name="connsiteY10" fmla="*/ 367516 h 654631"/>
                    <a:gd name="connsiteX11" fmla="*/ 545296 w 547222"/>
                    <a:gd name="connsiteY11" fmla="*/ 373767 h 654631"/>
                    <a:gd name="connsiteX12" fmla="*/ 542940 w 547222"/>
                    <a:gd name="connsiteY12" fmla="*/ 378510 h 654631"/>
                    <a:gd name="connsiteX13" fmla="*/ 542820 w 547222"/>
                    <a:gd name="connsiteY13" fmla="*/ 379124 h 654631"/>
                    <a:gd name="connsiteX14" fmla="*/ 542084 w 547222"/>
                    <a:gd name="connsiteY14" fmla="*/ 380233 h 654631"/>
                    <a:gd name="connsiteX15" fmla="*/ 534676 w 547222"/>
                    <a:gd name="connsiteY15" fmla="*/ 395148 h 654631"/>
                    <a:gd name="connsiteX16" fmla="*/ 525490 w 547222"/>
                    <a:gd name="connsiteY16" fmla="*/ 403136 h 654631"/>
                    <a:gd name="connsiteX17" fmla="*/ 295920 w 547222"/>
                    <a:gd name="connsiteY17" fmla="*/ 632706 h 654631"/>
                    <a:gd name="connsiteX18" fmla="*/ 253410 w 547222"/>
                    <a:gd name="connsiteY18" fmla="*/ 650314 h 654631"/>
                    <a:gd name="connsiteX19" fmla="*/ 234331 w 547222"/>
                    <a:gd name="connsiteY19" fmla="*/ 646602 h 654631"/>
                    <a:gd name="connsiteX20" fmla="*/ 232832 w 547222"/>
                    <a:gd name="connsiteY20" fmla="*/ 647383 h 654631"/>
                    <a:gd name="connsiteX21" fmla="*/ 183048 w 547222"/>
                    <a:gd name="connsiteY21" fmla="*/ 654631 h 654631"/>
                    <a:gd name="connsiteX22" fmla="*/ 112643 w 547222"/>
                    <a:gd name="connsiteY22" fmla="*/ 629885 h 654631"/>
                    <a:gd name="connsiteX23" fmla="*/ 118176 w 547222"/>
                    <a:gd name="connsiteY23" fmla="*/ 620253 h 654631"/>
                    <a:gd name="connsiteX24" fmla="*/ 131075 w 547222"/>
                    <a:gd name="connsiteY24" fmla="*/ 613528 h 654631"/>
                    <a:gd name="connsiteX25" fmla="*/ 123183 w 547222"/>
                    <a:gd name="connsiteY25" fmla="*/ 609414 h 654631"/>
                    <a:gd name="connsiteX26" fmla="*/ 117651 w 547222"/>
                    <a:gd name="connsiteY26" fmla="*/ 599782 h 654631"/>
                    <a:gd name="connsiteX27" fmla="*/ 123184 w 547222"/>
                    <a:gd name="connsiteY27" fmla="*/ 590149 h 654631"/>
                    <a:gd name="connsiteX28" fmla="*/ 136083 w 547222"/>
                    <a:gd name="connsiteY28" fmla="*/ 583424 h 654631"/>
                    <a:gd name="connsiteX29" fmla="*/ 128190 w 547222"/>
                    <a:gd name="connsiteY29" fmla="*/ 579309 h 654631"/>
                    <a:gd name="connsiteX30" fmla="*/ 122658 w 547222"/>
                    <a:gd name="connsiteY30" fmla="*/ 569677 h 654631"/>
                    <a:gd name="connsiteX31" fmla="*/ 193063 w 547222"/>
                    <a:gd name="connsiteY31" fmla="*/ 544931 h 654631"/>
                    <a:gd name="connsiteX32" fmla="*/ 211039 w 547222"/>
                    <a:gd name="connsiteY32" fmla="*/ 547548 h 654631"/>
                    <a:gd name="connsiteX33" fmla="*/ 369646 w 547222"/>
                    <a:gd name="connsiteY33" fmla="*/ 388941 h 654631"/>
                    <a:gd name="connsiteX34" fmla="*/ 152434 w 547222"/>
                    <a:gd name="connsiteY34" fmla="*/ 330739 h 654631"/>
                    <a:gd name="connsiteX35" fmla="*/ 91440 w 547222"/>
                    <a:gd name="connsiteY35" fmla="*/ 94444 h 654631"/>
                    <a:gd name="connsiteX0" fmla="*/ 129475 w 493144"/>
                    <a:gd name="connsiteY0" fmla="*/ 128235 h 568266"/>
                    <a:gd name="connsiteX1" fmla="*/ 439130 w 493144"/>
                    <a:gd name="connsiteY1" fmla="*/ 211207 h 568266"/>
                    <a:gd name="connsiteX2" fmla="*/ 455649 w 493144"/>
                    <a:gd name="connsiteY2" fmla="*/ 214421 h 568266"/>
                    <a:gd name="connsiteX3" fmla="*/ 475537 w 493144"/>
                    <a:gd name="connsiteY3" fmla="*/ 227627 h 568266"/>
                    <a:gd name="connsiteX4" fmla="*/ 488743 w 493144"/>
                    <a:gd name="connsiteY4" fmla="*/ 247515 h 568266"/>
                    <a:gd name="connsiteX5" fmla="*/ 489545 w 493144"/>
                    <a:gd name="connsiteY5" fmla="*/ 251641 h 568266"/>
                    <a:gd name="connsiteX6" fmla="*/ 490000 w 493144"/>
                    <a:gd name="connsiteY6" fmla="*/ 252278 h 568266"/>
                    <a:gd name="connsiteX7" fmla="*/ 490072 w 493144"/>
                    <a:gd name="connsiteY7" fmla="*/ 254346 h 568266"/>
                    <a:gd name="connsiteX8" fmla="*/ 493144 w 493144"/>
                    <a:gd name="connsiteY8" fmla="*/ 270137 h 568266"/>
                    <a:gd name="connsiteX9" fmla="*/ 491001 w 493144"/>
                    <a:gd name="connsiteY9" fmla="*/ 281151 h 568266"/>
                    <a:gd name="connsiteX10" fmla="*/ 491218 w 493144"/>
                    <a:gd name="connsiteY10" fmla="*/ 287402 h 568266"/>
                    <a:gd name="connsiteX11" fmla="*/ 488862 w 493144"/>
                    <a:gd name="connsiteY11" fmla="*/ 292145 h 568266"/>
                    <a:gd name="connsiteX12" fmla="*/ 488742 w 493144"/>
                    <a:gd name="connsiteY12" fmla="*/ 292759 h 568266"/>
                    <a:gd name="connsiteX13" fmla="*/ 488006 w 493144"/>
                    <a:gd name="connsiteY13" fmla="*/ 293868 h 568266"/>
                    <a:gd name="connsiteX14" fmla="*/ 480598 w 493144"/>
                    <a:gd name="connsiteY14" fmla="*/ 308783 h 568266"/>
                    <a:gd name="connsiteX15" fmla="*/ 471412 w 493144"/>
                    <a:gd name="connsiteY15" fmla="*/ 316771 h 568266"/>
                    <a:gd name="connsiteX16" fmla="*/ 241842 w 493144"/>
                    <a:gd name="connsiteY16" fmla="*/ 546341 h 568266"/>
                    <a:gd name="connsiteX17" fmla="*/ 199332 w 493144"/>
                    <a:gd name="connsiteY17" fmla="*/ 563949 h 568266"/>
                    <a:gd name="connsiteX18" fmla="*/ 180253 w 493144"/>
                    <a:gd name="connsiteY18" fmla="*/ 560237 h 568266"/>
                    <a:gd name="connsiteX19" fmla="*/ 178754 w 493144"/>
                    <a:gd name="connsiteY19" fmla="*/ 561018 h 568266"/>
                    <a:gd name="connsiteX20" fmla="*/ 128970 w 493144"/>
                    <a:gd name="connsiteY20" fmla="*/ 568266 h 568266"/>
                    <a:gd name="connsiteX21" fmla="*/ 58565 w 493144"/>
                    <a:gd name="connsiteY21" fmla="*/ 543520 h 568266"/>
                    <a:gd name="connsiteX22" fmla="*/ 64098 w 493144"/>
                    <a:gd name="connsiteY22" fmla="*/ 533888 h 568266"/>
                    <a:gd name="connsiteX23" fmla="*/ 76997 w 493144"/>
                    <a:gd name="connsiteY23" fmla="*/ 527163 h 568266"/>
                    <a:gd name="connsiteX24" fmla="*/ 69105 w 493144"/>
                    <a:gd name="connsiteY24" fmla="*/ 523049 h 568266"/>
                    <a:gd name="connsiteX25" fmla="*/ 63573 w 493144"/>
                    <a:gd name="connsiteY25" fmla="*/ 513417 h 568266"/>
                    <a:gd name="connsiteX26" fmla="*/ 69106 w 493144"/>
                    <a:gd name="connsiteY26" fmla="*/ 503784 h 568266"/>
                    <a:gd name="connsiteX27" fmla="*/ 82005 w 493144"/>
                    <a:gd name="connsiteY27" fmla="*/ 497059 h 568266"/>
                    <a:gd name="connsiteX28" fmla="*/ 74112 w 493144"/>
                    <a:gd name="connsiteY28" fmla="*/ 492944 h 568266"/>
                    <a:gd name="connsiteX29" fmla="*/ 68580 w 493144"/>
                    <a:gd name="connsiteY29" fmla="*/ 483312 h 568266"/>
                    <a:gd name="connsiteX30" fmla="*/ 138985 w 493144"/>
                    <a:gd name="connsiteY30" fmla="*/ 458566 h 568266"/>
                    <a:gd name="connsiteX31" fmla="*/ 156961 w 493144"/>
                    <a:gd name="connsiteY31" fmla="*/ 461183 h 568266"/>
                    <a:gd name="connsiteX32" fmla="*/ 315568 w 493144"/>
                    <a:gd name="connsiteY32" fmla="*/ 302576 h 568266"/>
                    <a:gd name="connsiteX33" fmla="*/ 98356 w 493144"/>
                    <a:gd name="connsiteY33" fmla="*/ 244374 h 568266"/>
                    <a:gd name="connsiteX34" fmla="*/ 37362 w 493144"/>
                    <a:gd name="connsiteY34" fmla="*/ 8079 h 568266"/>
                    <a:gd name="connsiteX0" fmla="*/ 70910 w 434579"/>
                    <a:gd name="connsiteY0" fmla="*/ 0 h 440031"/>
                    <a:gd name="connsiteX1" fmla="*/ 380565 w 434579"/>
                    <a:gd name="connsiteY1" fmla="*/ 82972 h 440031"/>
                    <a:gd name="connsiteX2" fmla="*/ 397084 w 434579"/>
                    <a:gd name="connsiteY2" fmla="*/ 86186 h 440031"/>
                    <a:gd name="connsiteX3" fmla="*/ 416972 w 434579"/>
                    <a:gd name="connsiteY3" fmla="*/ 99392 h 440031"/>
                    <a:gd name="connsiteX4" fmla="*/ 430178 w 434579"/>
                    <a:gd name="connsiteY4" fmla="*/ 119280 h 440031"/>
                    <a:gd name="connsiteX5" fmla="*/ 430980 w 434579"/>
                    <a:gd name="connsiteY5" fmla="*/ 123406 h 440031"/>
                    <a:gd name="connsiteX6" fmla="*/ 431435 w 434579"/>
                    <a:gd name="connsiteY6" fmla="*/ 124043 h 440031"/>
                    <a:gd name="connsiteX7" fmla="*/ 431507 w 434579"/>
                    <a:gd name="connsiteY7" fmla="*/ 126111 h 440031"/>
                    <a:gd name="connsiteX8" fmla="*/ 434579 w 434579"/>
                    <a:gd name="connsiteY8" fmla="*/ 141902 h 440031"/>
                    <a:gd name="connsiteX9" fmla="*/ 432436 w 434579"/>
                    <a:gd name="connsiteY9" fmla="*/ 152916 h 440031"/>
                    <a:gd name="connsiteX10" fmla="*/ 432653 w 434579"/>
                    <a:gd name="connsiteY10" fmla="*/ 159167 h 440031"/>
                    <a:gd name="connsiteX11" fmla="*/ 430297 w 434579"/>
                    <a:gd name="connsiteY11" fmla="*/ 163910 h 440031"/>
                    <a:gd name="connsiteX12" fmla="*/ 430177 w 434579"/>
                    <a:gd name="connsiteY12" fmla="*/ 164524 h 440031"/>
                    <a:gd name="connsiteX13" fmla="*/ 429441 w 434579"/>
                    <a:gd name="connsiteY13" fmla="*/ 165633 h 440031"/>
                    <a:gd name="connsiteX14" fmla="*/ 422033 w 434579"/>
                    <a:gd name="connsiteY14" fmla="*/ 180548 h 440031"/>
                    <a:gd name="connsiteX15" fmla="*/ 412847 w 434579"/>
                    <a:gd name="connsiteY15" fmla="*/ 188536 h 440031"/>
                    <a:gd name="connsiteX16" fmla="*/ 183277 w 434579"/>
                    <a:gd name="connsiteY16" fmla="*/ 418106 h 440031"/>
                    <a:gd name="connsiteX17" fmla="*/ 140767 w 434579"/>
                    <a:gd name="connsiteY17" fmla="*/ 435714 h 440031"/>
                    <a:gd name="connsiteX18" fmla="*/ 121688 w 434579"/>
                    <a:gd name="connsiteY18" fmla="*/ 432002 h 440031"/>
                    <a:gd name="connsiteX19" fmla="*/ 120189 w 434579"/>
                    <a:gd name="connsiteY19" fmla="*/ 432783 h 440031"/>
                    <a:gd name="connsiteX20" fmla="*/ 70405 w 434579"/>
                    <a:gd name="connsiteY20" fmla="*/ 440031 h 440031"/>
                    <a:gd name="connsiteX21" fmla="*/ 0 w 434579"/>
                    <a:gd name="connsiteY21" fmla="*/ 415285 h 440031"/>
                    <a:gd name="connsiteX22" fmla="*/ 5533 w 434579"/>
                    <a:gd name="connsiteY22" fmla="*/ 405653 h 440031"/>
                    <a:gd name="connsiteX23" fmla="*/ 18432 w 434579"/>
                    <a:gd name="connsiteY23" fmla="*/ 398928 h 440031"/>
                    <a:gd name="connsiteX24" fmla="*/ 10540 w 434579"/>
                    <a:gd name="connsiteY24" fmla="*/ 394814 h 440031"/>
                    <a:gd name="connsiteX25" fmla="*/ 5008 w 434579"/>
                    <a:gd name="connsiteY25" fmla="*/ 385182 h 440031"/>
                    <a:gd name="connsiteX26" fmla="*/ 10541 w 434579"/>
                    <a:gd name="connsiteY26" fmla="*/ 375549 h 440031"/>
                    <a:gd name="connsiteX27" fmla="*/ 23440 w 434579"/>
                    <a:gd name="connsiteY27" fmla="*/ 368824 h 440031"/>
                    <a:gd name="connsiteX28" fmla="*/ 15547 w 434579"/>
                    <a:gd name="connsiteY28" fmla="*/ 364709 h 440031"/>
                    <a:gd name="connsiteX29" fmla="*/ 10015 w 434579"/>
                    <a:gd name="connsiteY29" fmla="*/ 355077 h 440031"/>
                    <a:gd name="connsiteX30" fmla="*/ 80420 w 434579"/>
                    <a:gd name="connsiteY30" fmla="*/ 330331 h 440031"/>
                    <a:gd name="connsiteX31" fmla="*/ 98396 w 434579"/>
                    <a:gd name="connsiteY31" fmla="*/ 332948 h 440031"/>
                    <a:gd name="connsiteX32" fmla="*/ 257003 w 434579"/>
                    <a:gd name="connsiteY32" fmla="*/ 174341 h 440031"/>
                    <a:gd name="connsiteX33" fmla="*/ 39791 w 434579"/>
                    <a:gd name="connsiteY33" fmla="*/ 116139 h 44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34579" h="440031">
                      <a:moveTo>
                        <a:pt x="70910" y="0"/>
                      </a:moveTo>
                      <a:lnTo>
                        <a:pt x="380565" y="82972"/>
                      </a:lnTo>
                      <a:lnTo>
                        <a:pt x="397084" y="86186"/>
                      </a:lnTo>
                      <a:cubicBezTo>
                        <a:pt x="404321" y="89121"/>
                        <a:pt x="411102" y="93523"/>
                        <a:pt x="416972" y="99392"/>
                      </a:cubicBezTo>
                      <a:cubicBezTo>
                        <a:pt x="422841" y="105261"/>
                        <a:pt x="427243" y="112043"/>
                        <a:pt x="430178" y="119280"/>
                      </a:cubicBezTo>
                      <a:lnTo>
                        <a:pt x="430980" y="123406"/>
                      </a:lnTo>
                      <a:lnTo>
                        <a:pt x="431435" y="124043"/>
                      </a:lnTo>
                      <a:cubicBezTo>
                        <a:pt x="431459" y="124732"/>
                        <a:pt x="431483" y="125422"/>
                        <a:pt x="431507" y="126111"/>
                      </a:cubicBezTo>
                      <a:lnTo>
                        <a:pt x="434579" y="141902"/>
                      </a:lnTo>
                      <a:lnTo>
                        <a:pt x="432436" y="152916"/>
                      </a:lnTo>
                      <a:cubicBezTo>
                        <a:pt x="432508" y="155000"/>
                        <a:pt x="432581" y="157083"/>
                        <a:pt x="432653" y="159167"/>
                      </a:cubicBezTo>
                      <a:lnTo>
                        <a:pt x="430297" y="163910"/>
                      </a:lnTo>
                      <a:lnTo>
                        <a:pt x="430177" y="164524"/>
                      </a:lnTo>
                      <a:lnTo>
                        <a:pt x="429441" y="165633"/>
                      </a:lnTo>
                      <a:lnTo>
                        <a:pt x="422033" y="180548"/>
                      </a:lnTo>
                      <a:lnTo>
                        <a:pt x="412847" y="188536"/>
                      </a:lnTo>
                      <a:lnTo>
                        <a:pt x="183277" y="418106"/>
                      </a:lnTo>
                      <a:cubicBezTo>
                        <a:pt x="171538" y="429845"/>
                        <a:pt x="156152" y="435714"/>
                        <a:pt x="140767" y="435714"/>
                      </a:cubicBezTo>
                      <a:lnTo>
                        <a:pt x="121688" y="432002"/>
                      </a:lnTo>
                      <a:lnTo>
                        <a:pt x="120189" y="432783"/>
                      </a:lnTo>
                      <a:cubicBezTo>
                        <a:pt x="107448" y="437261"/>
                        <a:pt x="89847" y="440031"/>
                        <a:pt x="70405" y="440031"/>
                      </a:cubicBezTo>
                      <a:cubicBezTo>
                        <a:pt x="31521" y="440031"/>
                        <a:pt x="0" y="428952"/>
                        <a:pt x="0" y="415285"/>
                      </a:cubicBezTo>
                      <a:cubicBezTo>
                        <a:pt x="0" y="411868"/>
                        <a:pt x="1970" y="408613"/>
                        <a:pt x="5533" y="405653"/>
                      </a:cubicBezTo>
                      <a:lnTo>
                        <a:pt x="18432" y="398928"/>
                      </a:lnTo>
                      <a:lnTo>
                        <a:pt x="10540" y="394814"/>
                      </a:lnTo>
                      <a:cubicBezTo>
                        <a:pt x="6978" y="391854"/>
                        <a:pt x="5008" y="388599"/>
                        <a:pt x="5008" y="385182"/>
                      </a:cubicBezTo>
                      <a:cubicBezTo>
                        <a:pt x="5008" y="381765"/>
                        <a:pt x="6978" y="378510"/>
                        <a:pt x="10541" y="375549"/>
                      </a:cubicBezTo>
                      <a:lnTo>
                        <a:pt x="23440" y="368824"/>
                      </a:lnTo>
                      <a:lnTo>
                        <a:pt x="15547" y="364709"/>
                      </a:lnTo>
                      <a:cubicBezTo>
                        <a:pt x="11985" y="361749"/>
                        <a:pt x="10015" y="358494"/>
                        <a:pt x="10015" y="355077"/>
                      </a:cubicBezTo>
                      <a:cubicBezTo>
                        <a:pt x="10015" y="341410"/>
                        <a:pt x="41536" y="330331"/>
                        <a:pt x="80420" y="330331"/>
                      </a:cubicBezTo>
                      <a:lnTo>
                        <a:pt x="98396" y="332948"/>
                      </a:lnTo>
                      <a:lnTo>
                        <a:pt x="257003" y="174341"/>
                      </a:lnTo>
                      <a:lnTo>
                        <a:pt x="39791" y="116139"/>
                      </a:ln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8D97FBA-79ED-3D51-7B7C-EF6BB668BF6F}"/>
                    </a:ext>
                  </a:extLst>
                </p:cNvPr>
                <p:cNvSpPr/>
                <p:nvPr/>
              </p:nvSpPr>
              <p:spPr bwMode="auto">
                <a:xfrm>
                  <a:off x="3939256" y="5722937"/>
                  <a:ext cx="280321" cy="201239"/>
                </a:xfrm>
                <a:custGeom>
                  <a:avLst/>
                  <a:gdLst>
                    <a:gd name="connsiteX0" fmla="*/ 257175 w 257175"/>
                    <a:gd name="connsiteY0" fmla="*/ 0 h 238125"/>
                    <a:gd name="connsiteX1" fmla="*/ 223838 w 257175"/>
                    <a:gd name="connsiteY1" fmla="*/ 176213 h 238125"/>
                    <a:gd name="connsiteX2" fmla="*/ 57150 w 257175"/>
                    <a:gd name="connsiteY2" fmla="*/ 238125 h 238125"/>
                    <a:gd name="connsiteX3" fmla="*/ 0 w 257175"/>
                    <a:gd name="connsiteY3" fmla="*/ 85725 h 238125"/>
                    <a:gd name="connsiteX4" fmla="*/ 107156 w 257175"/>
                    <a:gd name="connsiteY4" fmla="*/ 16669 h 238125"/>
                    <a:gd name="connsiteX5" fmla="*/ 178594 w 257175"/>
                    <a:gd name="connsiteY5" fmla="*/ 111919 h 238125"/>
                    <a:gd name="connsiteX6" fmla="*/ 114300 w 257175"/>
                    <a:gd name="connsiteY6" fmla="*/ 185738 h 238125"/>
                    <a:gd name="connsiteX7" fmla="*/ 52388 w 257175"/>
                    <a:gd name="connsiteY7" fmla="*/ 119063 h 238125"/>
                    <a:gd name="connsiteX8" fmla="*/ 88106 w 257175"/>
                    <a:gd name="connsiteY8" fmla="*/ 80963 h 238125"/>
                    <a:gd name="connsiteX9" fmla="*/ 138113 w 257175"/>
                    <a:gd name="connsiteY9" fmla="*/ 104775 h 238125"/>
                    <a:gd name="connsiteX10" fmla="*/ 104775 w 257175"/>
                    <a:gd name="connsiteY10" fmla="*/ 128588 h 238125"/>
                    <a:gd name="connsiteX0" fmla="*/ 252412 w 252412"/>
                    <a:gd name="connsiteY0" fmla="*/ 0 h 238125"/>
                    <a:gd name="connsiteX1" fmla="*/ 219075 w 252412"/>
                    <a:gd name="connsiteY1" fmla="*/ 176213 h 238125"/>
                    <a:gd name="connsiteX2" fmla="*/ 52387 w 252412"/>
                    <a:gd name="connsiteY2" fmla="*/ 238125 h 238125"/>
                    <a:gd name="connsiteX3" fmla="*/ 0 w 252412"/>
                    <a:gd name="connsiteY3" fmla="*/ 95250 h 238125"/>
                    <a:gd name="connsiteX4" fmla="*/ 102393 w 252412"/>
                    <a:gd name="connsiteY4" fmla="*/ 16669 h 238125"/>
                    <a:gd name="connsiteX5" fmla="*/ 173831 w 252412"/>
                    <a:gd name="connsiteY5" fmla="*/ 111919 h 238125"/>
                    <a:gd name="connsiteX6" fmla="*/ 109537 w 252412"/>
                    <a:gd name="connsiteY6" fmla="*/ 185738 h 238125"/>
                    <a:gd name="connsiteX7" fmla="*/ 47625 w 252412"/>
                    <a:gd name="connsiteY7" fmla="*/ 119063 h 238125"/>
                    <a:gd name="connsiteX8" fmla="*/ 83343 w 252412"/>
                    <a:gd name="connsiteY8" fmla="*/ 80963 h 238125"/>
                    <a:gd name="connsiteX9" fmla="*/ 133350 w 252412"/>
                    <a:gd name="connsiteY9" fmla="*/ 104775 h 238125"/>
                    <a:gd name="connsiteX10" fmla="*/ 100012 w 252412"/>
                    <a:gd name="connsiteY10" fmla="*/ 128588 h 238125"/>
                    <a:gd name="connsiteX0" fmla="*/ 254537 w 254537"/>
                    <a:gd name="connsiteY0" fmla="*/ 0 h 238125"/>
                    <a:gd name="connsiteX1" fmla="*/ 221200 w 254537"/>
                    <a:gd name="connsiteY1" fmla="*/ 176213 h 238125"/>
                    <a:gd name="connsiteX2" fmla="*/ 54512 w 254537"/>
                    <a:gd name="connsiteY2" fmla="*/ 238125 h 238125"/>
                    <a:gd name="connsiteX3" fmla="*/ 2125 w 254537"/>
                    <a:gd name="connsiteY3" fmla="*/ 95250 h 238125"/>
                    <a:gd name="connsiteX4" fmla="*/ 104518 w 254537"/>
                    <a:gd name="connsiteY4" fmla="*/ 16669 h 238125"/>
                    <a:gd name="connsiteX5" fmla="*/ 175956 w 254537"/>
                    <a:gd name="connsiteY5" fmla="*/ 111919 h 238125"/>
                    <a:gd name="connsiteX6" fmla="*/ 111662 w 254537"/>
                    <a:gd name="connsiteY6" fmla="*/ 185738 h 238125"/>
                    <a:gd name="connsiteX7" fmla="*/ 49750 w 254537"/>
                    <a:gd name="connsiteY7" fmla="*/ 119063 h 238125"/>
                    <a:gd name="connsiteX8" fmla="*/ 85468 w 254537"/>
                    <a:gd name="connsiteY8" fmla="*/ 80963 h 238125"/>
                    <a:gd name="connsiteX9" fmla="*/ 135475 w 254537"/>
                    <a:gd name="connsiteY9" fmla="*/ 104775 h 238125"/>
                    <a:gd name="connsiteX10" fmla="*/ 102137 w 254537"/>
                    <a:gd name="connsiteY10" fmla="*/ 128588 h 238125"/>
                    <a:gd name="connsiteX0" fmla="*/ 255049 w 255049"/>
                    <a:gd name="connsiteY0" fmla="*/ 0 h 241325"/>
                    <a:gd name="connsiteX1" fmla="*/ 221712 w 255049"/>
                    <a:gd name="connsiteY1" fmla="*/ 176213 h 241325"/>
                    <a:gd name="connsiteX2" fmla="*/ 55024 w 255049"/>
                    <a:gd name="connsiteY2" fmla="*/ 238125 h 241325"/>
                    <a:gd name="connsiteX3" fmla="*/ 2637 w 255049"/>
                    <a:gd name="connsiteY3" fmla="*/ 95250 h 241325"/>
                    <a:gd name="connsiteX4" fmla="*/ 105030 w 255049"/>
                    <a:gd name="connsiteY4" fmla="*/ 16669 h 241325"/>
                    <a:gd name="connsiteX5" fmla="*/ 176468 w 255049"/>
                    <a:gd name="connsiteY5" fmla="*/ 111919 h 241325"/>
                    <a:gd name="connsiteX6" fmla="*/ 112174 w 255049"/>
                    <a:gd name="connsiteY6" fmla="*/ 185738 h 241325"/>
                    <a:gd name="connsiteX7" fmla="*/ 50262 w 255049"/>
                    <a:gd name="connsiteY7" fmla="*/ 119063 h 241325"/>
                    <a:gd name="connsiteX8" fmla="*/ 85980 w 255049"/>
                    <a:gd name="connsiteY8" fmla="*/ 80963 h 241325"/>
                    <a:gd name="connsiteX9" fmla="*/ 135987 w 255049"/>
                    <a:gd name="connsiteY9" fmla="*/ 104775 h 241325"/>
                    <a:gd name="connsiteX10" fmla="*/ 102649 w 255049"/>
                    <a:gd name="connsiteY10" fmla="*/ 128588 h 241325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049 w 255049"/>
                    <a:gd name="connsiteY0" fmla="*/ 0 h 244127"/>
                    <a:gd name="connsiteX1" fmla="*/ 221712 w 255049"/>
                    <a:gd name="connsiteY1" fmla="*/ 176213 h 244127"/>
                    <a:gd name="connsiteX2" fmla="*/ 55024 w 255049"/>
                    <a:gd name="connsiteY2" fmla="*/ 238125 h 244127"/>
                    <a:gd name="connsiteX3" fmla="*/ 2637 w 255049"/>
                    <a:gd name="connsiteY3" fmla="*/ 95250 h 244127"/>
                    <a:gd name="connsiteX4" fmla="*/ 105030 w 255049"/>
                    <a:gd name="connsiteY4" fmla="*/ 16669 h 244127"/>
                    <a:gd name="connsiteX5" fmla="*/ 176468 w 255049"/>
                    <a:gd name="connsiteY5" fmla="*/ 111919 h 244127"/>
                    <a:gd name="connsiteX6" fmla="*/ 112174 w 255049"/>
                    <a:gd name="connsiteY6" fmla="*/ 185738 h 244127"/>
                    <a:gd name="connsiteX7" fmla="*/ 50262 w 255049"/>
                    <a:gd name="connsiteY7" fmla="*/ 119063 h 244127"/>
                    <a:gd name="connsiteX8" fmla="*/ 85980 w 255049"/>
                    <a:gd name="connsiteY8" fmla="*/ 80963 h 244127"/>
                    <a:gd name="connsiteX9" fmla="*/ 135987 w 255049"/>
                    <a:gd name="connsiteY9" fmla="*/ 104775 h 244127"/>
                    <a:gd name="connsiteX10" fmla="*/ 102649 w 255049"/>
                    <a:gd name="connsiteY10" fmla="*/ 128588 h 244127"/>
                    <a:gd name="connsiteX0" fmla="*/ 255646 w 255646"/>
                    <a:gd name="connsiteY0" fmla="*/ 0 h 246095"/>
                    <a:gd name="connsiteX1" fmla="*/ 222309 w 255646"/>
                    <a:gd name="connsiteY1" fmla="*/ 176213 h 246095"/>
                    <a:gd name="connsiteX2" fmla="*/ 55621 w 255646"/>
                    <a:gd name="connsiteY2" fmla="*/ 238125 h 246095"/>
                    <a:gd name="connsiteX3" fmla="*/ 3234 w 255646"/>
                    <a:gd name="connsiteY3" fmla="*/ 95250 h 246095"/>
                    <a:gd name="connsiteX4" fmla="*/ 105627 w 255646"/>
                    <a:gd name="connsiteY4" fmla="*/ 16669 h 246095"/>
                    <a:gd name="connsiteX5" fmla="*/ 177065 w 255646"/>
                    <a:gd name="connsiteY5" fmla="*/ 111919 h 246095"/>
                    <a:gd name="connsiteX6" fmla="*/ 112771 w 255646"/>
                    <a:gd name="connsiteY6" fmla="*/ 185738 h 246095"/>
                    <a:gd name="connsiteX7" fmla="*/ 50859 w 255646"/>
                    <a:gd name="connsiteY7" fmla="*/ 119063 h 246095"/>
                    <a:gd name="connsiteX8" fmla="*/ 86577 w 255646"/>
                    <a:gd name="connsiteY8" fmla="*/ 80963 h 246095"/>
                    <a:gd name="connsiteX9" fmla="*/ 136584 w 255646"/>
                    <a:gd name="connsiteY9" fmla="*/ 104775 h 246095"/>
                    <a:gd name="connsiteX10" fmla="*/ 103246 w 255646"/>
                    <a:gd name="connsiteY10" fmla="*/ 128588 h 246095"/>
                    <a:gd name="connsiteX0" fmla="*/ 253413 w 253413"/>
                    <a:gd name="connsiteY0" fmla="*/ 0 h 231942"/>
                    <a:gd name="connsiteX1" fmla="*/ 220076 w 253413"/>
                    <a:gd name="connsiteY1" fmla="*/ 176213 h 231942"/>
                    <a:gd name="connsiteX2" fmla="*/ 62271 w 253413"/>
                    <a:gd name="connsiteY2" fmla="*/ 224793 h 231942"/>
                    <a:gd name="connsiteX3" fmla="*/ 1001 w 253413"/>
                    <a:gd name="connsiteY3" fmla="*/ 95250 h 231942"/>
                    <a:gd name="connsiteX4" fmla="*/ 103394 w 253413"/>
                    <a:gd name="connsiteY4" fmla="*/ 16669 h 231942"/>
                    <a:gd name="connsiteX5" fmla="*/ 174832 w 253413"/>
                    <a:gd name="connsiteY5" fmla="*/ 111919 h 231942"/>
                    <a:gd name="connsiteX6" fmla="*/ 110538 w 253413"/>
                    <a:gd name="connsiteY6" fmla="*/ 185738 h 231942"/>
                    <a:gd name="connsiteX7" fmla="*/ 48626 w 253413"/>
                    <a:gd name="connsiteY7" fmla="*/ 119063 h 231942"/>
                    <a:gd name="connsiteX8" fmla="*/ 84344 w 253413"/>
                    <a:gd name="connsiteY8" fmla="*/ 80963 h 231942"/>
                    <a:gd name="connsiteX9" fmla="*/ 134351 w 253413"/>
                    <a:gd name="connsiteY9" fmla="*/ 104775 h 231942"/>
                    <a:gd name="connsiteX10" fmla="*/ 101013 w 253413"/>
                    <a:gd name="connsiteY10" fmla="*/ 128588 h 231942"/>
                    <a:gd name="connsiteX0" fmla="*/ 253296 w 253296"/>
                    <a:gd name="connsiteY0" fmla="*/ 0 h 227780"/>
                    <a:gd name="connsiteX1" fmla="*/ 204413 w 253296"/>
                    <a:gd name="connsiteY1" fmla="*/ 170880 h 227780"/>
                    <a:gd name="connsiteX2" fmla="*/ 62154 w 253296"/>
                    <a:gd name="connsiteY2" fmla="*/ 224793 h 227780"/>
                    <a:gd name="connsiteX3" fmla="*/ 884 w 253296"/>
                    <a:gd name="connsiteY3" fmla="*/ 95250 h 227780"/>
                    <a:gd name="connsiteX4" fmla="*/ 103277 w 253296"/>
                    <a:gd name="connsiteY4" fmla="*/ 16669 h 227780"/>
                    <a:gd name="connsiteX5" fmla="*/ 174715 w 253296"/>
                    <a:gd name="connsiteY5" fmla="*/ 111919 h 227780"/>
                    <a:gd name="connsiteX6" fmla="*/ 110421 w 253296"/>
                    <a:gd name="connsiteY6" fmla="*/ 185738 h 227780"/>
                    <a:gd name="connsiteX7" fmla="*/ 48509 w 253296"/>
                    <a:gd name="connsiteY7" fmla="*/ 119063 h 227780"/>
                    <a:gd name="connsiteX8" fmla="*/ 84227 w 253296"/>
                    <a:gd name="connsiteY8" fmla="*/ 80963 h 227780"/>
                    <a:gd name="connsiteX9" fmla="*/ 134234 w 253296"/>
                    <a:gd name="connsiteY9" fmla="*/ 104775 h 227780"/>
                    <a:gd name="connsiteX10" fmla="*/ 100896 w 253296"/>
                    <a:gd name="connsiteY10" fmla="*/ 128588 h 227780"/>
                    <a:gd name="connsiteX0" fmla="*/ 264401 w 264401"/>
                    <a:gd name="connsiteY0" fmla="*/ 0 h 217001"/>
                    <a:gd name="connsiteX1" fmla="*/ 204413 w 264401"/>
                    <a:gd name="connsiteY1" fmla="*/ 160214 h 217001"/>
                    <a:gd name="connsiteX2" fmla="*/ 62154 w 264401"/>
                    <a:gd name="connsiteY2" fmla="*/ 214127 h 217001"/>
                    <a:gd name="connsiteX3" fmla="*/ 884 w 264401"/>
                    <a:gd name="connsiteY3" fmla="*/ 84584 h 217001"/>
                    <a:gd name="connsiteX4" fmla="*/ 103277 w 264401"/>
                    <a:gd name="connsiteY4" fmla="*/ 6003 h 217001"/>
                    <a:gd name="connsiteX5" fmla="*/ 174715 w 264401"/>
                    <a:gd name="connsiteY5" fmla="*/ 101253 h 217001"/>
                    <a:gd name="connsiteX6" fmla="*/ 110421 w 264401"/>
                    <a:gd name="connsiteY6" fmla="*/ 175072 h 217001"/>
                    <a:gd name="connsiteX7" fmla="*/ 48509 w 264401"/>
                    <a:gd name="connsiteY7" fmla="*/ 108397 h 217001"/>
                    <a:gd name="connsiteX8" fmla="*/ 84227 w 264401"/>
                    <a:gd name="connsiteY8" fmla="*/ 70297 h 217001"/>
                    <a:gd name="connsiteX9" fmla="*/ 134234 w 264401"/>
                    <a:gd name="connsiteY9" fmla="*/ 94109 h 217001"/>
                    <a:gd name="connsiteX10" fmla="*/ 100896 w 264401"/>
                    <a:gd name="connsiteY10" fmla="*/ 117922 h 217001"/>
                    <a:gd name="connsiteX0" fmla="*/ 264401 w 264401"/>
                    <a:gd name="connsiteY0" fmla="*/ 0 h 217001"/>
                    <a:gd name="connsiteX1" fmla="*/ 204413 w 264401"/>
                    <a:gd name="connsiteY1" fmla="*/ 160214 h 217001"/>
                    <a:gd name="connsiteX2" fmla="*/ 62154 w 264401"/>
                    <a:gd name="connsiteY2" fmla="*/ 214127 h 217001"/>
                    <a:gd name="connsiteX3" fmla="*/ 884 w 264401"/>
                    <a:gd name="connsiteY3" fmla="*/ 84584 h 217001"/>
                    <a:gd name="connsiteX4" fmla="*/ 103277 w 264401"/>
                    <a:gd name="connsiteY4" fmla="*/ 6003 h 217001"/>
                    <a:gd name="connsiteX5" fmla="*/ 174715 w 264401"/>
                    <a:gd name="connsiteY5" fmla="*/ 101253 h 217001"/>
                    <a:gd name="connsiteX6" fmla="*/ 110421 w 264401"/>
                    <a:gd name="connsiteY6" fmla="*/ 175072 h 217001"/>
                    <a:gd name="connsiteX7" fmla="*/ 48509 w 264401"/>
                    <a:gd name="connsiteY7" fmla="*/ 108397 h 217001"/>
                    <a:gd name="connsiteX8" fmla="*/ 84227 w 264401"/>
                    <a:gd name="connsiteY8" fmla="*/ 70297 h 217001"/>
                    <a:gd name="connsiteX9" fmla="*/ 134234 w 264401"/>
                    <a:gd name="connsiteY9" fmla="*/ 94109 h 217001"/>
                    <a:gd name="connsiteX10" fmla="*/ 100896 w 264401"/>
                    <a:gd name="connsiteY10" fmla="*/ 117922 h 217001"/>
                    <a:gd name="connsiteX0" fmla="*/ 266859 w 266859"/>
                    <a:gd name="connsiteY0" fmla="*/ 0 h 217001"/>
                    <a:gd name="connsiteX1" fmla="*/ 206871 w 266859"/>
                    <a:gd name="connsiteY1" fmla="*/ 160214 h 217001"/>
                    <a:gd name="connsiteX2" fmla="*/ 64612 w 266859"/>
                    <a:gd name="connsiteY2" fmla="*/ 214127 h 217001"/>
                    <a:gd name="connsiteX3" fmla="*/ 3342 w 266859"/>
                    <a:gd name="connsiteY3" fmla="*/ 84584 h 217001"/>
                    <a:gd name="connsiteX4" fmla="*/ 105735 w 266859"/>
                    <a:gd name="connsiteY4" fmla="*/ 6003 h 217001"/>
                    <a:gd name="connsiteX5" fmla="*/ 177173 w 266859"/>
                    <a:gd name="connsiteY5" fmla="*/ 101253 h 217001"/>
                    <a:gd name="connsiteX6" fmla="*/ 112879 w 266859"/>
                    <a:gd name="connsiteY6" fmla="*/ 175072 h 217001"/>
                    <a:gd name="connsiteX7" fmla="*/ 50967 w 266859"/>
                    <a:gd name="connsiteY7" fmla="*/ 108397 h 217001"/>
                    <a:gd name="connsiteX8" fmla="*/ 86685 w 266859"/>
                    <a:gd name="connsiteY8" fmla="*/ 70297 h 217001"/>
                    <a:gd name="connsiteX9" fmla="*/ 136692 w 266859"/>
                    <a:gd name="connsiteY9" fmla="*/ 94109 h 217001"/>
                    <a:gd name="connsiteX10" fmla="*/ 103354 w 266859"/>
                    <a:gd name="connsiteY10" fmla="*/ 117922 h 217001"/>
                    <a:gd name="connsiteX0" fmla="*/ 268150 w 268150"/>
                    <a:gd name="connsiteY0" fmla="*/ 0 h 221920"/>
                    <a:gd name="connsiteX1" fmla="*/ 208162 w 268150"/>
                    <a:gd name="connsiteY1" fmla="*/ 160214 h 221920"/>
                    <a:gd name="connsiteX2" fmla="*/ 65903 w 268150"/>
                    <a:gd name="connsiteY2" fmla="*/ 214127 h 221920"/>
                    <a:gd name="connsiteX3" fmla="*/ 4633 w 268150"/>
                    <a:gd name="connsiteY3" fmla="*/ 84584 h 221920"/>
                    <a:gd name="connsiteX4" fmla="*/ 107026 w 268150"/>
                    <a:gd name="connsiteY4" fmla="*/ 6003 h 221920"/>
                    <a:gd name="connsiteX5" fmla="*/ 178464 w 268150"/>
                    <a:gd name="connsiteY5" fmla="*/ 101253 h 221920"/>
                    <a:gd name="connsiteX6" fmla="*/ 114170 w 268150"/>
                    <a:gd name="connsiteY6" fmla="*/ 175072 h 221920"/>
                    <a:gd name="connsiteX7" fmla="*/ 52258 w 268150"/>
                    <a:gd name="connsiteY7" fmla="*/ 108397 h 221920"/>
                    <a:gd name="connsiteX8" fmla="*/ 87976 w 268150"/>
                    <a:gd name="connsiteY8" fmla="*/ 70297 h 221920"/>
                    <a:gd name="connsiteX9" fmla="*/ 137983 w 268150"/>
                    <a:gd name="connsiteY9" fmla="*/ 94109 h 221920"/>
                    <a:gd name="connsiteX10" fmla="*/ 104645 w 268150"/>
                    <a:gd name="connsiteY10" fmla="*/ 117922 h 221920"/>
                    <a:gd name="connsiteX0" fmla="*/ 268150 w 268150"/>
                    <a:gd name="connsiteY0" fmla="*/ 0 h 221920"/>
                    <a:gd name="connsiteX1" fmla="*/ 208162 w 268150"/>
                    <a:gd name="connsiteY1" fmla="*/ 160214 h 221920"/>
                    <a:gd name="connsiteX2" fmla="*/ 65903 w 268150"/>
                    <a:gd name="connsiteY2" fmla="*/ 214127 h 221920"/>
                    <a:gd name="connsiteX3" fmla="*/ 4633 w 268150"/>
                    <a:gd name="connsiteY3" fmla="*/ 84584 h 221920"/>
                    <a:gd name="connsiteX4" fmla="*/ 107026 w 268150"/>
                    <a:gd name="connsiteY4" fmla="*/ 6003 h 221920"/>
                    <a:gd name="connsiteX5" fmla="*/ 169580 w 268150"/>
                    <a:gd name="connsiteY5" fmla="*/ 82590 h 221920"/>
                    <a:gd name="connsiteX6" fmla="*/ 114170 w 268150"/>
                    <a:gd name="connsiteY6" fmla="*/ 175072 h 221920"/>
                    <a:gd name="connsiteX7" fmla="*/ 52258 w 268150"/>
                    <a:gd name="connsiteY7" fmla="*/ 108397 h 221920"/>
                    <a:gd name="connsiteX8" fmla="*/ 87976 w 268150"/>
                    <a:gd name="connsiteY8" fmla="*/ 70297 h 221920"/>
                    <a:gd name="connsiteX9" fmla="*/ 137983 w 268150"/>
                    <a:gd name="connsiteY9" fmla="*/ 94109 h 221920"/>
                    <a:gd name="connsiteX10" fmla="*/ 104645 w 268150"/>
                    <a:gd name="connsiteY10" fmla="*/ 117922 h 221920"/>
                    <a:gd name="connsiteX0" fmla="*/ 268150 w 268150"/>
                    <a:gd name="connsiteY0" fmla="*/ 0 h 221920"/>
                    <a:gd name="connsiteX1" fmla="*/ 208162 w 268150"/>
                    <a:gd name="connsiteY1" fmla="*/ 160214 h 221920"/>
                    <a:gd name="connsiteX2" fmla="*/ 65903 w 268150"/>
                    <a:gd name="connsiteY2" fmla="*/ 214127 h 221920"/>
                    <a:gd name="connsiteX3" fmla="*/ 4633 w 268150"/>
                    <a:gd name="connsiteY3" fmla="*/ 84584 h 221920"/>
                    <a:gd name="connsiteX4" fmla="*/ 107026 w 268150"/>
                    <a:gd name="connsiteY4" fmla="*/ 6003 h 221920"/>
                    <a:gd name="connsiteX5" fmla="*/ 169580 w 268150"/>
                    <a:gd name="connsiteY5" fmla="*/ 82590 h 221920"/>
                    <a:gd name="connsiteX6" fmla="*/ 103065 w 268150"/>
                    <a:gd name="connsiteY6" fmla="*/ 164407 h 221920"/>
                    <a:gd name="connsiteX7" fmla="*/ 52258 w 268150"/>
                    <a:gd name="connsiteY7" fmla="*/ 108397 h 221920"/>
                    <a:gd name="connsiteX8" fmla="*/ 87976 w 268150"/>
                    <a:gd name="connsiteY8" fmla="*/ 70297 h 221920"/>
                    <a:gd name="connsiteX9" fmla="*/ 137983 w 268150"/>
                    <a:gd name="connsiteY9" fmla="*/ 94109 h 221920"/>
                    <a:gd name="connsiteX10" fmla="*/ 104645 w 268150"/>
                    <a:gd name="connsiteY10" fmla="*/ 117922 h 221920"/>
                    <a:gd name="connsiteX0" fmla="*/ 268150 w 268150"/>
                    <a:gd name="connsiteY0" fmla="*/ 0 h 221920"/>
                    <a:gd name="connsiteX1" fmla="*/ 208162 w 268150"/>
                    <a:gd name="connsiteY1" fmla="*/ 160214 h 221920"/>
                    <a:gd name="connsiteX2" fmla="*/ 65903 w 268150"/>
                    <a:gd name="connsiteY2" fmla="*/ 214127 h 221920"/>
                    <a:gd name="connsiteX3" fmla="*/ 4633 w 268150"/>
                    <a:gd name="connsiteY3" fmla="*/ 84584 h 221920"/>
                    <a:gd name="connsiteX4" fmla="*/ 107026 w 268150"/>
                    <a:gd name="connsiteY4" fmla="*/ 6003 h 221920"/>
                    <a:gd name="connsiteX5" fmla="*/ 169580 w 268150"/>
                    <a:gd name="connsiteY5" fmla="*/ 82590 h 221920"/>
                    <a:gd name="connsiteX6" fmla="*/ 103065 w 268150"/>
                    <a:gd name="connsiteY6" fmla="*/ 164407 h 221920"/>
                    <a:gd name="connsiteX7" fmla="*/ 52258 w 268150"/>
                    <a:gd name="connsiteY7" fmla="*/ 108397 h 221920"/>
                    <a:gd name="connsiteX8" fmla="*/ 87976 w 268150"/>
                    <a:gd name="connsiteY8" fmla="*/ 70297 h 221920"/>
                    <a:gd name="connsiteX9" fmla="*/ 124657 w 268150"/>
                    <a:gd name="connsiteY9" fmla="*/ 86110 h 221920"/>
                    <a:gd name="connsiteX10" fmla="*/ 104645 w 268150"/>
                    <a:gd name="connsiteY10" fmla="*/ 117922 h 221920"/>
                    <a:gd name="connsiteX0" fmla="*/ 261488 w 261488"/>
                    <a:gd name="connsiteY0" fmla="*/ 0 h 227347"/>
                    <a:gd name="connsiteX1" fmla="*/ 208162 w 261488"/>
                    <a:gd name="connsiteY1" fmla="*/ 165547 h 227347"/>
                    <a:gd name="connsiteX2" fmla="*/ 65903 w 261488"/>
                    <a:gd name="connsiteY2" fmla="*/ 219460 h 227347"/>
                    <a:gd name="connsiteX3" fmla="*/ 4633 w 261488"/>
                    <a:gd name="connsiteY3" fmla="*/ 89917 h 227347"/>
                    <a:gd name="connsiteX4" fmla="*/ 107026 w 261488"/>
                    <a:gd name="connsiteY4" fmla="*/ 11336 h 227347"/>
                    <a:gd name="connsiteX5" fmla="*/ 169580 w 261488"/>
                    <a:gd name="connsiteY5" fmla="*/ 87923 h 227347"/>
                    <a:gd name="connsiteX6" fmla="*/ 103065 w 261488"/>
                    <a:gd name="connsiteY6" fmla="*/ 169740 h 227347"/>
                    <a:gd name="connsiteX7" fmla="*/ 52258 w 261488"/>
                    <a:gd name="connsiteY7" fmla="*/ 113730 h 227347"/>
                    <a:gd name="connsiteX8" fmla="*/ 87976 w 261488"/>
                    <a:gd name="connsiteY8" fmla="*/ 75630 h 227347"/>
                    <a:gd name="connsiteX9" fmla="*/ 124657 w 261488"/>
                    <a:gd name="connsiteY9" fmla="*/ 91443 h 227347"/>
                    <a:gd name="connsiteX10" fmla="*/ 104645 w 261488"/>
                    <a:gd name="connsiteY10" fmla="*/ 123255 h 227347"/>
                    <a:gd name="connsiteX0" fmla="*/ 260043 w 260043"/>
                    <a:gd name="connsiteY0" fmla="*/ 0 h 223122"/>
                    <a:gd name="connsiteX1" fmla="*/ 188950 w 260043"/>
                    <a:gd name="connsiteY1" fmla="*/ 170879 h 223122"/>
                    <a:gd name="connsiteX2" fmla="*/ 64458 w 260043"/>
                    <a:gd name="connsiteY2" fmla="*/ 219460 h 223122"/>
                    <a:gd name="connsiteX3" fmla="*/ 3188 w 260043"/>
                    <a:gd name="connsiteY3" fmla="*/ 89917 h 223122"/>
                    <a:gd name="connsiteX4" fmla="*/ 105581 w 260043"/>
                    <a:gd name="connsiteY4" fmla="*/ 11336 h 223122"/>
                    <a:gd name="connsiteX5" fmla="*/ 168135 w 260043"/>
                    <a:gd name="connsiteY5" fmla="*/ 87923 h 223122"/>
                    <a:gd name="connsiteX6" fmla="*/ 101620 w 260043"/>
                    <a:gd name="connsiteY6" fmla="*/ 169740 h 223122"/>
                    <a:gd name="connsiteX7" fmla="*/ 50813 w 260043"/>
                    <a:gd name="connsiteY7" fmla="*/ 113730 h 223122"/>
                    <a:gd name="connsiteX8" fmla="*/ 86531 w 260043"/>
                    <a:gd name="connsiteY8" fmla="*/ 75630 h 223122"/>
                    <a:gd name="connsiteX9" fmla="*/ 123212 w 260043"/>
                    <a:gd name="connsiteY9" fmla="*/ 91443 h 223122"/>
                    <a:gd name="connsiteX10" fmla="*/ 103200 w 260043"/>
                    <a:gd name="connsiteY10" fmla="*/ 123255 h 223122"/>
                    <a:gd name="connsiteX0" fmla="*/ 260043 w 260043"/>
                    <a:gd name="connsiteY0" fmla="*/ 0 h 224227"/>
                    <a:gd name="connsiteX1" fmla="*/ 188950 w 260043"/>
                    <a:gd name="connsiteY1" fmla="*/ 170879 h 224227"/>
                    <a:gd name="connsiteX2" fmla="*/ 64458 w 260043"/>
                    <a:gd name="connsiteY2" fmla="*/ 219460 h 224227"/>
                    <a:gd name="connsiteX3" fmla="*/ 3188 w 260043"/>
                    <a:gd name="connsiteY3" fmla="*/ 89917 h 224227"/>
                    <a:gd name="connsiteX4" fmla="*/ 105581 w 260043"/>
                    <a:gd name="connsiteY4" fmla="*/ 11336 h 224227"/>
                    <a:gd name="connsiteX5" fmla="*/ 168135 w 260043"/>
                    <a:gd name="connsiteY5" fmla="*/ 87923 h 224227"/>
                    <a:gd name="connsiteX6" fmla="*/ 101620 w 260043"/>
                    <a:gd name="connsiteY6" fmla="*/ 169740 h 224227"/>
                    <a:gd name="connsiteX7" fmla="*/ 50813 w 260043"/>
                    <a:gd name="connsiteY7" fmla="*/ 113730 h 224227"/>
                    <a:gd name="connsiteX8" fmla="*/ 86531 w 260043"/>
                    <a:gd name="connsiteY8" fmla="*/ 75630 h 224227"/>
                    <a:gd name="connsiteX9" fmla="*/ 123212 w 260043"/>
                    <a:gd name="connsiteY9" fmla="*/ 91443 h 224227"/>
                    <a:gd name="connsiteX10" fmla="*/ 103200 w 260043"/>
                    <a:gd name="connsiteY10" fmla="*/ 123255 h 224227"/>
                    <a:gd name="connsiteX0" fmla="*/ 260551 w 260551"/>
                    <a:gd name="connsiteY0" fmla="*/ 0 h 228725"/>
                    <a:gd name="connsiteX1" fmla="*/ 189458 w 260551"/>
                    <a:gd name="connsiteY1" fmla="*/ 170879 h 228725"/>
                    <a:gd name="connsiteX2" fmla="*/ 64966 w 260551"/>
                    <a:gd name="connsiteY2" fmla="*/ 219460 h 228725"/>
                    <a:gd name="connsiteX3" fmla="*/ 3696 w 260551"/>
                    <a:gd name="connsiteY3" fmla="*/ 89917 h 228725"/>
                    <a:gd name="connsiteX4" fmla="*/ 106089 w 260551"/>
                    <a:gd name="connsiteY4" fmla="*/ 11336 h 228725"/>
                    <a:gd name="connsiteX5" fmla="*/ 168643 w 260551"/>
                    <a:gd name="connsiteY5" fmla="*/ 87923 h 228725"/>
                    <a:gd name="connsiteX6" fmla="*/ 102128 w 260551"/>
                    <a:gd name="connsiteY6" fmla="*/ 169740 h 228725"/>
                    <a:gd name="connsiteX7" fmla="*/ 51321 w 260551"/>
                    <a:gd name="connsiteY7" fmla="*/ 113730 h 228725"/>
                    <a:gd name="connsiteX8" fmla="*/ 87039 w 260551"/>
                    <a:gd name="connsiteY8" fmla="*/ 75630 h 228725"/>
                    <a:gd name="connsiteX9" fmla="*/ 123720 w 260551"/>
                    <a:gd name="connsiteY9" fmla="*/ 91443 h 228725"/>
                    <a:gd name="connsiteX10" fmla="*/ 103708 w 26055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2898 w 261321"/>
                    <a:gd name="connsiteY6" fmla="*/ 169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2898 w 261321"/>
                    <a:gd name="connsiteY6" fmla="*/ 169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2898 w 261321"/>
                    <a:gd name="connsiteY6" fmla="*/ 169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0676 w 261321"/>
                    <a:gd name="connsiteY6" fmla="*/ 161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0676 w 261321"/>
                    <a:gd name="connsiteY6" fmla="*/ 161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0676 w 261321"/>
                    <a:gd name="connsiteY6" fmla="*/ 161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0676 w 261321"/>
                    <a:gd name="connsiteY6" fmla="*/ 161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61321 w 261321"/>
                    <a:gd name="connsiteY0" fmla="*/ 0 h 228725"/>
                    <a:gd name="connsiteX1" fmla="*/ 190228 w 261321"/>
                    <a:gd name="connsiteY1" fmla="*/ 170879 h 228725"/>
                    <a:gd name="connsiteX2" fmla="*/ 65736 w 261321"/>
                    <a:gd name="connsiteY2" fmla="*/ 219460 h 228725"/>
                    <a:gd name="connsiteX3" fmla="*/ 4466 w 261321"/>
                    <a:gd name="connsiteY3" fmla="*/ 89917 h 228725"/>
                    <a:gd name="connsiteX4" fmla="*/ 106859 w 261321"/>
                    <a:gd name="connsiteY4" fmla="*/ 11336 h 228725"/>
                    <a:gd name="connsiteX5" fmla="*/ 169413 w 261321"/>
                    <a:gd name="connsiteY5" fmla="*/ 87923 h 228725"/>
                    <a:gd name="connsiteX6" fmla="*/ 100676 w 261321"/>
                    <a:gd name="connsiteY6" fmla="*/ 161740 h 228725"/>
                    <a:gd name="connsiteX7" fmla="*/ 52091 w 261321"/>
                    <a:gd name="connsiteY7" fmla="*/ 113730 h 228725"/>
                    <a:gd name="connsiteX8" fmla="*/ 87809 w 261321"/>
                    <a:gd name="connsiteY8" fmla="*/ 75630 h 228725"/>
                    <a:gd name="connsiteX9" fmla="*/ 124490 w 261321"/>
                    <a:gd name="connsiteY9" fmla="*/ 91443 h 228725"/>
                    <a:gd name="connsiteX10" fmla="*/ 104478 w 261321"/>
                    <a:gd name="connsiteY10" fmla="*/ 123255 h 228725"/>
                    <a:gd name="connsiteX0" fmla="*/ 257621 w 257621"/>
                    <a:gd name="connsiteY0" fmla="*/ 0 h 228725"/>
                    <a:gd name="connsiteX1" fmla="*/ 186528 w 257621"/>
                    <a:gd name="connsiteY1" fmla="*/ 170879 h 228725"/>
                    <a:gd name="connsiteX2" fmla="*/ 62036 w 257621"/>
                    <a:gd name="connsiteY2" fmla="*/ 219460 h 228725"/>
                    <a:gd name="connsiteX3" fmla="*/ 766 w 257621"/>
                    <a:gd name="connsiteY3" fmla="*/ 89917 h 228725"/>
                    <a:gd name="connsiteX4" fmla="*/ 96496 w 257621"/>
                    <a:gd name="connsiteY4" fmla="*/ 19334 h 228725"/>
                    <a:gd name="connsiteX5" fmla="*/ 165713 w 257621"/>
                    <a:gd name="connsiteY5" fmla="*/ 87923 h 228725"/>
                    <a:gd name="connsiteX6" fmla="*/ 96976 w 257621"/>
                    <a:gd name="connsiteY6" fmla="*/ 161740 h 228725"/>
                    <a:gd name="connsiteX7" fmla="*/ 48391 w 257621"/>
                    <a:gd name="connsiteY7" fmla="*/ 113730 h 228725"/>
                    <a:gd name="connsiteX8" fmla="*/ 84109 w 257621"/>
                    <a:gd name="connsiteY8" fmla="*/ 75630 h 228725"/>
                    <a:gd name="connsiteX9" fmla="*/ 120790 w 257621"/>
                    <a:gd name="connsiteY9" fmla="*/ 91443 h 228725"/>
                    <a:gd name="connsiteX10" fmla="*/ 100778 w 257621"/>
                    <a:gd name="connsiteY10" fmla="*/ 123255 h 228725"/>
                    <a:gd name="connsiteX0" fmla="*/ 257621 w 257621"/>
                    <a:gd name="connsiteY0" fmla="*/ 0 h 228725"/>
                    <a:gd name="connsiteX1" fmla="*/ 186528 w 257621"/>
                    <a:gd name="connsiteY1" fmla="*/ 170879 h 228725"/>
                    <a:gd name="connsiteX2" fmla="*/ 62036 w 257621"/>
                    <a:gd name="connsiteY2" fmla="*/ 219460 h 228725"/>
                    <a:gd name="connsiteX3" fmla="*/ 766 w 257621"/>
                    <a:gd name="connsiteY3" fmla="*/ 89917 h 228725"/>
                    <a:gd name="connsiteX4" fmla="*/ 96496 w 257621"/>
                    <a:gd name="connsiteY4" fmla="*/ 19334 h 228725"/>
                    <a:gd name="connsiteX5" fmla="*/ 165713 w 257621"/>
                    <a:gd name="connsiteY5" fmla="*/ 87923 h 228725"/>
                    <a:gd name="connsiteX6" fmla="*/ 96976 w 257621"/>
                    <a:gd name="connsiteY6" fmla="*/ 161740 h 228725"/>
                    <a:gd name="connsiteX7" fmla="*/ 48391 w 257621"/>
                    <a:gd name="connsiteY7" fmla="*/ 113730 h 228725"/>
                    <a:gd name="connsiteX8" fmla="*/ 84109 w 257621"/>
                    <a:gd name="connsiteY8" fmla="*/ 75630 h 228725"/>
                    <a:gd name="connsiteX9" fmla="*/ 120790 w 257621"/>
                    <a:gd name="connsiteY9" fmla="*/ 91443 h 228725"/>
                    <a:gd name="connsiteX10" fmla="*/ 100778 w 257621"/>
                    <a:gd name="connsiteY10" fmla="*/ 123255 h 228725"/>
                    <a:gd name="connsiteX0" fmla="*/ 260933 w 260933"/>
                    <a:gd name="connsiteY0" fmla="*/ 0 h 228725"/>
                    <a:gd name="connsiteX1" fmla="*/ 189840 w 260933"/>
                    <a:gd name="connsiteY1" fmla="*/ 170879 h 228725"/>
                    <a:gd name="connsiteX2" fmla="*/ 65348 w 260933"/>
                    <a:gd name="connsiteY2" fmla="*/ 219460 h 228725"/>
                    <a:gd name="connsiteX3" fmla="*/ 4078 w 260933"/>
                    <a:gd name="connsiteY3" fmla="*/ 89917 h 228725"/>
                    <a:gd name="connsiteX4" fmla="*/ 99808 w 260933"/>
                    <a:gd name="connsiteY4" fmla="*/ 19334 h 228725"/>
                    <a:gd name="connsiteX5" fmla="*/ 169025 w 260933"/>
                    <a:gd name="connsiteY5" fmla="*/ 87923 h 228725"/>
                    <a:gd name="connsiteX6" fmla="*/ 100288 w 260933"/>
                    <a:gd name="connsiteY6" fmla="*/ 161740 h 228725"/>
                    <a:gd name="connsiteX7" fmla="*/ 51703 w 260933"/>
                    <a:gd name="connsiteY7" fmla="*/ 113730 h 228725"/>
                    <a:gd name="connsiteX8" fmla="*/ 87421 w 260933"/>
                    <a:gd name="connsiteY8" fmla="*/ 75630 h 228725"/>
                    <a:gd name="connsiteX9" fmla="*/ 124102 w 260933"/>
                    <a:gd name="connsiteY9" fmla="*/ 91443 h 228725"/>
                    <a:gd name="connsiteX10" fmla="*/ 104090 w 260933"/>
                    <a:gd name="connsiteY10" fmla="*/ 123255 h 228725"/>
                    <a:gd name="connsiteX0" fmla="*/ 261442 w 261442"/>
                    <a:gd name="connsiteY0" fmla="*/ 0 h 225334"/>
                    <a:gd name="connsiteX1" fmla="*/ 190349 w 261442"/>
                    <a:gd name="connsiteY1" fmla="*/ 170879 h 225334"/>
                    <a:gd name="connsiteX2" fmla="*/ 65857 w 261442"/>
                    <a:gd name="connsiteY2" fmla="*/ 219460 h 225334"/>
                    <a:gd name="connsiteX3" fmla="*/ 4587 w 261442"/>
                    <a:gd name="connsiteY3" fmla="*/ 89917 h 225334"/>
                    <a:gd name="connsiteX4" fmla="*/ 100317 w 261442"/>
                    <a:gd name="connsiteY4" fmla="*/ 19334 h 225334"/>
                    <a:gd name="connsiteX5" fmla="*/ 169534 w 261442"/>
                    <a:gd name="connsiteY5" fmla="*/ 87923 h 225334"/>
                    <a:gd name="connsiteX6" fmla="*/ 100797 w 261442"/>
                    <a:gd name="connsiteY6" fmla="*/ 161740 h 225334"/>
                    <a:gd name="connsiteX7" fmla="*/ 52212 w 261442"/>
                    <a:gd name="connsiteY7" fmla="*/ 113730 h 225334"/>
                    <a:gd name="connsiteX8" fmla="*/ 87930 w 261442"/>
                    <a:gd name="connsiteY8" fmla="*/ 75630 h 225334"/>
                    <a:gd name="connsiteX9" fmla="*/ 124611 w 261442"/>
                    <a:gd name="connsiteY9" fmla="*/ 91443 h 225334"/>
                    <a:gd name="connsiteX10" fmla="*/ 104599 w 261442"/>
                    <a:gd name="connsiteY10" fmla="*/ 123255 h 22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442" h="225334">
                      <a:moveTo>
                        <a:pt x="261442" y="0"/>
                      </a:moveTo>
                      <a:cubicBezTo>
                        <a:pt x="246368" y="82735"/>
                        <a:pt x="222946" y="123637"/>
                        <a:pt x="190349" y="170879"/>
                      </a:cubicBezTo>
                      <a:cubicBezTo>
                        <a:pt x="157752" y="218121"/>
                        <a:pt x="112364" y="235620"/>
                        <a:pt x="65857" y="219460"/>
                      </a:cubicBezTo>
                      <a:cubicBezTo>
                        <a:pt x="19350" y="203300"/>
                        <a:pt x="-12261" y="144602"/>
                        <a:pt x="4587" y="89917"/>
                      </a:cubicBezTo>
                      <a:cubicBezTo>
                        <a:pt x="21435" y="35232"/>
                        <a:pt x="55059" y="14334"/>
                        <a:pt x="100317" y="19334"/>
                      </a:cubicBezTo>
                      <a:cubicBezTo>
                        <a:pt x="145575" y="24334"/>
                        <a:pt x="169454" y="64189"/>
                        <a:pt x="169534" y="87923"/>
                      </a:cubicBezTo>
                      <a:cubicBezTo>
                        <a:pt x="169614" y="111657"/>
                        <a:pt x="127014" y="160105"/>
                        <a:pt x="100797" y="161740"/>
                      </a:cubicBezTo>
                      <a:cubicBezTo>
                        <a:pt x="74580" y="163375"/>
                        <a:pt x="52135" y="141415"/>
                        <a:pt x="52212" y="113730"/>
                      </a:cubicBezTo>
                      <a:cubicBezTo>
                        <a:pt x="52289" y="86045"/>
                        <a:pt x="75864" y="79344"/>
                        <a:pt x="87930" y="75630"/>
                      </a:cubicBezTo>
                      <a:cubicBezTo>
                        <a:pt x="99996" y="71916"/>
                        <a:pt x="115405" y="68362"/>
                        <a:pt x="124611" y="91443"/>
                      </a:cubicBezTo>
                      <a:cubicBezTo>
                        <a:pt x="133817" y="114524"/>
                        <a:pt x="115712" y="115317"/>
                        <a:pt x="104599" y="123255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37F3A5-20AD-CE21-DAEE-B3EF7146223D}"/>
                  </a:ext>
                </a:extLst>
              </p:cNvPr>
              <p:cNvSpPr/>
              <p:nvPr/>
            </p:nvSpPr>
            <p:spPr bwMode="auto">
              <a:xfrm>
                <a:off x="4729886" y="3126025"/>
                <a:ext cx="785092" cy="420269"/>
              </a:xfrm>
              <a:custGeom>
                <a:avLst/>
                <a:gdLst>
                  <a:gd name="connsiteX0" fmla="*/ 715970 w 717651"/>
                  <a:gd name="connsiteY0" fmla="*/ 377376 h 390409"/>
                  <a:gd name="connsiteX1" fmla="*/ 275438 w 717651"/>
                  <a:gd name="connsiteY1" fmla="*/ 163064 h 390409"/>
                  <a:gd name="connsiteX2" fmla="*/ 18263 w 717651"/>
                  <a:gd name="connsiteY2" fmla="*/ 1139 h 390409"/>
                  <a:gd name="connsiteX3" fmla="*/ 27788 w 717651"/>
                  <a:gd name="connsiteY3" fmla="*/ 91626 h 390409"/>
                  <a:gd name="connsiteX4" fmla="*/ 82557 w 717651"/>
                  <a:gd name="connsiteY4" fmla="*/ 105914 h 390409"/>
                  <a:gd name="connsiteX5" fmla="*/ 413551 w 717651"/>
                  <a:gd name="connsiteY5" fmla="*/ 334514 h 390409"/>
                  <a:gd name="connsiteX6" fmla="*/ 715970 w 717651"/>
                  <a:gd name="connsiteY6" fmla="*/ 377376 h 390409"/>
                  <a:gd name="connsiteX0" fmla="*/ 724787 w 724824"/>
                  <a:gd name="connsiteY0" fmla="*/ 380829 h 387198"/>
                  <a:gd name="connsiteX1" fmla="*/ 403318 w 724824"/>
                  <a:gd name="connsiteY1" fmla="*/ 257004 h 387198"/>
                  <a:gd name="connsiteX2" fmla="*/ 27080 w 724824"/>
                  <a:gd name="connsiteY2" fmla="*/ 4592 h 387198"/>
                  <a:gd name="connsiteX3" fmla="*/ 36605 w 724824"/>
                  <a:gd name="connsiteY3" fmla="*/ 95079 h 387198"/>
                  <a:gd name="connsiteX4" fmla="*/ 91374 w 724824"/>
                  <a:gd name="connsiteY4" fmla="*/ 109367 h 387198"/>
                  <a:gd name="connsiteX5" fmla="*/ 422368 w 724824"/>
                  <a:gd name="connsiteY5" fmla="*/ 337967 h 387198"/>
                  <a:gd name="connsiteX6" fmla="*/ 724787 w 724824"/>
                  <a:gd name="connsiteY6" fmla="*/ 380829 h 387198"/>
                  <a:gd name="connsiteX0" fmla="*/ 724787 w 724824"/>
                  <a:gd name="connsiteY0" fmla="*/ 380829 h 387198"/>
                  <a:gd name="connsiteX1" fmla="*/ 403318 w 724824"/>
                  <a:gd name="connsiteY1" fmla="*/ 257004 h 387198"/>
                  <a:gd name="connsiteX2" fmla="*/ 27080 w 724824"/>
                  <a:gd name="connsiteY2" fmla="*/ 4592 h 387198"/>
                  <a:gd name="connsiteX3" fmla="*/ 36605 w 724824"/>
                  <a:gd name="connsiteY3" fmla="*/ 95079 h 387198"/>
                  <a:gd name="connsiteX4" fmla="*/ 91374 w 724824"/>
                  <a:gd name="connsiteY4" fmla="*/ 109367 h 387198"/>
                  <a:gd name="connsiteX5" fmla="*/ 422368 w 724824"/>
                  <a:gd name="connsiteY5" fmla="*/ 337967 h 387198"/>
                  <a:gd name="connsiteX6" fmla="*/ 724787 w 724824"/>
                  <a:gd name="connsiteY6" fmla="*/ 380829 h 387198"/>
                  <a:gd name="connsiteX0" fmla="*/ 724787 w 724827"/>
                  <a:gd name="connsiteY0" fmla="*/ 380829 h 387198"/>
                  <a:gd name="connsiteX1" fmla="*/ 403318 w 724827"/>
                  <a:gd name="connsiteY1" fmla="*/ 257004 h 387198"/>
                  <a:gd name="connsiteX2" fmla="*/ 27080 w 724827"/>
                  <a:gd name="connsiteY2" fmla="*/ 4592 h 387198"/>
                  <a:gd name="connsiteX3" fmla="*/ 36605 w 724827"/>
                  <a:gd name="connsiteY3" fmla="*/ 95079 h 387198"/>
                  <a:gd name="connsiteX4" fmla="*/ 91374 w 724827"/>
                  <a:gd name="connsiteY4" fmla="*/ 109367 h 387198"/>
                  <a:gd name="connsiteX5" fmla="*/ 422368 w 724827"/>
                  <a:gd name="connsiteY5" fmla="*/ 337967 h 387198"/>
                  <a:gd name="connsiteX6" fmla="*/ 724787 w 724827"/>
                  <a:gd name="connsiteY6" fmla="*/ 380829 h 387198"/>
                  <a:gd name="connsiteX0" fmla="*/ 724787 w 724789"/>
                  <a:gd name="connsiteY0" fmla="*/ 380829 h 382006"/>
                  <a:gd name="connsiteX1" fmla="*/ 403318 w 724789"/>
                  <a:gd name="connsiteY1" fmla="*/ 257004 h 382006"/>
                  <a:gd name="connsiteX2" fmla="*/ 27080 w 724789"/>
                  <a:gd name="connsiteY2" fmla="*/ 4592 h 382006"/>
                  <a:gd name="connsiteX3" fmla="*/ 36605 w 724789"/>
                  <a:gd name="connsiteY3" fmla="*/ 95079 h 382006"/>
                  <a:gd name="connsiteX4" fmla="*/ 91374 w 724789"/>
                  <a:gd name="connsiteY4" fmla="*/ 109367 h 382006"/>
                  <a:gd name="connsiteX5" fmla="*/ 398556 w 724789"/>
                  <a:gd name="connsiteY5" fmla="*/ 304629 h 382006"/>
                  <a:gd name="connsiteX6" fmla="*/ 724787 w 724789"/>
                  <a:gd name="connsiteY6" fmla="*/ 380829 h 382006"/>
                  <a:gd name="connsiteX0" fmla="*/ 777175 w 777176"/>
                  <a:gd name="connsiteY0" fmla="*/ 418929 h 419543"/>
                  <a:gd name="connsiteX1" fmla="*/ 403318 w 777176"/>
                  <a:gd name="connsiteY1" fmla="*/ 257004 h 419543"/>
                  <a:gd name="connsiteX2" fmla="*/ 27080 w 777176"/>
                  <a:gd name="connsiteY2" fmla="*/ 4592 h 419543"/>
                  <a:gd name="connsiteX3" fmla="*/ 36605 w 777176"/>
                  <a:gd name="connsiteY3" fmla="*/ 95079 h 419543"/>
                  <a:gd name="connsiteX4" fmla="*/ 91374 w 777176"/>
                  <a:gd name="connsiteY4" fmla="*/ 109367 h 419543"/>
                  <a:gd name="connsiteX5" fmla="*/ 398556 w 777176"/>
                  <a:gd name="connsiteY5" fmla="*/ 304629 h 419543"/>
                  <a:gd name="connsiteX6" fmla="*/ 777175 w 777176"/>
                  <a:gd name="connsiteY6" fmla="*/ 418929 h 419543"/>
                  <a:gd name="connsiteX0" fmla="*/ 781161 w 781162"/>
                  <a:gd name="connsiteY0" fmla="*/ 419206 h 419820"/>
                  <a:gd name="connsiteX1" fmla="*/ 407304 w 781162"/>
                  <a:gd name="connsiteY1" fmla="*/ 257281 h 419820"/>
                  <a:gd name="connsiteX2" fmla="*/ 31066 w 781162"/>
                  <a:gd name="connsiteY2" fmla="*/ 4869 h 419820"/>
                  <a:gd name="connsiteX3" fmla="*/ 40591 w 781162"/>
                  <a:gd name="connsiteY3" fmla="*/ 95356 h 419820"/>
                  <a:gd name="connsiteX4" fmla="*/ 95360 w 781162"/>
                  <a:gd name="connsiteY4" fmla="*/ 109644 h 419820"/>
                  <a:gd name="connsiteX5" fmla="*/ 402542 w 781162"/>
                  <a:gd name="connsiteY5" fmla="*/ 304906 h 419820"/>
                  <a:gd name="connsiteX6" fmla="*/ 781161 w 781162"/>
                  <a:gd name="connsiteY6" fmla="*/ 419206 h 419820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5092" h="420269">
                    <a:moveTo>
                      <a:pt x="785091" y="419655"/>
                    </a:moveTo>
                    <a:cubicBezTo>
                      <a:pt x="785885" y="411718"/>
                      <a:pt x="536250" y="326786"/>
                      <a:pt x="411234" y="257730"/>
                    </a:cubicBezTo>
                    <a:cubicBezTo>
                      <a:pt x="286218" y="188674"/>
                      <a:pt x="107227" y="33099"/>
                      <a:pt x="34996" y="5318"/>
                    </a:cubicBezTo>
                    <a:cubicBezTo>
                      <a:pt x="-27710" y="-22463"/>
                      <a:pt x="7612" y="66437"/>
                      <a:pt x="34996" y="91043"/>
                    </a:cubicBezTo>
                    <a:cubicBezTo>
                      <a:pt x="62380" y="115649"/>
                      <a:pt x="61190" y="107712"/>
                      <a:pt x="99290" y="110093"/>
                    </a:cubicBezTo>
                    <a:cubicBezTo>
                      <a:pt x="163584" y="150574"/>
                      <a:pt x="292172" y="253761"/>
                      <a:pt x="406472" y="305355"/>
                    </a:cubicBezTo>
                    <a:cubicBezTo>
                      <a:pt x="520772" y="356949"/>
                      <a:pt x="784297" y="427592"/>
                      <a:pt x="785091" y="4196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DCBF5439-3AC5-BED7-94E0-2754421B5A9B}"/>
                  </a:ext>
                </a:extLst>
              </p:cNvPr>
              <p:cNvSpPr/>
              <p:nvPr/>
            </p:nvSpPr>
            <p:spPr bwMode="auto">
              <a:xfrm rot="6300000">
                <a:off x="5238707" y="3014111"/>
                <a:ext cx="724353" cy="73934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24582 w 655241"/>
                  <a:gd name="connsiteY12" fmla="*/ 666551 h 666551"/>
                  <a:gd name="connsiteX13" fmla="*/ 198610 w 655241"/>
                  <a:gd name="connsiteY13" fmla="*/ 400443 h 666551"/>
                  <a:gd name="connsiteX14" fmla="*/ 196241 w 655241"/>
                  <a:gd name="connsiteY14" fmla="*/ 366494 h 666551"/>
                  <a:gd name="connsiteX15" fmla="*/ 193723 w 655241"/>
                  <a:gd name="connsiteY15" fmla="*/ 368611 h 666551"/>
                  <a:gd name="connsiteX16" fmla="*/ 0 w 655241"/>
                  <a:gd name="connsiteY16" fmla="*/ 33073 h 666551"/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7766 w 655241"/>
                  <a:gd name="connsiteY10" fmla="*/ 656776 h 666551"/>
                  <a:gd name="connsiteX11" fmla="*/ 424582 w 655241"/>
                  <a:gd name="connsiteY11" fmla="*/ 666551 h 666551"/>
                  <a:gd name="connsiteX12" fmla="*/ 198610 w 655241"/>
                  <a:gd name="connsiteY12" fmla="*/ 400443 h 666551"/>
                  <a:gd name="connsiteX13" fmla="*/ 196241 w 655241"/>
                  <a:gd name="connsiteY13" fmla="*/ 366494 h 666551"/>
                  <a:gd name="connsiteX14" fmla="*/ 193723 w 655241"/>
                  <a:gd name="connsiteY14" fmla="*/ 368611 h 666551"/>
                  <a:gd name="connsiteX15" fmla="*/ 0 w 655241"/>
                  <a:gd name="connsiteY15" fmla="*/ 33073 h 666551"/>
                  <a:gd name="connsiteX0" fmla="*/ 0 w 655241"/>
                  <a:gd name="connsiteY0" fmla="*/ 33073 h 666745"/>
                  <a:gd name="connsiteX1" fmla="*/ 235307 w 655241"/>
                  <a:gd name="connsiteY1" fmla="*/ 33839 h 666745"/>
                  <a:gd name="connsiteX2" fmla="*/ 277220 w 655241"/>
                  <a:gd name="connsiteY2" fmla="*/ 78855 h 666745"/>
                  <a:gd name="connsiteX3" fmla="*/ 295619 w 655241"/>
                  <a:gd name="connsiteY3" fmla="*/ 56921 h 666745"/>
                  <a:gd name="connsiteX4" fmla="*/ 424582 w 655241"/>
                  <a:gd name="connsiteY4" fmla="*/ 3 h 666745"/>
                  <a:gd name="connsiteX5" fmla="*/ 655241 w 655241"/>
                  <a:gd name="connsiteY5" fmla="*/ 333277 h 666745"/>
                  <a:gd name="connsiteX6" fmla="*/ 514365 w 655241"/>
                  <a:gd name="connsiteY6" fmla="*/ 640361 h 666745"/>
                  <a:gd name="connsiteX7" fmla="*/ 498734 w 655241"/>
                  <a:gd name="connsiteY7" fmla="*/ 647372 h 666745"/>
                  <a:gd name="connsiteX8" fmla="*/ 498127 w 655241"/>
                  <a:gd name="connsiteY8" fmla="*/ 610711 h 666745"/>
                  <a:gd name="connsiteX9" fmla="*/ 522231 w 655241"/>
                  <a:gd name="connsiteY9" fmla="*/ 271557 h 666745"/>
                  <a:gd name="connsiteX10" fmla="*/ 446753 w 655241"/>
                  <a:gd name="connsiteY10" fmla="*/ 366260 h 666745"/>
                  <a:gd name="connsiteX11" fmla="*/ 424582 w 655241"/>
                  <a:gd name="connsiteY11" fmla="*/ 666551 h 666745"/>
                  <a:gd name="connsiteX12" fmla="*/ 198610 w 655241"/>
                  <a:gd name="connsiteY12" fmla="*/ 400443 h 666745"/>
                  <a:gd name="connsiteX13" fmla="*/ 196241 w 655241"/>
                  <a:gd name="connsiteY13" fmla="*/ 366494 h 666745"/>
                  <a:gd name="connsiteX14" fmla="*/ 193723 w 655241"/>
                  <a:gd name="connsiteY14" fmla="*/ 368611 h 666745"/>
                  <a:gd name="connsiteX15" fmla="*/ 0 w 655241"/>
                  <a:gd name="connsiteY15" fmla="*/ 33073 h 666745"/>
                  <a:gd name="connsiteX0" fmla="*/ 0 w 655241"/>
                  <a:gd name="connsiteY0" fmla="*/ 33073 h 668799"/>
                  <a:gd name="connsiteX1" fmla="*/ 235307 w 655241"/>
                  <a:gd name="connsiteY1" fmla="*/ 33839 h 668799"/>
                  <a:gd name="connsiteX2" fmla="*/ 277220 w 655241"/>
                  <a:gd name="connsiteY2" fmla="*/ 78855 h 668799"/>
                  <a:gd name="connsiteX3" fmla="*/ 295619 w 655241"/>
                  <a:gd name="connsiteY3" fmla="*/ 56921 h 668799"/>
                  <a:gd name="connsiteX4" fmla="*/ 424582 w 655241"/>
                  <a:gd name="connsiteY4" fmla="*/ 3 h 668799"/>
                  <a:gd name="connsiteX5" fmla="*/ 655241 w 655241"/>
                  <a:gd name="connsiteY5" fmla="*/ 333277 h 668799"/>
                  <a:gd name="connsiteX6" fmla="*/ 514365 w 655241"/>
                  <a:gd name="connsiteY6" fmla="*/ 640361 h 668799"/>
                  <a:gd name="connsiteX7" fmla="*/ 498734 w 655241"/>
                  <a:gd name="connsiteY7" fmla="*/ 647372 h 668799"/>
                  <a:gd name="connsiteX8" fmla="*/ 498127 w 655241"/>
                  <a:gd name="connsiteY8" fmla="*/ 610711 h 668799"/>
                  <a:gd name="connsiteX9" fmla="*/ 522231 w 655241"/>
                  <a:gd name="connsiteY9" fmla="*/ 271557 h 668799"/>
                  <a:gd name="connsiteX10" fmla="*/ 424582 w 655241"/>
                  <a:gd name="connsiteY10" fmla="*/ 666551 h 668799"/>
                  <a:gd name="connsiteX11" fmla="*/ 198610 w 655241"/>
                  <a:gd name="connsiteY11" fmla="*/ 400443 h 668799"/>
                  <a:gd name="connsiteX12" fmla="*/ 196241 w 655241"/>
                  <a:gd name="connsiteY12" fmla="*/ 366494 h 668799"/>
                  <a:gd name="connsiteX13" fmla="*/ 193723 w 655241"/>
                  <a:gd name="connsiteY13" fmla="*/ 368611 h 668799"/>
                  <a:gd name="connsiteX14" fmla="*/ 0 w 655241"/>
                  <a:gd name="connsiteY14" fmla="*/ 33073 h 668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5241" h="668799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cubicBezTo>
                      <a:pt x="498532" y="635152"/>
                      <a:pt x="498329" y="622931"/>
                      <a:pt x="498127" y="610711"/>
                    </a:cubicBez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509973" y="280864"/>
                      <a:pt x="478519" y="645070"/>
                      <a:pt x="424582" y="666551"/>
                    </a:cubicBezTo>
                    <a:cubicBezTo>
                      <a:pt x="370645" y="688032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EB6D78C7-67F7-2D87-1697-34ACCE48B493}"/>
                  </a:ext>
                </a:extLst>
              </p:cNvPr>
              <p:cNvSpPr/>
              <p:nvPr/>
            </p:nvSpPr>
            <p:spPr bwMode="auto">
              <a:xfrm rot="900000">
                <a:off x="5466958" y="3152132"/>
                <a:ext cx="230899" cy="230898"/>
              </a:xfrm>
              <a:prstGeom prst="ellipse">
                <a:avLst/>
              </a:pr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F551FFE-8658-F41A-68E6-1630C69E77DA}"/>
                  </a:ext>
                </a:extLst>
              </p:cNvPr>
              <p:cNvSpPr/>
              <p:nvPr/>
            </p:nvSpPr>
            <p:spPr bwMode="auto">
              <a:xfrm rot="900000">
                <a:off x="5511365" y="3181356"/>
                <a:ext cx="114735" cy="114735"/>
              </a:xfrm>
              <a:prstGeom prst="ellipse">
                <a:avLst/>
              </a:pr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B6BA7F24-F7AB-4974-C25B-294950215276}"/>
                  </a:ext>
                </a:extLst>
              </p:cNvPr>
              <p:cNvSpPr/>
              <p:nvPr/>
            </p:nvSpPr>
            <p:spPr bwMode="auto">
              <a:xfrm rot="900000">
                <a:off x="5544464" y="3209340"/>
                <a:ext cx="50542" cy="50542"/>
              </a:xfrm>
              <a:prstGeom prst="ellipse">
                <a:avLst/>
              </a:prstGeom>
              <a:solidFill>
                <a:schemeClr val="tx1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FC86F98F-DB03-9E89-02C3-D609C884D0A8}"/>
                </a:ext>
              </a:extLst>
            </p:cNvPr>
            <p:cNvGrpSpPr/>
            <p:nvPr/>
          </p:nvGrpSpPr>
          <p:grpSpPr>
            <a:xfrm>
              <a:off x="6696827" y="1702800"/>
              <a:ext cx="90010" cy="76627"/>
              <a:chOff x="6708195" y="951102"/>
              <a:chExt cx="202612" cy="172486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80F1214-1B4D-479D-B57D-0C2F8549C8C6}"/>
                  </a:ext>
                </a:extLst>
              </p:cNvPr>
              <p:cNvSpPr/>
              <p:nvPr/>
            </p:nvSpPr>
            <p:spPr bwMode="auto">
              <a:xfrm>
                <a:off x="6762222" y="953374"/>
                <a:ext cx="90010" cy="1225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53">
                <a:extLst>
                  <a:ext uri="{FF2B5EF4-FFF2-40B4-BE49-F238E27FC236}">
                    <a16:creationId xmlns:a16="http://schemas.microsoft.com/office/drawing/2014/main" id="{1024D202-23E0-159A-94DE-C7537F354211}"/>
                  </a:ext>
                </a:extLst>
              </p:cNvPr>
              <p:cNvSpPr/>
              <p:nvPr/>
            </p:nvSpPr>
            <p:spPr bwMode="auto">
              <a:xfrm>
                <a:off x="6708195" y="998730"/>
                <a:ext cx="95456" cy="124858"/>
              </a:xfrm>
              <a:custGeom>
                <a:avLst/>
                <a:gdLst>
                  <a:gd name="connsiteX0" fmla="*/ 0 w 90010"/>
                  <a:gd name="connsiteY0" fmla="*/ 61293 h 122586"/>
                  <a:gd name="connsiteX1" fmla="*/ 45005 w 90010"/>
                  <a:gd name="connsiteY1" fmla="*/ 0 h 122586"/>
                  <a:gd name="connsiteX2" fmla="*/ 90010 w 90010"/>
                  <a:gd name="connsiteY2" fmla="*/ 61293 h 122586"/>
                  <a:gd name="connsiteX3" fmla="*/ 45005 w 90010"/>
                  <a:gd name="connsiteY3" fmla="*/ 122586 h 122586"/>
                  <a:gd name="connsiteX4" fmla="*/ 0 w 90010"/>
                  <a:gd name="connsiteY4" fmla="*/ 61293 h 122586"/>
                  <a:gd name="connsiteX0" fmla="*/ 675 w 93022"/>
                  <a:gd name="connsiteY0" fmla="*/ 104156 h 165449"/>
                  <a:gd name="connsiteX1" fmla="*/ 76636 w 93022"/>
                  <a:gd name="connsiteY1" fmla="*/ 0 h 165449"/>
                  <a:gd name="connsiteX2" fmla="*/ 90685 w 93022"/>
                  <a:gd name="connsiteY2" fmla="*/ 104156 h 165449"/>
                  <a:gd name="connsiteX3" fmla="*/ 45680 w 93022"/>
                  <a:gd name="connsiteY3" fmla="*/ 165449 h 165449"/>
                  <a:gd name="connsiteX4" fmla="*/ 675 w 93022"/>
                  <a:gd name="connsiteY4" fmla="*/ 104156 h 1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022" h="165449">
                    <a:moveTo>
                      <a:pt x="675" y="104156"/>
                    </a:moveTo>
                    <a:cubicBezTo>
                      <a:pt x="5834" y="76581"/>
                      <a:pt x="51780" y="0"/>
                      <a:pt x="76636" y="0"/>
                    </a:cubicBezTo>
                    <a:cubicBezTo>
                      <a:pt x="101492" y="0"/>
                      <a:pt x="90685" y="70305"/>
                      <a:pt x="90685" y="104156"/>
                    </a:cubicBezTo>
                    <a:cubicBezTo>
                      <a:pt x="90685" y="138007"/>
                      <a:pt x="70536" y="165449"/>
                      <a:pt x="45680" y="165449"/>
                    </a:cubicBezTo>
                    <a:cubicBezTo>
                      <a:pt x="20824" y="165449"/>
                      <a:pt x="-4484" y="131731"/>
                      <a:pt x="675" y="10415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53">
                <a:extLst>
                  <a:ext uri="{FF2B5EF4-FFF2-40B4-BE49-F238E27FC236}">
                    <a16:creationId xmlns:a16="http://schemas.microsoft.com/office/drawing/2014/main" id="{0FBD99D7-B02F-B354-88FD-37296B051D8F}"/>
                  </a:ext>
                </a:extLst>
              </p:cNvPr>
              <p:cNvSpPr/>
              <p:nvPr/>
            </p:nvSpPr>
            <p:spPr bwMode="auto">
              <a:xfrm flipH="1">
                <a:off x="6815351" y="998730"/>
                <a:ext cx="95456" cy="124858"/>
              </a:xfrm>
              <a:custGeom>
                <a:avLst/>
                <a:gdLst>
                  <a:gd name="connsiteX0" fmla="*/ 0 w 90010"/>
                  <a:gd name="connsiteY0" fmla="*/ 61293 h 122586"/>
                  <a:gd name="connsiteX1" fmla="*/ 45005 w 90010"/>
                  <a:gd name="connsiteY1" fmla="*/ 0 h 122586"/>
                  <a:gd name="connsiteX2" fmla="*/ 90010 w 90010"/>
                  <a:gd name="connsiteY2" fmla="*/ 61293 h 122586"/>
                  <a:gd name="connsiteX3" fmla="*/ 45005 w 90010"/>
                  <a:gd name="connsiteY3" fmla="*/ 122586 h 122586"/>
                  <a:gd name="connsiteX4" fmla="*/ 0 w 90010"/>
                  <a:gd name="connsiteY4" fmla="*/ 61293 h 122586"/>
                  <a:gd name="connsiteX0" fmla="*/ 675 w 93022"/>
                  <a:gd name="connsiteY0" fmla="*/ 104156 h 165449"/>
                  <a:gd name="connsiteX1" fmla="*/ 76636 w 93022"/>
                  <a:gd name="connsiteY1" fmla="*/ 0 h 165449"/>
                  <a:gd name="connsiteX2" fmla="*/ 90685 w 93022"/>
                  <a:gd name="connsiteY2" fmla="*/ 104156 h 165449"/>
                  <a:gd name="connsiteX3" fmla="*/ 45680 w 93022"/>
                  <a:gd name="connsiteY3" fmla="*/ 165449 h 165449"/>
                  <a:gd name="connsiteX4" fmla="*/ 675 w 93022"/>
                  <a:gd name="connsiteY4" fmla="*/ 104156 h 1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022" h="165449">
                    <a:moveTo>
                      <a:pt x="675" y="104156"/>
                    </a:moveTo>
                    <a:cubicBezTo>
                      <a:pt x="5834" y="76581"/>
                      <a:pt x="51780" y="0"/>
                      <a:pt x="76636" y="0"/>
                    </a:cubicBezTo>
                    <a:cubicBezTo>
                      <a:pt x="101492" y="0"/>
                      <a:pt x="90685" y="70305"/>
                      <a:pt x="90685" y="104156"/>
                    </a:cubicBezTo>
                    <a:cubicBezTo>
                      <a:pt x="90685" y="138007"/>
                      <a:pt x="70536" y="165449"/>
                      <a:pt x="45680" y="165449"/>
                    </a:cubicBezTo>
                    <a:cubicBezTo>
                      <a:pt x="20824" y="165449"/>
                      <a:pt x="-4484" y="131731"/>
                      <a:pt x="675" y="10415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89284AF-F9B0-F473-6A6F-A7D8B5DA9BBC}"/>
                  </a:ext>
                </a:extLst>
              </p:cNvPr>
              <p:cNvGrpSpPr/>
              <p:nvPr/>
            </p:nvGrpSpPr>
            <p:grpSpPr>
              <a:xfrm>
                <a:off x="6773599" y="951102"/>
                <a:ext cx="67255" cy="29891"/>
                <a:chOff x="6759841" y="941467"/>
                <a:chExt cx="102869" cy="45719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A933D9ED-3EE5-C6D9-B2DD-80CA4D83A1BC}"/>
                    </a:ext>
                  </a:extLst>
                </p:cNvPr>
                <p:cNvSpPr/>
                <p:nvPr/>
              </p:nvSpPr>
              <p:spPr bwMode="auto">
                <a:xfrm>
                  <a:off x="6759841" y="941467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7BA81CFD-4D03-F8E5-F149-486CA66A3253}"/>
                    </a:ext>
                  </a:extLst>
                </p:cNvPr>
                <p:cNvSpPr/>
                <p:nvPr/>
              </p:nvSpPr>
              <p:spPr bwMode="auto">
                <a:xfrm>
                  <a:off x="6816991" y="941467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E306B09-AF2B-E3C8-7A93-3564DBDC34C0}"/>
              </a:ext>
            </a:extLst>
          </p:cNvPr>
          <p:cNvGrpSpPr/>
          <p:nvPr/>
        </p:nvGrpSpPr>
        <p:grpSpPr>
          <a:xfrm>
            <a:off x="7019114" y="3769113"/>
            <a:ext cx="2224902" cy="2597754"/>
            <a:chOff x="7019114" y="3769113"/>
            <a:chExt cx="2224902" cy="2597754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6A706E6-BA21-BE37-EDCB-A5BAD326D7BA}"/>
                </a:ext>
              </a:extLst>
            </p:cNvPr>
            <p:cNvSpPr/>
            <p:nvPr/>
          </p:nvSpPr>
          <p:spPr bwMode="auto">
            <a:xfrm rot="4652956">
              <a:off x="8027048" y="4589741"/>
              <a:ext cx="677206" cy="687593"/>
            </a:xfrm>
            <a:custGeom>
              <a:avLst/>
              <a:gdLst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15" fmla="*/ 0 w 776288"/>
                <a:gd name="connsiteY15" fmla="*/ 578644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71488 w 776288"/>
                <a:gd name="connsiteY1" fmla="*/ 788194 h 788194"/>
                <a:gd name="connsiteX2" fmla="*/ 611981 w 776288"/>
                <a:gd name="connsiteY2" fmla="*/ 735806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8188 w 776288"/>
                <a:gd name="connsiteY5" fmla="*/ 190500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14350 w 776288"/>
                <a:gd name="connsiteY11" fmla="*/ 80962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8188 w 776288"/>
                <a:gd name="connsiteY5" fmla="*/ 190500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14350 w 776288"/>
                <a:gd name="connsiteY11" fmla="*/ 80962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71488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91722"/>
                <a:gd name="connsiteX1" fmla="*/ 497682 w 776288"/>
                <a:gd name="connsiteY1" fmla="*/ 788194 h 791722"/>
                <a:gd name="connsiteX2" fmla="*/ 604837 w 776288"/>
                <a:gd name="connsiteY2" fmla="*/ 740569 h 791722"/>
                <a:gd name="connsiteX3" fmla="*/ 652463 w 776288"/>
                <a:gd name="connsiteY3" fmla="*/ 633412 h 791722"/>
                <a:gd name="connsiteX4" fmla="*/ 652463 w 776288"/>
                <a:gd name="connsiteY4" fmla="*/ 238125 h 791722"/>
                <a:gd name="connsiteX5" fmla="*/ 733426 w 776288"/>
                <a:gd name="connsiteY5" fmla="*/ 180975 h 791722"/>
                <a:gd name="connsiteX6" fmla="*/ 776288 w 776288"/>
                <a:gd name="connsiteY6" fmla="*/ 104775 h 791722"/>
                <a:gd name="connsiteX7" fmla="*/ 714375 w 776288"/>
                <a:gd name="connsiteY7" fmla="*/ 107156 h 791722"/>
                <a:gd name="connsiteX8" fmla="*/ 711994 w 776288"/>
                <a:gd name="connsiteY8" fmla="*/ 66675 h 791722"/>
                <a:gd name="connsiteX9" fmla="*/ 652463 w 776288"/>
                <a:gd name="connsiteY9" fmla="*/ 54769 h 791722"/>
                <a:gd name="connsiteX10" fmla="*/ 657225 w 776288"/>
                <a:gd name="connsiteY10" fmla="*/ 0 h 791722"/>
                <a:gd name="connsiteX11" fmla="*/ 531018 w 776288"/>
                <a:gd name="connsiteY11" fmla="*/ 66675 h 791722"/>
                <a:gd name="connsiteX12" fmla="*/ 461963 w 776288"/>
                <a:gd name="connsiteY12" fmla="*/ 197644 h 791722"/>
                <a:gd name="connsiteX13" fmla="*/ 461963 w 776288"/>
                <a:gd name="connsiteY13" fmla="*/ 566737 h 791722"/>
                <a:gd name="connsiteX14" fmla="*/ 0 w 776288"/>
                <a:gd name="connsiteY14" fmla="*/ 566737 h 791722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52463 w 776288"/>
                <a:gd name="connsiteY4" fmla="*/ 238125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52463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33426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  <a:gd name="connsiteX0" fmla="*/ 40481 w 776288"/>
                <a:gd name="connsiteY0" fmla="*/ 788194 h 788194"/>
                <a:gd name="connsiteX1" fmla="*/ 497682 w 776288"/>
                <a:gd name="connsiteY1" fmla="*/ 788194 h 788194"/>
                <a:gd name="connsiteX2" fmla="*/ 604837 w 776288"/>
                <a:gd name="connsiteY2" fmla="*/ 740569 h 788194"/>
                <a:gd name="connsiteX3" fmla="*/ 635794 w 776288"/>
                <a:gd name="connsiteY3" fmla="*/ 633412 h 788194"/>
                <a:gd name="connsiteX4" fmla="*/ 640557 w 776288"/>
                <a:gd name="connsiteY4" fmla="*/ 247650 h 788194"/>
                <a:gd name="connsiteX5" fmla="*/ 721520 w 776288"/>
                <a:gd name="connsiteY5" fmla="*/ 180975 h 788194"/>
                <a:gd name="connsiteX6" fmla="*/ 776288 w 776288"/>
                <a:gd name="connsiteY6" fmla="*/ 104775 h 788194"/>
                <a:gd name="connsiteX7" fmla="*/ 714375 w 776288"/>
                <a:gd name="connsiteY7" fmla="*/ 107156 h 788194"/>
                <a:gd name="connsiteX8" fmla="*/ 711994 w 776288"/>
                <a:gd name="connsiteY8" fmla="*/ 66675 h 788194"/>
                <a:gd name="connsiteX9" fmla="*/ 652463 w 776288"/>
                <a:gd name="connsiteY9" fmla="*/ 54769 h 788194"/>
                <a:gd name="connsiteX10" fmla="*/ 657225 w 776288"/>
                <a:gd name="connsiteY10" fmla="*/ 0 h 788194"/>
                <a:gd name="connsiteX11" fmla="*/ 531018 w 776288"/>
                <a:gd name="connsiteY11" fmla="*/ 66675 h 788194"/>
                <a:gd name="connsiteX12" fmla="*/ 461963 w 776288"/>
                <a:gd name="connsiteY12" fmla="*/ 197644 h 788194"/>
                <a:gd name="connsiteX13" fmla="*/ 461963 w 776288"/>
                <a:gd name="connsiteY13" fmla="*/ 566737 h 788194"/>
                <a:gd name="connsiteX14" fmla="*/ 0 w 776288"/>
                <a:gd name="connsiteY14" fmla="*/ 566737 h 78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6288" h="788194">
                  <a:moveTo>
                    <a:pt x="40481" y="788194"/>
                  </a:moveTo>
                  <a:lnTo>
                    <a:pt x="497682" y="788194"/>
                  </a:lnTo>
                  <a:cubicBezTo>
                    <a:pt x="553641" y="785020"/>
                    <a:pt x="581818" y="766366"/>
                    <a:pt x="604837" y="740569"/>
                  </a:cubicBezTo>
                  <a:cubicBezTo>
                    <a:pt x="627856" y="714772"/>
                    <a:pt x="634604" y="686990"/>
                    <a:pt x="635794" y="633412"/>
                  </a:cubicBezTo>
                  <a:cubicBezTo>
                    <a:pt x="636984" y="579834"/>
                    <a:pt x="640556" y="282575"/>
                    <a:pt x="640557" y="247650"/>
                  </a:cubicBezTo>
                  <a:cubicBezTo>
                    <a:pt x="640558" y="212725"/>
                    <a:pt x="698898" y="204787"/>
                    <a:pt x="721520" y="180975"/>
                  </a:cubicBezTo>
                  <a:cubicBezTo>
                    <a:pt x="744142" y="157163"/>
                    <a:pt x="762001" y="130175"/>
                    <a:pt x="776288" y="104775"/>
                  </a:cubicBezTo>
                  <a:cubicBezTo>
                    <a:pt x="755650" y="105569"/>
                    <a:pt x="730250" y="118268"/>
                    <a:pt x="714375" y="107156"/>
                  </a:cubicBezTo>
                  <a:cubicBezTo>
                    <a:pt x="698500" y="96044"/>
                    <a:pt x="712788" y="80169"/>
                    <a:pt x="711994" y="66675"/>
                  </a:cubicBezTo>
                  <a:cubicBezTo>
                    <a:pt x="692150" y="62706"/>
                    <a:pt x="665164" y="73025"/>
                    <a:pt x="652463" y="54769"/>
                  </a:cubicBezTo>
                  <a:cubicBezTo>
                    <a:pt x="639762" y="36513"/>
                    <a:pt x="655638" y="18256"/>
                    <a:pt x="657225" y="0"/>
                  </a:cubicBezTo>
                  <a:cubicBezTo>
                    <a:pt x="609600" y="26987"/>
                    <a:pt x="581025" y="25400"/>
                    <a:pt x="531018" y="66675"/>
                  </a:cubicBezTo>
                  <a:cubicBezTo>
                    <a:pt x="481011" y="107950"/>
                    <a:pt x="462756" y="149225"/>
                    <a:pt x="461963" y="197644"/>
                  </a:cubicBezTo>
                  <a:cubicBezTo>
                    <a:pt x="461170" y="246063"/>
                    <a:pt x="461963" y="443706"/>
                    <a:pt x="461963" y="566737"/>
                  </a:cubicBezTo>
                  <a:lnTo>
                    <a:pt x="0" y="566737"/>
                  </a:lnTo>
                </a:path>
              </a:pathLst>
            </a:custGeom>
            <a:solidFill>
              <a:srgbClr val="00CC66"/>
            </a:solidFill>
            <a:ln w="28575" cap="rnd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平行四辺形 92">
              <a:extLst>
                <a:ext uri="{FF2B5EF4-FFF2-40B4-BE49-F238E27FC236}">
                  <a16:creationId xmlns:a16="http://schemas.microsoft.com/office/drawing/2014/main" id="{823E6909-FD4D-54CB-5565-793512D94F62}"/>
                </a:ext>
              </a:extLst>
            </p:cNvPr>
            <p:cNvSpPr/>
            <p:nvPr/>
          </p:nvSpPr>
          <p:spPr bwMode="auto">
            <a:xfrm rot="10800000" flipH="1" flipV="1">
              <a:off x="7610100" y="3769113"/>
              <a:ext cx="1633916" cy="2597754"/>
            </a:xfrm>
            <a:prstGeom prst="parallelogram">
              <a:avLst>
                <a:gd name="adj" fmla="val 75353"/>
              </a:avLst>
            </a:prstGeom>
            <a:solidFill>
              <a:srgbClr val="CC6600"/>
            </a:solidFill>
            <a:ln w="28575" cap="rnd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F29EE79-CF84-A054-A81C-1838E30A6F47}"/>
                </a:ext>
              </a:extLst>
            </p:cNvPr>
            <p:cNvGrpSpPr/>
            <p:nvPr/>
          </p:nvGrpSpPr>
          <p:grpSpPr>
            <a:xfrm>
              <a:off x="7019114" y="3879049"/>
              <a:ext cx="1868704" cy="2327663"/>
              <a:chOff x="4378866" y="3017280"/>
              <a:chExt cx="2365248" cy="294616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8A4E5311-F590-C189-5021-5171D2356702}"/>
                  </a:ext>
                </a:extLst>
              </p:cNvPr>
              <p:cNvGrpSpPr/>
              <p:nvPr/>
            </p:nvGrpSpPr>
            <p:grpSpPr>
              <a:xfrm rot="1582813">
                <a:off x="4378866" y="3417810"/>
                <a:ext cx="1861330" cy="2545630"/>
                <a:chOff x="4708055" y="2699917"/>
                <a:chExt cx="1685733" cy="2305477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EA22293-35B6-48A8-B4FD-D080206808DC}"/>
                    </a:ext>
                  </a:extLst>
                </p:cNvPr>
                <p:cNvSpPr/>
                <p:nvPr/>
              </p:nvSpPr>
              <p:spPr bwMode="auto">
                <a:xfrm>
                  <a:off x="4708055" y="2699917"/>
                  <a:ext cx="1685733" cy="2305477"/>
                </a:xfrm>
                <a:custGeom>
                  <a:avLst/>
                  <a:gdLst>
                    <a:gd name="connsiteX0" fmla="*/ 571500 w 1682750"/>
                    <a:gd name="connsiteY0" fmla="*/ 0 h 2241550"/>
                    <a:gd name="connsiteX1" fmla="*/ 0 w 1682750"/>
                    <a:gd name="connsiteY1" fmla="*/ 1149350 h 2241550"/>
                    <a:gd name="connsiteX2" fmla="*/ 800100 w 1682750"/>
                    <a:gd name="connsiteY2" fmla="*/ 2190750 h 2241550"/>
                    <a:gd name="connsiteX3" fmla="*/ 1482725 w 1682750"/>
                    <a:gd name="connsiteY3" fmla="*/ 2241550 h 2241550"/>
                    <a:gd name="connsiteX4" fmla="*/ 1682750 w 1682750"/>
                    <a:gd name="connsiteY4" fmla="*/ 1882775 h 2241550"/>
                    <a:gd name="connsiteX5" fmla="*/ 1371600 w 1682750"/>
                    <a:gd name="connsiteY5" fmla="*/ 1590675 h 2241550"/>
                    <a:gd name="connsiteX6" fmla="*/ 1095375 w 1682750"/>
                    <a:gd name="connsiteY6" fmla="*/ 1806575 h 2241550"/>
                    <a:gd name="connsiteX7" fmla="*/ 1279525 w 1682750"/>
                    <a:gd name="connsiteY7" fmla="*/ 2070100 h 2241550"/>
                    <a:gd name="connsiteX8" fmla="*/ 1476375 w 1682750"/>
                    <a:gd name="connsiteY8" fmla="*/ 1936750 h 2241550"/>
                    <a:gd name="connsiteX9" fmla="*/ 1355725 w 1682750"/>
                    <a:gd name="connsiteY9" fmla="*/ 1781175 h 2241550"/>
                    <a:gd name="connsiteX10" fmla="*/ 1273175 w 1682750"/>
                    <a:gd name="connsiteY10" fmla="*/ 1838325 h 2241550"/>
                    <a:gd name="connsiteX11" fmla="*/ 1292225 w 1682750"/>
                    <a:gd name="connsiteY11" fmla="*/ 1889125 h 2241550"/>
                    <a:gd name="connsiteX12" fmla="*/ 1355725 w 1682750"/>
                    <a:gd name="connsiteY12" fmla="*/ 1924050 h 2241550"/>
                    <a:gd name="connsiteX13" fmla="*/ 1355725 w 1682750"/>
                    <a:gd name="connsiteY13" fmla="*/ 1901825 h 2241550"/>
                    <a:gd name="connsiteX14" fmla="*/ 1327150 w 1682750"/>
                    <a:gd name="connsiteY14" fmla="*/ 1838325 h 2241550"/>
                    <a:gd name="connsiteX15" fmla="*/ 1393825 w 1682750"/>
                    <a:gd name="connsiteY15" fmla="*/ 1876425 h 2241550"/>
                    <a:gd name="connsiteX16" fmla="*/ 1377950 w 1682750"/>
                    <a:gd name="connsiteY16" fmla="*/ 1958975 h 2241550"/>
                    <a:gd name="connsiteX17" fmla="*/ 1266825 w 1682750"/>
                    <a:gd name="connsiteY17" fmla="*/ 1952625 h 2241550"/>
                    <a:gd name="connsiteX18" fmla="*/ 1241425 w 1682750"/>
                    <a:gd name="connsiteY18" fmla="*/ 1816100 h 2241550"/>
                    <a:gd name="connsiteX19" fmla="*/ 1377950 w 1682750"/>
                    <a:gd name="connsiteY19" fmla="*/ 1733550 h 2241550"/>
                    <a:gd name="connsiteX20" fmla="*/ 1524000 w 1682750"/>
                    <a:gd name="connsiteY20" fmla="*/ 1863725 h 2241550"/>
                    <a:gd name="connsiteX21" fmla="*/ 1466850 w 1682750"/>
                    <a:gd name="connsiteY21" fmla="*/ 2063750 h 2241550"/>
                    <a:gd name="connsiteX22" fmla="*/ 1254125 w 1682750"/>
                    <a:gd name="connsiteY22" fmla="*/ 2130425 h 2241550"/>
                    <a:gd name="connsiteX23" fmla="*/ 1003300 w 1682750"/>
                    <a:gd name="connsiteY23" fmla="*/ 1978025 h 2241550"/>
                    <a:gd name="connsiteX24" fmla="*/ 1009650 w 1682750"/>
                    <a:gd name="connsiteY24" fmla="*/ 1730375 h 2241550"/>
                    <a:gd name="connsiteX25" fmla="*/ 1171575 w 1682750"/>
                    <a:gd name="connsiteY25" fmla="*/ 1181100 h 2241550"/>
                    <a:gd name="connsiteX26" fmla="*/ 1104900 w 1682750"/>
                    <a:gd name="connsiteY26" fmla="*/ 762000 h 2241550"/>
                    <a:gd name="connsiteX27" fmla="*/ 838200 w 1682750"/>
                    <a:gd name="connsiteY27" fmla="*/ 149225 h 2241550"/>
                    <a:gd name="connsiteX28" fmla="*/ 571500 w 1682750"/>
                    <a:gd name="connsiteY28" fmla="*/ 0 h 2241550"/>
                    <a:gd name="connsiteX0" fmla="*/ 571962 w 1683212"/>
                    <a:gd name="connsiteY0" fmla="*/ 0 h 2241550"/>
                    <a:gd name="connsiteX1" fmla="*/ 462 w 1683212"/>
                    <a:gd name="connsiteY1" fmla="*/ 1149350 h 2241550"/>
                    <a:gd name="connsiteX2" fmla="*/ 800562 w 1683212"/>
                    <a:gd name="connsiteY2" fmla="*/ 2190750 h 2241550"/>
                    <a:gd name="connsiteX3" fmla="*/ 1483187 w 1683212"/>
                    <a:gd name="connsiteY3" fmla="*/ 2241550 h 2241550"/>
                    <a:gd name="connsiteX4" fmla="*/ 1683212 w 1683212"/>
                    <a:gd name="connsiteY4" fmla="*/ 1882775 h 2241550"/>
                    <a:gd name="connsiteX5" fmla="*/ 1372062 w 1683212"/>
                    <a:gd name="connsiteY5" fmla="*/ 1590675 h 2241550"/>
                    <a:gd name="connsiteX6" fmla="*/ 1095837 w 1683212"/>
                    <a:gd name="connsiteY6" fmla="*/ 1806575 h 2241550"/>
                    <a:gd name="connsiteX7" fmla="*/ 1279987 w 1683212"/>
                    <a:gd name="connsiteY7" fmla="*/ 2070100 h 2241550"/>
                    <a:gd name="connsiteX8" fmla="*/ 1476837 w 1683212"/>
                    <a:gd name="connsiteY8" fmla="*/ 1936750 h 2241550"/>
                    <a:gd name="connsiteX9" fmla="*/ 1356187 w 1683212"/>
                    <a:gd name="connsiteY9" fmla="*/ 1781175 h 2241550"/>
                    <a:gd name="connsiteX10" fmla="*/ 1273637 w 1683212"/>
                    <a:gd name="connsiteY10" fmla="*/ 1838325 h 2241550"/>
                    <a:gd name="connsiteX11" fmla="*/ 1292687 w 1683212"/>
                    <a:gd name="connsiteY11" fmla="*/ 1889125 h 2241550"/>
                    <a:gd name="connsiteX12" fmla="*/ 1356187 w 1683212"/>
                    <a:gd name="connsiteY12" fmla="*/ 1924050 h 2241550"/>
                    <a:gd name="connsiteX13" fmla="*/ 1356187 w 1683212"/>
                    <a:gd name="connsiteY13" fmla="*/ 1901825 h 2241550"/>
                    <a:gd name="connsiteX14" fmla="*/ 1327612 w 1683212"/>
                    <a:gd name="connsiteY14" fmla="*/ 1838325 h 2241550"/>
                    <a:gd name="connsiteX15" fmla="*/ 1394287 w 1683212"/>
                    <a:gd name="connsiteY15" fmla="*/ 1876425 h 2241550"/>
                    <a:gd name="connsiteX16" fmla="*/ 1378412 w 1683212"/>
                    <a:gd name="connsiteY16" fmla="*/ 1958975 h 2241550"/>
                    <a:gd name="connsiteX17" fmla="*/ 1267287 w 1683212"/>
                    <a:gd name="connsiteY17" fmla="*/ 1952625 h 2241550"/>
                    <a:gd name="connsiteX18" fmla="*/ 1241887 w 1683212"/>
                    <a:gd name="connsiteY18" fmla="*/ 1816100 h 2241550"/>
                    <a:gd name="connsiteX19" fmla="*/ 1378412 w 1683212"/>
                    <a:gd name="connsiteY19" fmla="*/ 1733550 h 2241550"/>
                    <a:gd name="connsiteX20" fmla="*/ 1524462 w 1683212"/>
                    <a:gd name="connsiteY20" fmla="*/ 1863725 h 2241550"/>
                    <a:gd name="connsiteX21" fmla="*/ 1467312 w 1683212"/>
                    <a:gd name="connsiteY21" fmla="*/ 2063750 h 2241550"/>
                    <a:gd name="connsiteX22" fmla="*/ 1254587 w 1683212"/>
                    <a:gd name="connsiteY22" fmla="*/ 2130425 h 2241550"/>
                    <a:gd name="connsiteX23" fmla="*/ 1003762 w 1683212"/>
                    <a:gd name="connsiteY23" fmla="*/ 1978025 h 2241550"/>
                    <a:gd name="connsiteX24" fmla="*/ 1010112 w 1683212"/>
                    <a:gd name="connsiteY24" fmla="*/ 1730375 h 2241550"/>
                    <a:gd name="connsiteX25" fmla="*/ 1172037 w 1683212"/>
                    <a:gd name="connsiteY25" fmla="*/ 1181100 h 2241550"/>
                    <a:gd name="connsiteX26" fmla="*/ 1105362 w 1683212"/>
                    <a:gd name="connsiteY26" fmla="*/ 762000 h 2241550"/>
                    <a:gd name="connsiteX27" fmla="*/ 838662 w 1683212"/>
                    <a:gd name="connsiteY27" fmla="*/ 149225 h 2241550"/>
                    <a:gd name="connsiteX28" fmla="*/ 571962 w 1683212"/>
                    <a:gd name="connsiteY28" fmla="*/ 0 h 2241550"/>
                    <a:gd name="connsiteX0" fmla="*/ 571969 w 1683219"/>
                    <a:gd name="connsiteY0" fmla="*/ 7784 h 2249334"/>
                    <a:gd name="connsiteX1" fmla="*/ 469 w 1683219"/>
                    <a:gd name="connsiteY1" fmla="*/ 1157134 h 2249334"/>
                    <a:gd name="connsiteX2" fmla="*/ 800569 w 1683219"/>
                    <a:gd name="connsiteY2" fmla="*/ 2198534 h 2249334"/>
                    <a:gd name="connsiteX3" fmla="*/ 1483194 w 1683219"/>
                    <a:gd name="connsiteY3" fmla="*/ 2249334 h 2249334"/>
                    <a:gd name="connsiteX4" fmla="*/ 1683219 w 1683219"/>
                    <a:gd name="connsiteY4" fmla="*/ 1890559 h 2249334"/>
                    <a:gd name="connsiteX5" fmla="*/ 1372069 w 1683219"/>
                    <a:gd name="connsiteY5" fmla="*/ 1598459 h 2249334"/>
                    <a:gd name="connsiteX6" fmla="*/ 1095844 w 1683219"/>
                    <a:gd name="connsiteY6" fmla="*/ 1814359 h 2249334"/>
                    <a:gd name="connsiteX7" fmla="*/ 1279994 w 1683219"/>
                    <a:gd name="connsiteY7" fmla="*/ 2077884 h 2249334"/>
                    <a:gd name="connsiteX8" fmla="*/ 1476844 w 1683219"/>
                    <a:gd name="connsiteY8" fmla="*/ 1944534 h 2249334"/>
                    <a:gd name="connsiteX9" fmla="*/ 1356194 w 1683219"/>
                    <a:gd name="connsiteY9" fmla="*/ 1788959 h 2249334"/>
                    <a:gd name="connsiteX10" fmla="*/ 1273644 w 1683219"/>
                    <a:gd name="connsiteY10" fmla="*/ 1846109 h 2249334"/>
                    <a:gd name="connsiteX11" fmla="*/ 1292694 w 1683219"/>
                    <a:gd name="connsiteY11" fmla="*/ 1896909 h 2249334"/>
                    <a:gd name="connsiteX12" fmla="*/ 1356194 w 1683219"/>
                    <a:gd name="connsiteY12" fmla="*/ 1931834 h 2249334"/>
                    <a:gd name="connsiteX13" fmla="*/ 1356194 w 1683219"/>
                    <a:gd name="connsiteY13" fmla="*/ 1909609 h 2249334"/>
                    <a:gd name="connsiteX14" fmla="*/ 1327619 w 1683219"/>
                    <a:gd name="connsiteY14" fmla="*/ 1846109 h 2249334"/>
                    <a:gd name="connsiteX15" fmla="*/ 1394294 w 1683219"/>
                    <a:gd name="connsiteY15" fmla="*/ 1884209 h 2249334"/>
                    <a:gd name="connsiteX16" fmla="*/ 1378419 w 1683219"/>
                    <a:gd name="connsiteY16" fmla="*/ 1966759 h 2249334"/>
                    <a:gd name="connsiteX17" fmla="*/ 1267294 w 1683219"/>
                    <a:gd name="connsiteY17" fmla="*/ 1960409 h 2249334"/>
                    <a:gd name="connsiteX18" fmla="*/ 1241894 w 1683219"/>
                    <a:gd name="connsiteY18" fmla="*/ 1823884 h 2249334"/>
                    <a:gd name="connsiteX19" fmla="*/ 1378419 w 1683219"/>
                    <a:gd name="connsiteY19" fmla="*/ 1741334 h 2249334"/>
                    <a:gd name="connsiteX20" fmla="*/ 1524469 w 1683219"/>
                    <a:gd name="connsiteY20" fmla="*/ 1871509 h 2249334"/>
                    <a:gd name="connsiteX21" fmla="*/ 1467319 w 1683219"/>
                    <a:gd name="connsiteY21" fmla="*/ 2071534 h 2249334"/>
                    <a:gd name="connsiteX22" fmla="*/ 1254594 w 1683219"/>
                    <a:gd name="connsiteY22" fmla="*/ 2138209 h 2249334"/>
                    <a:gd name="connsiteX23" fmla="*/ 1003769 w 1683219"/>
                    <a:gd name="connsiteY23" fmla="*/ 1985809 h 2249334"/>
                    <a:gd name="connsiteX24" fmla="*/ 1010119 w 1683219"/>
                    <a:gd name="connsiteY24" fmla="*/ 1738159 h 2249334"/>
                    <a:gd name="connsiteX25" fmla="*/ 1172044 w 1683219"/>
                    <a:gd name="connsiteY25" fmla="*/ 1188884 h 2249334"/>
                    <a:gd name="connsiteX26" fmla="*/ 1105369 w 1683219"/>
                    <a:gd name="connsiteY26" fmla="*/ 769784 h 2249334"/>
                    <a:gd name="connsiteX27" fmla="*/ 838669 w 1683219"/>
                    <a:gd name="connsiteY27" fmla="*/ 157009 h 2249334"/>
                    <a:gd name="connsiteX28" fmla="*/ 571969 w 1683219"/>
                    <a:gd name="connsiteY28" fmla="*/ 7784 h 2249334"/>
                    <a:gd name="connsiteX0" fmla="*/ 571969 w 1683219"/>
                    <a:gd name="connsiteY0" fmla="*/ 7784 h 2279204"/>
                    <a:gd name="connsiteX1" fmla="*/ 469 w 1683219"/>
                    <a:gd name="connsiteY1" fmla="*/ 1157134 h 2279204"/>
                    <a:gd name="connsiteX2" fmla="*/ 800569 w 1683219"/>
                    <a:gd name="connsiteY2" fmla="*/ 2198534 h 2279204"/>
                    <a:gd name="connsiteX3" fmla="*/ 1483194 w 1683219"/>
                    <a:gd name="connsiteY3" fmla="*/ 2249334 h 2279204"/>
                    <a:gd name="connsiteX4" fmla="*/ 1683219 w 1683219"/>
                    <a:gd name="connsiteY4" fmla="*/ 1890559 h 2279204"/>
                    <a:gd name="connsiteX5" fmla="*/ 1372069 w 1683219"/>
                    <a:gd name="connsiteY5" fmla="*/ 1598459 h 2279204"/>
                    <a:gd name="connsiteX6" fmla="*/ 1095844 w 1683219"/>
                    <a:gd name="connsiteY6" fmla="*/ 1814359 h 2279204"/>
                    <a:gd name="connsiteX7" fmla="*/ 1279994 w 1683219"/>
                    <a:gd name="connsiteY7" fmla="*/ 2077884 h 2279204"/>
                    <a:gd name="connsiteX8" fmla="*/ 1476844 w 1683219"/>
                    <a:gd name="connsiteY8" fmla="*/ 1944534 h 2279204"/>
                    <a:gd name="connsiteX9" fmla="*/ 1356194 w 1683219"/>
                    <a:gd name="connsiteY9" fmla="*/ 1788959 h 2279204"/>
                    <a:gd name="connsiteX10" fmla="*/ 1273644 w 1683219"/>
                    <a:gd name="connsiteY10" fmla="*/ 1846109 h 2279204"/>
                    <a:gd name="connsiteX11" fmla="*/ 1292694 w 1683219"/>
                    <a:gd name="connsiteY11" fmla="*/ 1896909 h 2279204"/>
                    <a:gd name="connsiteX12" fmla="*/ 1356194 w 1683219"/>
                    <a:gd name="connsiteY12" fmla="*/ 1931834 h 2279204"/>
                    <a:gd name="connsiteX13" fmla="*/ 1356194 w 1683219"/>
                    <a:gd name="connsiteY13" fmla="*/ 1909609 h 2279204"/>
                    <a:gd name="connsiteX14" fmla="*/ 1327619 w 1683219"/>
                    <a:gd name="connsiteY14" fmla="*/ 1846109 h 2279204"/>
                    <a:gd name="connsiteX15" fmla="*/ 1394294 w 1683219"/>
                    <a:gd name="connsiteY15" fmla="*/ 1884209 h 2279204"/>
                    <a:gd name="connsiteX16" fmla="*/ 1378419 w 1683219"/>
                    <a:gd name="connsiteY16" fmla="*/ 1966759 h 2279204"/>
                    <a:gd name="connsiteX17" fmla="*/ 1267294 w 1683219"/>
                    <a:gd name="connsiteY17" fmla="*/ 1960409 h 2279204"/>
                    <a:gd name="connsiteX18" fmla="*/ 1241894 w 1683219"/>
                    <a:gd name="connsiteY18" fmla="*/ 1823884 h 2279204"/>
                    <a:gd name="connsiteX19" fmla="*/ 1378419 w 1683219"/>
                    <a:gd name="connsiteY19" fmla="*/ 1741334 h 2279204"/>
                    <a:gd name="connsiteX20" fmla="*/ 1524469 w 1683219"/>
                    <a:gd name="connsiteY20" fmla="*/ 1871509 h 2279204"/>
                    <a:gd name="connsiteX21" fmla="*/ 1467319 w 1683219"/>
                    <a:gd name="connsiteY21" fmla="*/ 2071534 h 2279204"/>
                    <a:gd name="connsiteX22" fmla="*/ 1254594 w 1683219"/>
                    <a:gd name="connsiteY22" fmla="*/ 2138209 h 2279204"/>
                    <a:gd name="connsiteX23" fmla="*/ 1003769 w 1683219"/>
                    <a:gd name="connsiteY23" fmla="*/ 1985809 h 2279204"/>
                    <a:gd name="connsiteX24" fmla="*/ 1010119 w 1683219"/>
                    <a:gd name="connsiteY24" fmla="*/ 1738159 h 2279204"/>
                    <a:gd name="connsiteX25" fmla="*/ 1172044 w 1683219"/>
                    <a:gd name="connsiteY25" fmla="*/ 1188884 h 2279204"/>
                    <a:gd name="connsiteX26" fmla="*/ 1105369 w 1683219"/>
                    <a:gd name="connsiteY26" fmla="*/ 769784 h 2279204"/>
                    <a:gd name="connsiteX27" fmla="*/ 838669 w 1683219"/>
                    <a:gd name="connsiteY27" fmla="*/ 157009 h 2279204"/>
                    <a:gd name="connsiteX28" fmla="*/ 571969 w 1683219"/>
                    <a:gd name="connsiteY28" fmla="*/ 7784 h 2279204"/>
                    <a:gd name="connsiteX0" fmla="*/ 571969 w 1683219"/>
                    <a:gd name="connsiteY0" fmla="*/ 7784 h 2304904"/>
                    <a:gd name="connsiteX1" fmla="*/ 469 w 1683219"/>
                    <a:gd name="connsiteY1" fmla="*/ 1157134 h 2304904"/>
                    <a:gd name="connsiteX2" fmla="*/ 800569 w 1683219"/>
                    <a:gd name="connsiteY2" fmla="*/ 2198534 h 2304904"/>
                    <a:gd name="connsiteX3" fmla="*/ 1483194 w 1683219"/>
                    <a:gd name="connsiteY3" fmla="*/ 2249334 h 2304904"/>
                    <a:gd name="connsiteX4" fmla="*/ 1683219 w 1683219"/>
                    <a:gd name="connsiteY4" fmla="*/ 1890559 h 2304904"/>
                    <a:gd name="connsiteX5" fmla="*/ 1372069 w 1683219"/>
                    <a:gd name="connsiteY5" fmla="*/ 1598459 h 2304904"/>
                    <a:gd name="connsiteX6" fmla="*/ 1095844 w 1683219"/>
                    <a:gd name="connsiteY6" fmla="*/ 1814359 h 2304904"/>
                    <a:gd name="connsiteX7" fmla="*/ 1279994 w 1683219"/>
                    <a:gd name="connsiteY7" fmla="*/ 2077884 h 2304904"/>
                    <a:gd name="connsiteX8" fmla="*/ 1476844 w 1683219"/>
                    <a:gd name="connsiteY8" fmla="*/ 1944534 h 2304904"/>
                    <a:gd name="connsiteX9" fmla="*/ 1356194 w 1683219"/>
                    <a:gd name="connsiteY9" fmla="*/ 1788959 h 2304904"/>
                    <a:gd name="connsiteX10" fmla="*/ 1273644 w 1683219"/>
                    <a:gd name="connsiteY10" fmla="*/ 1846109 h 2304904"/>
                    <a:gd name="connsiteX11" fmla="*/ 1292694 w 1683219"/>
                    <a:gd name="connsiteY11" fmla="*/ 1896909 h 2304904"/>
                    <a:gd name="connsiteX12" fmla="*/ 1356194 w 1683219"/>
                    <a:gd name="connsiteY12" fmla="*/ 1931834 h 2304904"/>
                    <a:gd name="connsiteX13" fmla="*/ 1356194 w 1683219"/>
                    <a:gd name="connsiteY13" fmla="*/ 1909609 h 2304904"/>
                    <a:gd name="connsiteX14" fmla="*/ 1327619 w 1683219"/>
                    <a:gd name="connsiteY14" fmla="*/ 1846109 h 2304904"/>
                    <a:gd name="connsiteX15" fmla="*/ 1394294 w 1683219"/>
                    <a:gd name="connsiteY15" fmla="*/ 1884209 h 2304904"/>
                    <a:gd name="connsiteX16" fmla="*/ 1378419 w 1683219"/>
                    <a:gd name="connsiteY16" fmla="*/ 1966759 h 2304904"/>
                    <a:gd name="connsiteX17" fmla="*/ 1267294 w 1683219"/>
                    <a:gd name="connsiteY17" fmla="*/ 1960409 h 2304904"/>
                    <a:gd name="connsiteX18" fmla="*/ 1241894 w 1683219"/>
                    <a:gd name="connsiteY18" fmla="*/ 1823884 h 2304904"/>
                    <a:gd name="connsiteX19" fmla="*/ 1378419 w 1683219"/>
                    <a:gd name="connsiteY19" fmla="*/ 1741334 h 2304904"/>
                    <a:gd name="connsiteX20" fmla="*/ 1524469 w 1683219"/>
                    <a:gd name="connsiteY20" fmla="*/ 1871509 h 2304904"/>
                    <a:gd name="connsiteX21" fmla="*/ 1467319 w 1683219"/>
                    <a:gd name="connsiteY21" fmla="*/ 2071534 h 2304904"/>
                    <a:gd name="connsiteX22" fmla="*/ 1254594 w 1683219"/>
                    <a:gd name="connsiteY22" fmla="*/ 2138209 h 2304904"/>
                    <a:gd name="connsiteX23" fmla="*/ 1003769 w 1683219"/>
                    <a:gd name="connsiteY23" fmla="*/ 1985809 h 2304904"/>
                    <a:gd name="connsiteX24" fmla="*/ 1010119 w 1683219"/>
                    <a:gd name="connsiteY24" fmla="*/ 1738159 h 2304904"/>
                    <a:gd name="connsiteX25" fmla="*/ 1172044 w 1683219"/>
                    <a:gd name="connsiteY25" fmla="*/ 1188884 h 2304904"/>
                    <a:gd name="connsiteX26" fmla="*/ 1105369 w 1683219"/>
                    <a:gd name="connsiteY26" fmla="*/ 769784 h 2304904"/>
                    <a:gd name="connsiteX27" fmla="*/ 838669 w 1683219"/>
                    <a:gd name="connsiteY27" fmla="*/ 157009 h 2304904"/>
                    <a:gd name="connsiteX28" fmla="*/ 571969 w 1683219"/>
                    <a:gd name="connsiteY28" fmla="*/ 7784 h 2304904"/>
                    <a:gd name="connsiteX0" fmla="*/ 571969 w 1683219"/>
                    <a:gd name="connsiteY0" fmla="*/ 7784 h 2304904"/>
                    <a:gd name="connsiteX1" fmla="*/ 469 w 1683219"/>
                    <a:gd name="connsiteY1" fmla="*/ 1157134 h 2304904"/>
                    <a:gd name="connsiteX2" fmla="*/ 800569 w 1683219"/>
                    <a:gd name="connsiteY2" fmla="*/ 2198534 h 2304904"/>
                    <a:gd name="connsiteX3" fmla="*/ 1483194 w 1683219"/>
                    <a:gd name="connsiteY3" fmla="*/ 2249334 h 2304904"/>
                    <a:gd name="connsiteX4" fmla="*/ 1683219 w 1683219"/>
                    <a:gd name="connsiteY4" fmla="*/ 1890559 h 2304904"/>
                    <a:gd name="connsiteX5" fmla="*/ 1372069 w 1683219"/>
                    <a:gd name="connsiteY5" fmla="*/ 1598459 h 2304904"/>
                    <a:gd name="connsiteX6" fmla="*/ 1095844 w 1683219"/>
                    <a:gd name="connsiteY6" fmla="*/ 1814359 h 2304904"/>
                    <a:gd name="connsiteX7" fmla="*/ 1279994 w 1683219"/>
                    <a:gd name="connsiteY7" fmla="*/ 2077884 h 2304904"/>
                    <a:gd name="connsiteX8" fmla="*/ 1476844 w 1683219"/>
                    <a:gd name="connsiteY8" fmla="*/ 1944534 h 2304904"/>
                    <a:gd name="connsiteX9" fmla="*/ 1356194 w 1683219"/>
                    <a:gd name="connsiteY9" fmla="*/ 1788959 h 2304904"/>
                    <a:gd name="connsiteX10" fmla="*/ 1273644 w 1683219"/>
                    <a:gd name="connsiteY10" fmla="*/ 1846109 h 2304904"/>
                    <a:gd name="connsiteX11" fmla="*/ 1292694 w 1683219"/>
                    <a:gd name="connsiteY11" fmla="*/ 1896909 h 2304904"/>
                    <a:gd name="connsiteX12" fmla="*/ 1356194 w 1683219"/>
                    <a:gd name="connsiteY12" fmla="*/ 1931834 h 2304904"/>
                    <a:gd name="connsiteX13" fmla="*/ 1356194 w 1683219"/>
                    <a:gd name="connsiteY13" fmla="*/ 1909609 h 2304904"/>
                    <a:gd name="connsiteX14" fmla="*/ 1327619 w 1683219"/>
                    <a:gd name="connsiteY14" fmla="*/ 1846109 h 2304904"/>
                    <a:gd name="connsiteX15" fmla="*/ 1394294 w 1683219"/>
                    <a:gd name="connsiteY15" fmla="*/ 1884209 h 2304904"/>
                    <a:gd name="connsiteX16" fmla="*/ 1378419 w 1683219"/>
                    <a:gd name="connsiteY16" fmla="*/ 1966759 h 2304904"/>
                    <a:gd name="connsiteX17" fmla="*/ 1267294 w 1683219"/>
                    <a:gd name="connsiteY17" fmla="*/ 1960409 h 2304904"/>
                    <a:gd name="connsiteX18" fmla="*/ 1241894 w 1683219"/>
                    <a:gd name="connsiteY18" fmla="*/ 1823884 h 2304904"/>
                    <a:gd name="connsiteX19" fmla="*/ 1378419 w 1683219"/>
                    <a:gd name="connsiteY19" fmla="*/ 1741334 h 2304904"/>
                    <a:gd name="connsiteX20" fmla="*/ 1524469 w 1683219"/>
                    <a:gd name="connsiteY20" fmla="*/ 1871509 h 2304904"/>
                    <a:gd name="connsiteX21" fmla="*/ 1467319 w 1683219"/>
                    <a:gd name="connsiteY21" fmla="*/ 2071534 h 2304904"/>
                    <a:gd name="connsiteX22" fmla="*/ 1254594 w 1683219"/>
                    <a:gd name="connsiteY22" fmla="*/ 2138209 h 2304904"/>
                    <a:gd name="connsiteX23" fmla="*/ 1003769 w 1683219"/>
                    <a:gd name="connsiteY23" fmla="*/ 1985809 h 2304904"/>
                    <a:gd name="connsiteX24" fmla="*/ 1010119 w 1683219"/>
                    <a:gd name="connsiteY24" fmla="*/ 1738159 h 2304904"/>
                    <a:gd name="connsiteX25" fmla="*/ 1172044 w 1683219"/>
                    <a:gd name="connsiteY25" fmla="*/ 1188884 h 2304904"/>
                    <a:gd name="connsiteX26" fmla="*/ 1105369 w 1683219"/>
                    <a:gd name="connsiteY26" fmla="*/ 769784 h 2304904"/>
                    <a:gd name="connsiteX27" fmla="*/ 838669 w 1683219"/>
                    <a:gd name="connsiteY27" fmla="*/ 157009 h 2304904"/>
                    <a:gd name="connsiteX28" fmla="*/ 571969 w 1683219"/>
                    <a:gd name="connsiteY28" fmla="*/ 7784 h 2304904"/>
                    <a:gd name="connsiteX0" fmla="*/ 571969 w 1687137"/>
                    <a:gd name="connsiteY0" fmla="*/ 7784 h 2304904"/>
                    <a:gd name="connsiteX1" fmla="*/ 469 w 1687137"/>
                    <a:gd name="connsiteY1" fmla="*/ 1157134 h 2304904"/>
                    <a:gd name="connsiteX2" fmla="*/ 800569 w 1687137"/>
                    <a:gd name="connsiteY2" fmla="*/ 2198534 h 2304904"/>
                    <a:gd name="connsiteX3" fmla="*/ 1483194 w 1687137"/>
                    <a:gd name="connsiteY3" fmla="*/ 2249334 h 2304904"/>
                    <a:gd name="connsiteX4" fmla="*/ 1683219 w 1687137"/>
                    <a:gd name="connsiteY4" fmla="*/ 1890559 h 2304904"/>
                    <a:gd name="connsiteX5" fmla="*/ 1372069 w 1687137"/>
                    <a:gd name="connsiteY5" fmla="*/ 1598459 h 2304904"/>
                    <a:gd name="connsiteX6" fmla="*/ 1095844 w 1687137"/>
                    <a:gd name="connsiteY6" fmla="*/ 1814359 h 2304904"/>
                    <a:gd name="connsiteX7" fmla="*/ 1279994 w 1687137"/>
                    <a:gd name="connsiteY7" fmla="*/ 2077884 h 2304904"/>
                    <a:gd name="connsiteX8" fmla="*/ 1476844 w 1687137"/>
                    <a:gd name="connsiteY8" fmla="*/ 1944534 h 2304904"/>
                    <a:gd name="connsiteX9" fmla="*/ 1356194 w 1687137"/>
                    <a:gd name="connsiteY9" fmla="*/ 1788959 h 2304904"/>
                    <a:gd name="connsiteX10" fmla="*/ 1273644 w 1687137"/>
                    <a:gd name="connsiteY10" fmla="*/ 1846109 h 2304904"/>
                    <a:gd name="connsiteX11" fmla="*/ 1292694 w 1687137"/>
                    <a:gd name="connsiteY11" fmla="*/ 1896909 h 2304904"/>
                    <a:gd name="connsiteX12" fmla="*/ 1356194 w 1687137"/>
                    <a:gd name="connsiteY12" fmla="*/ 1931834 h 2304904"/>
                    <a:gd name="connsiteX13" fmla="*/ 1356194 w 1687137"/>
                    <a:gd name="connsiteY13" fmla="*/ 1909609 h 2304904"/>
                    <a:gd name="connsiteX14" fmla="*/ 1327619 w 1687137"/>
                    <a:gd name="connsiteY14" fmla="*/ 1846109 h 2304904"/>
                    <a:gd name="connsiteX15" fmla="*/ 1394294 w 1687137"/>
                    <a:gd name="connsiteY15" fmla="*/ 1884209 h 2304904"/>
                    <a:gd name="connsiteX16" fmla="*/ 1378419 w 1687137"/>
                    <a:gd name="connsiteY16" fmla="*/ 1966759 h 2304904"/>
                    <a:gd name="connsiteX17" fmla="*/ 1267294 w 1687137"/>
                    <a:gd name="connsiteY17" fmla="*/ 1960409 h 2304904"/>
                    <a:gd name="connsiteX18" fmla="*/ 1241894 w 1687137"/>
                    <a:gd name="connsiteY18" fmla="*/ 1823884 h 2304904"/>
                    <a:gd name="connsiteX19" fmla="*/ 1378419 w 1687137"/>
                    <a:gd name="connsiteY19" fmla="*/ 1741334 h 2304904"/>
                    <a:gd name="connsiteX20" fmla="*/ 1524469 w 1687137"/>
                    <a:gd name="connsiteY20" fmla="*/ 1871509 h 2304904"/>
                    <a:gd name="connsiteX21" fmla="*/ 1467319 w 1687137"/>
                    <a:gd name="connsiteY21" fmla="*/ 2071534 h 2304904"/>
                    <a:gd name="connsiteX22" fmla="*/ 1254594 w 1687137"/>
                    <a:gd name="connsiteY22" fmla="*/ 2138209 h 2304904"/>
                    <a:gd name="connsiteX23" fmla="*/ 1003769 w 1687137"/>
                    <a:gd name="connsiteY23" fmla="*/ 1985809 h 2304904"/>
                    <a:gd name="connsiteX24" fmla="*/ 1010119 w 1687137"/>
                    <a:gd name="connsiteY24" fmla="*/ 1738159 h 2304904"/>
                    <a:gd name="connsiteX25" fmla="*/ 1172044 w 1687137"/>
                    <a:gd name="connsiteY25" fmla="*/ 1188884 h 2304904"/>
                    <a:gd name="connsiteX26" fmla="*/ 1105369 w 1687137"/>
                    <a:gd name="connsiteY26" fmla="*/ 769784 h 2304904"/>
                    <a:gd name="connsiteX27" fmla="*/ 838669 w 1687137"/>
                    <a:gd name="connsiteY27" fmla="*/ 157009 h 2304904"/>
                    <a:gd name="connsiteX28" fmla="*/ 571969 w 1687137"/>
                    <a:gd name="connsiteY28" fmla="*/ 7784 h 2304904"/>
                    <a:gd name="connsiteX0" fmla="*/ 571969 w 1687137"/>
                    <a:gd name="connsiteY0" fmla="*/ 7784 h 2304904"/>
                    <a:gd name="connsiteX1" fmla="*/ 469 w 1687137"/>
                    <a:gd name="connsiteY1" fmla="*/ 1157134 h 2304904"/>
                    <a:gd name="connsiteX2" fmla="*/ 800569 w 1687137"/>
                    <a:gd name="connsiteY2" fmla="*/ 2198534 h 2304904"/>
                    <a:gd name="connsiteX3" fmla="*/ 1483194 w 1687137"/>
                    <a:gd name="connsiteY3" fmla="*/ 2249334 h 2304904"/>
                    <a:gd name="connsiteX4" fmla="*/ 1683219 w 1687137"/>
                    <a:gd name="connsiteY4" fmla="*/ 1890559 h 2304904"/>
                    <a:gd name="connsiteX5" fmla="*/ 1372069 w 1687137"/>
                    <a:gd name="connsiteY5" fmla="*/ 1598459 h 2304904"/>
                    <a:gd name="connsiteX6" fmla="*/ 1095844 w 1687137"/>
                    <a:gd name="connsiteY6" fmla="*/ 1814359 h 2304904"/>
                    <a:gd name="connsiteX7" fmla="*/ 1279994 w 1687137"/>
                    <a:gd name="connsiteY7" fmla="*/ 2077884 h 2304904"/>
                    <a:gd name="connsiteX8" fmla="*/ 1476844 w 1687137"/>
                    <a:gd name="connsiteY8" fmla="*/ 1944534 h 2304904"/>
                    <a:gd name="connsiteX9" fmla="*/ 1356194 w 1687137"/>
                    <a:gd name="connsiteY9" fmla="*/ 1788959 h 2304904"/>
                    <a:gd name="connsiteX10" fmla="*/ 1273644 w 1687137"/>
                    <a:gd name="connsiteY10" fmla="*/ 1846109 h 2304904"/>
                    <a:gd name="connsiteX11" fmla="*/ 1292694 w 1687137"/>
                    <a:gd name="connsiteY11" fmla="*/ 1896909 h 2304904"/>
                    <a:gd name="connsiteX12" fmla="*/ 1356194 w 1687137"/>
                    <a:gd name="connsiteY12" fmla="*/ 1931834 h 2304904"/>
                    <a:gd name="connsiteX13" fmla="*/ 1356194 w 1687137"/>
                    <a:gd name="connsiteY13" fmla="*/ 1909609 h 2304904"/>
                    <a:gd name="connsiteX14" fmla="*/ 1327619 w 1687137"/>
                    <a:gd name="connsiteY14" fmla="*/ 1846109 h 2304904"/>
                    <a:gd name="connsiteX15" fmla="*/ 1394294 w 1687137"/>
                    <a:gd name="connsiteY15" fmla="*/ 1884209 h 2304904"/>
                    <a:gd name="connsiteX16" fmla="*/ 1378419 w 1687137"/>
                    <a:gd name="connsiteY16" fmla="*/ 1966759 h 2304904"/>
                    <a:gd name="connsiteX17" fmla="*/ 1267294 w 1687137"/>
                    <a:gd name="connsiteY17" fmla="*/ 1960409 h 2304904"/>
                    <a:gd name="connsiteX18" fmla="*/ 1241894 w 1687137"/>
                    <a:gd name="connsiteY18" fmla="*/ 1823884 h 2304904"/>
                    <a:gd name="connsiteX19" fmla="*/ 1378419 w 1687137"/>
                    <a:gd name="connsiteY19" fmla="*/ 1741334 h 2304904"/>
                    <a:gd name="connsiteX20" fmla="*/ 1524469 w 1687137"/>
                    <a:gd name="connsiteY20" fmla="*/ 1871509 h 2304904"/>
                    <a:gd name="connsiteX21" fmla="*/ 1467319 w 1687137"/>
                    <a:gd name="connsiteY21" fmla="*/ 2071534 h 2304904"/>
                    <a:gd name="connsiteX22" fmla="*/ 1254594 w 1687137"/>
                    <a:gd name="connsiteY22" fmla="*/ 2138209 h 2304904"/>
                    <a:gd name="connsiteX23" fmla="*/ 1003769 w 1687137"/>
                    <a:gd name="connsiteY23" fmla="*/ 1985809 h 2304904"/>
                    <a:gd name="connsiteX24" fmla="*/ 1010119 w 1687137"/>
                    <a:gd name="connsiteY24" fmla="*/ 1738159 h 2304904"/>
                    <a:gd name="connsiteX25" fmla="*/ 1172044 w 1687137"/>
                    <a:gd name="connsiteY25" fmla="*/ 1188884 h 2304904"/>
                    <a:gd name="connsiteX26" fmla="*/ 1105369 w 1687137"/>
                    <a:gd name="connsiteY26" fmla="*/ 769784 h 2304904"/>
                    <a:gd name="connsiteX27" fmla="*/ 838669 w 1687137"/>
                    <a:gd name="connsiteY27" fmla="*/ 157009 h 2304904"/>
                    <a:gd name="connsiteX28" fmla="*/ 571969 w 1687137"/>
                    <a:gd name="connsiteY28" fmla="*/ 7784 h 2304904"/>
                    <a:gd name="connsiteX0" fmla="*/ 571969 w 1687137"/>
                    <a:gd name="connsiteY0" fmla="*/ 7784 h 2304904"/>
                    <a:gd name="connsiteX1" fmla="*/ 469 w 1687137"/>
                    <a:gd name="connsiteY1" fmla="*/ 1157134 h 2304904"/>
                    <a:gd name="connsiteX2" fmla="*/ 800569 w 1687137"/>
                    <a:gd name="connsiteY2" fmla="*/ 2198534 h 2304904"/>
                    <a:gd name="connsiteX3" fmla="*/ 1483194 w 1687137"/>
                    <a:gd name="connsiteY3" fmla="*/ 2249334 h 2304904"/>
                    <a:gd name="connsiteX4" fmla="*/ 1683219 w 1687137"/>
                    <a:gd name="connsiteY4" fmla="*/ 1890559 h 2304904"/>
                    <a:gd name="connsiteX5" fmla="*/ 1372069 w 1687137"/>
                    <a:gd name="connsiteY5" fmla="*/ 1598459 h 2304904"/>
                    <a:gd name="connsiteX6" fmla="*/ 1095844 w 1687137"/>
                    <a:gd name="connsiteY6" fmla="*/ 1814359 h 2304904"/>
                    <a:gd name="connsiteX7" fmla="*/ 1279994 w 1687137"/>
                    <a:gd name="connsiteY7" fmla="*/ 2077884 h 2304904"/>
                    <a:gd name="connsiteX8" fmla="*/ 1476844 w 1687137"/>
                    <a:gd name="connsiteY8" fmla="*/ 1944534 h 2304904"/>
                    <a:gd name="connsiteX9" fmla="*/ 1356194 w 1687137"/>
                    <a:gd name="connsiteY9" fmla="*/ 1788959 h 2304904"/>
                    <a:gd name="connsiteX10" fmla="*/ 1273644 w 1687137"/>
                    <a:gd name="connsiteY10" fmla="*/ 1846109 h 2304904"/>
                    <a:gd name="connsiteX11" fmla="*/ 1292694 w 1687137"/>
                    <a:gd name="connsiteY11" fmla="*/ 1896909 h 2304904"/>
                    <a:gd name="connsiteX12" fmla="*/ 1356194 w 1687137"/>
                    <a:gd name="connsiteY12" fmla="*/ 1931834 h 2304904"/>
                    <a:gd name="connsiteX13" fmla="*/ 1356194 w 1687137"/>
                    <a:gd name="connsiteY13" fmla="*/ 1909609 h 2304904"/>
                    <a:gd name="connsiteX14" fmla="*/ 1327619 w 1687137"/>
                    <a:gd name="connsiteY14" fmla="*/ 1846109 h 2304904"/>
                    <a:gd name="connsiteX15" fmla="*/ 1394294 w 1687137"/>
                    <a:gd name="connsiteY15" fmla="*/ 1884209 h 2304904"/>
                    <a:gd name="connsiteX16" fmla="*/ 1378419 w 1687137"/>
                    <a:gd name="connsiteY16" fmla="*/ 1966759 h 2304904"/>
                    <a:gd name="connsiteX17" fmla="*/ 1267294 w 1687137"/>
                    <a:gd name="connsiteY17" fmla="*/ 1960409 h 2304904"/>
                    <a:gd name="connsiteX18" fmla="*/ 1241894 w 1687137"/>
                    <a:gd name="connsiteY18" fmla="*/ 1823884 h 2304904"/>
                    <a:gd name="connsiteX19" fmla="*/ 1378419 w 1687137"/>
                    <a:gd name="connsiteY19" fmla="*/ 1741334 h 2304904"/>
                    <a:gd name="connsiteX20" fmla="*/ 1524469 w 1687137"/>
                    <a:gd name="connsiteY20" fmla="*/ 1871509 h 2304904"/>
                    <a:gd name="connsiteX21" fmla="*/ 1467319 w 1687137"/>
                    <a:gd name="connsiteY21" fmla="*/ 2071534 h 2304904"/>
                    <a:gd name="connsiteX22" fmla="*/ 1254594 w 1687137"/>
                    <a:gd name="connsiteY22" fmla="*/ 2138209 h 2304904"/>
                    <a:gd name="connsiteX23" fmla="*/ 1003769 w 1687137"/>
                    <a:gd name="connsiteY23" fmla="*/ 1985809 h 2304904"/>
                    <a:gd name="connsiteX24" fmla="*/ 1010119 w 1687137"/>
                    <a:gd name="connsiteY24" fmla="*/ 1738159 h 2304904"/>
                    <a:gd name="connsiteX25" fmla="*/ 1172044 w 1687137"/>
                    <a:gd name="connsiteY25" fmla="*/ 1188884 h 2304904"/>
                    <a:gd name="connsiteX26" fmla="*/ 1105369 w 1687137"/>
                    <a:gd name="connsiteY26" fmla="*/ 769784 h 2304904"/>
                    <a:gd name="connsiteX27" fmla="*/ 838669 w 1687137"/>
                    <a:gd name="connsiteY27" fmla="*/ 157009 h 2304904"/>
                    <a:gd name="connsiteX28" fmla="*/ 571969 w 1687137"/>
                    <a:gd name="connsiteY28" fmla="*/ 7784 h 2304904"/>
                    <a:gd name="connsiteX0" fmla="*/ 571969 w 1687137"/>
                    <a:gd name="connsiteY0" fmla="*/ 7784 h 2304904"/>
                    <a:gd name="connsiteX1" fmla="*/ 469 w 1687137"/>
                    <a:gd name="connsiteY1" fmla="*/ 1157134 h 2304904"/>
                    <a:gd name="connsiteX2" fmla="*/ 800569 w 1687137"/>
                    <a:gd name="connsiteY2" fmla="*/ 2198534 h 2304904"/>
                    <a:gd name="connsiteX3" fmla="*/ 1483194 w 1687137"/>
                    <a:gd name="connsiteY3" fmla="*/ 2249334 h 2304904"/>
                    <a:gd name="connsiteX4" fmla="*/ 1683219 w 1687137"/>
                    <a:gd name="connsiteY4" fmla="*/ 1890559 h 2304904"/>
                    <a:gd name="connsiteX5" fmla="*/ 1372069 w 1687137"/>
                    <a:gd name="connsiteY5" fmla="*/ 1598459 h 2304904"/>
                    <a:gd name="connsiteX6" fmla="*/ 1095844 w 1687137"/>
                    <a:gd name="connsiteY6" fmla="*/ 1814359 h 2304904"/>
                    <a:gd name="connsiteX7" fmla="*/ 1279994 w 1687137"/>
                    <a:gd name="connsiteY7" fmla="*/ 2077884 h 2304904"/>
                    <a:gd name="connsiteX8" fmla="*/ 1476844 w 1687137"/>
                    <a:gd name="connsiteY8" fmla="*/ 1944534 h 2304904"/>
                    <a:gd name="connsiteX9" fmla="*/ 1356194 w 1687137"/>
                    <a:gd name="connsiteY9" fmla="*/ 1788959 h 2304904"/>
                    <a:gd name="connsiteX10" fmla="*/ 1273644 w 1687137"/>
                    <a:gd name="connsiteY10" fmla="*/ 1846109 h 2304904"/>
                    <a:gd name="connsiteX11" fmla="*/ 1292694 w 1687137"/>
                    <a:gd name="connsiteY11" fmla="*/ 1896909 h 2304904"/>
                    <a:gd name="connsiteX12" fmla="*/ 1356194 w 1687137"/>
                    <a:gd name="connsiteY12" fmla="*/ 1931834 h 2304904"/>
                    <a:gd name="connsiteX13" fmla="*/ 1356194 w 1687137"/>
                    <a:gd name="connsiteY13" fmla="*/ 1909609 h 2304904"/>
                    <a:gd name="connsiteX14" fmla="*/ 1327619 w 1687137"/>
                    <a:gd name="connsiteY14" fmla="*/ 1846109 h 2304904"/>
                    <a:gd name="connsiteX15" fmla="*/ 1394294 w 1687137"/>
                    <a:gd name="connsiteY15" fmla="*/ 1884209 h 2304904"/>
                    <a:gd name="connsiteX16" fmla="*/ 1378419 w 1687137"/>
                    <a:gd name="connsiteY16" fmla="*/ 1966759 h 2304904"/>
                    <a:gd name="connsiteX17" fmla="*/ 1267294 w 1687137"/>
                    <a:gd name="connsiteY17" fmla="*/ 1960409 h 2304904"/>
                    <a:gd name="connsiteX18" fmla="*/ 1241894 w 1687137"/>
                    <a:gd name="connsiteY18" fmla="*/ 1823884 h 2304904"/>
                    <a:gd name="connsiteX19" fmla="*/ 1378419 w 1687137"/>
                    <a:gd name="connsiteY19" fmla="*/ 1741334 h 2304904"/>
                    <a:gd name="connsiteX20" fmla="*/ 1524469 w 1687137"/>
                    <a:gd name="connsiteY20" fmla="*/ 1871509 h 2304904"/>
                    <a:gd name="connsiteX21" fmla="*/ 1467319 w 1687137"/>
                    <a:gd name="connsiteY21" fmla="*/ 2071534 h 2304904"/>
                    <a:gd name="connsiteX22" fmla="*/ 1254594 w 1687137"/>
                    <a:gd name="connsiteY22" fmla="*/ 2138209 h 2304904"/>
                    <a:gd name="connsiteX23" fmla="*/ 1003769 w 1687137"/>
                    <a:gd name="connsiteY23" fmla="*/ 1985809 h 2304904"/>
                    <a:gd name="connsiteX24" fmla="*/ 1010119 w 1687137"/>
                    <a:gd name="connsiteY24" fmla="*/ 1738159 h 2304904"/>
                    <a:gd name="connsiteX25" fmla="*/ 1172044 w 1687137"/>
                    <a:gd name="connsiteY25" fmla="*/ 1188884 h 2304904"/>
                    <a:gd name="connsiteX26" fmla="*/ 1105369 w 1687137"/>
                    <a:gd name="connsiteY26" fmla="*/ 769784 h 2304904"/>
                    <a:gd name="connsiteX27" fmla="*/ 838669 w 1687137"/>
                    <a:gd name="connsiteY27" fmla="*/ 157009 h 2304904"/>
                    <a:gd name="connsiteX28" fmla="*/ 571969 w 1687137"/>
                    <a:gd name="connsiteY28" fmla="*/ 7784 h 2304904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41894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76844 w 1687137"/>
                    <a:gd name="connsiteY8" fmla="*/ 1945107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095844 w 1687137"/>
                    <a:gd name="connsiteY6" fmla="*/ 1814932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56194 w 1687137"/>
                    <a:gd name="connsiteY9" fmla="*/ 1789532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6369 w 1687137"/>
                    <a:gd name="connsiteY8" fmla="*/ 1916532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897482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56194 w 1687137"/>
                    <a:gd name="connsiteY12" fmla="*/ 193240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43494 w 1687137"/>
                    <a:gd name="connsiteY12" fmla="*/ 193875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43494 w 1687137"/>
                    <a:gd name="connsiteY12" fmla="*/ 193875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43494 w 1687137"/>
                    <a:gd name="connsiteY12" fmla="*/ 193875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43494 w 1687137"/>
                    <a:gd name="connsiteY12" fmla="*/ 193875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7137"/>
                    <a:gd name="connsiteY0" fmla="*/ 8357 h 2305477"/>
                    <a:gd name="connsiteX1" fmla="*/ 469 w 1687137"/>
                    <a:gd name="connsiteY1" fmla="*/ 1157707 h 2305477"/>
                    <a:gd name="connsiteX2" fmla="*/ 800569 w 1687137"/>
                    <a:gd name="connsiteY2" fmla="*/ 2199107 h 2305477"/>
                    <a:gd name="connsiteX3" fmla="*/ 1483194 w 1687137"/>
                    <a:gd name="connsiteY3" fmla="*/ 2249907 h 2305477"/>
                    <a:gd name="connsiteX4" fmla="*/ 1683219 w 1687137"/>
                    <a:gd name="connsiteY4" fmla="*/ 1891132 h 2305477"/>
                    <a:gd name="connsiteX5" fmla="*/ 1372069 w 1687137"/>
                    <a:gd name="connsiteY5" fmla="*/ 1599032 h 2305477"/>
                    <a:gd name="connsiteX6" fmla="*/ 1102194 w 1687137"/>
                    <a:gd name="connsiteY6" fmla="*/ 1843507 h 2305477"/>
                    <a:gd name="connsiteX7" fmla="*/ 1279994 w 1687137"/>
                    <a:gd name="connsiteY7" fmla="*/ 2078457 h 2305477"/>
                    <a:gd name="connsiteX8" fmla="*/ 1480019 w 1687137"/>
                    <a:gd name="connsiteY8" fmla="*/ 1938757 h 2305477"/>
                    <a:gd name="connsiteX9" fmla="*/ 1378419 w 1687137"/>
                    <a:gd name="connsiteY9" fmla="*/ 1792707 h 2305477"/>
                    <a:gd name="connsiteX10" fmla="*/ 1273644 w 1687137"/>
                    <a:gd name="connsiteY10" fmla="*/ 1846682 h 2305477"/>
                    <a:gd name="connsiteX11" fmla="*/ 1292694 w 1687137"/>
                    <a:gd name="connsiteY11" fmla="*/ 1907007 h 2305477"/>
                    <a:gd name="connsiteX12" fmla="*/ 1343494 w 1687137"/>
                    <a:gd name="connsiteY12" fmla="*/ 1938757 h 2305477"/>
                    <a:gd name="connsiteX13" fmla="*/ 1356194 w 1687137"/>
                    <a:gd name="connsiteY13" fmla="*/ 1910182 h 2305477"/>
                    <a:gd name="connsiteX14" fmla="*/ 1327619 w 1687137"/>
                    <a:gd name="connsiteY14" fmla="*/ 1846682 h 2305477"/>
                    <a:gd name="connsiteX15" fmla="*/ 1394294 w 1687137"/>
                    <a:gd name="connsiteY15" fmla="*/ 1884782 h 2305477"/>
                    <a:gd name="connsiteX16" fmla="*/ 1378419 w 1687137"/>
                    <a:gd name="connsiteY16" fmla="*/ 1967332 h 2305477"/>
                    <a:gd name="connsiteX17" fmla="*/ 1267294 w 1687137"/>
                    <a:gd name="connsiteY17" fmla="*/ 1960982 h 2305477"/>
                    <a:gd name="connsiteX18" fmla="*/ 1226019 w 1687137"/>
                    <a:gd name="connsiteY18" fmla="*/ 1824457 h 2305477"/>
                    <a:gd name="connsiteX19" fmla="*/ 1378419 w 1687137"/>
                    <a:gd name="connsiteY19" fmla="*/ 1741907 h 2305477"/>
                    <a:gd name="connsiteX20" fmla="*/ 1524469 w 1687137"/>
                    <a:gd name="connsiteY20" fmla="*/ 1872082 h 2305477"/>
                    <a:gd name="connsiteX21" fmla="*/ 1467319 w 1687137"/>
                    <a:gd name="connsiteY21" fmla="*/ 2072107 h 2305477"/>
                    <a:gd name="connsiteX22" fmla="*/ 1254594 w 1687137"/>
                    <a:gd name="connsiteY22" fmla="*/ 2138782 h 2305477"/>
                    <a:gd name="connsiteX23" fmla="*/ 1003769 w 1687137"/>
                    <a:gd name="connsiteY23" fmla="*/ 1986382 h 2305477"/>
                    <a:gd name="connsiteX24" fmla="*/ 1010119 w 1687137"/>
                    <a:gd name="connsiteY24" fmla="*/ 1738732 h 2305477"/>
                    <a:gd name="connsiteX25" fmla="*/ 1172044 w 1687137"/>
                    <a:gd name="connsiteY25" fmla="*/ 1189457 h 2305477"/>
                    <a:gd name="connsiteX26" fmla="*/ 1105369 w 1687137"/>
                    <a:gd name="connsiteY26" fmla="*/ 770357 h 2305477"/>
                    <a:gd name="connsiteX27" fmla="*/ 838669 w 1687137"/>
                    <a:gd name="connsiteY27" fmla="*/ 157582 h 2305477"/>
                    <a:gd name="connsiteX28" fmla="*/ 571969 w 1687137"/>
                    <a:gd name="connsiteY28" fmla="*/ 8357 h 2305477"/>
                    <a:gd name="connsiteX0" fmla="*/ 571969 w 1685733"/>
                    <a:gd name="connsiteY0" fmla="*/ 8357 h 2305477"/>
                    <a:gd name="connsiteX1" fmla="*/ 469 w 1685733"/>
                    <a:gd name="connsiteY1" fmla="*/ 1157707 h 2305477"/>
                    <a:gd name="connsiteX2" fmla="*/ 800569 w 1685733"/>
                    <a:gd name="connsiteY2" fmla="*/ 2199107 h 2305477"/>
                    <a:gd name="connsiteX3" fmla="*/ 1483194 w 1685733"/>
                    <a:gd name="connsiteY3" fmla="*/ 2249907 h 2305477"/>
                    <a:gd name="connsiteX4" fmla="*/ 1683219 w 1685733"/>
                    <a:gd name="connsiteY4" fmla="*/ 1891132 h 2305477"/>
                    <a:gd name="connsiteX5" fmla="*/ 1372069 w 1685733"/>
                    <a:gd name="connsiteY5" fmla="*/ 1599032 h 2305477"/>
                    <a:gd name="connsiteX6" fmla="*/ 1102194 w 1685733"/>
                    <a:gd name="connsiteY6" fmla="*/ 1843507 h 2305477"/>
                    <a:gd name="connsiteX7" fmla="*/ 1279994 w 1685733"/>
                    <a:gd name="connsiteY7" fmla="*/ 2078457 h 2305477"/>
                    <a:gd name="connsiteX8" fmla="*/ 1480019 w 1685733"/>
                    <a:gd name="connsiteY8" fmla="*/ 1938757 h 2305477"/>
                    <a:gd name="connsiteX9" fmla="*/ 1378419 w 1685733"/>
                    <a:gd name="connsiteY9" fmla="*/ 1792707 h 2305477"/>
                    <a:gd name="connsiteX10" fmla="*/ 1273644 w 1685733"/>
                    <a:gd name="connsiteY10" fmla="*/ 1846682 h 2305477"/>
                    <a:gd name="connsiteX11" fmla="*/ 1292694 w 1685733"/>
                    <a:gd name="connsiteY11" fmla="*/ 1907007 h 2305477"/>
                    <a:gd name="connsiteX12" fmla="*/ 1343494 w 1685733"/>
                    <a:gd name="connsiteY12" fmla="*/ 1938757 h 2305477"/>
                    <a:gd name="connsiteX13" fmla="*/ 1356194 w 1685733"/>
                    <a:gd name="connsiteY13" fmla="*/ 1910182 h 2305477"/>
                    <a:gd name="connsiteX14" fmla="*/ 1327619 w 1685733"/>
                    <a:gd name="connsiteY14" fmla="*/ 1846682 h 2305477"/>
                    <a:gd name="connsiteX15" fmla="*/ 1394294 w 1685733"/>
                    <a:gd name="connsiteY15" fmla="*/ 1884782 h 2305477"/>
                    <a:gd name="connsiteX16" fmla="*/ 1378419 w 1685733"/>
                    <a:gd name="connsiteY16" fmla="*/ 1967332 h 2305477"/>
                    <a:gd name="connsiteX17" fmla="*/ 1267294 w 1685733"/>
                    <a:gd name="connsiteY17" fmla="*/ 1960982 h 2305477"/>
                    <a:gd name="connsiteX18" fmla="*/ 1226019 w 1685733"/>
                    <a:gd name="connsiteY18" fmla="*/ 1824457 h 2305477"/>
                    <a:gd name="connsiteX19" fmla="*/ 1378419 w 1685733"/>
                    <a:gd name="connsiteY19" fmla="*/ 1741907 h 2305477"/>
                    <a:gd name="connsiteX20" fmla="*/ 1524469 w 1685733"/>
                    <a:gd name="connsiteY20" fmla="*/ 1872082 h 2305477"/>
                    <a:gd name="connsiteX21" fmla="*/ 1467319 w 1685733"/>
                    <a:gd name="connsiteY21" fmla="*/ 2072107 h 2305477"/>
                    <a:gd name="connsiteX22" fmla="*/ 1254594 w 1685733"/>
                    <a:gd name="connsiteY22" fmla="*/ 2138782 h 2305477"/>
                    <a:gd name="connsiteX23" fmla="*/ 1003769 w 1685733"/>
                    <a:gd name="connsiteY23" fmla="*/ 1986382 h 2305477"/>
                    <a:gd name="connsiteX24" fmla="*/ 1010119 w 1685733"/>
                    <a:gd name="connsiteY24" fmla="*/ 1738732 h 2305477"/>
                    <a:gd name="connsiteX25" fmla="*/ 1172044 w 1685733"/>
                    <a:gd name="connsiteY25" fmla="*/ 1189457 h 2305477"/>
                    <a:gd name="connsiteX26" fmla="*/ 1105369 w 1685733"/>
                    <a:gd name="connsiteY26" fmla="*/ 770357 h 2305477"/>
                    <a:gd name="connsiteX27" fmla="*/ 838669 w 1685733"/>
                    <a:gd name="connsiteY27" fmla="*/ 157582 h 2305477"/>
                    <a:gd name="connsiteX28" fmla="*/ 571969 w 1685733"/>
                    <a:gd name="connsiteY28" fmla="*/ 8357 h 2305477"/>
                    <a:gd name="connsiteX0" fmla="*/ 571969 w 1685733"/>
                    <a:gd name="connsiteY0" fmla="*/ 8357 h 2305477"/>
                    <a:gd name="connsiteX1" fmla="*/ 469 w 1685733"/>
                    <a:gd name="connsiteY1" fmla="*/ 1157707 h 2305477"/>
                    <a:gd name="connsiteX2" fmla="*/ 800569 w 1685733"/>
                    <a:gd name="connsiteY2" fmla="*/ 2199107 h 2305477"/>
                    <a:gd name="connsiteX3" fmla="*/ 1483194 w 1685733"/>
                    <a:gd name="connsiteY3" fmla="*/ 2249907 h 2305477"/>
                    <a:gd name="connsiteX4" fmla="*/ 1683219 w 1685733"/>
                    <a:gd name="connsiteY4" fmla="*/ 1891132 h 2305477"/>
                    <a:gd name="connsiteX5" fmla="*/ 1372069 w 1685733"/>
                    <a:gd name="connsiteY5" fmla="*/ 1599032 h 2305477"/>
                    <a:gd name="connsiteX6" fmla="*/ 1102194 w 1685733"/>
                    <a:gd name="connsiteY6" fmla="*/ 1843507 h 2305477"/>
                    <a:gd name="connsiteX7" fmla="*/ 1279994 w 1685733"/>
                    <a:gd name="connsiteY7" fmla="*/ 2078457 h 2305477"/>
                    <a:gd name="connsiteX8" fmla="*/ 1480019 w 1685733"/>
                    <a:gd name="connsiteY8" fmla="*/ 1938757 h 2305477"/>
                    <a:gd name="connsiteX9" fmla="*/ 1378419 w 1685733"/>
                    <a:gd name="connsiteY9" fmla="*/ 1792707 h 2305477"/>
                    <a:gd name="connsiteX10" fmla="*/ 1273644 w 1685733"/>
                    <a:gd name="connsiteY10" fmla="*/ 1846682 h 2305477"/>
                    <a:gd name="connsiteX11" fmla="*/ 1292694 w 1685733"/>
                    <a:gd name="connsiteY11" fmla="*/ 1907007 h 2305477"/>
                    <a:gd name="connsiteX12" fmla="*/ 1343494 w 1685733"/>
                    <a:gd name="connsiteY12" fmla="*/ 1938757 h 2305477"/>
                    <a:gd name="connsiteX13" fmla="*/ 1356194 w 1685733"/>
                    <a:gd name="connsiteY13" fmla="*/ 1910182 h 2305477"/>
                    <a:gd name="connsiteX14" fmla="*/ 1327619 w 1685733"/>
                    <a:gd name="connsiteY14" fmla="*/ 1846682 h 2305477"/>
                    <a:gd name="connsiteX15" fmla="*/ 1394294 w 1685733"/>
                    <a:gd name="connsiteY15" fmla="*/ 1884782 h 2305477"/>
                    <a:gd name="connsiteX16" fmla="*/ 1378419 w 1685733"/>
                    <a:gd name="connsiteY16" fmla="*/ 1967332 h 2305477"/>
                    <a:gd name="connsiteX17" fmla="*/ 1267294 w 1685733"/>
                    <a:gd name="connsiteY17" fmla="*/ 1960982 h 2305477"/>
                    <a:gd name="connsiteX18" fmla="*/ 1226019 w 1685733"/>
                    <a:gd name="connsiteY18" fmla="*/ 1824457 h 2305477"/>
                    <a:gd name="connsiteX19" fmla="*/ 1378419 w 1685733"/>
                    <a:gd name="connsiteY19" fmla="*/ 1741907 h 2305477"/>
                    <a:gd name="connsiteX20" fmla="*/ 1524469 w 1685733"/>
                    <a:gd name="connsiteY20" fmla="*/ 1872082 h 2305477"/>
                    <a:gd name="connsiteX21" fmla="*/ 1467319 w 1685733"/>
                    <a:gd name="connsiteY21" fmla="*/ 2072107 h 2305477"/>
                    <a:gd name="connsiteX22" fmla="*/ 1254594 w 1685733"/>
                    <a:gd name="connsiteY22" fmla="*/ 2138782 h 2305477"/>
                    <a:gd name="connsiteX23" fmla="*/ 1003769 w 1685733"/>
                    <a:gd name="connsiteY23" fmla="*/ 1986382 h 2305477"/>
                    <a:gd name="connsiteX24" fmla="*/ 1010119 w 1685733"/>
                    <a:gd name="connsiteY24" fmla="*/ 1738732 h 2305477"/>
                    <a:gd name="connsiteX25" fmla="*/ 1172044 w 1685733"/>
                    <a:gd name="connsiteY25" fmla="*/ 1189457 h 2305477"/>
                    <a:gd name="connsiteX26" fmla="*/ 1105369 w 1685733"/>
                    <a:gd name="connsiteY26" fmla="*/ 770357 h 2305477"/>
                    <a:gd name="connsiteX27" fmla="*/ 838669 w 1685733"/>
                    <a:gd name="connsiteY27" fmla="*/ 157582 h 2305477"/>
                    <a:gd name="connsiteX28" fmla="*/ 571969 w 1685733"/>
                    <a:gd name="connsiteY28" fmla="*/ 8357 h 2305477"/>
                    <a:gd name="connsiteX0" fmla="*/ 571969 w 1685733"/>
                    <a:gd name="connsiteY0" fmla="*/ 8357 h 2305477"/>
                    <a:gd name="connsiteX1" fmla="*/ 469 w 1685733"/>
                    <a:gd name="connsiteY1" fmla="*/ 1157707 h 2305477"/>
                    <a:gd name="connsiteX2" fmla="*/ 800569 w 1685733"/>
                    <a:gd name="connsiteY2" fmla="*/ 2199107 h 2305477"/>
                    <a:gd name="connsiteX3" fmla="*/ 1483194 w 1685733"/>
                    <a:gd name="connsiteY3" fmla="*/ 2249907 h 2305477"/>
                    <a:gd name="connsiteX4" fmla="*/ 1683219 w 1685733"/>
                    <a:gd name="connsiteY4" fmla="*/ 1891132 h 2305477"/>
                    <a:gd name="connsiteX5" fmla="*/ 1372069 w 1685733"/>
                    <a:gd name="connsiteY5" fmla="*/ 1599032 h 2305477"/>
                    <a:gd name="connsiteX6" fmla="*/ 1102194 w 1685733"/>
                    <a:gd name="connsiteY6" fmla="*/ 1843507 h 2305477"/>
                    <a:gd name="connsiteX7" fmla="*/ 1279994 w 1685733"/>
                    <a:gd name="connsiteY7" fmla="*/ 2078457 h 2305477"/>
                    <a:gd name="connsiteX8" fmla="*/ 1480019 w 1685733"/>
                    <a:gd name="connsiteY8" fmla="*/ 1938757 h 2305477"/>
                    <a:gd name="connsiteX9" fmla="*/ 1378419 w 1685733"/>
                    <a:gd name="connsiteY9" fmla="*/ 1792707 h 2305477"/>
                    <a:gd name="connsiteX10" fmla="*/ 1273644 w 1685733"/>
                    <a:gd name="connsiteY10" fmla="*/ 1846682 h 2305477"/>
                    <a:gd name="connsiteX11" fmla="*/ 1292694 w 1685733"/>
                    <a:gd name="connsiteY11" fmla="*/ 1907007 h 2305477"/>
                    <a:gd name="connsiteX12" fmla="*/ 1343494 w 1685733"/>
                    <a:gd name="connsiteY12" fmla="*/ 1938757 h 2305477"/>
                    <a:gd name="connsiteX13" fmla="*/ 1356194 w 1685733"/>
                    <a:gd name="connsiteY13" fmla="*/ 1910182 h 2305477"/>
                    <a:gd name="connsiteX14" fmla="*/ 1327619 w 1685733"/>
                    <a:gd name="connsiteY14" fmla="*/ 1846682 h 2305477"/>
                    <a:gd name="connsiteX15" fmla="*/ 1394294 w 1685733"/>
                    <a:gd name="connsiteY15" fmla="*/ 1884782 h 2305477"/>
                    <a:gd name="connsiteX16" fmla="*/ 1378419 w 1685733"/>
                    <a:gd name="connsiteY16" fmla="*/ 1967332 h 2305477"/>
                    <a:gd name="connsiteX17" fmla="*/ 1267294 w 1685733"/>
                    <a:gd name="connsiteY17" fmla="*/ 1960982 h 2305477"/>
                    <a:gd name="connsiteX18" fmla="*/ 1226019 w 1685733"/>
                    <a:gd name="connsiteY18" fmla="*/ 1824457 h 2305477"/>
                    <a:gd name="connsiteX19" fmla="*/ 1378419 w 1685733"/>
                    <a:gd name="connsiteY19" fmla="*/ 1741907 h 2305477"/>
                    <a:gd name="connsiteX20" fmla="*/ 1524469 w 1685733"/>
                    <a:gd name="connsiteY20" fmla="*/ 1872082 h 2305477"/>
                    <a:gd name="connsiteX21" fmla="*/ 1467319 w 1685733"/>
                    <a:gd name="connsiteY21" fmla="*/ 2072107 h 2305477"/>
                    <a:gd name="connsiteX22" fmla="*/ 1254594 w 1685733"/>
                    <a:gd name="connsiteY22" fmla="*/ 2138782 h 2305477"/>
                    <a:gd name="connsiteX23" fmla="*/ 1003769 w 1685733"/>
                    <a:gd name="connsiteY23" fmla="*/ 1986382 h 2305477"/>
                    <a:gd name="connsiteX24" fmla="*/ 1010119 w 1685733"/>
                    <a:gd name="connsiteY24" fmla="*/ 1738732 h 2305477"/>
                    <a:gd name="connsiteX25" fmla="*/ 1172044 w 1685733"/>
                    <a:gd name="connsiteY25" fmla="*/ 1189457 h 2305477"/>
                    <a:gd name="connsiteX26" fmla="*/ 1105369 w 1685733"/>
                    <a:gd name="connsiteY26" fmla="*/ 770357 h 2305477"/>
                    <a:gd name="connsiteX27" fmla="*/ 838669 w 1685733"/>
                    <a:gd name="connsiteY27" fmla="*/ 157582 h 2305477"/>
                    <a:gd name="connsiteX28" fmla="*/ 571969 w 1685733"/>
                    <a:gd name="connsiteY28" fmla="*/ 8357 h 230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685733" h="2305477">
                      <a:moveTo>
                        <a:pt x="571969" y="8357"/>
                      </a:moveTo>
                      <a:cubicBezTo>
                        <a:pt x="375119" y="50690"/>
                        <a:pt x="-15406" y="572449"/>
                        <a:pt x="469" y="1157707"/>
                      </a:cubicBezTo>
                      <a:cubicBezTo>
                        <a:pt x="16344" y="1742965"/>
                        <a:pt x="544452" y="2042474"/>
                        <a:pt x="800569" y="2199107"/>
                      </a:cubicBezTo>
                      <a:cubicBezTo>
                        <a:pt x="1056686" y="2355740"/>
                        <a:pt x="1378419" y="2309174"/>
                        <a:pt x="1483194" y="2249907"/>
                      </a:cubicBezTo>
                      <a:cubicBezTo>
                        <a:pt x="1587969" y="2190640"/>
                        <a:pt x="1704386" y="2074224"/>
                        <a:pt x="1683219" y="1891132"/>
                      </a:cubicBezTo>
                      <a:cubicBezTo>
                        <a:pt x="1662052" y="1708040"/>
                        <a:pt x="1494307" y="1606970"/>
                        <a:pt x="1372069" y="1599032"/>
                      </a:cubicBezTo>
                      <a:cubicBezTo>
                        <a:pt x="1249831" y="1591094"/>
                        <a:pt x="1104311" y="1679465"/>
                        <a:pt x="1102194" y="1843507"/>
                      </a:cubicBezTo>
                      <a:cubicBezTo>
                        <a:pt x="1100077" y="2007549"/>
                        <a:pt x="1217023" y="2062582"/>
                        <a:pt x="1279994" y="2078457"/>
                      </a:cubicBezTo>
                      <a:cubicBezTo>
                        <a:pt x="1342965" y="2094332"/>
                        <a:pt x="1469965" y="2024482"/>
                        <a:pt x="1480019" y="1938757"/>
                      </a:cubicBezTo>
                      <a:cubicBezTo>
                        <a:pt x="1490073" y="1853032"/>
                        <a:pt x="1422340" y="1808053"/>
                        <a:pt x="1378419" y="1792707"/>
                      </a:cubicBezTo>
                      <a:cubicBezTo>
                        <a:pt x="1334498" y="1777361"/>
                        <a:pt x="1284757" y="1811757"/>
                        <a:pt x="1273644" y="1846682"/>
                      </a:cubicBezTo>
                      <a:cubicBezTo>
                        <a:pt x="1262531" y="1881607"/>
                        <a:pt x="1281052" y="1891661"/>
                        <a:pt x="1292694" y="1907007"/>
                      </a:cubicBezTo>
                      <a:cubicBezTo>
                        <a:pt x="1304336" y="1922353"/>
                        <a:pt x="1325502" y="1946165"/>
                        <a:pt x="1343494" y="1938757"/>
                      </a:cubicBezTo>
                      <a:cubicBezTo>
                        <a:pt x="1361486" y="1931349"/>
                        <a:pt x="1351961" y="1919707"/>
                        <a:pt x="1356194" y="1910182"/>
                      </a:cubicBezTo>
                      <a:cubicBezTo>
                        <a:pt x="1346669" y="1889015"/>
                        <a:pt x="1302219" y="1856207"/>
                        <a:pt x="1327619" y="1846682"/>
                      </a:cubicBezTo>
                      <a:cubicBezTo>
                        <a:pt x="1353019" y="1837157"/>
                        <a:pt x="1372069" y="1872082"/>
                        <a:pt x="1394294" y="1884782"/>
                      </a:cubicBezTo>
                      <a:cubicBezTo>
                        <a:pt x="1389002" y="1912299"/>
                        <a:pt x="1409111" y="1939815"/>
                        <a:pt x="1378419" y="1967332"/>
                      </a:cubicBezTo>
                      <a:cubicBezTo>
                        <a:pt x="1347727" y="1994849"/>
                        <a:pt x="1304336" y="2004374"/>
                        <a:pt x="1267294" y="1960982"/>
                      </a:cubicBezTo>
                      <a:cubicBezTo>
                        <a:pt x="1230252" y="1917590"/>
                        <a:pt x="1202736" y="1867849"/>
                        <a:pt x="1226019" y="1824457"/>
                      </a:cubicBezTo>
                      <a:cubicBezTo>
                        <a:pt x="1249302" y="1781065"/>
                        <a:pt x="1306452" y="1724444"/>
                        <a:pt x="1378419" y="1741907"/>
                      </a:cubicBezTo>
                      <a:cubicBezTo>
                        <a:pt x="1450386" y="1759370"/>
                        <a:pt x="1505419" y="1795882"/>
                        <a:pt x="1524469" y="1872082"/>
                      </a:cubicBezTo>
                      <a:cubicBezTo>
                        <a:pt x="1543519" y="1948282"/>
                        <a:pt x="1518119" y="2018132"/>
                        <a:pt x="1467319" y="2072107"/>
                      </a:cubicBezTo>
                      <a:cubicBezTo>
                        <a:pt x="1416519" y="2126082"/>
                        <a:pt x="1344552" y="2141957"/>
                        <a:pt x="1254594" y="2138782"/>
                      </a:cubicBezTo>
                      <a:cubicBezTo>
                        <a:pt x="1164636" y="2135607"/>
                        <a:pt x="1052452" y="2097507"/>
                        <a:pt x="1003769" y="1986382"/>
                      </a:cubicBezTo>
                      <a:cubicBezTo>
                        <a:pt x="955086" y="1875257"/>
                        <a:pt x="1008002" y="1821282"/>
                        <a:pt x="1010119" y="1738732"/>
                      </a:cubicBezTo>
                      <a:cubicBezTo>
                        <a:pt x="1064094" y="1555640"/>
                        <a:pt x="1184744" y="1420174"/>
                        <a:pt x="1172044" y="1189457"/>
                      </a:cubicBezTo>
                      <a:cubicBezTo>
                        <a:pt x="1159344" y="958740"/>
                        <a:pt x="1144263" y="891007"/>
                        <a:pt x="1105369" y="770357"/>
                      </a:cubicBezTo>
                      <a:cubicBezTo>
                        <a:pt x="1066475" y="649707"/>
                        <a:pt x="873594" y="220024"/>
                        <a:pt x="838669" y="157582"/>
                      </a:cubicBezTo>
                      <a:cubicBezTo>
                        <a:pt x="803744" y="95140"/>
                        <a:pt x="768819" y="-33976"/>
                        <a:pt x="571969" y="8357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8653F7C-264A-BFB7-DD6A-35013CAAABC9}"/>
                    </a:ext>
                  </a:extLst>
                </p:cNvPr>
                <p:cNvSpPr/>
                <p:nvPr/>
              </p:nvSpPr>
              <p:spPr bwMode="auto">
                <a:xfrm rot="1117187">
                  <a:off x="5435482" y="3788719"/>
                  <a:ext cx="878194" cy="709903"/>
                </a:xfrm>
                <a:custGeom>
                  <a:avLst/>
                  <a:gdLst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61925 w 1069975"/>
                    <a:gd name="connsiteY15" fmla="*/ 295275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61925 w 1069975"/>
                    <a:gd name="connsiteY15" fmla="*/ 295275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61925 w 1069975"/>
                    <a:gd name="connsiteY15" fmla="*/ 295275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47625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64294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64294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64294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74725 w 1069975"/>
                    <a:gd name="connsiteY6" fmla="*/ 209550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6625 w 1069975"/>
                    <a:gd name="connsiteY5" fmla="*/ 438150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42900 w 1069975"/>
                    <a:gd name="connsiteY1" fmla="*/ 457200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36550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84225 w 1069975"/>
                    <a:gd name="connsiteY3" fmla="*/ 482600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8475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58850 w 1069975"/>
                    <a:gd name="connsiteY10" fmla="*/ 60325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12825 w 1069975"/>
                    <a:gd name="connsiteY9" fmla="*/ 63500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498475 w 1069975"/>
                    <a:gd name="connsiteY2" fmla="*/ 348456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67556 w 1069975"/>
                    <a:gd name="connsiteY3" fmla="*/ 470694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76300 w 1069975"/>
                    <a:gd name="connsiteY4" fmla="*/ 491331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46944 w 1069975"/>
                    <a:gd name="connsiteY10" fmla="*/ 50800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56469 w 1069975"/>
                    <a:gd name="connsiteY10" fmla="*/ 53181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56469 w 1069975"/>
                    <a:gd name="connsiteY10" fmla="*/ 53181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51707 w 1069975"/>
                    <a:gd name="connsiteY10" fmla="*/ 46037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263525 w 1069975"/>
                    <a:gd name="connsiteY0" fmla="*/ 698500 h 698500"/>
                    <a:gd name="connsiteX1" fmla="*/ 350043 w 1069975"/>
                    <a:gd name="connsiteY1" fmla="*/ 464344 h 698500"/>
                    <a:gd name="connsiteX2" fmla="*/ 508000 w 1069975"/>
                    <a:gd name="connsiteY2" fmla="*/ 353218 h 698500"/>
                    <a:gd name="connsiteX3" fmla="*/ 753268 w 1069975"/>
                    <a:gd name="connsiteY3" fmla="*/ 475457 h 698500"/>
                    <a:gd name="connsiteX4" fmla="*/ 866775 w 1069975"/>
                    <a:gd name="connsiteY4" fmla="*/ 496093 h 698500"/>
                    <a:gd name="connsiteX5" fmla="*/ 931862 w 1069975"/>
                    <a:gd name="connsiteY5" fmla="*/ 409575 h 698500"/>
                    <a:gd name="connsiteX6" fmla="*/ 969962 w 1069975"/>
                    <a:gd name="connsiteY6" fmla="*/ 202406 h 698500"/>
                    <a:gd name="connsiteX7" fmla="*/ 1069975 w 1069975"/>
                    <a:gd name="connsiteY7" fmla="*/ 111125 h 698500"/>
                    <a:gd name="connsiteX8" fmla="*/ 1012825 w 1069975"/>
                    <a:gd name="connsiteY8" fmla="*/ 98425 h 698500"/>
                    <a:gd name="connsiteX9" fmla="*/ 1008063 w 1069975"/>
                    <a:gd name="connsiteY9" fmla="*/ 51593 h 698500"/>
                    <a:gd name="connsiteX10" fmla="*/ 951707 w 1069975"/>
                    <a:gd name="connsiteY10" fmla="*/ 46037 h 698500"/>
                    <a:gd name="connsiteX11" fmla="*/ 955675 w 1069975"/>
                    <a:gd name="connsiteY11" fmla="*/ 0 h 698500"/>
                    <a:gd name="connsiteX12" fmla="*/ 812800 w 1069975"/>
                    <a:gd name="connsiteY12" fmla="*/ 73819 h 698500"/>
                    <a:gd name="connsiteX13" fmla="*/ 758825 w 1069975"/>
                    <a:gd name="connsiteY13" fmla="*/ 250825 h 698500"/>
                    <a:gd name="connsiteX14" fmla="*/ 530225 w 1069975"/>
                    <a:gd name="connsiteY14" fmla="*/ 142875 h 698500"/>
                    <a:gd name="connsiteX15" fmla="*/ 173831 w 1069975"/>
                    <a:gd name="connsiteY15" fmla="*/ 302418 h 698500"/>
                    <a:gd name="connsiteX16" fmla="*/ 0 w 1069975"/>
                    <a:gd name="connsiteY16" fmla="*/ 644525 h 698500"/>
                    <a:gd name="connsiteX0" fmla="*/ 663286 w 1069975"/>
                    <a:gd name="connsiteY0" fmla="*/ 552722 h 644525"/>
                    <a:gd name="connsiteX1" fmla="*/ 350043 w 1069975"/>
                    <a:gd name="connsiteY1" fmla="*/ 464344 h 644525"/>
                    <a:gd name="connsiteX2" fmla="*/ 508000 w 1069975"/>
                    <a:gd name="connsiteY2" fmla="*/ 353218 h 644525"/>
                    <a:gd name="connsiteX3" fmla="*/ 753268 w 1069975"/>
                    <a:gd name="connsiteY3" fmla="*/ 475457 h 644525"/>
                    <a:gd name="connsiteX4" fmla="*/ 866775 w 1069975"/>
                    <a:gd name="connsiteY4" fmla="*/ 496093 h 644525"/>
                    <a:gd name="connsiteX5" fmla="*/ 931862 w 1069975"/>
                    <a:gd name="connsiteY5" fmla="*/ 409575 h 644525"/>
                    <a:gd name="connsiteX6" fmla="*/ 969962 w 1069975"/>
                    <a:gd name="connsiteY6" fmla="*/ 202406 h 644525"/>
                    <a:gd name="connsiteX7" fmla="*/ 1069975 w 1069975"/>
                    <a:gd name="connsiteY7" fmla="*/ 111125 h 644525"/>
                    <a:gd name="connsiteX8" fmla="*/ 1012825 w 1069975"/>
                    <a:gd name="connsiteY8" fmla="*/ 98425 h 644525"/>
                    <a:gd name="connsiteX9" fmla="*/ 1008063 w 1069975"/>
                    <a:gd name="connsiteY9" fmla="*/ 51593 h 644525"/>
                    <a:gd name="connsiteX10" fmla="*/ 951707 w 1069975"/>
                    <a:gd name="connsiteY10" fmla="*/ 46037 h 644525"/>
                    <a:gd name="connsiteX11" fmla="*/ 955675 w 1069975"/>
                    <a:gd name="connsiteY11" fmla="*/ 0 h 644525"/>
                    <a:gd name="connsiteX12" fmla="*/ 812800 w 1069975"/>
                    <a:gd name="connsiteY12" fmla="*/ 73819 h 644525"/>
                    <a:gd name="connsiteX13" fmla="*/ 758825 w 1069975"/>
                    <a:gd name="connsiteY13" fmla="*/ 250825 h 644525"/>
                    <a:gd name="connsiteX14" fmla="*/ 530225 w 1069975"/>
                    <a:gd name="connsiteY14" fmla="*/ 142875 h 644525"/>
                    <a:gd name="connsiteX15" fmla="*/ 173831 w 1069975"/>
                    <a:gd name="connsiteY15" fmla="*/ 302418 h 644525"/>
                    <a:gd name="connsiteX16" fmla="*/ 0 w 1069975"/>
                    <a:gd name="connsiteY16" fmla="*/ 644525 h 644525"/>
                    <a:gd name="connsiteX0" fmla="*/ 663286 w 1069975"/>
                    <a:gd name="connsiteY0" fmla="*/ 552722 h 644525"/>
                    <a:gd name="connsiteX1" fmla="*/ 350043 w 1069975"/>
                    <a:gd name="connsiteY1" fmla="*/ 464344 h 644525"/>
                    <a:gd name="connsiteX2" fmla="*/ 508000 w 1069975"/>
                    <a:gd name="connsiteY2" fmla="*/ 353218 h 644525"/>
                    <a:gd name="connsiteX3" fmla="*/ 753268 w 1069975"/>
                    <a:gd name="connsiteY3" fmla="*/ 475457 h 644525"/>
                    <a:gd name="connsiteX4" fmla="*/ 866775 w 1069975"/>
                    <a:gd name="connsiteY4" fmla="*/ 496093 h 644525"/>
                    <a:gd name="connsiteX5" fmla="*/ 931862 w 1069975"/>
                    <a:gd name="connsiteY5" fmla="*/ 409575 h 644525"/>
                    <a:gd name="connsiteX6" fmla="*/ 969962 w 1069975"/>
                    <a:gd name="connsiteY6" fmla="*/ 202406 h 644525"/>
                    <a:gd name="connsiteX7" fmla="*/ 1069975 w 1069975"/>
                    <a:gd name="connsiteY7" fmla="*/ 111125 h 644525"/>
                    <a:gd name="connsiteX8" fmla="*/ 1012825 w 1069975"/>
                    <a:gd name="connsiteY8" fmla="*/ 98425 h 644525"/>
                    <a:gd name="connsiteX9" fmla="*/ 1008063 w 1069975"/>
                    <a:gd name="connsiteY9" fmla="*/ 51593 h 644525"/>
                    <a:gd name="connsiteX10" fmla="*/ 951707 w 1069975"/>
                    <a:gd name="connsiteY10" fmla="*/ 46037 h 644525"/>
                    <a:gd name="connsiteX11" fmla="*/ 955675 w 1069975"/>
                    <a:gd name="connsiteY11" fmla="*/ 0 h 644525"/>
                    <a:gd name="connsiteX12" fmla="*/ 812800 w 1069975"/>
                    <a:gd name="connsiteY12" fmla="*/ 73819 h 644525"/>
                    <a:gd name="connsiteX13" fmla="*/ 758825 w 1069975"/>
                    <a:gd name="connsiteY13" fmla="*/ 250825 h 644525"/>
                    <a:gd name="connsiteX14" fmla="*/ 530225 w 1069975"/>
                    <a:gd name="connsiteY14" fmla="*/ 142875 h 644525"/>
                    <a:gd name="connsiteX15" fmla="*/ 173831 w 1069975"/>
                    <a:gd name="connsiteY15" fmla="*/ 302418 h 644525"/>
                    <a:gd name="connsiteX16" fmla="*/ 0 w 1069975"/>
                    <a:gd name="connsiteY16" fmla="*/ 644525 h 644525"/>
                    <a:gd name="connsiteX0" fmla="*/ 663286 w 1069975"/>
                    <a:gd name="connsiteY0" fmla="*/ 552722 h 644525"/>
                    <a:gd name="connsiteX1" fmla="*/ 508000 w 1069975"/>
                    <a:gd name="connsiteY1" fmla="*/ 353218 h 644525"/>
                    <a:gd name="connsiteX2" fmla="*/ 753268 w 1069975"/>
                    <a:gd name="connsiteY2" fmla="*/ 475457 h 644525"/>
                    <a:gd name="connsiteX3" fmla="*/ 866775 w 1069975"/>
                    <a:gd name="connsiteY3" fmla="*/ 496093 h 644525"/>
                    <a:gd name="connsiteX4" fmla="*/ 931862 w 1069975"/>
                    <a:gd name="connsiteY4" fmla="*/ 409575 h 644525"/>
                    <a:gd name="connsiteX5" fmla="*/ 969962 w 1069975"/>
                    <a:gd name="connsiteY5" fmla="*/ 202406 h 644525"/>
                    <a:gd name="connsiteX6" fmla="*/ 1069975 w 1069975"/>
                    <a:gd name="connsiteY6" fmla="*/ 111125 h 644525"/>
                    <a:gd name="connsiteX7" fmla="*/ 1012825 w 1069975"/>
                    <a:gd name="connsiteY7" fmla="*/ 98425 h 644525"/>
                    <a:gd name="connsiteX8" fmla="*/ 1008063 w 1069975"/>
                    <a:gd name="connsiteY8" fmla="*/ 51593 h 644525"/>
                    <a:gd name="connsiteX9" fmla="*/ 951707 w 1069975"/>
                    <a:gd name="connsiteY9" fmla="*/ 46037 h 644525"/>
                    <a:gd name="connsiteX10" fmla="*/ 955675 w 1069975"/>
                    <a:gd name="connsiteY10" fmla="*/ 0 h 644525"/>
                    <a:gd name="connsiteX11" fmla="*/ 812800 w 1069975"/>
                    <a:gd name="connsiteY11" fmla="*/ 73819 h 644525"/>
                    <a:gd name="connsiteX12" fmla="*/ 758825 w 1069975"/>
                    <a:gd name="connsiteY12" fmla="*/ 250825 h 644525"/>
                    <a:gd name="connsiteX13" fmla="*/ 530225 w 1069975"/>
                    <a:gd name="connsiteY13" fmla="*/ 142875 h 644525"/>
                    <a:gd name="connsiteX14" fmla="*/ 173831 w 1069975"/>
                    <a:gd name="connsiteY14" fmla="*/ 302418 h 644525"/>
                    <a:gd name="connsiteX15" fmla="*/ 0 w 1069975"/>
                    <a:gd name="connsiteY15" fmla="*/ 644525 h 644525"/>
                    <a:gd name="connsiteX0" fmla="*/ 663286 w 1069975"/>
                    <a:gd name="connsiteY0" fmla="*/ 552722 h 644525"/>
                    <a:gd name="connsiteX1" fmla="*/ 530193 w 1069975"/>
                    <a:gd name="connsiteY1" fmla="*/ 363755 h 644525"/>
                    <a:gd name="connsiteX2" fmla="*/ 753268 w 1069975"/>
                    <a:gd name="connsiteY2" fmla="*/ 475457 h 644525"/>
                    <a:gd name="connsiteX3" fmla="*/ 866775 w 1069975"/>
                    <a:gd name="connsiteY3" fmla="*/ 496093 h 644525"/>
                    <a:gd name="connsiteX4" fmla="*/ 931862 w 1069975"/>
                    <a:gd name="connsiteY4" fmla="*/ 409575 h 644525"/>
                    <a:gd name="connsiteX5" fmla="*/ 969962 w 1069975"/>
                    <a:gd name="connsiteY5" fmla="*/ 202406 h 644525"/>
                    <a:gd name="connsiteX6" fmla="*/ 1069975 w 1069975"/>
                    <a:gd name="connsiteY6" fmla="*/ 111125 h 644525"/>
                    <a:gd name="connsiteX7" fmla="*/ 1012825 w 1069975"/>
                    <a:gd name="connsiteY7" fmla="*/ 98425 h 644525"/>
                    <a:gd name="connsiteX8" fmla="*/ 1008063 w 1069975"/>
                    <a:gd name="connsiteY8" fmla="*/ 51593 h 644525"/>
                    <a:gd name="connsiteX9" fmla="*/ 951707 w 1069975"/>
                    <a:gd name="connsiteY9" fmla="*/ 46037 h 644525"/>
                    <a:gd name="connsiteX10" fmla="*/ 955675 w 1069975"/>
                    <a:gd name="connsiteY10" fmla="*/ 0 h 644525"/>
                    <a:gd name="connsiteX11" fmla="*/ 812800 w 1069975"/>
                    <a:gd name="connsiteY11" fmla="*/ 73819 h 644525"/>
                    <a:gd name="connsiteX12" fmla="*/ 758825 w 1069975"/>
                    <a:gd name="connsiteY12" fmla="*/ 250825 h 644525"/>
                    <a:gd name="connsiteX13" fmla="*/ 530225 w 1069975"/>
                    <a:gd name="connsiteY13" fmla="*/ 142875 h 644525"/>
                    <a:gd name="connsiteX14" fmla="*/ 173831 w 1069975"/>
                    <a:gd name="connsiteY14" fmla="*/ 302418 h 644525"/>
                    <a:gd name="connsiteX15" fmla="*/ 0 w 1069975"/>
                    <a:gd name="connsiteY15" fmla="*/ 644525 h 644525"/>
                    <a:gd name="connsiteX0" fmla="*/ 492729 w 899418"/>
                    <a:gd name="connsiteY0" fmla="*/ 552722 h 701572"/>
                    <a:gd name="connsiteX1" fmla="*/ 359636 w 899418"/>
                    <a:gd name="connsiteY1" fmla="*/ 363755 h 701572"/>
                    <a:gd name="connsiteX2" fmla="*/ 582711 w 899418"/>
                    <a:gd name="connsiteY2" fmla="*/ 475457 h 701572"/>
                    <a:gd name="connsiteX3" fmla="*/ 696218 w 899418"/>
                    <a:gd name="connsiteY3" fmla="*/ 496093 h 701572"/>
                    <a:gd name="connsiteX4" fmla="*/ 761305 w 899418"/>
                    <a:gd name="connsiteY4" fmla="*/ 409575 h 701572"/>
                    <a:gd name="connsiteX5" fmla="*/ 799405 w 899418"/>
                    <a:gd name="connsiteY5" fmla="*/ 202406 h 701572"/>
                    <a:gd name="connsiteX6" fmla="*/ 899418 w 899418"/>
                    <a:gd name="connsiteY6" fmla="*/ 111125 h 701572"/>
                    <a:gd name="connsiteX7" fmla="*/ 842268 w 899418"/>
                    <a:gd name="connsiteY7" fmla="*/ 98425 h 701572"/>
                    <a:gd name="connsiteX8" fmla="*/ 837506 w 899418"/>
                    <a:gd name="connsiteY8" fmla="*/ 51593 h 701572"/>
                    <a:gd name="connsiteX9" fmla="*/ 781150 w 899418"/>
                    <a:gd name="connsiteY9" fmla="*/ 46037 h 701572"/>
                    <a:gd name="connsiteX10" fmla="*/ 785118 w 899418"/>
                    <a:gd name="connsiteY10" fmla="*/ 0 h 701572"/>
                    <a:gd name="connsiteX11" fmla="*/ 642243 w 899418"/>
                    <a:gd name="connsiteY11" fmla="*/ 73819 h 701572"/>
                    <a:gd name="connsiteX12" fmla="*/ 588268 w 899418"/>
                    <a:gd name="connsiteY12" fmla="*/ 250825 h 701572"/>
                    <a:gd name="connsiteX13" fmla="*/ 359668 w 899418"/>
                    <a:gd name="connsiteY13" fmla="*/ 142875 h 701572"/>
                    <a:gd name="connsiteX14" fmla="*/ 3274 w 899418"/>
                    <a:gd name="connsiteY14" fmla="*/ 302418 h 701572"/>
                    <a:gd name="connsiteX15" fmla="*/ 162247 w 899418"/>
                    <a:gd name="connsiteY15" fmla="*/ 701572 h 701572"/>
                    <a:gd name="connsiteX0" fmla="*/ 495399 w 902088"/>
                    <a:gd name="connsiteY0" fmla="*/ 552722 h 701572"/>
                    <a:gd name="connsiteX1" fmla="*/ 362306 w 902088"/>
                    <a:gd name="connsiteY1" fmla="*/ 363755 h 701572"/>
                    <a:gd name="connsiteX2" fmla="*/ 585381 w 902088"/>
                    <a:gd name="connsiteY2" fmla="*/ 475457 h 701572"/>
                    <a:gd name="connsiteX3" fmla="*/ 698888 w 902088"/>
                    <a:gd name="connsiteY3" fmla="*/ 496093 h 701572"/>
                    <a:gd name="connsiteX4" fmla="*/ 763975 w 902088"/>
                    <a:gd name="connsiteY4" fmla="*/ 409575 h 701572"/>
                    <a:gd name="connsiteX5" fmla="*/ 802075 w 902088"/>
                    <a:gd name="connsiteY5" fmla="*/ 202406 h 701572"/>
                    <a:gd name="connsiteX6" fmla="*/ 902088 w 902088"/>
                    <a:gd name="connsiteY6" fmla="*/ 111125 h 701572"/>
                    <a:gd name="connsiteX7" fmla="*/ 844938 w 902088"/>
                    <a:gd name="connsiteY7" fmla="*/ 98425 h 701572"/>
                    <a:gd name="connsiteX8" fmla="*/ 840176 w 902088"/>
                    <a:gd name="connsiteY8" fmla="*/ 51593 h 701572"/>
                    <a:gd name="connsiteX9" fmla="*/ 783820 w 902088"/>
                    <a:gd name="connsiteY9" fmla="*/ 46037 h 701572"/>
                    <a:gd name="connsiteX10" fmla="*/ 787788 w 902088"/>
                    <a:gd name="connsiteY10" fmla="*/ 0 h 701572"/>
                    <a:gd name="connsiteX11" fmla="*/ 644913 w 902088"/>
                    <a:gd name="connsiteY11" fmla="*/ 73819 h 701572"/>
                    <a:gd name="connsiteX12" fmla="*/ 590938 w 902088"/>
                    <a:gd name="connsiteY12" fmla="*/ 250825 h 701572"/>
                    <a:gd name="connsiteX13" fmla="*/ 362338 w 902088"/>
                    <a:gd name="connsiteY13" fmla="*/ 142875 h 701572"/>
                    <a:gd name="connsiteX14" fmla="*/ 5944 w 902088"/>
                    <a:gd name="connsiteY14" fmla="*/ 302418 h 701572"/>
                    <a:gd name="connsiteX15" fmla="*/ 164917 w 902088"/>
                    <a:gd name="connsiteY15" fmla="*/ 701572 h 701572"/>
                    <a:gd name="connsiteX0" fmla="*/ 434219 w 840908"/>
                    <a:gd name="connsiteY0" fmla="*/ 552722 h 701572"/>
                    <a:gd name="connsiteX1" fmla="*/ 301126 w 840908"/>
                    <a:gd name="connsiteY1" fmla="*/ 363755 h 701572"/>
                    <a:gd name="connsiteX2" fmla="*/ 524201 w 840908"/>
                    <a:gd name="connsiteY2" fmla="*/ 475457 h 701572"/>
                    <a:gd name="connsiteX3" fmla="*/ 637708 w 840908"/>
                    <a:gd name="connsiteY3" fmla="*/ 496093 h 701572"/>
                    <a:gd name="connsiteX4" fmla="*/ 702795 w 840908"/>
                    <a:gd name="connsiteY4" fmla="*/ 409575 h 701572"/>
                    <a:gd name="connsiteX5" fmla="*/ 740895 w 840908"/>
                    <a:gd name="connsiteY5" fmla="*/ 202406 h 701572"/>
                    <a:gd name="connsiteX6" fmla="*/ 840908 w 840908"/>
                    <a:gd name="connsiteY6" fmla="*/ 111125 h 701572"/>
                    <a:gd name="connsiteX7" fmla="*/ 783758 w 840908"/>
                    <a:gd name="connsiteY7" fmla="*/ 98425 h 701572"/>
                    <a:gd name="connsiteX8" fmla="*/ 778996 w 840908"/>
                    <a:gd name="connsiteY8" fmla="*/ 51593 h 701572"/>
                    <a:gd name="connsiteX9" fmla="*/ 722640 w 840908"/>
                    <a:gd name="connsiteY9" fmla="*/ 46037 h 701572"/>
                    <a:gd name="connsiteX10" fmla="*/ 726608 w 840908"/>
                    <a:gd name="connsiteY10" fmla="*/ 0 h 701572"/>
                    <a:gd name="connsiteX11" fmla="*/ 583733 w 840908"/>
                    <a:gd name="connsiteY11" fmla="*/ 73819 h 701572"/>
                    <a:gd name="connsiteX12" fmla="*/ 529758 w 840908"/>
                    <a:gd name="connsiteY12" fmla="*/ 250825 h 701572"/>
                    <a:gd name="connsiteX13" fmla="*/ 301158 w 840908"/>
                    <a:gd name="connsiteY13" fmla="*/ 142875 h 701572"/>
                    <a:gd name="connsiteX14" fmla="*/ 10907 w 840908"/>
                    <a:gd name="connsiteY14" fmla="*/ 305135 h 701572"/>
                    <a:gd name="connsiteX15" fmla="*/ 103737 w 840908"/>
                    <a:gd name="connsiteY15" fmla="*/ 701572 h 701572"/>
                    <a:gd name="connsiteX0" fmla="*/ 434971 w 841660"/>
                    <a:gd name="connsiteY0" fmla="*/ 552722 h 608912"/>
                    <a:gd name="connsiteX1" fmla="*/ 301878 w 841660"/>
                    <a:gd name="connsiteY1" fmla="*/ 363755 h 608912"/>
                    <a:gd name="connsiteX2" fmla="*/ 524953 w 841660"/>
                    <a:gd name="connsiteY2" fmla="*/ 475457 h 608912"/>
                    <a:gd name="connsiteX3" fmla="*/ 638460 w 841660"/>
                    <a:gd name="connsiteY3" fmla="*/ 496093 h 608912"/>
                    <a:gd name="connsiteX4" fmla="*/ 703547 w 841660"/>
                    <a:gd name="connsiteY4" fmla="*/ 409575 h 608912"/>
                    <a:gd name="connsiteX5" fmla="*/ 741647 w 841660"/>
                    <a:gd name="connsiteY5" fmla="*/ 202406 h 608912"/>
                    <a:gd name="connsiteX6" fmla="*/ 841660 w 841660"/>
                    <a:gd name="connsiteY6" fmla="*/ 111125 h 608912"/>
                    <a:gd name="connsiteX7" fmla="*/ 784510 w 841660"/>
                    <a:gd name="connsiteY7" fmla="*/ 98425 h 608912"/>
                    <a:gd name="connsiteX8" fmla="*/ 779748 w 841660"/>
                    <a:gd name="connsiteY8" fmla="*/ 51593 h 608912"/>
                    <a:gd name="connsiteX9" fmla="*/ 723392 w 841660"/>
                    <a:gd name="connsiteY9" fmla="*/ 46037 h 608912"/>
                    <a:gd name="connsiteX10" fmla="*/ 727360 w 841660"/>
                    <a:gd name="connsiteY10" fmla="*/ 0 h 608912"/>
                    <a:gd name="connsiteX11" fmla="*/ 584485 w 841660"/>
                    <a:gd name="connsiteY11" fmla="*/ 73819 h 608912"/>
                    <a:gd name="connsiteX12" fmla="*/ 530510 w 841660"/>
                    <a:gd name="connsiteY12" fmla="*/ 250825 h 608912"/>
                    <a:gd name="connsiteX13" fmla="*/ 301910 w 841660"/>
                    <a:gd name="connsiteY13" fmla="*/ 142875 h 608912"/>
                    <a:gd name="connsiteX14" fmla="*/ 11659 w 841660"/>
                    <a:gd name="connsiteY14" fmla="*/ 305135 h 608912"/>
                    <a:gd name="connsiteX15" fmla="*/ 100794 w 841660"/>
                    <a:gd name="connsiteY15" fmla="*/ 608912 h 608912"/>
                    <a:gd name="connsiteX0" fmla="*/ 438130 w 844819"/>
                    <a:gd name="connsiteY0" fmla="*/ 552722 h 608912"/>
                    <a:gd name="connsiteX1" fmla="*/ 305037 w 844819"/>
                    <a:gd name="connsiteY1" fmla="*/ 363755 h 608912"/>
                    <a:gd name="connsiteX2" fmla="*/ 528112 w 844819"/>
                    <a:gd name="connsiteY2" fmla="*/ 475457 h 608912"/>
                    <a:gd name="connsiteX3" fmla="*/ 641619 w 844819"/>
                    <a:gd name="connsiteY3" fmla="*/ 496093 h 608912"/>
                    <a:gd name="connsiteX4" fmla="*/ 706706 w 844819"/>
                    <a:gd name="connsiteY4" fmla="*/ 409575 h 608912"/>
                    <a:gd name="connsiteX5" fmla="*/ 744806 w 844819"/>
                    <a:gd name="connsiteY5" fmla="*/ 202406 h 608912"/>
                    <a:gd name="connsiteX6" fmla="*/ 844819 w 844819"/>
                    <a:gd name="connsiteY6" fmla="*/ 111125 h 608912"/>
                    <a:gd name="connsiteX7" fmla="*/ 787669 w 844819"/>
                    <a:gd name="connsiteY7" fmla="*/ 98425 h 608912"/>
                    <a:gd name="connsiteX8" fmla="*/ 782907 w 844819"/>
                    <a:gd name="connsiteY8" fmla="*/ 51593 h 608912"/>
                    <a:gd name="connsiteX9" fmla="*/ 726551 w 844819"/>
                    <a:gd name="connsiteY9" fmla="*/ 46037 h 608912"/>
                    <a:gd name="connsiteX10" fmla="*/ 730519 w 844819"/>
                    <a:gd name="connsiteY10" fmla="*/ 0 h 608912"/>
                    <a:gd name="connsiteX11" fmla="*/ 587644 w 844819"/>
                    <a:gd name="connsiteY11" fmla="*/ 73819 h 608912"/>
                    <a:gd name="connsiteX12" fmla="*/ 533669 w 844819"/>
                    <a:gd name="connsiteY12" fmla="*/ 250825 h 608912"/>
                    <a:gd name="connsiteX13" fmla="*/ 305069 w 844819"/>
                    <a:gd name="connsiteY13" fmla="*/ 142875 h 608912"/>
                    <a:gd name="connsiteX14" fmla="*/ 14818 w 844819"/>
                    <a:gd name="connsiteY14" fmla="*/ 305135 h 608912"/>
                    <a:gd name="connsiteX15" fmla="*/ 103953 w 844819"/>
                    <a:gd name="connsiteY15" fmla="*/ 608912 h 608912"/>
                    <a:gd name="connsiteX0" fmla="*/ 420980 w 827669"/>
                    <a:gd name="connsiteY0" fmla="*/ 552722 h 608912"/>
                    <a:gd name="connsiteX1" fmla="*/ 287887 w 827669"/>
                    <a:gd name="connsiteY1" fmla="*/ 363755 h 608912"/>
                    <a:gd name="connsiteX2" fmla="*/ 510962 w 827669"/>
                    <a:gd name="connsiteY2" fmla="*/ 475457 h 608912"/>
                    <a:gd name="connsiteX3" fmla="*/ 624469 w 827669"/>
                    <a:gd name="connsiteY3" fmla="*/ 496093 h 608912"/>
                    <a:gd name="connsiteX4" fmla="*/ 689556 w 827669"/>
                    <a:gd name="connsiteY4" fmla="*/ 409575 h 608912"/>
                    <a:gd name="connsiteX5" fmla="*/ 727656 w 827669"/>
                    <a:gd name="connsiteY5" fmla="*/ 202406 h 608912"/>
                    <a:gd name="connsiteX6" fmla="*/ 827669 w 827669"/>
                    <a:gd name="connsiteY6" fmla="*/ 111125 h 608912"/>
                    <a:gd name="connsiteX7" fmla="*/ 770519 w 827669"/>
                    <a:gd name="connsiteY7" fmla="*/ 98425 h 608912"/>
                    <a:gd name="connsiteX8" fmla="*/ 765757 w 827669"/>
                    <a:gd name="connsiteY8" fmla="*/ 51593 h 608912"/>
                    <a:gd name="connsiteX9" fmla="*/ 709401 w 827669"/>
                    <a:gd name="connsiteY9" fmla="*/ 46037 h 608912"/>
                    <a:gd name="connsiteX10" fmla="*/ 713369 w 827669"/>
                    <a:gd name="connsiteY10" fmla="*/ 0 h 608912"/>
                    <a:gd name="connsiteX11" fmla="*/ 570494 w 827669"/>
                    <a:gd name="connsiteY11" fmla="*/ 73819 h 608912"/>
                    <a:gd name="connsiteX12" fmla="*/ 516519 w 827669"/>
                    <a:gd name="connsiteY12" fmla="*/ 250825 h 608912"/>
                    <a:gd name="connsiteX13" fmla="*/ 287919 w 827669"/>
                    <a:gd name="connsiteY13" fmla="*/ 142875 h 608912"/>
                    <a:gd name="connsiteX14" fmla="*/ 20685 w 827669"/>
                    <a:gd name="connsiteY14" fmla="*/ 237826 h 608912"/>
                    <a:gd name="connsiteX15" fmla="*/ 86803 w 827669"/>
                    <a:gd name="connsiteY15" fmla="*/ 608912 h 608912"/>
                    <a:gd name="connsiteX0" fmla="*/ 420980 w 827669"/>
                    <a:gd name="connsiteY0" fmla="*/ 552722 h 608912"/>
                    <a:gd name="connsiteX1" fmla="*/ 325087 w 827669"/>
                    <a:gd name="connsiteY1" fmla="*/ 401535 h 608912"/>
                    <a:gd name="connsiteX2" fmla="*/ 510962 w 827669"/>
                    <a:gd name="connsiteY2" fmla="*/ 475457 h 608912"/>
                    <a:gd name="connsiteX3" fmla="*/ 624469 w 827669"/>
                    <a:gd name="connsiteY3" fmla="*/ 496093 h 608912"/>
                    <a:gd name="connsiteX4" fmla="*/ 689556 w 827669"/>
                    <a:gd name="connsiteY4" fmla="*/ 409575 h 608912"/>
                    <a:gd name="connsiteX5" fmla="*/ 727656 w 827669"/>
                    <a:gd name="connsiteY5" fmla="*/ 202406 h 608912"/>
                    <a:gd name="connsiteX6" fmla="*/ 827669 w 827669"/>
                    <a:gd name="connsiteY6" fmla="*/ 111125 h 608912"/>
                    <a:gd name="connsiteX7" fmla="*/ 770519 w 827669"/>
                    <a:gd name="connsiteY7" fmla="*/ 98425 h 608912"/>
                    <a:gd name="connsiteX8" fmla="*/ 765757 w 827669"/>
                    <a:gd name="connsiteY8" fmla="*/ 51593 h 608912"/>
                    <a:gd name="connsiteX9" fmla="*/ 709401 w 827669"/>
                    <a:gd name="connsiteY9" fmla="*/ 46037 h 608912"/>
                    <a:gd name="connsiteX10" fmla="*/ 713369 w 827669"/>
                    <a:gd name="connsiteY10" fmla="*/ 0 h 608912"/>
                    <a:gd name="connsiteX11" fmla="*/ 570494 w 827669"/>
                    <a:gd name="connsiteY11" fmla="*/ 73819 h 608912"/>
                    <a:gd name="connsiteX12" fmla="*/ 516519 w 827669"/>
                    <a:gd name="connsiteY12" fmla="*/ 250825 h 608912"/>
                    <a:gd name="connsiteX13" fmla="*/ 287919 w 827669"/>
                    <a:gd name="connsiteY13" fmla="*/ 142875 h 608912"/>
                    <a:gd name="connsiteX14" fmla="*/ 20685 w 827669"/>
                    <a:gd name="connsiteY14" fmla="*/ 237826 h 608912"/>
                    <a:gd name="connsiteX15" fmla="*/ 86803 w 827669"/>
                    <a:gd name="connsiteY15" fmla="*/ 608912 h 608912"/>
                    <a:gd name="connsiteX0" fmla="*/ 420980 w 827669"/>
                    <a:gd name="connsiteY0" fmla="*/ 552722 h 608912"/>
                    <a:gd name="connsiteX1" fmla="*/ 325087 w 827669"/>
                    <a:gd name="connsiteY1" fmla="*/ 401535 h 608912"/>
                    <a:gd name="connsiteX2" fmla="*/ 510962 w 827669"/>
                    <a:gd name="connsiteY2" fmla="*/ 475457 h 608912"/>
                    <a:gd name="connsiteX3" fmla="*/ 624469 w 827669"/>
                    <a:gd name="connsiteY3" fmla="*/ 496093 h 608912"/>
                    <a:gd name="connsiteX4" fmla="*/ 689556 w 827669"/>
                    <a:gd name="connsiteY4" fmla="*/ 409575 h 608912"/>
                    <a:gd name="connsiteX5" fmla="*/ 727656 w 827669"/>
                    <a:gd name="connsiteY5" fmla="*/ 202406 h 608912"/>
                    <a:gd name="connsiteX6" fmla="*/ 827669 w 827669"/>
                    <a:gd name="connsiteY6" fmla="*/ 111125 h 608912"/>
                    <a:gd name="connsiteX7" fmla="*/ 770519 w 827669"/>
                    <a:gd name="connsiteY7" fmla="*/ 98425 h 608912"/>
                    <a:gd name="connsiteX8" fmla="*/ 765757 w 827669"/>
                    <a:gd name="connsiteY8" fmla="*/ 51593 h 608912"/>
                    <a:gd name="connsiteX9" fmla="*/ 709401 w 827669"/>
                    <a:gd name="connsiteY9" fmla="*/ 46037 h 608912"/>
                    <a:gd name="connsiteX10" fmla="*/ 713369 w 827669"/>
                    <a:gd name="connsiteY10" fmla="*/ 0 h 608912"/>
                    <a:gd name="connsiteX11" fmla="*/ 570494 w 827669"/>
                    <a:gd name="connsiteY11" fmla="*/ 73819 h 608912"/>
                    <a:gd name="connsiteX12" fmla="*/ 516519 w 827669"/>
                    <a:gd name="connsiteY12" fmla="*/ 250825 h 608912"/>
                    <a:gd name="connsiteX13" fmla="*/ 287919 w 827669"/>
                    <a:gd name="connsiteY13" fmla="*/ 142875 h 608912"/>
                    <a:gd name="connsiteX14" fmla="*/ 20685 w 827669"/>
                    <a:gd name="connsiteY14" fmla="*/ 237826 h 608912"/>
                    <a:gd name="connsiteX15" fmla="*/ 86803 w 827669"/>
                    <a:gd name="connsiteY15" fmla="*/ 608912 h 608912"/>
                    <a:gd name="connsiteX0" fmla="*/ 431968 w 838657"/>
                    <a:gd name="connsiteY0" fmla="*/ 552722 h 608912"/>
                    <a:gd name="connsiteX1" fmla="*/ 336075 w 838657"/>
                    <a:gd name="connsiteY1" fmla="*/ 401535 h 608912"/>
                    <a:gd name="connsiteX2" fmla="*/ 521950 w 838657"/>
                    <a:gd name="connsiteY2" fmla="*/ 475457 h 608912"/>
                    <a:gd name="connsiteX3" fmla="*/ 635457 w 838657"/>
                    <a:gd name="connsiteY3" fmla="*/ 496093 h 608912"/>
                    <a:gd name="connsiteX4" fmla="*/ 700544 w 838657"/>
                    <a:gd name="connsiteY4" fmla="*/ 409575 h 608912"/>
                    <a:gd name="connsiteX5" fmla="*/ 738644 w 838657"/>
                    <a:gd name="connsiteY5" fmla="*/ 202406 h 608912"/>
                    <a:gd name="connsiteX6" fmla="*/ 838657 w 838657"/>
                    <a:gd name="connsiteY6" fmla="*/ 111125 h 608912"/>
                    <a:gd name="connsiteX7" fmla="*/ 781507 w 838657"/>
                    <a:gd name="connsiteY7" fmla="*/ 98425 h 608912"/>
                    <a:gd name="connsiteX8" fmla="*/ 776745 w 838657"/>
                    <a:gd name="connsiteY8" fmla="*/ 51593 h 608912"/>
                    <a:gd name="connsiteX9" fmla="*/ 720389 w 838657"/>
                    <a:gd name="connsiteY9" fmla="*/ 46037 h 608912"/>
                    <a:gd name="connsiteX10" fmla="*/ 724357 w 838657"/>
                    <a:gd name="connsiteY10" fmla="*/ 0 h 608912"/>
                    <a:gd name="connsiteX11" fmla="*/ 581482 w 838657"/>
                    <a:gd name="connsiteY11" fmla="*/ 73819 h 608912"/>
                    <a:gd name="connsiteX12" fmla="*/ 527507 w 838657"/>
                    <a:gd name="connsiteY12" fmla="*/ 250825 h 608912"/>
                    <a:gd name="connsiteX13" fmla="*/ 298907 w 838657"/>
                    <a:gd name="connsiteY13" fmla="*/ 142875 h 608912"/>
                    <a:gd name="connsiteX14" fmla="*/ 31673 w 838657"/>
                    <a:gd name="connsiteY14" fmla="*/ 237826 h 608912"/>
                    <a:gd name="connsiteX15" fmla="*/ 97791 w 838657"/>
                    <a:gd name="connsiteY15" fmla="*/ 608912 h 608912"/>
                    <a:gd name="connsiteX0" fmla="*/ 429631 w 836320"/>
                    <a:gd name="connsiteY0" fmla="*/ 552722 h 608912"/>
                    <a:gd name="connsiteX1" fmla="*/ 333738 w 836320"/>
                    <a:gd name="connsiteY1" fmla="*/ 401535 h 608912"/>
                    <a:gd name="connsiteX2" fmla="*/ 519613 w 836320"/>
                    <a:gd name="connsiteY2" fmla="*/ 475457 h 608912"/>
                    <a:gd name="connsiteX3" fmla="*/ 633120 w 836320"/>
                    <a:gd name="connsiteY3" fmla="*/ 496093 h 608912"/>
                    <a:gd name="connsiteX4" fmla="*/ 698207 w 836320"/>
                    <a:gd name="connsiteY4" fmla="*/ 409575 h 608912"/>
                    <a:gd name="connsiteX5" fmla="*/ 736307 w 836320"/>
                    <a:gd name="connsiteY5" fmla="*/ 202406 h 608912"/>
                    <a:gd name="connsiteX6" fmla="*/ 836320 w 836320"/>
                    <a:gd name="connsiteY6" fmla="*/ 111125 h 608912"/>
                    <a:gd name="connsiteX7" fmla="*/ 779170 w 836320"/>
                    <a:gd name="connsiteY7" fmla="*/ 98425 h 608912"/>
                    <a:gd name="connsiteX8" fmla="*/ 774408 w 836320"/>
                    <a:gd name="connsiteY8" fmla="*/ 51593 h 608912"/>
                    <a:gd name="connsiteX9" fmla="*/ 718052 w 836320"/>
                    <a:gd name="connsiteY9" fmla="*/ 46037 h 608912"/>
                    <a:gd name="connsiteX10" fmla="*/ 722020 w 836320"/>
                    <a:gd name="connsiteY10" fmla="*/ 0 h 608912"/>
                    <a:gd name="connsiteX11" fmla="*/ 579145 w 836320"/>
                    <a:gd name="connsiteY11" fmla="*/ 73819 h 608912"/>
                    <a:gd name="connsiteX12" fmla="*/ 525170 w 836320"/>
                    <a:gd name="connsiteY12" fmla="*/ 250825 h 608912"/>
                    <a:gd name="connsiteX13" fmla="*/ 296570 w 836320"/>
                    <a:gd name="connsiteY13" fmla="*/ 142875 h 608912"/>
                    <a:gd name="connsiteX14" fmla="*/ 29336 w 836320"/>
                    <a:gd name="connsiteY14" fmla="*/ 237826 h 608912"/>
                    <a:gd name="connsiteX15" fmla="*/ 95454 w 836320"/>
                    <a:gd name="connsiteY15" fmla="*/ 608912 h 608912"/>
                    <a:gd name="connsiteX0" fmla="*/ 443515 w 850204"/>
                    <a:gd name="connsiteY0" fmla="*/ 552722 h 628194"/>
                    <a:gd name="connsiteX1" fmla="*/ 347622 w 850204"/>
                    <a:gd name="connsiteY1" fmla="*/ 401535 h 628194"/>
                    <a:gd name="connsiteX2" fmla="*/ 533497 w 850204"/>
                    <a:gd name="connsiteY2" fmla="*/ 475457 h 628194"/>
                    <a:gd name="connsiteX3" fmla="*/ 647004 w 850204"/>
                    <a:gd name="connsiteY3" fmla="*/ 496093 h 628194"/>
                    <a:gd name="connsiteX4" fmla="*/ 712091 w 850204"/>
                    <a:gd name="connsiteY4" fmla="*/ 409575 h 628194"/>
                    <a:gd name="connsiteX5" fmla="*/ 750191 w 850204"/>
                    <a:gd name="connsiteY5" fmla="*/ 202406 h 628194"/>
                    <a:gd name="connsiteX6" fmla="*/ 850204 w 850204"/>
                    <a:gd name="connsiteY6" fmla="*/ 111125 h 628194"/>
                    <a:gd name="connsiteX7" fmla="*/ 793054 w 850204"/>
                    <a:gd name="connsiteY7" fmla="*/ 98425 h 628194"/>
                    <a:gd name="connsiteX8" fmla="*/ 788292 w 850204"/>
                    <a:gd name="connsiteY8" fmla="*/ 51593 h 628194"/>
                    <a:gd name="connsiteX9" fmla="*/ 731936 w 850204"/>
                    <a:gd name="connsiteY9" fmla="*/ 46037 h 628194"/>
                    <a:gd name="connsiteX10" fmla="*/ 735904 w 850204"/>
                    <a:gd name="connsiteY10" fmla="*/ 0 h 628194"/>
                    <a:gd name="connsiteX11" fmla="*/ 593029 w 850204"/>
                    <a:gd name="connsiteY11" fmla="*/ 73819 h 628194"/>
                    <a:gd name="connsiteX12" fmla="*/ 539054 w 850204"/>
                    <a:gd name="connsiteY12" fmla="*/ 250825 h 628194"/>
                    <a:gd name="connsiteX13" fmla="*/ 310454 w 850204"/>
                    <a:gd name="connsiteY13" fmla="*/ 142875 h 628194"/>
                    <a:gd name="connsiteX14" fmla="*/ 43220 w 850204"/>
                    <a:gd name="connsiteY14" fmla="*/ 237826 h 628194"/>
                    <a:gd name="connsiteX15" fmla="*/ 64418 w 850204"/>
                    <a:gd name="connsiteY15" fmla="*/ 628194 h 628194"/>
                    <a:gd name="connsiteX0" fmla="*/ 430160 w 850204"/>
                    <a:gd name="connsiteY0" fmla="*/ 540048 h 628194"/>
                    <a:gd name="connsiteX1" fmla="*/ 347622 w 850204"/>
                    <a:gd name="connsiteY1" fmla="*/ 401535 h 628194"/>
                    <a:gd name="connsiteX2" fmla="*/ 533497 w 850204"/>
                    <a:gd name="connsiteY2" fmla="*/ 475457 h 628194"/>
                    <a:gd name="connsiteX3" fmla="*/ 647004 w 850204"/>
                    <a:gd name="connsiteY3" fmla="*/ 496093 h 628194"/>
                    <a:gd name="connsiteX4" fmla="*/ 712091 w 850204"/>
                    <a:gd name="connsiteY4" fmla="*/ 409575 h 628194"/>
                    <a:gd name="connsiteX5" fmla="*/ 750191 w 850204"/>
                    <a:gd name="connsiteY5" fmla="*/ 202406 h 628194"/>
                    <a:gd name="connsiteX6" fmla="*/ 850204 w 850204"/>
                    <a:gd name="connsiteY6" fmla="*/ 111125 h 628194"/>
                    <a:gd name="connsiteX7" fmla="*/ 793054 w 850204"/>
                    <a:gd name="connsiteY7" fmla="*/ 98425 h 628194"/>
                    <a:gd name="connsiteX8" fmla="*/ 788292 w 850204"/>
                    <a:gd name="connsiteY8" fmla="*/ 51593 h 628194"/>
                    <a:gd name="connsiteX9" fmla="*/ 731936 w 850204"/>
                    <a:gd name="connsiteY9" fmla="*/ 46037 h 628194"/>
                    <a:gd name="connsiteX10" fmla="*/ 735904 w 850204"/>
                    <a:gd name="connsiteY10" fmla="*/ 0 h 628194"/>
                    <a:gd name="connsiteX11" fmla="*/ 593029 w 850204"/>
                    <a:gd name="connsiteY11" fmla="*/ 73819 h 628194"/>
                    <a:gd name="connsiteX12" fmla="*/ 539054 w 850204"/>
                    <a:gd name="connsiteY12" fmla="*/ 250825 h 628194"/>
                    <a:gd name="connsiteX13" fmla="*/ 310454 w 850204"/>
                    <a:gd name="connsiteY13" fmla="*/ 142875 h 628194"/>
                    <a:gd name="connsiteX14" fmla="*/ 43220 w 850204"/>
                    <a:gd name="connsiteY14" fmla="*/ 237826 h 628194"/>
                    <a:gd name="connsiteX15" fmla="*/ 64418 w 850204"/>
                    <a:gd name="connsiteY15" fmla="*/ 628194 h 628194"/>
                    <a:gd name="connsiteX0" fmla="*/ 429569 w 849613"/>
                    <a:gd name="connsiteY0" fmla="*/ 540048 h 628194"/>
                    <a:gd name="connsiteX1" fmla="*/ 347031 w 849613"/>
                    <a:gd name="connsiteY1" fmla="*/ 401535 h 628194"/>
                    <a:gd name="connsiteX2" fmla="*/ 532906 w 849613"/>
                    <a:gd name="connsiteY2" fmla="*/ 475457 h 628194"/>
                    <a:gd name="connsiteX3" fmla="*/ 646413 w 849613"/>
                    <a:gd name="connsiteY3" fmla="*/ 496093 h 628194"/>
                    <a:gd name="connsiteX4" fmla="*/ 711500 w 849613"/>
                    <a:gd name="connsiteY4" fmla="*/ 409575 h 628194"/>
                    <a:gd name="connsiteX5" fmla="*/ 749600 w 849613"/>
                    <a:gd name="connsiteY5" fmla="*/ 202406 h 628194"/>
                    <a:gd name="connsiteX6" fmla="*/ 849613 w 849613"/>
                    <a:gd name="connsiteY6" fmla="*/ 111125 h 628194"/>
                    <a:gd name="connsiteX7" fmla="*/ 792463 w 849613"/>
                    <a:gd name="connsiteY7" fmla="*/ 98425 h 628194"/>
                    <a:gd name="connsiteX8" fmla="*/ 787701 w 849613"/>
                    <a:gd name="connsiteY8" fmla="*/ 51593 h 628194"/>
                    <a:gd name="connsiteX9" fmla="*/ 731345 w 849613"/>
                    <a:gd name="connsiteY9" fmla="*/ 46037 h 628194"/>
                    <a:gd name="connsiteX10" fmla="*/ 735313 w 849613"/>
                    <a:gd name="connsiteY10" fmla="*/ 0 h 628194"/>
                    <a:gd name="connsiteX11" fmla="*/ 592438 w 849613"/>
                    <a:gd name="connsiteY11" fmla="*/ 73819 h 628194"/>
                    <a:gd name="connsiteX12" fmla="*/ 538463 w 849613"/>
                    <a:gd name="connsiteY12" fmla="*/ 250825 h 628194"/>
                    <a:gd name="connsiteX13" fmla="*/ 309863 w 849613"/>
                    <a:gd name="connsiteY13" fmla="*/ 142875 h 628194"/>
                    <a:gd name="connsiteX14" fmla="*/ 42629 w 849613"/>
                    <a:gd name="connsiteY14" fmla="*/ 237826 h 628194"/>
                    <a:gd name="connsiteX15" fmla="*/ 63827 w 849613"/>
                    <a:gd name="connsiteY15" fmla="*/ 628194 h 628194"/>
                    <a:gd name="connsiteX0" fmla="*/ 429569 w 849613"/>
                    <a:gd name="connsiteY0" fmla="*/ 540048 h 628194"/>
                    <a:gd name="connsiteX1" fmla="*/ 347031 w 849613"/>
                    <a:gd name="connsiteY1" fmla="*/ 401535 h 628194"/>
                    <a:gd name="connsiteX2" fmla="*/ 532906 w 849613"/>
                    <a:gd name="connsiteY2" fmla="*/ 475457 h 628194"/>
                    <a:gd name="connsiteX3" fmla="*/ 646413 w 849613"/>
                    <a:gd name="connsiteY3" fmla="*/ 496093 h 628194"/>
                    <a:gd name="connsiteX4" fmla="*/ 711500 w 849613"/>
                    <a:gd name="connsiteY4" fmla="*/ 409575 h 628194"/>
                    <a:gd name="connsiteX5" fmla="*/ 749600 w 849613"/>
                    <a:gd name="connsiteY5" fmla="*/ 202406 h 628194"/>
                    <a:gd name="connsiteX6" fmla="*/ 849613 w 849613"/>
                    <a:gd name="connsiteY6" fmla="*/ 111125 h 628194"/>
                    <a:gd name="connsiteX7" fmla="*/ 792463 w 849613"/>
                    <a:gd name="connsiteY7" fmla="*/ 98425 h 628194"/>
                    <a:gd name="connsiteX8" fmla="*/ 787701 w 849613"/>
                    <a:gd name="connsiteY8" fmla="*/ 51593 h 628194"/>
                    <a:gd name="connsiteX9" fmla="*/ 731345 w 849613"/>
                    <a:gd name="connsiteY9" fmla="*/ 46037 h 628194"/>
                    <a:gd name="connsiteX10" fmla="*/ 735313 w 849613"/>
                    <a:gd name="connsiteY10" fmla="*/ 0 h 628194"/>
                    <a:gd name="connsiteX11" fmla="*/ 592438 w 849613"/>
                    <a:gd name="connsiteY11" fmla="*/ 73819 h 628194"/>
                    <a:gd name="connsiteX12" fmla="*/ 538463 w 849613"/>
                    <a:gd name="connsiteY12" fmla="*/ 250825 h 628194"/>
                    <a:gd name="connsiteX13" fmla="*/ 309863 w 849613"/>
                    <a:gd name="connsiteY13" fmla="*/ 142875 h 628194"/>
                    <a:gd name="connsiteX14" fmla="*/ 42629 w 849613"/>
                    <a:gd name="connsiteY14" fmla="*/ 237826 h 628194"/>
                    <a:gd name="connsiteX15" fmla="*/ 63827 w 849613"/>
                    <a:gd name="connsiteY15" fmla="*/ 628194 h 628194"/>
                    <a:gd name="connsiteX0" fmla="*/ 429569 w 849613"/>
                    <a:gd name="connsiteY0" fmla="*/ 540048 h 628194"/>
                    <a:gd name="connsiteX1" fmla="*/ 347031 w 849613"/>
                    <a:gd name="connsiteY1" fmla="*/ 401535 h 628194"/>
                    <a:gd name="connsiteX2" fmla="*/ 532906 w 849613"/>
                    <a:gd name="connsiteY2" fmla="*/ 475457 h 628194"/>
                    <a:gd name="connsiteX3" fmla="*/ 646413 w 849613"/>
                    <a:gd name="connsiteY3" fmla="*/ 496093 h 628194"/>
                    <a:gd name="connsiteX4" fmla="*/ 711500 w 849613"/>
                    <a:gd name="connsiteY4" fmla="*/ 409575 h 628194"/>
                    <a:gd name="connsiteX5" fmla="*/ 749600 w 849613"/>
                    <a:gd name="connsiteY5" fmla="*/ 202406 h 628194"/>
                    <a:gd name="connsiteX6" fmla="*/ 849613 w 849613"/>
                    <a:gd name="connsiteY6" fmla="*/ 111125 h 628194"/>
                    <a:gd name="connsiteX7" fmla="*/ 792463 w 849613"/>
                    <a:gd name="connsiteY7" fmla="*/ 98425 h 628194"/>
                    <a:gd name="connsiteX8" fmla="*/ 787701 w 849613"/>
                    <a:gd name="connsiteY8" fmla="*/ 51593 h 628194"/>
                    <a:gd name="connsiteX9" fmla="*/ 731345 w 849613"/>
                    <a:gd name="connsiteY9" fmla="*/ 46037 h 628194"/>
                    <a:gd name="connsiteX10" fmla="*/ 735313 w 849613"/>
                    <a:gd name="connsiteY10" fmla="*/ 0 h 628194"/>
                    <a:gd name="connsiteX11" fmla="*/ 592438 w 849613"/>
                    <a:gd name="connsiteY11" fmla="*/ 73819 h 628194"/>
                    <a:gd name="connsiteX12" fmla="*/ 538463 w 849613"/>
                    <a:gd name="connsiteY12" fmla="*/ 250825 h 628194"/>
                    <a:gd name="connsiteX13" fmla="*/ 309863 w 849613"/>
                    <a:gd name="connsiteY13" fmla="*/ 142875 h 628194"/>
                    <a:gd name="connsiteX14" fmla="*/ 42629 w 849613"/>
                    <a:gd name="connsiteY14" fmla="*/ 237826 h 628194"/>
                    <a:gd name="connsiteX15" fmla="*/ 63827 w 849613"/>
                    <a:gd name="connsiteY15" fmla="*/ 628194 h 628194"/>
                    <a:gd name="connsiteX0" fmla="*/ 429569 w 849613"/>
                    <a:gd name="connsiteY0" fmla="*/ 540048 h 628194"/>
                    <a:gd name="connsiteX1" fmla="*/ 347031 w 849613"/>
                    <a:gd name="connsiteY1" fmla="*/ 401535 h 628194"/>
                    <a:gd name="connsiteX2" fmla="*/ 532906 w 849613"/>
                    <a:gd name="connsiteY2" fmla="*/ 475457 h 628194"/>
                    <a:gd name="connsiteX3" fmla="*/ 646413 w 849613"/>
                    <a:gd name="connsiteY3" fmla="*/ 496093 h 628194"/>
                    <a:gd name="connsiteX4" fmla="*/ 711500 w 849613"/>
                    <a:gd name="connsiteY4" fmla="*/ 409575 h 628194"/>
                    <a:gd name="connsiteX5" fmla="*/ 749600 w 849613"/>
                    <a:gd name="connsiteY5" fmla="*/ 202406 h 628194"/>
                    <a:gd name="connsiteX6" fmla="*/ 849613 w 849613"/>
                    <a:gd name="connsiteY6" fmla="*/ 111125 h 628194"/>
                    <a:gd name="connsiteX7" fmla="*/ 792463 w 849613"/>
                    <a:gd name="connsiteY7" fmla="*/ 98425 h 628194"/>
                    <a:gd name="connsiteX8" fmla="*/ 787701 w 849613"/>
                    <a:gd name="connsiteY8" fmla="*/ 51593 h 628194"/>
                    <a:gd name="connsiteX9" fmla="*/ 731345 w 849613"/>
                    <a:gd name="connsiteY9" fmla="*/ 46037 h 628194"/>
                    <a:gd name="connsiteX10" fmla="*/ 735313 w 849613"/>
                    <a:gd name="connsiteY10" fmla="*/ 0 h 628194"/>
                    <a:gd name="connsiteX11" fmla="*/ 592438 w 849613"/>
                    <a:gd name="connsiteY11" fmla="*/ 73819 h 628194"/>
                    <a:gd name="connsiteX12" fmla="*/ 538463 w 849613"/>
                    <a:gd name="connsiteY12" fmla="*/ 250825 h 628194"/>
                    <a:gd name="connsiteX13" fmla="*/ 42629 w 849613"/>
                    <a:gd name="connsiteY13" fmla="*/ 237826 h 628194"/>
                    <a:gd name="connsiteX14" fmla="*/ 63827 w 849613"/>
                    <a:gd name="connsiteY14" fmla="*/ 628194 h 628194"/>
                    <a:gd name="connsiteX0" fmla="*/ 465919 w 885963"/>
                    <a:gd name="connsiteY0" fmla="*/ 540048 h 628194"/>
                    <a:gd name="connsiteX1" fmla="*/ 383381 w 885963"/>
                    <a:gd name="connsiteY1" fmla="*/ 401535 h 628194"/>
                    <a:gd name="connsiteX2" fmla="*/ 569256 w 885963"/>
                    <a:gd name="connsiteY2" fmla="*/ 475457 h 628194"/>
                    <a:gd name="connsiteX3" fmla="*/ 682763 w 885963"/>
                    <a:gd name="connsiteY3" fmla="*/ 496093 h 628194"/>
                    <a:gd name="connsiteX4" fmla="*/ 747850 w 885963"/>
                    <a:gd name="connsiteY4" fmla="*/ 409575 h 628194"/>
                    <a:gd name="connsiteX5" fmla="*/ 785950 w 885963"/>
                    <a:gd name="connsiteY5" fmla="*/ 202406 h 628194"/>
                    <a:gd name="connsiteX6" fmla="*/ 885963 w 885963"/>
                    <a:gd name="connsiteY6" fmla="*/ 111125 h 628194"/>
                    <a:gd name="connsiteX7" fmla="*/ 828813 w 885963"/>
                    <a:gd name="connsiteY7" fmla="*/ 98425 h 628194"/>
                    <a:gd name="connsiteX8" fmla="*/ 824051 w 885963"/>
                    <a:gd name="connsiteY8" fmla="*/ 51593 h 628194"/>
                    <a:gd name="connsiteX9" fmla="*/ 767695 w 885963"/>
                    <a:gd name="connsiteY9" fmla="*/ 46037 h 628194"/>
                    <a:gd name="connsiteX10" fmla="*/ 771663 w 885963"/>
                    <a:gd name="connsiteY10" fmla="*/ 0 h 628194"/>
                    <a:gd name="connsiteX11" fmla="*/ 628788 w 885963"/>
                    <a:gd name="connsiteY11" fmla="*/ 73819 h 628194"/>
                    <a:gd name="connsiteX12" fmla="*/ 574813 w 885963"/>
                    <a:gd name="connsiteY12" fmla="*/ 250825 h 628194"/>
                    <a:gd name="connsiteX13" fmla="*/ 78979 w 885963"/>
                    <a:gd name="connsiteY13" fmla="*/ 237826 h 628194"/>
                    <a:gd name="connsiteX14" fmla="*/ 100177 w 885963"/>
                    <a:gd name="connsiteY14" fmla="*/ 628194 h 628194"/>
                    <a:gd name="connsiteX0" fmla="*/ 454482 w 874526"/>
                    <a:gd name="connsiteY0" fmla="*/ 540048 h 628194"/>
                    <a:gd name="connsiteX1" fmla="*/ 371944 w 874526"/>
                    <a:gd name="connsiteY1" fmla="*/ 401535 h 628194"/>
                    <a:gd name="connsiteX2" fmla="*/ 557819 w 874526"/>
                    <a:gd name="connsiteY2" fmla="*/ 475457 h 628194"/>
                    <a:gd name="connsiteX3" fmla="*/ 671326 w 874526"/>
                    <a:gd name="connsiteY3" fmla="*/ 496093 h 628194"/>
                    <a:gd name="connsiteX4" fmla="*/ 736413 w 874526"/>
                    <a:gd name="connsiteY4" fmla="*/ 409575 h 628194"/>
                    <a:gd name="connsiteX5" fmla="*/ 774513 w 874526"/>
                    <a:gd name="connsiteY5" fmla="*/ 202406 h 628194"/>
                    <a:gd name="connsiteX6" fmla="*/ 874526 w 874526"/>
                    <a:gd name="connsiteY6" fmla="*/ 111125 h 628194"/>
                    <a:gd name="connsiteX7" fmla="*/ 817376 w 874526"/>
                    <a:gd name="connsiteY7" fmla="*/ 98425 h 628194"/>
                    <a:gd name="connsiteX8" fmla="*/ 812614 w 874526"/>
                    <a:gd name="connsiteY8" fmla="*/ 51593 h 628194"/>
                    <a:gd name="connsiteX9" fmla="*/ 756258 w 874526"/>
                    <a:gd name="connsiteY9" fmla="*/ 46037 h 628194"/>
                    <a:gd name="connsiteX10" fmla="*/ 760226 w 874526"/>
                    <a:gd name="connsiteY10" fmla="*/ 0 h 628194"/>
                    <a:gd name="connsiteX11" fmla="*/ 617351 w 874526"/>
                    <a:gd name="connsiteY11" fmla="*/ 73819 h 628194"/>
                    <a:gd name="connsiteX12" fmla="*/ 563376 w 874526"/>
                    <a:gd name="connsiteY12" fmla="*/ 250825 h 628194"/>
                    <a:gd name="connsiteX13" fmla="*/ 67542 w 874526"/>
                    <a:gd name="connsiteY13" fmla="*/ 237826 h 628194"/>
                    <a:gd name="connsiteX14" fmla="*/ 88740 w 874526"/>
                    <a:gd name="connsiteY14" fmla="*/ 628194 h 628194"/>
                    <a:gd name="connsiteX0" fmla="*/ 472873 w 892917"/>
                    <a:gd name="connsiteY0" fmla="*/ 540048 h 673262"/>
                    <a:gd name="connsiteX1" fmla="*/ 390335 w 892917"/>
                    <a:gd name="connsiteY1" fmla="*/ 401535 h 673262"/>
                    <a:gd name="connsiteX2" fmla="*/ 576210 w 892917"/>
                    <a:gd name="connsiteY2" fmla="*/ 475457 h 673262"/>
                    <a:gd name="connsiteX3" fmla="*/ 689717 w 892917"/>
                    <a:gd name="connsiteY3" fmla="*/ 496093 h 673262"/>
                    <a:gd name="connsiteX4" fmla="*/ 754804 w 892917"/>
                    <a:gd name="connsiteY4" fmla="*/ 409575 h 673262"/>
                    <a:gd name="connsiteX5" fmla="*/ 792904 w 892917"/>
                    <a:gd name="connsiteY5" fmla="*/ 202406 h 673262"/>
                    <a:gd name="connsiteX6" fmla="*/ 892917 w 892917"/>
                    <a:gd name="connsiteY6" fmla="*/ 111125 h 673262"/>
                    <a:gd name="connsiteX7" fmla="*/ 835767 w 892917"/>
                    <a:gd name="connsiteY7" fmla="*/ 98425 h 673262"/>
                    <a:gd name="connsiteX8" fmla="*/ 831005 w 892917"/>
                    <a:gd name="connsiteY8" fmla="*/ 51593 h 673262"/>
                    <a:gd name="connsiteX9" fmla="*/ 774649 w 892917"/>
                    <a:gd name="connsiteY9" fmla="*/ 46037 h 673262"/>
                    <a:gd name="connsiteX10" fmla="*/ 778617 w 892917"/>
                    <a:gd name="connsiteY10" fmla="*/ 0 h 673262"/>
                    <a:gd name="connsiteX11" fmla="*/ 635742 w 892917"/>
                    <a:gd name="connsiteY11" fmla="*/ 73819 h 673262"/>
                    <a:gd name="connsiteX12" fmla="*/ 581767 w 892917"/>
                    <a:gd name="connsiteY12" fmla="*/ 250825 h 673262"/>
                    <a:gd name="connsiteX13" fmla="*/ 85933 w 892917"/>
                    <a:gd name="connsiteY13" fmla="*/ 237826 h 673262"/>
                    <a:gd name="connsiteX14" fmla="*/ 60028 w 892917"/>
                    <a:gd name="connsiteY14" fmla="*/ 673262 h 673262"/>
                    <a:gd name="connsiteX0" fmla="*/ 458150 w 878194"/>
                    <a:gd name="connsiteY0" fmla="*/ 540048 h 673262"/>
                    <a:gd name="connsiteX1" fmla="*/ 375612 w 878194"/>
                    <a:gd name="connsiteY1" fmla="*/ 401535 h 673262"/>
                    <a:gd name="connsiteX2" fmla="*/ 561487 w 878194"/>
                    <a:gd name="connsiteY2" fmla="*/ 475457 h 673262"/>
                    <a:gd name="connsiteX3" fmla="*/ 674994 w 878194"/>
                    <a:gd name="connsiteY3" fmla="*/ 496093 h 673262"/>
                    <a:gd name="connsiteX4" fmla="*/ 740081 w 878194"/>
                    <a:gd name="connsiteY4" fmla="*/ 409575 h 673262"/>
                    <a:gd name="connsiteX5" fmla="*/ 778181 w 878194"/>
                    <a:gd name="connsiteY5" fmla="*/ 202406 h 673262"/>
                    <a:gd name="connsiteX6" fmla="*/ 878194 w 878194"/>
                    <a:gd name="connsiteY6" fmla="*/ 111125 h 673262"/>
                    <a:gd name="connsiteX7" fmla="*/ 821044 w 878194"/>
                    <a:gd name="connsiteY7" fmla="*/ 98425 h 673262"/>
                    <a:gd name="connsiteX8" fmla="*/ 816282 w 878194"/>
                    <a:gd name="connsiteY8" fmla="*/ 51593 h 673262"/>
                    <a:gd name="connsiteX9" fmla="*/ 759926 w 878194"/>
                    <a:gd name="connsiteY9" fmla="*/ 46037 h 673262"/>
                    <a:gd name="connsiteX10" fmla="*/ 763894 w 878194"/>
                    <a:gd name="connsiteY10" fmla="*/ 0 h 673262"/>
                    <a:gd name="connsiteX11" fmla="*/ 621019 w 878194"/>
                    <a:gd name="connsiteY11" fmla="*/ 73819 h 673262"/>
                    <a:gd name="connsiteX12" fmla="*/ 567044 w 878194"/>
                    <a:gd name="connsiteY12" fmla="*/ 250825 h 673262"/>
                    <a:gd name="connsiteX13" fmla="*/ 71210 w 878194"/>
                    <a:gd name="connsiteY13" fmla="*/ 237826 h 673262"/>
                    <a:gd name="connsiteX14" fmla="*/ 45305 w 878194"/>
                    <a:gd name="connsiteY14" fmla="*/ 673262 h 673262"/>
                    <a:gd name="connsiteX0" fmla="*/ 406680 w 878194"/>
                    <a:gd name="connsiteY0" fmla="*/ 709902 h 709901"/>
                    <a:gd name="connsiteX1" fmla="*/ 375612 w 878194"/>
                    <a:gd name="connsiteY1" fmla="*/ 401535 h 709901"/>
                    <a:gd name="connsiteX2" fmla="*/ 561487 w 878194"/>
                    <a:gd name="connsiteY2" fmla="*/ 475457 h 709901"/>
                    <a:gd name="connsiteX3" fmla="*/ 674994 w 878194"/>
                    <a:gd name="connsiteY3" fmla="*/ 496093 h 709901"/>
                    <a:gd name="connsiteX4" fmla="*/ 740081 w 878194"/>
                    <a:gd name="connsiteY4" fmla="*/ 409575 h 709901"/>
                    <a:gd name="connsiteX5" fmla="*/ 778181 w 878194"/>
                    <a:gd name="connsiteY5" fmla="*/ 202406 h 709901"/>
                    <a:gd name="connsiteX6" fmla="*/ 878194 w 878194"/>
                    <a:gd name="connsiteY6" fmla="*/ 111125 h 709901"/>
                    <a:gd name="connsiteX7" fmla="*/ 821044 w 878194"/>
                    <a:gd name="connsiteY7" fmla="*/ 98425 h 709901"/>
                    <a:gd name="connsiteX8" fmla="*/ 816282 w 878194"/>
                    <a:gd name="connsiteY8" fmla="*/ 51593 h 709901"/>
                    <a:gd name="connsiteX9" fmla="*/ 759926 w 878194"/>
                    <a:gd name="connsiteY9" fmla="*/ 46037 h 709901"/>
                    <a:gd name="connsiteX10" fmla="*/ 763894 w 878194"/>
                    <a:gd name="connsiteY10" fmla="*/ 0 h 709901"/>
                    <a:gd name="connsiteX11" fmla="*/ 621019 w 878194"/>
                    <a:gd name="connsiteY11" fmla="*/ 73819 h 709901"/>
                    <a:gd name="connsiteX12" fmla="*/ 567044 w 878194"/>
                    <a:gd name="connsiteY12" fmla="*/ 250825 h 709901"/>
                    <a:gd name="connsiteX13" fmla="*/ 71210 w 878194"/>
                    <a:gd name="connsiteY13" fmla="*/ 237826 h 709901"/>
                    <a:gd name="connsiteX14" fmla="*/ 45305 w 878194"/>
                    <a:gd name="connsiteY14" fmla="*/ 673262 h 709901"/>
                    <a:gd name="connsiteX0" fmla="*/ 406680 w 878194"/>
                    <a:gd name="connsiteY0" fmla="*/ 709902 h 709902"/>
                    <a:gd name="connsiteX1" fmla="*/ 403921 w 878194"/>
                    <a:gd name="connsiteY1" fmla="*/ 455579 h 709902"/>
                    <a:gd name="connsiteX2" fmla="*/ 561487 w 878194"/>
                    <a:gd name="connsiteY2" fmla="*/ 475457 h 709902"/>
                    <a:gd name="connsiteX3" fmla="*/ 674994 w 878194"/>
                    <a:gd name="connsiteY3" fmla="*/ 496093 h 709902"/>
                    <a:gd name="connsiteX4" fmla="*/ 740081 w 878194"/>
                    <a:gd name="connsiteY4" fmla="*/ 409575 h 709902"/>
                    <a:gd name="connsiteX5" fmla="*/ 778181 w 878194"/>
                    <a:gd name="connsiteY5" fmla="*/ 202406 h 709902"/>
                    <a:gd name="connsiteX6" fmla="*/ 878194 w 878194"/>
                    <a:gd name="connsiteY6" fmla="*/ 111125 h 709902"/>
                    <a:gd name="connsiteX7" fmla="*/ 821044 w 878194"/>
                    <a:gd name="connsiteY7" fmla="*/ 98425 h 709902"/>
                    <a:gd name="connsiteX8" fmla="*/ 816282 w 878194"/>
                    <a:gd name="connsiteY8" fmla="*/ 51593 h 709902"/>
                    <a:gd name="connsiteX9" fmla="*/ 759926 w 878194"/>
                    <a:gd name="connsiteY9" fmla="*/ 46037 h 709902"/>
                    <a:gd name="connsiteX10" fmla="*/ 763894 w 878194"/>
                    <a:gd name="connsiteY10" fmla="*/ 0 h 709902"/>
                    <a:gd name="connsiteX11" fmla="*/ 621019 w 878194"/>
                    <a:gd name="connsiteY11" fmla="*/ 73819 h 709902"/>
                    <a:gd name="connsiteX12" fmla="*/ 567044 w 878194"/>
                    <a:gd name="connsiteY12" fmla="*/ 250825 h 709902"/>
                    <a:gd name="connsiteX13" fmla="*/ 71210 w 878194"/>
                    <a:gd name="connsiteY13" fmla="*/ 237826 h 709902"/>
                    <a:gd name="connsiteX14" fmla="*/ 45305 w 878194"/>
                    <a:gd name="connsiteY14" fmla="*/ 673262 h 709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78194" h="709902">
                      <a:moveTo>
                        <a:pt x="406680" y="709902"/>
                      </a:moveTo>
                      <a:cubicBezTo>
                        <a:pt x="374329" y="668339"/>
                        <a:pt x="378120" y="494653"/>
                        <a:pt x="403921" y="455579"/>
                      </a:cubicBezTo>
                      <a:cubicBezTo>
                        <a:pt x="429722" y="416505"/>
                        <a:pt x="516308" y="468705"/>
                        <a:pt x="561487" y="475457"/>
                      </a:cubicBezTo>
                      <a:cubicBezTo>
                        <a:pt x="606666" y="482209"/>
                        <a:pt x="645228" y="507073"/>
                        <a:pt x="674994" y="496093"/>
                      </a:cubicBezTo>
                      <a:cubicBezTo>
                        <a:pt x="704760" y="485113"/>
                        <a:pt x="722883" y="458523"/>
                        <a:pt x="740081" y="409575"/>
                      </a:cubicBezTo>
                      <a:cubicBezTo>
                        <a:pt x="757279" y="360627"/>
                        <a:pt x="755162" y="252148"/>
                        <a:pt x="778181" y="202406"/>
                      </a:cubicBezTo>
                      <a:cubicBezTo>
                        <a:pt x="801200" y="152664"/>
                        <a:pt x="844856" y="153459"/>
                        <a:pt x="878194" y="111125"/>
                      </a:cubicBezTo>
                      <a:cubicBezTo>
                        <a:pt x="859144" y="106892"/>
                        <a:pt x="835332" y="109802"/>
                        <a:pt x="821044" y="98425"/>
                      </a:cubicBezTo>
                      <a:cubicBezTo>
                        <a:pt x="806756" y="87048"/>
                        <a:pt x="817869" y="67204"/>
                        <a:pt x="816282" y="51593"/>
                      </a:cubicBezTo>
                      <a:cubicBezTo>
                        <a:pt x="795909" y="51329"/>
                        <a:pt x="777918" y="62970"/>
                        <a:pt x="759926" y="46037"/>
                      </a:cubicBezTo>
                      <a:cubicBezTo>
                        <a:pt x="741934" y="29104"/>
                        <a:pt x="760984" y="16933"/>
                        <a:pt x="763894" y="0"/>
                      </a:cubicBezTo>
                      <a:cubicBezTo>
                        <a:pt x="716269" y="21431"/>
                        <a:pt x="654357" y="19051"/>
                        <a:pt x="621019" y="73819"/>
                      </a:cubicBezTo>
                      <a:cubicBezTo>
                        <a:pt x="587681" y="128587"/>
                        <a:pt x="576940" y="201536"/>
                        <a:pt x="567044" y="250825"/>
                      </a:cubicBezTo>
                      <a:cubicBezTo>
                        <a:pt x="475409" y="278159"/>
                        <a:pt x="158166" y="167420"/>
                        <a:pt x="71210" y="237826"/>
                      </a:cubicBezTo>
                      <a:cubicBezTo>
                        <a:pt x="-15746" y="308232"/>
                        <a:pt x="-21462" y="502341"/>
                        <a:pt x="45305" y="673262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477748A-CC96-F1C0-D40C-E562427C32AE}"/>
                  </a:ext>
                </a:extLst>
              </p:cNvPr>
              <p:cNvSpPr/>
              <p:nvPr/>
            </p:nvSpPr>
            <p:spPr bwMode="auto">
              <a:xfrm rot="4412251">
                <a:off x="5405763" y="4070136"/>
                <a:ext cx="857151" cy="870297"/>
              </a:xfrm>
              <a:custGeom>
                <a:avLst/>
                <a:gdLst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15" fmla="*/ 0 w 776288"/>
                  <a:gd name="connsiteY15" fmla="*/ 578644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71488 w 776288"/>
                  <a:gd name="connsiteY1" fmla="*/ 788194 h 788194"/>
                  <a:gd name="connsiteX2" fmla="*/ 611981 w 776288"/>
                  <a:gd name="connsiteY2" fmla="*/ 735806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8188 w 776288"/>
                  <a:gd name="connsiteY5" fmla="*/ 190500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14350 w 776288"/>
                  <a:gd name="connsiteY11" fmla="*/ 80962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8188 w 776288"/>
                  <a:gd name="connsiteY5" fmla="*/ 190500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14350 w 776288"/>
                  <a:gd name="connsiteY11" fmla="*/ 80962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71488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91722"/>
                  <a:gd name="connsiteX1" fmla="*/ 497682 w 776288"/>
                  <a:gd name="connsiteY1" fmla="*/ 788194 h 791722"/>
                  <a:gd name="connsiteX2" fmla="*/ 604837 w 776288"/>
                  <a:gd name="connsiteY2" fmla="*/ 740569 h 791722"/>
                  <a:gd name="connsiteX3" fmla="*/ 652463 w 776288"/>
                  <a:gd name="connsiteY3" fmla="*/ 633412 h 791722"/>
                  <a:gd name="connsiteX4" fmla="*/ 652463 w 776288"/>
                  <a:gd name="connsiteY4" fmla="*/ 238125 h 791722"/>
                  <a:gd name="connsiteX5" fmla="*/ 733426 w 776288"/>
                  <a:gd name="connsiteY5" fmla="*/ 180975 h 791722"/>
                  <a:gd name="connsiteX6" fmla="*/ 776288 w 776288"/>
                  <a:gd name="connsiteY6" fmla="*/ 104775 h 791722"/>
                  <a:gd name="connsiteX7" fmla="*/ 714375 w 776288"/>
                  <a:gd name="connsiteY7" fmla="*/ 107156 h 791722"/>
                  <a:gd name="connsiteX8" fmla="*/ 711994 w 776288"/>
                  <a:gd name="connsiteY8" fmla="*/ 66675 h 791722"/>
                  <a:gd name="connsiteX9" fmla="*/ 652463 w 776288"/>
                  <a:gd name="connsiteY9" fmla="*/ 54769 h 791722"/>
                  <a:gd name="connsiteX10" fmla="*/ 657225 w 776288"/>
                  <a:gd name="connsiteY10" fmla="*/ 0 h 791722"/>
                  <a:gd name="connsiteX11" fmla="*/ 531018 w 776288"/>
                  <a:gd name="connsiteY11" fmla="*/ 66675 h 791722"/>
                  <a:gd name="connsiteX12" fmla="*/ 461963 w 776288"/>
                  <a:gd name="connsiteY12" fmla="*/ 197644 h 791722"/>
                  <a:gd name="connsiteX13" fmla="*/ 461963 w 776288"/>
                  <a:gd name="connsiteY13" fmla="*/ 566737 h 791722"/>
                  <a:gd name="connsiteX14" fmla="*/ 0 w 776288"/>
                  <a:gd name="connsiteY14" fmla="*/ 566737 h 791722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52463 w 776288"/>
                  <a:gd name="connsiteY4" fmla="*/ 238125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52463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33426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  <a:gd name="connsiteX0" fmla="*/ 40481 w 776288"/>
                  <a:gd name="connsiteY0" fmla="*/ 788194 h 788194"/>
                  <a:gd name="connsiteX1" fmla="*/ 497682 w 776288"/>
                  <a:gd name="connsiteY1" fmla="*/ 788194 h 788194"/>
                  <a:gd name="connsiteX2" fmla="*/ 604837 w 776288"/>
                  <a:gd name="connsiteY2" fmla="*/ 740569 h 788194"/>
                  <a:gd name="connsiteX3" fmla="*/ 635794 w 776288"/>
                  <a:gd name="connsiteY3" fmla="*/ 633412 h 788194"/>
                  <a:gd name="connsiteX4" fmla="*/ 640557 w 776288"/>
                  <a:gd name="connsiteY4" fmla="*/ 247650 h 788194"/>
                  <a:gd name="connsiteX5" fmla="*/ 721520 w 776288"/>
                  <a:gd name="connsiteY5" fmla="*/ 180975 h 788194"/>
                  <a:gd name="connsiteX6" fmla="*/ 776288 w 776288"/>
                  <a:gd name="connsiteY6" fmla="*/ 104775 h 788194"/>
                  <a:gd name="connsiteX7" fmla="*/ 714375 w 776288"/>
                  <a:gd name="connsiteY7" fmla="*/ 107156 h 788194"/>
                  <a:gd name="connsiteX8" fmla="*/ 711994 w 776288"/>
                  <a:gd name="connsiteY8" fmla="*/ 66675 h 788194"/>
                  <a:gd name="connsiteX9" fmla="*/ 652463 w 776288"/>
                  <a:gd name="connsiteY9" fmla="*/ 54769 h 788194"/>
                  <a:gd name="connsiteX10" fmla="*/ 657225 w 776288"/>
                  <a:gd name="connsiteY10" fmla="*/ 0 h 788194"/>
                  <a:gd name="connsiteX11" fmla="*/ 531018 w 776288"/>
                  <a:gd name="connsiteY11" fmla="*/ 66675 h 788194"/>
                  <a:gd name="connsiteX12" fmla="*/ 461963 w 776288"/>
                  <a:gd name="connsiteY12" fmla="*/ 197644 h 788194"/>
                  <a:gd name="connsiteX13" fmla="*/ 461963 w 776288"/>
                  <a:gd name="connsiteY13" fmla="*/ 566737 h 788194"/>
                  <a:gd name="connsiteX14" fmla="*/ 0 w 776288"/>
                  <a:gd name="connsiteY14" fmla="*/ 566737 h 7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6288" h="788194">
                    <a:moveTo>
                      <a:pt x="40481" y="788194"/>
                    </a:moveTo>
                    <a:lnTo>
                      <a:pt x="497682" y="788194"/>
                    </a:lnTo>
                    <a:cubicBezTo>
                      <a:pt x="553641" y="785020"/>
                      <a:pt x="581818" y="766366"/>
                      <a:pt x="604837" y="740569"/>
                    </a:cubicBezTo>
                    <a:cubicBezTo>
                      <a:pt x="627856" y="714772"/>
                      <a:pt x="634604" y="686990"/>
                      <a:pt x="635794" y="633412"/>
                    </a:cubicBezTo>
                    <a:cubicBezTo>
                      <a:pt x="636984" y="579834"/>
                      <a:pt x="640556" y="282575"/>
                      <a:pt x="640557" y="247650"/>
                    </a:cubicBezTo>
                    <a:cubicBezTo>
                      <a:pt x="640558" y="212725"/>
                      <a:pt x="698898" y="204787"/>
                      <a:pt x="721520" y="180975"/>
                    </a:cubicBezTo>
                    <a:cubicBezTo>
                      <a:pt x="744142" y="157163"/>
                      <a:pt x="762001" y="130175"/>
                      <a:pt x="776288" y="104775"/>
                    </a:cubicBezTo>
                    <a:cubicBezTo>
                      <a:pt x="755650" y="105569"/>
                      <a:pt x="730250" y="118268"/>
                      <a:pt x="714375" y="107156"/>
                    </a:cubicBezTo>
                    <a:cubicBezTo>
                      <a:pt x="698500" y="96044"/>
                      <a:pt x="712788" y="80169"/>
                      <a:pt x="711994" y="66675"/>
                    </a:cubicBezTo>
                    <a:cubicBezTo>
                      <a:pt x="692150" y="62706"/>
                      <a:pt x="665164" y="73025"/>
                      <a:pt x="652463" y="54769"/>
                    </a:cubicBezTo>
                    <a:cubicBezTo>
                      <a:pt x="639762" y="36513"/>
                      <a:pt x="655638" y="18256"/>
                      <a:pt x="657225" y="0"/>
                    </a:cubicBezTo>
                    <a:cubicBezTo>
                      <a:pt x="609600" y="26987"/>
                      <a:pt x="581025" y="25400"/>
                      <a:pt x="531018" y="66675"/>
                    </a:cubicBezTo>
                    <a:cubicBezTo>
                      <a:pt x="481011" y="107950"/>
                      <a:pt x="462756" y="149225"/>
                      <a:pt x="461963" y="197644"/>
                    </a:cubicBezTo>
                    <a:cubicBezTo>
                      <a:pt x="461170" y="246063"/>
                      <a:pt x="461963" y="443706"/>
                      <a:pt x="461963" y="566737"/>
                    </a:cubicBezTo>
                    <a:lnTo>
                      <a:pt x="0" y="566737"/>
                    </a:lnTo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F95ACA3-F0D1-857C-6CD2-D41B471B59B5}"/>
                  </a:ext>
                </a:extLst>
              </p:cNvPr>
              <p:cNvSpPr/>
              <p:nvPr/>
            </p:nvSpPr>
            <p:spPr bwMode="auto">
              <a:xfrm rot="15695772" flipH="1">
                <a:off x="5343454" y="3009153"/>
                <a:ext cx="1392534" cy="1408787"/>
              </a:xfrm>
              <a:custGeom>
                <a:avLst/>
                <a:gdLst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925675 w 1392534"/>
                  <a:gd name="connsiteY8" fmla="*/ 486443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62213 w 1392534"/>
                  <a:gd name="connsiteY8" fmla="*/ 361021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84268 w 1392534"/>
                  <a:gd name="connsiteY9" fmla="*/ 900774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71026 w 1392534"/>
                  <a:gd name="connsiteY9" fmla="*/ 854589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870917 w 1392534"/>
                  <a:gd name="connsiteY6" fmla="*/ 1342884 h 1408787"/>
                  <a:gd name="connsiteX7" fmla="*/ 959988 w 1392534"/>
                  <a:gd name="connsiteY7" fmla="*/ 995690 h 1408787"/>
                  <a:gd name="connsiteX8" fmla="*/ 811494 w 1392534"/>
                  <a:gd name="connsiteY8" fmla="*/ 365305 h 1408787"/>
                  <a:gd name="connsiteX9" fmla="*/ 1171026 w 1392534"/>
                  <a:gd name="connsiteY9" fmla="*/ 854589 h 1408787"/>
                  <a:gd name="connsiteX10" fmla="*/ 1145463 w 1392534"/>
                  <a:gd name="connsiteY10" fmla="*/ 1216521 h 1408787"/>
                  <a:gd name="connsiteX11" fmla="*/ 1089541 w 1392534"/>
                  <a:gd name="connsiteY11" fmla="*/ 1362527 h 1408787"/>
                  <a:gd name="connsiteX12" fmla="*/ 1093141 w 1392534"/>
                  <a:gd name="connsiteY12" fmla="*/ 1360912 h 1408787"/>
                  <a:gd name="connsiteX13" fmla="*/ 1392534 w 1392534"/>
                  <a:gd name="connsiteY13" fmla="*/ 708290 h 1408787"/>
                  <a:gd name="connsiteX14" fmla="*/ 902332 w 1392534"/>
                  <a:gd name="connsiteY14" fmla="*/ 7 h 1408787"/>
                  <a:gd name="connsiteX15" fmla="*/ 628257 w 1392534"/>
                  <a:gd name="connsiteY15" fmla="*/ 120971 h 1408787"/>
                  <a:gd name="connsiteX16" fmla="*/ 589155 w 1392534"/>
                  <a:gd name="connsiteY16" fmla="*/ 167586 h 1408787"/>
                  <a:gd name="connsiteX17" fmla="*/ 500080 w 1392534"/>
                  <a:gd name="connsiteY17" fmla="*/ 71917 h 1408787"/>
                  <a:gd name="connsiteX18" fmla="*/ 0 w 1392534"/>
                  <a:gd name="connsiteY18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59988 w 1392534"/>
                  <a:gd name="connsiteY6" fmla="*/ 99569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11494 w 1392534"/>
                  <a:gd name="connsiteY7" fmla="*/ 365305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71026 w 1392534"/>
                  <a:gd name="connsiteY8" fmla="*/ 8545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39222 w 1392534"/>
                  <a:gd name="connsiteY8" fmla="*/ 8592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  <a:gd name="connsiteX0" fmla="*/ 0 w 1392534"/>
                  <a:gd name="connsiteY0" fmla="*/ 70289 h 1408787"/>
                  <a:gd name="connsiteX1" fmla="*/ 411705 w 1392534"/>
                  <a:gd name="connsiteY1" fmla="*/ 783382 h 1408787"/>
                  <a:gd name="connsiteX2" fmla="*/ 417056 w 1392534"/>
                  <a:gd name="connsiteY2" fmla="*/ 778883 h 1408787"/>
                  <a:gd name="connsiteX3" fmla="*/ 422091 w 1392534"/>
                  <a:gd name="connsiteY3" fmla="*/ 851033 h 1408787"/>
                  <a:gd name="connsiteX4" fmla="*/ 815559 w 1392534"/>
                  <a:gd name="connsiteY4" fmla="*/ 1405510 h 1408787"/>
                  <a:gd name="connsiteX5" fmla="*/ 841271 w 1392534"/>
                  <a:gd name="connsiteY5" fmla="*/ 1408787 h 1408787"/>
                  <a:gd name="connsiteX6" fmla="*/ 928472 w 1392534"/>
                  <a:gd name="connsiteY6" fmla="*/ 977880 h 1408787"/>
                  <a:gd name="connsiteX7" fmla="*/ 846190 w 1392534"/>
                  <a:gd name="connsiteY7" fmla="*/ 490171 h 1408787"/>
                  <a:gd name="connsiteX8" fmla="*/ 1139222 w 1392534"/>
                  <a:gd name="connsiteY8" fmla="*/ 859289 h 1408787"/>
                  <a:gd name="connsiteX9" fmla="*/ 1145463 w 1392534"/>
                  <a:gd name="connsiteY9" fmla="*/ 1216521 h 1408787"/>
                  <a:gd name="connsiteX10" fmla="*/ 1089541 w 1392534"/>
                  <a:gd name="connsiteY10" fmla="*/ 1362527 h 1408787"/>
                  <a:gd name="connsiteX11" fmla="*/ 1093141 w 1392534"/>
                  <a:gd name="connsiteY11" fmla="*/ 1360912 h 1408787"/>
                  <a:gd name="connsiteX12" fmla="*/ 1392534 w 1392534"/>
                  <a:gd name="connsiteY12" fmla="*/ 708290 h 1408787"/>
                  <a:gd name="connsiteX13" fmla="*/ 902332 w 1392534"/>
                  <a:gd name="connsiteY13" fmla="*/ 7 h 1408787"/>
                  <a:gd name="connsiteX14" fmla="*/ 628257 w 1392534"/>
                  <a:gd name="connsiteY14" fmla="*/ 120971 h 1408787"/>
                  <a:gd name="connsiteX15" fmla="*/ 589155 w 1392534"/>
                  <a:gd name="connsiteY15" fmla="*/ 167586 h 1408787"/>
                  <a:gd name="connsiteX16" fmla="*/ 500080 w 1392534"/>
                  <a:gd name="connsiteY16" fmla="*/ 71917 h 1408787"/>
                  <a:gd name="connsiteX17" fmla="*/ 0 w 1392534"/>
                  <a:gd name="connsiteY17" fmla="*/ 70289 h 1408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2534" h="1408787">
                    <a:moveTo>
                      <a:pt x="0" y="70289"/>
                    </a:moveTo>
                    <a:cubicBezTo>
                      <a:pt x="226205" y="247275"/>
                      <a:pt x="371532" y="498989"/>
                      <a:pt x="411705" y="783382"/>
                    </a:cubicBezTo>
                    <a:lnTo>
                      <a:pt x="417056" y="778883"/>
                    </a:lnTo>
                    <a:lnTo>
                      <a:pt x="422091" y="851033"/>
                    </a:lnTo>
                    <a:cubicBezTo>
                      <a:pt x="462085" y="1133442"/>
                      <a:pt x="618406" y="1354626"/>
                      <a:pt x="815559" y="1405510"/>
                    </a:cubicBezTo>
                    <a:lnTo>
                      <a:pt x="841271" y="1408787"/>
                    </a:lnTo>
                    <a:cubicBezTo>
                      <a:pt x="931096" y="1263664"/>
                      <a:pt x="927652" y="1130983"/>
                      <a:pt x="928472" y="977880"/>
                    </a:cubicBezTo>
                    <a:cubicBezTo>
                      <a:pt x="929292" y="824777"/>
                      <a:pt x="811065" y="509936"/>
                      <a:pt x="846190" y="490171"/>
                    </a:cubicBezTo>
                    <a:cubicBezTo>
                      <a:pt x="881315" y="470406"/>
                      <a:pt x="1095397" y="696715"/>
                      <a:pt x="1139222" y="859289"/>
                    </a:cubicBezTo>
                    <a:cubicBezTo>
                      <a:pt x="1183047" y="1021863"/>
                      <a:pt x="1179378" y="1114791"/>
                      <a:pt x="1145463" y="1216521"/>
                    </a:cubicBezTo>
                    <a:lnTo>
                      <a:pt x="1089541" y="1362527"/>
                    </a:lnTo>
                    <a:lnTo>
                      <a:pt x="1093141" y="1360912"/>
                    </a:lnTo>
                    <a:cubicBezTo>
                      <a:pt x="1269082" y="1253389"/>
                      <a:pt x="1392534" y="1001671"/>
                      <a:pt x="1392534" y="708290"/>
                    </a:cubicBezTo>
                    <a:cubicBezTo>
                      <a:pt x="1392534" y="317116"/>
                      <a:pt x="1173062" y="8"/>
                      <a:pt x="902332" y="7"/>
                    </a:cubicBezTo>
                    <a:cubicBezTo>
                      <a:pt x="800808" y="7"/>
                      <a:pt x="706493" y="44601"/>
                      <a:pt x="628257" y="120971"/>
                    </a:cubicBezTo>
                    <a:lnTo>
                      <a:pt x="589155" y="167586"/>
                    </a:lnTo>
                    <a:lnTo>
                      <a:pt x="500080" y="71917"/>
                    </a:lnTo>
                    <a:cubicBezTo>
                      <a:pt x="364521" y="-20446"/>
                      <a:pt x="168288" y="-26872"/>
                      <a:pt x="0" y="70289"/>
                    </a:cubicBezTo>
                    <a:close/>
                  </a:path>
                </a:pathLst>
              </a:cu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26780C5F-BF4E-834E-6427-547AD8DF557D}"/>
                  </a:ext>
                </a:extLst>
              </p:cNvPr>
              <p:cNvSpPr/>
              <p:nvPr/>
            </p:nvSpPr>
            <p:spPr bwMode="auto">
              <a:xfrm rot="21095772" flipH="1">
                <a:off x="5884933" y="3272849"/>
                <a:ext cx="443891" cy="443891"/>
              </a:xfrm>
              <a:prstGeom prst="ellipse">
                <a:avLst/>
              </a:prstGeom>
              <a:solidFill>
                <a:srgbClr val="00CC66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AC0F15D4-D8C5-E9F0-1B25-3F104182E9E5}"/>
                  </a:ext>
                </a:extLst>
              </p:cNvPr>
              <p:cNvSpPr/>
              <p:nvPr/>
            </p:nvSpPr>
            <p:spPr bwMode="auto">
              <a:xfrm rot="21095772" flipH="1">
                <a:off x="5983602" y="3335760"/>
                <a:ext cx="269921" cy="269921"/>
              </a:xfrm>
              <a:prstGeom prst="ellipse">
                <a:avLst/>
              </a:pr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楕円 1111">
                <a:extLst>
                  <a:ext uri="{FF2B5EF4-FFF2-40B4-BE49-F238E27FC236}">
                    <a16:creationId xmlns:a16="http://schemas.microsoft.com/office/drawing/2014/main" id="{B8725225-2BAA-8C9D-A716-3D45CDB453CE}"/>
                  </a:ext>
                </a:extLst>
              </p:cNvPr>
              <p:cNvSpPr/>
              <p:nvPr/>
            </p:nvSpPr>
            <p:spPr bwMode="auto">
              <a:xfrm rot="21095772" flipH="1">
                <a:off x="6041408" y="3417282"/>
                <a:ext cx="152368" cy="76184"/>
              </a:xfrm>
              <a:custGeom>
                <a:avLst/>
                <a:gdLst>
                  <a:gd name="connsiteX0" fmla="*/ 0 w 152368"/>
                  <a:gd name="connsiteY0" fmla="*/ 76184 h 152368"/>
                  <a:gd name="connsiteX1" fmla="*/ 76184 w 152368"/>
                  <a:gd name="connsiteY1" fmla="*/ 0 h 152368"/>
                  <a:gd name="connsiteX2" fmla="*/ 152368 w 152368"/>
                  <a:gd name="connsiteY2" fmla="*/ 76184 h 152368"/>
                  <a:gd name="connsiteX3" fmla="*/ 76184 w 152368"/>
                  <a:gd name="connsiteY3" fmla="*/ 152368 h 152368"/>
                  <a:gd name="connsiteX4" fmla="*/ 0 w 152368"/>
                  <a:gd name="connsiteY4" fmla="*/ 76184 h 152368"/>
                  <a:gd name="connsiteX0" fmla="*/ 76184 w 167624"/>
                  <a:gd name="connsiteY0" fmla="*/ 152368 h 243808"/>
                  <a:gd name="connsiteX1" fmla="*/ 0 w 167624"/>
                  <a:gd name="connsiteY1" fmla="*/ 76184 h 243808"/>
                  <a:gd name="connsiteX2" fmla="*/ 76184 w 167624"/>
                  <a:gd name="connsiteY2" fmla="*/ 0 h 243808"/>
                  <a:gd name="connsiteX3" fmla="*/ 152368 w 167624"/>
                  <a:gd name="connsiteY3" fmla="*/ 76184 h 243808"/>
                  <a:gd name="connsiteX4" fmla="*/ 167624 w 167624"/>
                  <a:gd name="connsiteY4" fmla="*/ 243808 h 243808"/>
                  <a:gd name="connsiteX0" fmla="*/ 76184 w 152368"/>
                  <a:gd name="connsiteY0" fmla="*/ 152368 h 152368"/>
                  <a:gd name="connsiteX1" fmla="*/ 0 w 152368"/>
                  <a:gd name="connsiteY1" fmla="*/ 76184 h 152368"/>
                  <a:gd name="connsiteX2" fmla="*/ 76184 w 152368"/>
                  <a:gd name="connsiteY2" fmla="*/ 0 h 152368"/>
                  <a:gd name="connsiteX3" fmla="*/ 152368 w 152368"/>
                  <a:gd name="connsiteY3" fmla="*/ 76184 h 152368"/>
                  <a:gd name="connsiteX0" fmla="*/ 0 w 152368"/>
                  <a:gd name="connsiteY0" fmla="*/ 76184 h 76184"/>
                  <a:gd name="connsiteX1" fmla="*/ 76184 w 152368"/>
                  <a:gd name="connsiteY1" fmla="*/ 0 h 76184"/>
                  <a:gd name="connsiteX2" fmla="*/ 152368 w 152368"/>
                  <a:gd name="connsiteY2" fmla="*/ 76184 h 7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368" h="76184">
                    <a:moveTo>
                      <a:pt x="0" y="76184"/>
                    </a:moveTo>
                    <a:cubicBezTo>
                      <a:pt x="0" y="34109"/>
                      <a:pt x="34109" y="0"/>
                      <a:pt x="76184" y="0"/>
                    </a:cubicBezTo>
                    <a:cubicBezTo>
                      <a:pt x="118259" y="0"/>
                      <a:pt x="152368" y="34109"/>
                      <a:pt x="152368" y="76184"/>
                    </a:cubicBezTo>
                  </a:path>
                </a:pathLst>
              </a:cu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1AE180C-8DD6-81F4-AB54-9E3E88B73D40}"/>
              </a:ext>
            </a:extLst>
          </p:cNvPr>
          <p:cNvGrpSpPr/>
          <p:nvPr/>
        </p:nvGrpSpPr>
        <p:grpSpPr>
          <a:xfrm>
            <a:off x="3693602" y="1152873"/>
            <a:ext cx="2606614" cy="2291220"/>
            <a:chOff x="3693602" y="1152873"/>
            <a:chExt cx="2606614" cy="2291220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83446DCC-3BB6-0E9D-5BFC-00AC8CD4D4D0}"/>
                </a:ext>
              </a:extLst>
            </p:cNvPr>
            <p:cNvGrpSpPr/>
            <p:nvPr/>
          </p:nvGrpSpPr>
          <p:grpSpPr>
            <a:xfrm>
              <a:off x="3693602" y="1152873"/>
              <a:ext cx="2606614" cy="2143360"/>
              <a:chOff x="2194895" y="-1330393"/>
              <a:chExt cx="3407550" cy="280195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EB62532-03BC-7657-5549-C8B4D6039A54}"/>
                  </a:ext>
                </a:extLst>
              </p:cNvPr>
              <p:cNvSpPr/>
              <p:nvPr/>
            </p:nvSpPr>
            <p:spPr bwMode="auto">
              <a:xfrm rot="17302617">
                <a:off x="1922663" y="572115"/>
                <a:ext cx="1171676" cy="627211"/>
              </a:xfrm>
              <a:custGeom>
                <a:avLst/>
                <a:gdLst>
                  <a:gd name="connsiteX0" fmla="*/ 715970 w 717651"/>
                  <a:gd name="connsiteY0" fmla="*/ 377376 h 390409"/>
                  <a:gd name="connsiteX1" fmla="*/ 275438 w 717651"/>
                  <a:gd name="connsiteY1" fmla="*/ 163064 h 390409"/>
                  <a:gd name="connsiteX2" fmla="*/ 18263 w 717651"/>
                  <a:gd name="connsiteY2" fmla="*/ 1139 h 390409"/>
                  <a:gd name="connsiteX3" fmla="*/ 27788 w 717651"/>
                  <a:gd name="connsiteY3" fmla="*/ 91626 h 390409"/>
                  <a:gd name="connsiteX4" fmla="*/ 82557 w 717651"/>
                  <a:gd name="connsiteY4" fmla="*/ 105914 h 390409"/>
                  <a:gd name="connsiteX5" fmla="*/ 413551 w 717651"/>
                  <a:gd name="connsiteY5" fmla="*/ 334514 h 390409"/>
                  <a:gd name="connsiteX6" fmla="*/ 715970 w 717651"/>
                  <a:gd name="connsiteY6" fmla="*/ 377376 h 390409"/>
                  <a:gd name="connsiteX0" fmla="*/ 724787 w 724824"/>
                  <a:gd name="connsiteY0" fmla="*/ 380829 h 387198"/>
                  <a:gd name="connsiteX1" fmla="*/ 403318 w 724824"/>
                  <a:gd name="connsiteY1" fmla="*/ 257004 h 387198"/>
                  <a:gd name="connsiteX2" fmla="*/ 27080 w 724824"/>
                  <a:gd name="connsiteY2" fmla="*/ 4592 h 387198"/>
                  <a:gd name="connsiteX3" fmla="*/ 36605 w 724824"/>
                  <a:gd name="connsiteY3" fmla="*/ 95079 h 387198"/>
                  <a:gd name="connsiteX4" fmla="*/ 91374 w 724824"/>
                  <a:gd name="connsiteY4" fmla="*/ 109367 h 387198"/>
                  <a:gd name="connsiteX5" fmla="*/ 422368 w 724824"/>
                  <a:gd name="connsiteY5" fmla="*/ 337967 h 387198"/>
                  <a:gd name="connsiteX6" fmla="*/ 724787 w 724824"/>
                  <a:gd name="connsiteY6" fmla="*/ 380829 h 387198"/>
                  <a:gd name="connsiteX0" fmla="*/ 724787 w 724824"/>
                  <a:gd name="connsiteY0" fmla="*/ 380829 h 387198"/>
                  <a:gd name="connsiteX1" fmla="*/ 403318 w 724824"/>
                  <a:gd name="connsiteY1" fmla="*/ 257004 h 387198"/>
                  <a:gd name="connsiteX2" fmla="*/ 27080 w 724824"/>
                  <a:gd name="connsiteY2" fmla="*/ 4592 h 387198"/>
                  <a:gd name="connsiteX3" fmla="*/ 36605 w 724824"/>
                  <a:gd name="connsiteY3" fmla="*/ 95079 h 387198"/>
                  <a:gd name="connsiteX4" fmla="*/ 91374 w 724824"/>
                  <a:gd name="connsiteY4" fmla="*/ 109367 h 387198"/>
                  <a:gd name="connsiteX5" fmla="*/ 422368 w 724824"/>
                  <a:gd name="connsiteY5" fmla="*/ 337967 h 387198"/>
                  <a:gd name="connsiteX6" fmla="*/ 724787 w 724824"/>
                  <a:gd name="connsiteY6" fmla="*/ 380829 h 387198"/>
                  <a:gd name="connsiteX0" fmla="*/ 724787 w 724827"/>
                  <a:gd name="connsiteY0" fmla="*/ 380829 h 387198"/>
                  <a:gd name="connsiteX1" fmla="*/ 403318 w 724827"/>
                  <a:gd name="connsiteY1" fmla="*/ 257004 h 387198"/>
                  <a:gd name="connsiteX2" fmla="*/ 27080 w 724827"/>
                  <a:gd name="connsiteY2" fmla="*/ 4592 h 387198"/>
                  <a:gd name="connsiteX3" fmla="*/ 36605 w 724827"/>
                  <a:gd name="connsiteY3" fmla="*/ 95079 h 387198"/>
                  <a:gd name="connsiteX4" fmla="*/ 91374 w 724827"/>
                  <a:gd name="connsiteY4" fmla="*/ 109367 h 387198"/>
                  <a:gd name="connsiteX5" fmla="*/ 422368 w 724827"/>
                  <a:gd name="connsiteY5" fmla="*/ 337967 h 387198"/>
                  <a:gd name="connsiteX6" fmla="*/ 724787 w 724827"/>
                  <a:gd name="connsiteY6" fmla="*/ 380829 h 387198"/>
                  <a:gd name="connsiteX0" fmla="*/ 724787 w 724789"/>
                  <a:gd name="connsiteY0" fmla="*/ 380829 h 382006"/>
                  <a:gd name="connsiteX1" fmla="*/ 403318 w 724789"/>
                  <a:gd name="connsiteY1" fmla="*/ 257004 h 382006"/>
                  <a:gd name="connsiteX2" fmla="*/ 27080 w 724789"/>
                  <a:gd name="connsiteY2" fmla="*/ 4592 h 382006"/>
                  <a:gd name="connsiteX3" fmla="*/ 36605 w 724789"/>
                  <a:gd name="connsiteY3" fmla="*/ 95079 h 382006"/>
                  <a:gd name="connsiteX4" fmla="*/ 91374 w 724789"/>
                  <a:gd name="connsiteY4" fmla="*/ 109367 h 382006"/>
                  <a:gd name="connsiteX5" fmla="*/ 398556 w 724789"/>
                  <a:gd name="connsiteY5" fmla="*/ 304629 h 382006"/>
                  <a:gd name="connsiteX6" fmla="*/ 724787 w 724789"/>
                  <a:gd name="connsiteY6" fmla="*/ 380829 h 382006"/>
                  <a:gd name="connsiteX0" fmla="*/ 777175 w 777176"/>
                  <a:gd name="connsiteY0" fmla="*/ 418929 h 419543"/>
                  <a:gd name="connsiteX1" fmla="*/ 403318 w 777176"/>
                  <a:gd name="connsiteY1" fmla="*/ 257004 h 419543"/>
                  <a:gd name="connsiteX2" fmla="*/ 27080 w 777176"/>
                  <a:gd name="connsiteY2" fmla="*/ 4592 h 419543"/>
                  <a:gd name="connsiteX3" fmla="*/ 36605 w 777176"/>
                  <a:gd name="connsiteY3" fmla="*/ 95079 h 419543"/>
                  <a:gd name="connsiteX4" fmla="*/ 91374 w 777176"/>
                  <a:gd name="connsiteY4" fmla="*/ 109367 h 419543"/>
                  <a:gd name="connsiteX5" fmla="*/ 398556 w 777176"/>
                  <a:gd name="connsiteY5" fmla="*/ 304629 h 419543"/>
                  <a:gd name="connsiteX6" fmla="*/ 777175 w 777176"/>
                  <a:gd name="connsiteY6" fmla="*/ 418929 h 419543"/>
                  <a:gd name="connsiteX0" fmla="*/ 781161 w 781162"/>
                  <a:gd name="connsiteY0" fmla="*/ 419206 h 419820"/>
                  <a:gd name="connsiteX1" fmla="*/ 407304 w 781162"/>
                  <a:gd name="connsiteY1" fmla="*/ 257281 h 419820"/>
                  <a:gd name="connsiteX2" fmla="*/ 31066 w 781162"/>
                  <a:gd name="connsiteY2" fmla="*/ 4869 h 419820"/>
                  <a:gd name="connsiteX3" fmla="*/ 40591 w 781162"/>
                  <a:gd name="connsiteY3" fmla="*/ 95356 h 419820"/>
                  <a:gd name="connsiteX4" fmla="*/ 95360 w 781162"/>
                  <a:gd name="connsiteY4" fmla="*/ 109644 h 419820"/>
                  <a:gd name="connsiteX5" fmla="*/ 402542 w 781162"/>
                  <a:gd name="connsiteY5" fmla="*/ 304906 h 419820"/>
                  <a:gd name="connsiteX6" fmla="*/ 781161 w 781162"/>
                  <a:gd name="connsiteY6" fmla="*/ 419206 h 419820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  <a:gd name="connsiteX0" fmla="*/ 785091 w 785092"/>
                  <a:gd name="connsiteY0" fmla="*/ 419655 h 420269"/>
                  <a:gd name="connsiteX1" fmla="*/ 411234 w 785092"/>
                  <a:gd name="connsiteY1" fmla="*/ 257730 h 420269"/>
                  <a:gd name="connsiteX2" fmla="*/ 34996 w 785092"/>
                  <a:gd name="connsiteY2" fmla="*/ 5318 h 420269"/>
                  <a:gd name="connsiteX3" fmla="*/ 34996 w 785092"/>
                  <a:gd name="connsiteY3" fmla="*/ 91043 h 420269"/>
                  <a:gd name="connsiteX4" fmla="*/ 99290 w 785092"/>
                  <a:gd name="connsiteY4" fmla="*/ 110093 h 420269"/>
                  <a:gd name="connsiteX5" fmla="*/ 406472 w 785092"/>
                  <a:gd name="connsiteY5" fmla="*/ 305355 h 420269"/>
                  <a:gd name="connsiteX6" fmla="*/ 785091 w 785092"/>
                  <a:gd name="connsiteY6" fmla="*/ 419655 h 42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5092" h="420269">
                    <a:moveTo>
                      <a:pt x="785091" y="419655"/>
                    </a:moveTo>
                    <a:cubicBezTo>
                      <a:pt x="785885" y="411718"/>
                      <a:pt x="536250" y="326786"/>
                      <a:pt x="411234" y="257730"/>
                    </a:cubicBezTo>
                    <a:cubicBezTo>
                      <a:pt x="286218" y="188674"/>
                      <a:pt x="107227" y="33099"/>
                      <a:pt x="34996" y="5318"/>
                    </a:cubicBezTo>
                    <a:cubicBezTo>
                      <a:pt x="-27710" y="-22463"/>
                      <a:pt x="7612" y="66437"/>
                      <a:pt x="34996" y="91043"/>
                    </a:cubicBezTo>
                    <a:cubicBezTo>
                      <a:pt x="62380" y="115649"/>
                      <a:pt x="61190" y="107712"/>
                      <a:pt x="99290" y="110093"/>
                    </a:cubicBezTo>
                    <a:cubicBezTo>
                      <a:pt x="163584" y="150574"/>
                      <a:pt x="292172" y="253761"/>
                      <a:pt x="406472" y="305355"/>
                    </a:cubicBezTo>
                    <a:cubicBezTo>
                      <a:pt x="520772" y="356949"/>
                      <a:pt x="784297" y="427592"/>
                      <a:pt x="785091" y="4196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130A42C5-AAB4-5B30-6D51-A2BB9160DFC1}"/>
                  </a:ext>
                </a:extLst>
              </p:cNvPr>
              <p:cNvGrpSpPr/>
              <p:nvPr/>
            </p:nvGrpSpPr>
            <p:grpSpPr>
              <a:xfrm>
                <a:off x="2525170" y="-1330393"/>
                <a:ext cx="3077275" cy="2372887"/>
                <a:chOff x="3917885" y="-1116807"/>
                <a:chExt cx="3077275" cy="2372887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7CA3D73-4A74-9A2C-289E-EC7C46A67266}"/>
                    </a:ext>
                  </a:extLst>
                </p:cNvPr>
                <p:cNvSpPr/>
                <p:nvPr/>
              </p:nvSpPr>
              <p:spPr bwMode="auto">
                <a:xfrm>
                  <a:off x="6216917" y="-1071563"/>
                  <a:ext cx="284004" cy="1433513"/>
                </a:xfrm>
                <a:custGeom>
                  <a:avLst/>
                  <a:gdLst>
                    <a:gd name="connsiteX0" fmla="*/ 154781 w 280988"/>
                    <a:gd name="connsiteY0" fmla="*/ 1421607 h 1421607"/>
                    <a:gd name="connsiteX1" fmla="*/ 280988 w 280988"/>
                    <a:gd name="connsiteY1" fmla="*/ 850107 h 1421607"/>
                    <a:gd name="connsiteX2" fmla="*/ 185738 w 280988"/>
                    <a:gd name="connsiteY2" fmla="*/ 223838 h 1421607"/>
                    <a:gd name="connsiteX3" fmla="*/ 188119 w 280988"/>
                    <a:gd name="connsiteY3" fmla="*/ 142875 h 1421607"/>
                    <a:gd name="connsiteX4" fmla="*/ 116681 w 280988"/>
                    <a:gd name="connsiteY4" fmla="*/ 0 h 1421607"/>
                    <a:gd name="connsiteX5" fmla="*/ 102394 w 280988"/>
                    <a:gd name="connsiteY5" fmla="*/ 33338 h 1421607"/>
                    <a:gd name="connsiteX6" fmla="*/ 66675 w 280988"/>
                    <a:gd name="connsiteY6" fmla="*/ 7144 h 1421607"/>
                    <a:gd name="connsiteX7" fmla="*/ 52388 w 280988"/>
                    <a:gd name="connsiteY7" fmla="*/ 45244 h 1421607"/>
                    <a:gd name="connsiteX8" fmla="*/ 19050 w 280988"/>
                    <a:gd name="connsiteY8" fmla="*/ 26194 h 1421607"/>
                    <a:gd name="connsiteX9" fmla="*/ 0 w 280988"/>
                    <a:gd name="connsiteY9" fmla="*/ 145257 h 1421607"/>
                    <a:gd name="connsiteX10" fmla="*/ 47625 w 280988"/>
                    <a:gd name="connsiteY10" fmla="*/ 240507 h 1421607"/>
                    <a:gd name="connsiteX11" fmla="*/ 64294 w 280988"/>
                    <a:gd name="connsiteY11" fmla="*/ 745332 h 1421607"/>
                    <a:gd name="connsiteX12" fmla="*/ 0 w 280988"/>
                    <a:gd name="connsiteY12" fmla="*/ 954882 h 1421607"/>
                    <a:gd name="connsiteX0" fmla="*/ 154781 w 280988"/>
                    <a:gd name="connsiteY0" fmla="*/ 1421607 h 1421607"/>
                    <a:gd name="connsiteX1" fmla="*/ 280988 w 280988"/>
                    <a:gd name="connsiteY1" fmla="*/ 850107 h 1421607"/>
                    <a:gd name="connsiteX2" fmla="*/ 185738 w 280988"/>
                    <a:gd name="connsiteY2" fmla="*/ 223838 h 1421607"/>
                    <a:gd name="connsiteX3" fmla="*/ 188119 w 280988"/>
                    <a:gd name="connsiteY3" fmla="*/ 142875 h 1421607"/>
                    <a:gd name="connsiteX4" fmla="*/ 116681 w 280988"/>
                    <a:gd name="connsiteY4" fmla="*/ 0 h 1421607"/>
                    <a:gd name="connsiteX5" fmla="*/ 102394 w 280988"/>
                    <a:gd name="connsiteY5" fmla="*/ 33338 h 1421607"/>
                    <a:gd name="connsiteX6" fmla="*/ 66675 w 280988"/>
                    <a:gd name="connsiteY6" fmla="*/ 7144 h 1421607"/>
                    <a:gd name="connsiteX7" fmla="*/ 52388 w 280988"/>
                    <a:gd name="connsiteY7" fmla="*/ 45244 h 1421607"/>
                    <a:gd name="connsiteX8" fmla="*/ 19050 w 280988"/>
                    <a:gd name="connsiteY8" fmla="*/ 26194 h 1421607"/>
                    <a:gd name="connsiteX9" fmla="*/ 0 w 280988"/>
                    <a:gd name="connsiteY9" fmla="*/ 145257 h 1421607"/>
                    <a:gd name="connsiteX10" fmla="*/ 47625 w 280988"/>
                    <a:gd name="connsiteY10" fmla="*/ 240507 h 1421607"/>
                    <a:gd name="connsiteX11" fmla="*/ 64294 w 280988"/>
                    <a:gd name="connsiteY11" fmla="*/ 745332 h 1421607"/>
                    <a:gd name="connsiteX12" fmla="*/ 0 w 280988"/>
                    <a:gd name="connsiteY12" fmla="*/ 954882 h 1421607"/>
                    <a:gd name="connsiteX0" fmla="*/ 154781 w 284206"/>
                    <a:gd name="connsiteY0" fmla="*/ 1421607 h 1421607"/>
                    <a:gd name="connsiteX1" fmla="*/ 280988 w 284206"/>
                    <a:gd name="connsiteY1" fmla="*/ 850107 h 1421607"/>
                    <a:gd name="connsiteX2" fmla="*/ 185738 w 284206"/>
                    <a:gd name="connsiteY2" fmla="*/ 223838 h 1421607"/>
                    <a:gd name="connsiteX3" fmla="*/ 188119 w 284206"/>
                    <a:gd name="connsiteY3" fmla="*/ 142875 h 1421607"/>
                    <a:gd name="connsiteX4" fmla="*/ 116681 w 284206"/>
                    <a:gd name="connsiteY4" fmla="*/ 0 h 1421607"/>
                    <a:gd name="connsiteX5" fmla="*/ 102394 w 284206"/>
                    <a:gd name="connsiteY5" fmla="*/ 33338 h 1421607"/>
                    <a:gd name="connsiteX6" fmla="*/ 66675 w 284206"/>
                    <a:gd name="connsiteY6" fmla="*/ 7144 h 1421607"/>
                    <a:gd name="connsiteX7" fmla="*/ 52388 w 284206"/>
                    <a:gd name="connsiteY7" fmla="*/ 45244 h 1421607"/>
                    <a:gd name="connsiteX8" fmla="*/ 19050 w 284206"/>
                    <a:gd name="connsiteY8" fmla="*/ 26194 h 1421607"/>
                    <a:gd name="connsiteX9" fmla="*/ 0 w 284206"/>
                    <a:gd name="connsiteY9" fmla="*/ 145257 h 1421607"/>
                    <a:gd name="connsiteX10" fmla="*/ 47625 w 284206"/>
                    <a:gd name="connsiteY10" fmla="*/ 240507 h 1421607"/>
                    <a:gd name="connsiteX11" fmla="*/ 64294 w 284206"/>
                    <a:gd name="connsiteY11" fmla="*/ 745332 h 1421607"/>
                    <a:gd name="connsiteX12" fmla="*/ 0 w 284206"/>
                    <a:gd name="connsiteY12" fmla="*/ 954882 h 1421607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19050 w 281097"/>
                    <a:gd name="connsiteY8" fmla="*/ 26194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19050 w 281097"/>
                    <a:gd name="connsiteY8" fmla="*/ 26194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7144 w 281097"/>
                    <a:gd name="connsiteY8" fmla="*/ 21431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59531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7144 w 281097"/>
                    <a:gd name="connsiteY8" fmla="*/ 21431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42875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39 w 284004"/>
                    <a:gd name="connsiteY5" fmla="*/ 42863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2921 w 284004"/>
                    <a:gd name="connsiteY5" fmla="*/ 50007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2921 w 284004"/>
                    <a:gd name="connsiteY5" fmla="*/ 50007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40482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40482 h 1433513"/>
                    <a:gd name="connsiteX6" fmla="*/ 62438 w 284004"/>
                    <a:gd name="connsiteY6" fmla="*/ 7144 h 1433513"/>
                    <a:gd name="connsiteX7" fmla="*/ 45770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33339 h 1433513"/>
                    <a:gd name="connsiteX6" fmla="*/ 62438 w 284004"/>
                    <a:gd name="connsiteY6" fmla="*/ 7144 h 1433513"/>
                    <a:gd name="connsiteX7" fmla="*/ 45770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4004" h="1433513">
                      <a:moveTo>
                        <a:pt x="169595" y="1433513"/>
                      </a:moveTo>
                      <a:cubicBezTo>
                        <a:pt x="242620" y="1240631"/>
                        <a:pt x="280720" y="1051719"/>
                        <a:pt x="283895" y="850107"/>
                      </a:cubicBezTo>
                      <a:cubicBezTo>
                        <a:pt x="287070" y="648495"/>
                        <a:pt x="220395" y="432594"/>
                        <a:pt x="188645" y="223838"/>
                      </a:cubicBezTo>
                      <a:cubicBezTo>
                        <a:pt x="189439" y="196850"/>
                        <a:pt x="202139" y="167481"/>
                        <a:pt x="191026" y="119062"/>
                      </a:cubicBezTo>
                      <a:cubicBezTo>
                        <a:pt x="179913" y="70643"/>
                        <a:pt x="143401" y="39687"/>
                        <a:pt x="119588" y="0"/>
                      </a:cubicBezTo>
                      <a:cubicBezTo>
                        <a:pt x="114032" y="16669"/>
                        <a:pt x="118796" y="33340"/>
                        <a:pt x="100540" y="33339"/>
                      </a:cubicBezTo>
                      <a:cubicBezTo>
                        <a:pt x="82284" y="33338"/>
                        <a:pt x="75932" y="21432"/>
                        <a:pt x="62438" y="7144"/>
                      </a:cubicBezTo>
                      <a:cubicBezTo>
                        <a:pt x="60057" y="19844"/>
                        <a:pt x="60057" y="42069"/>
                        <a:pt x="45770" y="45244"/>
                      </a:cubicBezTo>
                      <a:cubicBezTo>
                        <a:pt x="31483" y="48419"/>
                        <a:pt x="25132" y="29369"/>
                        <a:pt x="10051" y="21431"/>
                      </a:cubicBezTo>
                      <a:cubicBezTo>
                        <a:pt x="7670" y="62706"/>
                        <a:pt x="-5825" y="96838"/>
                        <a:pt x="2907" y="145257"/>
                      </a:cubicBezTo>
                      <a:cubicBezTo>
                        <a:pt x="11639" y="193676"/>
                        <a:pt x="34657" y="208757"/>
                        <a:pt x="50532" y="240507"/>
                      </a:cubicBezTo>
                      <a:cubicBezTo>
                        <a:pt x="56088" y="408782"/>
                        <a:pt x="83077" y="603251"/>
                        <a:pt x="67201" y="745332"/>
                      </a:cubicBezTo>
                      <a:cubicBezTo>
                        <a:pt x="51325" y="887413"/>
                        <a:pt x="24338" y="885032"/>
                        <a:pt x="2907" y="954882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正方形/長方形 119">
                  <a:extLst>
                    <a:ext uri="{FF2B5EF4-FFF2-40B4-BE49-F238E27FC236}">
                      <a16:creationId xmlns:a16="http://schemas.microsoft.com/office/drawing/2014/main" id="{22D69CA3-78BE-36C7-6B56-4A2F1AE520F8}"/>
                    </a:ext>
                  </a:extLst>
                </p:cNvPr>
                <p:cNvSpPr/>
                <p:nvPr/>
              </p:nvSpPr>
              <p:spPr bwMode="auto">
                <a:xfrm>
                  <a:off x="3917885" y="-981490"/>
                  <a:ext cx="3077275" cy="150910"/>
                </a:xfrm>
                <a:prstGeom prst="rect">
                  <a:avLst/>
                </a:prstGeom>
                <a:solidFill>
                  <a:srgbClr val="CC6600"/>
                </a:solidFill>
                <a:ln w="28575" cap="rnd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412F11E-CC30-9297-6DDB-32110F74306A}"/>
                    </a:ext>
                  </a:extLst>
                </p:cNvPr>
                <p:cNvSpPr/>
                <p:nvPr/>
              </p:nvSpPr>
              <p:spPr bwMode="auto">
                <a:xfrm>
                  <a:off x="4797338" y="-381470"/>
                  <a:ext cx="1802286" cy="1637550"/>
                </a:xfrm>
                <a:custGeom>
                  <a:avLst/>
                  <a:gdLst>
                    <a:gd name="connsiteX0" fmla="*/ 0 w 1764506"/>
                    <a:gd name="connsiteY0" fmla="*/ 840581 h 1638300"/>
                    <a:gd name="connsiteX1" fmla="*/ 154781 w 1764506"/>
                    <a:gd name="connsiteY1" fmla="*/ 202406 h 1638300"/>
                    <a:gd name="connsiteX2" fmla="*/ 792956 w 1764506"/>
                    <a:gd name="connsiteY2" fmla="*/ 0 h 1638300"/>
                    <a:gd name="connsiteX3" fmla="*/ 1169193 w 1764506"/>
                    <a:gd name="connsiteY3" fmla="*/ 64293 h 1638300"/>
                    <a:gd name="connsiteX4" fmla="*/ 1435893 w 1764506"/>
                    <a:gd name="connsiteY4" fmla="*/ 276225 h 1638300"/>
                    <a:gd name="connsiteX5" fmla="*/ 1600200 w 1764506"/>
                    <a:gd name="connsiteY5" fmla="*/ 800100 h 1638300"/>
                    <a:gd name="connsiteX6" fmla="*/ 1764506 w 1764506"/>
                    <a:gd name="connsiteY6" fmla="*/ 1331119 h 1638300"/>
                    <a:gd name="connsiteX7" fmla="*/ 1233487 w 1764506"/>
                    <a:gd name="connsiteY7" fmla="*/ 1638300 h 1638300"/>
                    <a:gd name="connsiteX8" fmla="*/ 809625 w 1764506"/>
                    <a:gd name="connsiteY8" fmla="*/ 1421606 h 1638300"/>
                    <a:gd name="connsiteX9" fmla="*/ 500062 w 1764506"/>
                    <a:gd name="connsiteY9" fmla="*/ 1321594 h 1638300"/>
                    <a:gd name="connsiteX10" fmla="*/ 0 w 1764506"/>
                    <a:gd name="connsiteY10" fmla="*/ 840581 h 1638300"/>
                    <a:gd name="connsiteX0" fmla="*/ 0 w 1764506"/>
                    <a:gd name="connsiteY0" fmla="*/ 828675 h 1626394"/>
                    <a:gd name="connsiteX1" fmla="*/ 154781 w 1764506"/>
                    <a:gd name="connsiteY1" fmla="*/ 190500 h 1626394"/>
                    <a:gd name="connsiteX2" fmla="*/ 726281 w 1764506"/>
                    <a:gd name="connsiteY2" fmla="*/ 0 h 1626394"/>
                    <a:gd name="connsiteX3" fmla="*/ 1169193 w 1764506"/>
                    <a:gd name="connsiteY3" fmla="*/ 52387 h 1626394"/>
                    <a:gd name="connsiteX4" fmla="*/ 1435893 w 1764506"/>
                    <a:gd name="connsiteY4" fmla="*/ 264319 h 1626394"/>
                    <a:gd name="connsiteX5" fmla="*/ 1600200 w 1764506"/>
                    <a:gd name="connsiteY5" fmla="*/ 788194 h 1626394"/>
                    <a:gd name="connsiteX6" fmla="*/ 1764506 w 1764506"/>
                    <a:gd name="connsiteY6" fmla="*/ 1319213 h 1626394"/>
                    <a:gd name="connsiteX7" fmla="*/ 1233487 w 1764506"/>
                    <a:gd name="connsiteY7" fmla="*/ 1626394 h 1626394"/>
                    <a:gd name="connsiteX8" fmla="*/ 809625 w 1764506"/>
                    <a:gd name="connsiteY8" fmla="*/ 1409700 h 1626394"/>
                    <a:gd name="connsiteX9" fmla="*/ 500062 w 1764506"/>
                    <a:gd name="connsiteY9" fmla="*/ 1309688 h 1626394"/>
                    <a:gd name="connsiteX10" fmla="*/ 0 w 1764506"/>
                    <a:gd name="connsiteY10" fmla="*/ 828675 h 1626394"/>
                    <a:gd name="connsiteX0" fmla="*/ 0 w 1764506"/>
                    <a:gd name="connsiteY0" fmla="*/ 837422 h 1635141"/>
                    <a:gd name="connsiteX1" fmla="*/ 154781 w 1764506"/>
                    <a:gd name="connsiteY1" fmla="*/ 199247 h 1635141"/>
                    <a:gd name="connsiteX2" fmla="*/ 726281 w 1764506"/>
                    <a:gd name="connsiteY2" fmla="*/ 8747 h 1635141"/>
                    <a:gd name="connsiteX3" fmla="*/ 1169193 w 1764506"/>
                    <a:gd name="connsiteY3" fmla="*/ 61134 h 1635141"/>
                    <a:gd name="connsiteX4" fmla="*/ 1435893 w 1764506"/>
                    <a:gd name="connsiteY4" fmla="*/ 273066 h 1635141"/>
                    <a:gd name="connsiteX5" fmla="*/ 1600200 w 1764506"/>
                    <a:gd name="connsiteY5" fmla="*/ 796941 h 1635141"/>
                    <a:gd name="connsiteX6" fmla="*/ 1764506 w 1764506"/>
                    <a:gd name="connsiteY6" fmla="*/ 1327960 h 1635141"/>
                    <a:gd name="connsiteX7" fmla="*/ 1233487 w 1764506"/>
                    <a:gd name="connsiteY7" fmla="*/ 1635141 h 1635141"/>
                    <a:gd name="connsiteX8" fmla="*/ 809625 w 1764506"/>
                    <a:gd name="connsiteY8" fmla="*/ 1418447 h 1635141"/>
                    <a:gd name="connsiteX9" fmla="*/ 500062 w 1764506"/>
                    <a:gd name="connsiteY9" fmla="*/ 1318435 h 1635141"/>
                    <a:gd name="connsiteX10" fmla="*/ 0 w 1764506"/>
                    <a:gd name="connsiteY10" fmla="*/ 837422 h 1635141"/>
                    <a:gd name="connsiteX0" fmla="*/ 0 w 1764506"/>
                    <a:gd name="connsiteY0" fmla="*/ 838670 h 1636389"/>
                    <a:gd name="connsiteX1" fmla="*/ 154781 w 1764506"/>
                    <a:gd name="connsiteY1" fmla="*/ 200495 h 1636389"/>
                    <a:gd name="connsiteX2" fmla="*/ 726281 w 1764506"/>
                    <a:gd name="connsiteY2" fmla="*/ 9995 h 1636389"/>
                    <a:gd name="connsiteX3" fmla="*/ 1169193 w 1764506"/>
                    <a:gd name="connsiteY3" fmla="*/ 62382 h 1636389"/>
                    <a:gd name="connsiteX4" fmla="*/ 1435893 w 1764506"/>
                    <a:gd name="connsiteY4" fmla="*/ 274314 h 1636389"/>
                    <a:gd name="connsiteX5" fmla="*/ 1600200 w 1764506"/>
                    <a:gd name="connsiteY5" fmla="*/ 798189 h 1636389"/>
                    <a:gd name="connsiteX6" fmla="*/ 1764506 w 1764506"/>
                    <a:gd name="connsiteY6" fmla="*/ 1329208 h 1636389"/>
                    <a:gd name="connsiteX7" fmla="*/ 1233487 w 1764506"/>
                    <a:gd name="connsiteY7" fmla="*/ 1636389 h 1636389"/>
                    <a:gd name="connsiteX8" fmla="*/ 809625 w 1764506"/>
                    <a:gd name="connsiteY8" fmla="*/ 1419695 h 1636389"/>
                    <a:gd name="connsiteX9" fmla="*/ 500062 w 1764506"/>
                    <a:gd name="connsiteY9" fmla="*/ 1319683 h 1636389"/>
                    <a:gd name="connsiteX10" fmla="*/ 0 w 1764506"/>
                    <a:gd name="connsiteY10" fmla="*/ 838670 h 1636389"/>
                    <a:gd name="connsiteX0" fmla="*/ 0 w 1764506"/>
                    <a:gd name="connsiteY0" fmla="*/ 838670 h 1636389"/>
                    <a:gd name="connsiteX1" fmla="*/ 154781 w 1764506"/>
                    <a:gd name="connsiteY1" fmla="*/ 200495 h 1636389"/>
                    <a:gd name="connsiteX2" fmla="*/ 726281 w 1764506"/>
                    <a:gd name="connsiteY2" fmla="*/ 9995 h 1636389"/>
                    <a:gd name="connsiteX3" fmla="*/ 1169193 w 1764506"/>
                    <a:gd name="connsiteY3" fmla="*/ 62382 h 1636389"/>
                    <a:gd name="connsiteX4" fmla="*/ 1435893 w 1764506"/>
                    <a:gd name="connsiteY4" fmla="*/ 274314 h 1636389"/>
                    <a:gd name="connsiteX5" fmla="*/ 1600200 w 1764506"/>
                    <a:gd name="connsiteY5" fmla="*/ 798189 h 1636389"/>
                    <a:gd name="connsiteX6" fmla="*/ 1764506 w 1764506"/>
                    <a:gd name="connsiteY6" fmla="*/ 1329208 h 1636389"/>
                    <a:gd name="connsiteX7" fmla="*/ 1233487 w 1764506"/>
                    <a:gd name="connsiteY7" fmla="*/ 1636389 h 1636389"/>
                    <a:gd name="connsiteX8" fmla="*/ 809625 w 1764506"/>
                    <a:gd name="connsiteY8" fmla="*/ 1419695 h 1636389"/>
                    <a:gd name="connsiteX9" fmla="*/ 500062 w 1764506"/>
                    <a:gd name="connsiteY9" fmla="*/ 1319683 h 1636389"/>
                    <a:gd name="connsiteX10" fmla="*/ 0 w 1764506"/>
                    <a:gd name="connsiteY10" fmla="*/ 838670 h 1636389"/>
                    <a:gd name="connsiteX0" fmla="*/ 0 w 1789413"/>
                    <a:gd name="connsiteY0" fmla="*/ 838670 h 1636389"/>
                    <a:gd name="connsiteX1" fmla="*/ 154781 w 1789413"/>
                    <a:gd name="connsiteY1" fmla="*/ 200495 h 1636389"/>
                    <a:gd name="connsiteX2" fmla="*/ 726281 w 1789413"/>
                    <a:gd name="connsiteY2" fmla="*/ 9995 h 1636389"/>
                    <a:gd name="connsiteX3" fmla="*/ 1169193 w 1789413"/>
                    <a:gd name="connsiteY3" fmla="*/ 62382 h 1636389"/>
                    <a:gd name="connsiteX4" fmla="*/ 1435893 w 1789413"/>
                    <a:gd name="connsiteY4" fmla="*/ 274314 h 1636389"/>
                    <a:gd name="connsiteX5" fmla="*/ 1600200 w 1789413"/>
                    <a:gd name="connsiteY5" fmla="*/ 798189 h 1636389"/>
                    <a:gd name="connsiteX6" fmla="*/ 1764506 w 1789413"/>
                    <a:gd name="connsiteY6" fmla="*/ 1329208 h 1636389"/>
                    <a:gd name="connsiteX7" fmla="*/ 1233487 w 1789413"/>
                    <a:gd name="connsiteY7" fmla="*/ 1636389 h 1636389"/>
                    <a:gd name="connsiteX8" fmla="*/ 809625 w 1789413"/>
                    <a:gd name="connsiteY8" fmla="*/ 1419695 h 1636389"/>
                    <a:gd name="connsiteX9" fmla="*/ 500062 w 1789413"/>
                    <a:gd name="connsiteY9" fmla="*/ 1319683 h 1636389"/>
                    <a:gd name="connsiteX10" fmla="*/ 0 w 1789413"/>
                    <a:gd name="connsiteY10" fmla="*/ 838670 h 1636389"/>
                    <a:gd name="connsiteX0" fmla="*/ 0 w 1794261"/>
                    <a:gd name="connsiteY0" fmla="*/ 838670 h 1636389"/>
                    <a:gd name="connsiteX1" fmla="*/ 154781 w 1794261"/>
                    <a:gd name="connsiteY1" fmla="*/ 200495 h 1636389"/>
                    <a:gd name="connsiteX2" fmla="*/ 726281 w 1794261"/>
                    <a:gd name="connsiteY2" fmla="*/ 9995 h 1636389"/>
                    <a:gd name="connsiteX3" fmla="*/ 1169193 w 1794261"/>
                    <a:gd name="connsiteY3" fmla="*/ 62382 h 1636389"/>
                    <a:gd name="connsiteX4" fmla="*/ 1435893 w 1794261"/>
                    <a:gd name="connsiteY4" fmla="*/ 274314 h 1636389"/>
                    <a:gd name="connsiteX5" fmla="*/ 1600200 w 1794261"/>
                    <a:gd name="connsiteY5" fmla="*/ 798189 h 1636389"/>
                    <a:gd name="connsiteX6" fmla="*/ 1764506 w 1794261"/>
                    <a:gd name="connsiteY6" fmla="*/ 1329208 h 1636389"/>
                    <a:gd name="connsiteX7" fmla="*/ 1233487 w 1794261"/>
                    <a:gd name="connsiteY7" fmla="*/ 1636389 h 1636389"/>
                    <a:gd name="connsiteX8" fmla="*/ 809625 w 1794261"/>
                    <a:gd name="connsiteY8" fmla="*/ 1419695 h 1636389"/>
                    <a:gd name="connsiteX9" fmla="*/ 500062 w 1794261"/>
                    <a:gd name="connsiteY9" fmla="*/ 1319683 h 1636389"/>
                    <a:gd name="connsiteX10" fmla="*/ 0 w 1794261"/>
                    <a:gd name="connsiteY10" fmla="*/ 838670 h 1636389"/>
                    <a:gd name="connsiteX0" fmla="*/ 0 w 1794261"/>
                    <a:gd name="connsiteY0" fmla="*/ 838670 h 1637550"/>
                    <a:gd name="connsiteX1" fmla="*/ 154781 w 1794261"/>
                    <a:gd name="connsiteY1" fmla="*/ 200495 h 1637550"/>
                    <a:gd name="connsiteX2" fmla="*/ 726281 w 1794261"/>
                    <a:gd name="connsiteY2" fmla="*/ 9995 h 1637550"/>
                    <a:gd name="connsiteX3" fmla="*/ 1169193 w 1794261"/>
                    <a:gd name="connsiteY3" fmla="*/ 62382 h 1637550"/>
                    <a:gd name="connsiteX4" fmla="*/ 1435893 w 1794261"/>
                    <a:gd name="connsiteY4" fmla="*/ 274314 h 1637550"/>
                    <a:gd name="connsiteX5" fmla="*/ 1600200 w 1794261"/>
                    <a:gd name="connsiteY5" fmla="*/ 798189 h 1637550"/>
                    <a:gd name="connsiteX6" fmla="*/ 1764506 w 1794261"/>
                    <a:gd name="connsiteY6" fmla="*/ 1329208 h 1637550"/>
                    <a:gd name="connsiteX7" fmla="*/ 1233487 w 1794261"/>
                    <a:gd name="connsiteY7" fmla="*/ 1636389 h 1637550"/>
                    <a:gd name="connsiteX8" fmla="*/ 809625 w 1794261"/>
                    <a:gd name="connsiteY8" fmla="*/ 1419695 h 1637550"/>
                    <a:gd name="connsiteX9" fmla="*/ 500062 w 1794261"/>
                    <a:gd name="connsiteY9" fmla="*/ 1319683 h 1637550"/>
                    <a:gd name="connsiteX10" fmla="*/ 0 w 1794261"/>
                    <a:gd name="connsiteY10" fmla="*/ 838670 h 1637550"/>
                    <a:gd name="connsiteX0" fmla="*/ 0 w 1794261"/>
                    <a:gd name="connsiteY0" fmla="*/ 838670 h 1637550"/>
                    <a:gd name="connsiteX1" fmla="*/ 154781 w 1794261"/>
                    <a:gd name="connsiteY1" fmla="*/ 200495 h 1637550"/>
                    <a:gd name="connsiteX2" fmla="*/ 726281 w 1794261"/>
                    <a:gd name="connsiteY2" fmla="*/ 9995 h 1637550"/>
                    <a:gd name="connsiteX3" fmla="*/ 1169193 w 1794261"/>
                    <a:gd name="connsiteY3" fmla="*/ 62382 h 1637550"/>
                    <a:gd name="connsiteX4" fmla="*/ 1435893 w 1794261"/>
                    <a:gd name="connsiteY4" fmla="*/ 274314 h 1637550"/>
                    <a:gd name="connsiteX5" fmla="*/ 1600200 w 1794261"/>
                    <a:gd name="connsiteY5" fmla="*/ 798189 h 1637550"/>
                    <a:gd name="connsiteX6" fmla="*/ 1764506 w 1794261"/>
                    <a:gd name="connsiteY6" fmla="*/ 1329208 h 1637550"/>
                    <a:gd name="connsiteX7" fmla="*/ 1233487 w 1794261"/>
                    <a:gd name="connsiteY7" fmla="*/ 1636389 h 1637550"/>
                    <a:gd name="connsiteX8" fmla="*/ 809625 w 1794261"/>
                    <a:gd name="connsiteY8" fmla="*/ 1419695 h 1637550"/>
                    <a:gd name="connsiteX9" fmla="*/ 500062 w 1794261"/>
                    <a:gd name="connsiteY9" fmla="*/ 1319683 h 1637550"/>
                    <a:gd name="connsiteX10" fmla="*/ 0 w 1794261"/>
                    <a:gd name="connsiteY10" fmla="*/ 838670 h 1637550"/>
                    <a:gd name="connsiteX0" fmla="*/ 0 w 1794261"/>
                    <a:gd name="connsiteY0" fmla="*/ 838670 h 1637550"/>
                    <a:gd name="connsiteX1" fmla="*/ 154781 w 1794261"/>
                    <a:gd name="connsiteY1" fmla="*/ 200495 h 1637550"/>
                    <a:gd name="connsiteX2" fmla="*/ 726281 w 1794261"/>
                    <a:gd name="connsiteY2" fmla="*/ 9995 h 1637550"/>
                    <a:gd name="connsiteX3" fmla="*/ 1169193 w 1794261"/>
                    <a:gd name="connsiteY3" fmla="*/ 62382 h 1637550"/>
                    <a:gd name="connsiteX4" fmla="*/ 1435893 w 1794261"/>
                    <a:gd name="connsiteY4" fmla="*/ 274314 h 1637550"/>
                    <a:gd name="connsiteX5" fmla="*/ 1600200 w 1794261"/>
                    <a:gd name="connsiteY5" fmla="*/ 798189 h 1637550"/>
                    <a:gd name="connsiteX6" fmla="*/ 1764506 w 1794261"/>
                    <a:gd name="connsiteY6" fmla="*/ 1329208 h 1637550"/>
                    <a:gd name="connsiteX7" fmla="*/ 1233487 w 1794261"/>
                    <a:gd name="connsiteY7" fmla="*/ 1636389 h 1637550"/>
                    <a:gd name="connsiteX8" fmla="*/ 809625 w 1794261"/>
                    <a:gd name="connsiteY8" fmla="*/ 1419695 h 1637550"/>
                    <a:gd name="connsiteX9" fmla="*/ 500062 w 1794261"/>
                    <a:gd name="connsiteY9" fmla="*/ 1319683 h 1637550"/>
                    <a:gd name="connsiteX10" fmla="*/ 0 w 1794261"/>
                    <a:gd name="connsiteY10" fmla="*/ 838670 h 1637550"/>
                    <a:gd name="connsiteX0" fmla="*/ 6008 w 1800269"/>
                    <a:gd name="connsiteY0" fmla="*/ 838670 h 1637550"/>
                    <a:gd name="connsiteX1" fmla="*/ 160789 w 1800269"/>
                    <a:gd name="connsiteY1" fmla="*/ 200495 h 1637550"/>
                    <a:gd name="connsiteX2" fmla="*/ 732289 w 1800269"/>
                    <a:gd name="connsiteY2" fmla="*/ 9995 h 1637550"/>
                    <a:gd name="connsiteX3" fmla="*/ 1175201 w 1800269"/>
                    <a:gd name="connsiteY3" fmla="*/ 62382 h 1637550"/>
                    <a:gd name="connsiteX4" fmla="*/ 1441901 w 1800269"/>
                    <a:gd name="connsiteY4" fmla="*/ 274314 h 1637550"/>
                    <a:gd name="connsiteX5" fmla="*/ 1606208 w 1800269"/>
                    <a:gd name="connsiteY5" fmla="*/ 798189 h 1637550"/>
                    <a:gd name="connsiteX6" fmla="*/ 1770514 w 1800269"/>
                    <a:gd name="connsiteY6" fmla="*/ 1329208 h 1637550"/>
                    <a:gd name="connsiteX7" fmla="*/ 1239495 w 1800269"/>
                    <a:gd name="connsiteY7" fmla="*/ 1636389 h 1637550"/>
                    <a:gd name="connsiteX8" fmla="*/ 815633 w 1800269"/>
                    <a:gd name="connsiteY8" fmla="*/ 1419695 h 1637550"/>
                    <a:gd name="connsiteX9" fmla="*/ 506070 w 1800269"/>
                    <a:gd name="connsiteY9" fmla="*/ 1319683 h 1637550"/>
                    <a:gd name="connsiteX10" fmla="*/ 6008 w 1800269"/>
                    <a:gd name="connsiteY10" fmla="*/ 838670 h 1637550"/>
                    <a:gd name="connsiteX0" fmla="*/ 8929 w 1803190"/>
                    <a:gd name="connsiteY0" fmla="*/ 838670 h 1637550"/>
                    <a:gd name="connsiteX1" fmla="*/ 163710 w 1803190"/>
                    <a:gd name="connsiteY1" fmla="*/ 200495 h 1637550"/>
                    <a:gd name="connsiteX2" fmla="*/ 735210 w 1803190"/>
                    <a:gd name="connsiteY2" fmla="*/ 9995 h 1637550"/>
                    <a:gd name="connsiteX3" fmla="*/ 1178122 w 1803190"/>
                    <a:gd name="connsiteY3" fmla="*/ 62382 h 1637550"/>
                    <a:gd name="connsiteX4" fmla="*/ 1444822 w 1803190"/>
                    <a:gd name="connsiteY4" fmla="*/ 274314 h 1637550"/>
                    <a:gd name="connsiteX5" fmla="*/ 1609129 w 1803190"/>
                    <a:gd name="connsiteY5" fmla="*/ 798189 h 1637550"/>
                    <a:gd name="connsiteX6" fmla="*/ 1773435 w 1803190"/>
                    <a:gd name="connsiteY6" fmla="*/ 1329208 h 1637550"/>
                    <a:gd name="connsiteX7" fmla="*/ 1242416 w 1803190"/>
                    <a:gd name="connsiteY7" fmla="*/ 1636389 h 1637550"/>
                    <a:gd name="connsiteX8" fmla="*/ 818554 w 1803190"/>
                    <a:gd name="connsiteY8" fmla="*/ 1419695 h 1637550"/>
                    <a:gd name="connsiteX9" fmla="*/ 508991 w 1803190"/>
                    <a:gd name="connsiteY9" fmla="*/ 1319683 h 1637550"/>
                    <a:gd name="connsiteX10" fmla="*/ 8929 w 1803190"/>
                    <a:gd name="connsiteY10" fmla="*/ 838670 h 1637550"/>
                    <a:gd name="connsiteX0" fmla="*/ 8025 w 1802286"/>
                    <a:gd name="connsiteY0" fmla="*/ 838670 h 1637550"/>
                    <a:gd name="connsiteX1" fmla="*/ 162806 w 1802286"/>
                    <a:gd name="connsiteY1" fmla="*/ 200495 h 1637550"/>
                    <a:gd name="connsiteX2" fmla="*/ 734306 w 1802286"/>
                    <a:gd name="connsiteY2" fmla="*/ 9995 h 1637550"/>
                    <a:gd name="connsiteX3" fmla="*/ 1177218 w 1802286"/>
                    <a:gd name="connsiteY3" fmla="*/ 62382 h 1637550"/>
                    <a:gd name="connsiteX4" fmla="*/ 1443918 w 1802286"/>
                    <a:gd name="connsiteY4" fmla="*/ 274314 h 1637550"/>
                    <a:gd name="connsiteX5" fmla="*/ 1608225 w 1802286"/>
                    <a:gd name="connsiteY5" fmla="*/ 798189 h 1637550"/>
                    <a:gd name="connsiteX6" fmla="*/ 1772531 w 1802286"/>
                    <a:gd name="connsiteY6" fmla="*/ 1329208 h 1637550"/>
                    <a:gd name="connsiteX7" fmla="*/ 1241512 w 1802286"/>
                    <a:gd name="connsiteY7" fmla="*/ 1636389 h 1637550"/>
                    <a:gd name="connsiteX8" fmla="*/ 817650 w 1802286"/>
                    <a:gd name="connsiteY8" fmla="*/ 1419695 h 1637550"/>
                    <a:gd name="connsiteX9" fmla="*/ 508087 w 1802286"/>
                    <a:gd name="connsiteY9" fmla="*/ 1319683 h 1637550"/>
                    <a:gd name="connsiteX10" fmla="*/ 8025 w 1802286"/>
                    <a:gd name="connsiteY10" fmla="*/ 838670 h 163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2286" h="1637550">
                      <a:moveTo>
                        <a:pt x="8025" y="838670"/>
                      </a:moveTo>
                      <a:cubicBezTo>
                        <a:pt x="-28487" y="564033"/>
                        <a:pt x="65968" y="279870"/>
                        <a:pt x="162806" y="200495"/>
                      </a:cubicBezTo>
                      <a:cubicBezTo>
                        <a:pt x="259644" y="121120"/>
                        <a:pt x="512850" y="42539"/>
                        <a:pt x="734306" y="9995"/>
                      </a:cubicBezTo>
                      <a:cubicBezTo>
                        <a:pt x="955762" y="-22549"/>
                        <a:pt x="1081174" y="32219"/>
                        <a:pt x="1177218" y="62382"/>
                      </a:cubicBezTo>
                      <a:cubicBezTo>
                        <a:pt x="1273262" y="92545"/>
                        <a:pt x="1382005" y="187796"/>
                        <a:pt x="1443918" y="274314"/>
                      </a:cubicBezTo>
                      <a:cubicBezTo>
                        <a:pt x="1505831" y="360832"/>
                        <a:pt x="1553456" y="623564"/>
                        <a:pt x="1608225" y="798189"/>
                      </a:cubicBezTo>
                      <a:cubicBezTo>
                        <a:pt x="1713000" y="879945"/>
                        <a:pt x="1867781" y="1056952"/>
                        <a:pt x="1772531" y="1329208"/>
                      </a:cubicBezTo>
                      <a:cubicBezTo>
                        <a:pt x="1677281" y="1601464"/>
                        <a:pt x="1416136" y="1645914"/>
                        <a:pt x="1241512" y="1636389"/>
                      </a:cubicBezTo>
                      <a:cubicBezTo>
                        <a:pt x="1066888" y="1626864"/>
                        <a:pt x="935124" y="1510976"/>
                        <a:pt x="817650" y="1419695"/>
                      </a:cubicBezTo>
                      <a:cubicBezTo>
                        <a:pt x="714462" y="1386358"/>
                        <a:pt x="698586" y="1401439"/>
                        <a:pt x="508087" y="1319683"/>
                      </a:cubicBezTo>
                      <a:cubicBezTo>
                        <a:pt x="317588" y="1237927"/>
                        <a:pt x="44537" y="1113307"/>
                        <a:pt x="8025" y="838670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3F98958C-D73F-0771-55B8-34635E6A90CD}"/>
                    </a:ext>
                  </a:extLst>
                </p:cNvPr>
                <p:cNvSpPr/>
                <p:nvPr/>
              </p:nvSpPr>
              <p:spPr bwMode="auto">
                <a:xfrm>
                  <a:off x="5791125" y="343124"/>
                  <a:ext cx="609675" cy="682040"/>
                </a:xfrm>
                <a:custGeom>
                  <a:avLst/>
                  <a:gdLst>
                    <a:gd name="connsiteX0" fmla="*/ 604837 w 604837"/>
                    <a:gd name="connsiteY0" fmla="*/ 71437 h 678656"/>
                    <a:gd name="connsiteX1" fmla="*/ 333375 w 604837"/>
                    <a:gd name="connsiteY1" fmla="*/ 0 h 678656"/>
                    <a:gd name="connsiteX2" fmla="*/ 0 w 604837"/>
                    <a:gd name="connsiteY2" fmla="*/ 347662 h 678656"/>
                    <a:gd name="connsiteX3" fmla="*/ 245268 w 604837"/>
                    <a:gd name="connsiteY3" fmla="*/ 678656 h 678656"/>
                    <a:gd name="connsiteX4" fmla="*/ 550068 w 604837"/>
                    <a:gd name="connsiteY4" fmla="*/ 492919 h 678656"/>
                    <a:gd name="connsiteX5" fmla="*/ 383381 w 604837"/>
                    <a:gd name="connsiteY5" fmla="*/ 254794 h 678656"/>
                    <a:gd name="connsiteX6" fmla="*/ 216693 w 604837"/>
                    <a:gd name="connsiteY6" fmla="*/ 369094 h 678656"/>
                    <a:gd name="connsiteX7" fmla="*/ 283368 w 604837"/>
                    <a:gd name="connsiteY7" fmla="*/ 511969 h 678656"/>
                    <a:gd name="connsiteX8" fmla="*/ 395287 w 604837"/>
                    <a:gd name="connsiteY8" fmla="*/ 431006 h 678656"/>
                    <a:gd name="connsiteX9" fmla="*/ 328612 w 604837"/>
                    <a:gd name="connsiteY9" fmla="*/ 404812 h 678656"/>
                    <a:gd name="connsiteX0" fmla="*/ 604837 w 604837"/>
                    <a:gd name="connsiteY0" fmla="*/ 59531 h 666750"/>
                    <a:gd name="connsiteX1" fmla="*/ 252412 w 604837"/>
                    <a:gd name="connsiteY1" fmla="*/ 0 h 666750"/>
                    <a:gd name="connsiteX2" fmla="*/ 0 w 604837"/>
                    <a:gd name="connsiteY2" fmla="*/ 335756 h 666750"/>
                    <a:gd name="connsiteX3" fmla="*/ 245268 w 604837"/>
                    <a:gd name="connsiteY3" fmla="*/ 666750 h 666750"/>
                    <a:gd name="connsiteX4" fmla="*/ 550068 w 604837"/>
                    <a:gd name="connsiteY4" fmla="*/ 481013 h 666750"/>
                    <a:gd name="connsiteX5" fmla="*/ 383381 w 604837"/>
                    <a:gd name="connsiteY5" fmla="*/ 242888 h 666750"/>
                    <a:gd name="connsiteX6" fmla="*/ 216693 w 604837"/>
                    <a:gd name="connsiteY6" fmla="*/ 357188 h 666750"/>
                    <a:gd name="connsiteX7" fmla="*/ 283368 w 604837"/>
                    <a:gd name="connsiteY7" fmla="*/ 500063 h 666750"/>
                    <a:gd name="connsiteX8" fmla="*/ 395287 w 604837"/>
                    <a:gd name="connsiteY8" fmla="*/ 419100 h 666750"/>
                    <a:gd name="connsiteX9" fmla="*/ 328612 w 604837"/>
                    <a:gd name="connsiteY9" fmla="*/ 392906 h 666750"/>
                    <a:gd name="connsiteX0" fmla="*/ 604837 w 604837"/>
                    <a:gd name="connsiteY0" fmla="*/ 66982 h 674201"/>
                    <a:gd name="connsiteX1" fmla="*/ 252412 w 604837"/>
                    <a:gd name="connsiteY1" fmla="*/ 7451 h 674201"/>
                    <a:gd name="connsiteX2" fmla="*/ 0 w 604837"/>
                    <a:gd name="connsiteY2" fmla="*/ 343207 h 674201"/>
                    <a:gd name="connsiteX3" fmla="*/ 245268 w 604837"/>
                    <a:gd name="connsiteY3" fmla="*/ 674201 h 674201"/>
                    <a:gd name="connsiteX4" fmla="*/ 550068 w 604837"/>
                    <a:gd name="connsiteY4" fmla="*/ 488464 h 674201"/>
                    <a:gd name="connsiteX5" fmla="*/ 383381 w 604837"/>
                    <a:gd name="connsiteY5" fmla="*/ 250339 h 674201"/>
                    <a:gd name="connsiteX6" fmla="*/ 216693 w 604837"/>
                    <a:gd name="connsiteY6" fmla="*/ 364639 h 674201"/>
                    <a:gd name="connsiteX7" fmla="*/ 283368 w 604837"/>
                    <a:gd name="connsiteY7" fmla="*/ 507514 h 674201"/>
                    <a:gd name="connsiteX8" fmla="*/ 395287 w 604837"/>
                    <a:gd name="connsiteY8" fmla="*/ 426551 h 674201"/>
                    <a:gd name="connsiteX9" fmla="*/ 328612 w 604837"/>
                    <a:gd name="connsiteY9" fmla="*/ 400357 h 674201"/>
                    <a:gd name="connsiteX0" fmla="*/ 604837 w 604837"/>
                    <a:gd name="connsiteY0" fmla="*/ 60454 h 667673"/>
                    <a:gd name="connsiteX1" fmla="*/ 240506 w 604837"/>
                    <a:gd name="connsiteY1" fmla="*/ 8067 h 667673"/>
                    <a:gd name="connsiteX2" fmla="*/ 0 w 604837"/>
                    <a:gd name="connsiteY2" fmla="*/ 336679 h 667673"/>
                    <a:gd name="connsiteX3" fmla="*/ 245268 w 604837"/>
                    <a:gd name="connsiteY3" fmla="*/ 667673 h 667673"/>
                    <a:gd name="connsiteX4" fmla="*/ 550068 w 604837"/>
                    <a:gd name="connsiteY4" fmla="*/ 481936 h 667673"/>
                    <a:gd name="connsiteX5" fmla="*/ 383381 w 604837"/>
                    <a:gd name="connsiteY5" fmla="*/ 243811 h 667673"/>
                    <a:gd name="connsiteX6" fmla="*/ 216693 w 604837"/>
                    <a:gd name="connsiteY6" fmla="*/ 358111 h 667673"/>
                    <a:gd name="connsiteX7" fmla="*/ 283368 w 604837"/>
                    <a:gd name="connsiteY7" fmla="*/ 500986 h 667673"/>
                    <a:gd name="connsiteX8" fmla="*/ 395287 w 604837"/>
                    <a:gd name="connsiteY8" fmla="*/ 420023 h 667673"/>
                    <a:gd name="connsiteX9" fmla="*/ 328612 w 604837"/>
                    <a:gd name="connsiteY9" fmla="*/ 393829 h 667673"/>
                    <a:gd name="connsiteX0" fmla="*/ 604837 w 604837"/>
                    <a:gd name="connsiteY0" fmla="*/ 69854 h 677073"/>
                    <a:gd name="connsiteX1" fmla="*/ 240506 w 604837"/>
                    <a:gd name="connsiteY1" fmla="*/ 17467 h 677073"/>
                    <a:gd name="connsiteX2" fmla="*/ 0 w 604837"/>
                    <a:gd name="connsiteY2" fmla="*/ 346079 h 677073"/>
                    <a:gd name="connsiteX3" fmla="*/ 245268 w 604837"/>
                    <a:gd name="connsiteY3" fmla="*/ 677073 h 677073"/>
                    <a:gd name="connsiteX4" fmla="*/ 550068 w 604837"/>
                    <a:gd name="connsiteY4" fmla="*/ 491336 h 677073"/>
                    <a:gd name="connsiteX5" fmla="*/ 383381 w 604837"/>
                    <a:gd name="connsiteY5" fmla="*/ 253211 h 677073"/>
                    <a:gd name="connsiteX6" fmla="*/ 216693 w 604837"/>
                    <a:gd name="connsiteY6" fmla="*/ 367511 h 677073"/>
                    <a:gd name="connsiteX7" fmla="*/ 283368 w 604837"/>
                    <a:gd name="connsiteY7" fmla="*/ 510386 h 677073"/>
                    <a:gd name="connsiteX8" fmla="*/ 395287 w 604837"/>
                    <a:gd name="connsiteY8" fmla="*/ 429423 h 677073"/>
                    <a:gd name="connsiteX9" fmla="*/ 328612 w 604837"/>
                    <a:gd name="connsiteY9" fmla="*/ 403229 h 677073"/>
                    <a:gd name="connsiteX0" fmla="*/ 604837 w 604837"/>
                    <a:gd name="connsiteY0" fmla="*/ 75833 h 683052"/>
                    <a:gd name="connsiteX1" fmla="*/ 240506 w 604837"/>
                    <a:gd name="connsiteY1" fmla="*/ 23446 h 683052"/>
                    <a:gd name="connsiteX2" fmla="*/ 0 w 604837"/>
                    <a:gd name="connsiteY2" fmla="*/ 352058 h 683052"/>
                    <a:gd name="connsiteX3" fmla="*/ 245268 w 604837"/>
                    <a:gd name="connsiteY3" fmla="*/ 683052 h 683052"/>
                    <a:gd name="connsiteX4" fmla="*/ 550068 w 604837"/>
                    <a:gd name="connsiteY4" fmla="*/ 497315 h 683052"/>
                    <a:gd name="connsiteX5" fmla="*/ 383381 w 604837"/>
                    <a:gd name="connsiteY5" fmla="*/ 259190 h 683052"/>
                    <a:gd name="connsiteX6" fmla="*/ 216693 w 604837"/>
                    <a:gd name="connsiteY6" fmla="*/ 373490 h 683052"/>
                    <a:gd name="connsiteX7" fmla="*/ 283368 w 604837"/>
                    <a:gd name="connsiteY7" fmla="*/ 516365 h 683052"/>
                    <a:gd name="connsiteX8" fmla="*/ 395287 w 604837"/>
                    <a:gd name="connsiteY8" fmla="*/ 435402 h 683052"/>
                    <a:gd name="connsiteX9" fmla="*/ 328612 w 604837"/>
                    <a:gd name="connsiteY9" fmla="*/ 409208 h 683052"/>
                    <a:gd name="connsiteX0" fmla="*/ 605114 w 605114"/>
                    <a:gd name="connsiteY0" fmla="*/ 75833 h 683052"/>
                    <a:gd name="connsiteX1" fmla="*/ 240783 w 605114"/>
                    <a:gd name="connsiteY1" fmla="*/ 23446 h 683052"/>
                    <a:gd name="connsiteX2" fmla="*/ 277 w 605114"/>
                    <a:gd name="connsiteY2" fmla="*/ 352058 h 683052"/>
                    <a:gd name="connsiteX3" fmla="*/ 245545 w 605114"/>
                    <a:gd name="connsiteY3" fmla="*/ 683052 h 683052"/>
                    <a:gd name="connsiteX4" fmla="*/ 550345 w 605114"/>
                    <a:gd name="connsiteY4" fmla="*/ 497315 h 683052"/>
                    <a:gd name="connsiteX5" fmla="*/ 383658 w 605114"/>
                    <a:gd name="connsiteY5" fmla="*/ 259190 h 683052"/>
                    <a:gd name="connsiteX6" fmla="*/ 216970 w 605114"/>
                    <a:gd name="connsiteY6" fmla="*/ 373490 h 683052"/>
                    <a:gd name="connsiteX7" fmla="*/ 283645 w 605114"/>
                    <a:gd name="connsiteY7" fmla="*/ 516365 h 683052"/>
                    <a:gd name="connsiteX8" fmla="*/ 395564 w 605114"/>
                    <a:gd name="connsiteY8" fmla="*/ 435402 h 683052"/>
                    <a:gd name="connsiteX9" fmla="*/ 328889 w 605114"/>
                    <a:gd name="connsiteY9" fmla="*/ 409208 h 683052"/>
                    <a:gd name="connsiteX0" fmla="*/ 605114 w 605114"/>
                    <a:gd name="connsiteY0" fmla="*/ 75833 h 688786"/>
                    <a:gd name="connsiteX1" fmla="*/ 240783 w 605114"/>
                    <a:gd name="connsiteY1" fmla="*/ 23446 h 688786"/>
                    <a:gd name="connsiteX2" fmla="*/ 277 w 605114"/>
                    <a:gd name="connsiteY2" fmla="*/ 352058 h 688786"/>
                    <a:gd name="connsiteX3" fmla="*/ 245545 w 605114"/>
                    <a:gd name="connsiteY3" fmla="*/ 683052 h 688786"/>
                    <a:gd name="connsiteX4" fmla="*/ 550345 w 605114"/>
                    <a:gd name="connsiteY4" fmla="*/ 497315 h 688786"/>
                    <a:gd name="connsiteX5" fmla="*/ 383658 w 605114"/>
                    <a:gd name="connsiteY5" fmla="*/ 259190 h 688786"/>
                    <a:gd name="connsiteX6" fmla="*/ 216970 w 605114"/>
                    <a:gd name="connsiteY6" fmla="*/ 373490 h 688786"/>
                    <a:gd name="connsiteX7" fmla="*/ 283645 w 605114"/>
                    <a:gd name="connsiteY7" fmla="*/ 516365 h 688786"/>
                    <a:gd name="connsiteX8" fmla="*/ 395564 w 605114"/>
                    <a:gd name="connsiteY8" fmla="*/ 435402 h 688786"/>
                    <a:gd name="connsiteX9" fmla="*/ 328889 w 605114"/>
                    <a:gd name="connsiteY9" fmla="*/ 409208 h 688786"/>
                    <a:gd name="connsiteX0" fmla="*/ 605114 w 605114"/>
                    <a:gd name="connsiteY0" fmla="*/ 75833 h 689583"/>
                    <a:gd name="connsiteX1" fmla="*/ 240783 w 605114"/>
                    <a:gd name="connsiteY1" fmla="*/ 23446 h 689583"/>
                    <a:gd name="connsiteX2" fmla="*/ 277 w 605114"/>
                    <a:gd name="connsiteY2" fmla="*/ 352058 h 689583"/>
                    <a:gd name="connsiteX3" fmla="*/ 245545 w 605114"/>
                    <a:gd name="connsiteY3" fmla="*/ 683052 h 689583"/>
                    <a:gd name="connsiteX4" fmla="*/ 550345 w 605114"/>
                    <a:gd name="connsiteY4" fmla="*/ 497315 h 689583"/>
                    <a:gd name="connsiteX5" fmla="*/ 383658 w 605114"/>
                    <a:gd name="connsiteY5" fmla="*/ 259190 h 689583"/>
                    <a:gd name="connsiteX6" fmla="*/ 216970 w 605114"/>
                    <a:gd name="connsiteY6" fmla="*/ 373490 h 689583"/>
                    <a:gd name="connsiteX7" fmla="*/ 283645 w 605114"/>
                    <a:gd name="connsiteY7" fmla="*/ 516365 h 689583"/>
                    <a:gd name="connsiteX8" fmla="*/ 395564 w 605114"/>
                    <a:gd name="connsiteY8" fmla="*/ 435402 h 689583"/>
                    <a:gd name="connsiteX9" fmla="*/ 328889 w 605114"/>
                    <a:gd name="connsiteY9" fmla="*/ 409208 h 689583"/>
                    <a:gd name="connsiteX0" fmla="*/ 605114 w 605114"/>
                    <a:gd name="connsiteY0" fmla="*/ 75833 h 689583"/>
                    <a:gd name="connsiteX1" fmla="*/ 240783 w 605114"/>
                    <a:gd name="connsiteY1" fmla="*/ 23446 h 689583"/>
                    <a:gd name="connsiteX2" fmla="*/ 277 w 605114"/>
                    <a:gd name="connsiteY2" fmla="*/ 352058 h 689583"/>
                    <a:gd name="connsiteX3" fmla="*/ 245545 w 605114"/>
                    <a:gd name="connsiteY3" fmla="*/ 683052 h 689583"/>
                    <a:gd name="connsiteX4" fmla="*/ 550345 w 605114"/>
                    <a:gd name="connsiteY4" fmla="*/ 497315 h 689583"/>
                    <a:gd name="connsiteX5" fmla="*/ 383658 w 605114"/>
                    <a:gd name="connsiteY5" fmla="*/ 259190 h 689583"/>
                    <a:gd name="connsiteX6" fmla="*/ 216970 w 605114"/>
                    <a:gd name="connsiteY6" fmla="*/ 373490 h 689583"/>
                    <a:gd name="connsiteX7" fmla="*/ 283645 w 605114"/>
                    <a:gd name="connsiteY7" fmla="*/ 516365 h 689583"/>
                    <a:gd name="connsiteX8" fmla="*/ 395564 w 605114"/>
                    <a:gd name="connsiteY8" fmla="*/ 435402 h 689583"/>
                    <a:gd name="connsiteX9" fmla="*/ 328889 w 605114"/>
                    <a:gd name="connsiteY9" fmla="*/ 409208 h 689583"/>
                    <a:gd name="connsiteX0" fmla="*/ 605114 w 605114"/>
                    <a:gd name="connsiteY0" fmla="*/ 75833 h 689072"/>
                    <a:gd name="connsiteX1" fmla="*/ 240783 w 605114"/>
                    <a:gd name="connsiteY1" fmla="*/ 23446 h 689072"/>
                    <a:gd name="connsiteX2" fmla="*/ 277 w 605114"/>
                    <a:gd name="connsiteY2" fmla="*/ 352058 h 689072"/>
                    <a:gd name="connsiteX3" fmla="*/ 245545 w 605114"/>
                    <a:gd name="connsiteY3" fmla="*/ 683052 h 689072"/>
                    <a:gd name="connsiteX4" fmla="*/ 550345 w 605114"/>
                    <a:gd name="connsiteY4" fmla="*/ 497315 h 689072"/>
                    <a:gd name="connsiteX5" fmla="*/ 400327 w 605114"/>
                    <a:gd name="connsiteY5" fmla="*/ 254428 h 689072"/>
                    <a:gd name="connsiteX6" fmla="*/ 216970 w 605114"/>
                    <a:gd name="connsiteY6" fmla="*/ 373490 h 689072"/>
                    <a:gd name="connsiteX7" fmla="*/ 283645 w 605114"/>
                    <a:gd name="connsiteY7" fmla="*/ 516365 h 689072"/>
                    <a:gd name="connsiteX8" fmla="*/ 395564 w 605114"/>
                    <a:gd name="connsiteY8" fmla="*/ 435402 h 689072"/>
                    <a:gd name="connsiteX9" fmla="*/ 328889 w 605114"/>
                    <a:gd name="connsiteY9" fmla="*/ 409208 h 689072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395564 w 605114"/>
                    <a:gd name="connsiteY8" fmla="*/ 435402 h 689225"/>
                    <a:gd name="connsiteX9" fmla="*/ 328889 w 605114"/>
                    <a:gd name="connsiteY9" fmla="*/ 409208 h 689225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395564 w 605114"/>
                    <a:gd name="connsiteY8" fmla="*/ 435402 h 689225"/>
                    <a:gd name="connsiteX9" fmla="*/ 328889 w 605114"/>
                    <a:gd name="connsiteY9" fmla="*/ 409208 h 689225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395564 w 605114"/>
                    <a:gd name="connsiteY8" fmla="*/ 435402 h 689225"/>
                    <a:gd name="connsiteX9" fmla="*/ 328889 w 605114"/>
                    <a:gd name="connsiteY9" fmla="*/ 409208 h 689225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405089 w 605114"/>
                    <a:gd name="connsiteY8" fmla="*/ 456833 h 689225"/>
                    <a:gd name="connsiteX9" fmla="*/ 328889 w 605114"/>
                    <a:gd name="connsiteY9" fmla="*/ 409208 h 689225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405089 w 605114"/>
                    <a:gd name="connsiteY8" fmla="*/ 456833 h 689225"/>
                    <a:gd name="connsiteX9" fmla="*/ 328889 w 605114"/>
                    <a:gd name="connsiteY9" fmla="*/ 409208 h 689225"/>
                    <a:gd name="connsiteX0" fmla="*/ 605114 w 605114"/>
                    <a:gd name="connsiteY0" fmla="*/ 75833 h 689225"/>
                    <a:gd name="connsiteX1" fmla="*/ 240783 w 605114"/>
                    <a:gd name="connsiteY1" fmla="*/ 23446 h 689225"/>
                    <a:gd name="connsiteX2" fmla="*/ 277 w 605114"/>
                    <a:gd name="connsiteY2" fmla="*/ 352058 h 689225"/>
                    <a:gd name="connsiteX3" fmla="*/ 245545 w 605114"/>
                    <a:gd name="connsiteY3" fmla="*/ 683052 h 689225"/>
                    <a:gd name="connsiteX4" fmla="*/ 550345 w 605114"/>
                    <a:gd name="connsiteY4" fmla="*/ 497315 h 689225"/>
                    <a:gd name="connsiteX5" fmla="*/ 400327 w 605114"/>
                    <a:gd name="connsiteY5" fmla="*/ 254428 h 689225"/>
                    <a:gd name="connsiteX6" fmla="*/ 216970 w 605114"/>
                    <a:gd name="connsiteY6" fmla="*/ 373490 h 689225"/>
                    <a:gd name="connsiteX7" fmla="*/ 283645 w 605114"/>
                    <a:gd name="connsiteY7" fmla="*/ 516365 h 689225"/>
                    <a:gd name="connsiteX8" fmla="*/ 405089 w 605114"/>
                    <a:gd name="connsiteY8" fmla="*/ 456833 h 689225"/>
                    <a:gd name="connsiteX9" fmla="*/ 328889 w 605114"/>
                    <a:gd name="connsiteY9" fmla="*/ 409208 h 689225"/>
                    <a:gd name="connsiteX0" fmla="*/ 609794 w 609794"/>
                    <a:gd name="connsiteY0" fmla="*/ 74606 h 683726"/>
                    <a:gd name="connsiteX1" fmla="*/ 245463 w 609794"/>
                    <a:gd name="connsiteY1" fmla="*/ 22219 h 683726"/>
                    <a:gd name="connsiteX2" fmla="*/ 195 w 609794"/>
                    <a:gd name="connsiteY2" fmla="*/ 381787 h 683726"/>
                    <a:gd name="connsiteX3" fmla="*/ 250225 w 609794"/>
                    <a:gd name="connsiteY3" fmla="*/ 681825 h 683726"/>
                    <a:gd name="connsiteX4" fmla="*/ 555025 w 609794"/>
                    <a:gd name="connsiteY4" fmla="*/ 496088 h 683726"/>
                    <a:gd name="connsiteX5" fmla="*/ 405007 w 609794"/>
                    <a:gd name="connsiteY5" fmla="*/ 253201 h 683726"/>
                    <a:gd name="connsiteX6" fmla="*/ 221650 w 609794"/>
                    <a:gd name="connsiteY6" fmla="*/ 372263 h 683726"/>
                    <a:gd name="connsiteX7" fmla="*/ 288325 w 609794"/>
                    <a:gd name="connsiteY7" fmla="*/ 515138 h 683726"/>
                    <a:gd name="connsiteX8" fmla="*/ 409769 w 609794"/>
                    <a:gd name="connsiteY8" fmla="*/ 455606 h 683726"/>
                    <a:gd name="connsiteX9" fmla="*/ 333569 w 609794"/>
                    <a:gd name="connsiteY9" fmla="*/ 407981 h 683726"/>
                    <a:gd name="connsiteX0" fmla="*/ 609794 w 609794"/>
                    <a:gd name="connsiteY0" fmla="*/ 74606 h 683726"/>
                    <a:gd name="connsiteX1" fmla="*/ 245463 w 609794"/>
                    <a:gd name="connsiteY1" fmla="*/ 22219 h 683726"/>
                    <a:gd name="connsiteX2" fmla="*/ 195 w 609794"/>
                    <a:gd name="connsiteY2" fmla="*/ 381787 h 683726"/>
                    <a:gd name="connsiteX3" fmla="*/ 250225 w 609794"/>
                    <a:gd name="connsiteY3" fmla="*/ 681825 h 683726"/>
                    <a:gd name="connsiteX4" fmla="*/ 555025 w 609794"/>
                    <a:gd name="connsiteY4" fmla="*/ 496088 h 683726"/>
                    <a:gd name="connsiteX5" fmla="*/ 405007 w 609794"/>
                    <a:gd name="connsiteY5" fmla="*/ 253201 h 683726"/>
                    <a:gd name="connsiteX6" fmla="*/ 221650 w 609794"/>
                    <a:gd name="connsiteY6" fmla="*/ 372263 h 683726"/>
                    <a:gd name="connsiteX7" fmla="*/ 288325 w 609794"/>
                    <a:gd name="connsiteY7" fmla="*/ 515138 h 683726"/>
                    <a:gd name="connsiteX8" fmla="*/ 409769 w 609794"/>
                    <a:gd name="connsiteY8" fmla="*/ 455606 h 683726"/>
                    <a:gd name="connsiteX9" fmla="*/ 333569 w 609794"/>
                    <a:gd name="connsiteY9" fmla="*/ 407981 h 683726"/>
                    <a:gd name="connsiteX0" fmla="*/ 609794 w 609794"/>
                    <a:gd name="connsiteY0" fmla="*/ 74606 h 684632"/>
                    <a:gd name="connsiteX1" fmla="*/ 245463 w 609794"/>
                    <a:gd name="connsiteY1" fmla="*/ 22219 h 684632"/>
                    <a:gd name="connsiteX2" fmla="*/ 195 w 609794"/>
                    <a:gd name="connsiteY2" fmla="*/ 381787 h 684632"/>
                    <a:gd name="connsiteX3" fmla="*/ 250225 w 609794"/>
                    <a:gd name="connsiteY3" fmla="*/ 681825 h 684632"/>
                    <a:gd name="connsiteX4" fmla="*/ 555025 w 609794"/>
                    <a:gd name="connsiteY4" fmla="*/ 496088 h 684632"/>
                    <a:gd name="connsiteX5" fmla="*/ 405007 w 609794"/>
                    <a:gd name="connsiteY5" fmla="*/ 253201 h 684632"/>
                    <a:gd name="connsiteX6" fmla="*/ 221650 w 609794"/>
                    <a:gd name="connsiteY6" fmla="*/ 372263 h 684632"/>
                    <a:gd name="connsiteX7" fmla="*/ 288325 w 609794"/>
                    <a:gd name="connsiteY7" fmla="*/ 515138 h 684632"/>
                    <a:gd name="connsiteX8" fmla="*/ 409769 w 609794"/>
                    <a:gd name="connsiteY8" fmla="*/ 455606 h 684632"/>
                    <a:gd name="connsiteX9" fmla="*/ 333569 w 609794"/>
                    <a:gd name="connsiteY9" fmla="*/ 407981 h 684632"/>
                    <a:gd name="connsiteX0" fmla="*/ 609794 w 609794"/>
                    <a:gd name="connsiteY0" fmla="*/ 74606 h 685304"/>
                    <a:gd name="connsiteX1" fmla="*/ 245463 w 609794"/>
                    <a:gd name="connsiteY1" fmla="*/ 22219 h 685304"/>
                    <a:gd name="connsiteX2" fmla="*/ 195 w 609794"/>
                    <a:gd name="connsiteY2" fmla="*/ 381787 h 685304"/>
                    <a:gd name="connsiteX3" fmla="*/ 250225 w 609794"/>
                    <a:gd name="connsiteY3" fmla="*/ 681825 h 685304"/>
                    <a:gd name="connsiteX4" fmla="*/ 555025 w 609794"/>
                    <a:gd name="connsiteY4" fmla="*/ 496088 h 685304"/>
                    <a:gd name="connsiteX5" fmla="*/ 405007 w 609794"/>
                    <a:gd name="connsiteY5" fmla="*/ 253201 h 685304"/>
                    <a:gd name="connsiteX6" fmla="*/ 221650 w 609794"/>
                    <a:gd name="connsiteY6" fmla="*/ 372263 h 685304"/>
                    <a:gd name="connsiteX7" fmla="*/ 288325 w 609794"/>
                    <a:gd name="connsiteY7" fmla="*/ 515138 h 685304"/>
                    <a:gd name="connsiteX8" fmla="*/ 409769 w 609794"/>
                    <a:gd name="connsiteY8" fmla="*/ 455606 h 685304"/>
                    <a:gd name="connsiteX9" fmla="*/ 333569 w 609794"/>
                    <a:gd name="connsiteY9" fmla="*/ 407981 h 685304"/>
                    <a:gd name="connsiteX0" fmla="*/ 609825 w 609825"/>
                    <a:gd name="connsiteY0" fmla="*/ 72503 h 683201"/>
                    <a:gd name="connsiteX1" fmla="*/ 245494 w 609825"/>
                    <a:gd name="connsiteY1" fmla="*/ 20116 h 683201"/>
                    <a:gd name="connsiteX2" fmla="*/ 226 w 609825"/>
                    <a:gd name="connsiteY2" fmla="*/ 379684 h 683201"/>
                    <a:gd name="connsiteX3" fmla="*/ 250256 w 609825"/>
                    <a:gd name="connsiteY3" fmla="*/ 679722 h 683201"/>
                    <a:gd name="connsiteX4" fmla="*/ 555056 w 609825"/>
                    <a:gd name="connsiteY4" fmla="*/ 493985 h 683201"/>
                    <a:gd name="connsiteX5" fmla="*/ 405038 w 609825"/>
                    <a:gd name="connsiteY5" fmla="*/ 251098 h 683201"/>
                    <a:gd name="connsiteX6" fmla="*/ 221681 w 609825"/>
                    <a:gd name="connsiteY6" fmla="*/ 370160 h 683201"/>
                    <a:gd name="connsiteX7" fmla="*/ 288356 w 609825"/>
                    <a:gd name="connsiteY7" fmla="*/ 513035 h 683201"/>
                    <a:gd name="connsiteX8" fmla="*/ 409800 w 609825"/>
                    <a:gd name="connsiteY8" fmla="*/ 453503 h 683201"/>
                    <a:gd name="connsiteX9" fmla="*/ 333600 w 609825"/>
                    <a:gd name="connsiteY9" fmla="*/ 405878 h 683201"/>
                    <a:gd name="connsiteX0" fmla="*/ 609666 w 609666"/>
                    <a:gd name="connsiteY0" fmla="*/ 68834 h 679532"/>
                    <a:gd name="connsiteX1" fmla="*/ 231047 w 609666"/>
                    <a:gd name="connsiteY1" fmla="*/ 21209 h 679532"/>
                    <a:gd name="connsiteX2" fmla="*/ 67 w 609666"/>
                    <a:gd name="connsiteY2" fmla="*/ 376015 h 679532"/>
                    <a:gd name="connsiteX3" fmla="*/ 250097 w 609666"/>
                    <a:gd name="connsiteY3" fmla="*/ 676053 h 679532"/>
                    <a:gd name="connsiteX4" fmla="*/ 554897 w 609666"/>
                    <a:gd name="connsiteY4" fmla="*/ 490316 h 679532"/>
                    <a:gd name="connsiteX5" fmla="*/ 404879 w 609666"/>
                    <a:gd name="connsiteY5" fmla="*/ 247429 h 679532"/>
                    <a:gd name="connsiteX6" fmla="*/ 221522 w 609666"/>
                    <a:gd name="connsiteY6" fmla="*/ 366491 h 679532"/>
                    <a:gd name="connsiteX7" fmla="*/ 288197 w 609666"/>
                    <a:gd name="connsiteY7" fmla="*/ 509366 h 679532"/>
                    <a:gd name="connsiteX8" fmla="*/ 409641 w 609666"/>
                    <a:gd name="connsiteY8" fmla="*/ 449834 h 679532"/>
                    <a:gd name="connsiteX9" fmla="*/ 333441 w 609666"/>
                    <a:gd name="connsiteY9" fmla="*/ 402209 h 679532"/>
                    <a:gd name="connsiteX0" fmla="*/ 609676 w 609676"/>
                    <a:gd name="connsiteY0" fmla="*/ 65664 h 676362"/>
                    <a:gd name="connsiteX1" fmla="*/ 231057 w 609676"/>
                    <a:gd name="connsiteY1" fmla="*/ 18039 h 676362"/>
                    <a:gd name="connsiteX2" fmla="*/ 77 w 609676"/>
                    <a:gd name="connsiteY2" fmla="*/ 372845 h 676362"/>
                    <a:gd name="connsiteX3" fmla="*/ 250107 w 609676"/>
                    <a:gd name="connsiteY3" fmla="*/ 672883 h 676362"/>
                    <a:gd name="connsiteX4" fmla="*/ 554907 w 609676"/>
                    <a:gd name="connsiteY4" fmla="*/ 487146 h 676362"/>
                    <a:gd name="connsiteX5" fmla="*/ 404889 w 609676"/>
                    <a:gd name="connsiteY5" fmla="*/ 244259 h 676362"/>
                    <a:gd name="connsiteX6" fmla="*/ 221532 w 609676"/>
                    <a:gd name="connsiteY6" fmla="*/ 363321 h 676362"/>
                    <a:gd name="connsiteX7" fmla="*/ 288207 w 609676"/>
                    <a:gd name="connsiteY7" fmla="*/ 506196 h 676362"/>
                    <a:gd name="connsiteX8" fmla="*/ 409651 w 609676"/>
                    <a:gd name="connsiteY8" fmla="*/ 446664 h 676362"/>
                    <a:gd name="connsiteX9" fmla="*/ 333451 w 609676"/>
                    <a:gd name="connsiteY9" fmla="*/ 399039 h 676362"/>
                    <a:gd name="connsiteX0" fmla="*/ 609675 w 609675"/>
                    <a:gd name="connsiteY0" fmla="*/ 68833 h 679531"/>
                    <a:gd name="connsiteX1" fmla="*/ 231056 w 609675"/>
                    <a:gd name="connsiteY1" fmla="*/ 21208 h 679531"/>
                    <a:gd name="connsiteX2" fmla="*/ 76 w 609675"/>
                    <a:gd name="connsiteY2" fmla="*/ 376014 h 679531"/>
                    <a:gd name="connsiteX3" fmla="*/ 250106 w 609675"/>
                    <a:gd name="connsiteY3" fmla="*/ 676052 h 679531"/>
                    <a:gd name="connsiteX4" fmla="*/ 554906 w 609675"/>
                    <a:gd name="connsiteY4" fmla="*/ 490315 h 679531"/>
                    <a:gd name="connsiteX5" fmla="*/ 404888 w 609675"/>
                    <a:gd name="connsiteY5" fmla="*/ 247428 h 679531"/>
                    <a:gd name="connsiteX6" fmla="*/ 221531 w 609675"/>
                    <a:gd name="connsiteY6" fmla="*/ 366490 h 679531"/>
                    <a:gd name="connsiteX7" fmla="*/ 288206 w 609675"/>
                    <a:gd name="connsiteY7" fmla="*/ 509365 h 679531"/>
                    <a:gd name="connsiteX8" fmla="*/ 409650 w 609675"/>
                    <a:gd name="connsiteY8" fmla="*/ 449833 h 679531"/>
                    <a:gd name="connsiteX9" fmla="*/ 333450 w 609675"/>
                    <a:gd name="connsiteY9" fmla="*/ 402208 h 679531"/>
                    <a:gd name="connsiteX0" fmla="*/ 609675 w 609675"/>
                    <a:gd name="connsiteY0" fmla="*/ 68833 h 682040"/>
                    <a:gd name="connsiteX1" fmla="*/ 231056 w 609675"/>
                    <a:gd name="connsiteY1" fmla="*/ 21208 h 682040"/>
                    <a:gd name="connsiteX2" fmla="*/ 76 w 609675"/>
                    <a:gd name="connsiteY2" fmla="*/ 376014 h 682040"/>
                    <a:gd name="connsiteX3" fmla="*/ 250106 w 609675"/>
                    <a:gd name="connsiteY3" fmla="*/ 676052 h 682040"/>
                    <a:gd name="connsiteX4" fmla="*/ 554906 w 609675"/>
                    <a:gd name="connsiteY4" fmla="*/ 490315 h 682040"/>
                    <a:gd name="connsiteX5" fmla="*/ 404888 w 609675"/>
                    <a:gd name="connsiteY5" fmla="*/ 247428 h 682040"/>
                    <a:gd name="connsiteX6" fmla="*/ 221531 w 609675"/>
                    <a:gd name="connsiteY6" fmla="*/ 366490 h 682040"/>
                    <a:gd name="connsiteX7" fmla="*/ 288206 w 609675"/>
                    <a:gd name="connsiteY7" fmla="*/ 509365 h 682040"/>
                    <a:gd name="connsiteX8" fmla="*/ 409650 w 609675"/>
                    <a:gd name="connsiteY8" fmla="*/ 449833 h 682040"/>
                    <a:gd name="connsiteX9" fmla="*/ 333450 w 609675"/>
                    <a:gd name="connsiteY9" fmla="*/ 402208 h 682040"/>
                    <a:gd name="connsiteX0" fmla="*/ 609675 w 609675"/>
                    <a:gd name="connsiteY0" fmla="*/ 68833 h 682040"/>
                    <a:gd name="connsiteX1" fmla="*/ 231056 w 609675"/>
                    <a:gd name="connsiteY1" fmla="*/ 21208 h 682040"/>
                    <a:gd name="connsiteX2" fmla="*/ 76 w 609675"/>
                    <a:gd name="connsiteY2" fmla="*/ 376014 h 682040"/>
                    <a:gd name="connsiteX3" fmla="*/ 250106 w 609675"/>
                    <a:gd name="connsiteY3" fmla="*/ 676052 h 682040"/>
                    <a:gd name="connsiteX4" fmla="*/ 554906 w 609675"/>
                    <a:gd name="connsiteY4" fmla="*/ 490315 h 682040"/>
                    <a:gd name="connsiteX5" fmla="*/ 404888 w 609675"/>
                    <a:gd name="connsiteY5" fmla="*/ 247428 h 682040"/>
                    <a:gd name="connsiteX6" fmla="*/ 221531 w 609675"/>
                    <a:gd name="connsiteY6" fmla="*/ 366490 h 682040"/>
                    <a:gd name="connsiteX7" fmla="*/ 288206 w 609675"/>
                    <a:gd name="connsiteY7" fmla="*/ 509365 h 682040"/>
                    <a:gd name="connsiteX8" fmla="*/ 409650 w 609675"/>
                    <a:gd name="connsiteY8" fmla="*/ 449833 h 682040"/>
                    <a:gd name="connsiteX9" fmla="*/ 333450 w 609675"/>
                    <a:gd name="connsiteY9" fmla="*/ 402208 h 68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9675" h="682040">
                      <a:moveTo>
                        <a:pt x="609675" y="68833"/>
                      </a:moveTo>
                      <a:cubicBezTo>
                        <a:pt x="492200" y="10889"/>
                        <a:pt x="368375" y="-25227"/>
                        <a:pt x="231056" y="21208"/>
                      </a:cubicBezTo>
                      <a:cubicBezTo>
                        <a:pt x="93737" y="67643"/>
                        <a:pt x="-3099" y="254967"/>
                        <a:pt x="76" y="376014"/>
                      </a:cubicBezTo>
                      <a:cubicBezTo>
                        <a:pt x="3251" y="497061"/>
                        <a:pt x="110009" y="642714"/>
                        <a:pt x="250106" y="676052"/>
                      </a:cubicBezTo>
                      <a:cubicBezTo>
                        <a:pt x="390203" y="709390"/>
                        <a:pt x="543397" y="597471"/>
                        <a:pt x="554906" y="490315"/>
                      </a:cubicBezTo>
                      <a:cubicBezTo>
                        <a:pt x="566415" y="383159"/>
                        <a:pt x="515218" y="267271"/>
                        <a:pt x="404888" y="247428"/>
                      </a:cubicBezTo>
                      <a:cubicBezTo>
                        <a:pt x="294558" y="227585"/>
                        <a:pt x="238994" y="290290"/>
                        <a:pt x="221531" y="366490"/>
                      </a:cubicBezTo>
                      <a:cubicBezTo>
                        <a:pt x="204068" y="442690"/>
                        <a:pt x="256853" y="495474"/>
                        <a:pt x="288206" y="509365"/>
                      </a:cubicBezTo>
                      <a:cubicBezTo>
                        <a:pt x="319559" y="523256"/>
                        <a:pt x="406475" y="489520"/>
                        <a:pt x="409650" y="449833"/>
                      </a:cubicBezTo>
                      <a:cubicBezTo>
                        <a:pt x="412825" y="410146"/>
                        <a:pt x="377900" y="375220"/>
                        <a:pt x="333450" y="402208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97FBAB5-1306-42A2-3AA4-C4C6CCC5E36F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6096243" y="-1184121"/>
                  <a:ext cx="320537" cy="1038648"/>
                </a:xfrm>
                <a:custGeom>
                  <a:avLst/>
                  <a:gdLst>
                    <a:gd name="connsiteX0" fmla="*/ 154781 w 280988"/>
                    <a:gd name="connsiteY0" fmla="*/ 1421607 h 1421607"/>
                    <a:gd name="connsiteX1" fmla="*/ 280988 w 280988"/>
                    <a:gd name="connsiteY1" fmla="*/ 850107 h 1421607"/>
                    <a:gd name="connsiteX2" fmla="*/ 185738 w 280988"/>
                    <a:gd name="connsiteY2" fmla="*/ 223838 h 1421607"/>
                    <a:gd name="connsiteX3" fmla="*/ 188119 w 280988"/>
                    <a:gd name="connsiteY3" fmla="*/ 142875 h 1421607"/>
                    <a:gd name="connsiteX4" fmla="*/ 116681 w 280988"/>
                    <a:gd name="connsiteY4" fmla="*/ 0 h 1421607"/>
                    <a:gd name="connsiteX5" fmla="*/ 102394 w 280988"/>
                    <a:gd name="connsiteY5" fmla="*/ 33338 h 1421607"/>
                    <a:gd name="connsiteX6" fmla="*/ 66675 w 280988"/>
                    <a:gd name="connsiteY6" fmla="*/ 7144 h 1421607"/>
                    <a:gd name="connsiteX7" fmla="*/ 52388 w 280988"/>
                    <a:gd name="connsiteY7" fmla="*/ 45244 h 1421607"/>
                    <a:gd name="connsiteX8" fmla="*/ 19050 w 280988"/>
                    <a:gd name="connsiteY8" fmla="*/ 26194 h 1421607"/>
                    <a:gd name="connsiteX9" fmla="*/ 0 w 280988"/>
                    <a:gd name="connsiteY9" fmla="*/ 145257 h 1421607"/>
                    <a:gd name="connsiteX10" fmla="*/ 47625 w 280988"/>
                    <a:gd name="connsiteY10" fmla="*/ 240507 h 1421607"/>
                    <a:gd name="connsiteX11" fmla="*/ 64294 w 280988"/>
                    <a:gd name="connsiteY11" fmla="*/ 745332 h 1421607"/>
                    <a:gd name="connsiteX12" fmla="*/ 0 w 280988"/>
                    <a:gd name="connsiteY12" fmla="*/ 954882 h 1421607"/>
                    <a:gd name="connsiteX0" fmla="*/ 154781 w 280988"/>
                    <a:gd name="connsiteY0" fmla="*/ 1421607 h 1421607"/>
                    <a:gd name="connsiteX1" fmla="*/ 280988 w 280988"/>
                    <a:gd name="connsiteY1" fmla="*/ 850107 h 1421607"/>
                    <a:gd name="connsiteX2" fmla="*/ 185738 w 280988"/>
                    <a:gd name="connsiteY2" fmla="*/ 223838 h 1421607"/>
                    <a:gd name="connsiteX3" fmla="*/ 188119 w 280988"/>
                    <a:gd name="connsiteY3" fmla="*/ 142875 h 1421607"/>
                    <a:gd name="connsiteX4" fmla="*/ 116681 w 280988"/>
                    <a:gd name="connsiteY4" fmla="*/ 0 h 1421607"/>
                    <a:gd name="connsiteX5" fmla="*/ 102394 w 280988"/>
                    <a:gd name="connsiteY5" fmla="*/ 33338 h 1421607"/>
                    <a:gd name="connsiteX6" fmla="*/ 66675 w 280988"/>
                    <a:gd name="connsiteY6" fmla="*/ 7144 h 1421607"/>
                    <a:gd name="connsiteX7" fmla="*/ 52388 w 280988"/>
                    <a:gd name="connsiteY7" fmla="*/ 45244 h 1421607"/>
                    <a:gd name="connsiteX8" fmla="*/ 19050 w 280988"/>
                    <a:gd name="connsiteY8" fmla="*/ 26194 h 1421607"/>
                    <a:gd name="connsiteX9" fmla="*/ 0 w 280988"/>
                    <a:gd name="connsiteY9" fmla="*/ 145257 h 1421607"/>
                    <a:gd name="connsiteX10" fmla="*/ 47625 w 280988"/>
                    <a:gd name="connsiteY10" fmla="*/ 240507 h 1421607"/>
                    <a:gd name="connsiteX11" fmla="*/ 64294 w 280988"/>
                    <a:gd name="connsiteY11" fmla="*/ 745332 h 1421607"/>
                    <a:gd name="connsiteX12" fmla="*/ 0 w 280988"/>
                    <a:gd name="connsiteY12" fmla="*/ 954882 h 1421607"/>
                    <a:gd name="connsiteX0" fmla="*/ 154781 w 284206"/>
                    <a:gd name="connsiteY0" fmla="*/ 1421607 h 1421607"/>
                    <a:gd name="connsiteX1" fmla="*/ 280988 w 284206"/>
                    <a:gd name="connsiteY1" fmla="*/ 850107 h 1421607"/>
                    <a:gd name="connsiteX2" fmla="*/ 185738 w 284206"/>
                    <a:gd name="connsiteY2" fmla="*/ 223838 h 1421607"/>
                    <a:gd name="connsiteX3" fmla="*/ 188119 w 284206"/>
                    <a:gd name="connsiteY3" fmla="*/ 142875 h 1421607"/>
                    <a:gd name="connsiteX4" fmla="*/ 116681 w 284206"/>
                    <a:gd name="connsiteY4" fmla="*/ 0 h 1421607"/>
                    <a:gd name="connsiteX5" fmla="*/ 102394 w 284206"/>
                    <a:gd name="connsiteY5" fmla="*/ 33338 h 1421607"/>
                    <a:gd name="connsiteX6" fmla="*/ 66675 w 284206"/>
                    <a:gd name="connsiteY6" fmla="*/ 7144 h 1421607"/>
                    <a:gd name="connsiteX7" fmla="*/ 52388 w 284206"/>
                    <a:gd name="connsiteY7" fmla="*/ 45244 h 1421607"/>
                    <a:gd name="connsiteX8" fmla="*/ 19050 w 284206"/>
                    <a:gd name="connsiteY8" fmla="*/ 26194 h 1421607"/>
                    <a:gd name="connsiteX9" fmla="*/ 0 w 284206"/>
                    <a:gd name="connsiteY9" fmla="*/ 145257 h 1421607"/>
                    <a:gd name="connsiteX10" fmla="*/ 47625 w 284206"/>
                    <a:gd name="connsiteY10" fmla="*/ 240507 h 1421607"/>
                    <a:gd name="connsiteX11" fmla="*/ 64294 w 284206"/>
                    <a:gd name="connsiteY11" fmla="*/ 745332 h 1421607"/>
                    <a:gd name="connsiteX12" fmla="*/ 0 w 284206"/>
                    <a:gd name="connsiteY12" fmla="*/ 954882 h 1421607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19050 w 281097"/>
                    <a:gd name="connsiteY8" fmla="*/ 26194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19050 w 281097"/>
                    <a:gd name="connsiteY8" fmla="*/ 26194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66675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7144 w 281097"/>
                    <a:gd name="connsiteY8" fmla="*/ 21431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6688 w 281097"/>
                    <a:gd name="connsiteY0" fmla="*/ 1433513 h 1433513"/>
                    <a:gd name="connsiteX1" fmla="*/ 280988 w 281097"/>
                    <a:gd name="connsiteY1" fmla="*/ 850107 h 1433513"/>
                    <a:gd name="connsiteX2" fmla="*/ 185738 w 281097"/>
                    <a:gd name="connsiteY2" fmla="*/ 223838 h 1433513"/>
                    <a:gd name="connsiteX3" fmla="*/ 188119 w 281097"/>
                    <a:gd name="connsiteY3" fmla="*/ 142875 h 1433513"/>
                    <a:gd name="connsiteX4" fmla="*/ 116681 w 281097"/>
                    <a:gd name="connsiteY4" fmla="*/ 0 h 1433513"/>
                    <a:gd name="connsiteX5" fmla="*/ 102394 w 281097"/>
                    <a:gd name="connsiteY5" fmla="*/ 33338 h 1433513"/>
                    <a:gd name="connsiteX6" fmla="*/ 59531 w 281097"/>
                    <a:gd name="connsiteY6" fmla="*/ 7144 h 1433513"/>
                    <a:gd name="connsiteX7" fmla="*/ 52388 w 281097"/>
                    <a:gd name="connsiteY7" fmla="*/ 45244 h 1433513"/>
                    <a:gd name="connsiteX8" fmla="*/ 7144 w 281097"/>
                    <a:gd name="connsiteY8" fmla="*/ 21431 h 1433513"/>
                    <a:gd name="connsiteX9" fmla="*/ 0 w 281097"/>
                    <a:gd name="connsiteY9" fmla="*/ 145257 h 1433513"/>
                    <a:gd name="connsiteX10" fmla="*/ 47625 w 281097"/>
                    <a:gd name="connsiteY10" fmla="*/ 240507 h 1433513"/>
                    <a:gd name="connsiteX11" fmla="*/ 64294 w 281097"/>
                    <a:gd name="connsiteY11" fmla="*/ 745332 h 1433513"/>
                    <a:gd name="connsiteX12" fmla="*/ 0 w 281097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42875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5301 w 284004"/>
                    <a:gd name="connsiteY5" fmla="*/ 33338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39 w 284004"/>
                    <a:gd name="connsiteY5" fmla="*/ 42863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2921 w 284004"/>
                    <a:gd name="connsiteY5" fmla="*/ 50007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2921 w 284004"/>
                    <a:gd name="connsiteY5" fmla="*/ 50007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40482 h 1433513"/>
                    <a:gd name="connsiteX6" fmla="*/ 62438 w 284004"/>
                    <a:gd name="connsiteY6" fmla="*/ 7144 h 1433513"/>
                    <a:gd name="connsiteX7" fmla="*/ 55295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40482 h 1433513"/>
                    <a:gd name="connsiteX6" fmla="*/ 62438 w 284004"/>
                    <a:gd name="connsiteY6" fmla="*/ 7144 h 1433513"/>
                    <a:gd name="connsiteX7" fmla="*/ 45770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69595 w 284004"/>
                    <a:gd name="connsiteY0" fmla="*/ 1433513 h 1433513"/>
                    <a:gd name="connsiteX1" fmla="*/ 283895 w 284004"/>
                    <a:gd name="connsiteY1" fmla="*/ 850107 h 1433513"/>
                    <a:gd name="connsiteX2" fmla="*/ 188645 w 284004"/>
                    <a:gd name="connsiteY2" fmla="*/ 223838 h 1433513"/>
                    <a:gd name="connsiteX3" fmla="*/ 191026 w 284004"/>
                    <a:gd name="connsiteY3" fmla="*/ 119062 h 1433513"/>
                    <a:gd name="connsiteX4" fmla="*/ 119588 w 284004"/>
                    <a:gd name="connsiteY4" fmla="*/ 0 h 1433513"/>
                    <a:gd name="connsiteX5" fmla="*/ 100540 w 284004"/>
                    <a:gd name="connsiteY5" fmla="*/ 33339 h 1433513"/>
                    <a:gd name="connsiteX6" fmla="*/ 62438 w 284004"/>
                    <a:gd name="connsiteY6" fmla="*/ 7144 h 1433513"/>
                    <a:gd name="connsiteX7" fmla="*/ 45770 w 284004"/>
                    <a:gd name="connsiteY7" fmla="*/ 45244 h 1433513"/>
                    <a:gd name="connsiteX8" fmla="*/ 10051 w 284004"/>
                    <a:gd name="connsiteY8" fmla="*/ 21431 h 1433513"/>
                    <a:gd name="connsiteX9" fmla="*/ 2907 w 284004"/>
                    <a:gd name="connsiteY9" fmla="*/ 145257 h 1433513"/>
                    <a:gd name="connsiteX10" fmla="*/ 50532 w 284004"/>
                    <a:gd name="connsiteY10" fmla="*/ 240507 h 1433513"/>
                    <a:gd name="connsiteX11" fmla="*/ 67201 w 284004"/>
                    <a:gd name="connsiteY11" fmla="*/ 745332 h 1433513"/>
                    <a:gd name="connsiteX12" fmla="*/ 2907 w 284004"/>
                    <a:gd name="connsiteY12" fmla="*/ 954882 h 1433513"/>
                    <a:gd name="connsiteX0" fmla="*/ 178474 w 292883"/>
                    <a:gd name="connsiteY0" fmla="*/ 1433513 h 1433513"/>
                    <a:gd name="connsiteX1" fmla="*/ 292774 w 292883"/>
                    <a:gd name="connsiteY1" fmla="*/ 850107 h 1433513"/>
                    <a:gd name="connsiteX2" fmla="*/ 197524 w 292883"/>
                    <a:gd name="connsiteY2" fmla="*/ 223838 h 1433513"/>
                    <a:gd name="connsiteX3" fmla="*/ 199905 w 292883"/>
                    <a:gd name="connsiteY3" fmla="*/ 119062 h 1433513"/>
                    <a:gd name="connsiteX4" fmla="*/ 128467 w 292883"/>
                    <a:gd name="connsiteY4" fmla="*/ 0 h 1433513"/>
                    <a:gd name="connsiteX5" fmla="*/ 109419 w 292883"/>
                    <a:gd name="connsiteY5" fmla="*/ 33339 h 1433513"/>
                    <a:gd name="connsiteX6" fmla="*/ 71317 w 292883"/>
                    <a:gd name="connsiteY6" fmla="*/ 7144 h 1433513"/>
                    <a:gd name="connsiteX7" fmla="*/ 54649 w 292883"/>
                    <a:gd name="connsiteY7" fmla="*/ 45244 h 1433513"/>
                    <a:gd name="connsiteX8" fmla="*/ 18930 w 292883"/>
                    <a:gd name="connsiteY8" fmla="*/ 21431 h 1433513"/>
                    <a:gd name="connsiteX9" fmla="*/ 11786 w 292883"/>
                    <a:gd name="connsiteY9" fmla="*/ 145257 h 1433513"/>
                    <a:gd name="connsiteX10" fmla="*/ 59411 w 292883"/>
                    <a:gd name="connsiteY10" fmla="*/ 240507 h 1433513"/>
                    <a:gd name="connsiteX11" fmla="*/ 76080 w 292883"/>
                    <a:gd name="connsiteY11" fmla="*/ 745332 h 1433513"/>
                    <a:gd name="connsiteX12" fmla="*/ 0 w 292883"/>
                    <a:gd name="connsiteY12" fmla="*/ 983507 h 1433513"/>
                    <a:gd name="connsiteX0" fmla="*/ 178474 w 292883"/>
                    <a:gd name="connsiteY0" fmla="*/ 1433513 h 1433513"/>
                    <a:gd name="connsiteX1" fmla="*/ 292774 w 292883"/>
                    <a:gd name="connsiteY1" fmla="*/ 850107 h 1433513"/>
                    <a:gd name="connsiteX2" fmla="*/ 197524 w 292883"/>
                    <a:gd name="connsiteY2" fmla="*/ 223838 h 1433513"/>
                    <a:gd name="connsiteX3" fmla="*/ 199905 w 292883"/>
                    <a:gd name="connsiteY3" fmla="*/ 119062 h 1433513"/>
                    <a:gd name="connsiteX4" fmla="*/ 128467 w 292883"/>
                    <a:gd name="connsiteY4" fmla="*/ 0 h 1433513"/>
                    <a:gd name="connsiteX5" fmla="*/ 109419 w 292883"/>
                    <a:gd name="connsiteY5" fmla="*/ 33339 h 1433513"/>
                    <a:gd name="connsiteX6" fmla="*/ 71317 w 292883"/>
                    <a:gd name="connsiteY6" fmla="*/ 7144 h 1433513"/>
                    <a:gd name="connsiteX7" fmla="*/ 54649 w 292883"/>
                    <a:gd name="connsiteY7" fmla="*/ 45244 h 1433513"/>
                    <a:gd name="connsiteX8" fmla="*/ 18930 w 292883"/>
                    <a:gd name="connsiteY8" fmla="*/ 21431 h 1433513"/>
                    <a:gd name="connsiteX9" fmla="*/ 11786 w 292883"/>
                    <a:gd name="connsiteY9" fmla="*/ 145257 h 1433513"/>
                    <a:gd name="connsiteX10" fmla="*/ 59411 w 292883"/>
                    <a:gd name="connsiteY10" fmla="*/ 240507 h 1433513"/>
                    <a:gd name="connsiteX11" fmla="*/ 76080 w 292883"/>
                    <a:gd name="connsiteY11" fmla="*/ 745332 h 1433513"/>
                    <a:gd name="connsiteX12" fmla="*/ 0 w 292883"/>
                    <a:gd name="connsiteY12" fmla="*/ 983507 h 1433513"/>
                    <a:gd name="connsiteX0" fmla="*/ 178474 w 292883"/>
                    <a:gd name="connsiteY0" fmla="*/ 1433513 h 1433513"/>
                    <a:gd name="connsiteX1" fmla="*/ 292774 w 292883"/>
                    <a:gd name="connsiteY1" fmla="*/ 850107 h 1433513"/>
                    <a:gd name="connsiteX2" fmla="*/ 197524 w 292883"/>
                    <a:gd name="connsiteY2" fmla="*/ 223838 h 1433513"/>
                    <a:gd name="connsiteX3" fmla="*/ 199905 w 292883"/>
                    <a:gd name="connsiteY3" fmla="*/ 119062 h 1433513"/>
                    <a:gd name="connsiteX4" fmla="*/ 128467 w 292883"/>
                    <a:gd name="connsiteY4" fmla="*/ 0 h 1433513"/>
                    <a:gd name="connsiteX5" fmla="*/ 109419 w 292883"/>
                    <a:gd name="connsiteY5" fmla="*/ 33339 h 1433513"/>
                    <a:gd name="connsiteX6" fmla="*/ 71317 w 292883"/>
                    <a:gd name="connsiteY6" fmla="*/ 7144 h 1433513"/>
                    <a:gd name="connsiteX7" fmla="*/ 54649 w 292883"/>
                    <a:gd name="connsiteY7" fmla="*/ 45244 h 1433513"/>
                    <a:gd name="connsiteX8" fmla="*/ 18930 w 292883"/>
                    <a:gd name="connsiteY8" fmla="*/ 21431 h 1433513"/>
                    <a:gd name="connsiteX9" fmla="*/ 11786 w 292883"/>
                    <a:gd name="connsiteY9" fmla="*/ 145257 h 1433513"/>
                    <a:gd name="connsiteX10" fmla="*/ 59411 w 292883"/>
                    <a:gd name="connsiteY10" fmla="*/ 240507 h 1433513"/>
                    <a:gd name="connsiteX11" fmla="*/ 81131 w 292883"/>
                    <a:gd name="connsiteY11" fmla="*/ 696502 h 1433513"/>
                    <a:gd name="connsiteX12" fmla="*/ 0 w 292883"/>
                    <a:gd name="connsiteY12" fmla="*/ 983507 h 1433513"/>
                    <a:gd name="connsiteX0" fmla="*/ 257612 w 306394"/>
                    <a:gd name="connsiteY0" fmla="*/ 1101804 h 1101804"/>
                    <a:gd name="connsiteX1" fmla="*/ 292774 w 306394"/>
                    <a:gd name="connsiteY1" fmla="*/ 850107 h 1101804"/>
                    <a:gd name="connsiteX2" fmla="*/ 197524 w 306394"/>
                    <a:gd name="connsiteY2" fmla="*/ 223838 h 1101804"/>
                    <a:gd name="connsiteX3" fmla="*/ 199905 w 306394"/>
                    <a:gd name="connsiteY3" fmla="*/ 119062 h 1101804"/>
                    <a:gd name="connsiteX4" fmla="*/ 128467 w 306394"/>
                    <a:gd name="connsiteY4" fmla="*/ 0 h 1101804"/>
                    <a:gd name="connsiteX5" fmla="*/ 109419 w 306394"/>
                    <a:gd name="connsiteY5" fmla="*/ 33339 h 1101804"/>
                    <a:gd name="connsiteX6" fmla="*/ 71317 w 306394"/>
                    <a:gd name="connsiteY6" fmla="*/ 7144 h 1101804"/>
                    <a:gd name="connsiteX7" fmla="*/ 54649 w 306394"/>
                    <a:gd name="connsiteY7" fmla="*/ 45244 h 1101804"/>
                    <a:gd name="connsiteX8" fmla="*/ 18930 w 306394"/>
                    <a:gd name="connsiteY8" fmla="*/ 21431 h 1101804"/>
                    <a:gd name="connsiteX9" fmla="*/ 11786 w 306394"/>
                    <a:gd name="connsiteY9" fmla="*/ 145257 h 1101804"/>
                    <a:gd name="connsiteX10" fmla="*/ 59411 w 306394"/>
                    <a:gd name="connsiteY10" fmla="*/ 240507 h 1101804"/>
                    <a:gd name="connsiteX11" fmla="*/ 81131 w 306394"/>
                    <a:gd name="connsiteY11" fmla="*/ 696502 h 1101804"/>
                    <a:gd name="connsiteX12" fmla="*/ 0 w 306394"/>
                    <a:gd name="connsiteY12" fmla="*/ 983507 h 1101804"/>
                    <a:gd name="connsiteX0" fmla="*/ 257612 w 297342"/>
                    <a:gd name="connsiteY0" fmla="*/ 1101804 h 1101804"/>
                    <a:gd name="connsiteX1" fmla="*/ 272568 w 297342"/>
                    <a:gd name="connsiteY1" fmla="*/ 671625 h 1101804"/>
                    <a:gd name="connsiteX2" fmla="*/ 197524 w 297342"/>
                    <a:gd name="connsiteY2" fmla="*/ 223838 h 1101804"/>
                    <a:gd name="connsiteX3" fmla="*/ 199905 w 297342"/>
                    <a:gd name="connsiteY3" fmla="*/ 119062 h 1101804"/>
                    <a:gd name="connsiteX4" fmla="*/ 128467 w 297342"/>
                    <a:gd name="connsiteY4" fmla="*/ 0 h 1101804"/>
                    <a:gd name="connsiteX5" fmla="*/ 109419 w 297342"/>
                    <a:gd name="connsiteY5" fmla="*/ 33339 h 1101804"/>
                    <a:gd name="connsiteX6" fmla="*/ 71317 w 297342"/>
                    <a:gd name="connsiteY6" fmla="*/ 7144 h 1101804"/>
                    <a:gd name="connsiteX7" fmla="*/ 54649 w 297342"/>
                    <a:gd name="connsiteY7" fmla="*/ 45244 h 1101804"/>
                    <a:gd name="connsiteX8" fmla="*/ 18930 w 297342"/>
                    <a:gd name="connsiteY8" fmla="*/ 21431 h 1101804"/>
                    <a:gd name="connsiteX9" fmla="*/ 11786 w 297342"/>
                    <a:gd name="connsiteY9" fmla="*/ 145257 h 1101804"/>
                    <a:gd name="connsiteX10" fmla="*/ 59411 w 297342"/>
                    <a:gd name="connsiteY10" fmla="*/ 240507 h 1101804"/>
                    <a:gd name="connsiteX11" fmla="*/ 81131 w 297342"/>
                    <a:gd name="connsiteY11" fmla="*/ 696502 h 1101804"/>
                    <a:gd name="connsiteX12" fmla="*/ 0 w 297342"/>
                    <a:gd name="connsiteY12" fmla="*/ 983507 h 1101804"/>
                    <a:gd name="connsiteX0" fmla="*/ 257612 w 301078"/>
                    <a:gd name="connsiteY0" fmla="*/ 1101804 h 1101804"/>
                    <a:gd name="connsiteX1" fmla="*/ 272568 w 301078"/>
                    <a:gd name="connsiteY1" fmla="*/ 671625 h 1101804"/>
                    <a:gd name="connsiteX2" fmla="*/ 197524 w 301078"/>
                    <a:gd name="connsiteY2" fmla="*/ 223838 h 1101804"/>
                    <a:gd name="connsiteX3" fmla="*/ 199905 w 301078"/>
                    <a:gd name="connsiteY3" fmla="*/ 119062 h 1101804"/>
                    <a:gd name="connsiteX4" fmla="*/ 128467 w 301078"/>
                    <a:gd name="connsiteY4" fmla="*/ 0 h 1101804"/>
                    <a:gd name="connsiteX5" fmla="*/ 109419 w 301078"/>
                    <a:gd name="connsiteY5" fmla="*/ 33339 h 1101804"/>
                    <a:gd name="connsiteX6" fmla="*/ 71317 w 301078"/>
                    <a:gd name="connsiteY6" fmla="*/ 7144 h 1101804"/>
                    <a:gd name="connsiteX7" fmla="*/ 54649 w 301078"/>
                    <a:gd name="connsiteY7" fmla="*/ 45244 h 1101804"/>
                    <a:gd name="connsiteX8" fmla="*/ 18930 w 301078"/>
                    <a:gd name="connsiteY8" fmla="*/ 21431 h 1101804"/>
                    <a:gd name="connsiteX9" fmla="*/ 11786 w 301078"/>
                    <a:gd name="connsiteY9" fmla="*/ 145257 h 1101804"/>
                    <a:gd name="connsiteX10" fmla="*/ 59411 w 301078"/>
                    <a:gd name="connsiteY10" fmla="*/ 240507 h 1101804"/>
                    <a:gd name="connsiteX11" fmla="*/ 81131 w 301078"/>
                    <a:gd name="connsiteY11" fmla="*/ 696502 h 1101804"/>
                    <a:gd name="connsiteX12" fmla="*/ 0 w 301078"/>
                    <a:gd name="connsiteY12" fmla="*/ 983507 h 1101804"/>
                    <a:gd name="connsiteX0" fmla="*/ 257612 w 313122"/>
                    <a:gd name="connsiteY0" fmla="*/ 1101804 h 1101804"/>
                    <a:gd name="connsiteX1" fmla="*/ 296141 w 313122"/>
                    <a:gd name="connsiteY1" fmla="*/ 654787 h 1101804"/>
                    <a:gd name="connsiteX2" fmla="*/ 197524 w 313122"/>
                    <a:gd name="connsiteY2" fmla="*/ 223838 h 1101804"/>
                    <a:gd name="connsiteX3" fmla="*/ 199905 w 313122"/>
                    <a:gd name="connsiteY3" fmla="*/ 119062 h 1101804"/>
                    <a:gd name="connsiteX4" fmla="*/ 128467 w 313122"/>
                    <a:gd name="connsiteY4" fmla="*/ 0 h 1101804"/>
                    <a:gd name="connsiteX5" fmla="*/ 109419 w 313122"/>
                    <a:gd name="connsiteY5" fmla="*/ 33339 h 1101804"/>
                    <a:gd name="connsiteX6" fmla="*/ 71317 w 313122"/>
                    <a:gd name="connsiteY6" fmla="*/ 7144 h 1101804"/>
                    <a:gd name="connsiteX7" fmla="*/ 54649 w 313122"/>
                    <a:gd name="connsiteY7" fmla="*/ 45244 h 1101804"/>
                    <a:gd name="connsiteX8" fmla="*/ 18930 w 313122"/>
                    <a:gd name="connsiteY8" fmla="*/ 21431 h 1101804"/>
                    <a:gd name="connsiteX9" fmla="*/ 11786 w 313122"/>
                    <a:gd name="connsiteY9" fmla="*/ 145257 h 1101804"/>
                    <a:gd name="connsiteX10" fmla="*/ 59411 w 313122"/>
                    <a:gd name="connsiteY10" fmla="*/ 240507 h 1101804"/>
                    <a:gd name="connsiteX11" fmla="*/ 81131 w 313122"/>
                    <a:gd name="connsiteY11" fmla="*/ 696502 h 1101804"/>
                    <a:gd name="connsiteX12" fmla="*/ 0 w 313122"/>
                    <a:gd name="connsiteY12" fmla="*/ 983507 h 1101804"/>
                    <a:gd name="connsiteX0" fmla="*/ 213750 w 296482"/>
                    <a:gd name="connsiteY0" fmla="*/ 1127391 h 1127391"/>
                    <a:gd name="connsiteX1" fmla="*/ 296141 w 296482"/>
                    <a:gd name="connsiteY1" fmla="*/ 654787 h 1127391"/>
                    <a:gd name="connsiteX2" fmla="*/ 197524 w 296482"/>
                    <a:gd name="connsiteY2" fmla="*/ 223838 h 1127391"/>
                    <a:gd name="connsiteX3" fmla="*/ 199905 w 296482"/>
                    <a:gd name="connsiteY3" fmla="*/ 119062 h 1127391"/>
                    <a:gd name="connsiteX4" fmla="*/ 128467 w 296482"/>
                    <a:gd name="connsiteY4" fmla="*/ 0 h 1127391"/>
                    <a:gd name="connsiteX5" fmla="*/ 109419 w 296482"/>
                    <a:gd name="connsiteY5" fmla="*/ 33339 h 1127391"/>
                    <a:gd name="connsiteX6" fmla="*/ 71317 w 296482"/>
                    <a:gd name="connsiteY6" fmla="*/ 7144 h 1127391"/>
                    <a:gd name="connsiteX7" fmla="*/ 54649 w 296482"/>
                    <a:gd name="connsiteY7" fmla="*/ 45244 h 1127391"/>
                    <a:gd name="connsiteX8" fmla="*/ 18930 w 296482"/>
                    <a:gd name="connsiteY8" fmla="*/ 21431 h 1127391"/>
                    <a:gd name="connsiteX9" fmla="*/ 11786 w 296482"/>
                    <a:gd name="connsiteY9" fmla="*/ 145257 h 1127391"/>
                    <a:gd name="connsiteX10" fmla="*/ 59411 w 296482"/>
                    <a:gd name="connsiteY10" fmla="*/ 240507 h 1127391"/>
                    <a:gd name="connsiteX11" fmla="*/ 81131 w 296482"/>
                    <a:gd name="connsiteY11" fmla="*/ 696502 h 1127391"/>
                    <a:gd name="connsiteX12" fmla="*/ 0 w 296482"/>
                    <a:gd name="connsiteY12" fmla="*/ 983507 h 1127391"/>
                    <a:gd name="connsiteX0" fmla="*/ 213750 w 296940"/>
                    <a:gd name="connsiteY0" fmla="*/ 1127391 h 1127391"/>
                    <a:gd name="connsiteX1" fmla="*/ 296141 w 296940"/>
                    <a:gd name="connsiteY1" fmla="*/ 654787 h 1127391"/>
                    <a:gd name="connsiteX2" fmla="*/ 197524 w 296940"/>
                    <a:gd name="connsiteY2" fmla="*/ 223838 h 1127391"/>
                    <a:gd name="connsiteX3" fmla="*/ 199905 w 296940"/>
                    <a:gd name="connsiteY3" fmla="*/ 119062 h 1127391"/>
                    <a:gd name="connsiteX4" fmla="*/ 128467 w 296940"/>
                    <a:gd name="connsiteY4" fmla="*/ 0 h 1127391"/>
                    <a:gd name="connsiteX5" fmla="*/ 109419 w 296940"/>
                    <a:gd name="connsiteY5" fmla="*/ 33339 h 1127391"/>
                    <a:gd name="connsiteX6" fmla="*/ 71317 w 296940"/>
                    <a:gd name="connsiteY6" fmla="*/ 7144 h 1127391"/>
                    <a:gd name="connsiteX7" fmla="*/ 54649 w 296940"/>
                    <a:gd name="connsiteY7" fmla="*/ 45244 h 1127391"/>
                    <a:gd name="connsiteX8" fmla="*/ 18930 w 296940"/>
                    <a:gd name="connsiteY8" fmla="*/ 21431 h 1127391"/>
                    <a:gd name="connsiteX9" fmla="*/ 11786 w 296940"/>
                    <a:gd name="connsiteY9" fmla="*/ 145257 h 1127391"/>
                    <a:gd name="connsiteX10" fmla="*/ 59411 w 296940"/>
                    <a:gd name="connsiteY10" fmla="*/ 240507 h 1127391"/>
                    <a:gd name="connsiteX11" fmla="*/ 81131 w 296940"/>
                    <a:gd name="connsiteY11" fmla="*/ 696502 h 1127391"/>
                    <a:gd name="connsiteX12" fmla="*/ 0 w 296940"/>
                    <a:gd name="connsiteY12" fmla="*/ 983507 h 1127391"/>
                    <a:gd name="connsiteX0" fmla="*/ 248474 w 331664"/>
                    <a:gd name="connsiteY0" fmla="*/ 1127391 h 1127391"/>
                    <a:gd name="connsiteX1" fmla="*/ 330865 w 331664"/>
                    <a:gd name="connsiteY1" fmla="*/ 654787 h 1127391"/>
                    <a:gd name="connsiteX2" fmla="*/ 232248 w 331664"/>
                    <a:gd name="connsiteY2" fmla="*/ 223838 h 1127391"/>
                    <a:gd name="connsiteX3" fmla="*/ 234629 w 331664"/>
                    <a:gd name="connsiteY3" fmla="*/ 119062 h 1127391"/>
                    <a:gd name="connsiteX4" fmla="*/ 163191 w 331664"/>
                    <a:gd name="connsiteY4" fmla="*/ 0 h 1127391"/>
                    <a:gd name="connsiteX5" fmla="*/ 144143 w 331664"/>
                    <a:gd name="connsiteY5" fmla="*/ 33339 h 1127391"/>
                    <a:gd name="connsiteX6" fmla="*/ 106041 w 331664"/>
                    <a:gd name="connsiteY6" fmla="*/ 7144 h 1127391"/>
                    <a:gd name="connsiteX7" fmla="*/ 89373 w 331664"/>
                    <a:gd name="connsiteY7" fmla="*/ 45244 h 1127391"/>
                    <a:gd name="connsiteX8" fmla="*/ 53654 w 331664"/>
                    <a:gd name="connsiteY8" fmla="*/ 21431 h 1127391"/>
                    <a:gd name="connsiteX9" fmla="*/ 46510 w 331664"/>
                    <a:gd name="connsiteY9" fmla="*/ 145257 h 1127391"/>
                    <a:gd name="connsiteX10" fmla="*/ 94135 w 331664"/>
                    <a:gd name="connsiteY10" fmla="*/ 240507 h 1127391"/>
                    <a:gd name="connsiteX11" fmla="*/ 115855 w 331664"/>
                    <a:gd name="connsiteY11" fmla="*/ 696502 h 1127391"/>
                    <a:gd name="connsiteX12" fmla="*/ 0 w 331664"/>
                    <a:gd name="connsiteY12" fmla="*/ 1010922 h 1127391"/>
                    <a:gd name="connsiteX0" fmla="*/ 261267 w 344457"/>
                    <a:gd name="connsiteY0" fmla="*/ 1127391 h 1127391"/>
                    <a:gd name="connsiteX1" fmla="*/ 343658 w 344457"/>
                    <a:gd name="connsiteY1" fmla="*/ 654787 h 1127391"/>
                    <a:gd name="connsiteX2" fmla="*/ 245041 w 344457"/>
                    <a:gd name="connsiteY2" fmla="*/ 223838 h 1127391"/>
                    <a:gd name="connsiteX3" fmla="*/ 247422 w 344457"/>
                    <a:gd name="connsiteY3" fmla="*/ 119062 h 1127391"/>
                    <a:gd name="connsiteX4" fmla="*/ 175984 w 344457"/>
                    <a:gd name="connsiteY4" fmla="*/ 0 h 1127391"/>
                    <a:gd name="connsiteX5" fmla="*/ 156936 w 344457"/>
                    <a:gd name="connsiteY5" fmla="*/ 33339 h 1127391"/>
                    <a:gd name="connsiteX6" fmla="*/ 118834 w 344457"/>
                    <a:gd name="connsiteY6" fmla="*/ 7144 h 1127391"/>
                    <a:gd name="connsiteX7" fmla="*/ 102166 w 344457"/>
                    <a:gd name="connsiteY7" fmla="*/ 45244 h 1127391"/>
                    <a:gd name="connsiteX8" fmla="*/ 66447 w 344457"/>
                    <a:gd name="connsiteY8" fmla="*/ 21431 h 1127391"/>
                    <a:gd name="connsiteX9" fmla="*/ 59303 w 344457"/>
                    <a:gd name="connsiteY9" fmla="*/ 145257 h 1127391"/>
                    <a:gd name="connsiteX10" fmla="*/ 106928 w 344457"/>
                    <a:gd name="connsiteY10" fmla="*/ 240507 h 1127391"/>
                    <a:gd name="connsiteX11" fmla="*/ 128648 w 344457"/>
                    <a:gd name="connsiteY11" fmla="*/ 696502 h 1127391"/>
                    <a:gd name="connsiteX12" fmla="*/ 0 w 344457"/>
                    <a:gd name="connsiteY12" fmla="*/ 1023715 h 1127391"/>
                    <a:gd name="connsiteX0" fmla="*/ 261267 w 347924"/>
                    <a:gd name="connsiteY0" fmla="*/ 1127391 h 1127391"/>
                    <a:gd name="connsiteX1" fmla="*/ 343658 w 347924"/>
                    <a:gd name="connsiteY1" fmla="*/ 654787 h 1127391"/>
                    <a:gd name="connsiteX2" fmla="*/ 245041 w 347924"/>
                    <a:gd name="connsiteY2" fmla="*/ 223838 h 1127391"/>
                    <a:gd name="connsiteX3" fmla="*/ 247422 w 347924"/>
                    <a:gd name="connsiteY3" fmla="*/ 119062 h 1127391"/>
                    <a:gd name="connsiteX4" fmla="*/ 175984 w 347924"/>
                    <a:gd name="connsiteY4" fmla="*/ 0 h 1127391"/>
                    <a:gd name="connsiteX5" fmla="*/ 156936 w 347924"/>
                    <a:gd name="connsiteY5" fmla="*/ 33339 h 1127391"/>
                    <a:gd name="connsiteX6" fmla="*/ 118834 w 347924"/>
                    <a:gd name="connsiteY6" fmla="*/ 7144 h 1127391"/>
                    <a:gd name="connsiteX7" fmla="*/ 102166 w 347924"/>
                    <a:gd name="connsiteY7" fmla="*/ 45244 h 1127391"/>
                    <a:gd name="connsiteX8" fmla="*/ 66447 w 347924"/>
                    <a:gd name="connsiteY8" fmla="*/ 21431 h 1127391"/>
                    <a:gd name="connsiteX9" fmla="*/ 59303 w 347924"/>
                    <a:gd name="connsiteY9" fmla="*/ 145257 h 1127391"/>
                    <a:gd name="connsiteX10" fmla="*/ 106928 w 347924"/>
                    <a:gd name="connsiteY10" fmla="*/ 240507 h 1127391"/>
                    <a:gd name="connsiteX11" fmla="*/ 128648 w 347924"/>
                    <a:gd name="connsiteY11" fmla="*/ 696502 h 1127391"/>
                    <a:gd name="connsiteX12" fmla="*/ 0 w 347924"/>
                    <a:gd name="connsiteY12" fmla="*/ 1023715 h 1127391"/>
                    <a:gd name="connsiteX0" fmla="*/ 261267 w 347924"/>
                    <a:gd name="connsiteY0" fmla="*/ 1127391 h 1127391"/>
                    <a:gd name="connsiteX1" fmla="*/ 343658 w 347924"/>
                    <a:gd name="connsiteY1" fmla="*/ 654787 h 1127391"/>
                    <a:gd name="connsiteX2" fmla="*/ 245041 w 347924"/>
                    <a:gd name="connsiteY2" fmla="*/ 223838 h 1127391"/>
                    <a:gd name="connsiteX3" fmla="*/ 247422 w 347924"/>
                    <a:gd name="connsiteY3" fmla="*/ 119062 h 1127391"/>
                    <a:gd name="connsiteX4" fmla="*/ 175984 w 347924"/>
                    <a:gd name="connsiteY4" fmla="*/ 0 h 1127391"/>
                    <a:gd name="connsiteX5" fmla="*/ 156936 w 347924"/>
                    <a:gd name="connsiteY5" fmla="*/ 33339 h 1127391"/>
                    <a:gd name="connsiteX6" fmla="*/ 118834 w 347924"/>
                    <a:gd name="connsiteY6" fmla="*/ 7144 h 1127391"/>
                    <a:gd name="connsiteX7" fmla="*/ 102166 w 347924"/>
                    <a:gd name="connsiteY7" fmla="*/ 45244 h 1127391"/>
                    <a:gd name="connsiteX8" fmla="*/ 66447 w 347924"/>
                    <a:gd name="connsiteY8" fmla="*/ 21431 h 1127391"/>
                    <a:gd name="connsiteX9" fmla="*/ 59303 w 347924"/>
                    <a:gd name="connsiteY9" fmla="*/ 145257 h 1127391"/>
                    <a:gd name="connsiteX10" fmla="*/ 106928 w 347924"/>
                    <a:gd name="connsiteY10" fmla="*/ 240507 h 1127391"/>
                    <a:gd name="connsiteX11" fmla="*/ 128648 w 347924"/>
                    <a:gd name="connsiteY11" fmla="*/ 696502 h 1127391"/>
                    <a:gd name="connsiteX12" fmla="*/ 0 w 347924"/>
                    <a:gd name="connsiteY12" fmla="*/ 1023715 h 1127391"/>
                    <a:gd name="connsiteX0" fmla="*/ 261267 w 347924"/>
                    <a:gd name="connsiteY0" fmla="*/ 1127391 h 1127391"/>
                    <a:gd name="connsiteX1" fmla="*/ 343658 w 347924"/>
                    <a:gd name="connsiteY1" fmla="*/ 654787 h 1127391"/>
                    <a:gd name="connsiteX2" fmla="*/ 245041 w 347924"/>
                    <a:gd name="connsiteY2" fmla="*/ 223838 h 1127391"/>
                    <a:gd name="connsiteX3" fmla="*/ 247422 w 347924"/>
                    <a:gd name="connsiteY3" fmla="*/ 119062 h 1127391"/>
                    <a:gd name="connsiteX4" fmla="*/ 175984 w 347924"/>
                    <a:gd name="connsiteY4" fmla="*/ 0 h 1127391"/>
                    <a:gd name="connsiteX5" fmla="*/ 156936 w 347924"/>
                    <a:gd name="connsiteY5" fmla="*/ 33339 h 1127391"/>
                    <a:gd name="connsiteX6" fmla="*/ 118834 w 347924"/>
                    <a:gd name="connsiteY6" fmla="*/ 7144 h 1127391"/>
                    <a:gd name="connsiteX7" fmla="*/ 102166 w 347924"/>
                    <a:gd name="connsiteY7" fmla="*/ 45244 h 1127391"/>
                    <a:gd name="connsiteX8" fmla="*/ 66447 w 347924"/>
                    <a:gd name="connsiteY8" fmla="*/ 21431 h 1127391"/>
                    <a:gd name="connsiteX9" fmla="*/ 59303 w 347924"/>
                    <a:gd name="connsiteY9" fmla="*/ 145257 h 1127391"/>
                    <a:gd name="connsiteX10" fmla="*/ 106928 w 347924"/>
                    <a:gd name="connsiteY10" fmla="*/ 240507 h 1127391"/>
                    <a:gd name="connsiteX11" fmla="*/ 128648 w 347924"/>
                    <a:gd name="connsiteY11" fmla="*/ 696502 h 1127391"/>
                    <a:gd name="connsiteX12" fmla="*/ 0 w 347924"/>
                    <a:gd name="connsiteY12" fmla="*/ 1023715 h 1127391"/>
                    <a:gd name="connsiteX0" fmla="*/ 261267 w 347924"/>
                    <a:gd name="connsiteY0" fmla="*/ 1127391 h 1127391"/>
                    <a:gd name="connsiteX1" fmla="*/ 343658 w 347924"/>
                    <a:gd name="connsiteY1" fmla="*/ 654787 h 1127391"/>
                    <a:gd name="connsiteX2" fmla="*/ 245041 w 347924"/>
                    <a:gd name="connsiteY2" fmla="*/ 223838 h 1127391"/>
                    <a:gd name="connsiteX3" fmla="*/ 247422 w 347924"/>
                    <a:gd name="connsiteY3" fmla="*/ 119062 h 1127391"/>
                    <a:gd name="connsiteX4" fmla="*/ 175984 w 347924"/>
                    <a:gd name="connsiteY4" fmla="*/ 0 h 1127391"/>
                    <a:gd name="connsiteX5" fmla="*/ 156936 w 347924"/>
                    <a:gd name="connsiteY5" fmla="*/ 33339 h 1127391"/>
                    <a:gd name="connsiteX6" fmla="*/ 118834 w 347924"/>
                    <a:gd name="connsiteY6" fmla="*/ 7144 h 1127391"/>
                    <a:gd name="connsiteX7" fmla="*/ 102166 w 347924"/>
                    <a:gd name="connsiteY7" fmla="*/ 45244 h 1127391"/>
                    <a:gd name="connsiteX8" fmla="*/ 66447 w 347924"/>
                    <a:gd name="connsiteY8" fmla="*/ 21431 h 1127391"/>
                    <a:gd name="connsiteX9" fmla="*/ 59303 w 347924"/>
                    <a:gd name="connsiteY9" fmla="*/ 145257 h 1127391"/>
                    <a:gd name="connsiteX10" fmla="*/ 106928 w 347924"/>
                    <a:gd name="connsiteY10" fmla="*/ 240507 h 1127391"/>
                    <a:gd name="connsiteX11" fmla="*/ 128648 w 347924"/>
                    <a:gd name="connsiteY11" fmla="*/ 696502 h 1127391"/>
                    <a:gd name="connsiteX12" fmla="*/ 0 w 347924"/>
                    <a:gd name="connsiteY12" fmla="*/ 1023715 h 1127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47924" h="1127391">
                      <a:moveTo>
                        <a:pt x="261267" y="1127391"/>
                      </a:moveTo>
                      <a:cubicBezTo>
                        <a:pt x="347086" y="936337"/>
                        <a:pt x="355500" y="814517"/>
                        <a:pt x="343658" y="654787"/>
                      </a:cubicBezTo>
                      <a:cubicBezTo>
                        <a:pt x="331816" y="495057"/>
                        <a:pt x="278619" y="335726"/>
                        <a:pt x="245041" y="223838"/>
                      </a:cubicBezTo>
                      <a:cubicBezTo>
                        <a:pt x="245835" y="196850"/>
                        <a:pt x="258535" y="167481"/>
                        <a:pt x="247422" y="119062"/>
                      </a:cubicBezTo>
                      <a:cubicBezTo>
                        <a:pt x="236309" y="70643"/>
                        <a:pt x="199797" y="39687"/>
                        <a:pt x="175984" y="0"/>
                      </a:cubicBezTo>
                      <a:cubicBezTo>
                        <a:pt x="170428" y="16669"/>
                        <a:pt x="175192" y="33340"/>
                        <a:pt x="156936" y="33339"/>
                      </a:cubicBezTo>
                      <a:cubicBezTo>
                        <a:pt x="138680" y="33338"/>
                        <a:pt x="132328" y="21432"/>
                        <a:pt x="118834" y="7144"/>
                      </a:cubicBezTo>
                      <a:cubicBezTo>
                        <a:pt x="116453" y="19844"/>
                        <a:pt x="116453" y="42069"/>
                        <a:pt x="102166" y="45244"/>
                      </a:cubicBezTo>
                      <a:cubicBezTo>
                        <a:pt x="87879" y="48419"/>
                        <a:pt x="81528" y="29369"/>
                        <a:pt x="66447" y="21431"/>
                      </a:cubicBezTo>
                      <a:cubicBezTo>
                        <a:pt x="64066" y="62706"/>
                        <a:pt x="50571" y="96838"/>
                        <a:pt x="59303" y="145257"/>
                      </a:cubicBezTo>
                      <a:cubicBezTo>
                        <a:pt x="68035" y="193676"/>
                        <a:pt x="83742" y="205102"/>
                        <a:pt x="106928" y="240507"/>
                      </a:cubicBezTo>
                      <a:cubicBezTo>
                        <a:pt x="127106" y="353953"/>
                        <a:pt x="146469" y="565967"/>
                        <a:pt x="128648" y="696502"/>
                      </a:cubicBezTo>
                      <a:cubicBezTo>
                        <a:pt x="110827" y="827037"/>
                        <a:pt x="43320" y="935343"/>
                        <a:pt x="0" y="1023715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15FBFCE-F8FF-7D75-3743-78D2519D5311}"/>
                    </a:ext>
                  </a:extLst>
                </p:cNvPr>
                <p:cNvSpPr/>
                <p:nvPr/>
              </p:nvSpPr>
              <p:spPr bwMode="auto">
                <a:xfrm>
                  <a:off x="5328532" y="-1116807"/>
                  <a:ext cx="496005" cy="807244"/>
                </a:xfrm>
                <a:custGeom>
                  <a:avLst/>
                  <a:gdLst>
                    <a:gd name="connsiteX0" fmla="*/ 0 w 495300"/>
                    <a:gd name="connsiteY0" fmla="*/ 802481 h 802481"/>
                    <a:gd name="connsiteX1" fmla="*/ 0 w 495300"/>
                    <a:gd name="connsiteY1" fmla="*/ 142875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216693 w 495300"/>
                    <a:gd name="connsiteY13" fmla="*/ 161925 h 802481"/>
                    <a:gd name="connsiteX14" fmla="*/ 216693 w 495300"/>
                    <a:gd name="connsiteY14" fmla="*/ 759619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216693 w 495300"/>
                    <a:gd name="connsiteY13" fmla="*/ 161925 h 802481"/>
                    <a:gd name="connsiteX14" fmla="*/ 216693 w 495300"/>
                    <a:gd name="connsiteY14" fmla="*/ 759619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64305 w 495300"/>
                    <a:gd name="connsiteY13" fmla="*/ 164306 h 802481"/>
                    <a:gd name="connsiteX14" fmla="*/ 216693 w 495300"/>
                    <a:gd name="connsiteY14" fmla="*/ 759619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90499 w 495300"/>
                    <a:gd name="connsiteY13" fmla="*/ 164306 h 802481"/>
                    <a:gd name="connsiteX14" fmla="*/ 216693 w 495300"/>
                    <a:gd name="connsiteY14" fmla="*/ 759619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90499 w 495300"/>
                    <a:gd name="connsiteY13" fmla="*/ 164306 h 802481"/>
                    <a:gd name="connsiteX14" fmla="*/ 183355 w 495300"/>
                    <a:gd name="connsiteY14" fmla="*/ 762000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0 w 495300"/>
                    <a:gd name="connsiteY2" fmla="*/ 64294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90499 w 495300"/>
                    <a:gd name="connsiteY13" fmla="*/ 164306 h 802481"/>
                    <a:gd name="connsiteX14" fmla="*/ 188117 w 495300"/>
                    <a:gd name="connsiteY14" fmla="*/ 754856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33337 w 495300"/>
                    <a:gd name="connsiteY2" fmla="*/ 59531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90499 w 495300"/>
                    <a:gd name="connsiteY13" fmla="*/ 164306 h 802481"/>
                    <a:gd name="connsiteX14" fmla="*/ 188117 w 495300"/>
                    <a:gd name="connsiteY14" fmla="*/ 754856 h 802481"/>
                    <a:gd name="connsiteX0" fmla="*/ 0 w 495300"/>
                    <a:gd name="connsiteY0" fmla="*/ 802481 h 802481"/>
                    <a:gd name="connsiteX1" fmla="*/ 0 w 495300"/>
                    <a:gd name="connsiteY1" fmla="*/ 176213 h 802481"/>
                    <a:gd name="connsiteX2" fmla="*/ 33337 w 495300"/>
                    <a:gd name="connsiteY2" fmla="*/ 59531 h 802481"/>
                    <a:gd name="connsiteX3" fmla="*/ 116681 w 495300"/>
                    <a:gd name="connsiteY3" fmla="*/ 16669 h 802481"/>
                    <a:gd name="connsiteX4" fmla="*/ 261937 w 495300"/>
                    <a:gd name="connsiteY4" fmla="*/ 16669 h 802481"/>
                    <a:gd name="connsiteX5" fmla="*/ 366712 w 495300"/>
                    <a:gd name="connsiteY5" fmla="*/ 0 h 802481"/>
                    <a:gd name="connsiteX6" fmla="*/ 490537 w 495300"/>
                    <a:gd name="connsiteY6" fmla="*/ 33338 h 802481"/>
                    <a:gd name="connsiteX7" fmla="*/ 473868 w 495300"/>
                    <a:gd name="connsiteY7" fmla="*/ 57150 h 802481"/>
                    <a:gd name="connsiteX8" fmla="*/ 495300 w 495300"/>
                    <a:gd name="connsiteY8" fmla="*/ 85725 h 802481"/>
                    <a:gd name="connsiteX9" fmla="*/ 471487 w 495300"/>
                    <a:gd name="connsiteY9" fmla="*/ 107156 h 802481"/>
                    <a:gd name="connsiteX10" fmla="*/ 483393 w 495300"/>
                    <a:gd name="connsiteY10" fmla="*/ 135731 h 802481"/>
                    <a:gd name="connsiteX11" fmla="*/ 388143 w 495300"/>
                    <a:gd name="connsiteY11" fmla="*/ 180975 h 802481"/>
                    <a:gd name="connsiteX12" fmla="*/ 304800 w 495300"/>
                    <a:gd name="connsiteY12" fmla="*/ 161925 h 802481"/>
                    <a:gd name="connsiteX13" fmla="*/ 190499 w 495300"/>
                    <a:gd name="connsiteY13" fmla="*/ 164306 h 802481"/>
                    <a:gd name="connsiteX14" fmla="*/ 188117 w 495300"/>
                    <a:gd name="connsiteY14" fmla="*/ 754856 h 802481"/>
                    <a:gd name="connsiteX0" fmla="*/ 705 w 496005"/>
                    <a:gd name="connsiteY0" fmla="*/ 802481 h 802481"/>
                    <a:gd name="connsiteX1" fmla="*/ 705 w 496005"/>
                    <a:gd name="connsiteY1" fmla="*/ 176213 h 802481"/>
                    <a:gd name="connsiteX2" fmla="*/ 34042 w 496005"/>
                    <a:gd name="connsiteY2" fmla="*/ 59531 h 802481"/>
                    <a:gd name="connsiteX3" fmla="*/ 117386 w 496005"/>
                    <a:gd name="connsiteY3" fmla="*/ 16669 h 802481"/>
                    <a:gd name="connsiteX4" fmla="*/ 262642 w 496005"/>
                    <a:gd name="connsiteY4" fmla="*/ 16669 h 802481"/>
                    <a:gd name="connsiteX5" fmla="*/ 367417 w 496005"/>
                    <a:gd name="connsiteY5" fmla="*/ 0 h 802481"/>
                    <a:gd name="connsiteX6" fmla="*/ 491242 w 496005"/>
                    <a:gd name="connsiteY6" fmla="*/ 33338 h 802481"/>
                    <a:gd name="connsiteX7" fmla="*/ 474573 w 496005"/>
                    <a:gd name="connsiteY7" fmla="*/ 57150 h 802481"/>
                    <a:gd name="connsiteX8" fmla="*/ 496005 w 496005"/>
                    <a:gd name="connsiteY8" fmla="*/ 85725 h 802481"/>
                    <a:gd name="connsiteX9" fmla="*/ 472192 w 496005"/>
                    <a:gd name="connsiteY9" fmla="*/ 107156 h 802481"/>
                    <a:gd name="connsiteX10" fmla="*/ 484098 w 496005"/>
                    <a:gd name="connsiteY10" fmla="*/ 135731 h 802481"/>
                    <a:gd name="connsiteX11" fmla="*/ 388848 w 496005"/>
                    <a:gd name="connsiteY11" fmla="*/ 180975 h 802481"/>
                    <a:gd name="connsiteX12" fmla="*/ 305505 w 496005"/>
                    <a:gd name="connsiteY12" fmla="*/ 161925 h 802481"/>
                    <a:gd name="connsiteX13" fmla="*/ 191204 w 496005"/>
                    <a:gd name="connsiteY13" fmla="*/ 164306 h 802481"/>
                    <a:gd name="connsiteX14" fmla="*/ 188822 w 496005"/>
                    <a:gd name="connsiteY14" fmla="*/ 754856 h 802481"/>
                    <a:gd name="connsiteX0" fmla="*/ 705 w 496005"/>
                    <a:gd name="connsiteY0" fmla="*/ 802481 h 802481"/>
                    <a:gd name="connsiteX1" fmla="*/ 705 w 496005"/>
                    <a:gd name="connsiteY1" fmla="*/ 176213 h 802481"/>
                    <a:gd name="connsiteX2" fmla="*/ 34042 w 496005"/>
                    <a:gd name="connsiteY2" fmla="*/ 59531 h 802481"/>
                    <a:gd name="connsiteX3" fmla="*/ 117386 w 496005"/>
                    <a:gd name="connsiteY3" fmla="*/ 16669 h 802481"/>
                    <a:gd name="connsiteX4" fmla="*/ 262642 w 496005"/>
                    <a:gd name="connsiteY4" fmla="*/ 16669 h 802481"/>
                    <a:gd name="connsiteX5" fmla="*/ 367417 w 496005"/>
                    <a:gd name="connsiteY5" fmla="*/ 0 h 802481"/>
                    <a:gd name="connsiteX6" fmla="*/ 491242 w 496005"/>
                    <a:gd name="connsiteY6" fmla="*/ 33338 h 802481"/>
                    <a:gd name="connsiteX7" fmla="*/ 474573 w 496005"/>
                    <a:gd name="connsiteY7" fmla="*/ 57150 h 802481"/>
                    <a:gd name="connsiteX8" fmla="*/ 496005 w 496005"/>
                    <a:gd name="connsiteY8" fmla="*/ 85725 h 802481"/>
                    <a:gd name="connsiteX9" fmla="*/ 472192 w 496005"/>
                    <a:gd name="connsiteY9" fmla="*/ 107156 h 802481"/>
                    <a:gd name="connsiteX10" fmla="*/ 484098 w 496005"/>
                    <a:gd name="connsiteY10" fmla="*/ 135731 h 802481"/>
                    <a:gd name="connsiteX11" fmla="*/ 388848 w 496005"/>
                    <a:gd name="connsiteY11" fmla="*/ 180975 h 802481"/>
                    <a:gd name="connsiteX12" fmla="*/ 305505 w 496005"/>
                    <a:gd name="connsiteY12" fmla="*/ 161925 h 802481"/>
                    <a:gd name="connsiteX13" fmla="*/ 191204 w 496005"/>
                    <a:gd name="connsiteY13" fmla="*/ 164306 h 802481"/>
                    <a:gd name="connsiteX14" fmla="*/ 188822 w 496005"/>
                    <a:gd name="connsiteY14" fmla="*/ 754856 h 802481"/>
                    <a:gd name="connsiteX0" fmla="*/ 705 w 496005"/>
                    <a:gd name="connsiteY0" fmla="*/ 802481 h 802481"/>
                    <a:gd name="connsiteX1" fmla="*/ 705 w 496005"/>
                    <a:gd name="connsiteY1" fmla="*/ 176213 h 802481"/>
                    <a:gd name="connsiteX2" fmla="*/ 34042 w 496005"/>
                    <a:gd name="connsiteY2" fmla="*/ 59531 h 802481"/>
                    <a:gd name="connsiteX3" fmla="*/ 117386 w 496005"/>
                    <a:gd name="connsiteY3" fmla="*/ 16669 h 802481"/>
                    <a:gd name="connsiteX4" fmla="*/ 262642 w 496005"/>
                    <a:gd name="connsiteY4" fmla="*/ 16669 h 802481"/>
                    <a:gd name="connsiteX5" fmla="*/ 367417 w 496005"/>
                    <a:gd name="connsiteY5" fmla="*/ 0 h 802481"/>
                    <a:gd name="connsiteX6" fmla="*/ 491242 w 496005"/>
                    <a:gd name="connsiteY6" fmla="*/ 33338 h 802481"/>
                    <a:gd name="connsiteX7" fmla="*/ 474573 w 496005"/>
                    <a:gd name="connsiteY7" fmla="*/ 57150 h 802481"/>
                    <a:gd name="connsiteX8" fmla="*/ 496005 w 496005"/>
                    <a:gd name="connsiteY8" fmla="*/ 85725 h 802481"/>
                    <a:gd name="connsiteX9" fmla="*/ 472192 w 496005"/>
                    <a:gd name="connsiteY9" fmla="*/ 107156 h 802481"/>
                    <a:gd name="connsiteX10" fmla="*/ 484098 w 496005"/>
                    <a:gd name="connsiteY10" fmla="*/ 135731 h 802481"/>
                    <a:gd name="connsiteX11" fmla="*/ 388848 w 496005"/>
                    <a:gd name="connsiteY11" fmla="*/ 180975 h 802481"/>
                    <a:gd name="connsiteX12" fmla="*/ 305505 w 496005"/>
                    <a:gd name="connsiteY12" fmla="*/ 161925 h 802481"/>
                    <a:gd name="connsiteX13" fmla="*/ 191204 w 496005"/>
                    <a:gd name="connsiteY13" fmla="*/ 164306 h 802481"/>
                    <a:gd name="connsiteX14" fmla="*/ 188822 w 496005"/>
                    <a:gd name="connsiteY14" fmla="*/ 754856 h 802481"/>
                    <a:gd name="connsiteX0" fmla="*/ 705 w 496005"/>
                    <a:gd name="connsiteY0" fmla="*/ 802500 h 802500"/>
                    <a:gd name="connsiteX1" fmla="*/ 705 w 496005"/>
                    <a:gd name="connsiteY1" fmla="*/ 176232 h 802500"/>
                    <a:gd name="connsiteX2" fmla="*/ 34042 w 496005"/>
                    <a:gd name="connsiteY2" fmla="*/ 59550 h 802500"/>
                    <a:gd name="connsiteX3" fmla="*/ 117386 w 496005"/>
                    <a:gd name="connsiteY3" fmla="*/ 16688 h 802500"/>
                    <a:gd name="connsiteX4" fmla="*/ 262642 w 496005"/>
                    <a:gd name="connsiteY4" fmla="*/ 16688 h 802500"/>
                    <a:gd name="connsiteX5" fmla="*/ 367417 w 496005"/>
                    <a:gd name="connsiteY5" fmla="*/ 19 h 802500"/>
                    <a:gd name="connsiteX6" fmla="*/ 491242 w 496005"/>
                    <a:gd name="connsiteY6" fmla="*/ 33357 h 802500"/>
                    <a:gd name="connsiteX7" fmla="*/ 474573 w 496005"/>
                    <a:gd name="connsiteY7" fmla="*/ 57169 h 802500"/>
                    <a:gd name="connsiteX8" fmla="*/ 496005 w 496005"/>
                    <a:gd name="connsiteY8" fmla="*/ 85744 h 802500"/>
                    <a:gd name="connsiteX9" fmla="*/ 472192 w 496005"/>
                    <a:gd name="connsiteY9" fmla="*/ 107175 h 802500"/>
                    <a:gd name="connsiteX10" fmla="*/ 484098 w 496005"/>
                    <a:gd name="connsiteY10" fmla="*/ 135750 h 802500"/>
                    <a:gd name="connsiteX11" fmla="*/ 388848 w 496005"/>
                    <a:gd name="connsiteY11" fmla="*/ 180994 h 802500"/>
                    <a:gd name="connsiteX12" fmla="*/ 305505 w 496005"/>
                    <a:gd name="connsiteY12" fmla="*/ 161944 h 802500"/>
                    <a:gd name="connsiteX13" fmla="*/ 191204 w 496005"/>
                    <a:gd name="connsiteY13" fmla="*/ 164325 h 802500"/>
                    <a:gd name="connsiteX14" fmla="*/ 188822 w 496005"/>
                    <a:gd name="connsiteY14" fmla="*/ 754875 h 802500"/>
                    <a:gd name="connsiteX0" fmla="*/ 705 w 496005"/>
                    <a:gd name="connsiteY0" fmla="*/ 807260 h 807260"/>
                    <a:gd name="connsiteX1" fmla="*/ 705 w 496005"/>
                    <a:gd name="connsiteY1" fmla="*/ 180992 h 807260"/>
                    <a:gd name="connsiteX2" fmla="*/ 34042 w 496005"/>
                    <a:gd name="connsiteY2" fmla="*/ 64310 h 807260"/>
                    <a:gd name="connsiteX3" fmla="*/ 117386 w 496005"/>
                    <a:gd name="connsiteY3" fmla="*/ 21448 h 807260"/>
                    <a:gd name="connsiteX4" fmla="*/ 262642 w 496005"/>
                    <a:gd name="connsiteY4" fmla="*/ 21448 h 807260"/>
                    <a:gd name="connsiteX5" fmla="*/ 381705 w 496005"/>
                    <a:gd name="connsiteY5" fmla="*/ 16 h 807260"/>
                    <a:gd name="connsiteX6" fmla="*/ 491242 w 496005"/>
                    <a:gd name="connsiteY6" fmla="*/ 38117 h 807260"/>
                    <a:gd name="connsiteX7" fmla="*/ 474573 w 496005"/>
                    <a:gd name="connsiteY7" fmla="*/ 61929 h 807260"/>
                    <a:gd name="connsiteX8" fmla="*/ 496005 w 496005"/>
                    <a:gd name="connsiteY8" fmla="*/ 90504 h 807260"/>
                    <a:gd name="connsiteX9" fmla="*/ 472192 w 496005"/>
                    <a:gd name="connsiteY9" fmla="*/ 111935 h 807260"/>
                    <a:gd name="connsiteX10" fmla="*/ 484098 w 496005"/>
                    <a:gd name="connsiteY10" fmla="*/ 140510 h 807260"/>
                    <a:gd name="connsiteX11" fmla="*/ 388848 w 496005"/>
                    <a:gd name="connsiteY11" fmla="*/ 185754 h 807260"/>
                    <a:gd name="connsiteX12" fmla="*/ 305505 w 496005"/>
                    <a:gd name="connsiteY12" fmla="*/ 166704 h 807260"/>
                    <a:gd name="connsiteX13" fmla="*/ 191204 w 496005"/>
                    <a:gd name="connsiteY13" fmla="*/ 169085 h 807260"/>
                    <a:gd name="connsiteX14" fmla="*/ 188822 w 496005"/>
                    <a:gd name="connsiteY14" fmla="*/ 759635 h 807260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72192 w 496005"/>
                    <a:gd name="connsiteY9" fmla="*/ 111919 h 807244"/>
                    <a:gd name="connsiteX10" fmla="*/ 484098 w 496005"/>
                    <a:gd name="connsiteY10" fmla="*/ 140494 h 807244"/>
                    <a:gd name="connsiteX11" fmla="*/ 388848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72192 w 496005"/>
                    <a:gd name="connsiteY9" fmla="*/ 111919 h 807244"/>
                    <a:gd name="connsiteX10" fmla="*/ 491242 w 496005"/>
                    <a:gd name="connsiteY10" fmla="*/ 157163 h 807244"/>
                    <a:gd name="connsiteX11" fmla="*/ 388848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72192 w 496005"/>
                    <a:gd name="connsiteY9" fmla="*/ 111919 h 807244"/>
                    <a:gd name="connsiteX10" fmla="*/ 491242 w 496005"/>
                    <a:gd name="connsiteY10" fmla="*/ 157163 h 807244"/>
                    <a:gd name="connsiteX11" fmla="*/ 403136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72192 w 496005"/>
                    <a:gd name="connsiteY9" fmla="*/ 111919 h 807244"/>
                    <a:gd name="connsiteX10" fmla="*/ 491242 w 496005"/>
                    <a:gd name="connsiteY10" fmla="*/ 157163 h 807244"/>
                    <a:gd name="connsiteX11" fmla="*/ 403136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72192 w 496005"/>
                    <a:gd name="connsiteY9" fmla="*/ 126207 h 807244"/>
                    <a:gd name="connsiteX10" fmla="*/ 491242 w 496005"/>
                    <a:gd name="connsiteY10" fmla="*/ 157163 h 807244"/>
                    <a:gd name="connsiteX11" fmla="*/ 403136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  <a:gd name="connsiteX0" fmla="*/ 705 w 496005"/>
                    <a:gd name="connsiteY0" fmla="*/ 807244 h 807244"/>
                    <a:gd name="connsiteX1" fmla="*/ 705 w 496005"/>
                    <a:gd name="connsiteY1" fmla="*/ 180976 h 807244"/>
                    <a:gd name="connsiteX2" fmla="*/ 34042 w 496005"/>
                    <a:gd name="connsiteY2" fmla="*/ 64294 h 807244"/>
                    <a:gd name="connsiteX3" fmla="*/ 117386 w 496005"/>
                    <a:gd name="connsiteY3" fmla="*/ 21432 h 807244"/>
                    <a:gd name="connsiteX4" fmla="*/ 262642 w 496005"/>
                    <a:gd name="connsiteY4" fmla="*/ 21432 h 807244"/>
                    <a:gd name="connsiteX5" fmla="*/ 381705 w 496005"/>
                    <a:gd name="connsiteY5" fmla="*/ 0 h 807244"/>
                    <a:gd name="connsiteX6" fmla="*/ 491242 w 496005"/>
                    <a:gd name="connsiteY6" fmla="*/ 21432 h 807244"/>
                    <a:gd name="connsiteX7" fmla="*/ 474573 w 496005"/>
                    <a:gd name="connsiteY7" fmla="*/ 61913 h 807244"/>
                    <a:gd name="connsiteX8" fmla="*/ 496005 w 496005"/>
                    <a:gd name="connsiteY8" fmla="*/ 90488 h 807244"/>
                    <a:gd name="connsiteX9" fmla="*/ 462667 w 496005"/>
                    <a:gd name="connsiteY9" fmla="*/ 123826 h 807244"/>
                    <a:gd name="connsiteX10" fmla="*/ 491242 w 496005"/>
                    <a:gd name="connsiteY10" fmla="*/ 157163 h 807244"/>
                    <a:gd name="connsiteX11" fmla="*/ 403136 w 496005"/>
                    <a:gd name="connsiteY11" fmla="*/ 185738 h 807244"/>
                    <a:gd name="connsiteX12" fmla="*/ 305505 w 496005"/>
                    <a:gd name="connsiteY12" fmla="*/ 166688 h 807244"/>
                    <a:gd name="connsiteX13" fmla="*/ 191204 w 496005"/>
                    <a:gd name="connsiteY13" fmla="*/ 169069 h 807244"/>
                    <a:gd name="connsiteX14" fmla="*/ 188822 w 496005"/>
                    <a:gd name="connsiteY14" fmla="*/ 759619 h 80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6005" h="807244">
                      <a:moveTo>
                        <a:pt x="705" y="807244"/>
                      </a:moveTo>
                      <a:cubicBezTo>
                        <a:pt x="705" y="598488"/>
                        <a:pt x="-882" y="222252"/>
                        <a:pt x="705" y="180976"/>
                      </a:cubicBezTo>
                      <a:cubicBezTo>
                        <a:pt x="2292" y="139700"/>
                        <a:pt x="-3264" y="95249"/>
                        <a:pt x="34042" y="64294"/>
                      </a:cubicBezTo>
                      <a:cubicBezTo>
                        <a:pt x="71348" y="33339"/>
                        <a:pt x="76111" y="23813"/>
                        <a:pt x="117386" y="21432"/>
                      </a:cubicBezTo>
                      <a:cubicBezTo>
                        <a:pt x="158661" y="19051"/>
                        <a:pt x="214223" y="21432"/>
                        <a:pt x="262642" y="21432"/>
                      </a:cubicBezTo>
                      <a:cubicBezTo>
                        <a:pt x="297567" y="15876"/>
                        <a:pt x="343605" y="0"/>
                        <a:pt x="381705" y="0"/>
                      </a:cubicBezTo>
                      <a:cubicBezTo>
                        <a:pt x="419805" y="0"/>
                        <a:pt x="449967" y="10319"/>
                        <a:pt x="491242" y="21432"/>
                      </a:cubicBezTo>
                      <a:lnTo>
                        <a:pt x="474573" y="61913"/>
                      </a:lnTo>
                      <a:lnTo>
                        <a:pt x="496005" y="90488"/>
                      </a:lnTo>
                      <a:lnTo>
                        <a:pt x="462667" y="123826"/>
                      </a:lnTo>
                      <a:lnTo>
                        <a:pt x="491242" y="157163"/>
                      </a:lnTo>
                      <a:cubicBezTo>
                        <a:pt x="459492" y="172244"/>
                        <a:pt x="441236" y="186532"/>
                        <a:pt x="403136" y="185738"/>
                      </a:cubicBezTo>
                      <a:cubicBezTo>
                        <a:pt x="365036" y="184944"/>
                        <a:pt x="333286" y="173038"/>
                        <a:pt x="305505" y="166688"/>
                      </a:cubicBezTo>
                      <a:lnTo>
                        <a:pt x="191204" y="169069"/>
                      </a:lnTo>
                      <a:cubicBezTo>
                        <a:pt x="188823" y="368300"/>
                        <a:pt x="191203" y="560388"/>
                        <a:pt x="188822" y="759619"/>
                      </a:cubicBezTo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01360C28-0275-0C28-623A-AAC1E74EA6C9}"/>
                  </a:ext>
                </a:extLst>
              </p:cNvPr>
              <p:cNvGrpSpPr/>
              <p:nvPr/>
            </p:nvGrpSpPr>
            <p:grpSpPr>
              <a:xfrm rot="16898191" flipV="1">
                <a:off x="2633535" y="-154806"/>
                <a:ext cx="1454418" cy="1429739"/>
                <a:chOff x="2443782" y="-374641"/>
                <a:chExt cx="1454418" cy="1429739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572C6CE-A0CA-ADDB-393D-EDF80CFC52DE}"/>
                    </a:ext>
                  </a:extLst>
                </p:cNvPr>
                <p:cNvSpPr/>
                <p:nvPr/>
              </p:nvSpPr>
              <p:spPr bwMode="auto">
                <a:xfrm rot="3600000">
                  <a:off x="2456121" y="-386980"/>
                  <a:ext cx="1429739" cy="1454418"/>
                </a:xfrm>
                <a:custGeom>
                  <a:avLst/>
                  <a:gdLst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522231 w 655241"/>
                    <a:gd name="connsiteY9" fmla="*/ 271557 h 666551"/>
                    <a:gd name="connsiteX10" fmla="*/ 476512 w 655241"/>
                    <a:gd name="connsiteY10" fmla="*/ 610711 h 666551"/>
                    <a:gd name="connsiteX11" fmla="*/ 477766 w 655241"/>
                    <a:gd name="connsiteY11" fmla="*/ 656776 h 666551"/>
                    <a:gd name="connsiteX12" fmla="*/ 471068 w 655241"/>
                    <a:gd name="connsiteY12" fmla="*/ 659780 h 666551"/>
                    <a:gd name="connsiteX13" fmla="*/ 424582 w 655241"/>
                    <a:gd name="connsiteY13" fmla="*/ 666551 h 666551"/>
                    <a:gd name="connsiteX14" fmla="*/ 198610 w 655241"/>
                    <a:gd name="connsiteY14" fmla="*/ 400443 h 666551"/>
                    <a:gd name="connsiteX15" fmla="*/ 196241 w 655241"/>
                    <a:gd name="connsiteY15" fmla="*/ 366494 h 666551"/>
                    <a:gd name="connsiteX16" fmla="*/ 193723 w 655241"/>
                    <a:gd name="connsiteY16" fmla="*/ 368611 h 666551"/>
                    <a:gd name="connsiteX17" fmla="*/ 0 w 655241"/>
                    <a:gd name="connsiteY17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522231 w 655241"/>
                    <a:gd name="connsiteY9" fmla="*/ 271557 h 666551"/>
                    <a:gd name="connsiteX10" fmla="*/ 476190 w 655241"/>
                    <a:gd name="connsiteY10" fmla="*/ 434825 h 666551"/>
                    <a:gd name="connsiteX11" fmla="*/ 476512 w 655241"/>
                    <a:gd name="connsiteY11" fmla="*/ 610711 h 666551"/>
                    <a:gd name="connsiteX12" fmla="*/ 477766 w 655241"/>
                    <a:gd name="connsiteY12" fmla="*/ 656776 h 666551"/>
                    <a:gd name="connsiteX13" fmla="*/ 471068 w 655241"/>
                    <a:gd name="connsiteY13" fmla="*/ 659780 h 666551"/>
                    <a:gd name="connsiteX14" fmla="*/ 424582 w 655241"/>
                    <a:gd name="connsiteY14" fmla="*/ 666551 h 666551"/>
                    <a:gd name="connsiteX15" fmla="*/ 198610 w 655241"/>
                    <a:gd name="connsiteY15" fmla="*/ 400443 h 666551"/>
                    <a:gd name="connsiteX16" fmla="*/ 196241 w 655241"/>
                    <a:gd name="connsiteY16" fmla="*/ 366494 h 666551"/>
                    <a:gd name="connsiteX17" fmla="*/ 193723 w 655241"/>
                    <a:gd name="connsiteY17" fmla="*/ 368611 h 666551"/>
                    <a:gd name="connsiteX18" fmla="*/ 0 w 655241"/>
                    <a:gd name="connsiteY18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522231 w 655241"/>
                    <a:gd name="connsiteY10" fmla="*/ 27155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90205 w 655241"/>
                    <a:gd name="connsiteY10" fmla="*/ 259367 h 666551"/>
                    <a:gd name="connsiteX11" fmla="*/ 476190 w 655241"/>
                    <a:gd name="connsiteY11" fmla="*/ 434825 h 666551"/>
                    <a:gd name="connsiteX12" fmla="*/ 476512 w 655241"/>
                    <a:gd name="connsiteY12" fmla="*/ 610711 h 666551"/>
                    <a:gd name="connsiteX13" fmla="*/ 477766 w 655241"/>
                    <a:gd name="connsiteY13" fmla="*/ 656776 h 666551"/>
                    <a:gd name="connsiteX14" fmla="*/ 471068 w 655241"/>
                    <a:gd name="connsiteY14" fmla="*/ 659780 h 666551"/>
                    <a:gd name="connsiteX15" fmla="*/ 424582 w 655241"/>
                    <a:gd name="connsiteY15" fmla="*/ 666551 h 666551"/>
                    <a:gd name="connsiteX16" fmla="*/ 198610 w 655241"/>
                    <a:gd name="connsiteY16" fmla="*/ 400443 h 666551"/>
                    <a:gd name="connsiteX17" fmla="*/ 196241 w 655241"/>
                    <a:gd name="connsiteY17" fmla="*/ 366494 h 666551"/>
                    <a:gd name="connsiteX18" fmla="*/ 193723 w 655241"/>
                    <a:gd name="connsiteY18" fmla="*/ 368611 h 666551"/>
                    <a:gd name="connsiteX19" fmla="*/ 0 w 655241"/>
                    <a:gd name="connsiteY19" fmla="*/ 33073 h 666551"/>
                    <a:gd name="connsiteX0" fmla="*/ 0 w 655241"/>
                    <a:gd name="connsiteY0" fmla="*/ 33073 h 666551"/>
                    <a:gd name="connsiteX1" fmla="*/ 235307 w 655241"/>
                    <a:gd name="connsiteY1" fmla="*/ 33839 h 666551"/>
                    <a:gd name="connsiteX2" fmla="*/ 277220 w 655241"/>
                    <a:gd name="connsiteY2" fmla="*/ 78855 h 666551"/>
                    <a:gd name="connsiteX3" fmla="*/ 295619 w 655241"/>
                    <a:gd name="connsiteY3" fmla="*/ 56921 h 666551"/>
                    <a:gd name="connsiteX4" fmla="*/ 424582 w 655241"/>
                    <a:gd name="connsiteY4" fmla="*/ 3 h 666551"/>
                    <a:gd name="connsiteX5" fmla="*/ 655241 w 655241"/>
                    <a:gd name="connsiteY5" fmla="*/ 333277 h 666551"/>
                    <a:gd name="connsiteX6" fmla="*/ 514365 w 655241"/>
                    <a:gd name="connsiteY6" fmla="*/ 640361 h 666551"/>
                    <a:gd name="connsiteX7" fmla="*/ 498734 w 655241"/>
                    <a:gd name="connsiteY7" fmla="*/ 647372 h 666551"/>
                    <a:gd name="connsiteX8" fmla="*/ 498127 w 655241"/>
                    <a:gd name="connsiteY8" fmla="*/ 610711 h 666551"/>
                    <a:gd name="connsiteX9" fmla="*/ 493388 w 655241"/>
                    <a:gd name="connsiteY9" fmla="*/ 433413 h 666551"/>
                    <a:gd name="connsiteX10" fmla="*/ 476190 w 655241"/>
                    <a:gd name="connsiteY10" fmla="*/ 434825 h 666551"/>
                    <a:gd name="connsiteX11" fmla="*/ 476512 w 655241"/>
                    <a:gd name="connsiteY11" fmla="*/ 610711 h 666551"/>
                    <a:gd name="connsiteX12" fmla="*/ 477766 w 655241"/>
                    <a:gd name="connsiteY12" fmla="*/ 656776 h 666551"/>
                    <a:gd name="connsiteX13" fmla="*/ 471068 w 655241"/>
                    <a:gd name="connsiteY13" fmla="*/ 659780 h 666551"/>
                    <a:gd name="connsiteX14" fmla="*/ 424582 w 655241"/>
                    <a:gd name="connsiteY14" fmla="*/ 666551 h 666551"/>
                    <a:gd name="connsiteX15" fmla="*/ 198610 w 655241"/>
                    <a:gd name="connsiteY15" fmla="*/ 400443 h 666551"/>
                    <a:gd name="connsiteX16" fmla="*/ 196241 w 655241"/>
                    <a:gd name="connsiteY16" fmla="*/ 366494 h 666551"/>
                    <a:gd name="connsiteX17" fmla="*/ 193723 w 655241"/>
                    <a:gd name="connsiteY17" fmla="*/ 368611 h 666551"/>
                    <a:gd name="connsiteX18" fmla="*/ 0 w 655241"/>
                    <a:gd name="connsiteY18" fmla="*/ 33073 h 66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55241" h="666551">
                      <a:moveTo>
                        <a:pt x="0" y="33073"/>
                      </a:moveTo>
                      <a:cubicBezTo>
                        <a:pt x="79186" y="-12645"/>
                        <a:pt x="171521" y="-9621"/>
                        <a:pt x="235307" y="33839"/>
                      </a:cubicBezTo>
                      <a:lnTo>
                        <a:pt x="277220" y="78855"/>
                      </a:lnTo>
                      <a:lnTo>
                        <a:pt x="295619" y="56921"/>
                      </a:lnTo>
                      <a:cubicBezTo>
                        <a:pt x="332432" y="20986"/>
                        <a:pt x="376811" y="3"/>
                        <a:pt x="424582" y="3"/>
                      </a:cubicBezTo>
                      <a:cubicBezTo>
                        <a:pt x="551971" y="3"/>
                        <a:pt x="655241" y="149215"/>
                        <a:pt x="655241" y="333277"/>
                      </a:cubicBezTo>
                      <a:cubicBezTo>
                        <a:pt x="655241" y="471324"/>
                        <a:pt x="597152" y="589767"/>
                        <a:pt x="514365" y="640361"/>
                      </a:cubicBezTo>
                      <a:lnTo>
                        <a:pt x="498734" y="647372"/>
                      </a:lnTo>
                      <a:cubicBezTo>
                        <a:pt x="498532" y="635152"/>
                        <a:pt x="498329" y="622931"/>
                        <a:pt x="498127" y="610711"/>
                      </a:cubicBezTo>
                      <a:cubicBezTo>
                        <a:pt x="498478" y="574718"/>
                        <a:pt x="497044" y="462727"/>
                        <a:pt x="493388" y="433413"/>
                      </a:cubicBezTo>
                      <a:cubicBezTo>
                        <a:pt x="489732" y="404099"/>
                        <a:pt x="479003" y="405275"/>
                        <a:pt x="476190" y="434825"/>
                      </a:cubicBezTo>
                      <a:cubicBezTo>
                        <a:pt x="453438" y="515378"/>
                        <a:pt x="477037" y="574174"/>
                        <a:pt x="476512" y="610711"/>
                      </a:cubicBezTo>
                      <a:lnTo>
                        <a:pt x="477766" y="656776"/>
                      </a:lnTo>
                      <a:lnTo>
                        <a:pt x="471068" y="659780"/>
                      </a:lnTo>
                      <a:cubicBezTo>
                        <a:pt x="456052" y="664220"/>
                        <a:pt x="440505" y="666551"/>
                        <a:pt x="424582" y="666551"/>
                      </a:cubicBezTo>
                      <a:cubicBezTo>
                        <a:pt x="313117" y="666551"/>
                        <a:pt x="220117" y="552311"/>
                        <a:pt x="198610" y="400443"/>
                      </a:cubicBezTo>
                      <a:lnTo>
                        <a:pt x="196241" y="366494"/>
                      </a:lnTo>
                      <a:lnTo>
                        <a:pt x="193723" y="368611"/>
                      </a:lnTo>
                      <a:cubicBezTo>
                        <a:pt x="174820" y="234793"/>
                        <a:pt x="106438" y="116352"/>
                        <a:pt x="0" y="33073"/>
                      </a:cubicBezTo>
                      <a:close/>
                    </a:path>
                  </a:pathLst>
                </a:cu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51767793-34F6-4FB7-B57C-A6B488B712E8}"/>
                    </a:ext>
                  </a:extLst>
                </p:cNvPr>
                <p:cNvSpPr/>
                <p:nvPr/>
              </p:nvSpPr>
              <p:spPr bwMode="auto">
                <a:xfrm rot="19800000">
                  <a:off x="2753023" y="-22817"/>
                  <a:ext cx="455751" cy="455751"/>
                </a:xfrm>
                <a:prstGeom prst="ellipse">
                  <a:avLst/>
                </a:prstGeom>
                <a:solidFill>
                  <a:srgbClr val="00CC66"/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D0926F2B-3213-5CF3-8F79-0DB3B0911A13}"/>
                  </a:ext>
                </a:extLst>
              </p:cNvPr>
              <p:cNvSpPr/>
              <p:nvPr/>
            </p:nvSpPr>
            <p:spPr bwMode="auto">
              <a:xfrm rot="19800000">
                <a:off x="3299287" y="672368"/>
                <a:ext cx="282378" cy="282378"/>
              </a:xfrm>
              <a:prstGeom prst="ellipse">
                <a:avLst/>
              </a:prstGeom>
              <a:solidFill>
                <a:srgbClr val="FFFF00"/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4A81DB2E-9CB8-CEDA-1248-DFB1B6F52067}"/>
                  </a:ext>
                </a:extLst>
              </p:cNvPr>
              <p:cNvSpPr/>
              <p:nvPr/>
            </p:nvSpPr>
            <p:spPr bwMode="auto">
              <a:xfrm rot="19800000" flipV="1">
                <a:off x="3336972" y="796754"/>
                <a:ext cx="185240" cy="45719"/>
              </a:xfrm>
              <a:prstGeom prst="ellipse">
                <a:avLst/>
              </a:prstGeom>
              <a:solidFill>
                <a:schemeClr val="tx1"/>
              </a:solidFill>
              <a:ln w="19050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0421D6C4-3A07-E63E-5445-62D86CA21BF6}"/>
                </a:ext>
              </a:extLst>
            </p:cNvPr>
            <p:cNvGrpSpPr/>
            <p:nvPr/>
          </p:nvGrpSpPr>
          <p:grpSpPr>
            <a:xfrm>
              <a:off x="3729253" y="3239466"/>
              <a:ext cx="240365" cy="204627"/>
              <a:chOff x="6708195" y="951102"/>
              <a:chExt cx="202612" cy="172486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5C9148B-7CA5-EE2B-197E-4C9F9FA4E911}"/>
                  </a:ext>
                </a:extLst>
              </p:cNvPr>
              <p:cNvSpPr/>
              <p:nvPr/>
            </p:nvSpPr>
            <p:spPr bwMode="auto">
              <a:xfrm>
                <a:off x="6762222" y="953374"/>
                <a:ext cx="90010" cy="1225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53">
                <a:extLst>
                  <a:ext uri="{FF2B5EF4-FFF2-40B4-BE49-F238E27FC236}">
                    <a16:creationId xmlns:a16="http://schemas.microsoft.com/office/drawing/2014/main" id="{234EAC6F-FB04-E6C1-D66E-C91C196C143B}"/>
                  </a:ext>
                </a:extLst>
              </p:cNvPr>
              <p:cNvSpPr/>
              <p:nvPr/>
            </p:nvSpPr>
            <p:spPr bwMode="auto">
              <a:xfrm>
                <a:off x="6708195" y="998730"/>
                <a:ext cx="95456" cy="124858"/>
              </a:xfrm>
              <a:custGeom>
                <a:avLst/>
                <a:gdLst>
                  <a:gd name="connsiteX0" fmla="*/ 0 w 90010"/>
                  <a:gd name="connsiteY0" fmla="*/ 61293 h 122586"/>
                  <a:gd name="connsiteX1" fmla="*/ 45005 w 90010"/>
                  <a:gd name="connsiteY1" fmla="*/ 0 h 122586"/>
                  <a:gd name="connsiteX2" fmla="*/ 90010 w 90010"/>
                  <a:gd name="connsiteY2" fmla="*/ 61293 h 122586"/>
                  <a:gd name="connsiteX3" fmla="*/ 45005 w 90010"/>
                  <a:gd name="connsiteY3" fmla="*/ 122586 h 122586"/>
                  <a:gd name="connsiteX4" fmla="*/ 0 w 90010"/>
                  <a:gd name="connsiteY4" fmla="*/ 61293 h 122586"/>
                  <a:gd name="connsiteX0" fmla="*/ 675 w 93022"/>
                  <a:gd name="connsiteY0" fmla="*/ 104156 h 165449"/>
                  <a:gd name="connsiteX1" fmla="*/ 76636 w 93022"/>
                  <a:gd name="connsiteY1" fmla="*/ 0 h 165449"/>
                  <a:gd name="connsiteX2" fmla="*/ 90685 w 93022"/>
                  <a:gd name="connsiteY2" fmla="*/ 104156 h 165449"/>
                  <a:gd name="connsiteX3" fmla="*/ 45680 w 93022"/>
                  <a:gd name="connsiteY3" fmla="*/ 165449 h 165449"/>
                  <a:gd name="connsiteX4" fmla="*/ 675 w 93022"/>
                  <a:gd name="connsiteY4" fmla="*/ 104156 h 1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022" h="165449">
                    <a:moveTo>
                      <a:pt x="675" y="104156"/>
                    </a:moveTo>
                    <a:cubicBezTo>
                      <a:pt x="5834" y="76581"/>
                      <a:pt x="51780" y="0"/>
                      <a:pt x="76636" y="0"/>
                    </a:cubicBezTo>
                    <a:cubicBezTo>
                      <a:pt x="101492" y="0"/>
                      <a:pt x="90685" y="70305"/>
                      <a:pt x="90685" y="104156"/>
                    </a:cubicBezTo>
                    <a:cubicBezTo>
                      <a:pt x="90685" y="138007"/>
                      <a:pt x="70536" y="165449"/>
                      <a:pt x="45680" y="165449"/>
                    </a:cubicBezTo>
                    <a:cubicBezTo>
                      <a:pt x="20824" y="165449"/>
                      <a:pt x="-4484" y="131731"/>
                      <a:pt x="675" y="10415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楕円 53">
                <a:extLst>
                  <a:ext uri="{FF2B5EF4-FFF2-40B4-BE49-F238E27FC236}">
                    <a16:creationId xmlns:a16="http://schemas.microsoft.com/office/drawing/2014/main" id="{5676C778-86F4-56E1-87B7-9884FE719544}"/>
                  </a:ext>
                </a:extLst>
              </p:cNvPr>
              <p:cNvSpPr/>
              <p:nvPr/>
            </p:nvSpPr>
            <p:spPr bwMode="auto">
              <a:xfrm flipH="1">
                <a:off x="6815351" y="998730"/>
                <a:ext cx="95456" cy="124858"/>
              </a:xfrm>
              <a:custGeom>
                <a:avLst/>
                <a:gdLst>
                  <a:gd name="connsiteX0" fmla="*/ 0 w 90010"/>
                  <a:gd name="connsiteY0" fmla="*/ 61293 h 122586"/>
                  <a:gd name="connsiteX1" fmla="*/ 45005 w 90010"/>
                  <a:gd name="connsiteY1" fmla="*/ 0 h 122586"/>
                  <a:gd name="connsiteX2" fmla="*/ 90010 w 90010"/>
                  <a:gd name="connsiteY2" fmla="*/ 61293 h 122586"/>
                  <a:gd name="connsiteX3" fmla="*/ 45005 w 90010"/>
                  <a:gd name="connsiteY3" fmla="*/ 122586 h 122586"/>
                  <a:gd name="connsiteX4" fmla="*/ 0 w 90010"/>
                  <a:gd name="connsiteY4" fmla="*/ 61293 h 122586"/>
                  <a:gd name="connsiteX0" fmla="*/ 675 w 93022"/>
                  <a:gd name="connsiteY0" fmla="*/ 104156 h 165449"/>
                  <a:gd name="connsiteX1" fmla="*/ 76636 w 93022"/>
                  <a:gd name="connsiteY1" fmla="*/ 0 h 165449"/>
                  <a:gd name="connsiteX2" fmla="*/ 90685 w 93022"/>
                  <a:gd name="connsiteY2" fmla="*/ 104156 h 165449"/>
                  <a:gd name="connsiteX3" fmla="*/ 45680 w 93022"/>
                  <a:gd name="connsiteY3" fmla="*/ 165449 h 165449"/>
                  <a:gd name="connsiteX4" fmla="*/ 675 w 93022"/>
                  <a:gd name="connsiteY4" fmla="*/ 104156 h 1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022" h="165449">
                    <a:moveTo>
                      <a:pt x="675" y="104156"/>
                    </a:moveTo>
                    <a:cubicBezTo>
                      <a:pt x="5834" y="76581"/>
                      <a:pt x="51780" y="0"/>
                      <a:pt x="76636" y="0"/>
                    </a:cubicBezTo>
                    <a:cubicBezTo>
                      <a:pt x="101492" y="0"/>
                      <a:pt x="90685" y="70305"/>
                      <a:pt x="90685" y="104156"/>
                    </a:cubicBezTo>
                    <a:cubicBezTo>
                      <a:pt x="90685" y="138007"/>
                      <a:pt x="70536" y="165449"/>
                      <a:pt x="45680" y="165449"/>
                    </a:cubicBezTo>
                    <a:cubicBezTo>
                      <a:pt x="20824" y="165449"/>
                      <a:pt x="-4484" y="131731"/>
                      <a:pt x="675" y="10415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E1FA303C-AA2A-F95E-EFC2-D4E978F0A378}"/>
                  </a:ext>
                </a:extLst>
              </p:cNvPr>
              <p:cNvGrpSpPr/>
              <p:nvPr/>
            </p:nvGrpSpPr>
            <p:grpSpPr>
              <a:xfrm>
                <a:off x="6773599" y="951102"/>
                <a:ext cx="67255" cy="29891"/>
                <a:chOff x="6759841" y="941467"/>
                <a:chExt cx="102869" cy="45719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F853EEC8-67B1-84C4-B276-D4DCEDFC3C5D}"/>
                    </a:ext>
                  </a:extLst>
                </p:cNvPr>
                <p:cNvSpPr/>
                <p:nvPr/>
              </p:nvSpPr>
              <p:spPr bwMode="auto">
                <a:xfrm>
                  <a:off x="6759841" y="941467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F82AF01B-CD2C-D1C5-835E-B2F498ADBDCB}"/>
                    </a:ext>
                  </a:extLst>
                </p:cNvPr>
                <p:cNvSpPr/>
                <p:nvPr/>
              </p:nvSpPr>
              <p:spPr bwMode="auto">
                <a:xfrm>
                  <a:off x="6816991" y="941467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3722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198184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pptxo30_イグアナのイラスト</dc:title>
  <dc:subject>pptxo30_イグアナのイラスト</dc:subject>
  <dc:creator>でじけろお</dc:creator>
  <cp:revision>1</cp:revision>
  <dcterms:created xsi:type="dcterms:W3CDTF">2018-05-20T00:31:01Z</dcterms:created>
  <dcterms:modified xsi:type="dcterms:W3CDTF">2025-11-24T10:13:39Z</dcterms:modified>
  <cp:version>1</cp:version>
</cp:coreProperties>
</file>