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1059" r:id="rId2"/>
    <p:sldId id="1060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FFCC00"/>
    <a:srgbClr val="FFFFFF"/>
    <a:srgbClr val="800000"/>
    <a:srgbClr val="FF33CC"/>
    <a:srgbClr val="FF7C80"/>
    <a:srgbClr val="00FF00"/>
    <a:srgbClr val="262626"/>
    <a:srgbClr val="0080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83" autoAdjust="0"/>
    <p:restoredTop sz="93713" autoAdjust="0"/>
  </p:normalViewPr>
  <p:slideViewPr>
    <p:cSldViewPr snapToGrid="0">
      <p:cViewPr>
        <p:scale>
          <a:sx n="60" d="100"/>
          <a:sy n="60" d="100"/>
        </p:scale>
        <p:origin x="552" y="4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2025/10/10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11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4CC9C1EB-2A87-702F-C41E-BA3CC2D56A9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EF5EB61B-5FA6-A34A-464B-063DEC7136F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23E8667C-CC03-07AD-B4ED-4839810A974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7704491C-5F88-33A2-2244-288EAD903D8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F0217352-8354-63A5-9A6B-009F965C74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E4A92EBA-B6B8-CC81-5A46-E15306A421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21">
            <a:extLst>
              <a:ext uri="{FF2B5EF4-FFF2-40B4-BE49-F238E27FC236}">
                <a16:creationId xmlns:a16="http://schemas.microsoft.com/office/drawing/2014/main" id="{1E6889D9-D617-A0A4-5328-E7A848DF987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22">
            <a:extLst>
              <a:ext uri="{FF2B5EF4-FFF2-40B4-BE49-F238E27FC236}">
                <a16:creationId xmlns:a16="http://schemas.microsoft.com/office/drawing/2014/main" id="{D54BA6D6-622E-1BD3-1A4A-81CC0E228E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F4B73D75-25C5-74EB-7871-F915DD5CB9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7E9A3186-7530-E089-2B87-3CC79DE9B8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ADD59BE3-2BD1-C0AA-2BB7-E50E50F2F1C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2">
            <a:extLst>
              <a:ext uri="{FF2B5EF4-FFF2-40B4-BE49-F238E27FC236}">
                <a16:creationId xmlns:a16="http://schemas.microsoft.com/office/drawing/2014/main" id="{732E3584-0D34-2E4E-4830-3034DCD891B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1176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digipot.net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3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5" r:id="rId3"/>
    <p:sldLayoutId id="2147483663" r:id="rId4"/>
    <p:sldLayoutId id="2147483696" r:id="rId5"/>
    <p:sldLayoutId id="2147483664" r:id="rId6"/>
    <p:sldLayoutId id="2147483668" r:id="rId7"/>
    <p:sldLayoutId id="2147483682" r:id="rId8"/>
    <p:sldLayoutId id="2147483681" r:id="rId9"/>
    <p:sldLayoutId id="2147483695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43712D-55C3-FE3A-02E7-7933E33C90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8BFD6BEF-2EA6-10E9-FEA3-BB68C63FF618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ヒクイドリのイラスト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42" name="グループ化 141">
            <a:extLst>
              <a:ext uri="{FF2B5EF4-FFF2-40B4-BE49-F238E27FC236}">
                <a16:creationId xmlns:a16="http://schemas.microsoft.com/office/drawing/2014/main" id="{88C5AA06-A617-88E8-0D19-2700FF1F4E3C}"/>
              </a:ext>
            </a:extLst>
          </p:cNvPr>
          <p:cNvGrpSpPr/>
          <p:nvPr/>
        </p:nvGrpSpPr>
        <p:grpSpPr>
          <a:xfrm>
            <a:off x="6856095" y="3764630"/>
            <a:ext cx="1958721" cy="2654997"/>
            <a:chOff x="2857500" y="12700"/>
            <a:chExt cx="2174875" cy="2947988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708EFA76-1119-62DE-8CF7-5F62A42439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7800" y="2214563"/>
              <a:ext cx="711200" cy="546100"/>
            </a:xfrm>
            <a:custGeom>
              <a:avLst/>
              <a:gdLst>
                <a:gd name="T0" fmla="*/ 0 w 896"/>
                <a:gd name="T1" fmla="*/ 89 h 687"/>
                <a:gd name="T2" fmla="*/ 184 w 896"/>
                <a:gd name="T3" fmla="*/ 221 h 687"/>
                <a:gd name="T4" fmla="*/ 247 w 896"/>
                <a:gd name="T5" fmla="*/ 241 h 687"/>
                <a:gd name="T6" fmla="*/ 388 w 896"/>
                <a:gd name="T7" fmla="*/ 393 h 687"/>
                <a:gd name="T8" fmla="*/ 474 w 896"/>
                <a:gd name="T9" fmla="*/ 536 h 687"/>
                <a:gd name="T10" fmla="*/ 580 w 896"/>
                <a:gd name="T11" fmla="*/ 559 h 687"/>
                <a:gd name="T12" fmla="*/ 686 w 896"/>
                <a:gd name="T13" fmla="*/ 657 h 687"/>
                <a:gd name="T14" fmla="*/ 772 w 896"/>
                <a:gd name="T15" fmla="*/ 687 h 687"/>
                <a:gd name="T16" fmla="*/ 850 w 896"/>
                <a:gd name="T17" fmla="*/ 671 h 687"/>
                <a:gd name="T18" fmla="*/ 766 w 896"/>
                <a:gd name="T19" fmla="*/ 651 h 687"/>
                <a:gd name="T20" fmla="*/ 666 w 896"/>
                <a:gd name="T21" fmla="*/ 551 h 687"/>
                <a:gd name="T22" fmla="*/ 784 w 896"/>
                <a:gd name="T23" fmla="*/ 577 h 687"/>
                <a:gd name="T24" fmla="*/ 896 w 896"/>
                <a:gd name="T25" fmla="*/ 533 h 687"/>
                <a:gd name="T26" fmla="*/ 795 w 896"/>
                <a:gd name="T27" fmla="*/ 528 h 687"/>
                <a:gd name="T28" fmla="*/ 735 w 896"/>
                <a:gd name="T29" fmla="*/ 496 h 687"/>
                <a:gd name="T30" fmla="*/ 617 w 896"/>
                <a:gd name="T31" fmla="*/ 465 h 687"/>
                <a:gd name="T32" fmla="*/ 700 w 896"/>
                <a:gd name="T33" fmla="*/ 436 h 687"/>
                <a:gd name="T34" fmla="*/ 726 w 896"/>
                <a:gd name="T35" fmla="*/ 381 h 687"/>
                <a:gd name="T36" fmla="*/ 652 w 896"/>
                <a:gd name="T37" fmla="*/ 416 h 687"/>
                <a:gd name="T38" fmla="*/ 500 w 896"/>
                <a:gd name="T39" fmla="*/ 396 h 687"/>
                <a:gd name="T40" fmla="*/ 303 w 896"/>
                <a:gd name="T41" fmla="*/ 195 h 687"/>
                <a:gd name="T42" fmla="*/ 250 w 896"/>
                <a:gd name="T43" fmla="*/ 83 h 687"/>
                <a:gd name="T44" fmla="*/ 59 w 896"/>
                <a:gd name="T45" fmla="*/ 0 h 687"/>
                <a:gd name="T46" fmla="*/ 0 w 896"/>
                <a:gd name="T47" fmla="*/ 89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96" h="687">
                  <a:moveTo>
                    <a:pt x="0" y="89"/>
                  </a:moveTo>
                  <a:lnTo>
                    <a:pt x="184" y="221"/>
                  </a:lnTo>
                  <a:lnTo>
                    <a:pt x="247" y="241"/>
                  </a:lnTo>
                  <a:lnTo>
                    <a:pt x="388" y="393"/>
                  </a:lnTo>
                  <a:lnTo>
                    <a:pt x="474" y="536"/>
                  </a:lnTo>
                  <a:lnTo>
                    <a:pt x="580" y="559"/>
                  </a:lnTo>
                  <a:lnTo>
                    <a:pt x="686" y="657"/>
                  </a:lnTo>
                  <a:lnTo>
                    <a:pt x="772" y="687"/>
                  </a:lnTo>
                  <a:lnTo>
                    <a:pt x="850" y="671"/>
                  </a:lnTo>
                  <a:lnTo>
                    <a:pt x="766" y="651"/>
                  </a:lnTo>
                  <a:lnTo>
                    <a:pt x="666" y="551"/>
                  </a:lnTo>
                  <a:lnTo>
                    <a:pt x="784" y="577"/>
                  </a:lnTo>
                  <a:lnTo>
                    <a:pt x="896" y="533"/>
                  </a:lnTo>
                  <a:lnTo>
                    <a:pt x="795" y="528"/>
                  </a:lnTo>
                  <a:lnTo>
                    <a:pt x="735" y="496"/>
                  </a:lnTo>
                  <a:lnTo>
                    <a:pt x="617" y="465"/>
                  </a:lnTo>
                  <a:lnTo>
                    <a:pt x="700" y="436"/>
                  </a:lnTo>
                  <a:lnTo>
                    <a:pt x="726" y="381"/>
                  </a:lnTo>
                  <a:lnTo>
                    <a:pt x="652" y="416"/>
                  </a:lnTo>
                  <a:lnTo>
                    <a:pt x="500" y="396"/>
                  </a:lnTo>
                  <a:lnTo>
                    <a:pt x="303" y="195"/>
                  </a:lnTo>
                  <a:lnTo>
                    <a:pt x="250" y="83"/>
                  </a:lnTo>
                  <a:lnTo>
                    <a:pt x="59" y="0"/>
                  </a:lnTo>
                  <a:lnTo>
                    <a:pt x="0" y="89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94251471-9981-5D4A-3B26-24D134672B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500" y="12700"/>
              <a:ext cx="2174875" cy="2409825"/>
            </a:xfrm>
            <a:custGeom>
              <a:avLst/>
              <a:gdLst>
                <a:gd name="T0" fmla="*/ 336 w 2740"/>
                <a:gd name="T1" fmla="*/ 592 h 3037"/>
                <a:gd name="T2" fmla="*/ 207 w 2740"/>
                <a:gd name="T3" fmla="*/ 627 h 3037"/>
                <a:gd name="T4" fmla="*/ 290 w 2740"/>
                <a:gd name="T5" fmla="*/ 1000 h 3037"/>
                <a:gd name="T6" fmla="*/ 313 w 2740"/>
                <a:gd name="T7" fmla="*/ 1658 h 3037"/>
                <a:gd name="T8" fmla="*/ 416 w 2740"/>
                <a:gd name="T9" fmla="*/ 2060 h 3037"/>
                <a:gd name="T10" fmla="*/ 502 w 2740"/>
                <a:gd name="T11" fmla="*/ 2175 h 3037"/>
                <a:gd name="T12" fmla="*/ 657 w 2740"/>
                <a:gd name="T13" fmla="*/ 2483 h 3037"/>
                <a:gd name="T14" fmla="*/ 878 w 2740"/>
                <a:gd name="T15" fmla="*/ 2747 h 3037"/>
                <a:gd name="T16" fmla="*/ 1197 w 2740"/>
                <a:gd name="T17" fmla="*/ 2979 h 3037"/>
                <a:gd name="T18" fmla="*/ 1260 w 2740"/>
                <a:gd name="T19" fmla="*/ 2931 h 3037"/>
                <a:gd name="T20" fmla="*/ 1363 w 2740"/>
                <a:gd name="T21" fmla="*/ 2870 h 3037"/>
                <a:gd name="T22" fmla="*/ 1511 w 2740"/>
                <a:gd name="T23" fmla="*/ 2867 h 3037"/>
                <a:gd name="T24" fmla="*/ 1527 w 2740"/>
                <a:gd name="T25" fmla="*/ 2738 h 3037"/>
                <a:gd name="T26" fmla="*/ 1744 w 2740"/>
                <a:gd name="T27" fmla="*/ 2756 h 3037"/>
                <a:gd name="T28" fmla="*/ 2028 w 2740"/>
                <a:gd name="T29" fmla="*/ 2942 h 3037"/>
                <a:gd name="T30" fmla="*/ 2217 w 2740"/>
                <a:gd name="T31" fmla="*/ 3037 h 3037"/>
                <a:gd name="T32" fmla="*/ 2283 w 2740"/>
                <a:gd name="T33" fmla="*/ 2959 h 3037"/>
                <a:gd name="T34" fmla="*/ 2203 w 2740"/>
                <a:gd name="T35" fmla="*/ 2711 h 3037"/>
                <a:gd name="T36" fmla="*/ 1781 w 2740"/>
                <a:gd name="T37" fmla="*/ 2476 h 3037"/>
                <a:gd name="T38" fmla="*/ 1744 w 2740"/>
                <a:gd name="T39" fmla="*/ 2373 h 3037"/>
                <a:gd name="T40" fmla="*/ 1629 w 2740"/>
                <a:gd name="T41" fmla="*/ 2172 h 3037"/>
                <a:gd name="T42" fmla="*/ 1775 w 2740"/>
                <a:gd name="T43" fmla="*/ 2060 h 3037"/>
                <a:gd name="T44" fmla="*/ 1933 w 2740"/>
                <a:gd name="T45" fmla="*/ 2034 h 3037"/>
                <a:gd name="T46" fmla="*/ 2042 w 2740"/>
                <a:gd name="T47" fmla="*/ 1977 h 3037"/>
                <a:gd name="T48" fmla="*/ 2128 w 2740"/>
                <a:gd name="T49" fmla="*/ 1845 h 3037"/>
                <a:gd name="T50" fmla="*/ 2206 w 2740"/>
                <a:gd name="T51" fmla="*/ 1799 h 3037"/>
                <a:gd name="T52" fmla="*/ 2252 w 2740"/>
                <a:gd name="T53" fmla="*/ 1618 h 3037"/>
                <a:gd name="T54" fmla="*/ 2323 w 2740"/>
                <a:gd name="T55" fmla="*/ 1549 h 3037"/>
                <a:gd name="T56" fmla="*/ 2321 w 2740"/>
                <a:gd name="T57" fmla="*/ 1420 h 3037"/>
                <a:gd name="T58" fmla="*/ 2390 w 2740"/>
                <a:gd name="T59" fmla="*/ 1347 h 3037"/>
                <a:gd name="T60" fmla="*/ 2367 w 2740"/>
                <a:gd name="T61" fmla="*/ 1228 h 3037"/>
                <a:gd name="T62" fmla="*/ 2384 w 2740"/>
                <a:gd name="T63" fmla="*/ 1120 h 3037"/>
                <a:gd name="T64" fmla="*/ 2410 w 2740"/>
                <a:gd name="T65" fmla="*/ 1000 h 3037"/>
                <a:gd name="T66" fmla="*/ 2401 w 2740"/>
                <a:gd name="T67" fmla="*/ 871 h 3037"/>
                <a:gd name="T68" fmla="*/ 2309 w 2740"/>
                <a:gd name="T69" fmla="*/ 765 h 3037"/>
                <a:gd name="T70" fmla="*/ 2189 w 2740"/>
                <a:gd name="T71" fmla="*/ 681 h 3037"/>
                <a:gd name="T72" fmla="*/ 2105 w 2740"/>
                <a:gd name="T73" fmla="*/ 572 h 3037"/>
                <a:gd name="T74" fmla="*/ 1867 w 2740"/>
                <a:gd name="T75" fmla="*/ 653 h 3037"/>
                <a:gd name="T76" fmla="*/ 1919 w 2740"/>
                <a:gd name="T77" fmla="*/ 285 h 3037"/>
                <a:gd name="T78" fmla="*/ 1679 w 2740"/>
                <a:gd name="T79" fmla="*/ 650 h 3037"/>
                <a:gd name="T80" fmla="*/ 1178 w 2740"/>
                <a:gd name="T81" fmla="*/ 1523 h 3037"/>
                <a:gd name="T82" fmla="*/ 554 w 2740"/>
                <a:gd name="T83" fmla="*/ 1499 h 3037"/>
                <a:gd name="T84" fmla="*/ 603 w 2740"/>
                <a:gd name="T85" fmla="*/ 1034 h 3037"/>
                <a:gd name="T86" fmla="*/ 511 w 2740"/>
                <a:gd name="T87" fmla="*/ 716 h 3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740" h="3037">
                  <a:moveTo>
                    <a:pt x="511" y="716"/>
                  </a:moveTo>
                  <a:lnTo>
                    <a:pt x="416" y="678"/>
                  </a:lnTo>
                  <a:lnTo>
                    <a:pt x="336" y="592"/>
                  </a:lnTo>
                  <a:lnTo>
                    <a:pt x="229" y="492"/>
                  </a:lnTo>
                  <a:lnTo>
                    <a:pt x="74" y="452"/>
                  </a:lnTo>
                  <a:lnTo>
                    <a:pt x="207" y="627"/>
                  </a:lnTo>
                  <a:lnTo>
                    <a:pt x="273" y="796"/>
                  </a:lnTo>
                  <a:lnTo>
                    <a:pt x="0" y="699"/>
                  </a:lnTo>
                  <a:lnTo>
                    <a:pt x="290" y="1000"/>
                  </a:lnTo>
                  <a:lnTo>
                    <a:pt x="353" y="1159"/>
                  </a:lnTo>
                  <a:lnTo>
                    <a:pt x="336" y="1377"/>
                  </a:lnTo>
                  <a:lnTo>
                    <a:pt x="313" y="1658"/>
                  </a:lnTo>
                  <a:lnTo>
                    <a:pt x="327" y="1902"/>
                  </a:lnTo>
                  <a:lnTo>
                    <a:pt x="356" y="1873"/>
                  </a:lnTo>
                  <a:lnTo>
                    <a:pt x="416" y="2060"/>
                  </a:lnTo>
                  <a:lnTo>
                    <a:pt x="433" y="2031"/>
                  </a:lnTo>
                  <a:lnTo>
                    <a:pt x="479" y="2212"/>
                  </a:lnTo>
                  <a:lnTo>
                    <a:pt x="502" y="2175"/>
                  </a:lnTo>
                  <a:lnTo>
                    <a:pt x="554" y="2370"/>
                  </a:lnTo>
                  <a:lnTo>
                    <a:pt x="585" y="2327"/>
                  </a:lnTo>
                  <a:lnTo>
                    <a:pt x="657" y="2483"/>
                  </a:lnTo>
                  <a:lnTo>
                    <a:pt x="692" y="2453"/>
                  </a:lnTo>
                  <a:lnTo>
                    <a:pt x="801" y="2565"/>
                  </a:lnTo>
                  <a:lnTo>
                    <a:pt x="878" y="2747"/>
                  </a:lnTo>
                  <a:lnTo>
                    <a:pt x="892" y="2711"/>
                  </a:lnTo>
                  <a:lnTo>
                    <a:pt x="1013" y="2882"/>
                  </a:lnTo>
                  <a:lnTo>
                    <a:pt x="1197" y="2979"/>
                  </a:lnTo>
                  <a:lnTo>
                    <a:pt x="1198" y="2942"/>
                  </a:lnTo>
                  <a:lnTo>
                    <a:pt x="1266" y="2977"/>
                  </a:lnTo>
                  <a:lnTo>
                    <a:pt x="1260" y="2931"/>
                  </a:lnTo>
                  <a:lnTo>
                    <a:pt x="1286" y="2933"/>
                  </a:lnTo>
                  <a:lnTo>
                    <a:pt x="1260" y="2764"/>
                  </a:lnTo>
                  <a:lnTo>
                    <a:pt x="1363" y="2870"/>
                  </a:lnTo>
                  <a:lnTo>
                    <a:pt x="1488" y="2902"/>
                  </a:lnTo>
                  <a:lnTo>
                    <a:pt x="1485" y="2867"/>
                  </a:lnTo>
                  <a:lnTo>
                    <a:pt x="1511" y="2867"/>
                  </a:lnTo>
                  <a:lnTo>
                    <a:pt x="1507" y="2843"/>
                  </a:lnTo>
                  <a:lnTo>
                    <a:pt x="1563" y="2850"/>
                  </a:lnTo>
                  <a:lnTo>
                    <a:pt x="1527" y="2738"/>
                  </a:lnTo>
                  <a:lnTo>
                    <a:pt x="1573" y="2770"/>
                  </a:lnTo>
                  <a:lnTo>
                    <a:pt x="1573" y="2711"/>
                  </a:lnTo>
                  <a:lnTo>
                    <a:pt x="1744" y="2756"/>
                  </a:lnTo>
                  <a:lnTo>
                    <a:pt x="1884" y="2919"/>
                  </a:lnTo>
                  <a:lnTo>
                    <a:pt x="2034" y="2994"/>
                  </a:lnTo>
                  <a:lnTo>
                    <a:pt x="2028" y="2942"/>
                  </a:lnTo>
                  <a:lnTo>
                    <a:pt x="2123" y="3022"/>
                  </a:lnTo>
                  <a:lnTo>
                    <a:pt x="2114" y="2979"/>
                  </a:lnTo>
                  <a:lnTo>
                    <a:pt x="2217" y="3037"/>
                  </a:lnTo>
                  <a:lnTo>
                    <a:pt x="2203" y="2971"/>
                  </a:lnTo>
                  <a:lnTo>
                    <a:pt x="2309" y="3034"/>
                  </a:lnTo>
                  <a:lnTo>
                    <a:pt x="2283" y="2959"/>
                  </a:lnTo>
                  <a:lnTo>
                    <a:pt x="2229" y="2890"/>
                  </a:lnTo>
                  <a:lnTo>
                    <a:pt x="2395" y="2965"/>
                  </a:lnTo>
                  <a:lnTo>
                    <a:pt x="2203" y="2711"/>
                  </a:lnTo>
                  <a:lnTo>
                    <a:pt x="1879" y="2585"/>
                  </a:lnTo>
                  <a:lnTo>
                    <a:pt x="1948" y="2572"/>
                  </a:lnTo>
                  <a:lnTo>
                    <a:pt x="1781" y="2476"/>
                  </a:lnTo>
                  <a:lnTo>
                    <a:pt x="1827" y="2463"/>
                  </a:lnTo>
                  <a:lnTo>
                    <a:pt x="1695" y="2384"/>
                  </a:lnTo>
                  <a:lnTo>
                    <a:pt x="1744" y="2373"/>
                  </a:lnTo>
                  <a:lnTo>
                    <a:pt x="1415" y="2132"/>
                  </a:lnTo>
                  <a:lnTo>
                    <a:pt x="1534" y="2146"/>
                  </a:lnTo>
                  <a:lnTo>
                    <a:pt x="1629" y="2172"/>
                  </a:lnTo>
                  <a:lnTo>
                    <a:pt x="1672" y="2114"/>
                  </a:lnTo>
                  <a:lnTo>
                    <a:pt x="1741" y="2152"/>
                  </a:lnTo>
                  <a:lnTo>
                    <a:pt x="1775" y="2060"/>
                  </a:lnTo>
                  <a:lnTo>
                    <a:pt x="1850" y="2086"/>
                  </a:lnTo>
                  <a:lnTo>
                    <a:pt x="1870" y="2023"/>
                  </a:lnTo>
                  <a:lnTo>
                    <a:pt x="1933" y="2034"/>
                  </a:lnTo>
                  <a:lnTo>
                    <a:pt x="1953" y="2003"/>
                  </a:lnTo>
                  <a:lnTo>
                    <a:pt x="1953" y="1939"/>
                  </a:lnTo>
                  <a:lnTo>
                    <a:pt x="2042" y="1977"/>
                  </a:lnTo>
                  <a:lnTo>
                    <a:pt x="2059" y="1876"/>
                  </a:lnTo>
                  <a:lnTo>
                    <a:pt x="2125" y="1876"/>
                  </a:lnTo>
                  <a:lnTo>
                    <a:pt x="2128" y="1845"/>
                  </a:lnTo>
                  <a:lnTo>
                    <a:pt x="2177" y="1830"/>
                  </a:lnTo>
                  <a:lnTo>
                    <a:pt x="2177" y="1807"/>
                  </a:lnTo>
                  <a:lnTo>
                    <a:pt x="2206" y="1799"/>
                  </a:lnTo>
                  <a:lnTo>
                    <a:pt x="2200" y="1718"/>
                  </a:lnTo>
                  <a:lnTo>
                    <a:pt x="2240" y="1701"/>
                  </a:lnTo>
                  <a:lnTo>
                    <a:pt x="2252" y="1618"/>
                  </a:lnTo>
                  <a:lnTo>
                    <a:pt x="2321" y="1609"/>
                  </a:lnTo>
                  <a:lnTo>
                    <a:pt x="2298" y="1569"/>
                  </a:lnTo>
                  <a:lnTo>
                    <a:pt x="2323" y="1549"/>
                  </a:lnTo>
                  <a:lnTo>
                    <a:pt x="2283" y="1483"/>
                  </a:lnTo>
                  <a:lnTo>
                    <a:pt x="2344" y="1466"/>
                  </a:lnTo>
                  <a:lnTo>
                    <a:pt x="2321" y="1420"/>
                  </a:lnTo>
                  <a:lnTo>
                    <a:pt x="2372" y="1390"/>
                  </a:lnTo>
                  <a:lnTo>
                    <a:pt x="2358" y="1363"/>
                  </a:lnTo>
                  <a:lnTo>
                    <a:pt x="2390" y="1347"/>
                  </a:lnTo>
                  <a:lnTo>
                    <a:pt x="2349" y="1298"/>
                  </a:lnTo>
                  <a:lnTo>
                    <a:pt x="2410" y="1271"/>
                  </a:lnTo>
                  <a:lnTo>
                    <a:pt x="2367" y="1228"/>
                  </a:lnTo>
                  <a:lnTo>
                    <a:pt x="2447" y="1215"/>
                  </a:lnTo>
                  <a:lnTo>
                    <a:pt x="2510" y="1178"/>
                  </a:lnTo>
                  <a:lnTo>
                    <a:pt x="2384" y="1120"/>
                  </a:lnTo>
                  <a:lnTo>
                    <a:pt x="2550" y="1080"/>
                  </a:lnTo>
                  <a:lnTo>
                    <a:pt x="2642" y="1010"/>
                  </a:lnTo>
                  <a:lnTo>
                    <a:pt x="2410" y="1000"/>
                  </a:lnTo>
                  <a:lnTo>
                    <a:pt x="2625" y="917"/>
                  </a:lnTo>
                  <a:lnTo>
                    <a:pt x="2714" y="842"/>
                  </a:lnTo>
                  <a:lnTo>
                    <a:pt x="2401" y="871"/>
                  </a:lnTo>
                  <a:lnTo>
                    <a:pt x="2562" y="776"/>
                  </a:lnTo>
                  <a:lnTo>
                    <a:pt x="2740" y="601"/>
                  </a:lnTo>
                  <a:lnTo>
                    <a:pt x="2309" y="765"/>
                  </a:lnTo>
                  <a:lnTo>
                    <a:pt x="2547" y="569"/>
                  </a:lnTo>
                  <a:lnTo>
                    <a:pt x="2705" y="320"/>
                  </a:lnTo>
                  <a:lnTo>
                    <a:pt x="2189" y="681"/>
                  </a:lnTo>
                  <a:lnTo>
                    <a:pt x="2453" y="397"/>
                  </a:lnTo>
                  <a:lnTo>
                    <a:pt x="2550" y="159"/>
                  </a:lnTo>
                  <a:lnTo>
                    <a:pt x="2105" y="572"/>
                  </a:lnTo>
                  <a:lnTo>
                    <a:pt x="2266" y="281"/>
                  </a:lnTo>
                  <a:lnTo>
                    <a:pt x="2349" y="0"/>
                  </a:lnTo>
                  <a:lnTo>
                    <a:pt x="1867" y="653"/>
                  </a:lnTo>
                  <a:lnTo>
                    <a:pt x="2034" y="285"/>
                  </a:lnTo>
                  <a:lnTo>
                    <a:pt x="2074" y="122"/>
                  </a:lnTo>
                  <a:lnTo>
                    <a:pt x="1919" y="285"/>
                  </a:lnTo>
                  <a:lnTo>
                    <a:pt x="1741" y="721"/>
                  </a:lnTo>
                  <a:lnTo>
                    <a:pt x="1807" y="300"/>
                  </a:lnTo>
                  <a:lnTo>
                    <a:pt x="1679" y="650"/>
                  </a:lnTo>
                  <a:lnTo>
                    <a:pt x="1643" y="541"/>
                  </a:lnTo>
                  <a:lnTo>
                    <a:pt x="1534" y="948"/>
                  </a:lnTo>
                  <a:lnTo>
                    <a:pt x="1178" y="1523"/>
                  </a:lnTo>
                  <a:lnTo>
                    <a:pt x="967" y="1678"/>
                  </a:lnTo>
                  <a:lnTo>
                    <a:pt x="669" y="1638"/>
                  </a:lnTo>
                  <a:lnTo>
                    <a:pt x="554" y="1499"/>
                  </a:lnTo>
                  <a:lnTo>
                    <a:pt x="591" y="1506"/>
                  </a:lnTo>
                  <a:lnTo>
                    <a:pt x="565" y="1394"/>
                  </a:lnTo>
                  <a:lnTo>
                    <a:pt x="603" y="1034"/>
                  </a:lnTo>
                  <a:lnTo>
                    <a:pt x="623" y="925"/>
                  </a:lnTo>
                  <a:lnTo>
                    <a:pt x="600" y="839"/>
                  </a:lnTo>
                  <a:lnTo>
                    <a:pt x="511" y="716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B8EA9C81-6082-EE87-9789-24AF42F3DC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500" y="369888"/>
              <a:ext cx="504825" cy="992188"/>
            </a:xfrm>
            <a:custGeom>
              <a:avLst/>
              <a:gdLst>
                <a:gd name="T0" fmla="*/ 511 w 637"/>
                <a:gd name="T1" fmla="*/ 264 h 1249"/>
                <a:gd name="T2" fmla="*/ 416 w 637"/>
                <a:gd name="T3" fmla="*/ 226 h 1249"/>
                <a:gd name="T4" fmla="*/ 336 w 637"/>
                <a:gd name="T5" fmla="*/ 140 h 1249"/>
                <a:gd name="T6" fmla="*/ 229 w 637"/>
                <a:gd name="T7" fmla="*/ 40 h 1249"/>
                <a:gd name="T8" fmla="*/ 74 w 637"/>
                <a:gd name="T9" fmla="*/ 0 h 1249"/>
                <a:gd name="T10" fmla="*/ 207 w 637"/>
                <a:gd name="T11" fmla="*/ 175 h 1249"/>
                <a:gd name="T12" fmla="*/ 273 w 637"/>
                <a:gd name="T13" fmla="*/ 344 h 1249"/>
                <a:gd name="T14" fmla="*/ 0 w 637"/>
                <a:gd name="T15" fmla="*/ 247 h 1249"/>
                <a:gd name="T16" fmla="*/ 290 w 637"/>
                <a:gd name="T17" fmla="*/ 548 h 1249"/>
                <a:gd name="T18" fmla="*/ 353 w 637"/>
                <a:gd name="T19" fmla="*/ 707 h 1249"/>
                <a:gd name="T20" fmla="*/ 336 w 637"/>
                <a:gd name="T21" fmla="*/ 925 h 1249"/>
                <a:gd name="T22" fmla="*/ 326 w 637"/>
                <a:gd name="T23" fmla="*/ 1058 h 1249"/>
                <a:gd name="T24" fmla="*/ 361 w 637"/>
                <a:gd name="T25" fmla="*/ 1117 h 1249"/>
                <a:gd name="T26" fmla="*/ 410 w 637"/>
                <a:gd name="T27" fmla="*/ 1071 h 1249"/>
                <a:gd name="T28" fmla="*/ 436 w 637"/>
                <a:gd name="T29" fmla="*/ 1186 h 1249"/>
                <a:gd name="T30" fmla="*/ 468 w 637"/>
                <a:gd name="T31" fmla="*/ 1126 h 1249"/>
                <a:gd name="T32" fmla="*/ 496 w 637"/>
                <a:gd name="T33" fmla="*/ 1249 h 1249"/>
                <a:gd name="T34" fmla="*/ 531 w 637"/>
                <a:gd name="T35" fmla="*/ 1166 h 1249"/>
                <a:gd name="T36" fmla="*/ 631 w 637"/>
                <a:gd name="T37" fmla="*/ 1226 h 1249"/>
                <a:gd name="T38" fmla="*/ 637 w 637"/>
                <a:gd name="T39" fmla="*/ 1147 h 1249"/>
                <a:gd name="T40" fmla="*/ 554 w 637"/>
                <a:gd name="T41" fmla="*/ 1047 h 1249"/>
                <a:gd name="T42" fmla="*/ 591 w 637"/>
                <a:gd name="T43" fmla="*/ 1054 h 1249"/>
                <a:gd name="T44" fmla="*/ 565 w 637"/>
                <a:gd name="T45" fmla="*/ 942 h 1249"/>
                <a:gd name="T46" fmla="*/ 603 w 637"/>
                <a:gd name="T47" fmla="*/ 582 h 1249"/>
                <a:gd name="T48" fmla="*/ 623 w 637"/>
                <a:gd name="T49" fmla="*/ 473 h 1249"/>
                <a:gd name="T50" fmla="*/ 600 w 637"/>
                <a:gd name="T51" fmla="*/ 387 h 1249"/>
                <a:gd name="T52" fmla="*/ 511 w 637"/>
                <a:gd name="T53" fmla="*/ 264 h 1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37" h="1249">
                  <a:moveTo>
                    <a:pt x="511" y="264"/>
                  </a:moveTo>
                  <a:lnTo>
                    <a:pt x="416" y="226"/>
                  </a:lnTo>
                  <a:lnTo>
                    <a:pt x="336" y="140"/>
                  </a:lnTo>
                  <a:lnTo>
                    <a:pt x="229" y="40"/>
                  </a:lnTo>
                  <a:lnTo>
                    <a:pt x="74" y="0"/>
                  </a:lnTo>
                  <a:lnTo>
                    <a:pt x="207" y="175"/>
                  </a:lnTo>
                  <a:lnTo>
                    <a:pt x="273" y="344"/>
                  </a:lnTo>
                  <a:lnTo>
                    <a:pt x="0" y="247"/>
                  </a:lnTo>
                  <a:lnTo>
                    <a:pt x="290" y="548"/>
                  </a:lnTo>
                  <a:lnTo>
                    <a:pt x="353" y="707"/>
                  </a:lnTo>
                  <a:lnTo>
                    <a:pt x="336" y="925"/>
                  </a:lnTo>
                  <a:lnTo>
                    <a:pt x="326" y="1058"/>
                  </a:lnTo>
                  <a:lnTo>
                    <a:pt x="361" y="1117"/>
                  </a:lnTo>
                  <a:lnTo>
                    <a:pt x="410" y="1071"/>
                  </a:lnTo>
                  <a:lnTo>
                    <a:pt x="436" y="1186"/>
                  </a:lnTo>
                  <a:lnTo>
                    <a:pt x="468" y="1126"/>
                  </a:lnTo>
                  <a:lnTo>
                    <a:pt x="496" y="1249"/>
                  </a:lnTo>
                  <a:lnTo>
                    <a:pt x="531" y="1166"/>
                  </a:lnTo>
                  <a:lnTo>
                    <a:pt x="631" y="1226"/>
                  </a:lnTo>
                  <a:lnTo>
                    <a:pt x="637" y="1147"/>
                  </a:lnTo>
                  <a:lnTo>
                    <a:pt x="554" y="1047"/>
                  </a:lnTo>
                  <a:lnTo>
                    <a:pt x="591" y="1054"/>
                  </a:lnTo>
                  <a:lnTo>
                    <a:pt x="565" y="942"/>
                  </a:lnTo>
                  <a:lnTo>
                    <a:pt x="603" y="582"/>
                  </a:lnTo>
                  <a:lnTo>
                    <a:pt x="623" y="473"/>
                  </a:lnTo>
                  <a:lnTo>
                    <a:pt x="600" y="387"/>
                  </a:lnTo>
                  <a:lnTo>
                    <a:pt x="511" y="264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98A4A5AA-B9F5-BC57-D9AA-2ED780DB94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3000" y="2246313"/>
              <a:ext cx="273050" cy="714375"/>
            </a:xfrm>
            <a:custGeom>
              <a:avLst/>
              <a:gdLst>
                <a:gd name="T0" fmla="*/ 123 w 344"/>
                <a:gd name="T1" fmla="*/ 132 h 898"/>
                <a:gd name="T2" fmla="*/ 201 w 344"/>
                <a:gd name="T3" fmla="*/ 241 h 898"/>
                <a:gd name="T4" fmla="*/ 5 w 344"/>
                <a:gd name="T5" fmla="*/ 491 h 898"/>
                <a:gd name="T6" fmla="*/ 0 w 344"/>
                <a:gd name="T7" fmla="*/ 574 h 898"/>
                <a:gd name="T8" fmla="*/ 14 w 344"/>
                <a:gd name="T9" fmla="*/ 643 h 898"/>
                <a:gd name="T10" fmla="*/ 28 w 344"/>
                <a:gd name="T11" fmla="*/ 812 h 898"/>
                <a:gd name="T12" fmla="*/ 109 w 344"/>
                <a:gd name="T13" fmla="*/ 898 h 898"/>
                <a:gd name="T14" fmla="*/ 74 w 344"/>
                <a:gd name="T15" fmla="*/ 819 h 898"/>
                <a:gd name="T16" fmla="*/ 86 w 344"/>
                <a:gd name="T17" fmla="*/ 803 h 898"/>
                <a:gd name="T18" fmla="*/ 70 w 344"/>
                <a:gd name="T19" fmla="*/ 683 h 898"/>
                <a:gd name="T20" fmla="*/ 116 w 344"/>
                <a:gd name="T21" fmla="*/ 789 h 898"/>
                <a:gd name="T22" fmla="*/ 182 w 344"/>
                <a:gd name="T23" fmla="*/ 845 h 898"/>
                <a:gd name="T24" fmla="*/ 146 w 344"/>
                <a:gd name="T25" fmla="*/ 743 h 898"/>
                <a:gd name="T26" fmla="*/ 149 w 344"/>
                <a:gd name="T27" fmla="*/ 717 h 898"/>
                <a:gd name="T28" fmla="*/ 123 w 344"/>
                <a:gd name="T29" fmla="*/ 600 h 898"/>
                <a:gd name="T30" fmla="*/ 169 w 344"/>
                <a:gd name="T31" fmla="*/ 634 h 898"/>
                <a:gd name="T32" fmla="*/ 202 w 344"/>
                <a:gd name="T33" fmla="*/ 643 h 898"/>
                <a:gd name="T34" fmla="*/ 172 w 344"/>
                <a:gd name="T35" fmla="*/ 597 h 898"/>
                <a:gd name="T36" fmla="*/ 126 w 344"/>
                <a:gd name="T37" fmla="*/ 491 h 898"/>
                <a:gd name="T38" fmla="*/ 212 w 344"/>
                <a:gd name="T39" fmla="*/ 347 h 898"/>
                <a:gd name="T40" fmla="*/ 344 w 344"/>
                <a:gd name="T41" fmla="*/ 244 h 898"/>
                <a:gd name="T42" fmla="*/ 344 w 344"/>
                <a:gd name="T43" fmla="*/ 195 h 898"/>
                <a:gd name="T44" fmla="*/ 291 w 344"/>
                <a:gd name="T45" fmla="*/ 143 h 898"/>
                <a:gd name="T46" fmla="*/ 209 w 344"/>
                <a:gd name="T47" fmla="*/ 0 h 898"/>
                <a:gd name="T48" fmla="*/ 123 w 344"/>
                <a:gd name="T49" fmla="*/ 132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4" h="898">
                  <a:moveTo>
                    <a:pt x="123" y="132"/>
                  </a:moveTo>
                  <a:lnTo>
                    <a:pt x="201" y="241"/>
                  </a:lnTo>
                  <a:lnTo>
                    <a:pt x="5" y="491"/>
                  </a:lnTo>
                  <a:lnTo>
                    <a:pt x="0" y="574"/>
                  </a:lnTo>
                  <a:lnTo>
                    <a:pt x="14" y="643"/>
                  </a:lnTo>
                  <a:lnTo>
                    <a:pt x="28" y="812"/>
                  </a:lnTo>
                  <a:lnTo>
                    <a:pt x="109" y="898"/>
                  </a:lnTo>
                  <a:lnTo>
                    <a:pt x="74" y="819"/>
                  </a:lnTo>
                  <a:lnTo>
                    <a:pt x="86" y="803"/>
                  </a:lnTo>
                  <a:lnTo>
                    <a:pt x="70" y="683"/>
                  </a:lnTo>
                  <a:lnTo>
                    <a:pt x="116" y="789"/>
                  </a:lnTo>
                  <a:lnTo>
                    <a:pt x="182" y="845"/>
                  </a:lnTo>
                  <a:lnTo>
                    <a:pt x="146" y="743"/>
                  </a:lnTo>
                  <a:lnTo>
                    <a:pt x="149" y="717"/>
                  </a:lnTo>
                  <a:lnTo>
                    <a:pt x="123" y="600"/>
                  </a:lnTo>
                  <a:lnTo>
                    <a:pt x="169" y="634"/>
                  </a:lnTo>
                  <a:lnTo>
                    <a:pt x="202" y="643"/>
                  </a:lnTo>
                  <a:lnTo>
                    <a:pt x="172" y="597"/>
                  </a:lnTo>
                  <a:lnTo>
                    <a:pt x="126" y="491"/>
                  </a:lnTo>
                  <a:lnTo>
                    <a:pt x="212" y="347"/>
                  </a:lnTo>
                  <a:lnTo>
                    <a:pt x="344" y="244"/>
                  </a:lnTo>
                  <a:lnTo>
                    <a:pt x="344" y="195"/>
                  </a:lnTo>
                  <a:lnTo>
                    <a:pt x="291" y="143"/>
                  </a:lnTo>
                  <a:lnTo>
                    <a:pt x="209" y="0"/>
                  </a:lnTo>
                  <a:lnTo>
                    <a:pt x="123" y="132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E74635E9-DF5F-69BC-DDC8-C3DC63DFA5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9950" y="706438"/>
              <a:ext cx="523875" cy="687388"/>
            </a:xfrm>
            <a:custGeom>
              <a:avLst/>
              <a:gdLst>
                <a:gd name="T0" fmla="*/ 0 w 659"/>
                <a:gd name="T1" fmla="*/ 178 h 865"/>
                <a:gd name="T2" fmla="*/ 23 w 659"/>
                <a:gd name="T3" fmla="*/ 547 h 865"/>
                <a:gd name="T4" fmla="*/ 155 w 659"/>
                <a:gd name="T5" fmla="*/ 705 h 865"/>
                <a:gd name="T6" fmla="*/ 149 w 659"/>
                <a:gd name="T7" fmla="*/ 840 h 865"/>
                <a:gd name="T8" fmla="*/ 325 w 659"/>
                <a:gd name="T9" fmla="*/ 865 h 865"/>
                <a:gd name="T10" fmla="*/ 580 w 659"/>
                <a:gd name="T11" fmla="*/ 686 h 865"/>
                <a:gd name="T12" fmla="*/ 659 w 659"/>
                <a:gd name="T13" fmla="*/ 415 h 865"/>
                <a:gd name="T14" fmla="*/ 431 w 659"/>
                <a:gd name="T15" fmla="*/ 431 h 865"/>
                <a:gd name="T16" fmla="*/ 527 w 659"/>
                <a:gd name="T17" fmla="*/ 332 h 865"/>
                <a:gd name="T18" fmla="*/ 527 w 659"/>
                <a:gd name="T19" fmla="*/ 256 h 865"/>
                <a:gd name="T20" fmla="*/ 359 w 659"/>
                <a:gd name="T21" fmla="*/ 359 h 865"/>
                <a:gd name="T22" fmla="*/ 425 w 659"/>
                <a:gd name="T23" fmla="*/ 221 h 865"/>
                <a:gd name="T24" fmla="*/ 392 w 659"/>
                <a:gd name="T25" fmla="*/ 147 h 865"/>
                <a:gd name="T26" fmla="*/ 259 w 659"/>
                <a:gd name="T27" fmla="*/ 332 h 865"/>
                <a:gd name="T28" fmla="*/ 302 w 659"/>
                <a:gd name="T29" fmla="*/ 153 h 865"/>
                <a:gd name="T30" fmla="*/ 264 w 659"/>
                <a:gd name="T31" fmla="*/ 49 h 865"/>
                <a:gd name="T32" fmla="*/ 161 w 659"/>
                <a:gd name="T33" fmla="*/ 273 h 865"/>
                <a:gd name="T34" fmla="*/ 184 w 659"/>
                <a:gd name="T35" fmla="*/ 104 h 865"/>
                <a:gd name="T36" fmla="*/ 127 w 659"/>
                <a:gd name="T37" fmla="*/ 0 h 865"/>
                <a:gd name="T38" fmla="*/ 69 w 659"/>
                <a:gd name="T39" fmla="*/ 306 h 865"/>
                <a:gd name="T40" fmla="*/ 0 w 659"/>
                <a:gd name="T41" fmla="*/ 178 h 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59" h="865">
                  <a:moveTo>
                    <a:pt x="0" y="178"/>
                  </a:moveTo>
                  <a:lnTo>
                    <a:pt x="23" y="547"/>
                  </a:lnTo>
                  <a:lnTo>
                    <a:pt x="155" y="705"/>
                  </a:lnTo>
                  <a:lnTo>
                    <a:pt x="149" y="840"/>
                  </a:lnTo>
                  <a:lnTo>
                    <a:pt x="325" y="865"/>
                  </a:lnTo>
                  <a:lnTo>
                    <a:pt x="580" y="686"/>
                  </a:lnTo>
                  <a:lnTo>
                    <a:pt x="659" y="415"/>
                  </a:lnTo>
                  <a:lnTo>
                    <a:pt x="431" y="431"/>
                  </a:lnTo>
                  <a:lnTo>
                    <a:pt x="527" y="332"/>
                  </a:lnTo>
                  <a:lnTo>
                    <a:pt x="527" y="256"/>
                  </a:lnTo>
                  <a:lnTo>
                    <a:pt x="359" y="359"/>
                  </a:lnTo>
                  <a:lnTo>
                    <a:pt x="425" y="221"/>
                  </a:lnTo>
                  <a:lnTo>
                    <a:pt x="392" y="147"/>
                  </a:lnTo>
                  <a:lnTo>
                    <a:pt x="259" y="332"/>
                  </a:lnTo>
                  <a:lnTo>
                    <a:pt x="302" y="153"/>
                  </a:lnTo>
                  <a:lnTo>
                    <a:pt x="264" y="49"/>
                  </a:lnTo>
                  <a:lnTo>
                    <a:pt x="161" y="273"/>
                  </a:lnTo>
                  <a:lnTo>
                    <a:pt x="184" y="104"/>
                  </a:lnTo>
                  <a:lnTo>
                    <a:pt x="127" y="0"/>
                  </a:lnTo>
                  <a:lnTo>
                    <a:pt x="69" y="306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7AED720E-5AB2-1AAB-AAA8-F9042EA3AD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3213" y="644525"/>
              <a:ext cx="609600" cy="557213"/>
            </a:xfrm>
            <a:custGeom>
              <a:avLst/>
              <a:gdLst>
                <a:gd name="T0" fmla="*/ 235 w 769"/>
                <a:gd name="T1" fmla="*/ 190 h 703"/>
                <a:gd name="T2" fmla="*/ 643 w 769"/>
                <a:gd name="T3" fmla="*/ 0 h 703"/>
                <a:gd name="T4" fmla="*/ 321 w 769"/>
                <a:gd name="T5" fmla="*/ 204 h 703"/>
                <a:gd name="T6" fmla="*/ 769 w 769"/>
                <a:gd name="T7" fmla="*/ 132 h 703"/>
                <a:gd name="T8" fmla="*/ 319 w 769"/>
                <a:gd name="T9" fmla="*/ 270 h 703"/>
                <a:gd name="T10" fmla="*/ 723 w 769"/>
                <a:gd name="T11" fmla="*/ 293 h 703"/>
                <a:gd name="T12" fmla="*/ 261 w 769"/>
                <a:gd name="T13" fmla="*/ 353 h 703"/>
                <a:gd name="T14" fmla="*/ 663 w 769"/>
                <a:gd name="T15" fmla="*/ 465 h 703"/>
                <a:gd name="T16" fmla="*/ 218 w 769"/>
                <a:gd name="T17" fmla="*/ 396 h 703"/>
                <a:gd name="T18" fmla="*/ 669 w 769"/>
                <a:gd name="T19" fmla="*/ 581 h 703"/>
                <a:gd name="T20" fmla="*/ 168 w 769"/>
                <a:gd name="T21" fmla="*/ 436 h 703"/>
                <a:gd name="T22" fmla="*/ 634 w 769"/>
                <a:gd name="T23" fmla="*/ 703 h 703"/>
                <a:gd name="T24" fmla="*/ 126 w 769"/>
                <a:gd name="T25" fmla="*/ 482 h 703"/>
                <a:gd name="T26" fmla="*/ 0 w 769"/>
                <a:gd name="T27" fmla="*/ 574 h 703"/>
                <a:gd name="T28" fmla="*/ 181 w 769"/>
                <a:gd name="T29" fmla="*/ 307 h 703"/>
                <a:gd name="T30" fmla="*/ 235 w 769"/>
                <a:gd name="T31" fmla="*/ 19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69" h="703">
                  <a:moveTo>
                    <a:pt x="235" y="190"/>
                  </a:moveTo>
                  <a:lnTo>
                    <a:pt x="643" y="0"/>
                  </a:lnTo>
                  <a:lnTo>
                    <a:pt x="321" y="204"/>
                  </a:lnTo>
                  <a:lnTo>
                    <a:pt x="769" y="132"/>
                  </a:lnTo>
                  <a:lnTo>
                    <a:pt x="319" y="270"/>
                  </a:lnTo>
                  <a:lnTo>
                    <a:pt x="723" y="293"/>
                  </a:lnTo>
                  <a:lnTo>
                    <a:pt x="261" y="353"/>
                  </a:lnTo>
                  <a:lnTo>
                    <a:pt x="663" y="465"/>
                  </a:lnTo>
                  <a:lnTo>
                    <a:pt x="218" y="396"/>
                  </a:lnTo>
                  <a:lnTo>
                    <a:pt x="669" y="581"/>
                  </a:lnTo>
                  <a:lnTo>
                    <a:pt x="168" y="436"/>
                  </a:lnTo>
                  <a:lnTo>
                    <a:pt x="634" y="703"/>
                  </a:lnTo>
                  <a:lnTo>
                    <a:pt x="126" y="482"/>
                  </a:lnTo>
                  <a:lnTo>
                    <a:pt x="0" y="574"/>
                  </a:lnTo>
                  <a:lnTo>
                    <a:pt x="181" y="307"/>
                  </a:lnTo>
                  <a:lnTo>
                    <a:pt x="235" y="1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8921B888-0C02-1AE4-6E30-B7565AF579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6050" y="1143000"/>
              <a:ext cx="455613" cy="525463"/>
            </a:xfrm>
            <a:custGeom>
              <a:avLst/>
              <a:gdLst>
                <a:gd name="T0" fmla="*/ 171 w 573"/>
                <a:gd name="T1" fmla="*/ 103 h 660"/>
                <a:gd name="T2" fmla="*/ 171 w 573"/>
                <a:gd name="T3" fmla="*/ 103 h 660"/>
                <a:gd name="T4" fmla="*/ 159 w 573"/>
                <a:gd name="T5" fmla="*/ 167 h 660"/>
                <a:gd name="T6" fmla="*/ 148 w 573"/>
                <a:gd name="T7" fmla="*/ 212 h 660"/>
                <a:gd name="T8" fmla="*/ 144 w 573"/>
                <a:gd name="T9" fmla="*/ 235 h 660"/>
                <a:gd name="T10" fmla="*/ 144 w 573"/>
                <a:gd name="T11" fmla="*/ 235 h 660"/>
                <a:gd name="T12" fmla="*/ 119 w 573"/>
                <a:gd name="T13" fmla="*/ 262 h 660"/>
                <a:gd name="T14" fmla="*/ 70 w 573"/>
                <a:gd name="T15" fmla="*/ 318 h 660"/>
                <a:gd name="T16" fmla="*/ 0 w 573"/>
                <a:gd name="T17" fmla="*/ 396 h 660"/>
                <a:gd name="T18" fmla="*/ 56 w 573"/>
                <a:gd name="T19" fmla="*/ 370 h 660"/>
                <a:gd name="T20" fmla="*/ 223 w 573"/>
                <a:gd name="T21" fmla="*/ 660 h 660"/>
                <a:gd name="T22" fmla="*/ 85 w 573"/>
                <a:gd name="T23" fmla="*/ 347 h 660"/>
                <a:gd name="T24" fmla="*/ 105 w 573"/>
                <a:gd name="T25" fmla="*/ 321 h 660"/>
                <a:gd name="T26" fmla="*/ 381 w 573"/>
                <a:gd name="T27" fmla="*/ 622 h 660"/>
                <a:gd name="T28" fmla="*/ 141 w 573"/>
                <a:gd name="T29" fmla="*/ 301 h 660"/>
                <a:gd name="T30" fmla="*/ 452 w 573"/>
                <a:gd name="T31" fmla="*/ 554 h 660"/>
                <a:gd name="T32" fmla="*/ 191 w 573"/>
                <a:gd name="T33" fmla="*/ 267 h 660"/>
                <a:gd name="T34" fmla="*/ 191 w 573"/>
                <a:gd name="T35" fmla="*/ 183 h 660"/>
                <a:gd name="T36" fmla="*/ 573 w 573"/>
                <a:gd name="T37" fmla="*/ 442 h 660"/>
                <a:gd name="T38" fmla="*/ 197 w 573"/>
                <a:gd name="T39" fmla="*/ 135 h 660"/>
                <a:gd name="T40" fmla="*/ 326 w 573"/>
                <a:gd name="T41" fmla="*/ 166 h 660"/>
                <a:gd name="T42" fmla="*/ 309 w 573"/>
                <a:gd name="T43" fmla="*/ 113 h 660"/>
                <a:gd name="T44" fmla="*/ 335 w 573"/>
                <a:gd name="T45" fmla="*/ 112 h 660"/>
                <a:gd name="T46" fmla="*/ 187 w 573"/>
                <a:gd name="T47" fmla="*/ 0 h 660"/>
                <a:gd name="T48" fmla="*/ 171 w 573"/>
                <a:gd name="T49" fmla="*/ 103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73" h="660">
                  <a:moveTo>
                    <a:pt x="171" y="103"/>
                  </a:moveTo>
                  <a:lnTo>
                    <a:pt x="171" y="103"/>
                  </a:lnTo>
                  <a:lnTo>
                    <a:pt x="159" y="167"/>
                  </a:lnTo>
                  <a:lnTo>
                    <a:pt x="148" y="212"/>
                  </a:lnTo>
                  <a:lnTo>
                    <a:pt x="144" y="235"/>
                  </a:lnTo>
                  <a:lnTo>
                    <a:pt x="144" y="235"/>
                  </a:lnTo>
                  <a:lnTo>
                    <a:pt x="119" y="262"/>
                  </a:lnTo>
                  <a:lnTo>
                    <a:pt x="70" y="318"/>
                  </a:lnTo>
                  <a:lnTo>
                    <a:pt x="0" y="396"/>
                  </a:lnTo>
                  <a:lnTo>
                    <a:pt x="56" y="370"/>
                  </a:lnTo>
                  <a:lnTo>
                    <a:pt x="223" y="660"/>
                  </a:lnTo>
                  <a:lnTo>
                    <a:pt x="85" y="347"/>
                  </a:lnTo>
                  <a:lnTo>
                    <a:pt x="105" y="321"/>
                  </a:lnTo>
                  <a:lnTo>
                    <a:pt x="381" y="622"/>
                  </a:lnTo>
                  <a:lnTo>
                    <a:pt x="141" y="301"/>
                  </a:lnTo>
                  <a:lnTo>
                    <a:pt x="452" y="554"/>
                  </a:lnTo>
                  <a:lnTo>
                    <a:pt x="191" y="267"/>
                  </a:lnTo>
                  <a:lnTo>
                    <a:pt x="191" y="183"/>
                  </a:lnTo>
                  <a:lnTo>
                    <a:pt x="573" y="442"/>
                  </a:lnTo>
                  <a:lnTo>
                    <a:pt x="197" y="135"/>
                  </a:lnTo>
                  <a:lnTo>
                    <a:pt x="326" y="166"/>
                  </a:lnTo>
                  <a:lnTo>
                    <a:pt x="309" y="113"/>
                  </a:lnTo>
                  <a:lnTo>
                    <a:pt x="335" y="112"/>
                  </a:lnTo>
                  <a:lnTo>
                    <a:pt x="187" y="0"/>
                  </a:lnTo>
                  <a:lnTo>
                    <a:pt x="171" y="10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EE0242FF-471F-4B6B-5EBF-9461A0ED4D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0" y="1357313"/>
              <a:ext cx="849313" cy="1019175"/>
            </a:xfrm>
            <a:custGeom>
              <a:avLst/>
              <a:gdLst>
                <a:gd name="T0" fmla="*/ 0 w 1069"/>
                <a:gd name="T1" fmla="*/ 90 h 1284"/>
                <a:gd name="T2" fmla="*/ 6 w 1069"/>
                <a:gd name="T3" fmla="*/ 207 h 1284"/>
                <a:gd name="T4" fmla="*/ 35 w 1069"/>
                <a:gd name="T5" fmla="*/ 178 h 1284"/>
                <a:gd name="T6" fmla="*/ 95 w 1069"/>
                <a:gd name="T7" fmla="*/ 365 h 1284"/>
                <a:gd name="T8" fmla="*/ 112 w 1069"/>
                <a:gd name="T9" fmla="*/ 336 h 1284"/>
                <a:gd name="T10" fmla="*/ 158 w 1069"/>
                <a:gd name="T11" fmla="*/ 517 h 1284"/>
                <a:gd name="T12" fmla="*/ 181 w 1069"/>
                <a:gd name="T13" fmla="*/ 480 h 1284"/>
                <a:gd name="T14" fmla="*/ 233 w 1069"/>
                <a:gd name="T15" fmla="*/ 675 h 1284"/>
                <a:gd name="T16" fmla="*/ 264 w 1069"/>
                <a:gd name="T17" fmla="*/ 632 h 1284"/>
                <a:gd name="T18" fmla="*/ 336 w 1069"/>
                <a:gd name="T19" fmla="*/ 788 h 1284"/>
                <a:gd name="T20" fmla="*/ 371 w 1069"/>
                <a:gd name="T21" fmla="*/ 758 h 1284"/>
                <a:gd name="T22" fmla="*/ 480 w 1069"/>
                <a:gd name="T23" fmla="*/ 870 h 1284"/>
                <a:gd name="T24" fmla="*/ 557 w 1069"/>
                <a:gd name="T25" fmla="*/ 1052 h 1284"/>
                <a:gd name="T26" fmla="*/ 571 w 1069"/>
                <a:gd name="T27" fmla="*/ 1016 h 1284"/>
                <a:gd name="T28" fmla="*/ 692 w 1069"/>
                <a:gd name="T29" fmla="*/ 1187 h 1284"/>
                <a:gd name="T30" fmla="*/ 876 w 1069"/>
                <a:gd name="T31" fmla="*/ 1284 h 1284"/>
                <a:gd name="T32" fmla="*/ 877 w 1069"/>
                <a:gd name="T33" fmla="*/ 1247 h 1284"/>
                <a:gd name="T34" fmla="*/ 945 w 1069"/>
                <a:gd name="T35" fmla="*/ 1282 h 1284"/>
                <a:gd name="T36" fmla="*/ 939 w 1069"/>
                <a:gd name="T37" fmla="*/ 1236 h 1284"/>
                <a:gd name="T38" fmla="*/ 965 w 1069"/>
                <a:gd name="T39" fmla="*/ 1238 h 1284"/>
                <a:gd name="T40" fmla="*/ 939 w 1069"/>
                <a:gd name="T41" fmla="*/ 1069 h 1284"/>
                <a:gd name="T42" fmla="*/ 1042 w 1069"/>
                <a:gd name="T43" fmla="*/ 1175 h 1284"/>
                <a:gd name="T44" fmla="*/ 1069 w 1069"/>
                <a:gd name="T45" fmla="*/ 1182 h 1284"/>
                <a:gd name="T46" fmla="*/ 933 w 1069"/>
                <a:gd name="T47" fmla="*/ 933 h 1284"/>
                <a:gd name="T48" fmla="*/ 923 w 1069"/>
                <a:gd name="T49" fmla="*/ 1006 h 1284"/>
                <a:gd name="T50" fmla="*/ 847 w 1069"/>
                <a:gd name="T51" fmla="*/ 953 h 1284"/>
                <a:gd name="T52" fmla="*/ 830 w 1069"/>
                <a:gd name="T53" fmla="*/ 1035 h 1284"/>
                <a:gd name="T54" fmla="*/ 689 w 1069"/>
                <a:gd name="T55" fmla="*/ 834 h 1284"/>
                <a:gd name="T56" fmla="*/ 672 w 1069"/>
                <a:gd name="T57" fmla="*/ 864 h 1284"/>
                <a:gd name="T58" fmla="*/ 603 w 1069"/>
                <a:gd name="T59" fmla="*/ 643 h 1284"/>
                <a:gd name="T60" fmla="*/ 511 w 1069"/>
                <a:gd name="T61" fmla="*/ 751 h 1284"/>
                <a:gd name="T62" fmla="*/ 350 w 1069"/>
                <a:gd name="T63" fmla="*/ 486 h 1284"/>
                <a:gd name="T64" fmla="*/ 299 w 1069"/>
                <a:gd name="T65" fmla="*/ 554 h 1284"/>
                <a:gd name="T66" fmla="*/ 210 w 1069"/>
                <a:gd name="T67" fmla="*/ 227 h 1284"/>
                <a:gd name="T68" fmla="*/ 161 w 1069"/>
                <a:gd name="T69" fmla="*/ 276 h 1284"/>
                <a:gd name="T70" fmla="*/ 104 w 1069"/>
                <a:gd name="T71" fmla="*/ 78 h 1284"/>
                <a:gd name="T72" fmla="*/ 66 w 1069"/>
                <a:gd name="T73" fmla="*/ 124 h 1284"/>
                <a:gd name="T74" fmla="*/ 40 w 1069"/>
                <a:gd name="T75" fmla="*/ 0 h 1284"/>
                <a:gd name="T76" fmla="*/ 0 w 1069"/>
                <a:gd name="T77" fmla="*/ 90 h 1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69" h="1284">
                  <a:moveTo>
                    <a:pt x="0" y="90"/>
                  </a:moveTo>
                  <a:lnTo>
                    <a:pt x="6" y="207"/>
                  </a:lnTo>
                  <a:lnTo>
                    <a:pt x="35" y="178"/>
                  </a:lnTo>
                  <a:lnTo>
                    <a:pt x="95" y="365"/>
                  </a:lnTo>
                  <a:lnTo>
                    <a:pt x="112" y="336"/>
                  </a:lnTo>
                  <a:lnTo>
                    <a:pt x="158" y="517"/>
                  </a:lnTo>
                  <a:lnTo>
                    <a:pt x="181" y="480"/>
                  </a:lnTo>
                  <a:lnTo>
                    <a:pt x="233" y="675"/>
                  </a:lnTo>
                  <a:lnTo>
                    <a:pt x="264" y="632"/>
                  </a:lnTo>
                  <a:lnTo>
                    <a:pt x="336" y="788"/>
                  </a:lnTo>
                  <a:lnTo>
                    <a:pt x="371" y="758"/>
                  </a:lnTo>
                  <a:lnTo>
                    <a:pt x="480" y="870"/>
                  </a:lnTo>
                  <a:lnTo>
                    <a:pt x="557" y="1052"/>
                  </a:lnTo>
                  <a:lnTo>
                    <a:pt x="571" y="1016"/>
                  </a:lnTo>
                  <a:lnTo>
                    <a:pt x="692" y="1187"/>
                  </a:lnTo>
                  <a:lnTo>
                    <a:pt x="876" y="1284"/>
                  </a:lnTo>
                  <a:lnTo>
                    <a:pt x="877" y="1247"/>
                  </a:lnTo>
                  <a:lnTo>
                    <a:pt x="945" y="1282"/>
                  </a:lnTo>
                  <a:lnTo>
                    <a:pt x="939" y="1236"/>
                  </a:lnTo>
                  <a:lnTo>
                    <a:pt x="965" y="1238"/>
                  </a:lnTo>
                  <a:lnTo>
                    <a:pt x="939" y="1069"/>
                  </a:lnTo>
                  <a:lnTo>
                    <a:pt x="1042" y="1175"/>
                  </a:lnTo>
                  <a:lnTo>
                    <a:pt x="1069" y="1182"/>
                  </a:lnTo>
                  <a:lnTo>
                    <a:pt x="933" y="933"/>
                  </a:lnTo>
                  <a:lnTo>
                    <a:pt x="923" y="1006"/>
                  </a:lnTo>
                  <a:lnTo>
                    <a:pt x="847" y="953"/>
                  </a:lnTo>
                  <a:lnTo>
                    <a:pt x="830" y="1035"/>
                  </a:lnTo>
                  <a:lnTo>
                    <a:pt x="689" y="834"/>
                  </a:lnTo>
                  <a:lnTo>
                    <a:pt x="672" y="864"/>
                  </a:lnTo>
                  <a:lnTo>
                    <a:pt x="603" y="643"/>
                  </a:lnTo>
                  <a:lnTo>
                    <a:pt x="511" y="751"/>
                  </a:lnTo>
                  <a:lnTo>
                    <a:pt x="350" y="486"/>
                  </a:lnTo>
                  <a:lnTo>
                    <a:pt x="299" y="554"/>
                  </a:lnTo>
                  <a:lnTo>
                    <a:pt x="210" y="227"/>
                  </a:lnTo>
                  <a:lnTo>
                    <a:pt x="161" y="276"/>
                  </a:lnTo>
                  <a:lnTo>
                    <a:pt x="104" y="78"/>
                  </a:lnTo>
                  <a:lnTo>
                    <a:pt x="66" y="124"/>
                  </a:lnTo>
                  <a:lnTo>
                    <a:pt x="40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6CC07D0A-59A5-7940-7AC6-46E95DF6FAB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7675" y="1023938"/>
              <a:ext cx="200025" cy="474663"/>
            </a:xfrm>
            <a:custGeom>
              <a:avLst/>
              <a:gdLst>
                <a:gd name="T0" fmla="*/ 241 w 252"/>
                <a:gd name="T1" fmla="*/ 0 h 598"/>
                <a:gd name="T2" fmla="*/ 252 w 252"/>
                <a:gd name="T3" fmla="*/ 65 h 598"/>
                <a:gd name="T4" fmla="*/ 152 w 252"/>
                <a:gd name="T5" fmla="*/ 357 h 598"/>
                <a:gd name="T6" fmla="*/ 83 w 252"/>
                <a:gd name="T7" fmla="*/ 564 h 598"/>
                <a:gd name="T8" fmla="*/ 48 w 252"/>
                <a:gd name="T9" fmla="*/ 598 h 598"/>
                <a:gd name="T10" fmla="*/ 40 w 252"/>
                <a:gd name="T11" fmla="*/ 524 h 598"/>
                <a:gd name="T12" fmla="*/ 8 w 252"/>
                <a:gd name="T13" fmla="*/ 567 h 598"/>
                <a:gd name="T14" fmla="*/ 0 w 252"/>
                <a:gd name="T15" fmla="*/ 423 h 598"/>
                <a:gd name="T16" fmla="*/ 142 w 252"/>
                <a:gd name="T17" fmla="*/ 211 h 598"/>
                <a:gd name="T18" fmla="*/ 206 w 252"/>
                <a:gd name="T19" fmla="*/ 82 h 598"/>
                <a:gd name="T20" fmla="*/ 241 w 252"/>
                <a:gd name="T2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2" h="598">
                  <a:moveTo>
                    <a:pt x="241" y="0"/>
                  </a:moveTo>
                  <a:lnTo>
                    <a:pt x="252" y="65"/>
                  </a:lnTo>
                  <a:lnTo>
                    <a:pt x="152" y="357"/>
                  </a:lnTo>
                  <a:lnTo>
                    <a:pt x="83" y="564"/>
                  </a:lnTo>
                  <a:lnTo>
                    <a:pt x="48" y="598"/>
                  </a:lnTo>
                  <a:lnTo>
                    <a:pt x="40" y="524"/>
                  </a:lnTo>
                  <a:lnTo>
                    <a:pt x="8" y="567"/>
                  </a:lnTo>
                  <a:lnTo>
                    <a:pt x="0" y="423"/>
                  </a:lnTo>
                  <a:lnTo>
                    <a:pt x="142" y="211"/>
                  </a:lnTo>
                  <a:lnTo>
                    <a:pt x="206" y="82"/>
                  </a:lnTo>
                  <a:lnTo>
                    <a:pt x="24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FE75E68D-CB7C-EFD5-23FB-DE9D540B59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0713" y="473075"/>
              <a:ext cx="214313" cy="223838"/>
            </a:xfrm>
            <a:custGeom>
              <a:avLst/>
              <a:gdLst>
                <a:gd name="T0" fmla="*/ 223 w 272"/>
                <a:gd name="T1" fmla="*/ 281 h 281"/>
                <a:gd name="T2" fmla="*/ 269 w 272"/>
                <a:gd name="T3" fmla="*/ 169 h 281"/>
                <a:gd name="T4" fmla="*/ 272 w 272"/>
                <a:gd name="T5" fmla="*/ 72 h 281"/>
                <a:gd name="T6" fmla="*/ 218 w 272"/>
                <a:gd name="T7" fmla="*/ 0 h 281"/>
                <a:gd name="T8" fmla="*/ 129 w 272"/>
                <a:gd name="T9" fmla="*/ 29 h 281"/>
                <a:gd name="T10" fmla="*/ 91 w 272"/>
                <a:gd name="T11" fmla="*/ 80 h 281"/>
                <a:gd name="T12" fmla="*/ 0 w 272"/>
                <a:gd name="T13" fmla="*/ 97 h 281"/>
                <a:gd name="T14" fmla="*/ 223 w 272"/>
                <a:gd name="T15" fmla="*/ 28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2" h="281">
                  <a:moveTo>
                    <a:pt x="223" y="281"/>
                  </a:moveTo>
                  <a:lnTo>
                    <a:pt x="269" y="169"/>
                  </a:lnTo>
                  <a:lnTo>
                    <a:pt x="272" y="72"/>
                  </a:lnTo>
                  <a:lnTo>
                    <a:pt x="218" y="0"/>
                  </a:lnTo>
                  <a:lnTo>
                    <a:pt x="129" y="29"/>
                  </a:lnTo>
                  <a:lnTo>
                    <a:pt x="91" y="80"/>
                  </a:lnTo>
                  <a:lnTo>
                    <a:pt x="0" y="97"/>
                  </a:lnTo>
                  <a:lnTo>
                    <a:pt x="223" y="281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2B07A29D-7782-F6E1-A12C-77232479AA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500" y="369888"/>
              <a:ext cx="336550" cy="355600"/>
            </a:xfrm>
            <a:custGeom>
              <a:avLst/>
              <a:gdLst>
                <a:gd name="T0" fmla="*/ 46 w 425"/>
                <a:gd name="T1" fmla="*/ 295 h 447"/>
                <a:gd name="T2" fmla="*/ 238 w 425"/>
                <a:gd name="T3" fmla="*/ 373 h 447"/>
                <a:gd name="T4" fmla="*/ 396 w 425"/>
                <a:gd name="T5" fmla="*/ 447 h 447"/>
                <a:gd name="T6" fmla="*/ 425 w 425"/>
                <a:gd name="T7" fmla="*/ 433 h 447"/>
                <a:gd name="T8" fmla="*/ 399 w 425"/>
                <a:gd name="T9" fmla="*/ 361 h 447"/>
                <a:gd name="T10" fmla="*/ 411 w 425"/>
                <a:gd name="T11" fmla="*/ 221 h 447"/>
                <a:gd name="T12" fmla="*/ 336 w 425"/>
                <a:gd name="T13" fmla="*/ 140 h 447"/>
                <a:gd name="T14" fmla="*/ 229 w 425"/>
                <a:gd name="T15" fmla="*/ 40 h 447"/>
                <a:gd name="T16" fmla="*/ 74 w 425"/>
                <a:gd name="T17" fmla="*/ 0 h 447"/>
                <a:gd name="T18" fmla="*/ 207 w 425"/>
                <a:gd name="T19" fmla="*/ 175 h 447"/>
                <a:gd name="T20" fmla="*/ 273 w 425"/>
                <a:gd name="T21" fmla="*/ 344 h 447"/>
                <a:gd name="T22" fmla="*/ 0 w 425"/>
                <a:gd name="T23" fmla="*/ 247 h 447"/>
                <a:gd name="T24" fmla="*/ 46 w 425"/>
                <a:gd name="T25" fmla="*/ 295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5" h="447">
                  <a:moveTo>
                    <a:pt x="46" y="295"/>
                  </a:moveTo>
                  <a:lnTo>
                    <a:pt x="238" y="373"/>
                  </a:lnTo>
                  <a:lnTo>
                    <a:pt x="396" y="447"/>
                  </a:lnTo>
                  <a:lnTo>
                    <a:pt x="425" y="433"/>
                  </a:lnTo>
                  <a:lnTo>
                    <a:pt x="399" y="361"/>
                  </a:lnTo>
                  <a:lnTo>
                    <a:pt x="411" y="221"/>
                  </a:lnTo>
                  <a:lnTo>
                    <a:pt x="336" y="140"/>
                  </a:lnTo>
                  <a:lnTo>
                    <a:pt x="229" y="40"/>
                  </a:lnTo>
                  <a:lnTo>
                    <a:pt x="74" y="0"/>
                  </a:lnTo>
                  <a:lnTo>
                    <a:pt x="207" y="175"/>
                  </a:lnTo>
                  <a:lnTo>
                    <a:pt x="273" y="344"/>
                  </a:lnTo>
                  <a:lnTo>
                    <a:pt x="0" y="247"/>
                  </a:lnTo>
                  <a:lnTo>
                    <a:pt x="46" y="295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631C4385-D9C0-3D35-80FB-3626A38164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500" y="12700"/>
              <a:ext cx="2174875" cy="2947988"/>
            </a:xfrm>
            <a:custGeom>
              <a:avLst/>
              <a:gdLst>
                <a:gd name="T0" fmla="*/ 74 w 2740"/>
                <a:gd name="T1" fmla="*/ 452 h 3714"/>
                <a:gd name="T2" fmla="*/ 290 w 2740"/>
                <a:gd name="T3" fmla="*/ 1000 h 3714"/>
                <a:gd name="T4" fmla="*/ 306 w 2740"/>
                <a:gd name="T5" fmla="*/ 1486 h 3714"/>
                <a:gd name="T6" fmla="*/ 212 w 2740"/>
                <a:gd name="T7" fmla="*/ 1873 h 3714"/>
                <a:gd name="T8" fmla="*/ 327 w 2740"/>
                <a:gd name="T9" fmla="*/ 1902 h 3714"/>
                <a:gd name="T10" fmla="*/ 479 w 2740"/>
                <a:gd name="T11" fmla="*/ 2212 h 3714"/>
                <a:gd name="T12" fmla="*/ 657 w 2740"/>
                <a:gd name="T13" fmla="*/ 2483 h 3714"/>
                <a:gd name="T14" fmla="*/ 892 w 2740"/>
                <a:gd name="T15" fmla="*/ 2711 h 3714"/>
                <a:gd name="T16" fmla="*/ 1047 w 2740"/>
                <a:gd name="T17" fmla="*/ 3307 h 3714"/>
                <a:gd name="T18" fmla="*/ 1151 w 2740"/>
                <a:gd name="T19" fmla="*/ 3714 h 3714"/>
                <a:gd name="T20" fmla="*/ 1158 w 2740"/>
                <a:gd name="T21" fmla="*/ 3605 h 3714"/>
                <a:gd name="T22" fmla="*/ 1165 w 2740"/>
                <a:gd name="T23" fmla="*/ 3416 h 3714"/>
                <a:gd name="T24" fmla="*/ 1168 w 2740"/>
                <a:gd name="T25" fmla="*/ 3307 h 3714"/>
                <a:gd name="T26" fmla="*/ 1333 w 2740"/>
                <a:gd name="T27" fmla="*/ 2959 h 3714"/>
                <a:gd name="T28" fmla="*/ 1471 w 2740"/>
                <a:gd name="T29" fmla="*/ 2897 h 3714"/>
                <a:gd name="T30" fmla="*/ 1899 w 2740"/>
                <a:gd name="T31" fmla="*/ 3312 h 3714"/>
                <a:gd name="T32" fmla="*/ 2275 w 2740"/>
                <a:gd name="T33" fmla="*/ 3447 h 3714"/>
                <a:gd name="T34" fmla="*/ 2321 w 2740"/>
                <a:gd name="T35" fmla="*/ 3309 h 3714"/>
                <a:gd name="T36" fmla="*/ 2125 w 2740"/>
                <a:gd name="T37" fmla="*/ 3212 h 3714"/>
                <a:gd name="T38" fmla="*/ 1728 w 2740"/>
                <a:gd name="T39" fmla="*/ 2971 h 3714"/>
                <a:gd name="T40" fmla="*/ 1573 w 2740"/>
                <a:gd name="T41" fmla="*/ 2770 h 3714"/>
                <a:gd name="T42" fmla="*/ 2034 w 2740"/>
                <a:gd name="T43" fmla="*/ 2994 h 3714"/>
                <a:gd name="T44" fmla="*/ 2217 w 2740"/>
                <a:gd name="T45" fmla="*/ 3037 h 3714"/>
                <a:gd name="T46" fmla="*/ 2229 w 2740"/>
                <a:gd name="T47" fmla="*/ 2890 h 3714"/>
                <a:gd name="T48" fmla="*/ 1948 w 2740"/>
                <a:gd name="T49" fmla="*/ 2572 h 3714"/>
                <a:gd name="T50" fmla="*/ 1744 w 2740"/>
                <a:gd name="T51" fmla="*/ 2373 h 3714"/>
                <a:gd name="T52" fmla="*/ 1672 w 2740"/>
                <a:gd name="T53" fmla="*/ 2114 h 3714"/>
                <a:gd name="T54" fmla="*/ 1870 w 2740"/>
                <a:gd name="T55" fmla="*/ 2023 h 3714"/>
                <a:gd name="T56" fmla="*/ 2042 w 2740"/>
                <a:gd name="T57" fmla="*/ 1977 h 3714"/>
                <a:gd name="T58" fmla="*/ 2177 w 2740"/>
                <a:gd name="T59" fmla="*/ 1830 h 3714"/>
                <a:gd name="T60" fmla="*/ 2240 w 2740"/>
                <a:gd name="T61" fmla="*/ 1701 h 3714"/>
                <a:gd name="T62" fmla="*/ 2323 w 2740"/>
                <a:gd name="T63" fmla="*/ 1549 h 3714"/>
                <a:gd name="T64" fmla="*/ 2372 w 2740"/>
                <a:gd name="T65" fmla="*/ 1390 h 3714"/>
                <a:gd name="T66" fmla="*/ 2410 w 2740"/>
                <a:gd name="T67" fmla="*/ 1271 h 3714"/>
                <a:gd name="T68" fmla="*/ 2384 w 2740"/>
                <a:gd name="T69" fmla="*/ 1120 h 3714"/>
                <a:gd name="T70" fmla="*/ 2625 w 2740"/>
                <a:gd name="T71" fmla="*/ 917 h 3714"/>
                <a:gd name="T72" fmla="*/ 2740 w 2740"/>
                <a:gd name="T73" fmla="*/ 601 h 3714"/>
                <a:gd name="T74" fmla="*/ 2189 w 2740"/>
                <a:gd name="T75" fmla="*/ 681 h 3714"/>
                <a:gd name="T76" fmla="*/ 2266 w 2740"/>
                <a:gd name="T77" fmla="*/ 281 h 3714"/>
                <a:gd name="T78" fmla="*/ 2074 w 2740"/>
                <a:gd name="T79" fmla="*/ 122 h 3714"/>
                <a:gd name="T80" fmla="*/ 1679 w 2740"/>
                <a:gd name="T81" fmla="*/ 650 h 3714"/>
                <a:gd name="T82" fmla="*/ 1128 w 2740"/>
                <a:gd name="T83" fmla="*/ 1307 h 3714"/>
                <a:gd name="T84" fmla="*/ 1122 w 2740"/>
                <a:gd name="T85" fmla="*/ 1097 h 3714"/>
                <a:gd name="T86" fmla="*/ 961 w 2740"/>
                <a:gd name="T87" fmla="*/ 925 h 3714"/>
                <a:gd name="T88" fmla="*/ 766 w 2740"/>
                <a:gd name="T89" fmla="*/ 1182 h 3714"/>
                <a:gd name="T90" fmla="*/ 849 w 2740"/>
                <a:gd name="T91" fmla="*/ 1662 h 3714"/>
                <a:gd name="T92" fmla="*/ 565 w 2740"/>
                <a:gd name="T93" fmla="*/ 1394 h 3714"/>
                <a:gd name="T94" fmla="*/ 651 w 2740"/>
                <a:gd name="T95" fmla="*/ 750 h 3714"/>
                <a:gd name="T96" fmla="*/ 473 w 2740"/>
                <a:gd name="T97" fmla="*/ 661 h 3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740" h="3714">
                  <a:moveTo>
                    <a:pt x="411" y="673"/>
                  </a:moveTo>
                  <a:lnTo>
                    <a:pt x="336" y="592"/>
                  </a:lnTo>
                  <a:lnTo>
                    <a:pt x="229" y="492"/>
                  </a:lnTo>
                  <a:lnTo>
                    <a:pt x="74" y="452"/>
                  </a:lnTo>
                  <a:lnTo>
                    <a:pt x="207" y="627"/>
                  </a:lnTo>
                  <a:lnTo>
                    <a:pt x="273" y="796"/>
                  </a:lnTo>
                  <a:lnTo>
                    <a:pt x="0" y="699"/>
                  </a:lnTo>
                  <a:lnTo>
                    <a:pt x="290" y="1000"/>
                  </a:lnTo>
                  <a:lnTo>
                    <a:pt x="353" y="1159"/>
                  </a:lnTo>
                  <a:lnTo>
                    <a:pt x="336" y="1377"/>
                  </a:lnTo>
                  <a:lnTo>
                    <a:pt x="332" y="1435"/>
                  </a:lnTo>
                  <a:lnTo>
                    <a:pt x="306" y="1486"/>
                  </a:lnTo>
                  <a:lnTo>
                    <a:pt x="164" y="1698"/>
                  </a:lnTo>
                  <a:lnTo>
                    <a:pt x="172" y="1842"/>
                  </a:lnTo>
                  <a:lnTo>
                    <a:pt x="204" y="1799"/>
                  </a:lnTo>
                  <a:lnTo>
                    <a:pt x="212" y="1873"/>
                  </a:lnTo>
                  <a:lnTo>
                    <a:pt x="247" y="1839"/>
                  </a:lnTo>
                  <a:lnTo>
                    <a:pt x="315" y="1635"/>
                  </a:lnTo>
                  <a:lnTo>
                    <a:pt x="313" y="1658"/>
                  </a:lnTo>
                  <a:lnTo>
                    <a:pt x="327" y="1902"/>
                  </a:lnTo>
                  <a:lnTo>
                    <a:pt x="356" y="1873"/>
                  </a:lnTo>
                  <a:lnTo>
                    <a:pt x="416" y="2060"/>
                  </a:lnTo>
                  <a:lnTo>
                    <a:pt x="433" y="2031"/>
                  </a:lnTo>
                  <a:lnTo>
                    <a:pt x="479" y="2212"/>
                  </a:lnTo>
                  <a:lnTo>
                    <a:pt x="502" y="2175"/>
                  </a:lnTo>
                  <a:lnTo>
                    <a:pt x="554" y="2370"/>
                  </a:lnTo>
                  <a:lnTo>
                    <a:pt x="585" y="2327"/>
                  </a:lnTo>
                  <a:lnTo>
                    <a:pt x="657" y="2483"/>
                  </a:lnTo>
                  <a:lnTo>
                    <a:pt x="692" y="2453"/>
                  </a:lnTo>
                  <a:lnTo>
                    <a:pt x="801" y="2565"/>
                  </a:lnTo>
                  <a:lnTo>
                    <a:pt x="878" y="2747"/>
                  </a:lnTo>
                  <a:lnTo>
                    <a:pt x="892" y="2711"/>
                  </a:lnTo>
                  <a:lnTo>
                    <a:pt x="1013" y="2882"/>
                  </a:lnTo>
                  <a:lnTo>
                    <a:pt x="1181" y="2971"/>
                  </a:lnTo>
                  <a:lnTo>
                    <a:pt x="1243" y="3057"/>
                  </a:lnTo>
                  <a:lnTo>
                    <a:pt x="1047" y="3307"/>
                  </a:lnTo>
                  <a:lnTo>
                    <a:pt x="1042" y="3390"/>
                  </a:lnTo>
                  <a:lnTo>
                    <a:pt x="1056" y="3459"/>
                  </a:lnTo>
                  <a:lnTo>
                    <a:pt x="1070" y="3628"/>
                  </a:lnTo>
                  <a:lnTo>
                    <a:pt x="1151" y="3714"/>
                  </a:lnTo>
                  <a:lnTo>
                    <a:pt x="1116" y="3635"/>
                  </a:lnTo>
                  <a:lnTo>
                    <a:pt x="1128" y="3619"/>
                  </a:lnTo>
                  <a:lnTo>
                    <a:pt x="1112" y="3499"/>
                  </a:lnTo>
                  <a:lnTo>
                    <a:pt x="1158" y="3605"/>
                  </a:lnTo>
                  <a:lnTo>
                    <a:pt x="1224" y="3661"/>
                  </a:lnTo>
                  <a:lnTo>
                    <a:pt x="1188" y="3559"/>
                  </a:lnTo>
                  <a:lnTo>
                    <a:pt x="1191" y="3533"/>
                  </a:lnTo>
                  <a:lnTo>
                    <a:pt x="1165" y="3416"/>
                  </a:lnTo>
                  <a:lnTo>
                    <a:pt x="1211" y="3450"/>
                  </a:lnTo>
                  <a:lnTo>
                    <a:pt x="1244" y="3459"/>
                  </a:lnTo>
                  <a:lnTo>
                    <a:pt x="1214" y="3413"/>
                  </a:lnTo>
                  <a:lnTo>
                    <a:pt x="1168" y="3307"/>
                  </a:lnTo>
                  <a:lnTo>
                    <a:pt x="1254" y="3163"/>
                  </a:lnTo>
                  <a:lnTo>
                    <a:pt x="1386" y="3060"/>
                  </a:lnTo>
                  <a:lnTo>
                    <a:pt x="1386" y="3011"/>
                  </a:lnTo>
                  <a:lnTo>
                    <a:pt x="1333" y="2959"/>
                  </a:lnTo>
                  <a:lnTo>
                    <a:pt x="1274" y="2854"/>
                  </a:lnTo>
                  <a:lnTo>
                    <a:pt x="1260" y="2764"/>
                  </a:lnTo>
                  <a:lnTo>
                    <a:pt x="1363" y="2870"/>
                  </a:lnTo>
                  <a:lnTo>
                    <a:pt x="1471" y="2897"/>
                  </a:lnTo>
                  <a:lnTo>
                    <a:pt x="1609" y="2997"/>
                  </a:lnTo>
                  <a:lnTo>
                    <a:pt x="1672" y="3017"/>
                  </a:lnTo>
                  <a:lnTo>
                    <a:pt x="1813" y="3169"/>
                  </a:lnTo>
                  <a:lnTo>
                    <a:pt x="1899" y="3312"/>
                  </a:lnTo>
                  <a:lnTo>
                    <a:pt x="2005" y="3335"/>
                  </a:lnTo>
                  <a:lnTo>
                    <a:pt x="2111" y="3433"/>
                  </a:lnTo>
                  <a:lnTo>
                    <a:pt x="2197" y="3463"/>
                  </a:lnTo>
                  <a:lnTo>
                    <a:pt x="2275" y="3447"/>
                  </a:lnTo>
                  <a:lnTo>
                    <a:pt x="2191" y="3427"/>
                  </a:lnTo>
                  <a:lnTo>
                    <a:pt x="2091" y="3327"/>
                  </a:lnTo>
                  <a:lnTo>
                    <a:pt x="2209" y="3353"/>
                  </a:lnTo>
                  <a:lnTo>
                    <a:pt x="2321" y="3309"/>
                  </a:lnTo>
                  <a:lnTo>
                    <a:pt x="2220" y="3304"/>
                  </a:lnTo>
                  <a:lnTo>
                    <a:pt x="2160" y="3272"/>
                  </a:lnTo>
                  <a:lnTo>
                    <a:pt x="2042" y="3241"/>
                  </a:lnTo>
                  <a:lnTo>
                    <a:pt x="2125" y="3212"/>
                  </a:lnTo>
                  <a:lnTo>
                    <a:pt x="2151" y="3157"/>
                  </a:lnTo>
                  <a:lnTo>
                    <a:pt x="2077" y="3192"/>
                  </a:lnTo>
                  <a:lnTo>
                    <a:pt x="1925" y="3172"/>
                  </a:lnTo>
                  <a:lnTo>
                    <a:pt x="1728" y="2971"/>
                  </a:lnTo>
                  <a:lnTo>
                    <a:pt x="1675" y="2859"/>
                  </a:lnTo>
                  <a:lnTo>
                    <a:pt x="1548" y="2804"/>
                  </a:lnTo>
                  <a:lnTo>
                    <a:pt x="1527" y="2738"/>
                  </a:lnTo>
                  <a:lnTo>
                    <a:pt x="1573" y="2770"/>
                  </a:lnTo>
                  <a:lnTo>
                    <a:pt x="1573" y="2711"/>
                  </a:lnTo>
                  <a:lnTo>
                    <a:pt x="1744" y="2756"/>
                  </a:lnTo>
                  <a:lnTo>
                    <a:pt x="1884" y="2919"/>
                  </a:lnTo>
                  <a:lnTo>
                    <a:pt x="2034" y="2994"/>
                  </a:lnTo>
                  <a:lnTo>
                    <a:pt x="2028" y="2942"/>
                  </a:lnTo>
                  <a:lnTo>
                    <a:pt x="2123" y="3022"/>
                  </a:lnTo>
                  <a:lnTo>
                    <a:pt x="2114" y="2979"/>
                  </a:lnTo>
                  <a:lnTo>
                    <a:pt x="2217" y="3037"/>
                  </a:lnTo>
                  <a:lnTo>
                    <a:pt x="2203" y="2971"/>
                  </a:lnTo>
                  <a:lnTo>
                    <a:pt x="2309" y="3034"/>
                  </a:lnTo>
                  <a:lnTo>
                    <a:pt x="2283" y="2959"/>
                  </a:lnTo>
                  <a:lnTo>
                    <a:pt x="2229" y="2890"/>
                  </a:lnTo>
                  <a:lnTo>
                    <a:pt x="2395" y="2965"/>
                  </a:lnTo>
                  <a:lnTo>
                    <a:pt x="2203" y="2711"/>
                  </a:lnTo>
                  <a:lnTo>
                    <a:pt x="1879" y="2585"/>
                  </a:lnTo>
                  <a:lnTo>
                    <a:pt x="1948" y="2572"/>
                  </a:lnTo>
                  <a:lnTo>
                    <a:pt x="1781" y="2476"/>
                  </a:lnTo>
                  <a:lnTo>
                    <a:pt x="1827" y="2463"/>
                  </a:lnTo>
                  <a:lnTo>
                    <a:pt x="1695" y="2384"/>
                  </a:lnTo>
                  <a:lnTo>
                    <a:pt x="1744" y="2373"/>
                  </a:lnTo>
                  <a:lnTo>
                    <a:pt x="1415" y="2132"/>
                  </a:lnTo>
                  <a:lnTo>
                    <a:pt x="1534" y="2146"/>
                  </a:lnTo>
                  <a:lnTo>
                    <a:pt x="1629" y="2172"/>
                  </a:lnTo>
                  <a:lnTo>
                    <a:pt x="1672" y="2114"/>
                  </a:lnTo>
                  <a:lnTo>
                    <a:pt x="1741" y="2152"/>
                  </a:lnTo>
                  <a:lnTo>
                    <a:pt x="1775" y="2060"/>
                  </a:lnTo>
                  <a:lnTo>
                    <a:pt x="1850" y="2086"/>
                  </a:lnTo>
                  <a:lnTo>
                    <a:pt x="1870" y="2023"/>
                  </a:lnTo>
                  <a:lnTo>
                    <a:pt x="1933" y="2034"/>
                  </a:lnTo>
                  <a:lnTo>
                    <a:pt x="1953" y="2003"/>
                  </a:lnTo>
                  <a:lnTo>
                    <a:pt x="1953" y="1939"/>
                  </a:lnTo>
                  <a:lnTo>
                    <a:pt x="2042" y="1977"/>
                  </a:lnTo>
                  <a:lnTo>
                    <a:pt x="2059" y="1876"/>
                  </a:lnTo>
                  <a:lnTo>
                    <a:pt x="2125" y="1876"/>
                  </a:lnTo>
                  <a:lnTo>
                    <a:pt x="2128" y="1845"/>
                  </a:lnTo>
                  <a:lnTo>
                    <a:pt x="2177" y="1830"/>
                  </a:lnTo>
                  <a:lnTo>
                    <a:pt x="2177" y="1807"/>
                  </a:lnTo>
                  <a:lnTo>
                    <a:pt x="2206" y="1799"/>
                  </a:lnTo>
                  <a:lnTo>
                    <a:pt x="2200" y="1718"/>
                  </a:lnTo>
                  <a:lnTo>
                    <a:pt x="2240" y="1701"/>
                  </a:lnTo>
                  <a:lnTo>
                    <a:pt x="2252" y="1618"/>
                  </a:lnTo>
                  <a:lnTo>
                    <a:pt x="2321" y="1609"/>
                  </a:lnTo>
                  <a:lnTo>
                    <a:pt x="2298" y="1569"/>
                  </a:lnTo>
                  <a:lnTo>
                    <a:pt x="2323" y="1549"/>
                  </a:lnTo>
                  <a:lnTo>
                    <a:pt x="2283" y="1483"/>
                  </a:lnTo>
                  <a:lnTo>
                    <a:pt x="2344" y="1466"/>
                  </a:lnTo>
                  <a:lnTo>
                    <a:pt x="2321" y="1420"/>
                  </a:lnTo>
                  <a:lnTo>
                    <a:pt x="2372" y="1390"/>
                  </a:lnTo>
                  <a:lnTo>
                    <a:pt x="2358" y="1363"/>
                  </a:lnTo>
                  <a:lnTo>
                    <a:pt x="2390" y="1347"/>
                  </a:lnTo>
                  <a:lnTo>
                    <a:pt x="2349" y="1298"/>
                  </a:lnTo>
                  <a:lnTo>
                    <a:pt x="2410" y="1271"/>
                  </a:lnTo>
                  <a:lnTo>
                    <a:pt x="2367" y="1228"/>
                  </a:lnTo>
                  <a:lnTo>
                    <a:pt x="2447" y="1215"/>
                  </a:lnTo>
                  <a:lnTo>
                    <a:pt x="2510" y="1178"/>
                  </a:lnTo>
                  <a:lnTo>
                    <a:pt x="2384" y="1120"/>
                  </a:lnTo>
                  <a:lnTo>
                    <a:pt x="2550" y="1080"/>
                  </a:lnTo>
                  <a:lnTo>
                    <a:pt x="2642" y="1010"/>
                  </a:lnTo>
                  <a:lnTo>
                    <a:pt x="2410" y="1000"/>
                  </a:lnTo>
                  <a:lnTo>
                    <a:pt x="2625" y="917"/>
                  </a:lnTo>
                  <a:lnTo>
                    <a:pt x="2714" y="842"/>
                  </a:lnTo>
                  <a:lnTo>
                    <a:pt x="2401" y="871"/>
                  </a:lnTo>
                  <a:lnTo>
                    <a:pt x="2562" y="776"/>
                  </a:lnTo>
                  <a:lnTo>
                    <a:pt x="2740" y="601"/>
                  </a:lnTo>
                  <a:lnTo>
                    <a:pt x="2309" y="765"/>
                  </a:lnTo>
                  <a:lnTo>
                    <a:pt x="2547" y="569"/>
                  </a:lnTo>
                  <a:lnTo>
                    <a:pt x="2705" y="320"/>
                  </a:lnTo>
                  <a:lnTo>
                    <a:pt x="2189" y="681"/>
                  </a:lnTo>
                  <a:lnTo>
                    <a:pt x="2453" y="397"/>
                  </a:lnTo>
                  <a:lnTo>
                    <a:pt x="2550" y="159"/>
                  </a:lnTo>
                  <a:lnTo>
                    <a:pt x="2105" y="572"/>
                  </a:lnTo>
                  <a:lnTo>
                    <a:pt x="2266" y="281"/>
                  </a:lnTo>
                  <a:lnTo>
                    <a:pt x="2349" y="0"/>
                  </a:lnTo>
                  <a:lnTo>
                    <a:pt x="1867" y="653"/>
                  </a:lnTo>
                  <a:lnTo>
                    <a:pt x="2034" y="285"/>
                  </a:lnTo>
                  <a:lnTo>
                    <a:pt x="2074" y="122"/>
                  </a:lnTo>
                  <a:lnTo>
                    <a:pt x="1919" y="285"/>
                  </a:lnTo>
                  <a:lnTo>
                    <a:pt x="1741" y="721"/>
                  </a:lnTo>
                  <a:lnTo>
                    <a:pt x="1807" y="300"/>
                  </a:lnTo>
                  <a:lnTo>
                    <a:pt x="1679" y="650"/>
                  </a:lnTo>
                  <a:lnTo>
                    <a:pt x="1643" y="541"/>
                  </a:lnTo>
                  <a:lnTo>
                    <a:pt x="1534" y="948"/>
                  </a:lnTo>
                  <a:lnTo>
                    <a:pt x="1321" y="1294"/>
                  </a:lnTo>
                  <a:lnTo>
                    <a:pt x="1128" y="1307"/>
                  </a:lnTo>
                  <a:lnTo>
                    <a:pt x="1224" y="1208"/>
                  </a:lnTo>
                  <a:lnTo>
                    <a:pt x="1224" y="1132"/>
                  </a:lnTo>
                  <a:lnTo>
                    <a:pt x="1056" y="1235"/>
                  </a:lnTo>
                  <a:lnTo>
                    <a:pt x="1122" y="1097"/>
                  </a:lnTo>
                  <a:lnTo>
                    <a:pt x="1089" y="1023"/>
                  </a:lnTo>
                  <a:lnTo>
                    <a:pt x="956" y="1208"/>
                  </a:lnTo>
                  <a:lnTo>
                    <a:pt x="999" y="1029"/>
                  </a:lnTo>
                  <a:lnTo>
                    <a:pt x="961" y="925"/>
                  </a:lnTo>
                  <a:lnTo>
                    <a:pt x="858" y="1149"/>
                  </a:lnTo>
                  <a:lnTo>
                    <a:pt x="881" y="980"/>
                  </a:lnTo>
                  <a:lnTo>
                    <a:pt x="824" y="876"/>
                  </a:lnTo>
                  <a:lnTo>
                    <a:pt x="766" y="1182"/>
                  </a:lnTo>
                  <a:lnTo>
                    <a:pt x="697" y="1054"/>
                  </a:lnTo>
                  <a:lnTo>
                    <a:pt x="720" y="1423"/>
                  </a:lnTo>
                  <a:lnTo>
                    <a:pt x="852" y="1581"/>
                  </a:lnTo>
                  <a:lnTo>
                    <a:pt x="849" y="1662"/>
                  </a:lnTo>
                  <a:lnTo>
                    <a:pt x="669" y="1638"/>
                  </a:lnTo>
                  <a:lnTo>
                    <a:pt x="554" y="1499"/>
                  </a:lnTo>
                  <a:lnTo>
                    <a:pt x="591" y="1506"/>
                  </a:lnTo>
                  <a:lnTo>
                    <a:pt x="565" y="1394"/>
                  </a:lnTo>
                  <a:lnTo>
                    <a:pt x="603" y="1034"/>
                  </a:lnTo>
                  <a:lnTo>
                    <a:pt x="623" y="925"/>
                  </a:lnTo>
                  <a:lnTo>
                    <a:pt x="606" y="862"/>
                  </a:lnTo>
                  <a:lnTo>
                    <a:pt x="651" y="750"/>
                  </a:lnTo>
                  <a:lnTo>
                    <a:pt x="654" y="653"/>
                  </a:lnTo>
                  <a:lnTo>
                    <a:pt x="600" y="581"/>
                  </a:lnTo>
                  <a:lnTo>
                    <a:pt x="511" y="610"/>
                  </a:lnTo>
                  <a:lnTo>
                    <a:pt x="473" y="661"/>
                  </a:lnTo>
                  <a:lnTo>
                    <a:pt x="411" y="673"/>
                  </a:lnTo>
                  <a:close/>
                </a:path>
              </a:pathLst>
            </a:custGeom>
            <a:noFill/>
            <a:ln w="238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9CB0F9B3-3BBA-E8BE-038E-E42A6435C3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6050" y="1838325"/>
              <a:ext cx="320675" cy="401638"/>
            </a:xfrm>
            <a:custGeom>
              <a:avLst/>
              <a:gdLst>
                <a:gd name="T0" fmla="*/ 196 w 403"/>
                <a:gd name="T1" fmla="*/ 413 h 506"/>
                <a:gd name="T2" fmla="*/ 358 w 403"/>
                <a:gd name="T3" fmla="*/ 455 h 506"/>
                <a:gd name="T4" fmla="*/ 403 w 403"/>
                <a:gd name="T5" fmla="*/ 506 h 506"/>
                <a:gd name="T6" fmla="*/ 366 w 403"/>
                <a:gd name="T7" fmla="*/ 409 h 506"/>
                <a:gd name="T8" fmla="*/ 366 w 403"/>
                <a:gd name="T9" fmla="*/ 409 h 506"/>
                <a:gd name="T10" fmla="*/ 352 w 403"/>
                <a:gd name="T11" fmla="*/ 358 h 506"/>
                <a:gd name="T12" fmla="*/ 340 w 403"/>
                <a:gd name="T13" fmla="*/ 323 h 506"/>
                <a:gd name="T14" fmla="*/ 335 w 403"/>
                <a:gd name="T15" fmla="*/ 311 h 506"/>
                <a:gd name="T16" fmla="*/ 332 w 403"/>
                <a:gd name="T17" fmla="*/ 304 h 506"/>
                <a:gd name="T18" fmla="*/ 332 w 403"/>
                <a:gd name="T19" fmla="*/ 304 h 506"/>
                <a:gd name="T20" fmla="*/ 217 w 403"/>
                <a:gd name="T21" fmla="*/ 205 h 506"/>
                <a:gd name="T22" fmla="*/ 0 w 403"/>
                <a:gd name="T23" fmla="*/ 0 h 506"/>
                <a:gd name="T24" fmla="*/ 148 w 403"/>
                <a:gd name="T25" fmla="*/ 301 h 506"/>
                <a:gd name="T26" fmla="*/ 196 w 403"/>
                <a:gd name="T27" fmla="*/ 413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3" h="506">
                  <a:moveTo>
                    <a:pt x="196" y="413"/>
                  </a:moveTo>
                  <a:lnTo>
                    <a:pt x="358" y="455"/>
                  </a:lnTo>
                  <a:lnTo>
                    <a:pt x="403" y="506"/>
                  </a:lnTo>
                  <a:lnTo>
                    <a:pt x="366" y="409"/>
                  </a:lnTo>
                  <a:lnTo>
                    <a:pt x="366" y="409"/>
                  </a:lnTo>
                  <a:lnTo>
                    <a:pt x="352" y="358"/>
                  </a:lnTo>
                  <a:lnTo>
                    <a:pt x="340" y="323"/>
                  </a:lnTo>
                  <a:lnTo>
                    <a:pt x="335" y="311"/>
                  </a:lnTo>
                  <a:lnTo>
                    <a:pt x="332" y="304"/>
                  </a:lnTo>
                  <a:lnTo>
                    <a:pt x="332" y="304"/>
                  </a:lnTo>
                  <a:lnTo>
                    <a:pt x="217" y="205"/>
                  </a:lnTo>
                  <a:lnTo>
                    <a:pt x="0" y="0"/>
                  </a:lnTo>
                  <a:lnTo>
                    <a:pt x="148" y="301"/>
                  </a:lnTo>
                  <a:lnTo>
                    <a:pt x="196" y="4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7BC9A812-24AA-C23C-6597-9DC136085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8650" y="601663"/>
              <a:ext cx="93663" cy="57150"/>
            </a:xfrm>
            <a:custGeom>
              <a:avLst/>
              <a:gdLst>
                <a:gd name="T0" fmla="*/ 0 w 118"/>
                <a:gd name="T1" fmla="*/ 6 h 72"/>
                <a:gd name="T2" fmla="*/ 80 w 118"/>
                <a:gd name="T3" fmla="*/ 0 h 72"/>
                <a:gd name="T4" fmla="*/ 118 w 118"/>
                <a:gd name="T5" fmla="*/ 49 h 72"/>
                <a:gd name="T6" fmla="*/ 80 w 118"/>
                <a:gd name="T7" fmla="*/ 72 h 72"/>
                <a:gd name="T8" fmla="*/ 52 w 118"/>
                <a:gd name="T9" fmla="*/ 66 h 72"/>
                <a:gd name="T10" fmla="*/ 0 w 118"/>
                <a:gd name="T11" fmla="*/ 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8" h="72">
                  <a:moveTo>
                    <a:pt x="0" y="6"/>
                  </a:moveTo>
                  <a:lnTo>
                    <a:pt x="80" y="0"/>
                  </a:lnTo>
                  <a:lnTo>
                    <a:pt x="118" y="49"/>
                  </a:lnTo>
                  <a:lnTo>
                    <a:pt x="80" y="72"/>
                  </a:lnTo>
                  <a:lnTo>
                    <a:pt x="52" y="6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17498907-2EC4-2413-249A-60938C6F60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8663" y="703263"/>
              <a:ext cx="41275" cy="42863"/>
            </a:xfrm>
            <a:custGeom>
              <a:avLst/>
              <a:gdLst>
                <a:gd name="T0" fmla="*/ 18 w 52"/>
                <a:gd name="T1" fmla="*/ 0 h 54"/>
                <a:gd name="T2" fmla="*/ 0 w 52"/>
                <a:gd name="T3" fmla="*/ 17 h 54"/>
                <a:gd name="T4" fmla="*/ 15 w 52"/>
                <a:gd name="T5" fmla="*/ 54 h 54"/>
                <a:gd name="T6" fmla="*/ 52 w 52"/>
                <a:gd name="T7" fmla="*/ 34 h 54"/>
                <a:gd name="T8" fmla="*/ 46 w 52"/>
                <a:gd name="T9" fmla="*/ 20 h 54"/>
                <a:gd name="T10" fmla="*/ 18 w 52"/>
                <a:gd name="T1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54">
                  <a:moveTo>
                    <a:pt x="18" y="0"/>
                  </a:moveTo>
                  <a:lnTo>
                    <a:pt x="0" y="17"/>
                  </a:lnTo>
                  <a:lnTo>
                    <a:pt x="15" y="54"/>
                  </a:lnTo>
                  <a:lnTo>
                    <a:pt x="52" y="34"/>
                  </a:lnTo>
                  <a:lnTo>
                    <a:pt x="46" y="2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0B8C7CBB-AF70-C7E4-787F-04C61F8F0E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6250" y="696913"/>
              <a:ext cx="230188" cy="127000"/>
            </a:xfrm>
            <a:custGeom>
              <a:avLst/>
              <a:gdLst>
                <a:gd name="T0" fmla="*/ 0 w 290"/>
                <a:gd name="T1" fmla="*/ 0 h 161"/>
                <a:gd name="T2" fmla="*/ 106 w 290"/>
                <a:gd name="T3" fmla="*/ 69 h 161"/>
                <a:gd name="T4" fmla="*/ 186 w 290"/>
                <a:gd name="T5" fmla="*/ 158 h 161"/>
                <a:gd name="T6" fmla="*/ 235 w 290"/>
                <a:gd name="T7" fmla="*/ 124 h 161"/>
                <a:gd name="T8" fmla="*/ 255 w 290"/>
                <a:gd name="T9" fmla="*/ 132 h 161"/>
                <a:gd name="T10" fmla="*/ 272 w 290"/>
                <a:gd name="T11" fmla="*/ 161 h 161"/>
                <a:gd name="T12" fmla="*/ 290 w 290"/>
                <a:gd name="T13" fmla="*/ 132 h 161"/>
                <a:gd name="T14" fmla="*/ 241 w 290"/>
                <a:gd name="T15" fmla="*/ 92 h 161"/>
                <a:gd name="T16" fmla="*/ 186 w 290"/>
                <a:gd name="T17" fmla="*/ 112 h 161"/>
                <a:gd name="T18" fmla="*/ 135 w 290"/>
                <a:gd name="T19" fmla="*/ 58 h 161"/>
                <a:gd name="T20" fmla="*/ 0 w 290"/>
                <a:gd name="T21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0" h="161">
                  <a:moveTo>
                    <a:pt x="0" y="0"/>
                  </a:moveTo>
                  <a:lnTo>
                    <a:pt x="106" y="69"/>
                  </a:lnTo>
                  <a:lnTo>
                    <a:pt x="186" y="158"/>
                  </a:lnTo>
                  <a:lnTo>
                    <a:pt x="235" y="124"/>
                  </a:lnTo>
                  <a:lnTo>
                    <a:pt x="255" y="132"/>
                  </a:lnTo>
                  <a:lnTo>
                    <a:pt x="272" y="161"/>
                  </a:lnTo>
                  <a:lnTo>
                    <a:pt x="290" y="132"/>
                  </a:lnTo>
                  <a:lnTo>
                    <a:pt x="241" y="92"/>
                  </a:lnTo>
                  <a:lnTo>
                    <a:pt x="186" y="112"/>
                  </a:lnTo>
                  <a:lnTo>
                    <a:pt x="13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EF569D5C-09F8-0C05-3B31-A183F1566A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2463" y="615950"/>
              <a:ext cx="53975" cy="34925"/>
            </a:xfrm>
            <a:custGeom>
              <a:avLst/>
              <a:gdLst>
                <a:gd name="T0" fmla="*/ 0 w 69"/>
                <a:gd name="T1" fmla="*/ 1 h 44"/>
                <a:gd name="T2" fmla="*/ 0 w 69"/>
                <a:gd name="T3" fmla="*/ 1 h 44"/>
                <a:gd name="T4" fmla="*/ 20 w 69"/>
                <a:gd name="T5" fmla="*/ 0 h 44"/>
                <a:gd name="T6" fmla="*/ 40 w 69"/>
                <a:gd name="T7" fmla="*/ 1 h 44"/>
                <a:gd name="T8" fmla="*/ 69 w 69"/>
                <a:gd name="T9" fmla="*/ 29 h 44"/>
                <a:gd name="T10" fmla="*/ 40 w 69"/>
                <a:gd name="T11" fmla="*/ 44 h 44"/>
                <a:gd name="T12" fmla="*/ 26 w 69"/>
                <a:gd name="T13" fmla="*/ 38 h 44"/>
                <a:gd name="T14" fmla="*/ 11 w 69"/>
                <a:gd name="T15" fmla="*/ 24 h 44"/>
                <a:gd name="T16" fmla="*/ 11 w 69"/>
                <a:gd name="T17" fmla="*/ 24 h 44"/>
                <a:gd name="T18" fmla="*/ 5 w 69"/>
                <a:gd name="T19" fmla="*/ 12 h 44"/>
                <a:gd name="T20" fmla="*/ 0 w 69"/>
                <a:gd name="T21" fmla="*/ 4 h 44"/>
                <a:gd name="T22" fmla="*/ 0 w 69"/>
                <a:gd name="T23" fmla="*/ 1 h 44"/>
                <a:gd name="T24" fmla="*/ 0 w 69"/>
                <a:gd name="T25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" h="44">
                  <a:moveTo>
                    <a:pt x="0" y="1"/>
                  </a:moveTo>
                  <a:lnTo>
                    <a:pt x="0" y="1"/>
                  </a:lnTo>
                  <a:lnTo>
                    <a:pt x="20" y="0"/>
                  </a:lnTo>
                  <a:lnTo>
                    <a:pt x="40" y="1"/>
                  </a:lnTo>
                  <a:lnTo>
                    <a:pt x="69" y="29"/>
                  </a:lnTo>
                  <a:lnTo>
                    <a:pt x="40" y="44"/>
                  </a:lnTo>
                  <a:lnTo>
                    <a:pt x="26" y="38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5" y="12"/>
                  </a:lnTo>
                  <a:lnTo>
                    <a:pt x="0" y="4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1F40B2A2-CC86-1DDA-48BB-146496B9A3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163" y="619125"/>
              <a:ext cx="25400" cy="25400"/>
            </a:xfrm>
            <a:custGeom>
              <a:avLst/>
              <a:gdLst>
                <a:gd name="T0" fmla="*/ 11 w 32"/>
                <a:gd name="T1" fmla="*/ 0 h 31"/>
                <a:gd name="T2" fmla="*/ 3 w 32"/>
                <a:gd name="T3" fmla="*/ 5 h 31"/>
                <a:gd name="T4" fmla="*/ 0 w 32"/>
                <a:gd name="T5" fmla="*/ 17 h 31"/>
                <a:gd name="T6" fmla="*/ 11 w 32"/>
                <a:gd name="T7" fmla="*/ 31 h 31"/>
                <a:gd name="T8" fmla="*/ 26 w 32"/>
                <a:gd name="T9" fmla="*/ 31 h 31"/>
                <a:gd name="T10" fmla="*/ 32 w 32"/>
                <a:gd name="T11" fmla="*/ 14 h 31"/>
                <a:gd name="T12" fmla="*/ 26 w 32"/>
                <a:gd name="T13" fmla="*/ 0 h 31"/>
                <a:gd name="T14" fmla="*/ 11 w 32"/>
                <a:gd name="T1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1">
                  <a:moveTo>
                    <a:pt x="11" y="0"/>
                  </a:moveTo>
                  <a:lnTo>
                    <a:pt x="3" y="5"/>
                  </a:lnTo>
                  <a:lnTo>
                    <a:pt x="0" y="17"/>
                  </a:lnTo>
                  <a:lnTo>
                    <a:pt x="11" y="31"/>
                  </a:lnTo>
                  <a:lnTo>
                    <a:pt x="26" y="31"/>
                  </a:lnTo>
                  <a:lnTo>
                    <a:pt x="32" y="14"/>
                  </a:lnTo>
                  <a:lnTo>
                    <a:pt x="26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26B1B7A3-329E-6070-4A62-0D085EC60D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17925" y="2389188"/>
              <a:ext cx="849313" cy="506413"/>
            </a:xfrm>
            <a:custGeom>
              <a:avLst/>
              <a:gdLst>
                <a:gd name="T0" fmla="*/ 32 w 1069"/>
                <a:gd name="T1" fmla="*/ 637 h 637"/>
                <a:gd name="T2" fmla="*/ 43 w 1069"/>
                <a:gd name="T3" fmla="*/ 623 h 637"/>
                <a:gd name="T4" fmla="*/ 27 w 1069"/>
                <a:gd name="T5" fmla="*/ 503 h 637"/>
                <a:gd name="T6" fmla="*/ 73 w 1069"/>
                <a:gd name="T7" fmla="*/ 609 h 637"/>
                <a:gd name="T8" fmla="*/ 84 w 1069"/>
                <a:gd name="T9" fmla="*/ 617 h 637"/>
                <a:gd name="T10" fmla="*/ 37 w 1069"/>
                <a:gd name="T11" fmla="*/ 486 h 637"/>
                <a:gd name="T12" fmla="*/ 0 w 1069"/>
                <a:gd name="T13" fmla="*/ 348 h 637"/>
                <a:gd name="T14" fmla="*/ 3 w 1069"/>
                <a:gd name="T15" fmla="*/ 463 h 637"/>
                <a:gd name="T16" fmla="*/ 8 w 1069"/>
                <a:gd name="T17" fmla="*/ 612 h 637"/>
                <a:gd name="T18" fmla="*/ 32 w 1069"/>
                <a:gd name="T19" fmla="*/ 637 h 637"/>
                <a:gd name="T20" fmla="*/ 93 w 1069"/>
                <a:gd name="T21" fmla="*/ 294 h 637"/>
                <a:gd name="T22" fmla="*/ 169 w 1069"/>
                <a:gd name="T23" fmla="*/ 167 h 637"/>
                <a:gd name="T24" fmla="*/ 301 w 1069"/>
                <a:gd name="T25" fmla="*/ 64 h 637"/>
                <a:gd name="T26" fmla="*/ 301 w 1069"/>
                <a:gd name="T27" fmla="*/ 15 h 637"/>
                <a:gd name="T28" fmla="*/ 285 w 1069"/>
                <a:gd name="T29" fmla="*/ 0 h 637"/>
                <a:gd name="T30" fmla="*/ 271 w 1069"/>
                <a:gd name="T31" fmla="*/ 32 h 637"/>
                <a:gd name="T32" fmla="*/ 221 w 1069"/>
                <a:gd name="T33" fmla="*/ 92 h 637"/>
                <a:gd name="T34" fmla="*/ 135 w 1069"/>
                <a:gd name="T35" fmla="*/ 147 h 637"/>
                <a:gd name="T36" fmla="*/ 69 w 1069"/>
                <a:gd name="T37" fmla="*/ 282 h 637"/>
                <a:gd name="T38" fmla="*/ 93 w 1069"/>
                <a:gd name="T39" fmla="*/ 294 h 637"/>
                <a:gd name="T40" fmla="*/ 1037 w 1069"/>
                <a:gd name="T41" fmla="*/ 362 h 637"/>
                <a:gd name="T42" fmla="*/ 1006 w 1069"/>
                <a:gd name="T43" fmla="*/ 331 h 637"/>
                <a:gd name="T44" fmla="*/ 1069 w 1069"/>
                <a:gd name="T45" fmla="*/ 345 h 637"/>
                <a:gd name="T46" fmla="*/ 1000 w 1069"/>
                <a:gd name="T47" fmla="*/ 308 h 637"/>
                <a:gd name="T48" fmla="*/ 911 w 1069"/>
                <a:gd name="T49" fmla="*/ 293 h 637"/>
                <a:gd name="T50" fmla="*/ 983 w 1069"/>
                <a:gd name="T51" fmla="*/ 336 h 637"/>
                <a:gd name="T52" fmla="*/ 1037 w 1069"/>
                <a:gd name="T53" fmla="*/ 362 h 637"/>
                <a:gd name="T54" fmla="*/ 989 w 1069"/>
                <a:gd name="T55" fmla="*/ 253 h 637"/>
                <a:gd name="T56" fmla="*/ 957 w 1069"/>
                <a:gd name="T57" fmla="*/ 245 h 637"/>
                <a:gd name="T58" fmla="*/ 1035 w 1069"/>
                <a:gd name="T59" fmla="*/ 218 h 637"/>
                <a:gd name="T60" fmla="*/ 886 w 1069"/>
                <a:gd name="T61" fmla="*/ 222 h 637"/>
                <a:gd name="T62" fmla="*/ 963 w 1069"/>
                <a:gd name="T63" fmla="*/ 256 h 637"/>
                <a:gd name="T64" fmla="*/ 989 w 1069"/>
                <a:gd name="T65" fmla="*/ 253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69" h="637">
                  <a:moveTo>
                    <a:pt x="32" y="637"/>
                  </a:moveTo>
                  <a:lnTo>
                    <a:pt x="43" y="623"/>
                  </a:lnTo>
                  <a:lnTo>
                    <a:pt x="27" y="503"/>
                  </a:lnTo>
                  <a:lnTo>
                    <a:pt x="73" y="609"/>
                  </a:lnTo>
                  <a:lnTo>
                    <a:pt x="84" y="617"/>
                  </a:lnTo>
                  <a:lnTo>
                    <a:pt x="37" y="486"/>
                  </a:lnTo>
                  <a:lnTo>
                    <a:pt x="0" y="348"/>
                  </a:lnTo>
                  <a:lnTo>
                    <a:pt x="3" y="463"/>
                  </a:lnTo>
                  <a:lnTo>
                    <a:pt x="8" y="612"/>
                  </a:lnTo>
                  <a:lnTo>
                    <a:pt x="32" y="637"/>
                  </a:lnTo>
                  <a:close/>
                  <a:moveTo>
                    <a:pt x="93" y="294"/>
                  </a:moveTo>
                  <a:lnTo>
                    <a:pt x="169" y="167"/>
                  </a:lnTo>
                  <a:lnTo>
                    <a:pt x="301" y="64"/>
                  </a:lnTo>
                  <a:lnTo>
                    <a:pt x="301" y="15"/>
                  </a:lnTo>
                  <a:lnTo>
                    <a:pt x="285" y="0"/>
                  </a:lnTo>
                  <a:lnTo>
                    <a:pt x="271" y="32"/>
                  </a:lnTo>
                  <a:lnTo>
                    <a:pt x="221" y="92"/>
                  </a:lnTo>
                  <a:lnTo>
                    <a:pt x="135" y="147"/>
                  </a:lnTo>
                  <a:lnTo>
                    <a:pt x="69" y="282"/>
                  </a:lnTo>
                  <a:lnTo>
                    <a:pt x="93" y="294"/>
                  </a:lnTo>
                  <a:close/>
                  <a:moveTo>
                    <a:pt x="1037" y="362"/>
                  </a:moveTo>
                  <a:lnTo>
                    <a:pt x="1006" y="331"/>
                  </a:lnTo>
                  <a:lnTo>
                    <a:pt x="1069" y="345"/>
                  </a:lnTo>
                  <a:lnTo>
                    <a:pt x="1000" y="308"/>
                  </a:lnTo>
                  <a:lnTo>
                    <a:pt x="911" y="293"/>
                  </a:lnTo>
                  <a:lnTo>
                    <a:pt x="983" y="336"/>
                  </a:lnTo>
                  <a:lnTo>
                    <a:pt x="1037" y="362"/>
                  </a:lnTo>
                  <a:close/>
                  <a:moveTo>
                    <a:pt x="989" y="253"/>
                  </a:moveTo>
                  <a:lnTo>
                    <a:pt x="957" y="245"/>
                  </a:lnTo>
                  <a:lnTo>
                    <a:pt x="1035" y="218"/>
                  </a:lnTo>
                  <a:lnTo>
                    <a:pt x="886" y="222"/>
                  </a:lnTo>
                  <a:lnTo>
                    <a:pt x="963" y="256"/>
                  </a:lnTo>
                  <a:lnTo>
                    <a:pt x="989" y="25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3AFC73F7-3E91-E14B-AAB8-B5849E74DE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0525" y="374650"/>
              <a:ext cx="230188" cy="327025"/>
            </a:xfrm>
            <a:custGeom>
              <a:avLst/>
              <a:gdLst>
                <a:gd name="T0" fmla="*/ 201 w 292"/>
                <a:gd name="T1" fmla="*/ 356 h 411"/>
                <a:gd name="T2" fmla="*/ 292 w 292"/>
                <a:gd name="T3" fmla="*/ 411 h 411"/>
                <a:gd name="T4" fmla="*/ 284 w 292"/>
                <a:gd name="T5" fmla="*/ 374 h 411"/>
                <a:gd name="T6" fmla="*/ 123 w 292"/>
                <a:gd name="T7" fmla="*/ 121 h 411"/>
                <a:gd name="T8" fmla="*/ 0 w 292"/>
                <a:gd name="T9" fmla="*/ 0 h 411"/>
                <a:gd name="T10" fmla="*/ 117 w 292"/>
                <a:gd name="T11" fmla="*/ 164 h 411"/>
                <a:gd name="T12" fmla="*/ 201 w 292"/>
                <a:gd name="T13" fmla="*/ 356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2" h="411">
                  <a:moveTo>
                    <a:pt x="201" y="356"/>
                  </a:moveTo>
                  <a:lnTo>
                    <a:pt x="292" y="411"/>
                  </a:lnTo>
                  <a:lnTo>
                    <a:pt x="284" y="374"/>
                  </a:lnTo>
                  <a:lnTo>
                    <a:pt x="123" y="121"/>
                  </a:lnTo>
                  <a:lnTo>
                    <a:pt x="0" y="0"/>
                  </a:lnTo>
                  <a:lnTo>
                    <a:pt x="117" y="164"/>
                  </a:lnTo>
                  <a:lnTo>
                    <a:pt x="201" y="3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B762BF3F-C1FC-6CA7-B3C0-D760443AA0CE}"/>
              </a:ext>
            </a:extLst>
          </p:cNvPr>
          <p:cNvGrpSpPr/>
          <p:nvPr/>
        </p:nvGrpSpPr>
        <p:grpSpPr>
          <a:xfrm>
            <a:off x="4366197" y="3840480"/>
            <a:ext cx="1332101" cy="2598421"/>
            <a:chOff x="2894013" y="3835400"/>
            <a:chExt cx="1543050" cy="3009901"/>
          </a:xfrm>
        </p:grpSpPr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0E278FB5-D710-C67E-6197-89456C75A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4013" y="4105275"/>
              <a:ext cx="1255713" cy="2038350"/>
            </a:xfrm>
            <a:custGeom>
              <a:avLst/>
              <a:gdLst>
                <a:gd name="T0" fmla="*/ 1165 w 1583"/>
                <a:gd name="T1" fmla="*/ 83 h 2568"/>
                <a:gd name="T2" fmla="*/ 1214 w 1583"/>
                <a:gd name="T3" fmla="*/ 166 h 2568"/>
                <a:gd name="T4" fmla="*/ 1263 w 1583"/>
                <a:gd name="T5" fmla="*/ 436 h 2568"/>
                <a:gd name="T6" fmla="*/ 1418 w 1583"/>
                <a:gd name="T7" fmla="*/ 430 h 2568"/>
                <a:gd name="T8" fmla="*/ 1369 w 1583"/>
                <a:gd name="T9" fmla="*/ 798 h 2568"/>
                <a:gd name="T10" fmla="*/ 1540 w 1583"/>
                <a:gd name="T11" fmla="*/ 1918 h 2568"/>
                <a:gd name="T12" fmla="*/ 1422 w 1583"/>
                <a:gd name="T13" fmla="*/ 2150 h 2568"/>
                <a:gd name="T14" fmla="*/ 1310 w 1583"/>
                <a:gd name="T15" fmla="*/ 2305 h 2568"/>
                <a:gd name="T16" fmla="*/ 1168 w 1583"/>
                <a:gd name="T17" fmla="*/ 2447 h 2568"/>
                <a:gd name="T18" fmla="*/ 1099 w 1583"/>
                <a:gd name="T19" fmla="*/ 2559 h 2568"/>
                <a:gd name="T20" fmla="*/ 1001 w 1583"/>
                <a:gd name="T21" fmla="*/ 2549 h 2568"/>
                <a:gd name="T22" fmla="*/ 927 w 1583"/>
                <a:gd name="T23" fmla="*/ 2546 h 2568"/>
                <a:gd name="T24" fmla="*/ 898 w 1583"/>
                <a:gd name="T25" fmla="*/ 2476 h 2568"/>
                <a:gd name="T26" fmla="*/ 812 w 1583"/>
                <a:gd name="T27" fmla="*/ 2523 h 2568"/>
                <a:gd name="T28" fmla="*/ 763 w 1583"/>
                <a:gd name="T29" fmla="*/ 2556 h 2568"/>
                <a:gd name="T30" fmla="*/ 691 w 1583"/>
                <a:gd name="T31" fmla="*/ 2562 h 2568"/>
                <a:gd name="T32" fmla="*/ 536 w 1583"/>
                <a:gd name="T33" fmla="*/ 2568 h 2568"/>
                <a:gd name="T34" fmla="*/ 427 w 1583"/>
                <a:gd name="T35" fmla="*/ 2467 h 2568"/>
                <a:gd name="T36" fmla="*/ 324 w 1583"/>
                <a:gd name="T37" fmla="*/ 2453 h 2568"/>
                <a:gd name="T38" fmla="*/ 146 w 1583"/>
                <a:gd name="T39" fmla="*/ 2486 h 2568"/>
                <a:gd name="T40" fmla="*/ 66 w 1583"/>
                <a:gd name="T41" fmla="*/ 2390 h 2568"/>
                <a:gd name="T42" fmla="*/ 49 w 1583"/>
                <a:gd name="T43" fmla="*/ 2325 h 2568"/>
                <a:gd name="T44" fmla="*/ 0 w 1583"/>
                <a:gd name="T45" fmla="*/ 2107 h 2568"/>
                <a:gd name="T46" fmla="*/ 17 w 1583"/>
                <a:gd name="T47" fmla="*/ 1780 h 2568"/>
                <a:gd name="T48" fmla="*/ 34 w 1583"/>
                <a:gd name="T49" fmla="*/ 1654 h 2568"/>
                <a:gd name="T50" fmla="*/ 138 w 1583"/>
                <a:gd name="T51" fmla="*/ 1476 h 2568"/>
                <a:gd name="T52" fmla="*/ 244 w 1583"/>
                <a:gd name="T53" fmla="*/ 1367 h 2568"/>
                <a:gd name="T54" fmla="*/ 390 w 1583"/>
                <a:gd name="T55" fmla="*/ 1275 h 2568"/>
                <a:gd name="T56" fmla="*/ 577 w 1583"/>
                <a:gd name="T57" fmla="*/ 1192 h 2568"/>
                <a:gd name="T58" fmla="*/ 726 w 1583"/>
                <a:gd name="T59" fmla="*/ 1182 h 2568"/>
                <a:gd name="T60" fmla="*/ 884 w 1583"/>
                <a:gd name="T61" fmla="*/ 1199 h 2568"/>
                <a:gd name="T62" fmla="*/ 1043 w 1583"/>
                <a:gd name="T63" fmla="*/ 1238 h 2568"/>
                <a:gd name="T64" fmla="*/ 1237 w 1583"/>
                <a:gd name="T65" fmla="*/ 1202 h 2568"/>
                <a:gd name="T66" fmla="*/ 1062 w 1583"/>
                <a:gd name="T67" fmla="*/ 821 h 2568"/>
                <a:gd name="T68" fmla="*/ 922 w 1583"/>
                <a:gd name="T69" fmla="*/ 502 h 2568"/>
                <a:gd name="T70" fmla="*/ 766 w 1583"/>
                <a:gd name="T71" fmla="*/ 333 h 2568"/>
                <a:gd name="T72" fmla="*/ 961 w 1583"/>
                <a:gd name="T73" fmla="*/ 182 h 2568"/>
                <a:gd name="T74" fmla="*/ 1076 w 1583"/>
                <a:gd name="T75" fmla="*/ 232 h 2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83" h="2568">
                  <a:moveTo>
                    <a:pt x="1099" y="226"/>
                  </a:moveTo>
                  <a:lnTo>
                    <a:pt x="1165" y="83"/>
                  </a:lnTo>
                  <a:lnTo>
                    <a:pt x="1257" y="0"/>
                  </a:lnTo>
                  <a:lnTo>
                    <a:pt x="1214" y="166"/>
                  </a:lnTo>
                  <a:lnTo>
                    <a:pt x="1244" y="404"/>
                  </a:lnTo>
                  <a:lnTo>
                    <a:pt x="1263" y="436"/>
                  </a:lnTo>
                  <a:lnTo>
                    <a:pt x="1507" y="241"/>
                  </a:lnTo>
                  <a:lnTo>
                    <a:pt x="1418" y="430"/>
                  </a:lnTo>
                  <a:lnTo>
                    <a:pt x="1363" y="556"/>
                  </a:lnTo>
                  <a:lnTo>
                    <a:pt x="1369" y="798"/>
                  </a:lnTo>
                  <a:lnTo>
                    <a:pt x="1583" y="1397"/>
                  </a:lnTo>
                  <a:lnTo>
                    <a:pt x="1540" y="1918"/>
                  </a:lnTo>
                  <a:lnTo>
                    <a:pt x="1498" y="1883"/>
                  </a:lnTo>
                  <a:lnTo>
                    <a:pt x="1422" y="2150"/>
                  </a:lnTo>
                  <a:lnTo>
                    <a:pt x="1389" y="2116"/>
                  </a:lnTo>
                  <a:lnTo>
                    <a:pt x="1310" y="2305"/>
                  </a:lnTo>
                  <a:lnTo>
                    <a:pt x="1286" y="2285"/>
                  </a:lnTo>
                  <a:lnTo>
                    <a:pt x="1168" y="2447"/>
                  </a:lnTo>
                  <a:lnTo>
                    <a:pt x="1125" y="2456"/>
                  </a:lnTo>
                  <a:lnTo>
                    <a:pt x="1099" y="2559"/>
                  </a:lnTo>
                  <a:lnTo>
                    <a:pt x="1073" y="2522"/>
                  </a:lnTo>
                  <a:lnTo>
                    <a:pt x="1001" y="2549"/>
                  </a:lnTo>
                  <a:lnTo>
                    <a:pt x="973" y="2523"/>
                  </a:lnTo>
                  <a:lnTo>
                    <a:pt x="927" y="2546"/>
                  </a:lnTo>
                  <a:lnTo>
                    <a:pt x="947" y="2430"/>
                  </a:lnTo>
                  <a:lnTo>
                    <a:pt x="898" y="2476"/>
                  </a:lnTo>
                  <a:lnTo>
                    <a:pt x="869" y="2417"/>
                  </a:lnTo>
                  <a:lnTo>
                    <a:pt x="812" y="2523"/>
                  </a:lnTo>
                  <a:lnTo>
                    <a:pt x="809" y="2453"/>
                  </a:lnTo>
                  <a:lnTo>
                    <a:pt x="763" y="2556"/>
                  </a:lnTo>
                  <a:lnTo>
                    <a:pt x="735" y="2503"/>
                  </a:lnTo>
                  <a:lnTo>
                    <a:pt x="691" y="2562"/>
                  </a:lnTo>
                  <a:lnTo>
                    <a:pt x="617" y="2476"/>
                  </a:lnTo>
                  <a:lnTo>
                    <a:pt x="536" y="2568"/>
                  </a:lnTo>
                  <a:lnTo>
                    <a:pt x="516" y="2427"/>
                  </a:lnTo>
                  <a:lnTo>
                    <a:pt x="427" y="2467"/>
                  </a:lnTo>
                  <a:lnTo>
                    <a:pt x="416" y="2413"/>
                  </a:lnTo>
                  <a:lnTo>
                    <a:pt x="324" y="2453"/>
                  </a:lnTo>
                  <a:lnTo>
                    <a:pt x="310" y="2394"/>
                  </a:lnTo>
                  <a:lnTo>
                    <a:pt x="146" y="2486"/>
                  </a:lnTo>
                  <a:lnTo>
                    <a:pt x="146" y="2394"/>
                  </a:lnTo>
                  <a:lnTo>
                    <a:pt x="66" y="2390"/>
                  </a:lnTo>
                  <a:lnTo>
                    <a:pt x="106" y="2262"/>
                  </a:lnTo>
                  <a:lnTo>
                    <a:pt x="49" y="2325"/>
                  </a:lnTo>
                  <a:lnTo>
                    <a:pt x="60" y="2047"/>
                  </a:lnTo>
                  <a:lnTo>
                    <a:pt x="0" y="2107"/>
                  </a:lnTo>
                  <a:lnTo>
                    <a:pt x="60" y="1714"/>
                  </a:lnTo>
                  <a:lnTo>
                    <a:pt x="17" y="1780"/>
                  </a:lnTo>
                  <a:lnTo>
                    <a:pt x="77" y="1651"/>
                  </a:lnTo>
                  <a:lnTo>
                    <a:pt x="34" y="1654"/>
                  </a:lnTo>
                  <a:lnTo>
                    <a:pt x="163" y="1482"/>
                  </a:lnTo>
                  <a:lnTo>
                    <a:pt x="138" y="1476"/>
                  </a:lnTo>
                  <a:lnTo>
                    <a:pt x="272" y="1374"/>
                  </a:lnTo>
                  <a:lnTo>
                    <a:pt x="244" y="1367"/>
                  </a:lnTo>
                  <a:lnTo>
                    <a:pt x="436" y="1291"/>
                  </a:lnTo>
                  <a:lnTo>
                    <a:pt x="390" y="1275"/>
                  </a:lnTo>
                  <a:lnTo>
                    <a:pt x="597" y="1212"/>
                  </a:lnTo>
                  <a:lnTo>
                    <a:pt x="577" y="1192"/>
                  </a:lnTo>
                  <a:lnTo>
                    <a:pt x="737" y="1205"/>
                  </a:lnTo>
                  <a:lnTo>
                    <a:pt x="726" y="1182"/>
                  </a:lnTo>
                  <a:lnTo>
                    <a:pt x="898" y="1219"/>
                  </a:lnTo>
                  <a:lnTo>
                    <a:pt x="884" y="1199"/>
                  </a:lnTo>
                  <a:lnTo>
                    <a:pt x="1047" y="1264"/>
                  </a:lnTo>
                  <a:lnTo>
                    <a:pt x="1043" y="1238"/>
                  </a:lnTo>
                  <a:lnTo>
                    <a:pt x="1205" y="1311"/>
                  </a:lnTo>
                  <a:lnTo>
                    <a:pt x="1237" y="1202"/>
                  </a:lnTo>
                  <a:lnTo>
                    <a:pt x="1208" y="1007"/>
                  </a:lnTo>
                  <a:lnTo>
                    <a:pt x="1062" y="821"/>
                  </a:lnTo>
                  <a:lnTo>
                    <a:pt x="950" y="657"/>
                  </a:lnTo>
                  <a:lnTo>
                    <a:pt x="922" y="502"/>
                  </a:lnTo>
                  <a:lnTo>
                    <a:pt x="815" y="453"/>
                  </a:lnTo>
                  <a:lnTo>
                    <a:pt x="766" y="333"/>
                  </a:lnTo>
                  <a:lnTo>
                    <a:pt x="826" y="215"/>
                  </a:lnTo>
                  <a:lnTo>
                    <a:pt x="961" y="182"/>
                  </a:lnTo>
                  <a:lnTo>
                    <a:pt x="1042" y="224"/>
                  </a:lnTo>
                  <a:lnTo>
                    <a:pt x="1076" y="232"/>
                  </a:lnTo>
                  <a:lnTo>
                    <a:pt x="1099" y="226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35516391-BA91-5199-48E0-9102B5B75C3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9500" y="4295775"/>
              <a:ext cx="469900" cy="742950"/>
            </a:xfrm>
            <a:custGeom>
              <a:avLst/>
              <a:gdLst>
                <a:gd name="T0" fmla="*/ 311 w 592"/>
                <a:gd name="T1" fmla="*/ 894 h 935"/>
                <a:gd name="T2" fmla="*/ 352 w 592"/>
                <a:gd name="T3" fmla="*/ 845 h 935"/>
                <a:gd name="T4" fmla="*/ 414 w 592"/>
                <a:gd name="T5" fmla="*/ 935 h 935"/>
                <a:gd name="T6" fmla="*/ 431 w 592"/>
                <a:gd name="T7" fmla="*/ 868 h 935"/>
                <a:gd name="T8" fmla="*/ 471 w 592"/>
                <a:gd name="T9" fmla="*/ 898 h 935"/>
                <a:gd name="T10" fmla="*/ 494 w 592"/>
                <a:gd name="T11" fmla="*/ 819 h 935"/>
                <a:gd name="T12" fmla="*/ 530 w 592"/>
                <a:gd name="T13" fmla="*/ 839 h 935"/>
                <a:gd name="T14" fmla="*/ 533 w 592"/>
                <a:gd name="T15" fmla="*/ 799 h 935"/>
                <a:gd name="T16" fmla="*/ 540 w 592"/>
                <a:gd name="T17" fmla="*/ 799 h 935"/>
                <a:gd name="T18" fmla="*/ 454 w 592"/>
                <a:gd name="T19" fmla="*/ 557 h 935"/>
                <a:gd name="T20" fmla="*/ 448 w 592"/>
                <a:gd name="T21" fmla="*/ 315 h 935"/>
                <a:gd name="T22" fmla="*/ 503 w 592"/>
                <a:gd name="T23" fmla="*/ 189 h 935"/>
                <a:gd name="T24" fmla="*/ 592 w 592"/>
                <a:gd name="T25" fmla="*/ 0 h 935"/>
                <a:gd name="T26" fmla="*/ 575 w 592"/>
                <a:gd name="T27" fmla="*/ 12 h 935"/>
                <a:gd name="T28" fmla="*/ 398 w 592"/>
                <a:gd name="T29" fmla="*/ 212 h 935"/>
                <a:gd name="T30" fmla="*/ 302 w 592"/>
                <a:gd name="T31" fmla="*/ 270 h 935"/>
                <a:gd name="T32" fmla="*/ 213 w 592"/>
                <a:gd name="T33" fmla="*/ 215 h 935"/>
                <a:gd name="T34" fmla="*/ 194 w 592"/>
                <a:gd name="T35" fmla="*/ 23 h 935"/>
                <a:gd name="T36" fmla="*/ 115 w 592"/>
                <a:gd name="T37" fmla="*/ 74 h 935"/>
                <a:gd name="T38" fmla="*/ 46 w 592"/>
                <a:gd name="T39" fmla="*/ 143 h 935"/>
                <a:gd name="T40" fmla="*/ 9 w 592"/>
                <a:gd name="T41" fmla="*/ 235 h 935"/>
                <a:gd name="T42" fmla="*/ 0 w 592"/>
                <a:gd name="T43" fmla="*/ 258 h 935"/>
                <a:gd name="T44" fmla="*/ 7 w 592"/>
                <a:gd name="T45" fmla="*/ 261 h 935"/>
                <a:gd name="T46" fmla="*/ 35 w 592"/>
                <a:gd name="T47" fmla="*/ 416 h 935"/>
                <a:gd name="T48" fmla="*/ 147 w 592"/>
                <a:gd name="T49" fmla="*/ 580 h 935"/>
                <a:gd name="T50" fmla="*/ 293 w 592"/>
                <a:gd name="T51" fmla="*/ 766 h 935"/>
                <a:gd name="T52" fmla="*/ 311 w 592"/>
                <a:gd name="T53" fmla="*/ 894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92" h="935">
                  <a:moveTo>
                    <a:pt x="311" y="894"/>
                  </a:moveTo>
                  <a:lnTo>
                    <a:pt x="352" y="845"/>
                  </a:lnTo>
                  <a:lnTo>
                    <a:pt x="414" y="935"/>
                  </a:lnTo>
                  <a:lnTo>
                    <a:pt x="431" y="868"/>
                  </a:lnTo>
                  <a:lnTo>
                    <a:pt x="471" y="898"/>
                  </a:lnTo>
                  <a:lnTo>
                    <a:pt x="494" y="819"/>
                  </a:lnTo>
                  <a:lnTo>
                    <a:pt x="530" y="839"/>
                  </a:lnTo>
                  <a:lnTo>
                    <a:pt x="533" y="799"/>
                  </a:lnTo>
                  <a:lnTo>
                    <a:pt x="540" y="799"/>
                  </a:lnTo>
                  <a:lnTo>
                    <a:pt x="454" y="557"/>
                  </a:lnTo>
                  <a:lnTo>
                    <a:pt x="448" y="315"/>
                  </a:lnTo>
                  <a:lnTo>
                    <a:pt x="503" y="189"/>
                  </a:lnTo>
                  <a:lnTo>
                    <a:pt x="592" y="0"/>
                  </a:lnTo>
                  <a:lnTo>
                    <a:pt x="575" y="12"/>
                  </a:lnTo>
                  <a:lnTo>
                    <a:pt x="398" y="212"/>
                  </a:lnTo>
                  <a:lnTo>
                    <a:pt x="302" y="270"/>
                  </a:lnTo>
                  <a:lnTo>
                    <a:pt x="213" y="215"/>
                  </a:lnTo>
                  <a:lnTo>
                    <a:pt x="194" y="23"/>
                  </a:lnTo>
                  <a:lnTo>
                    <a:pt x="115" y="74"/>
                  </a:lnTo>
                  <a:lnTo>
                    <a:pt x="46" y="143"/>
                  </a:lnTo>
                  <a:lnTo>
                    <a:pt x="9" y="235"/>
                  </a:lnTo>
                  <a:lnTo>
                    <a:pt x="0" y="258"/>
                  </a:lnTo>
                  <a:lnTo>
                    <a:pt x="7" y="261"/>
                  </a:lnTo>
                  <a:lnTo>
                    <a:pt x="35" y="416"/>
                  </a:lnTo>
                  <a:lnTo>
                    <a:pt x="147" y="580"/>
                  </a:lnTo>
                  <a:lnTo>
                    <a:pt x="293" y="766"/>
                  </a:lnTo>
                  <a:lnTo>
                    <a:pt x="311" y="894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F9711085-A0E9-C111-3FD7-5ED35BEB55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7875" y="6034088"/>
              <a:ext cx="371475" cy="811213"/>
            </a:xfrm>
            <a:custGeom>
              <a:avLst/>
              <a:gdLst>
                <a:gd name="T0" fmla="*/ 34 w 470"/>
                <a:gd name="T1" fmla="*/ 20 h 1023"/>
                <a:gd name="T2" fmla="*/ 0 w 470"/>
                <a:gd name="T3" fmla="*/ 235 h 1023"/>
                <a:gd name="T4" fmla="*/ 69 w 470"/>
                <a:gd name="T5" fmla="*/ 384 h 1023"/>
                <a:gd name="T6" fmla="*/ 100 w 470"/>
                <a:gd name="T7" fmla="*/ 766 h 1023"/>
                <a:gd name="T8" fmla="*/ 83 w 470"/>
                <a:gd name="T9" fmla="*/ 861 h 1023"/>
                <a:gd name="T10" fmla="*/ 172 w 470"/>
                <a:gd name="T11" fmla="*/ 967 h 1023"/>
                <a:gd name="T12" fmla="*/ 215 w 470"/>
                <a:gd name="T13" fmla="*/ 967 h 1023"/>
                <a:gd name="T14" fmla="*/ 261 w 470"/>
                <a:gd name="T15" fmla="*/ 1023 h 1023"/>
                <a:gd name="T16" fmla="*/ 269 w 470"/>
                <a:gd name="T17" fmla="*/ 935 h 1023"/>
                <a:gd name="T18" fmla="*/ 284 w 470"/>
                <a:gd name="T19" fmla="*/ 918 h 1023"/>
                <a:gd name="T20" fmla="*/ 353 w 470"/>
                <a:gd name="T21" fmla="*/ 941 h 1023"/>
                <a:gd name="T22" fmla="*/ 422 w 470"/>
                <a:gd name="T23" fmla="*/ 944 h 1023"/>
                <a:gd name="T24" fmla="*/ 470 w 470"/>
                <a:gd name="T25" fmla="*/ 970 h 1023"/>
                <a:gd name="T26" fmla="*/ 462 w 470"/>
                <a:gd name="T27" fmla="*/ 892 h 1023"/>
                <a:gd name="T28" fmla="*/ 462 w 470"/>
                <a:gd name="T29" fmla="*/ 872 h 1023"/>
                <a:gd name="T30" fmla="*/ 284 w 470"/>
                <a:gd name="T31" fmla="*/ 806 h 1023"/>
                <a:gd name="T32" fmla="*/ 244 w 470"/>
                <a:gd name="T33" fmla="*/ 752 h 1023"/>
                <a:gd name="T34" fmla="*/ 175 w 470"/>
                <a:gd name="T35" fmla="*/ 396 h 1023"/>
                <a:gd name="T36" fmla="*/ 178 w 470"/>
                <a:gd name="T37" fmla="*/ 248 h 1023"/>
                <a:gd name="T38" fmla="*/ 192 w 470"/>
                <a:gd name="T39" fmla="*/ 143 h 1023"/>
                <a:gd name="T40" fmla="*/ 175 w 470"/>
                <a:gd name="T41" fmla="*/ 0 h 1023"/>
                <a:gd name="T42" fmla="*/ 34 w 470"/>
                <a:gd name="T43" fmla="*/ 20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70" h="1023">
                  <a:moveTo>
                    <a:pt x="34" y="20"/>
                  </a:moveTo>
                  <a:lnTo>
                    <a:pt x="0" y="235"/>
                  </a:lnTo>
                  <a:lnTo>
                    <a:pt x="69" y="384"/>
                  </a:lnTo>
                  <a:lnTo>
                    <a:pt x="100" y="766"/>
                  </a:lnTo>
                  <a:lnTo>
                    <a:pt x="83" y="861"/>
                  </a:lnTo>
                  <a:lnTo>
                    <a:pt x="172" y="967"/>
                  </a:lnTo>
                  <a:lnTo>
                    <a:pt x="215" y="967"/>
                  </a:lnTo>
                  <a:lnTo>
                    <a:pt x="261" y="1023"/>
                  </a:lnTo>
                  <a:lnTo>
                    <a:pt x="269" y="935"/>
                  </a:lnTo>
                  <a:lnTo>
                    <a:pt x="284" y="918"/>
                  </a:lnTo>
                  <a:lnTo>
                    <a:pt x="353" y="941"/>
                  </a:lnTo>
                  <a:lnTo>
                    <a:pt x="422" y="944"/>
                  </a:lnTo>
                  <a:lnTo>
                    <a:pt x="470" y="970"/>
                  </a:lnTo>
                  <a:lnTo>
                    <a:pt x="462" y="892"/>
                  </a:lnTo>
                  <a:lnTo>
                    <a:pt x="462" y="872"/>
                  </a:lnTo>
                  <a:lnTo>
                    <a:pt x="284" y="806"/>
                  </a:lnTo>
                  <a:lnTo>
                    <a:pt x="244" y="752"/>
                  </a:lnTo>
                  <a:lnTo>
                    <a:pt x="175" y="396"/>
                  </a:lnTo>
                  <a:lnTo>
                    <a:pt x="178" y="248"/>
                  </a:lnTo>
                  <a:lnTo>
                    <a:pt x="192" y="143"/>
                  </a:lnTo>
                  <a:lnTo>
                    <a:pt x="175" y="0"/>
                  </a:lnTo>
                  <a:lnTo>
                    <a:pt x="34" y="20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1C2BF664-A17A-C7FF-D1E5-5A3EE464FD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9025" y="6003925"/>
              <a:ext cx="452438" cy="779463"/>
            </a:xfrm>
            <a:custGeom>
              <a:avLst/>
              <a:gdLst>
                <a:gd name="T0" fmla="*/ 23 w 571"/>
                <a:gd name="T1" fmla="*/ 0 h 983"/>
                <a:gd name="T2" fmla="*/ 0 w 571"/>
                <a:gd name="T3" fmla="*/ 251 h 983"/>
                <a:gd name="T4" fmla="*/ 129 w 571"/>
                <a:gd name="T5" fmla="*/ 779 h 983"/>
                <a:gd name="T6" fmla="*/ 126 w 571"/>
                <a:gd name="T7" fmla="*/ 848 h 983"/>
                <a:gd name="T8" fmla="*/ 155 w 571"/>
                <a:gd name="T9" fmla="*/ 914 h 983"/>
                <a:gd name="T10" fmla="*/ 227 w 571"/>
                <a:gd name="T11" fmla="*/ 946 h 983"/>
                <a:gd name="T12" fmla="*/ 261 w 571"/>
                <a:gd name="T13" fmla="*/ 980 h 983"/>
                <a:gd name="T14" fmla="*/ 270 w 571"/>
                <a:gd name="T15" fmla="*/ 911 h 983"/>
                <a:gd name="T16" fmla="*/ 402 w 571"/>
                <a:gd name="T17" fmla="*/ 946 h 983"/>
                <a:gd name="T18" fmla="*/ 442 w 571"/>
                <a:gd name="T19" fmla="*/ 940 h 983"/>
                <a:gd name="T20" fmla="*/ 469 w 571"/>
                <a:gd name="T21" fmla="*/ 950 h 983"/>
                <a:gd name="T22" fmla="*/ 514 w 571"/>
                <a:gd name="T23" fmla="*/ 983 h 983"/>
                <a:gd name="T24" fmla="*/ 505 w 571"/>
                <a:gd name="T25" fmla="*/ 914 h 983"/>
                <a:gd name="T26" fmla="*/ 571 w 571"/>
                <a:gd name="T27" fmla="*/ 940 h 983"/>
                <a:gd name="T28" fmla="*/ 521 w 571"/>
                <a:gd name="T29" fmla="*/ 871 h 983"/>
                <a:gd name="T30" fmla="*/ 491 w 571"/>
                <a:gd name="T31" fmla="*/ 819 h 983"/>
                <a:gd name="T32" fmla="*/ 363 w 571"/>
                <a:gd name="T33" fmla="*/ 814 h 983"/>
                <a:gd name="T34" fmla="*/ 228 w 571"/>
                <a:gd name="T35" fmla="*/ 699 h 983"/>
                <a:gd name="T36" fmla="*/ 146 w 571"/>
                <a:gd name="T37" fmla="*/ 300 h 983"/>
                <a:gd name="T38" fmla="*/ 172 w 571"/>
                <a:gd name="T39" fmla="*/ 205 h 983"/>
                <a:gd name="T40" fmla="*/ 178 w 571"/>
                <a:gd name="T41" fmla="*/ 16 h 983"/>
                <a:gd name="T42" fmla="*/ 23 w 571"/>
                <a:gd name="T43" fmla="*/ 0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1" h="983">
                  <a:moveTo>
                    <a:pt x="23" y="0"/>
                  </a:moveTo>
                  <a:lnTo>
                    <a:pt x="0" y="251"/>
                  </a:lnTo>
                  <a:lnTo>
                    <a:pt x="129" y="779"/>
                  </a:lnTo>
                  <a:lnTo>
                    <a:pt x="126" y="848"/>
                  </a:lnTo>
                  <a:lnTo>
                    <a:pt x="155" y="914"/>
                  </a:lnTo>
                  <a:lnTo>
                    <a:pt x="227" y="946"/>
                  </a:lnTo>
                  <a:lnTo>
                    <a:pt x="261" y="980"/>
                  </a:lnTo>
                  <a:lnTo>
                    <a:pt x="270" y="911"/>
                  </a:lnTo>
                  <a:lnTo>
                    <a:pt x="402" y="946"/>
                  </a:lnTo>
                  <a:lnTo>
                    <a:pt x="442" y="940"/>
                  </a:lnTo>
                  <a:lnTo>
                    <a:pt x="469" y="950"/>
                  </a:lnTo>
                  <a:lnTo>
                    <a:pt x="514" y="983"/>
                  </a:lnTo>
                  <a:lnTo>
                    <a:pt x="505" y="914"/>
                  </a:lnTo>
                  <a:lnTo>
                    <a:pt x="571" y="940"/>
                  </a:lnTo>
                  <a:lnTo>
                    <a:pt x="521" y="871"/>
                  </a:lnTo>
                  <a:lnTo>
                    <a:pt x="491" y="819"/>
                  </a:lnTo>
                  <a:lnTo>
                    <a:pt x="363" y="814"/>
                  </a:lnTo>
                  <a:lnTo>
                    <a:pt x="228" y="699"/>
                  </a:lnTo>
                  <a:lnTo>
                    <a:pt x="146" y="300"/>
                  </a:lnTo>
                  <a:lnTo>
                    <a:pt x="172" y="205"/>
                  </a:lnTo>
                  <a:lnTo>
                    <a:pt x="178" y="16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7D32C1C7-6F94-CDF3-48D1-2B31784B9A3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438" y="4105275"/>
              <a:ext cx="574675" cy="406400"/>
            </a:xfrm>
            <a:custGeom>
              <a:avLst/>
              <a:gdLst>
                <a:gd name="T0" fmla="*/ 333 w 724"/>
                <a:gd name="T1" fmla="*/ 226 h 511"/>
                <a:gd name="T2" fmla="*/ 310 w 724"/>
                <a:gd name="T3" fmla="*/ 232 h 511"/>
                <a:gd name="T4" fmla="*/ 276 w 724"/>
                <a:gd name="T5" fmla="*/ 224 h 511"/>
                <a:gd name="T6" fmla="*/ 195 w 724"/>
                <a:gd name="T7" fmla="*/ 182 h 511"/>
                <a:gd name="T8" fmla="*/ 60 w 724"/>
                <a:gd name="T9" fmla="*/ 215 h 511"/>
                <a:gd name="T10" fmla="*/ 0 w 724"/>
                <a:gd name="T11" fmla="*/ 333 h 511"/>
                <a:gd name="T12" fmla="*/ 49 w 724"/>
                <a:gd name="T13" fmla="*/ 453 h 511"/>
                <a:gd name="T14" fmla="*/ 149 w 724"/>
                <a:gd name="T15" fmla="*/ 499 h 511"/>
                <a:gd name="T16" fmla="*/ 158 w 724"/>
                <a:gd name="T17" fmla="*/ 476 h 511"/>
                <a:gd name="T18" fmla="*/ 195 w 724"/>
                <a:gd name="T19" fmla="*/ 384 h 511"/>
                <a:gd name="T20" fmla="*/ 264 w 724"/>
                <a:gd name="T21" fmla="*/ 315 h 511"/>
                <a:gd name="T22" fmla="*/ 343 w 724"/>
                <a:gd name="T23" fmla="*/ 264 h 511"/>
                <a:gd name="T24" fmla="*/ 362 w 724"/>
                <a:gd name="T25" fmla="*/ 456 h 511"/>
                <a:gd name="T26" fmla="*/ 451 w 724"/>
                <a:gd name="T27" fmla="*/ 511 h 511"/>
                <a:gd name="T28" fmla="*/ 547 w 724"/>
                <a:gd name="T29" fmla="*/ 453 h 511"/>
                <a:gd name="T30" fmla="*/ 724 w 724"/>
                <a:gd name="T31" fmla="*/ 253 h 511"/>
                <a:gd name="T32" fmla="*/ 497 w 724"/>
                <a:gd name="T33" fmla="*/ 436 h 511"/>
                <a:gd name="T34" fmla="*/ 478 w 724"/>
                <a:gd name="T35" fmla="*/ 404 h 511"/>
                <a:gd name="T36" fmla="*/ 448 w 724"/>
                <a:gd name="T37" fmla="*/ 166 h 511"/>
                <a:gd name="T38" fmla="*/ 491 w 724"/>
                <a:gd name="T39" fmla="*/ 0 h 511"/>
                <a:gd name="T40" fmla="*/ 399 w 724"/>
                <a:gd name="T41" fmla="*/ 83 h 511"/>
                <a:gd name="T42" fmla="*/ 333 w 724"/>
                <a:gd name="T43" fmla="*/ 226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24" h="511">
                  <a:moveTo>
                    <a:pt x="333" y="226"/>
                  </a:moveTo>
                  <a:lnTo>
                    <a:pt x="310" y="232"/>
                  </a:lnTo>
                  <a:lnTo>
                    <a:pt x="276" y="224"/>
                  </a:lnTo>
                  <a:lnTo>
                    <a:pt x="195" y="182"/>
                  </a:lnTo>
                  <a:lnTo>
                    <a:pt x="60" y="215"/>
                  </a:lnTo>
                  <a:lnTo>
                    <a:pt x="0" y="333"/>
                  </a:lnTo>
                  <a:lnTo>
                    <a:pt x="49" y="453"/>
                  </a:lnTo>
                  <a:lnTo>
                    <a:pt x="149" y="499"/>
                  </a:lnTo>
                  <a:lnTo>
                    <a:pt x="158" y="476"/>
                  </a:lnTo>
                  <a:lnTo>
                    <a:pt x="195" y="384"/>
                  </a:lnTo>
                  <a:lnTo>
                    <a:pt x="264" y="315"/>
                  </a:lnTo>
                  <a:lnTo>
                    <a:pt x="343" y="264"/>
                  </a:lnTo>
                  <a:lnTo>
                    <a:pt x="362" y="456"/>
                  </a:lnTo>
                  <a:lnTo>
                    <a:pt x="451" y="511"/>
                  </a:lnTo>
                  <a:lnTo>
                    <a:pt x="547" y="453"/>
                  </a:lnTo>
                  <a:lnTo>
                    <a:pt x="724" y="253"/>
                  </a:lnTo>
                  <a:lnTo>
                    <a:pt x="497" y="436"/>
                  </a:lnTo>
                  <a:lnTo>
                    <a:pt x="478" y="404"/>
                  </a:lnTo>
                  <a:lnTo>
                    <a:pt x="448" y="166"/>
                  </a:lnTo>
                  <a:lnTo>
                    <a:pt x="491" y="0"/>
                  </a:lnTo>
                  <a:lnTo>
                    <a:pt x="399" y="83"/>
                  </a:lnTo>
                  <a:lnTo>
                    <a:pt x="333" y="226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1E836B29-F193-05E8-7B43-A167BC6E0D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3000" y="4370388"/>
              <a:ext cx="82550" cy="96838"/>
            </a:xfrm>
            <a:custGeom>
              <a:avLst/>
              <a:gdLst>
                <a:gd name="T0" fmla="*/ 89 w 103"/>
                <a:gd name="T1" fmla="*/ 0 h 123"/>
                <a:gd name="T2" fmla="*/ 14 w 103"/>
                <a:gd name="T3" fmla="*/ 23 h 123"/>
                <a:gd name="T4" fmla="*/ 0 w 103"/>
                <a:gd name="T5" fmla="*/ 63 h 123"/>
                <a:gd name="T6" fmla="*/ 0 w 103"/>
                <a:gd name="T7" fmla="*/ 123 h 123"/>
                <a:gd name="T8" fmla="*/ 17 w 103"/>
                <a:gd name="T9" fmla="*/ 46 h 123"/>
                <a:gd name="T10" fmla="*/ 31 w 103"/>
                <a:gd name="T11" fmla="*/ 25 h 123"/>
                <a:gd name="T12" fmla="*/ 77 w 103"/>
                <a:gd name="T13" fmla="*/ 14 h 123"/>
                <a:gd name="T14" fmla="*/ 89 w 103"/>
                <a:gd name="T15" fmla="*/ 31 h 123"/>
                <a:gd name="T16" fmla="*/ 92 w 103"/>
                <a:gd name="T17" fmla="*/ 54 h 123"/>
                <a:gd name="T18" fmla="*/ 83 w 103"/>
                <a:gd name="T19" fmla="*/ 86 h 123"/>
                <a:gd name="T20" fmla="*/ 103 w 103"/>
                <a:gd name="T21" fmla="*/ 46 h 123"/>
                <a:gd name="T22" fmla="*/ 89 w 103"/>
                <a:gd name="T2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" h="123">
                  <a:moveTo>
                    <a:pt x="89" y="0"/>
                  </a:moveTo>
                  <a:lnTo>
                    <a:pt x="14" y="23"/>
                  </a:lnTo>
                  <a:lnTo>
                    <a:pt x="0" y="63"/>
                  </a:lnTo>
                  <a:lnTo>
                    <a:pt x="0" y="123"/>
                  </a:lnTo>
                  <a:lnTo>
                    <a:pt x="17" y="46"/>
                  </a:lnTo>
                  <a:lnTo>
                    <a:pt x="31" y="25"/>
                  </a:lnTo>
                  <a:lnTo>
                    <a:pt x="77" y="14"/>
                  </a:lnTo>
                  <a:lnTo>
                    <a:pt x="89" y="31"/>
                  </a:lnTo>
                  <a:lnTo>
                    <a:pt x="92" y="54"/>
                  </a:lnTo>
                  <a:lnTo>
                    <a:pt x="83" y="86"/>
                  </a:lnTo>
                  <a:lnTo>
                    <a:pt x="103" y="46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" name="Freeform 31">
              <a:extLst>
                <a:ext uri="{FF2B5EF4-FFF2-40B4-BE49-F238E27FC236}">
                  <a16:creationId xmlns:a16="http://schemas.microsoft.com/office/drawing/2014/main" id="{F6563D24-2AED-4702-E9C9-949C02548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2063" y="4213225"/>
              <a:ext cx="15875" cy="49213"/>
            </a:xfrm>
            <a:custGeom>
              <a:avLst/>
              <a:gdLst>
                <a:gd name="T0" fmla="*/ 20 w 20"/>
                <a:gd name="T1" fmla="*/ 0 h 62"/>
                <a:gd name="T2" fmla="*/ 0 w 20"/>
                <a:gd name="T3" fmla="*/ 42 h 62"/>
                <a:gd name="T4" fmla="*/ 0 w 20"/>
                <a:gd name="T5" fmla="*/ 62 h 62"/>
                <a:gd name="T6" fmla="*/ 20 w 20"/>
                <a:gd name="T7" fmla="*/ 42 h 62"/>
                <a:gd name="T8" fmla="*/ 20 w 20"/>
                <a:gd name="T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62">
                  <a:moveTo>
                    <a:pt x="20" y="0"/>
                  </a:moveTo>
                  <a:lnTo>
                    <a:pt x="0" y="42"/>
                  </a:lnTo>
                  <a:lnTo>
                    <a:pt x="0" y="62"/>
                  </a:lnTo>
                  <a:lnTo>
                    <a:pt x="20" y="4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" name="Freeform 32">
              <a:extLst>
                <a:ext uri="{FF2B5EF4-FFF2-40B4-BE49-F238E27FC236}">
                  <a16:creationId xmlns:a16="http://schemas.microsoft.com/office/drawing/2014/main" id="{A6D33BE8-473E-4155-F786-9911B7126F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7288" y="4389438"/>
              <a:ext cx="49213" cy="52388"/>
            </a:xfrm>
            <a:custGeom>
              <a:avLst/>
              <a:gdLst>
                <a:gd name="T0" fmla="*/ 34 w 63"/>
                <a:gd name="T1" fmla="*/ 0 h 66"/>
                <a:gd name="T2" fmla="*/ 14 w 63"/>
                <a:gd name="T3" fmla="*/ 9 h 66"/>
                <a:gd name="T4" fmla="*/ 0 w 63"/>
                <a:gd name="T5" fmla="*/ 35 h 66"/>
                <a:gd name="T6" fmla="*/ 0 w 63"/>
                <a:gd name="T7" fmla="*/ 66 h 66"/>
                <a:gd name="T8" fmla="*/ 34 w 63"/>
                <a:gd name="T9" fmla="*/ 58 h 66"/>
                <a:gd name="T10" fmla="*/ 57 w 63"/>
                <a:gd name="T11" fmla="*/ 32 h 66"/>
                <a:gd name="T12" fmla="*/ 63 w 63"/>
                <a:gd name="T13" fmla="*/ 9 h 66"/>
                <a:gd name="T14" fmla="*/ 34 w 63"/>
                <a:gd name="T1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66">
                  <a:moveTo>
                    <a:pt x="34" y="0"/>
                  </a:moveTo>
                  <a:lnTo>
                    <a:pt x="14" y="9"/>
                  </a:lnTo>
                  <a:lnTo>
                    <a:pt x="0" y="35"/>
                  </a:lnTo>
                  <a:lnTo>
                    <a:pt x="0" y="66"/>
                  </a:lnTo>
                  <a:lnTo>
                    <a:pt x="34" y="58"/>
                  </a:lnTo>
                  <a:lnTo>
                    <a:pt x="57" y="32"/>
                  </a:lnTo>
                  <a:lnTo>
                    <a:pt x="63" y="9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" name="Freeform 33">
              <a:extLst>
                <a:ext uri="{FF2B5EF4-FFF2-40B4-BE49-F238E27FC236}">
                  <a16:creationId xmlns:a16="http://schemas.microsoft.com/office/drawing/2014/main" id="{948F75E7-DA1E-F02B-CDA4-CA95A50198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5225" y="4400550"/>
              <a:ext cx="30163" cy="25400"/>
            </a:xfrm>
            <a:custGeom>
              <a:avLst/>
              <a:gdLst>
                <a:gd name="T0" fmla="*/ 19 w 38"/>
                <a:gd name="T1" fmla="*/ 0 h 31"/>
                <a:gd name="T2" fmla="*/ 3 w 38"/>
                <a:gd name="T3" fmla="*/ 6 h 31"/>
                <a:gd name="T4" fmla="*/ 0 w 38"/>
                <a:gd name="T5" fmla="*/ 23 h 31"/>
                <a:gd name="T6" fmla="*/ 15 w 38"/>
                <a:gd name="T7" fmla="*/ 31 h 31"/>
                <a:gd name="T8" fmla="*/ 32 w 38"/>
                <a:gd name="T9" fmla="*/ 31 h 31"/>
                <a:gd name="T10" fmla="*/ 38 w 38"/>
                <a:gd name="T11" fmla="*/ 17 h 31"/>
                <a:gd name="T12" fmla="*/ 35 w 38"/>
                <a:gd name="T13" fmla="*/ 6 h 31"/>
                <a:gd name="T14" fmla="*/ 19 w 38"/>
                <a:gd name="T1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31">
                  <a:moveTo>
                    <a:pt x="19" y="0"/>
                  </a:moveTo>
                  <a:lnTo>
                    <a:pt x="3" y="6"/>
                  </a:lnTo>
                  <a:lnTo>
                    <a:pt x="0" y="23"/>
                  </a:lnTo>
                  <a:lnTo>
                    <a:pt x="15" y="31"/>
                  </a:lnTo>
                  <a:lnTo>
                    <a:pt x="32" y="31"/>
                  </a:lnTo>
                  <a:lnTo>
                    <a:pt x="38" y="17"/>
                  </a:lnTo>
                  <a:lnTo>
                    <a:pt x="35" y="6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" name="Freeform 34">
              <a:extLst>
                <a:ext uri="{FF2B5EF4-FFF2-40B4-BE49-F238E27FC236}">
                  <a16:creationId xmlns:a16="http://schemas.microsoft.com/office/drawing/2014/main" id="{A51AEF08-5FFE-1B3F-B5BF-50A7606F19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7925" y="4406900"/>
              <a:ext cx="12700" cy="12700"/>
            </a:xfrm>
            <a:custGeom>
              <a:avLst/>
              <a:gdLst>
                <a:gd name="T0" fmla="*/ 11 w 17"/>
                <a:gd name="T1" fmla="*/ 0 h 15"/>
                <a:gd name="T2" fmla="*/ 0 w 17"/>
                <a:gd name="T3" fmla="*/ 3 h 15"/>
                <a:gd name="T4" fmla="*/ 0 w 17"/>
                <a:gd name="T5" fmla="*/ 15 h 15"/>
                <a:gd name="T6" fmla="*/ 14 w 17"/>
                <a:gd name="T7" fmla="*/ 15 h 15"/>
                <a:gd name="T8" fmla="*/ 17 w 17"/>
                <a:gd name="T9" fmla="*/ 9 h 15"/>
                <a:gd name="T10" fmla="*/ 11 w 17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5">
                  <a:moveTo>
                    <a:pt x="11" y="0"/>
                  </a:moveTo>
                  <a:lnTo>
                    <a:pt x="0" y="3"/>
                  </a:lnTo>
                  <a:lnTo>
                    <a:pt x="0" y="15"/>
                  </a:lnTo>
                  <a:lnTo>
                    <a:pt x="14" y="15"/>
                  </a:lnTo>
                  <a:lnTo>
                    <a:pt x="17" y="9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" name="Freeform 35">
              <a:extLst>
                <a:ext uri="{FF2B5EF4-FFF2-40B4-BE49-F238E27FC236}">
                  <a16:creationId xmlns:a16="http://schemas.microsoft.com/office/drawing/2014/main" id="{F8DD309D-5AB5-16B6-DC0C-81D0D1ADAA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7775" y="4121150"/>
              <a:ext cx="107950" cy="361950"/>
            </a:xfrm>
            <a:custGeom>
              <a:avLst/>
              <a:gdLst>
                <a:gd name="T0" fmla="*/ 80 w 135"/>
                <a:gd name="T1" fmla="*/ 69 h 456"/>
                <a:gd name="T2" fmla="*/ 17 w 135"/>
                <a:gd name="T3" fmla="*/ 215 h 456"/>
                <a:gd name="T4" fmla="*/ 0 w 135"/>
                <a:gd name="T5" fmla="*/ 399 h 456"/>
                <a:gd name="T6" fmla="*/ 31 w 135"/>
                <a:gd name="T7" fmla="*/ 447 h 456"/>
                <a:gd name="T8" fmla="*/ 77 w 135"/>
                <a:gd name="T9" fmla="*/ 456 h 456"/>
                <a:gd name="T10" fmla="*/ 132 w 135"/>
                <a:gd name="T11" fmla="*/ 422 h 456"/>
                <a:gd name="T12" fmla="*/ 135 w 135"/>
                <a:gd name="T13" fmla="*/ 410 h 456"/>
                <a:gd name="T14" fmla="*/ 113 w 135"/>
                <a:gd name="T15" fmla="*/ 379 h 456"/>
                <a:gd name="T16" fmla="*/ 103 w 135"/>
                <a:gd name="T17" fmla="*/ 264 h 456"/>
                <a:gd name="T18" fmla="*/ 89 w 135"/>
                <a:gd name="T19" fmla="*/ 155 h 456"/>
                <a:gd name="T20" fmla="*/ 103 w 135"/>
                <a:gd name="T21" fmla="*/ 63 h 456"/>
                <a:gd name="T22" fmla="*/ 119 w 135"/>
                <a:gd name="T23" fmla="*/ 0 h 456"/>
                <a:gd name="T24" fmla="*/ 80 w 135"/>
                <a:gd name="T25" fmla="*/ 69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5" h="456">
                  <a:moveTo>
                    <a:pt x="80" y="69"/>
                  </a:moveTo>
                  <a:lnTo>
                    <a:pt x="17" y="215"/>
                  </a:lnTo>
                  <a:lnTo>
                    <a:pt x="0" y="399"/>
                  </a:lnTo>
                  <a:lnTo>
                    <a:pt x="31" y="447"/>
                  </a:lnTo>
                  <a:lnTo>
                    <a:pt x="77" y="456"/>
                  </a:lnTo>
                  <a:lnTo>
                    <a:pt x="132" y="422"/>
                  </a:lnTo>
                  <a:lnTo>
                    <a:pt x="135" y="410"/>
                  </a:lnTo>
                  <a:lnTo>
                    <a:pt x="113" y="379"/>
                  </a:lnTo>
                  <a:lnTo>
                    <a:pt x="103" y="264"/>
                  </a:lnTo>
                  <a:lnTo>
                    <a:pt x="89" y="155"/>
                  </a:lnTo>
                  <a:lnTo>
                    <a:pt x="103" y="63"/>
                  </a:lnTo>
                  <a:lnTo>
                    <a:pt x="119" y="0"/>
                  </a:lnTo>
                  <a:lnTo>
                    <a:pt x="80" y="69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" name="Freeform 36">
              <a:extLst>
                <a:ext uri="{FF2B5EF4-FFF2-40B4-BE49-F238E27FC236}">
                  <a16:creationId xmlns:a16="http://schemas.microsoft.com/office/drawing/2014/main" id="{E9C77970-CEEA-D7FE-0ADF-296B957EAA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82975" y="6689725"/>
              <a:ext cx="560388" cy="107950"/>
            </a:xfrm>
            <a:custGeom>
              <a:avLst/>
              <a:gdLst>
                <a:gd name="T0" fmla="*/ 0 w 705"/>
                <a:gd name="T1" fmla="*/ 85 h 135"/>
                <a:gd name="T2" fmla="*/ 0 w 705"/>
                <a:gd name="T3" fmla="*/ 98 h 135"/>
                <a:gd name="T4" fmla="*/ 20 w 705"/>
                <a:gd name="T5" fmla="*/ 109 h 135"/>
                <a:gd name="T6" fmla="*/ 37 w 705"/>
                <a:gd name="T7" fmla="*/ 135 h 135"/>
                <a:gd name="T8" fmla="*/ 29 w 705"/>
                <a:gd name="T9" fmla="*/ 101 h 135"/>
                <a:gd name="T10" fmla="*/ 0 w 705"/>
                <a:gd name="T11" fmla="*/ 85 h 135"/>
                <a:gd name="T12" fmla="*/ 198 w 705"/>
                <a:gd name="T13" fmla="*/ 49 h 135"/>
                <a:gd name="T14" fmla="*/ 181 w 705"/>
                <a:gd name="T15" fmla="*/ 58 h 135"/>
                <a:gd name="T16" fmla="*/ 192 w 705"/>
                <a:gd name="T17" fmla="*/ 63 h 135"/>
                <a:gd name="T18" fmla="*/ 227 w 705"/>
                <a:gd name="T19" fmla="*/ 75 h 135"/>
                <a:gd name="T20" fmla="*/ 258 w 705"/>
                <a:gd name="T21" fmla="*/ 108 h 135"/>
                <a:gd name="T22" fmla="*/ 234 w 705"/>
                <a:gd name="T23" fmla="*/ 63 h 135"/>
                <a:gd name="T24" fmla="*/ 198 w 705"/>
                <a:gd name="T25" fmla="*/ 49 h 135"/>
                <a:gd name="T26" fmla="*/ 428 w 705"/>
                <a:gd name="T27" fmla="*/ 15 h 135"/>
                <a:gd name="T28" fmla="*/ 419 w 705"/>
                <a:gd name="T29" fmla="*/ 26 h 135"/>
                <a:gd name="T30" fmla="*/ 451 w 705"/>
                <a:gd name="T31" fmla="*/ 72 h 135"/>
                <a:gd name="T32" fmla="*/ 448 w 705"/>
                <a:gd name="T33" fmla="*/ 32 h 135"/>
                <a:gd name="T34" fmla="*/ 428 w 705"/>
                <a:gd name="T35" fmla="*/ 15 h 135"/>
                <a:gd name="T36" fmla="*/ 616 w 705"/>
                <a:gd name="T37" fmla="*/ 9 h 135"/>
                <a:gd name="T38" fmla="*/ 632 w 705"/>
                <a:gd name="T39" fmla="*/ 20 h 135"/>
                <a:gd name="T40" fmla="*/ 656 w 705"/>
                <a:gd name="T41" fmla="*/ 35 h 135"/>
                <a:gd name="T42" fmla="*/ 662 w 705"/>
                <a:gd name="T43" fmla="*/ 52 h 135"/>
                <a:gd name="T44" fmla="*/ 662 w 705"/>
                <a:gd name="T45" fmla="*/ 29 h 135"/>
                <a:gd name="T46" fmla="*/ 629 w 705"/>
                <a:gd name="T47" fmla="*/ 6 h 135"/>
                <a:gd name="T48" fmla="*/ 616 w 705"/>
                <a:gd name="T49" fmla="*/ 9 h 135"/>
                <a:gd name="T50" fmla="*/ 656 w 705"/>
                <a:gd name="T51" fmla="*/ 0 h 135"/>
                <a:gd name="T52" fmla="*/ 682 w 705"/>
                <a:gd name="T53" fmla="*/ 15 h 135"/>
                <a:gd name="T54" fmla="*/ 705 w 705"/>
                <a:gd name="T55" fmla="*/ 32 h 135"/>
                <a:gd name="T56" fmla="*/ 689 w 705"/>
                <a:gd name="T57" fmla="*/ 6 h 135"/>
                <a:gd name="T58" fmla="*/ 675 w 705"/>
                <a:gd name="T59" fmla="*/ 0 h 135"/>
                <a:gd name="T60" fmla="*/ 656 w 705"/>
                <a:gd name="T61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05" h="135">
                  <a:moveTo>
                    <a:pt x="0" y="85"/>
                  </a:moveTo>
                  <a:lnTo>
                    <a:pt x="0" y="98"/>
                  </a:lnTo>
                  <a:lnTo>
                    <a:pt x="20" y="109"/>
                  </a:lnTo>
                  <a:lnTo>
                    <a:pt x="37" y="135"/>
                  </a:lnTo>
                  <a:lnTo>
                    <a:pt x="29" y="101"/>
                  </a:lnTo>
                  <a:lnTo>
                    <a:pt x="0" y="85"/>
                  </a:lnTo>
                  <a:close/>
                  <a:moveTo>
                    <a:pt x="198" y="49"/>
                  </a:moveTo>
                  <a:lnTo>
                    <a:pt x="181" y="58"/>
                  </a:lnTo>
                  <a:lnTo>
                    <a:pt x="192" y="63"/>
                  </a:lnTo>
                  <a:lnTo>
                    <a:pt x="227" y="75"/>
                  </a:lnTo>
                  <a:lnTo>
                    <a:pt x="258" y="108"/>
                  </a:lnTo>
                  <a:lnTo>
                    <a:pt x="234" y="63"/>
                  </a:lnTo>
                  <a:lnTo>
                    <a:pt x="198" y="49"/>
                  </a:lnTo>
                  <a:close/>
                  <a:moveTo>
                    <a:pt x="428" y="15"/>
                  </a:moveTo>
                  <a:lnTo>
                    <a:pt x="419" y="26"/>
                  </a:lnTo>
                  <a:lnTo>
                    <a:pt x="451" y="72"/>
                  </a:lnTo>
                  <a:lnTo>
                    <a:pt x="448" y="32"/>
                  </a:lnTo>
                  <a:lnTo>
                    <a:pt x="428" y="15"/>
                  </a:lnTo>
                  <a:close/>
                  <a:moveTo>
                    <a:pt x="616" y="9"/>
                  </a:moveTo>
                  <a:lnTo>
                    <a:pt x="632" y="20"/>
                  </a:lnTo>
                  <a:lnTo>
                    <a:pt x="656" y="35"/>
                  </a:lnTo>
                  <a:lnTo>
                    <a:pt x="662" y="52"/>
                  </a:lnTo>
                  <a:lnTo>
                    <a:pt x="662" y="29"/>
                  </a:lnTo>
                  <a:lnTo>
                    <a:pt x="629" y="6"/>
                  </a:lnTo>
                  <a:lnTo>
                    <a:pt x="616" y="9"/>
                  </a:lnTo>
                  <a:close/>
                  <a:moveTo>
                    <a:pt x="656" y="0"/>
                  </a:moveTo>
                  <a:lnTo>
                    <a:pt x="682" y="15"/>
                  </a:lnTo>
                  <a:lnTo>
                    <a:pt x="705" y="32"/>
                  </a:lnTo>
                  <a:lnTo>
                    <a:pt x="689" y="6"/>
                  </a:lnTo>
                  <a:lnTo>
                    <a:pt x="675" y="0"/>
                  </a:lnTo>
                  <a:lnTo>
                    <a:pt x="6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" name="Freeform 37">
              <a:extLst>
                <a:ext uri="{FF2B5EF4-FFF2-40B4-BE49-F238E27FC236}">
                  <a16:creationId xmlns:a16="http://schemas.microsoft.com/office/drawing/2014/main" id="{069F1956-28FA-05CB-DB89-495DA1B63B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7125" y="5022850"/>
              <a:ext cx="381000" cy="376238"/>
            </a:xfrm>
            <a:custGeom>
              <a:avLst/>
              <a:gdLst>
                <a:gd name="T0" fmla="*/ 113 w 479"/>
                <a:gd name="T1" fmla="*/ 208 h 475"/>
                <a:gd name="T2" fmla="*/ 11 w 479"/>
                <a:gd name="T3" fmla="*/ 245 h 475"/>
                <a:gd name="T4" fmla="*/ 60 w 479"/>
                <a:gd name="T5" fmla="*/ 248 h 475"/>
                <a:gd name="T6" fmla="*/ 0 w 479"/>
                <a:gd name="T7" fmla="*/ 351 h 475"/>
                <a:gd name="T8" fmla="*/ 123 w 479"/>
                <a:gd name="T9" fmla="*/ 340 h 475"/>
                <a:gd name="T10" fmla="*/ 136 w 479"/>
                <a:gd name="T11" fmla="*/ 412 h 475"/>
                <a:gd name="T12" fmla="*/ 186 w 479"/>
                <a:gd name="T13" fmla="*/ 386 h 475"/>
                <a:gd name="T14" fmla="*/ 215 w 479"/>
                <a:gd name="T15" fmla="*/ 452 h 475"/>
                <a:gd name="T16" fmla="*/ 298 w 479"/>
                <a:gd name="T17" fmla="*/ 403 h 475"/>
                <a:gd name="T18" fmla="*/ 301 w 479"/>
                <a:gd name="T19" fmla="*/ 440 h 475"/>
                <a:gd name="T20" fmla="*/ 364 w 479"/>
                <a:gd name="T21" fmla="*/ 383 h 475"/>
                <a:gd name="T22" fmla="*/ 390 w 479"/>
                <a:gd name="T23" fmla="*/ 475 h 475"/>
                <a:gd name="T24" fmla="*/ 433 w 479"/>
                <a:gd name="T25" fmla="*/ 334 h 475"/>
                <a:gd name="T26" fmla="*/ 479 w 479"/>
                <a:gd name="T27" fmla="*/ 406 h 475"/>
                <a:gd name="T28" fmla="*/ 416 w 479"/>
                <a:gd name="T29" fmla="*/ 0 h 475"/>
                <a:gd name="T30" fmla="*/ 278 w 479"/>
                <a:gd name="T31" fmla="*/ 257 h 475"/>
                <a:gd name="T32" fmla="*/ 258 w 479"/>
                <a:gd name="T33" fmla="*/ 214 h 475"/>
                <a:gd name="T34" fmla="*/ 175 w 479"/>
                <a:gd name="T35" fmla="*/ 251 h 475"/>
                <a:gd name="T36" fmla="*/ 178 w 479"/>
                <a:gd name="T37" fmla="*/ 208 h 475"/>
                <a:gd name="T38" fmla="*/ 129 w 479"/>
                <a:gd name="T39" fmla="*/ 245 h 475"/>
                <a:gd name="T40" fmla="*/ 113 w 479"/>
                <a:gd name="T41" fmla="*/ 208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79" h="475">
                  <a:moveTo>
                    <a:pt x="113" y="208"/>
                  </a:moveTo>
                  <a:lnTo>
                    <a:pt x="11" y="245"/>
                  </a:lnTo>
                  <a:lnTo>
                    <a:pt x="60" y="248"/>
                  </a:lnTo>
                  <a:lnTo>
                    <a:pt x="0" y="351"/>
                  </a:lnTo>
                  <a:lnTo>
                    <a:pt x="123" y="340"/>
                  </a:lnTo>
                  <a:lnTo>
                    <a:pt x="136" y="412"/>
                  </a:lnTo>
                  <a:lnTo>
                    <a:pt x="186" y="386"/>
                  </a:lnTo>
                  <a:lnTo>
                    <a:pt x="215" y="452"/>
                  </a:lnTo>
                  <a:lnTo>
                    <a:pt x="298" y="403"/>
                  </a:lnTo>
                  <a:lnTo>
                    <a:pt x="301" y="440"/>
                  </a:lnTo>
                  <a:lnTo>
                    <a:pt x="364" y="383"/>
                  </a:lnTo>
                  <a:lnTo>
                    <a:pt x="390" y="475"/>
                  </a:lnTo>
                  <a:lnTo>
                    <a:pt x="433" y="334"/>
                  </a:lnTo>
                  <a:lnTo>
                    <a:pt x="479" y="406"/>
                  </a:lnTo>
                  <a:lnTo>
                    <a:pt x="416" y="0"/>
                  </a:lnTo>
                  <a:lnTo>
                    <a:pt x="278" y="257"/>
                  </a:lnTo>
                  <a:lnTo>
                    <a:pt x="258" y="214"/>
                  </a:lnTo>
                  <a:lnTo>
                    <a:pt x="175" y="251"/>
                  </a:lnTo>
                  <a:lnTo>
                    <a:pt x="178" y="208"/>
                  </a:lnTo>
                  <a:lnTo>
                    <a:pt x="129" y="245"/>
                  </a:lnTo>
                  <a:lnTo>
                    <a:pt x="113" y="20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" name="Freeform 38">
              <a:extLst>
                <a:ext uri="{FF2B5EF4-FFF2-40B4-BE49-F238E27FC236}">
                  <a16:creationId xmlns:a16="http://schemas.microsoft.com/office/drawing/2014/main" id="{8567B371-D3ED-8E6A-335A-30A94E67AD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4013" y="5200650"/>
              <a:ext cx="1255713" cy="942975"/>
            </a:xfrm>
            <a:custGeom>
              <a:avLst/>
              <a:gdLst>
                <a:gd name="T0" fmla="*/ 1484 w 1583"/>
                <a:gd name="T1" fmla="*/ 267 h 1187"/>
                <a:gd name="T2" fmla="*/ 1409 w 1583"/>
                <a:gd name="T3" fmla="*/ 422 h 1187"/>
                <a:gd name="T4" fmla="*/ 1369 w 1583"/>
                <a:gd name="T5" fmla="*/ 534 h 1187"/>
                <a:gd name="T6" fmla="*/ 1241 w 1583"/>
                <a:gd name="T7" fmla="*/ 715 h 1187"/>
                <a:gd name="T8" fmla="*/ 1135 w 1583"/>
                <a:gd name="T9" fmla="*/ 758 h 1187"/>
                <a:gd name="T10" fmla="*/ 1050 w 1583"/>
                <a:gd name="T11" fmla="*/ 838 h 1187"/>
                <a:gd name="T12" fmla="*/ 935 w 1583"/>
                <a:gd name="T13" fmla="*/ 870 h 1187"/>
                <a:gd name="T14" fmla="*/ 933 w 1583"/>
                <a:gd name="T15" fmla="*/ 350 h 1187"/>
                <a:gd name="T16" fmla="*/ 887 w 1583"/>
                <a:gd name="T17" fmla="*/ 316 h 1187"/>
                <a:gd name="T18" fmla="*/ 798 w 1583"/>
                <a:gd name="T19" fmla="*/ 471 h 1187"/>
                <a:gd name="T20" fmla="*/ 697 w 1583"/>
                <a:gd name="T21" fmla="*/ 583 h 1187"/>
                <a:gd name="T22" fmla="*/ 620 w 1583"/>
                <a:gd name="T23" fmla="*/ 640 h 1187"/>
                <a:gd name="T24" fmla="*/ 516 w 1583"/>
                <a:gd name="T25" fmla="*/ 551 h 1187"/>
                <a:gd name="T26" fmla="*/ 462 w 1583"/>
                <a:gd name="T27" fmla="*/ 459 h 1187"/>
                <a:gd name="T28" fmla="*/ 407 w 1583"/>
                <a:gd name="T29" fmla="*/ 296 h 1187"/>
                <a:gd name="T30" fmla="*/ 244 w 1583"/>
                <a:gd name="T31" fmla="*/ 302 h 1187"/>
                <a:gd name="T32" fmla="*/ 161 w 1583"/>
                <a:gd name="T33" fmla="*/ 218 h 1187"/>
                <a:gd name="T34" fmla="*/ 34 w 1583"/>
                <a:gd name="T35" fmla="*/ 273 h 1187"/>
                <a:gd name="T36" fmla="*/ 17 w 1583"/>
                <a:gd name="T37" fmla="*/ 399 h 1187"/>
                <a:gd name="T38" fmla="*/ 0 w 1583"/>
                <a:gd name="T39" fmla="*/ 726 h 1187"/>
                <a:gd name="T40" fmla="*/ 49 w 1583"/>
                <a:gd name="T41" fmla="*/ 944 h 1187"/>
                <a:gd name="T42" fmla="*/ 66 w 1583"/>
                <a:gd name="T43" fmla="*/ 1009 h 1187"/>
                <a:gd name="T44" fmla="*/ 146 w 1583"/>
                <a:gd name="T45" fmla="*/ 1105 h 1187"/>
                <a:gd name="T46" fmla="*/ 324 w 1583"/>
                <a:gd name="T47" fmla="*/ 1072 h 1187"/>
                <a:gd name="T48" fmla="*/ 427 w 1583"/>
                <a:gd name="T49" fmla="*/ 1086 h 1187"/>
                <a:gd name="T50" fmla="*/ 536 w 1583"/>
                <a:gd name="T51" fmla="*/ 1187 h 1187"/>
                <a:gd name="T52" fmla="*/ 691 w 1583"/>
                <a:gd name="T53" fmla="*/ 1181 h 1187"/>
                <a:gd name="T54" fmla="*/ 763 w 1583"/>
                <a:gd name="T55" fmla="*/ 1175 h 1187"/>
                <a:gd name="T56" fmla="*/ 812 w 1583"/>
                <a:gd name="T57" fmla="*/ 1142 h 1187"/>
                <a:gd name="T58" fmla="*/ 898 w 1583"/>
                <a:gd name="T59" fmla="*/ 1095 h 1187"/>
                <a:gd name="T60" fmla="*/ 927 w 1583"/>
                <a:gd name="T61" fmla="*/ 1165 h 1187"/>
                <a:gd name="T62" fmla="*/ 1001 w 1583"/>
                <a:gd name="T63" fmla="*/ 1168 h 1187"/>
                <a:gd name="T64" fmla="*/ 1099 w 1583"/>
                <a:gd name="T65" fmla="*/ 1178 h 1187"/>
                <a:gd name="T66" fmla="*/ 1168 w 1583"/>
                <a:gd name="T67" fmla="*/ 1066 h 1187"/>
                <a:gd name="T68" fmla="*/ 1310 w 1583"/>
                <a:gd name="T69" fmla="*/ 924 h 1187"/>
                <a:gd name="T70" fmla="*/ 1422 w 1583"/>
                <a:gd name="T71" fmla="*/ 769 h 1187"/>
                <a:gd name="T72" fmla="*/ 1540 w 1583"/>
                <a:gd name="T73" fmla="*/ 537 h 1187"/>
                <a:gd name="T74" fmla="*/ 1577 w 1583"/>
                <a:gd name="T75" fmla="*/ 0 h 1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83" h="1187">
                  <a:moveTo>
                    <a:pt x="1577" y="0"/>
                  </a:moveTo>
                  <a:lnTo>
                    <a:pt x="1484" y="267"/>
                  </a:lnTo>
                  <a:lnTo>
                    <a:pt x="1471" y="236"/>
                  </a:lnTo>
                  <a:lnTo>
                    <a:pt x="1409" y="422"/>
                  </a:lnTo>
                  <a:lnTo>
                    <a:pt x="1399" y="368"/>
                  </a:lnTo>
                  <a:lnTo>
                    <a:pt x="1369" y="534"/>
                  </a:lnTo>
                  <a:lnTo>
                    <a:pt x="1363" y="477"/>
                  </a:lnTo>
                  <a:lnTo>
                    <a:pt x="1241" y="715"/>
                  </a:lnTo>
                  <a:lnTo>
                    <a:pt x="1224" y="620"/>
                  </a:lnTo>
                  <a:lnTo>
                    <a:pt x="1135" y="758"/>
                  </a:lnTo>
                  <a:lnTo>
                    <a:pt x="1116" y="732"/>
                  </a:lnTo>
                  <a:lnTo>
                    <a:pt x="1050" y="838"/>
                  </a:lnTo>
                  <a:lnTo>
                    <a:pt x="1004" y="784"/>
                  </a:lnTo>
                  <a:lnTo>
                    <a:pt x="935" y="870"/>
                  </a:lnTo>
                  <a:lnTo>
                    <a:pt x="907" y="640"/>
                  </a:lnTo>
                  <a:lnTo>
                    <a:pt x="933" y="350"/>
                  </a:lnTo>
                  <a:lnTo>
                    <a:pt x="887" y="416"/>
                  </a:lnTo>
                  <a:lnTo>
                    <a:pt x="887" y="316"/>
                  </a:lnTo>
                  <a:lnTo>
                    <a:pt x="823" y="514"/>
                  </a:lnTo>
                  <a:lnTo>
                    <a:pt x="798" y="471"/>
                  </a:lnTo>
                  <a:lnTo>
                    <a:pt x="763" y="686"/>
                  </a:lnTo>
                  <a:lnTo>
                    <a:pt x="697" y="583"/>
                  </a:lnTo>
                  <a:lnTo>
                    <a:pt x="631" y="726"/>
                  </a:lnTo>
                  <a:lnTo>
                    <a:pt x="620" y="640"/>
                  </a:lnTo>
                  <a:lnTo>
                    <a:pt x="551" y="749"/>
                  </a:lnTo>
                  <a:lnTo>
                    <a:pt x="516" y="551"/>
                  </a:lnTo>
                  <a:lnTo>
                    <a:pt x="453" y="655"/>
                  </a:lnTo>
                  <a:lnTo>
                    <a:pt x="462" y="459"/>
                  </a:lnTo>
                  <a:lnTo>
                    <a:pt x="387" y="528"/>
                  </a:lnTo>
                  <a:lnTo>
                    <a:pt x="407" y="296"/>
                  </a:lnTo>
                  <a:lnTo>
                    <a:pt x="244" y="439"/>
                  </a:lnTo>
                  <a:lnTo>
                    <a:pt x="244" y="302"/>
                  </a:lnTo>
                  <a:lnTo>
                    <a:pt x="152" y="362"/>
                  </a:lnTo>
                  <a:lnTo>
                    <a:pt x="161" y="218"/>
                  </a:lnTo>
                  <a:lnTo>
                    <a:pt x="60" y="239"/>
                  </a:lnTo>
                  <a:lnTo>
                    <a:pt x="34" y="273"/>
                  </a:lnTo>
                  <a:lnTo>
                    <a:pt x="77" y="270"/>
                  </a:lnTo>
                  <a:lnTo>
                    <a:pt x="17" y="399"/>
                  </a:lnTo>
                  <a:lnTo>
                    <a:pt x="60" y="333"/>
                  </a:lnTo>
                  <a:lnTo>
                    <a:pt x="0" y="726"/>
                  </a:lnTo>
                  <a:lnTo>
                    <a:pt x="60" y="666"/>
                  </a:lnTo>
                  <a:lnTo>
                    <a:pt x="49" y="944"/>
                  </a:lnTo>
                  <a:lnTo>
                    <a:pt x="106" y="881"/>
                  </a:lnTo>
                  <a:lnTo>
                    <a:pt x="66" y="1009"/>
                  </a:lnTo>
                  <a:lnTo>
                    <a:pt x="146" y="1013"/>
                  </a:lnTo>
                  <a:lnTo>
                    <a:pt x="146" y="1105"/>
                  </a:lnTo>
                  <a:lnTo>
                    <a:pt x="310" y="1013"/>
                  </a:lnTo>
                  <a:lnTo>
                    <a:pt x="324" y="1072"/>
                  </a:lnTo>
                  <a:lnTo>
                    <a:pt x="416" y="1032"/>
                  </a:lnTo>
                  <a:lnTo>
                    <a:pt x="427" y="1086"/>
                  </a:lnTo>
                  <a:lnTo>
                    <a:pt x="516" y="1046"/>
                  </a:lnTo>
                  <a:lnTo>
                    <a:pt x="536" y="1187"/>
                  </a:lnTo>
                  <a:lnTo>
                    <a:pt x="617" y="1095"/>
                  </a:lnTo>
                  <a:lnTo>
                    <a:pt x="691" y="1181"/>
                  </a:lnTo>
                  <a:lnTo>
                    <a:pt x="735" y="1122"/>
                  </a:lnTo>
                  <a:lnTo>
                    <a:pt x="763" y="1175"/>
                  </a:lnTo>
                  <a:lnTo>
                    <a:pt x="809" y="1072"/>
                  </a:lnTo>
                  <a:lnTo>
                    <a:pt x="812" y="1142"/>
                  </a:lnTo>
                  <a:lnTo>
                    <a:pt x="869" y="1036"/>
                  </a:lnTo>
                  <a:lnTo>
                    <a:pt x="898" y="1095"/>
                  </a:lnTo>
                  <a:lnTo>
                    <a:pt x="947" y="1049"/>
                  </a:lnTo>
                  <a:lnTo>
                    <a:pt x="927" y="1165"/>
                  </a:lnTo>
                  <a:lnTo>
                    <a:pt x="973" y="1142"/>
                  </a:lnTo>
                  <a:lnTo>
                    <a:pt x="1001" y="1168"/>
                  </a:lnTo>
                  <a:lnTo>
                    <a:pt x="1073" y="1141"/>
                  </a:lnTo>
                  <a:lnTo>
                    <a:pt x="1099" y="1178"/>
                  </a:lnTo>
                  <a:lnTo>
                    <a:pt x="1125" y="1075"/>
                  </a:lnTo>
                  <a:lnTo>
                    <a:pt x="1168" y="1066"/>
                  </a:lnTo>
                  <a:lnTo>
                    <a:pt x="1286" y="904"/>
                  </a:lnTo>
                  <a:lnTo>
                    <a:pt x="1310" y="924"/>
                  </a:lnTo>
                  <a:lnTo>
                    <a:pt x="1389" y="735"/>
                  </a:lnTo>
                  <a:lnTo>
                    <a:pt x="1422" y="769"/>
                  </a:lnTo>
                  <a:lnTo>
                    <a:pt x="1498" y="502"/>
                  </a:lnTo>
                  <a:lnTo>
                    <a:pt x="1540" y="537"/>
                  </a:lnTo>
                  <a:lnTo>
                    <a:pt x="1583" y="1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" name="Freeform 39">
              <a:extLst>
                <a:ext uri="{FF2B5EF4-FFF2-40B4-BE49-F238E27FC236}">
                  <a16:creationId xmlns:a16="http://schemas.microsoft.com/office/drawing/2014/main" id="{5C014DE6-E8EF-A42B-897E-16F40E9FDB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1450" y="4881563"/>
              <a:ext cx="234950" cy="584200"/>
            </a:xfrm>
            <a:custGeom>
              <a:avLst/>
              <a:gdLst>
                <a:gd name="T0" fmla="*/ 0 w 294"/>
                <a:gd name="T1" fmla="*/ 0 h 736"/>
                <a:gd name="T2" fmla="*/ 152 w 294"/>
                <a:gd name="T3" fmla="*/ 352 h 736"/>
                <a:gd name="T4" fmla="*/ 168 w 294"/>
                <a:gd name="T5" fmla="*/ 555 h 736"/>
                <a:gd name="T6" fmla="*/ 182 w 294"/>
                <a:gd name="T7" fmla="*/ 687 h 736"/>
                <a:gd name="T8" fmla="*/ 261 w 294"/>
                <a:gd name="T9" fmla="*/ 736 h 736"/>
                <a:gd name="T10" fmla="*/ 268 w 294"/>
                <a:gd name="T11" fmla="*/ 702 h 736"/>
                <a:gd name="T12" fmla="*/ 290 w 294"/>
                <a:gd name="T13" fmla="*/ 696 h 736"/>
                <a:gd name="T14" fmla="*/ 290 w 294"/>
                <a:gd name="T15" fmla="*/ 696 h 736"/>
                <a:gd name="T16" fmla="*/ 293 w 294"/>
                <a:gd name="T17" fmla="*/ 635 h 736"/>
                <a:gd name="T18" fmla="*/ 294 w 294"/>
                <a:gd name="T19" fmla="*/ 590 h 736"/>
                <a:gd name="T20" fmla="*/ 294 w 294"/>
                <a:gd name="T21" fmla="*/ 567 h 736"/>
                <a:gd name="T22" fmla="*/ 294 w 294"/>
                <a:gd name="T23" fmla="*/ 567 h 736"/>
                <a:gd name="T24" fmla="*/ 253 w 294"/>
                <a:gd name="T25" fmla="*/ 439 h 736"/>
                <a:gd name="T26" fmla="*/ 211 w 294"/>
                <a:gd name="T27" fmla="*/ 317 h 736"/>
                <a:gd name="T28" fmla="*/ 73 w 294"/>
                <a:gd name="T29" fmla="*/ 19 h 736"/>
                <a:gd name="T30" fmla="*/ 76 w 294"/>
                <a:gd name="T31" fmla="*/ 63 h 736"/>
                <a:gd name="T32" fmla="*/ 0 w 294"/>
                <a:gd name="T33" fmla="*/ 0 h 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4" h="736">
                  <a:moveTo>
                    <a:pt x="0" y="0"/>
                  </a:moveTo>
                  <a:lnTo>
                    <a:pt x="152" y="352"/>
                  </a:lnTo>
                  <a:lnTo>
                    <a:pt x="168" y="555"/>
                  </a:lnTo>
                  <a:lnTo>
                    <a:pt x="182" y="687"/>
                  </a:lnTo>
                  <a:lnTo>
                    <a:pt x="261" y="736"/>
                  </a:lnTo>
                  <a:lnTo>
                    <a:pt x="268" y="702"/>
                  </a:lnTo>
                  <a:lnTo>
                    <a:pt x="290" y="696"/>
                  </a:lnTo>
                  <a:lnTo>
                    <a:pt x="290" y="696"/>
                  </a:lnTo>
                  <a:lnTo>
                    <a:pt x="293" y="635"/>
                  </a:lnTo>
                  <a:lnTo>
                    <a:pt x="294" y="590"/>
                  </a:lnTo>
                  <a:lnTo>
                    <a:pt x="294" y="567"/>
                  </a:lnTo>
                  <a:lnTo>
                    <a:pt x="294" y="567"/>
                  </a:lnTo>
                  <a:lnTo>
                    <a:pt x="253" y="439"/>
                  </a:lnTo>
                  <a:lnTo>
                    <a:pt x="211" y="317"/>
                  </a:lnTo>
                  <a:lnTo>
                    <a:pt x="73" y="19"/>
                  </a:lnTo>
                  <a:lnTo>
                    <a:pt x="76" y="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" name="Freeform 40">
              <a:extLst>
                <a:ext uri="{FF2B5EF4-FFF2-40B4-BE49-F238E27FC236}">
                  <a16:creationId xmlns:a16="http://schemas.microsoft.com/office/drawing/2014/main" id="{8705C6A6-F8EB-B3E7-7465-403E45E4AFD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4013" y="4105275"/>
              <a:ext cx="1322388" cy="2740025"/>
            </a:xfrm>
            <a:custGeom>
              <a:avLst/>
              <a:gdLst>
                <a:gd name="T0" fmla="*/ 534 w 1666"/>
                <a:gd name="T1" fmla="*/ 2665 h 3453"/>
                <a:gd name="T2" fmla="*/ 634 w 1666"/>
                <a:gd name="T3" fmla="*/ 3196 h 3453"/>
                <a:gd name="T4" fmla="*/ 706 w 1666"/>
                <a:gd name="T5" fmla="*/ 3397 h 3453"/>
                <a:gd name="T6" fmla="*/ 795 w 1666"/>
                <a:gd name="T7" fmla="*/ 3453 h 3453"/>
                <a:gd name="T8" fmla="*/ 818 w 1666"/>
                <a:gd name="T9" fmla="*/ 3348 h 3453"/>
                <a:gd name="T10" fmla="*/ 956 w 1666"/>
                <a:gd name="T11" fmla="*/ 3374 h 3453"/>
                <a:gd name="T12" fmla="*/ 996 w 1666"/>
                <a:gd name="T13" fmla="*/ 3322 h 3453"/>
                <a:gd name="T14" fmla="*/ 818 w 1666"/>
                <a:gd name="T15" fmla="*/ 3236 h 3453"/>
                <a:gd name="T16" fmla="*/ 709 w 1666"/>
                <a:gd name="T17" fmla="*/ 2826 h 3453"/>
                <a:gd name="T18" fmla="*/ 726 w 1666"/>
                <a:gd name="T19" fmla="*/ 2573 h 3453"/>
                <a:gd name="T20" fmla="*/ 735 w 1666"/>
                <a:gd name="T21" fmla="*/ 2503 h 3453"/>
                <a:gd name="T22" fmla="*/ 809 w 1666"/>
                <a:gd name="T23" fmla="*/ 2453 h 3453"/>
                <a:gd name="T24" fmla="*/ 869 w 1666"/>
                <a:gd name="T25" fmla="*/ 2417 h 3453"/>
                <a:gd name="T26" fmla="*/ 945 w 1666"/>
                <a:gd name="T27" fmla="*/ 2430 h 3453"/>
                <a:gd name="T28" fmla="*/ 927 w 1666"/>
                <a:gd name="T29" fmla="*/ 2546 h 3453"/>
                <a:gd name="T30" fmla="*/ 927 w 1666"/>
                <a:gd name="T31" fmla="*/ 2642 h 3453"/>
                <a:gd name="T32" fmla="*/ 1053 w 1666"/>
                <a:gd name="T33" fmla="*/ 3239 h 3453"/>
                <a:gd name="T34" fmla="*/ 1154 w 1666"/>
                <a:gd name="T35" fmla="*/ 3337 h 3453"/>
                <a:gd name="T36" fmla="*/ 1197 w 1666"/>
                <a:gd name="T37" fmla="*/ 3302 h 3453"/>
                <a:gd name="T38" fmla="*/ 1369 w 1666"/>
                <a:gd name="T39" fmla="*/ 3331 h 3453"/>
                <a:gd name="T40" fmla="*/ 1441 w 1666"/>
                <a:gd name="T41" fmla="*/ 3374 h 3453"/>
                <a:gd name="T42" fmla="*/ 1498 w 1666"/>
                <a:gd name="T43" fmla="*/ 3331 h 3453"/>
                <a:gd name="T44" fmla="*/ 1418 w 1666"/>
                <a:gd name="T45" fmla="*/ 3210 h 3453"/>
                <a:gd name="T46" fmla="*/ 1155 w 1666"/>
                <a:gd name="T47" fmla="*/ 3090 h 3453"/>
                <a:gd name="T48" fmla="*/ 1099 w 1666"/>
                <a:gd name="T49" fmla="*/ 2596 h 3453"/>
                <a:gd name="T50" fmla="*/ 1125 w 1666"/>
                <a:gd name="T51" fmla="*/ 2456 h 3453"/>
                <a:gd name="T52" fmla="*/ 1286 w 1666"/>
                <a:gd name="T53" fmla="*/ 2285 h 3453"/>
                <a:gd name="T54" fmla="*/ 1389 w 1666"/>
                <a:gd name="T55" fmla="*/ 2116 h 3453"/>
                <a:gd name="T56" fmla="*/ 1498 w 1666"/>
                <a:gd name="T57" fmla="*/ 1883 h 3453"/>
                <a:gd name="T58" fmla="*/ 1560 w 1666"/>
                <a:gd name="T59" fmla="*/ 1669 h 3453"/>
                <a:gd name="T60" fmla="*/ 1640 w 1666"/>
                <a:gd name="T61" fmla="*/ 1680 h 3453"/>
                <a:gd name="T62" fmla="*/ 1662 w 1666"/>
                <a:gd name="T63" fmla="*/ 1674 h 3453"/>
                <a:gd name="T64" fmla="*/ 1666 w 1666"/>
                <a:gd name="T65" fmla="*/ 1568 h 3453"/>
                <a:gd name="T66" fmla="*/ 1666 w 1666"/>
                <a:gd name="T67" fmla="*/ 1545 h 3453"/>
                <a:gd name="T68" fmla="*/ 1583 w 1666"/>
                <a:gd name="T69" fmla="*/ 1295 h 3453"/>
                <a:gd name="T70" fmla="*/ 1447 w 1666"/>
                <a:gd name="T71" fmla="*/ 1018 h 3453"/>
                <a:gd name="T72" fmla="*/ 1363 w 1666"/>
                <a:gd name="T73" fmla="*/ 556 h 3453"/>
                <a:gd name="T74" fmla="*/ 1507 w 1666"/>
                <a:gd name="T75" fmla="*/ 241 h 3453"/>
                <a:gd name="T76" fmla="*/ 1244 w 1666"/>
                <a:gd name="T77" fmla="*/ 404 h 3453"/>
                <a:gd name="T78" fmla="*/ 1257 w 1666"/>
                <a:gd name="T79" fmla="*/ 0 h 3453"/>
                <a:gd name="T80" fmla="*/ 1099 w 1666"/>
                <a:gd name="T81" fmla="*/ 226 h 3453"/>
                <a:gd name="T82" fmla="*/ 1042 w 1666"/>
                <a:gd name="T83" fmla="*/ 224 h 3453"/>
                <a:gd name="T84" fmla="*/ 826 w 1666"/>
                <a:gd name="T85" fmla="*/ 215 h 3453"/>
                <a:gd name="T86" fmla="*/ 815 w 1666"/>
                <a:gd name="T87" fmla="*/ 453 h 3453"/>
                <a:gd name="T88" fmla="*/ 950 w 1666"/>
                <a:gd name="T89" fmla="*/ 657 h 3453"/>
                <a:gd name="T90" fmla="*/ 1208 w 1666"/>
                <a:gd name="T91" fmla="*/ 1007 h 3453"/>
                <a:gd name="T92" fmla="*/ 1205 w 1666"/>
                <a:gd name="T93" fmla="*/ 1311 h 3453"/>
                <a:gd name="T94" fmla="*/ 1047 w 1666"/>
                <a:gd name="T95" fmla="*/ 1264 h 3453"/>
                <a:gd name="T96" fmla="*/ 898 w 1666"/>
                <a:gd name="T97" fmla="*/ 1219 h 3453"/>
                <a:gd name="T98" fmla="*/ 737 w 1666"/>
                <a:gd name="T99" fmla="*/ 1205 h 3453"/>
                <a:gd name="T100" fmla="*/ 597 w 1666"/>
                <a:gd name="T101" fmla="*/ 1212 h 3453"/>
                <a:gd name="T102" fmla="*/ 436 w 1666"/>
                <a:gd name="T103" fmla="*/ 1291 h 3453"/>
                <a:gd name="T104" fmla="*/ 272 w 1666"/>
                <a:gd name="T105" fmla="*/ 1374 h 3453"/>
                <a:gd name="T106" fmla="*/ 163 w 1666"/>
                <a:gd name="T107" fmla="*/ 1482 h 3453"/>
                <a:gd name="T108" fmla="*/ 77 w 1666"/>
                <a:gd name="T109" fmla="*/ 1651 h 3453"/>
                <a:gd name="T110" fmla="*/ 60 w 1666"/>
                <a:gd name="T111" fmla="*/ 1714 h 3453"/>
                <a:gd name="T112" fmla="*/ 60 w 1666"/>
                <a:gd name="T113" fmla="*/ 2047 h 3453"/>
                <a:gd name="T114" fmla="*/ 106 w 1666"/>
                <a:gd name="T115" fmla="*/ 2262 h 3453"/>
                <a:gd name="T116" fmla="*/ 146 w 1666"/>
                <a:gd name="T117" fmla="*/ 2394 h 3453"/>
                <a:gd name="T118" fmla="*/ 310 w 1666"/>
                <a:gd name="T119" fmla="*/ 2394 h 3453"/>
                <a:gd name="T120" fmla="*/ 416 w 1666"/>
                <a:gd name="T121" fmla="*/ 2413 h 3453"/>
                <a:gd name="T122" fmla="*/ 516 w 1666"/>
                <a:gd name="T123" fmla="*/ 2427 h 3453"/>
                <a:gd name="T124" fmla="*/ 553 w 1666"/>
                <a:gd name="T125" fmla="*/ 2549 h 3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66" h="3453">
                  <a:moveTo>
                    <a:pt x="553" y="2549"/>
                  </a:moveTo>
                  <a:lnTo>
                    <a:pt x="534" y="2665"/>
                  </a:lnTo>
                  <a:lnTo>
                    <a:pt x="603" y="2814"/>
                  </a:lnTo>
                  <a:lnTo>
                    <a:pt x="634" y="3196"/>
                  </a:lnTo>
                  <a:lnTo>
                    <a:pt x="617" y="3291"/>
                  </a:lnTo>
                  <a:lnTo>
                    <a:pt x="706" y="3397"/>
                  </a:lnTo>
                  <a:lnTo>
                    <a:pt x="749" y="3397"/>
                  </a:lnTo>
                  <a:lnTo>
                    <a:pt x="795" y="3453"/>
                  </a:lnTo>
                  <a:lnTo>
                    <a:pt x="803" y="3365"/>
                  </a:lnTo>
                  <a:lnTo>
                    <a:pt x="818" y="3348"/>
                  </a:lnTo>
                  <a:lnTo>
                    <a:pt x="887" y="3371"/>
                  </a:lnTo>
                  <a:lnTo>
                    <a:pt x="956" y="3374"/>
                  </a:lnTo>
                  <a:lnTo>
                    <a:pt x="1004" y="3400"/>
                  </a:lnTo>
                  <a:lnTo>
                    <a:pt x="996" y="3322"/>
                  </a:lnTo>
                  <a:lnTo>
                    <a:pt x="996" y="3302"/>
                  </a:lnTo>
                  <a:lnTo>
                    <a:pt x="818" y="3236"/>
                  </a:lnTo>
                  <a:lnTo>
                    <a:pt x="778" y="3182"/>
                  </a:lnTo>
                  <a:lnTo>
                    <a:pt x="709" y="2826"/>
                  </a:lnTo>
                  <a:lnTo>
                    <a:pt x="712" y="2678"/>
                  </a:lnTo>
                  <a:lnTo>
                    <a:pt x="726" y="2573"/>
                  </a:lnTo>
                  <a:lnTo>
                    <a:pt x="720" y="2523"/>
                  </a:lnTo>
                  <a:lnTo>
                    <a:pt x="735" y="2503"/>
                  </a:lnTo>
                  <a:lnTo>
                    <a:pt x="763" y="2556"/>
                  </a:lnTo>
                  <a:lnTo>
                    <a:pt x="809" y="2453"/>
                  </a:lnTo>
                  <a:lnTo>
                    <a:pt x="812" y="2523"/>
                  </a:lnTo>
                  <a:lnTo>
                    <a:pt x="869" y="2417"/>
                  </a:lnTo>
                  <a:lnTo>
                    <a:pt x="898" y="2476"/>
                  </a:lnTo>
                  <a:lnTo>
                    <a:pt x="945" y="2430"/>
                  </a:lnTo>
                  <a:lnTo>
                    <a:pt x="945" y="2436"/>
                  </a:lnTo>
                  <a:lnTo>
                    <a:pt x="927" y="2546"/>
                  </a:lnTo>
                  <a:lnTo>
                    <a:pt x="936" y="2542"/>
                  </a:lnTo>
                  <a:lnTo>
                    <a:pt x="927" y="2642"/>
                  </a:lnTo>
                  <a:lnTo>
                    <a:pt x="1056" y="3170"/>
                  </a:lnTo>
                  <a:lnTo>
                    <a:pt x="1053" y="3239"/>
                  </a:lnTo>
                  <a:lnTo>
                    <a:pt x="1082" y="3305"/>
                  </a:lnTo>
                  <a:lnTo>
                    <a:pt x="1154" y="3337"/>
                  </a:lnTo>
                  <a:lnTo>
                    <a:pt x="1188" y="3371"/>
                  </a:lnTo>
                  <a:lnTo>
                    <a:pt x="1197" y="3302"/>
                  </a:lnTo>
                  <a:lnTo>
                    <a:pt x="1329" y="3337"/>
                  </a:lnTo>
                  <a:lnTo>
                    <a:pt x="1369" y="3331"/>
                  </a:lnTo>
                  <a:lnTo>
                    <a:pt x="1396" y="3341"/>
                  </a:lnTo>
                  <a:lnTo>
                    <a:pt x="1441" y="3374"/>
                  </a:lnTo>
                  <a:lnTo>
                    <a:pt x="1432" y="3305"/>
                  </a:lnTo>
                  <a:lnTo>
                    <a:pt x="1498" y="3331"/>
                  </a:lnTo>
                  <a:lnTo>
                    <a:pt x="1448" y="3262"/>
                  </a:lnTo>
                  <a:lnTo>
                    <a:pt x="1418" y="3210"/>
                  </a:lnTo>
                  <a:lnTo>
                    <a:pt x="1290" y="3205"/>
                  </a:lnTo>
                  <a:lnTo>
                    <a:pt x="1155" y="3090"/>
                  </a:lnTo>
                  <a:lnTo>
                    <a:pt x="1073" y="2691"/>
                  </a:lnTo>
                  <a:lnTo>
                    <a:pt x="1099" y="2596"/>
                  </a:lnTo>
                  <a:lnTo>
                    <a:pt x="1100" y="2554"/>
                  </a:lnTo>
                  <a:lnTo>
                    <a:pt x="1125" y="2456"/>
                  </a:lnTo>
                  <a:lnTo>
                    <a:pt x="1168" y="2447"/>
                  </a:lnTo>
                  <a:lnTo>
                    <a:pt x="1286" y="2285"/>
                  </a:lnTo>
                  <a:lnTo>
                    <a:pt x="1310" y="2305"/>
                  </a:lnTo>
                  <a:lnTo>
                    <a:pt x="1389" y="2116"/>
                  </a:lnTo>
                  <a:lnTo>
                    <a:pt x="1422" y="2150"/>
                  </a:lnTo>
                  <a:lnTo>
                    <a:pt x="1498" y="1883"/>
                  </a:lnTo>
                  <a:lnTo>
                    <a:pt x="1540" y="1918"/>
                  </a:lnTo>
                  <a:lnTo>
                    <a:pt x="1560" y="1669"/>
                  </a:lnTo>
                  <a:lnTo>
                    <a:pt x="1633" y="1714"/>
                  </a:lnTo>
                  <a:lnTo>
                    <a:pt x="1640" y="1680"/>
                  </a:lnTo>
                  <a:lnTo>
                    <a:pt x="1662" y="1674"/>
                  </a:lnTo>
                  <a:lnTo>
                    <a:pt x="1662" y="1674"/>
                  </a:lnTo>
                  <a:lnTo>
                    <a:pt x="1665" y="1613"/>
                  </a:lnTo>
                  <a:lnTo>
                    <a:pt x="1666" y="1568"/>
                  </a:lnTo>
                  <a:lnTo>
                    <a:pt x="1666" y="1545"/>
                  </a:lnTo>
                  <a:lnTo>
                    <a:pt x="1666" y="1545"/>
                  </a:lnTo>
                  <a:lnTo>
                    <a:pt x="1625" y="1417"/>
                  </a:lnTo>
                  <a:lnTo>
                    <a:pt x="1583" y="1295"/>
                  </a:lnTo>
                  <a:lnTo>
                    <a:pt x="1445" y="997"/>
                  </a:lnTo>
                  <a:lnTo>
                    <a:pt x="1447" y="1018"/>
                  </a:lnTo>
                  <a:lnTo>
                    <a:pt x="1369" y="798"/>
                  </a:lnTo>
                  <a:lnTo>
                    <a:pt x="1363" y="556"/>
                  </a:lnTo>
                  <a:lnTo>
                    <a:pt x="1418" y="430"/>
                  </a:lnTo>
                  <a:lnTo>
                    <a:pt x="1507" y="241"/>
                  </a:lnTo>
                  <a:lnTo>
                    <a:pt x="1263" y="436"/>
                  </a:lnTo>
                  <a:lnTo>
                    <a:pt x="1244" y="404"/>
                  </a:lnTo>
                  <a:lnTo>
                    <a:pt x="1214" y="166"/>
                  </a:lnTo>
                  <a:lnTo>
                    <a:pt x="1257" y="0"/>
                  </a:lnTo>
                  <a:lnTo>
                    <a:pt x="1165" y="83"/>
                  </a:lnTo>
                  <a:lnTo>
                    <a:pt x="1099" y="226"/>
                  </a:lnTo>
                  <a:lnTo>
                    <a:pt x="1076" y="232"/>
                  </a:lnTo>
                  <a:lnTo>
                    <a:pt x="1042" y="224"/>
                  </a:lnTo>
                  <a:lnTo>
                    <a:pt x="961" y="182"/>
                  </a:lnTo>
                  <a:lnTo>
                    <a:pt x="826" y="215"/>
                  </a:lnTo>
                  <a:lnTo>
                    <a:pt x="766" y="333"/>
                  </a:lnTo>
                  <a:lnTo>
                    <a:pt x="815" y="453"/>
                  </a:lnTo>
                  <a:lnTo>
                    <a:pt x="922" y="502"/>
                  </a:lnTo>
                  <a:lnTo>
                    <a:pt x="950" y="657"/>
                  </a:lnTo>
                  <a:lnTo>
                    <a:pt x="1062" y="821"/>
                  </a:lnTo>
                  <a:lnTo>
                    <a:pt x="1208" y="1007"/>
                  </a:lnTo>
                  <a:lnTo>
                    <a:pt x="1237" y="1202"/>
                  </a:lnTo>
                  <a:lnTo>
                    <a:pt x="1205" y="1311"/>
                  </a:lnTo>
                  <a:lnTo>
                    <a:pt x="1043" y="1238"/>
                  </a:lnTo>
                  <a:lnTo>
                    <a:pt x="1047" y="1264"/>
                  </a:lnTo>
                  <a:lnTo>
                    <a:pt x="884" y="1199"/>
                  </a:lnTo>
                  <a:lnTo>
                    <a:pt x="898" y="1219"/>
                  </a:lnTo>
                  <a:lnTo>
                    <a:pt x="726" y="1182"/>
                  </a:lnTo>
                  <a:lnTo>
                    <a:pt x="737" y="1205"/>
                  </a:lnTo>
                  <a:lnTo>
                    <a:pt x="577" y="1192"/>
                  </a:lnTo>
                  <a:lnTo>
                    <a:pt x="597" y="1212"/>
                  </a:lnTo>
                  <a:lnTo>
                    <a:pt x="390" y="1275"/>
                  </a:lnTo>
                  <a:lnTo>
                    <a:pt x="436" y="1291"/>
                  </a:lnTo>
                  <a:lnTo>
                    <a:pt x="244" y="1367"/>
                  </a:lnTo>
                  <a:lnTo>
                    <a:pt x="272" y="1374"/>
                  </a:lnTo>
                  <a:lnTo>
                    <a:pt x="138" y="1476"/>
                  </a:lnTo>
                  <a:lnTo>
                    <a:pt x="163" y="1482"/>
                  </a:lnTo>
                  <a:lnTo>
                    <a:pt x="34" y="1654"/>
                  </a:lnTo>
                  <a:lnTo>
                    <a:pt x="77" y="1651"/>
                  </a:lnTo>
                  <a:lnTo>
                    <a:pt x="17" y="1780"/>
                  </a:lnTo>
                  <a:lnTo>
                    <a:pt x="60" y="1714"/>
                  </a:lnTo>
                  <a:lnTo>
                    <a:pt x="0" y="2107"/>
                  </a:lnTo>
                  <a:lnTo>
                    <a:pt x="60" y="2047"/>
                  </a:lnTo>
                  <a:lnTo>
                    <a:pt x="49" y="2325"/>
                  </a:lnTo>
                  <a:lnTo>
                    <a:pt x="106" y="2262"/>
                  </a:lnTo>
                  <a:lnTo>
                    <a:pt x="66" y="2390"/>
                  </a:lnTo>
                  <a:lnTo>
                    <a:pt x="146" y="2394"/>
                  </a:lnTo>
                  <a:lnTo>
                    <a:pt x="146" y="2486"/>
                  </a:lnTo>
                  <a:lnTo>
                    <a:pt x="310" y="2394"/>
                  </a:lnTo>
                  <a:lnTo>
                    <a:pt x="324" y="2453"/>
                  </a:lnTo>
                  <a:lnTo>
                    <a:pt x="416" y="2413"/>
                  </a:lnTo>
                  <a:lnTo>
                    <a:pt x="427" y="2467"/>
                  </a:lnTo>
                  <a:lnTo>
                    <a:pt x="516" y="2427"/>
                  </a:lnTo>
                  <a:lnTo>
                    <a:pt x="536" y="2568"/>
                  </a:lnTo>
                  <a:lnTo>
                    <a:pt x="553" y="2549"/>
                  </a:lnTo>
                  <a:close/>
                </a:path>
              </a:pathLst>
            </a:custGeom>
            <a:noFill/>
            <a:ln w="238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" name="Freeform 41">
              <a:extLst>
                <a:ext uri="{FF2B5EF4-FFF2-40B4-BE49-F238E27FC236}">
                  <a16:creationId xmlns:a16="http://schemas.microsoft.com/office/drawing/2014/main" id="{399205DF-9232-E60D-3C65-82232CCD7F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0813" y="3835400"/>
              <a:ext cx="476250" cy="450850"/>
            </a:xfrm>
            <a:custGeom>
              <a:avLst/>
              <a:gdLst>
                <a:gd name="T0" fmla="*/ 0 w 599"/>
                <a:gd name="T1" fmla="*/ 567 h 567"/>
                <a:gd name="T2" fmla="*/ 0 w 599"/>
                <a:gd name="T3" fmla="*/ 567 h 567"/>
                <a:gd name="T4" fmla="*/ 27 w 599"/>
                <a:gd name="T5" fmla="*/ 472 h 567"/>
                <a:gd name="T6" fmla="*/ 49 w 599"/>
                <a:gd name="T7" fmla="*/ 395 h 567"/>
                <a:gd name="T8" fmla="*/ 55 w 599"/>
                <a:gd name="T9" fmla="*/ 361 h 567"/>
                <a:gd name="T10" fmla="*/ 59 w 599"/>
                <a:gd name="T11" fmla="*/ 337 h 567"/>
                <a:gd name="T12" fmla="*/ 59 w 599"/>
                <a:gd name="T13" fmla="*/ 337 h 567"/>
                <a:gd name="T14" fmla="*/ 73 w 599"/>
                <a:gd name="T15" fmla="*/ 201 h 567"/>
                <a:gd name="T16" fmla="*/ 99 w 599"/>
                <a:gd name="T17" fmla="*/ 238 h 567"/>
                <a:gd name="T18" fmla="*/ 99 w 599"/>
                <a:gd name="T19" fmla="*/ 238 h 567"/>
                <a:gd name="T20" fmla="*/ 105 w 599"/>
                <a:gd name="T21" fmla="*/ 223 h 567"/>
                <a:gd name="T22" fmla="*/ 119 w 599"/>
                <a:gd name="T23" fmla="*/ 185 h 567"/>
                <a:gd name="T24" fmla="*/ 138 w 599"/>
                <a:gd name="T25" fmla="*/ 140 h 567"/>
                <a:gd name="T26" fmla="*/ 147 w 599"/>
                <a:gd name="T27" fmla="*/ 120 h 567"/>
                <a:gd name="T28" fmla="*/ 158 w 599"/>
                <a:gd name="T29" fmla="*/ 103 h 567"/>
                <a:gd name="T30" fmla="*/ 158 w 599"/>
                <a:gd name="T31" fmla="*/ 103 h 567"/>
                <a:gd name="T32" fmla="*/ 167 w 599"/>
                <a:gd name="T33" fmla="*/ 89 h 567"/>
                <a:gd name="T34" fmla="*/ 178 w 599"/>
                <a:gd name="T35" fmla="*/ 77 h 567"/>
                <a:gd name="T36" fmla="*/ 198 w 599"/>
                <a:gd name="T37" fmla="*/ 54 h 567"/>
                <a:gd name="T38" fmla="*/ 221 w 599"/>
                <a:gd name="T39" fmla="*/ 33 h 567"/>
                <a:gd name="T40" fmla="*/ 228 w 599"/>
                <a:gd name="T41" fmla="*/ 100 h 567"/>
                <a:gd name="T42" fmla="*/ 498 w 599"/>
                <a:gd name="T43" fmla="*/ 0 h 567"/>
                <a:gd name="T44" fmla="*/ 495 w 599"/>
                <a:gd name="T45" fmla="*/ 152 h 567"/>
                <a:gd name="T46" fmla="*/ 599 w 599"/>
                <a:gd name="T47" fmla="*/ 149 h 567"/>
                <a:gd name="T48" fmla="*/ 464 w 599"/>
                <a:gd name="T49" fmla="*/ 284 h 567"/>
                <a:gd name="T50" fmla="*/ 553 w 599"/>
                <a:gd name="T51" fmla="*/ 287 h 567"/>
                <a:gd name="T52" fmla="*/ 421 w 599"/>
                <a:gd name="T53" fmla="*/ 370 h 567"/>
                <a:gd name="T54" fmla="*/ 498 w 599"/>
                <a:gd name="T55" fmla="*/ 383 h 567"/>
                <a:gd name="T56" fmla="*/ 0 w 599"/>
                <a:gd name="T57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99" h="567">
                  <a:moveTo>
                    <a:pt x="0" y="567"/>
                  </a:moveTo>
                  <a:lnTo>
                    <a:pt x="0" y="567"/>
                  </a:lnTo>
                  <a:lnTo>
                    <a:pt x="27" y="472"/>
                  </a:lnTo>
                  <a:lnTo>
                    <a:pt x="49" y="395"/>
                  </a:lnTo>
                  <a:lnTo>
                    <a:pt x="55" y="361"/>
                  </a:lnTo>
                  <a:lnTo>
                    <a:pt x="59" y="337"/>
                  </a:lnTo>
                  <a:lnTo>
                    <a:pt x="59" y="337"/>
                  </a:lnTo>
                  <a:lnTo>
                    <a:pt x="73" y="201"/>
                  </a:lnTo>
                  <a:lnTo>
                    <a:pt x="99" y="238"/>
                  </a:lnTo>
                  <a:lnTo>
                    <a:pt x="99" y="238"/>
                  </a:lnTo>
                  <a:lnTo>
                    <a:pt x="105" y="223"/>
                  </a:lnTo>
                  <a:lnTo>
                    <a:pt x="119" y="185"/>
                  </a:lnTo>
                  <a:lnTo>
                    <a:pt x="138" y="140"/>
                  </a:lnTo>
                  <a:lnTo>
                    <a:pt x="147" y="120"/>
                  </a:lnTo>
                  <a:lnTo>
                    <a:pt x="158" y="103"/>
                  </a:lnTo>
                  <a:lnTo>
                    <a:pt x="158" y="103"/>
                  </a:lnTo>
                  <a:lnTo>
                    <a:pt x="167" y="89"/>
                  </a:lnTo>
                  <a:lnTo>
                    <a:pt x="178" y="77"/>
                  </a:lnTo>
                  <a:lnTo>
                    <a:pt x="198" y="54"/>
                  </a:lnTo>
                  <a:lnTo>
                    <a:pt x="221" y="33"/>
                  </a:lnTo>
                  <a:lnTo>
                    <a:pt x="228" y="100"/>
                  </a:lnTo>
                  <a:lnTo>
                    <a:pt x="498" y="0"/>
                  </a:lnTo>
                  <a:lnTo>
                    <a:pt x="495" y="152"/>
                  </a:lnTo>
                  <a:lnTo>
                    <a:pt x="599" y="149"/>
                  </a:lnTo>
                  <a:lnTo>
                    <a:pt x="464" y="284"/>
                  </a:lnTo>
                  <a:lnTo>
                    <a:pt x="553" y="287"/>
                  </a:lnTo>
                  <a:lnTo>
                    <a:pt x="421" y="370"/>
                  </a:lnTo>
                  <a:lnTo>
                    <a:pt x="498" y="383"/>
                  </a:lnTo>
                  <a:lnTo>
                    <a:pt x="0" y="567"/>
                  </a:lnTo>
                  <a:close/>
                </a:path>
              </a:pathLst>
            </a:custGeom>
            <a:solidFill>
              <a:srgbClr val="FF0000"/>
            </a:solidFill>
            <a:ln w="238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45" name="グループ化 144">
            <a:extLst>
              <a:ext uri="{FF2B5EF4-FFF2-40B4-BE49-F238E27FC236}">
                <a16:creationId xmlns:a16="http://schemas.microsoft.com/office/drawing/2014/main" id="{F53809B8-0B0D-789E-6442-59EE529CE743}"/>
              </a:ext>
            </a:extLst>
          </p:cNvPr>
          <p:cNvGrpSpPr/>
          <p:nvPr/>
        </p:nvGrpSpPr>
        <p:grpSpPr>
          <a:xfrm>
            <a:off x="4044950" y="924179"/>
            <a:ext cx="1816100" cy="2571750"/>
            <a:chOff x="6740525" y="4206875"/>
            <a:chExt cx="1816100" cy="2571750"/>
          </a:xfrm>
        </p:grpSpPr>
        <p:sp>
          <p:nvSpPr>
            <p:cNvPr id="75" name="Freeform 42">
              <a:extLst>
                <a:ext uri="{FF2B5EF4-FFF2-40B4-BE49-F238E27FC236}">
                  <a16:creationId xmlns:a16="http://schemas.microsoft.com/office/drawing/2014/main" id="{85F68691-229D-8AF7-3B08-5B5716ACD9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0525" y="4206875"/>
              <a:ext cx="1816100" cy="2571750"/>
            </a:xfrm>
            <a:custGeom>
              <a:avLst/>
              <a:gdLst>
                <a:gd name="T0" fmla="*/ 1071 w 2289"/>
                <a:gd name="T1" fmla="*/ 40 h 3241"/>
                <a:gd name="T2" fmla="*/ 631 w 2289"/>
                <a:gd name="T3" fmla="*/ 796 h 3241"/>
                <a:gd name="T4" fmla="*/ 611 w 2289"/>
                <a:gd name="T5" fmla="*/ 1040 h 3241"/>
                <a:gd name="T6" fmla="*/ 554 w 2289"/>
                <a:gd name="T7" fmla="*/ 1341 h 3241"/>
                <a:gd name="T8" fmla="*/ 606 w 2289"/>
                <a:gd name="T9" fmla="*/ 1519 h 3241"/>
                <a:gd name="T10" fmla="*/ 631 w 2289"/>
                <a:gd name="T11" fmla="*/ 1575 h 3241"/>
                <a:gd name="T12" fmla="*/ 620 w 2289"/>
                <a:gd name="T13" fmla="*/ 1678 h 3241"/>
                <a:gd name="T14" fmla="*/ 565 w 2289"/>
                <a:gd name="T15" fmla="*/ 1948 h 3241"/>
                <a:gd name="T16" fmla="*/ 511 w 2289"/>
                <a:gd name="T17" fmla="*/ 2069 h 3241"/>
                <a:gd name="T18" fmla="*/ 557 w 2289"/>
                <a:gd name="T19" fmla="*/ 2106 h 3241"/>
                <a:gd name="T20" fmla="*/ 281 w 2289"/>
                <a:gd name="T21" fmla="*/ 2272 h 3241"/>
                <a:gd name="T22" fmla="*/ 347 w 2289"/>
                <a:gd name="T23" fmla="*/ 2333 h 3241"/>
                <a:gd name="T24" fmla="*/ 281 w 2289"/>
                <a:gd name="T25" fmla="*/ 2469 h 3241"/>
                <a:gd name="T26" fmla="*/ 339 w 2289"/>
                <a:gd name="T27" fmla="*/ 2536 h 3241"/>
                <a:gd name="T28" fmla="*/ 362 w 2289"/>
                <a:gd name="T29" fmla="*/ 2582 h 3241"/>
                <a:gd name="T30" fmla="*/ 29 w 2289"/>
                <a:gd name="T31" fmla="*/ 2823 h 3241"/>
                <a:gd name="T32" fmla="*/ 80 w 2289"/>
                <a:gd name="T33" fmla="*/ 2965 h 3241"/>
                <a:gd name="T34" fmla="*/ 103 w 2289"/>
                <a:gd name="T35" fmla="*/ 3002 h 3241"/>
                <a:gd name="T36" fmla="*/ 2289 w 2289"/>
                <a:gd name="T37" fmla="*/ 3241 h 3241"/>
                <a:gd name="T38" fmla="*/ 2261 w 2289"/>
                <a:gd name="T39" fmla="*/ 3060 h 3241"/>
                <a:gd name="T40" fmla="*/ 2215 w 2289"/>
                <a:gd name="T41" fmla="*/ 2935 h 3241"/>
                <a:gd name="T42" fmla="*/ 2263 w 2289"/>
                <a:gd name="T43" fmla="*/ 2879 h 3241"/>
                <a:gd name="T44" fmla="*/ 1956 w 2289"/>
                <a:gd name="T45" fmla="*/ 2634 h 3241"/>
                <a:gd name="T46" fmla="*/ 2074 w 2289"/>
                <a:gd name="T47" fmla="*/ 2648 h 3241"/>
                <a:gd name="T48" fmla="*/ 2005 w 2289"/>
                <a:gd name="T49" fmla="*/ 2585 h 3241"/>
                <a:gd name="T50" fmla="*/ 2060 w 2289"/>
                <a:gd name="T51" fmla="*/ 2536 h 3241"/>
                <a:gd name="T52" fmla="*/ 2002 w 2289"/>
                <a:gd name="T53" fmla="*/ 2410 h 3241"/>
                <a:gd name="T54" fmla="*/ 1819 w 2289"/>
                <a:gd name="T55" fmla="*/ 2290 h 3241"/>
                <a:gd name="T56" fmla="*/ 1985 w 2289"/>
                <a:gd name="T57" fmla="*/ 2261 h 3241"/>
                <a:gd name="T58" fmla="*/ 1773 w 2289"/>
                <a:gd name="T59" fmla="*/ 2215 h 3241"/>
                <a:gd name="T60" fmla="*/ 1778 w 2289"/>
                <a:gd name="T61" fmla="*/ 2178 h 3241"/>
                <a:gd name="T62" fmla="*/ 1715 w 2289"/>
                <a:gd name="T63" fmla="*/ 2120 h 3241"/>
                <a:gd name="T64" fmla="*/ 1724 w 2289"/>
                <a:gd name="T65" fmla="*/ 2071 h 3241"/>
                <a:gd name="T66" fmla="*/ 1711 w 2289"/>
                <a:gd name="T67" fmla="*/ 2034 h 3241"/>
                <a:gd name="T68" fmla="*/ 1727 w 2289"/>
                <a:gd name="T69" fmla="*/ 2003 h 3241"/>
                <a:gd name="T70" fmla="*/ 1678 w 2289"/>
                <a:gd name="T71" fmla="*/ 1925 h 3241"/>
                <a:gd name="T72" fmla="*/ 1646 w 2289"/>
                <a:gd name="T73" fmla="*/ 1853 h 3241"/>
                <a:gd name="T74" fmla="*/ 1635 w 2289"/>
                <a:gd name="T75" fmla="*/ 1697 h 3241"/>
                <a:gd name="T76" fmla="*/ 1645 w 2289"/>
                <a:gd name="T77" fmla="*/ 1608 h 3241"/>
                <a:gd name="T78" fmla="*/ 1658 w 2289"/>
                <a:gd name="T79" fmla="*/ 1542 h 3241"/>
                <a:gd name="T80" fmla="*/ 1755 w 2289"/>
                <a:gd name="T81" fmla="*/ 1307 h 3241"/>
                <a:gd name="T82" fmla="*/ 1732 w 2289"/>
                <a:gd name="T83" fmla="*/ 1115 h 3241"/>
                <a:gd name="T84" fmla="*/ 1619 w 2289"/>
                <a:gd name="T85" fmla="*/ 730 h 3241"/>
                <a:gd name="T86" fmla="*/ 1263 w 2289"/>
                <a:gd name="T87" fmla="*/ 89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289" h="3241">
                  <a:moveTo>
                    <a:pt x="1164" y="0"/>
                  </a:moveTo>
                  <a:lnTo>
                    <a:pt x="1071" y="40"/>
                  </a:lnTo>
                  <a:lnTo>
                    <a:pt x="884" y="515"/>
                  </a:lnTo>
                  <a:lnTo>
                    <a:pt x="631" y="796"/>
                  </a:lnTo>
                  <a:lnTo>
                    <a:pt x="591" y="911"/>
                  </a:lnTo>
                  <a:lnTo>
                    <a:pt x="611" y="1040"/>
                  </a:lnTo>
                  <a:lnTo>
                    <a:pt x="511" y="1198"/>
                  </a:lnTo>
                  <a:lnTo>
                    <a:pt x="554" y="1341"/>
                  </a:lnTo>
                  <a:lnTo>
                    <a:pt x="617" y="1466"/>
                  </a:lnTo>
                  <a:lnTo>
                    <a:pt x="606" y="1519"/>
                  </a:lnTo>
                  <a:lnTo>
                    <a:pt x="649" y="1525"/>
                  </a:lnTo>
                  <a:lnTo>
                    <a:pt x="631" y="1575"/>
                  </a:lnTo>
                  <a:lnTo>
                    <a:pt x="660" y="1601"/>
                  </a:lnTo>
                  <a:lnTo>
                    <a:pt x="620" y="1678"/>
                  </a:lnTo>
                  <a:lnTo>
                    <a:pt x="700" y="1704"/>
                  </a:lnTo>
                  <a:lnTo>
                    <a:pt x="565" y="1948"/>
                  </a:lnTo>
                  <a:lnTo>
                    <a:pt x="660" y="1916"/>
                  </a:lnTo>
                  <a:lnTo>
                    <a:pt x="511" y="2069"/>
                  </a:lnTo>
                  <a:lnTo>
                    <a:pt x="390" y="2100"/>
                  </a:lnTo>
                  <a:lnTo>
                    <a:pt x="557" y="2106"/>
                  </a:lnTo>
                  <a:lnTo>
                    <a:pt x="439" y="2203"/>
                  </a:lnTo>
                  <a:lnTo>
                    <a:pt x="281" y="2272"/>
                  </a:lnTo>
                  <a:lnTo>
                    <a:pt x="479" y="2272"/>
                  </a:lnTo>
                  <a:lnTo>
                    <a:pt x="347" y="2333"/>
                  </a:lnTo>
                  <a:lnTo>
                    <a:pt x="465" y="2321"/>
                  </a:lnTo>
                  <a:lnTo>
                    <a:pt x="281" y="2469"/>
                  </a:lnTo>
                  <a:lnTo>
                    <a:pt x="476" y="2404"/>
                  </a:lnTo>
                  <a:lnTo>
                    <a:pt x="339" y="2536"/>
                  </a:lnTo>
                  <a:lnTo>
                    <a:pt x="207" y="2595"/>
                  </a:lnTo>
                  <a:lnTo>
                    <a:pt x="362" y="2582"/>
                  </a:lnTo>
                  <a:lnTo>
                    <a:pt x="198" y="2727"/>
                  </a:lnTo>
                  <a:lnTo>
                    <a:pt x="29" y="2823"/>
                  </a:lnTo>
                  <a:lnTo>
                    <a:pt x="241" y="2767"/>
                  </a:lnTo>
                  <a:lnTo>
                    <a:pt x="80" y="2965"/>
                  </a:lnTo>
                  <a:lnTo>
                    <a:pt x="12" y="3031"/>
                  </a:lnTo>
                  <a:lnTo>
                    <a:pt x="103" y="3002"/>
                  </a:lnTo>
                  <a:lnTo>
                    <a:pt x="0" y="3241"/>
                  </a:lnTo>
                  <a:lnTo>
                    <a:pt x="2289" y="3241"/>
                  </a:lnTo>
                  <a:lnTo>
                    <a:pt x="2172" y="3043"/>
                  </a:lnTo>
                  <a:lnTo>
                    <a:pt x="2261" y="3060"/>
                  </a:lnTo>
                  <a:lnTo>
                    <a:pt x="2103" y="2899"/>
                  </a:lnTo>
                  <a:lnTo>
                    <a:pt x="2215" y="2935"/>
                  </a:lnTo>
                  <a:lnTo>
                    <a:pt x="2123" y="2849"/>
                  </a:lnTo>
                  <a:lnTo>
                    <a:pt x="2263" y="2879"/>
                  </a:lnTo>
                  <a:lnTo>
                    <a:pt x="2034" y="2727"/>
                  </a:lnTo>
                  <a:lnTo>
                    <a:pt x="1956" y="2634"/>
                  </a:lnTo>
                  <a:lnTo>
                    <a:pt x="2131" y="2710"/>
                  </a:lnTo>
                  <a:lnTo>
                    <a:pt x="2074" y="2648"/>
                  </a:lnTo>
                  <a:lnTo>
                    <a:pt x="2186" y="2648"/>
                  </a:lnTo>
                  <a:lnTo>
                    <a:pt x="2005" y="2585"/>
                  </a:lnTo>
                  <a:lnTo>
                    <a:pt x="1902" y="2489"/>
                  </a:lnTo>
                  <a:lnTo>
                    <a:pt x="2060" y="2536"/>
                  </a:lnTo>
                  <a:lnTo>
                    <a:pt x="1885" y="2410"/>
                  </a:lnTo>
                  <a:lnTo>
                    <a:pt x="2002" y="2410"/>
                  </a:lnTo>
                  <a:lnTo>
                    <a:pt x="1862" y="2347"/>
                  </a:lnTo>
                  <a:lnTo>
                    <a:pt x="1819" y="2290"/>
                  </a:lnTo>
                  <a:lnTo>
                    <a:pt x="1876" y="2292"/>
                  </a:lnTo>
                  <a:lnTo>
                    <a:pt x="1985" y="2261"/>
                  </a:lnTo>
                  <a:lnTo>
                    <a:pt x="1865" y="2258"/>
                  </a:lnTo>
                  <a:lnTo>
                    <a:pt x="1773" y="2215"/>
                  </a:lnTo>
                  <a:lnTo>
                    <a:pt x="1867" y="2244"/>
                  </a:lnTo>
                  <a:lnTo>
                    <a:pt x="1778" y="2178"/>
                  </a:lnTo>
                  <a:lnTo>
                    <a:pt x="1870" y="2178"/>
                  </a:lnTo>
                  <a:lnTo>
                    <a:pt x="1715" y="2120"/>
                  </a:lnTo>
                  <a:lnTo>
                    <a:pt x="1646" y="2040"/>
                  </a:lnTo>
                  <a:lnTo>
                    <a:pt x="1724" y="2071"/>
                  </a:lnTo>
                  <a:lnTo>
                    <a:pt x="1816" y="2069"/>
                  </a:lnTo>
                  <a:lnTo>
                    <a:pt x="1711" y="2034"/>
                  </a:lnTo>
                  <a:lnTo>
                    <a:pt x="1642" y="1985"/>
                  </a:lnTo>
                  <a:lnTo>
                    <a:pt x="1727" y="2003"/>
                  </a:lnTo>
                  <a:lnTo>
                    <a:pt x="1600" y="1911"/>
                  </a:lnTo>
                  <a:lnTo>
                    <a:pt x="1678" y="1925"/>
                  </a:lnTo>
                  <a:lnTo>
                    <a:pt x="1592" y="1833"/>
                  </a:lnTo>
                  <a:lnTo>
                    <a:pt x="1646" y="1853"/>
                  </a:lnTo>
                  <a:lnTo>
                    <a:pt x="1595" y="1693"/>
                  </a:lnTo>
                  <a:lnTo>
                    <a:pt x="1635" y="1697"/>
                  </a:lnTo>
                  <a:lnTo>
                    <a:pt x="1595" y="1604"/>
                  </a:lnTo>
                  <a:lnTo>
                    <a:pt x="1645" y="1608"/>
                  </a:lnTo>
                  <a:lnTo>
                    <a:pt x="1612" y="1539"/>
                  </a:lnTo>
                  <a:lnTo>
                    <a:pt x="1658" y="1542"/>
                  </a:lnTo>
                  <a:lnTo>
                    <a:pt x="1635" y="1482"/>
                  </a:lnTo>
                  <a:lnTo>
                    <a:pt x="1755" y="1307"/>
                  </a:lnTo>
                  <a:lnTo>
                    <a:pt x="1778" y="1221"/>
                  </a:lnTo>
                  <a:lnTo>
                    <a:pt x="1732" y="1115"/>
                  </a:lnTo>
                  <a:lnTo>
                    <a:pt x="1688" y="957"/>
                  </a:lnTo>
                  <a:lnTo>
                    <a:pt x="1619" y="730"/>
                  </a:lnTo>
                  <a:lnTo>
                    <a:pt x="1401" y="506"/>
                  </a:lnTo>
                  <a:lnTo>
                    <a:pt x="1263" y="89"/>
                  </a:lnTo>
                  <a:lnTo>
                    <a:pt x="1164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" name="Freeform 43">
              <a:extLst>
                <a:ext uri="{FF2B5EF4-FFF2-40B4-BE49-F238E27FC236}">
                  <a16:creationId xmlns:a16="http://schemas.microsoft.com/office/drawing/2014/main" id="{BC1549C4-4FE7-6A32-162A-8BF7A9F4336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5338" y="4206875"/>
              <a:ext cx="1006475" cy="1897063"/>
            </a:xfrm>
            <a:custGeom>
              <a:avLst/>
              <a:gdLst>
                <a:gd name="T0" fmla="*/ 653 w 1267"/>
                <a:gd name="T1" fmla="*/ 0 h 2390"/>
                <a:gd name="T2" fmla="*/ 560 w 1267"/>
                <a:gd name="T3" fmla="*/ 40 h 2390"/>
                <a:gd name="T4" fmla="*/ 373 w 1267"/>
                <a:gd name="T5" fmla="*/ 515 h 2390"/>
                <a:gd name="T6" fmla="*/ 120 w 1267"/>
                <a:gd name="T7" fmla="*/ 796 h 2390"/>
                <a:gd name="T8" fmla="*/ 80 w 1267"/>
                <a:gd name="T9" fmla="*/ 911 h 2390"/>
                <a:gd name="T10" fmla="*/ 100 w 1267"/>
                <a:gd name="T11" fmla="*/ 1040 h 2390"/>
                <a:gd name="T12" fmla="*/ 0 w 1267"/>
                <a:gd name="T13" fmla="*/ 1198 h 2390"/>
                <a:gd name="T14" fmla="*/ 43 w 1267"/>
                <a:gd name="T15" fmla="*/ 1341 h 2390"/>
                <a:gd name="T16" fmla="*/ 106 w 1267"/>
                <a:gd name="T17" fmla="*/ 1466 h 2390"/>
                <a:gd name="T18" fmla="*/ 95 w 1267"/>
                <a:gd name="T19" fmla="*/ 1519 h 2390"/>
                <a:gd name="T20" fmla="*/ 138 w 1267"/>
                <a:gd name="T21" fmla="*/ 1525 h 2390"/>
                <a:gd name="T22" fmla="*/ 120 w 1267"/>
                <a:gd name="T23" fmla="*/ 1575 h 2390"/>
                <a:gd name="T24" fmla="*/ 149 w 1267"/>
                <a:gd name="T25" fmla="*/ 1601 h 2390"/>
                <a:gd name="T26" fmla="*/ 109 w 1267"/>
                <a:gd name="T27" fmla="*/ 1678 h 2390"/>
                <a:gd name="T28" fmla="*/ 189 w 1267"/>
                <a:gd name="T29" fmla="*/ 1704 h 2390"/>
                <a:gd name="T30" fmla="*/ 149 w 1267"/>
                <a:gd name="T31" fmla="*/ 1777 h 2390"/>
                <a:gd name="T32" fmla="*/ 212 w 1267"/>
                <a:gd name="T33" fmla="*/ 1816 h 2390"/>
                <a:gd name="T34" fmla="*/ 235 w 1267"/>
                <a:gd name="T35" fmla="*/ 2077 h 2390"/>
                <a:gd name="T36" fmla="*/ 278 w 1267"/>
                <a:gd name="T37" fmla="*/ 2048 h 2390"/>
                <a:gd name="T38" fmla="*/ 327 w 1267"/>
                <a:gd name="T39" fmla="*/ 2330 h 2390"/>
                <a:gd name="T40" fmla="*/ 452 w 1267"/>
                <a:gd name="T41" fmla="*/ 2201 h 2390"/>
                <a:gd name="T42" fmla="*/ 488 w 1267"/>
                <a:gd name="T43" fmla="*/ 2292 h 2390"/>
                <a:gd name="T44" fmla="*/ 626 w 1267"/>
                <a:gd name="T45" fmla="*/ 2183 h 2390"/>
                <a:gd name="T46" fmla="*/ 676 w 1267"/>
                <a:gd name="T47" fmla="*/ 2344 h 2390"/>
                <a:gd name="T48" fmla="*/ 778 w 1267"/>
                <a:gd name="T49" fmla="*/ 2258 h 2390"/>
                <a:gd name="T50" fmla="*/ 857 w 1267"/>
                <a:gd name="T51" fmla="*/ 2370 h 2390"/>
                <a:gd name="T52" fmla="*/ 913 w 1267"/>
                <a:gd name="T53" fmla="*/ 2160 h 2390"/>
                <a:gd name="T54" fmla="*/ 1035 w 1267"/>
                <a:gd name="T55" fmla="*/ 2390 h 2390"/>
                <a:gd name="T56" fmla="*/ 1009 w 1267"/>
                <a:gd name="T57" fmla="*/ 2043 h 2390"/>
                <a:gd name="T58" fmla="*/ 1061 w 1267"/>
                <a:gd name="T59" fmla="*/ 2069 h 2390"/>
                <a:gd name="T60" fmla="*/ 1045 w 1267"/>
                <a:gd name="T61" fmla="*/ 1687 h 2390"/>
                <a:gd name="T62" fmla="*/ 1095 w 1267"/>
                <a:gd name="T63" fmla="*/ 1628 h 2390"/>
                <a:gd name="T64" fmla="*/ 1084 w 1267"/>
                <a:gd name="T65" fmla="*/ 1604 h 2390"/>
                <a:gd name="T66" fmla="*/ 1115 w 1267"/>
                <a:gd name="T67" fmla="*/ 1607 h 2390"/>
                <a:gd name="T68" fmla="*/ 1126 w 1267"/>
                <a:gd name="T69" fmla="*/ 1595 h 2390"/>
                <a:gd name="T70" fmla="*/ 1101 w 1267"/>
                <a:gd name="T71" fmla="*/ 1539 h 2390"/>
                <a:gd name="T72" fmla="*/ 1147 w 1267"/>
                <a:gd name="T73" fmla="*/ 1542 h 2390"/>
                <a:gd name="T74" fmla="*/ 1124 w 1267"/>
                <a:gd name="T75" fmla="*/ 1482 h 2390"/>
                <a:gd name="T76" fmla="*/ 1244 w 1267"/>
                <a:gd name="T77" fmla="*/ 1307 h 2390"/>
                <a:gd name="T78" fmla="*/ 1267 w 1267"/>
                <a:gd name="T79" fmla="*/ 1221 h 2390"/>
                <a:gd name="T80" fmla="*/ 1221 w 1267"/>
                <a:gd name="T81" fmla="*/ 1115 h 2390"/>
                <a:gd name="T82" fmla="*/ 1177 w 1267"/>
                <a:gd name="T83" fmla="*/ 957 h 2390"/>
                <a:gd name="T84" fmla="*/ 1108 w 1267"/>
                <a:gd name="T85" fmla="*/ 730 h 2390"/>
                <a:gd name="T86" fmla="*/ 890 w 1267"/>
                <a:gd name="T87" fmla="*/ 506 h 2390"/>
                <a:gd name="T88" fmla="*/ 752 w 1267"/>
                <a:gd name="T89" fmla="*/ 89 h 2390"/>
                <a:gd name="T90" fmla="*/ 653 w 1267"/>
                <a:gd name="T91" fmla="*/ 0 h 2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67" h="2390">
                  <a:moveTo>
                    <a:pt x="653" y="0"/>
                  </a:moveTo>
                  <a:lnTo>
                    <a:pt x="560" y="40"/>
                  </a:lnTo>
                  <a:lnTo>
                    <a:pt x="373" y="515"/>
                  </a:lnTo>
                  <a:lnTo>
                    <a:pt x="120" y="796"/>
                  </a:lnTo>
                  <a:lnTo>
                    <a:pt x="80" y="911"/>
                  </a:lnTo>
                  <a:lnTo>
                    <a:pt x="100" y="1040"/>
                  </a:lnTo>
                  <a:lnTo>
                    <a:pt x="0" y="1198"/>
                  </a:lnTo>
                  <a:lnTo>
                    <a:pt x="43" y="1341"/>
                  </a:lnTo>
                  <a:lnTo>
                    <a:pt x="106" y="1466"/>
                  </a:lnTo>
                  <a:lnTo>
                    <a:pt x="95" y="1519"/>
                  </a:lnTo>
                  <a:lnTo>
                    <a:pt x="138" y="1525"/>
                  </a:lnTo>
                  <a:lnTo>
                    <a:pt x="120" y="1575"/>
                  </a:lnTo>
                  <a:lnTo>
                    <a:pt x="149" y="1601"/>
                  </a:lnTo>
                  <a:lnTo>
                    <a:pt x="109" y="1678"/>
                  </a:lnTo>
                  <a:lnTo>
                    <a:pt x="189" y="1704"/>
                  </a:lnTo>
                  <a:lnTo>
                    <a:pt x="149" y="1777"/>
                  </a:lnTo>
                  <a:lnTo>
                    <a:pt x="212" y="1816"/>
                  </a:lnTo>
                  <a:lnTo>
                    <a:pt x="235" y="2077"/>
                  </a:lnTo>
                  <a:lnTo>
                    <a:pt x="278" y="2048"/>
                  </a:lnTo>
                  <a:lnTo>
                    <a:pt x="327" y="2330"/>
                  </a:lnTo>
                  <a:lnTo>
                    <a:pt x="452" y="2201"/>
                  </a:lnTo>
                  <a:lnTo>
                    <a:pt x="488" y="2292"/>
                  </a:lnTo>
                  <a:lnTo>
                    <a:pt x="626" y="2183"/>
                  </a:lnTo>
                  <a:lnTo>
                    <a:pt x="676" y="2344"/>
                  </a:lnTo>
                  <a:lnTo>
                    <a:pt x="778" y="2258"/>
                  </a:lnTo>
                  <a:lnTo>
                    <a:pt x="857" y="2370"/>
                  </a:lnTo>
                  <a:lnTo>
                    <a:pt x="913" y="2160"/>
                  </a:lnTo>
                  <a:lnTo>
                    <a:pt x="1035" y="2390"/>
                  </a:lnTo>
                  <a:lnTo>
                    <a:pt x="1009" y="2043"/>
                  </a:lnTo>
                  <a:lnTo>
                    <a:pt x="1061" y="2069"/>
                  </a:lnTo>
                  <a:lnTo>
                    <a:pt x="1045" y="1687"/>
                  </a:lnTo>
                  <a:lnTo>
                    <a:pt x="1095" y="1628"/>
                  </a:lnTo>
                  <a:lnTo>
                    <a:pt x="1084" y="1604"/>
                  </a:lnTo>
                  <a:lnTo>
                    <a:pt x="1115" y="1607"/>
                  </a:lnTo>
                  <a:lnTo>
                    <a:pt x="1126" y="1595"/>
                  </a:lnTo>
                  <a:lnTo>
                    <a:pt x="1101" y="1539"/>
                  </a:lnTo>
                  <a:lnTo>
                    <a:pt x="1147" y="1542"/>
                  </a:lnTo>
                  <a:lnTo>
                    <a:pt x="1124" y="1482"/>
                  </a:lnTo>
                  <a:lnTo>
                    <a:pt x="1244" y="1307"/>
                  </a:lnTo>
                  <a:lnTo>
                    <a:pt x="1267" y="1221"/>
                  </a:lnTo>
                  <a:lnTo>
                    <a:pt x="1221" y="1115"/>
                  </a:lnTo>
                  <a:lnTo>
                    <a:pt x="1177" y="957"/>
                  </a:lnTo>
                  <a:lnTo>
                    <a:pt x="1108" y="730"/>
                  </a:lnTo>
                  <a:lnTo>
                    <a:pt x="890" y="506"/>
                  </a:lnTo>
                  <a:lnTo>
                    <a:pt x="752" y="89"/>
                  </a:lnTo>
                  <a:lnTo>
                    <a:pt x="653" y="0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" name="Freeform 44">
              <a:extLst>
                <a:ext uri="{FF2B5EF4-FFF2-40B4-BE49-F238E27FC236}">
                  <a16:creationId xmlns:a16="http://schemas.microsoft.com/office/drawing/2014/main" id="{548BCB71-68D7-1A2B-751E-887C9CA1BEA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211763"/>
              <a:ext cx="561975" cy="527050"/>
            </a:xfrm>
            <a:custGeom>
              <a:avLst/>
              <a:gdLst>
                <a:gd name="T0" fmla="*/ 0 w 709"/>
                <a:gd name="T1" fmla="*/ 63 h 664"/>
                <a:gd name="T2" fmla="*/ 97 w 709"/>
                <a:gd name="T3" fmla="*/ 278 h 664"/>
                <a:gd name="T4" fmla="*/ 218 w 709"/>
                <a:gd name="T5" fmla="*/ 430 h 664"/>
                <a:gd name="T6" fmla="*/ 241 w 709"/>
                <a:gd name="T7" fmla="*/ 403 h 664"/>
                <a:gd name="T8" fmla="*/ 333 w 709"/>
                <a:gd name="T9" fmla="*/ 535 h 664"/>
                <a:gd name="T10" fmla="*/ 399 w 709"/>
                <a:gd name="T11" fmla="*/ 589 h 664"/>
                <a:gd name="T12" fmla="*/ 403 w 709"/>
                <a:gd name="T13" fmla="*/ 664 h 664"/>
                <a:gd name="T14" fmla="*/ 488 w 709"/>
                <a:gd name="T15" fmla="*/ 500 h 664"/>
                <a:gd name="T16" fmla="*/ 508 w 709"/>
                <a:gd name="T17" fmla="*/ 516 h 664"/>
                <a:gd name="T18" fmla="*/ 515 w 709"/>
                <a:gd name="T19" fmla="*/ 463 h 664"/>
                <a:gd name="T20" fmla="*/ 610 w 709"/>
                <a:gd name="T21" fmla="*/ 483 h 664"/>
                <a:gd name="T22" fmla="*/ 623 w 709"/>
                <a:gd name="T23" fmla="*/ 427 h 664"/>
                <a:gd name="T24" fmla="*/ 653 w 709"/>
                <a:gd name="T25" fmla="*/ 430 h 664"/>
                <a:gd name="T26" fmla="*/ 666 w 709"/>
                <a:gd name="T27" fmla="*/ 357 h 664"/>
                <a:gd name="T28" fmla="*/ 709 w 709"/>
                <a:gd name="T29" fmla="*/ 169 h 664"/>
                <a:gd name="T30" fmla="*/ 456 w 709"/>
                <a:gd name="T31" fmla="*/ 0 h 664"/>
                <a:gd name="T32" fmla="*/ 0 w 709"/>
                <a:gd name="T33" fmla="*/ 63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09" h="664">
                  <a:moveTo>
                    <a:pt x="0" y="63"/>
                  </a:moveTo>
                  <a:lnTo>
                    <a:pt x="97" y="278"/>
                  </a:lnTo>
                  <a:lnTo>
                    <a:pt x="218" y="430"/>
                  </a:lnTo>
                  <a:lnTo>
                    <a:pt x="241" y="403"/>
                  </a:lnTo>
                  <a:lnTo>
                    <a:pt x="333" y="535"/>
                  </a:lnTo>
                  <a:lnTo>
                    <a:pt x="399" y="589"/>
                  </a:lnTo>
                  <a:lnTo>
                    <a:pt x="403" y="664"/>
                  </a:lnTo>
                  <a:lnTo>
                    <a:pt x="488" y="500"/>
                  </a:lnTo>
                  <a:lnTo>
                    <a:pt x="508" y="516"/>
                  </a:lnTo>
                  <a:lnTo>
                    <a:pt x="515" y="463"/>
                  </a:lnTo>
                  <a:lnTo>
                    <a:pt x="610" y="483"/>
                  </a:lnTo>
                  <a:lnTo>
                    <a:pt x="623" y="427"/>
                  </a:lnTo>
                  <a:lnTo>
                    <a:pt x="653" y="430"/>
                  </a:lnTo>
                  <a:lnTo>
                    <a:pt x="666" y="357"/>
                  </a:lnTo>
                  <a:lnTo>
                    <a:pt x="709" y="169"/>
                  </a:lnTo>
                  <a:lnTo>
                    <a:pt x="456" y="0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" name="Freeform 45">
              <a:extLst>
                <a:ext uri="{FF2B5EF4-FFF2-40B4-BE49-F238E27FC236}">
                  <a16:creationId xmlns:a16="http://schemas.microsoft.com/office/drawing/2014/main" id="{A6B38E3F-A20F-5EF2-87CA-4801D5B4BB5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9963" y="4206875"/>
              <a:ext cx="701675" cy="1403350"/>
            </a:xfrm>
            <a:custGeom>
              <a:avLst/>
              <a:gdLst>
                <a:gd name="T0" fmla="*/ 432 w 883"/>
                <a:gd name="T1" fmla="*/ 0 h 1770"/>
                <a:gd name="T2" fmla="*/ 339 w 883"/>
                <a:gd name="T3" fmla="*/ 40 h 1770"/>
                <a:gd name="T4" fmla="*/ 152 w 883"/>
                <a:gd name="T5" fmla="*/ 515 h 1770"/>
                <a:gd name="T6" fmla="*/ 103 w 883"/>
                <a:gd name="T7" fmla="*/ 569 h 1770"/>
                <a:gd name="T8" fmla="*/ 109 w 883"/>
                <a:gd name="T9" fmla="*/ 667 h 1770"/>
                <a:gd name="T10" fmla="*/ 244 w 883"/>
                <a:gd name="T11" fmla="*/ 1126 h 1770"/>
                <a:gd name="T12" fmla="*/ 224 w 883"/>
                <a:gd name="T13" fmla="*/ 1181 h 1770"/>
                <a:gd name="T14" fmla="*/ 0 w 883"/>
                <a:gd name="T15" fmla="*/ 1324 h 1770"/>
                <a:gd name="T16" fmla="*/ 132 w 883"/>
                <a:gd name="T17" fmla="*/ 1466 h 1770"/>
                <a:gd name="T18" fmla="*/ 258 w 883"/>
                <a:gd name="T19" fmla="*/ 1539 h 1770"/>
                <a:gd name="T20" fmla="*/ 339 w 883"/>
                <a:gd name="T21" fmla="*/ 1701 h 1770"/>
                <a:gd name="T22" fmla="*/ 419 w 883"/>
                <a:gd name="T23" fmla="*/ 1770 h 1770"/>
                <a:gd name="T24" fmla="*/ 544 w 883"/>
                <a:gd name="T25" fmla="*/ 1542 h 1770"/>
                <a:gd name="T26" fmla="*/ 636 w 883"/>
                <a:gd name="T27" fmla="*/ 1499 h 1770"/>
                <a:gd name="T28" fmla="*/ 716 w 883"/>
                <a:gd name="T29" fmla="*/ 1499 h 1770"/>
                <a:gd name="T30" fmla="*/ 883 w 883"/>
                <a:gd name="T31" fmla="*/ 1307 h 1770"/>
                <a:gd name="T32" fmla="*/ 653 w 883"/>
                <a:gd name="T33" fmla="*/ 1169 h 1770"/>
                <a:gd name="T34" fmla="*/ 613 w 883"/>
                <a:gd name="T35" fmla="*/ 1037 h 1770"/>
                <a:gd name="T36" fmla="*/ 732 w 883"/>
                <a:gd name="T37" fmla="*/ 713 h 1770"/>
                <a:gd name="T38" fmla="*/ 724 w 883"/>
                <a:gd name="T39" fmla="*/ 564 h 1770"/>
                <a:gd name="T40" fmla="*/ 669 w 883"/>
                <a:gd name="T41" fmla="*/ 506 h 1770"/>
                <a:gd name="T42" fmla="*/ 531 w 883"/>
                <a:gd name="T43" fmla="*/ 89 h 1770"/>
                <a:gd name="T44" fmla="*/ 432 w 883"/>
                <a:gd name="T45" fmla="*/ 0 h 1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83" h="1770">
                  <a:moveTo>
                    <a:pt x="432" y="0"/>
                  </a:moveTo>
                  <a:lnTo>
                    <a:pt x="339" y="40"/>
                  </a:lnTo>
                  <a:lnTo>
                    <a:pt x="152" y="515"/>
                  </a:lnTo>
                  <a:lnTo>
                    <a:pt x="103" y="569"/>
                  </a:lnTo>
                  <a:lnTo>
                    <a:pt x="109" y="667"/>
                  </a:lnTo>
                  <a:lnTo>
                    <a:pt x="244" y="1126"/>
                  </a:lnTo>
                  <a:lnTo>
                    <a:pt x="224" y="1181"/>
                  </a:lnTo>
                  <a:lnTo>
                    <a:pt x="0" y="1324"/>
                  </a:lnTo>
                  <a:lnTo>
                    <a:pt x="132" y="1466"/>
                  </a:lnTo>
                  <a:lnTo>
                    <a:pt x="258" y="1539"/>
                  </a:lnTo>
                  <a:lnTo>
                    <a:pt x="339" y="1701"/>
                  </a:lnTo>
                  <a:lnTo>
                    <a:pt x="419" y="1770"/>
                  </a:lnTo>
                  <a:lnTo>
                    <a:pt x="544" y="1542"/>
                  </a:lnTo>
                  <a:lnTo>
                    <a:pt x="636" y="1499"/>
                  </a:lnTo>
                  <a:lnTo>
                    <a:pt x="716" y="1499"/>
                  </a:lnTo>
                  <a:lnTo>
                    <a:pt x="883" y="1307"/>
                  </a:lnTo>
                  <a:lnTo>
                    <a:pt x="653" y="1169"/>
                  </a:lnTo>
                  <a:lnTo>
                    <a:pt x="613" y="1037"/>
                  </a:lnTo>
                  <a:lnTo>
                    <a:pt x="732" y="713"/>
                  </a:lnTo>
                  <a:lnTo>
                    <a:pt x="724" y="564"/>
                  </a:lnTo>
                  <a:lnTo>
                    <a:pt x="669" y="506"/>
                  </a:lnTo>
                  <a:lnTo>
                    <a:pt x="531" y="89"/>
                  </a:lnTo>
                  <a:lnTo>
                    <a:pt x="432" y="0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" name="Freeform 46">
              <a:extLst>
                <a:ext uri="{FF2B5EF4-FFF2-40B4-BE49-F238E27FC236}">
                  <a16:creationId xmlns:a16="http://schemas.microsoft.com/office/drawing/2014/main" id="{8EADA6DB-95DF-A3FF-9FE6-9D40822111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86638" y="5038725"/>
              <a:ext cx="576263" cy="401638"/>
            </a:xfrm>
            <a:custGeom>
              <a:avLst/>
              <a:gdLst>
                <a:gd name="T0" fmla="*/ 201 w 725"/>
                <a:gd name="T1" fmla="*/ 307 h 506"/>
                <a:gd name="T2" fmla="*/ 190 w 725"/>
                <a:gd name="T3" fmla="*/ 338 h 506"/>
                <a:gd name="T4" fmla="*/ 237 w 725"/>
                <a:gd name="T5" fmla="*/ 424 h 506"/>
                <a:gd name="T6" fmla="*/ 234 w 725"/>
                <a:gd name="T7" fmla="*/ 335 h 506"/>
                <a:gd name="T8" fmla="*/ 201 w 725"/>
                <a:gd name="T9" fmla="*/ 307 h 506"/>
                <a:gd name="T10" fmla="*/ 425 w 725"/>
                <a:gd name="T11" fmla="*/ 304 h 506"/>
                <a:gd name="T12" fmla="*/ 399 w 725"/>
                <a:gd name="T13" fmla="*/ 430 h 506"/>
                <a:gd name="T14" fmla="*/ 454 w 725"/>
                <a:gd name="T15" fmla="*/ 367 h 506"/>
                <a:gd name="T16" fmla="*/ 464 w 725"/>
                <a:gd name="T17" fmla="*/ 321 h 506"/>
                <a:gd name="T18" fmla="*/ 425 w 725"/>
                <a:gd name="T19" fmla="*/ 304 h 506"/>
                <a:gd name="T20" fmla="*/ 411 w 725"/>
                <a:gd name="T21" fmla="*/ 54 h 506"/>
                <a:gd name="T22" fmla="*/ 316 w 725"/>
                <a:gd name="T23" fmla="*/ 0 h 506"/>
                <a:gd name="T24" fmla="*/ 221 w 725"/>
                <a:gd name="T25" fmla="*/ 103 h 506"/>
                <a:gd name="T26" fmla="*/ 322 w 725"/>
                <a:gd name="T27" fmla="*/ 34 h 506"/>
                <a:gd name="T28" fmla="*/ 385 w 725"/>
                <a:gd name="T29" fmla="*/ 60 h 506"/>
                <a:gd name="T30" fmla="*/ 411 w 725"/>
                <a:gd name="T31" fmla="*/ 54 h 506"/>
                <a:gd name="T32" fmla="*/ 725 w 725"/>
                <a:gd name="T33" fmla="*/ 255 h 506"/>
                <a:gd name="T34" fmla="*/ 606 w 725"/>
                <a:gd name="T35" fmla="*/ 255 h 506"/>
                <a:gd name="T36" fmla="*/ 497 w 725"/>
                <a:gd name="T37" fmla="*/ 334 h 506"/>
                <a:gd name="T38" fmla="*/ 619 w 725"/>
                <a:gd name="T39" fmla="*/ 269 h 506"/>
                <a:gd name="T40" fmla="*/ 725 w 725"/>
                <a:gd name="T41" fmla="*/ 255 h 506"/>
                <a:gd name="T42" fmla="*/ 0 w 725"/>
                <a:gd name="T43" fmla="*/ 272 h 506"/>
                <a:gd name="T44" fmla="*/ 98 w 725"/>
                <a:gd name="T45" fmla="*/ 315 h 506"/>
                <a:gd name="T46" fmla="*/ 221 w 725"/>
                <a:gd name="T47" fmla="*/ 506 h 506"/>
                <a:gd name="T48" fmla="*/ 115 w 725"/>
                <a:gd name="T49" fmla="*/ 301 h 506"/>
                <a:gd name="T50" fmla="*/ 0 w 725"/>
                <a:gd name="T51" fmla="*/ 272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25" h="506">
                  <a:moveTo>
                    <a:pt x="201" y="307"/>
                  </a:moveTo>
                  <a:lnTo>
                    <a:pt x="190" y="338"/>
                  </a:lnTo>
                  <a:lnTo>
                    <a:pt x="237" y="424"/>
                  </a:lnTo>
                  <a:lnTo>
                    <a:pt x="234" y="335"/>
                  </a:lnTo>
                  <a:lnTo>
                    <a:pt x="201" y="307"/>
                  </a:lnTo>
                  <a:close/>
                  <a:moveTo>
                    <a:pt x="425" y="304"/>
                  </a:moveTo>
                  <a:lnTo>
                    <a:pt x="399" y="430"/>
                  </a:lnTo>
                  <a:lnTo>
                    <a:pt x="454" y="367"/>
                  </a:lnTo>
                  <a:lnTo>
                    <a:pt x="464" y="321"/>
                  </a:lnTo>
                  <a:lnTo>
                    <a:pt x="425" y="304"/>
                  </a:lnTo>
                  <a:close/>
                  <a:moveTo>
                    <a:pt x="411" y="54"/>
                  </a:moveTo>
                  <a:lnTo>
                    <a:pt x="316" y="0"/>
                  </a:lnTo>
                  <a:lnTo>
                    <a:pt x="221" y="103"/>
                  </a:lnTo>
                  <a:lnTo>
                    <a:pt x="322" y="34"/>
                  </a:lnTo>
                  <a:lnTo>
                    <a:pt x="385" y="60"/>
                  </a:lnTo>
                  <a:lnTo>
                    <a:pt x="411" y="54"/>
                  </a:lnTo>
                  <a:close/>
                  <a:moveTo>
                    <a:pt x="725" y="255"/>
                  </a:moveTo>
                  <a:lnTo>
                    <a:pt x="606" y="255"/>
                  </a:lnTo>
                  <a:lnTo>
                    <a:pt x="497" y="334"/>
                  </a:lnTo>
                  <a:lnTo>
                    <a:pt x="619" y="269"/>
                  </a:lnTo>
                  <a:lnTo>
                    <a:pt x="725" y="255"/>
                  </a:lnTo>
                  <a:close/>
                  <a:moveTo>
                    <a:pt x="0" y="272"/>
                  </a:moveTo>
                  <a:lnTo>
                    <a:pt x="98" y="315"/>
                  </a:lnTo>
                  <a:lnTo>
                    <a:pt x="221" y="506"/>
                  </a:lnTo>
                  <a:lnTo>
                    <a:pt x="115" y="301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" name="Freeform 47">
              <a:extLst>
                <a:ext uri="{FF2B5EF4-FFF2-40B4-BE49-F238E27FC236}">
                  <a16:creationId xmlns:a16="http://schemas.microsoft.com/office/drawing/2014/main" id="{4CAED409-3326-1F5E-CCDA-037CEE96DE8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8225" y="5441950"/>
              <a:ext cx="250825" cy="1149350"/>
            </a:xfrm>
            <a:custGeom>
              <a:avLst/>
              <a:gdLst>
                <a:gd name="T0" fmla="*/ 37 w 316"/>
                <a:gd name="T1" fmla="*/ 0 h 1447"/>
                <a:gd name="T2" fmla="*/ 0 w 316"/>
                <a:gd name="T3" fmla="*/ 247 h 1447"/>
                <a:gd name="T4" fmla="*/ 99 w 316"/>
                <a:gd name="T5" fmla="*/ 442 h 1447"/>
                <a:gd name="T6" fmla="*/ 0 w 316"/>
                <a:gd name="T7" fmla="*/ 841 h 1447"/>
                <a:gd name="T8" fmla="*/ 57 w 316"/>
                <a:gd name="T9" fmla="*/ 1195 h 1447"/>
                <a:gd name="T10" fmla="*/ 178 w 316"/>
                <a:gd name="T11" fmla="*/ 1447 h 1447"/>
                <a:gd name="T12" fmla="*/ 244 w 316"/>
                <a:gd name="T13" fmla="*/ 1370 h 1447"/>
                <a:gd name="T14" fmla="*/ 316 w 316"/>
                <a:gd name="T15" fmla="*/ 970 h 1447"/>
                <a:gd name="T16" fmla="*/ 211 w 316"/>
                <a:gd name="T17" fmla="*/ 447 h 1447"/>
                <a:gd name="T18" fmla="*/ 204 w 316"/>
                <a:gd name="T19" fmla="*/ 402 h 1447"/>
                <a:gd name="T20" fmla="*/ 63 w 316"/>
                <a:gd name="T21" fmla="*/ 201 h 1447"/>
                <a:gd name="T22" fmla="*/ 75 w 316"/>
                <a:gd name="T23" fmla="*/ 33 h 1447"/>
                <a:gd name="T24" fmla="*/ 37 w 316"/>
                <a:gd name="T25" fmla="*/ 0 h 1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6" h="1447">
                  <a:moveTo>
                    <a:pt x="37" y="0"/>
                  </a:moveTo>
                  <a:lnTo>
                    <a:pt x="0" y="247"/>
                  </a:lnTo>
                  <a:lnTo>
                    <a:pt x="99" y="442"/>
                  </a:lnTo>
                  <a:lnTo>
                    <a:pt x="0" y="841"/>
                  </a:lnTo>
                  <a:lnTo>
                    <a:pt x="57" y="1195"/>
                  </a:lnTo>
                  <a:lnTo>
                    <a:pt x="178" y="1447"/>
                  </a:lnTo>
                  <a:lnTo>
                    <a:pt x="244" y="1370"/>
                  </a:lnTo>
                  <a:lnTo>
                    <a:pt x="316" y="970"/>
                  </a:lnTo>
                  <a:lnTo>
                    <a:pt x="211" y="447"/>
                  </a:lnTo>
                  <a:lnTo>
                    <a:pt x="204" y="402"/>
                  </a:lnTo>
                  <a:lnTo>
                    <a:pt x="63" y="201"/>
                  </a:lnTo>
                  <a:lnTo>
                    <a:pt x="75" y="33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" name="Freeform 48">
              <a:extLst>
                <a:ext uri="{FF2B5EF4-FFF2-40B4-BE49-F238E27FC236}">
                  <a16:creationId xmlns:a16="http://schemas.microsoft.com/office/drawing/2014/main" id="{AD6432EF-64CB-FDE2-3A02-9854C8CF5FA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6675" y="5441950"/>
              <a:ext cx="219075" cy="1149350"/>
            </a:xfrm>
            <a:custGeom>
              <a:avLst/>
              <a:gdLst>
                <a:gd name="T0" fmla="*/ 191 w 274"/>
                <a:gd name="T1" fmla="*/ 3 h 1447"/>
                <a:gd name="T2" fmla="*/ 75 w 274"/>
                <a:gd name="T3" fmla="*/ 473 h 1447"/>
                <a:gd name="T4" fmla="*/ 0 w 274"/>
                <a:gd name="T5" fmla="*/ 1010 h 1447"/>
                <a:gd name="T6" fmla="*/ 76 w 274"/>
                <a:gd name="T7" fmla="*/ 1381 h 1447"/>
                <a:gd name="T8" fmla="*/ 201 w 274"/>
                <a:gd name="T9" fmla="*/ 1447 h 1447"/>
                <a:gd name="T10" fmla="*/ 254 w 274"/>
                <a:gd name="T11" fmla="*/ 1350 h 1447"/>
                <a:gd name="T12" fmla="*/ 230 w 274"/>
                <a:gd name="T13" fmla="*/ 700 h 1447"/>
                <a:gd name="T14" fmla="*/ 151 w 274"/>
                <a:gd name="T15" fmla="*/ 376 h 1447"/>
                <a:gd name="T16" fmla="*/ 227 w 274"/>
                <a:gd name="T17" fmla="*/ 252 h 1447"/>
                <a:gd name="T18" fmla="*/ 274 w 274"/>
                <a:gd name="T19" fmla="*/ 0 h 1447"/>
                <a:gd name="T20" fmla="*/ 191 w 274"/>
                <a:gd name="T21" fmla="*/ 3 h 1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4" h="1447">
                  <a:moveTo>
                    <a:pt x="191" y="3"/>
                  </a:moveTo>
                  <a:lnTo>
                    <a:pt x="75" y="473"/>
                  </a:lnTo>
                  <a:lnTo>
                    <a:pt x="0" y="1010"/>
                  </a:lnTo>
                  <a:lnTo>
                    <a:pt x="76" y="1381"/>
                  </a:lnTo>
                  <a:lnTo>
                    <a:pt x="201" y="1447"/>
                  </a:lnTo>
                  <a:lnTo>
                    <a:pt x="254" y="1350"/>
                  </a:lnTo>
                  <a:lnTo>
                    <a:pt x="230" y="700"/>
                  </a:lnTo>
                  <a:lnTo>
                    <a:pt x="151" y="376"/>
                  </a:lnTo>
                  <a:lnTo>
                    <a:pt x="227" y="252"/>
                  </a:lnTo>
                  <a:lnTo>
                    <a:pt x="274" y="0"/>
                  </a:lnTo>
                  <a:lnTo>
                    <a:pt x="191" y="3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" name="Freeform 49">
              <a:extLst>
                <a:ext uri="{FF2B5EF4-FFF2-40B4-BE49-F238E27FC236}">
                  <a16:creationId xmlns:a16="http://schemas.microsoft.com/office/drawing/2014/main" id="{FD5A15F1-6E70-1ED5-CAF2-DA1D6AC2C19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8050" y="4965700"/>
              <a:ext cx="153988" cy="173038"/>
            </a:xfrm>
            <a:custGeom>
              <a:avLst/>
              <a:gdLst>
                <a:gd name="T0" fmla="*/ 0 w 195"/>
                <a:gd name="T1" fmla="*/ 57 h 218"/>
                <a:gd name="T2" fmla="*/ 74 w 195"/>
                <a:gd name="T3" fmla="*/ 0 h 218"/>
                <a:gd name="T4" fmla="*/ 132 w 195"/>
                <a:gd name="T5" fmla="*/ 20 h 218"/>
                <a:gd name="T6" fmla="*/ 195 w 195"/>
                <a:gd name="T7" fmla="*/ 132 h 218"/>
                <a:gd name="T8" fmla="*/ 140 w 195"/>
                <a:gd name="T9" fmla="*/ 201 h 218"/>
                <a:gd name="T10" fmla="*/ 86 w 195"/>
                <a:gd name="T11" fmla="*/ 218 h 218"/>
                <a:gd name="T12" fmla="*/ 31 w 195"/>
                <a:gd name="T13" fmla="*/ 178 h 218"/>
                <a:gd name="T14" fmla="*/ 0 w 195"/>
                <a:gd name="T15" fmla="*/ 57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5" h="218">
                  <a:moveTo>
                    <a:pt x="0" y="57"/>
                  </a:moveTo>
                  <a:lnTo>
                    <a:pt x="74" y="0"/>
                  </a:lnTo>
                  <a:lnTo>
                    <a:pt x="132" y="20"/>
                  </a:lnTo>
                  <a:lnTo>
                    <a:pt x="195" y="132"/>
                  </a:lnTo>
                  <a:lnTo>
                    <a:pt x="140" y="201"/>
                  </a:lnTo>
                  <a:lnTo>
                    <a:pt x="86" y="218"/>
                  </a:lnTo>
                  <a:lnTo>
                    <a:pt x="31" y="178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" name="Freeform 50">
              <a:extLst>
                <a:ext uri="{FF2B5EF4-FFF2-40B4-BE49-F238E27FC236}">
                  <a16:creationId xmlns:a16="http://schemas.microsoft.com/office/drawing/2014/main" id="{1C26B381-81CD-4E7D-74A3-8D188CF5589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64475" y="4948238"/>
              <a:ext cx="160338" cy="179388"/>
            </a:xfrm>
            <a:custGeom>
              <a:avLst/>
              <a:gdLst>
                <a:gd name="T0" fmla="*/ 0 w 201"/>
                <a:gd name="T1" fmla="*/ 175 h 227"/>
                <a:gd name="T2" fmla="*/ 73 w 201"/>
                <a:gd name="T3" fmla="*/ 40 h 227"/>
                <a:gd name="T4" fmla="*/ 162 w 201"/>
                <a:gd name="T5" fmla="*/ 0 h 227"/>
                <a:gd name="T6" fmla="*/ 201 w 201"/>
                <a:gd name="T7" fmla="*/ 57 h 227"/>
                <a:gd name="T8" fmla="*/ 171 w 201"/>
                <a:gd name="T9" fmla="*/ 155 h 227"/>
                <a:gd name="T10" fmla="*/ 102 w 201"/>
                <a:gd name="T11" fmla="*/ 227 h 227"/>
                <a:gd name="T12" fmla="*/ 59 w 201"/>
                <a:gd name="T13" fmla="*/ 218 h 227"/>
                <a:gd name="T14" fmla="*/ 0 w 201"/>
                <a:gd name="T15" fmla="*/ 175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1" h="227">
                  <a:moveTo>
                    <a:pt x="0" y="175"/>
                  </a:moveTo>
                  <a:lnTo>
                    <a:pt x="73" y="40"/>
                  </a:lnTo>
                  <a:lnTo>
                    <a:pt x="162" y="0"/>
                  </a:lnTo>
                  <a:lnTo>
                    <a:pt x="201" y="57"/>
                  </a:lnTo>
                  <a:lnTo>
                    <a:pt x="171" y="155"/>
                  </a:lnTo>
                  <a:lnTo>
                    <a:pt x="102" y="227"/>
                  </a:lnTo>
                  <a:lnTo>
                    <a:pt x="59" y="218"/>
                  </a:lnTo>
                  <a:lnTo>
                    <a:pt x="0" y="175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" name="Freeform 51">
              <a:extLst>
                <a:ext uri="{FF2B5EF4-FFF2-40B4-BE49-F238E27FC236}">
                  <a16:creationId xmlns:a16="http://schemas.microsoft.com/office/drawing/2014/main" id="{ABD57A45-8D44-511D-4022-4EEF0963980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6300" y="4884738"/>
              <a:ext cx="239713" cy="206375"/>
            </a:xfrm>
            <a:custGeom>
              <a:avLst/>
              <a:gdLst>
                <a:gd name="T0" fmla="*/ 126 w 302"/>
                <a:gd name="T1" fmla="*/ 45 h 261"/>
                <a:gd name="T2" fmla="*/ 9 w 302"/>
                <a:gd name="T3" fmla="*/ 0 h 261"/>
                <a:gd name="T4" fmla="*/ 49 w 302"/>
                <a:gd name="T5" fmla="*/ 34 h 261"/>
                <a:gd name="T6" fmla="*/ 15 w 302"/>
                <a:gd name="T7" fmla="*/ 22 h 261"/>
                <a:gd name="T8" fmla="*/ 46 w 302"/>
                <a:gd name="T9" fmla="*/ 57 h 261"/>
                <a:gd name="T10" fmla="*/ 9 w 302"/>
                <a:gd name="T11" fmla="*/ 83 h 261"/>
                <a:gd name="T12" fmla="*/ 40 w 302"/>
                <a:gd name="T13" fmla="*/ 80 h 261"/>
                <a:gd name="T14" fmla="*/ 0 w 302"/>
                <a:gd name="T15" fmla="*/ 140 h 261"/>
                <a:gd name="T16" fmla="*/ 72 w 302"/>
                <a:gd name="T17" fmla="*/ 66 h 261"/>
                <a:gd name="T18" fmla="*/ 161 w 302"/>
                <a:gd name="T19" fmla="*/ 86 h 261"/>
                <a:gd name="T20" fmla="*/ 75 w 302"/>
                <a:gd name="T21" fmla="*/ 91 h 261"/>
                <a:gd name="T22" fmla="*/ 52 w 302"/>
                <a:gd name="T23" fmla="*/ 123 h 261"/>
                <a:gd name="T24" fmla="*/ 38 w 302"/>
                <a:gd name="T25" fmla="*/ 183 h 261"/>
                <a:gd name="T26" fmla="*/ 89 w 302"/>
                <a:gd name="T27" fmla="*/ 109 h 261"/>
                <a:gd name="T28" fmla="*/ 152 w 302"/>
                <a:gd name="T29" fmla="*/ 114 h 261"/>
                <a:gd name="T30" fmla="*/ 198 w 302"/>
                <a:gd name="T31" fmla="*/ 155 h 261"/>
                <a:gd name="T32" fmla="*/ 236 w 302"/>
                <a:gd name="T33" fmla="*/ 261 h 261"/>
                <a:gd name="T34" fmla="*/ 227 w 302"/>
                <a:gd name="T35" fmla="*/ 157 h 261"/>
                <a:gd name="T36" fmla="*/ 207 w 302"/>
                <a:gd name="T37" fmla="*/ 123 h 261"/>
                <a:gd name="T38" fmla="*/ 244 w 302"/>
                <a:gd name="T39" fmla="*/ 149 h 261"/>
                <a:gd name="T40" fmla="*/ 302 w 302"/>
                <a:gd name="T41" fmla="*/ 249 h 261"/>
                <a:gd name="T42" fmla="*/ 259 w 302"/>
                <a:gd name="T43" fmla="*/ 117 h 261"/>
                <a:gd name="T44" fmla="*/ 187 w 302"/>
                <a:gd name="T45" fmla="*/ 66 h 261"/>
                <a:gd name="T46" fmla="*/ 126 w 302"/>
                <a:gd name="T47" fmla="*/ 45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02" h="261">
                  <a:moveTo>
                    <a:pt x="126" y="45"/>
                  </a:moveTo>
                  <a:lnTo>
                    <a:pt x="9" y="0"/>
                  </a:lnTo>
                  <a:lnTo>
                    <a:pt x="49" y="34"/>
                  </a:lnTo>
                  <a:lnTo>
                    <a:pt x="15" y="22"/>
                  </a:lnTo>
                  <a:lnTo>
                    <a:pt x="46" y="57"/>
                  </a:lnTo>
                  <a:lnTo>
                    <a:pt x="9" y="83"/>
                  </a:lnTo>
                  <a:lnTo>
                    <a:pt x="40" y="80"/>
                  </a:lnTo>
                  <a:lnTo>
                    <a:pt x="0" y="140"/>
                  </a:lnTo>
                  <a:lnTo>
                    <a:pt x="72" y="66"/>
                  </a:lnTo>
                  <a:lnTo>
                    <a:pt x="161" y="86"/>
                  </a:lnTo>
                  <a:lnTo>
                    <a:pt x="75" y="91"/>
                  </a:lnTo>
                  <a:lnTo>
                    <a:pt x="52" y="123"/>
                  </a:lnTo>
                  <a:lnTo>
                    <a:pt x="38" y="183"/>
                  </a:lnTo>
                  <a:lnTo>
                    <a:pt x="89" y="109"/>
                  </a:lnTo>
                  <a:lnTo>
                    <a:pt x="152" y="114"/>
                  </a:lnTo>
                  <a:lnTo>
                    <a:pt x="198" y="155"/>
                  </a:lnTo>
                  <a:lnTo>
                    <a:pt x="236" y="261"/>
                  </a:lnTo>
                  <a:lnTo>
                    <a:pt x="227" y="157"/>
                  </a:lnTo>
                  <a:lnTo>
                    <a:pt x="207" y="123"/>
                  </a:lnTo>
                  <a:lnTo>
                    <a:pt x="244" y="149"/>
                  </a:lnTo>
                  <a:lnTo>
                    <a:pt x="302" y="249"/>
                  </a:lnTo>
                  <a:lnTo>
                    <a:pt x="259" y="117"/>
                  </a:lnTo>
                  <a:lnTo>
                    <a:pt x="187" y="66"/>
                  </a:lnTo>
                  <a:lnTo>
                    <a:pt x="126" y="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" name="Freeform 52">
              <a:extLst>
                <a:ext uri="{FF2B5EF4-FFF2-40B4-BE49-F238E27FC236}">
                  <a16:creationId xmlns:a16="http://schemas.microsoft.com/office/drawing/2014/main" id="{7E71E088-6ACA-FE6C-F27C-F1BD8936AB94}"/>
                </a:ext>
              </a:extLst>
            </p:cNvPr>
            <p:cNvSpPr>
              <a:spLocks/>
            </p:cNvSpPr>
            <p:nvPr/>
          </p:nvSpPr>
          <p:spPr bwMode="auto">
            <a:xfrm>
              <a:off x="7827963" y="4867275"/>
              <a:ext cx="223838" cy="298450"/>
            </a:xfrm>
            <a:custGeom>
              <a:avLst/>
              <a:gdLst>
                <a:gd name="T0" fmla="*/ 46 w 280"/>
                <a:gd name="T1" fmla="*/ 244 h 376"/>
                <a:gd name="T2" fmla="*/ 102 w 280"/>
                <a:gd name="T3" fmla="*/ 158 h 376"/>
                <a:gd name="T4" fmla="*/ 151 w 280"/>
                <a:gd name="T5" fmla="*/ 135 h 376"/>
                <a:gd name="T6" fmla="*/ 228 w 280"/>
                <a:gd name="T7" fmla="*/ 132 h 376"/>
                <a:gd name="T8" fmla="*/ 251 w 280"/>
                <a:gd name="T9" fmla="*/ 190 h 376"/>
                <a:gd name="T10" fmla="*/ 251 w 280"/>
                <a:gd name="T11" fmla="*/ 127 h 376"/>
                <a:gd name="T12" fmla="*/ 223 w 280"/>
                <a:gd name="T13" fmla="*/ 101 h 376"/>
                <a:gd name="T14" fmla="*/ 168 w 280"/>
                <a:gd name="T15" fmla="*/ 101 h 376"/>
                <a:gd name="T16" fmla="*/ 217 w 280"/>
                <a:gd name="T17" fmla="*/ 78 h 376"/>
                <a:gd name="T18" fmla="*/ 266 w 280"/>
                <a:gd name="T19" fmla="*/ 138 h 376"/>
                <a:gd name="T20" fmla="*/ 257 w 280"/>
                <a:gd name="T21" fmla="*/ 92 h 376"/>
                <a:gd name="T22" fmla="*/ 237 w 280"/>
                <a:gd name="T23" fmla="*/ 64 h 376"/>
                <a:gd name="T24" fmla="*/ 277 w 280"/>
                <a:gd name="T25" fmla="*/ 46 h 376"/>
                <a:gd name="T26" fmla="*/ 227 w 280"/>
                <a:gd name="T27" fmla="*/ 46 h 376"/>
                <a:gd name="T28" fmla="*/ 280 w 280"/>
                <a:gd name="T29" fmla="*/ 12 h 376"/>
                <a:gd name="T30" fmla="*/ 194 w 280"/>
                <a:gd name="T31" fmla="*/ 35 h 376"/>
                <a:gd name="T32" fmla="*/ 217 w 280"/>
                <a:gd name="T33" fmla="*/ 0 h 376"/>
                <a:gd name="T34" fmla="*/ 128 w 280"/>
                <a:gd name="T35" fmla="*/ 66 h 376"/>
                <a:gd name="T36" fmla="*/ 162 w 280"/>
                <a:gd name="T37" fmla="*/ 12 h 376"/>
                <a:gd name="T38" fmla="*/ 79 w 280"/>
                <a:gd name="T39" fmla="*/ 101 h 376"/>
                <a:gd name="T40" fmla="*/ 30 w 280"/>
                <a:gd name="T41" fmla="*/ 170 h 376"/>
                <a:gd name="T42" fmla="*/ 0 w 280"/>
                <a:gd name="T43" fmla="*/ 270 h 376"/>
                <a:gd name="T44" fmla="*/ 26 w 280"/>
                <a:gd name="T45" fmla="*/ 325 h 376"/>
                <a:gd name="T46" fmla="*/ 79 w 280"/>
                <a:gd name="T47" fmla="*/ 362 h 376"/>
                <a:gd name="T48" fmla="*/ 161 w 280"/>
                <a:gd name="T49" fmla="*/ 376 h 376"/>
                <a:gd name="T50" fmla="*/ 214 w 280"/>
                <a:gd name="T51" fmla="*/ 353 h 376"/>
                <a:gd name="T52" fmla="*/ 260 w 280"/>
                <a:gd name="T53" fmla="*/ 259 h 376"/>
                <a:gd name="T54" fmla="*/ 191 w 280"/>
                <a:gd name="T55" fmla="*/ 339 h 376"/>
                <a:gd name="T56" fmla="*/ 141 w 280"/>
                <a:gd name="T57" fmla="*/ 353 h 376"/>
                <a:gd name="T58" fmla="*/ 62 w 280"/>
                <a:gd name="T59" fmla="*/ 339 h 376"/>
                <a:gd name="T60" fmla="*/ 46 w 280"/>
                <a:gd name="T61" fmla="*/ 244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80" h="376">
                  <a:moveTo>
                    <a:pt x="46" y="244"/>
                  </a:moveTo>
                  <a:lnTo>
                    <a:pt x="102" y="158"/>
                  </a:lnTo>
                  <a:lnTo>
                    <a:pt x="151" y="135"/>
                  </a:lnTo>
                  <a:lnTo>
                    <a:pt x="228" y="132"/>
                  </a:lnTo>
                  <a:lnTo>
                    <a:pt x="251" y="190"/>
                  </a:lnTo>
                  <a:lnTo>
                    <a:pt x="251" y="127"/>
                  </a:lnTo>
                  <a:lnTo>
                    <a:pt x="223" y="101"/>
                  </a:lnTo>
                  <a:lnTo>
                    <a:pt x="168" y="101"/>
                  </a:lnTo>
                  <a:lnTo>
                    <a:pt x="217" y="78"/>
                  </a:lnTo>
                  <a:lnTo>
                    <a:pt x="266" y="138"/>
                  </a:lnTo>
                  <a:lnTo>
                    <a:pt x="257" y="92"/>
                  </a:lnTo>
                  <a:lnTo>
                    <a:pt x="237" y="64"/>
                  </a:lnTo>
                  <a:lnTo>
                    <a:pt x="277" y="46"/>
                  </a:lnTo>
                  <a:lnTo>
                    <a:pt x="227" y="46"/>
                  </a:lnTo>
                  <a:lnTo>
                    <a:pt x="280" y="12"/>
                  </a:lnTo>
                  <a:lnTo>
                    <a:pt x="194" y="35"/>
                  </a:lnTo>
                  <a:lnTo>
                    <a:pt x="217" y="0"/>
                  </a:lnTo>
                  <a:lnTo>
                    <a:pt x="128" y="66"/>
                  </a:lnTo>
                  <a:lnTo>
                    <a:pt x="162" y="12"/>
                  </a:lnTo>
                  <a:lnTo>
                    <a:pt x="79" y="101"/>
                  </a:lnTo>
                  <a:lnTo>
                    <a:pt x="30" y="170"/>
                  </a:lnTo>
                  <a:lnTo>
                    <a:pt x="0" y="270"/>
                  </a:lnTo>
                  <a:lnTo>
                    <a:pt x="26" y="325"/>
                  </a:lnTo>
                  <a:lnTo>
                    <a:pt x="79" y="362"/>
                  </a:lnTo>
                  <a:lnTo>
                    <a:pt x="161" y="376"/>
                  </a:lnTo>
                  <a:lnTo>
                    <a:pt x="214" y="353"/>
                  </a:lnTo>
                  <a:lnTo>
                    <a:pt x="260" y="259"/>
                  </a:lnTo>
                  <a:lnTo>
                    <a:pt x="191" y="339"/>
                  </a:lnTo>
                  <a:lnTo>
                    <a:pt x="141" y="353"/>
                  </a:lnTo>
                  <a:lnTo>
                    <a:pt x="62" y="339"/>
                  </a:lnTo>
                  <a:lnTo>
                    <a:pt x="46" y="2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" name="Freeform 53">
              <a:extLst>
                <a:ext uri="{FF2B5EF4-FFF2-40B4-BE49-F238E27FC236}">
                  <a16:creationId xmlns:a16="http://schemas.microsoft.com/office/drawing/2014/main" id="{5C932D39-5DFF-7F9E-1FC7-DFFDD0FBD88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1225" y="5021263"/>
              <a:ext cx="153988" cy="125413"/>
            </a:xfrm>
            <a:custGeom>
              <a:avLst/>
              <a:gdLst>
                <a:gd name="T0" fmla="*/ 0 w 195"/>
                <a:gd name="T1" fmla="*/ 0 h 160"/>
                <a:gd name="T2" fmla="*/ 43 w 195"/>
                <a:gd name="T3" fmla="*/ 135 h 160"/>
                <a:gd name="T4" fmla="*/ 101 w 195"/>
                <a:gd name="T5" fmla="*/ 160 h 160"/>
                <a:gd name="T6" fmla="*/ 161 w 195"/>
                <a:gd name="T7" fmla="*/ 117 h 160"/>
                <a:gd name="T8" fmla="*/ 195 w 195"/>
                <a:gd name="T9" fmla="*/ 77 h 160"/>
                <a:gd name="T10" fmla="*/ 124 w 195"/>
                <a:gd name="T11" fmla="*/ 129 h 160"/>
                <a:gd name="T12" fmla="*/ 95 w 195"/>
                <a:gd name="T13" fmla="*/ 135 h 160"/>
                <a:gd name="T14" fmla="*/ 52 w 195"/>
                <a:gd name="T15" fmla="*/ 112 h 160"/>
                <a:gd name="T16" fmla="*/ 0 w 195"/>
                <a:gd name="T17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5" h="160">
                  <a:moveTo>
                    <a:pt x="0" y="0"/>
                  </a:moveTo>
                  <a:lnTo>
                    <a:pt x="43" y="135"/>
                  </a:lnTo>
                  <a:lnTo>
                    <a:pt x="101" y="160"/>
                  </a:lnTo>
                  <a:lnTo>
                    <a:pt x="161" y="117"/>
                  </a:lnTo>
                  <a:lnTo>
                    <a:pt x="195" y="77"/>
                  </a:lnTo>
                  <a:lnTo>
                    <a:pt x="124" y="129"/>
                  </a:lnTo>
                  <a:lnTo>
                    <a:pt x="95" y="135"/>
                  </a:lnTo>
                  <a:lnTo>
                    <a:pt x="52" y="1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" name="Freeform 54">
              <a:extLst>
                <a:ext uri="{FF2B5EF4-FFF2-40B4-BE49-F238E27FC236}">
                  <a16:creationId xmlns:a16="http://schemas.microsoft.com/office/drawing/2014/main" id="{60F2107D-E1E3-6B81-8000-140A9648817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2975" y="4994275"/>
              <a:ext cx="74613" cy="90488"/>
            </a:xfrm>
            <a:custGeom>
              <a:avLst/>
              <a:gdLst>
                <a:gd name="T0" fmla="*/ 49 w 95"/>
                <a:gd name="T1" fmla="*/ 0 h 112"/>
                <a:gd name="T2" fmla="*/ 0 w 95"/>
                <a:gd name="T3" fmla="*/ 29 h 112"/>
                <a:gd name="T4" fmla="*/ 6 w 95"/>
                <a:gd name="T5" fmla="*/ 89 h 112"/>
                <a:gd name="T6" fmla="*/ 41 w 95"/>
                <a:gd name="T7" fmla="*/ 112 h 112"/>
                <a:gd name="T8" fmla="*/ 95 w 95"/>
                <a:gd name="T9" fmla="*/ 89 h 112"/>
                <a:gd name="T10" fmla="*/ 92 w 95"/>
                <a:gd name="T11" fmla="*/ 43 h 112"/>
                <a:gd name="T12" fmla="*/ 49 w 95"/>
                <a:gd name="T1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112">
                  <a:moveTo>
                    <a:pt x="49" y="0"/>
                  </a:moveTo>
                  <a:lnTo>
                    <a:pt x="0" y="29"/>
                  </a:lnTo>
                  <a:lnTo>
                    <a:pt x="6" y="89"/>
                  </a:lnTo>
                  <a:lnTo>
                    <a:pt x="41" y="112"/>
                  </a:lnTo>
                  <a:lnTo>
                    <a:pt x="95" y="89"/>
                  </a:lnTo>
                  <a:lnTo>
                    <a:pt x="92" y="43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" name="Freeform 55">
              <a:extLst>
                <a:ext uri="{FF2B5EF4-FFF2-40B4-BE49-F238E27FC236}">
                  <a16:creationId xmlns:a16="http://schemas.microsoft.com/office/drawing/2014/main" id="{7CDEAC3E-E052-31A7-6345-C7C205629E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7338" y="4986338"/>
              <a:ext cx="82550" cy="88900"/>
            </a:xfrm>
            <a:custGeom>
              <a:avLst/>
              <a:gdLst>
                <a:gd name="T0" fmla="*/ 78 w 105"/>
                <a:gd name="T1" fmla="*/ 0 h 112"/>
                <a:gd name="T2" fmla="*/ 23 w 105"/>
                <a:gd name="T3" fmla="*/ 8 h 112"/>
                <a:gd name="T4" fmla="*/ 0 w 105"/>
                <a:gd name="T5" fmla="*/ 63 h 112"/>
                <a:gd name="T6" fmla="*/ 23 w 105"/>
                <a:gd name="T7" fmla="*/ 103 h 112"/>
                <a:gd name="T8" fmla="*/ 78 w 105"/>
                <a:gd name="T9" fmla="*/ 112 h 112"/>
                <a:gd name="T10" fmla="*/ 105 w 105"/>
                <a:gd name="T11" fmla="*/ 48 h 112"/>
                <a:gd name="T12" fmla="*/ 78 w 105"/>
                <a:gd name="T1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112">
                  <a:moveTo>
                    <a:pt x="78" y="0"/>
                  </a:moveTo>
                  <a:lnTo>
                    <a:pt x="23" y="8"/>
                  </a:lnTo>
                  <a:lnTo>
                    <a:pt x="0" y="63"/>
                  </a:lnTo>
                  <a:lnTo>
                    <a:pt x="23" y="103"/>
                  </a:lnTo>
                  <a:lnTo>
                    <a:pt x="78" y="112"/>
                  </a:lnTo>
                  <a:lnTo>
                    <a:pt x="105" y="48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" name="Freeform 56">
              <a:extLst>
                <a:ext uri="{FF2B5EF4-FFF2-40B4-BE49-F238E27FC236}">
                  <a16:creationId xmlns:a16="http://schemas.microsoft.com/office/drawing/2014/main" id="{AC5324B2-4C41-B2DC-288A-33FF892F6882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5913" y="4989513"/>
              <a:ext cx="31750" cy="34925"/>
            </a:xfrm>
            <a:custGeom>
              <a:avLst/>
              <a:gdLst>
                <a:gd name="T0" fmla="*/ 39 w 39"/>
                <a:gd name="T1" fmla="*/ 35 h 43"/>
                <a:gd name="T2" fmla="*/ 39 w 39"/>
                <a:gd name="T3" fmla="*/ 3 h 43"/>
                <a:gd name="T4" fmla="*/ 13 w 39"/>
                <a:gd name="T5" fmla="*/ 0 h 43"/>
                <a:gd name="T6" fmla="*/ 0 w 39"/>
                <a:gd name="T7" fmla="*/ 29 h 43"/>
                <a:gd name="T8" fmla="*/ 16 w 39"/>
                <a:gd name="T9" fmla="*/ 43 h 43"/>
                <a:gd name="T10" fmla="*/ 39 w 39"/>
                <a:gd name="T11" fmla="*/ 35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3">
                  <a:moveTo>
                    <a:pt x="39" y="35"/>
                  </a:moveTo>
                  <a:lnTo>
                    <a:pt x="39" y="3"/>
                  </a:lnTo>
                  <a:lnTo>
                    <a:pt x="13" y="0"/>
                  </a:lnTo>
                  <a:lnTo>
                    <a:pt x="0" y="29"/>
                  </a:lnTo>
                  <a:lnTo>
                    <a:pt x="16" y="43"/>
                  </a:lnTo>
                  <a:lnTo>
                    <a:pt x="39" y="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" name="Freeform 57">
              <a:extLst>
                <a:ext uri="{FF2B5EF4-FFF2-40B4-BE49-F238E27FC236}">
                  <a16:creationId xmlns:a16="http://schemas.microsoft.com/office/drawing/2014/main" id="{BB54626C-FC09-1D07-48E1-08828721407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9325" y="4986338"/>
              <a:ext cx="36513" cy="38100"/>
            </a:xfrm>
            <a:custGeom>
              <a:avLst/>
              <a:gdLst>
                <a:gd name="T0" fmla="*/ 12 w 46"/>
                <a:gd name="T1" fmla="*/ 0 h 48"/>
                <a:gd name="T2" fmla="*/ 0 w 46"/>
                <a:gd name="T3" fmla="*/ 20 h 48"/>
                <a:gd name="T4" fmla="*/ 14 w 46"/>
                <a:gd name="T5" fmla="*/ 48 h 48"/>
                <a:gd name="T6" fmla="*/ 43 w 46"/>
                <a:gd name="T7" fmla="*/ 43 h 48"/>
                <a:gd name="T8" fmla="*/ 46 w 46"/>
                <a:gd name="T9" fmla="*/ 20 h 48"/>
                <a:gd name="T10" fmla="*/ 12 w 46"/>
                <a:gd name="T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48">
                  <a:moveTo>
                    <a:pt x="12" y="0"/>
                  </a:moveTo>
                  <a:lnTo>
                    <a:pt x="0" y="20"/>
                  </a:lnTo>
                  <a:lnTo>
                    <a:pt x="14" y="48"/>
                  </a:lnTo>
                  <a:lnTo>
                    <a:pt x="43" y="43"/>
                  </a:lnTo>
                  <a:lnTo>
                    <a:pt x="46" y="2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" name="Freeform 58">
              <a:extLst>
                <a:ext uri="{FF2B5EF4-FFF2-40B4-BE49-F238E27FC236}">
                  <a16:creationId xmlns:a16="http://schemas.microsoft.com/office/drawing/2014/main" id="{1225786F-2B67-9EE6-6855-27F44A59D7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0525" y="4206875"/>
              <a:ext cx="1816100" cy="2571750"/>
            </a:xfrm>
            <a:custGeom>
              <a:avLst/>
              <a:gdLst>
                <a:gd name="T0" fmla="*/ 1071 w 2289"/>
                <a:gd name="T1" fmla="*/ 40 h 3241"/>
                <a:gd name="T2" fmla="*/ 631 w 2289"/>
                <a:gd name="T3" fmla="*/ 796 h 3241"/>
                <a:gd name="T4" fmla="*/ 611 w 2289"/>
                <a:gd name="T5" fmla="*/ 1040 h 3241"/>
                <a:gd name="T6" fmla="*/ 554 w 2289"/>
                <a:gd name="T7" fmla="*/ 1341 h 3241"/>
                <a:gd name="T8" fmla="*/ 606 w 2289"/>
                <a:gd name="T9" fmla="*/ 1519 h 3241"/>
                <a:gd name="T10" fmla="*/ 631 w 2289"/>
                <a:gd name="T11" fmla="*/ 1575 h 3241"/>
                <a:gd name="T12" fmla="*/ 620 w 2289"/>
                <a:gd name="T13" fmla="*/ 1678 h 3241"/>
                <a:gd name="T14" fmla="*/ 565 w 2289"/>
                <a:gd name="T15" fmla="*/ 1948 h 3241"/>
                <a:gd name="T16" fmla="*/ 511 w 2289"/>
                <a:gd name="T17" fmla="*/ 2069 h 3241"/>
                <a:gd name="T18" fmla="*/ 557 w 2289"/>
                <a:gd name="T19" fmla="*/ 2106 h 3241"/>
                <a:gd name="T20" fmla="*/ 281 w 2289"/>
                <a:gd name="T21" fmla="*/ 2272 h 3241"/>
                <a:gd name="T22" fmla="*/ 347 w 2289"/>
                <a:gd name="T23" fmla="*/ 2333 h 3241"/>
                <a:gd name="T24" fmla="*/ 281 w 2289"/>
                <a:gd name="T25" fmla="*/ 2469 h 3241"/>
                <a:gd name="T26" fmla="*/ 339 w 2289"/>
                <a:gd name="T27" fmla="*/ 2536 h 3241"/>
                <a:gd name="T28" fmla="*/ 362 w 2289"/>
                <a:gd name="T29" fmla="*/ 2582 h 3241"/>
                <a:gd name="T30" fmla="*/ 29 w 2289"/>
                <a:gd name="T31" fmla="*/ 2823 h 3241"/>
                <a:gd name="T32" fmla="*/ 80 w 2289"/>
                <a:gd name="T33" fmla="*/ 2965 h 3241"/>
                <a:gd name="T34" fmla="*/ 103 w 2289"/>
                <a:gd name="T35" fmla="*/ 3002 h 3241"/>
                <a:gd name="T36" fmla="*/ 2289 w 2289"/>
                <a:gd name="T37" fmla="*/ 3241 h 3241"/>
                <a:gd name="T38" fmla="*/ 2261 w 2289"/>
                <a:gd name="T39" fmla="*/ 3060 h 3241"/>
                <a:gd name="T40" fmla="*/ 2215 w 2289"/>
                <a:gd name="T41" fmla="*/ 2935 h 3241"/>
                <a:gd name="T42" fmla="*/ 2263 w 2289"/>
                <a:gd name="T43" fmla="*/ 2879 h 3241"/>
                <a:gd name="T44" fmla="*/ 1956 w 2289"/>
                <a:gd name="T45" fmla="*/ 2634 h 3241"/>
                <a:gd name="T46" fmla="*/ 2074 w 2289"/>
                <a:gd name="T47" fmla="*/ 2648 h 3241"/>
                <a:gd name="T48" fmla="*/ 2005 w 2289"/>
                <a:gd name="T49" fmla="*/ 2585 h 3241"/>
                <a:gd name="T50" fmla="*/ 2060 w 2289"/>
                <a:gd name="T51" fmla="*/ 2536 h 3241"/>
                <a:gd name="T52" fmla="*/ 2002 w 2289"/>
                <a:gd name="T53" fmla="*/ 2410 h 3241"/>
                <a:gd name="T54" fmla="*/ 1819 w 2289"/>
                <a:gd name="T55" fmla="*/ 2290 h 3241"/>
                <a:gd name="T56" fmla="*/ 1985 w 2289"/>
                <a:gd name="T57" fmla="*/ 2261 h 3241"/>
                <a:gd name="T58" fmla="*/ 1773 w 2289"/>
                <a:gd name="T59" fmla="*/ 2215 h 3241"/>
                <a:gd name="T60" fmla="*/ 1778 w 2289"/>
                <a:gd name="T61" fmla="*/ 2178 h 3241"/>
                <a:gd name="T62" fmla="*/ 1715 w 2289"/>
                <a:gd name="T63" fmla="*/ 2120 h 3241"/>
                <a:gd name="T64" fmla="*/ 1724 w 2289"/>
                <a:gd name="T65" fmla="*/ 2071 h 3241"/>
                <a:gd name="T66" fmla="*/ 1711 w 2289"/>
                <a:gd name="T67" fmla="*/ 2034 h 3241"/>
                <a:gd name="T68" fmla="*/ 1727 w 2289"/>
                <a:gd name="T69" fmla="*/ 2003 h 3241"/>
                <a:gd name="T70" fmla="*/ 1678 w 2289"/>
                <a:gd name="T71" fmla="*/ 1925 h 3241"/>
                <a:gd name="T72" fmla="*/ 1646 w 2289"/>
                <a:gd name="T73" fmla="*/ 1853 h 3241"/>
                <a:gd name="T74" fmla="*/ 1635 w 2289"/>
                <a:gd name="T75" fmla="*/ 1697 h 3241"/>
                <a:gd name="T76" fmla="*/ 1645 w 2289"/>
                <a:gd name="T77" fmla="*/ 1608 h 3241"/>
                <a:gd name="T78" fmla="*/ 1658 w 2289"/>
                <a:gd name="T79" fmla="*/ 1542 h 3241"/>
                <a:gd name="T80" fmla="*/ 1755 w 2289"/>
                <a:gd name="T81" fmla="*/ 1307 h 3241"/>
                <a:gd name="T82" fmla="*/ 1732 w 2289"/>
                <a:gd name="T83" fmla="*/ 1115 h 3241"/>
                <a:gd name="T84" fmla="*/ 1619 w 2289"/>
                <a:gd name="T85" fmla="*/ 730 h 3241"/>
                <a:gd name="T86" fmla="*/ 1263 w 2289"/>
                <a:gd name="T87" fmla="*/ 89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289" h="3241">
                  <a:moveTo>
                    <a:pt x="1164" y="0"/>
                  </a:moveTo>
                  <a:lnTo>
                    <a:pt x="1071" y="40"/>
                  </a:lnTo>
                  <a:lnTo>
                    <a:pt x="884" y="515"/>
                  </a:lnTo>
                  <a:lnTo>
                    <a:pt x="631" y="796"/>
                  </a:lnTo>
                  <a:lnTo>
                    <a:pt x="591" y="911"/>
                  </a:lnTo>
                  <a:lnTo>
                    <a:pt x="611" y="1040"/>
                  </a:lnTo>
                  <a:lnTo>
                    <a:pt x="511" y="1198"/>
                  </a:lnTo>
                  <a:lnTo>
                    <a:pt x="554" y="1341"/>
                  </a:lnTo>
                  <a:lnTo>
                    <a:pt x="617" y="1466"/>
                  </a:lnTo>
                  <a:lnTo>
                    <a:pt x="606" y="1519"/>
                  </a:lnTo>
                  <a:lnTo>
                    <a:pt x="649" y="1525"/>
                  </a:lnTo>
                  <a:lnTo>
                    <a:pt x="631" y="1575"/>
                  </a:lnTo>
                  <a:lnTo>
                    <a:pt x="660" y="1601"/>
                  </a:lnTo>
                  <a:lnTo>
                    <a:pt x="620" y="1678"/>
                  </a:lnTo>
                  <a:lnTo>
                    <a:pt x="700" y="1704"/>
                  </a:lnTo>
                  <a:lnTo>
                    <a:pt x="565" y="1948"/>
                  </a:lnTo>
                  <a:lnTo>
                    <a:pt x="660" y="1916"/>
                  </a:lnTo>
                  <a:lnTo>
                    <a:pt x="511" y="2069"/>
                  </a:lnTo>
                  <a:lnTo>
                    <a:pt x="390" y="2100"/>
                  </a:lnTo>
                  <a:lnTo>
                    <a:pt x="557" y="2106"/>
                  </a:lnTo>
                  <a:lnTo>
                    <a:pt x="439" y="2203"/>
                  </a:lnTo>
                  <a:lnTo>
                    <a:pt x="281" y="2272"/>
                  </a:lnTo>
                  <a:lnTo>
                    <a:pt x="479" y="2272"/>
                  </a:lnTo>
                  <a:lnTo>
                    <a:pt x="347" y="2333"/>
                  </a:lnTo>
                  <a:lnTo>
                    <a:pt x="465" y="2321"/>
                  </a:lnTo>
                  <a:lnTo>
                    <a:pt x="281" y="2469"/>
                  </a:lnTo>
                  <a:lnTo>
                    <a:pt x="476" y="2404"/>
                  </a:lnTo>
                  <a:lnTo>
                    <a:pt x="339" y="2536"/>
                  </a:lnTo>
                  <a:lnTo>
                    <a:pt x="207" y="2595"/>
                  </a:lnTo>
                  <a:lnTo>
                    <a:pt x="362" y="2582"/>
                  </a:lnTo>
                  <a:lnTo>
                    <a:pt x="198" y="2727"/>
                  </a:lnTo>
                  <a:lnTo>
                    <a:pt x="29" y="2823"/>
                  </a:lnTo>
                  <a:lnTo>
                    <a:pt x="241" y="2767"/>
                  </a:lnTo>
                  <a:lnTo>
                    <a:pt x="80" y="2965"/>
                  </a:lnTo>
                  <a:lnTo>
                    <a:pt x="12" y="3031"/>
                  </a:lnTo>
                  <a:lnTo>
                    <a:pt x="103" y="3002"/>
                  </a:lnTo>
                  <a:lnTo>
                    <a:pt x="0" y="3241"/>
                  </a:lnTo>
                  <a:lnTo>
                    <a:pt x="2289" y="3241"/>
                  </a:lnTo>
                  <a:lnTo>
                    <a:pt x="2172" y="3043"/>
                  </a:lnTo>
                  <a:lnTo>
                    <a:pt x="2261" y="3060"/>
                  </a:lnTo>
                  <a:lnTo>
                    <a:pt x="2103" y="2899"/>
                  </a:lnTo>
                  <a:lnTo>
                    <a:pt x="2215" y="2935"/>
                  </a:lnTo>
                  <a:lnTo>
                    <a:pt x="2123" y="2849"/>
                  </a:lnTo>
                  <a:lnTo>
                    <a:pt x="2263" y="2879"/>
                  </a:lnTo>
                  <a:lnTo>
                    <a:pt x="2034" y="2727"/>
                  </a:lnTo>
                  <a:lnTo>
                    <a:pt x="1956" y="2634"/>
                  </a:lnTo>
                  <a:lnTo>
                    <a:pt x="2131" y="2710"/>
                  </a:lnTo>
                  <a:lnTo>
                    <a:pt x="2074" y="2648"/>
                  </a:lnTo>
                  <a:lnTo>
                    <a:pt x="2186" y="2648"/>
                  </a:lnTo>
                  <a:lnTo>
                    <a:pt x="2005" y="2585"/>
                  </a:lnTo>
                  <a:lnTo>
                    <a:pt x="1902" y="2489"/>
                  </a:lnTo>
                  <a:lnTo>
                    <a:pt x="2060" y="2536"/>
                  </a:lnTo>
                  <a:lnTo>
                    <a:pt x="1885" y="2410"/>
                  </a:lnTo>
                  <a:lnTo>
                    <a:pt x="2002" y="2410"/>
                  </a:lnTo>
                  <a:lnTo>
                    <a:pt x="1862" y="2347"/>
                  </a:lnTo>
                  <a:lnTo>
                    <a:pt x="1819" y="2290"/>
                  </a:lnTo>
                  <a:lnTo>
                    <a:pt x="1876" y="2292"/>
                  </a:lnTo>
                  <a:lnTo>
                    <a:pt x="1985" y="2261"/>
                  </a:lnTo>
                  <a:lnTo>
                    <a:pt x="1865" y="2258"/>
                  </a:lnTo>
                  <a:lnTo>
                    <a:pt x="1773" y="2215"/>
                  </a:lnTo>
                  <a:lnTo>
                    <a:pt x="1867" y="2244"/>
                  </a:lnTo>
                  <a:lnTo>
                    <a:pt x="1778" y="2178"/>
                  </a:lnTo>
                  <a:lnTo>
                    <a:pt x="1870" y="2178"/>
                  </a:lnTo>
                  <a:lnTo>
                    <a:pt x="1715" y="2120"/>
                  </a:lnTo>
                  <a:lnTo>
                    <a:pt x="1646" y="2040"/>
                  </a:lnTo>
                  <a:lnTo>
                    <a:pt x="1724" y="2071"/>
                  </a:lnTo>
                  <a:lnTo>
                    <a:pt x="1816" y="2069"/>
                  </a:lnTo>
                  <a:lnTo>
                    <a:pt x="1711" y="2034"/>
                  </a:lnTo>
                  <a:lnTo>
                    <a:pt x="1642" y="1985"/>
                  </a:lnTo>
                  <a:lnTo>
                    <a:pt x="1727" y="2003"/>
                  </a:lnTo>
                  <a:lnTo>
                    <a:pt x="1600" y="1911"/>
                  </a:lnTo>
                  <a:lnTo>
                    <a:pt x="1678" y="1925"/>
                  </a:lnTo>
                  <a:lnTo>
                    <a:pt x="1592" y="1833"/>
                  </a:lnTo>
                  <a:lnTo>
                    <a:pt x="1646" y="1853"/>
                  </a:lnTo>
                  <a:lnTo>
                    <a:pt x="1595" y="1693"/>
                  </a:lnTo>
                  <a:lnTo>
                    <a:pt x="1635" y="1697"/>
                  </a:lnTo>
                  <a:lnTo>
                    <a:pt x="1595" y="1604"/>
                  </a:lnTo>
                  <a:lnTo>
                    <a:pt x="1645" y="1608"/>
                  </a:lnTo>
                  <a:lnTo>
                    <a:pt x="1612" y="1539"/>
                  </a:lnTo>
                  <a:lnTo>
                    <a:pt x="1658" y="1542"/>
                  </a:lnTo>
                  <a:lnTo>
                    <a:pt x="1635" y="1482"/>
                  </a:lnTo>
                  <a:lnTo>
                    <a:pt x="1755" y="1307"/>
                  </a:lnTo>
                  <a:lnTo>
                    <a:pt x="1778" y="1221"/>
                  </a:lnTo>
                  <a:lnTo>
                    <a:pt x="1732" y="1115"/>
                  </a:lnTo>
                  <a:lnTo>
                    <a:pt x="1688" y="957"/>
                  </a:lnTo>
                  <a:lnTo>
                    <a:pt x="1619" y="730"/>
                  </a:lnTo>
                  <a:lnTo>
                    <a:pt x="1401" y="506"/>
                  </a:lnTo>
                  <a:lnTo>
                    <a:pt x="1263" y="89"/>
                  </a:lnTo>
                  <a:lnTo>
                    <a:pt x="1164" y="0"/>
                  </a:lnTo>
                  <a:close/>
                </a:path>
              </a:pathLst>
            </a:custGeom>
            <a:noFill/>
            <a:ln w="238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E59D078F-9B05-CB26-70F1-5FA0D4734FF8}"/>
              </a:ext>
            </a:extLst>
          </p:cNvPr>
          <p:cNvGrpSpPr/>
          <p:nvPr/>
        </p:nvGrpSpPr>
        <p:grpSpPr>
          <a:xfrm>
            <a:off x="1222883" y="3808986"/>
            <a:ext cx="1529461" cy="2568001"/>
            <a:chOff x="4587875" y="3686175"/>
            <a:chExt cx="1755775" cy="2947988"/>
          </a:xfrm>
        </p:grpSpPr>
        <p:sp>
          <p:nvSpPr>
            <p:cNvPr id="93" name="Freeform 59">
              <a:extLst>
                <a:ext uri="{FF2B5EF4-FFF2-40B4-BE49-F238E27FC236}">
                  <a16:creationId xmlns:a16="http://schemas.microsoft.com/office/drawing/2014/main" id="{EBA8B9CA-6FB2-9C69-1A11-0268B7BB7A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7875" y="4578350"/>
              <a:ext cx="1755775" cy="1674813"/>
            </a:xfrm>
            <a:custGeom>
              <a:avLst/>
              <a:gdLst>
                <a:gd name="T0" fmla="*/ 229 w 2214"/>
                <a:gd name="T1" fmla="*/ 370 h 2110"/>
                <a:gd name="T2" fmla="*/ 120 w 2214"/>
                <a:gd name="T3" fmla="*/ 545 h 2110"/>
                <a:gd name="T4" fmla="*/ 51 w 2214"/>
                <a:gd name="T5" fmla="*/ 700 h 2110"/>
                <a:gd name="T6" fmla="*/ 0 w 2214"/>
                <a:gd name="T7" fmla="*/ 912 h 2110"/>
                <a:gd name="T8" fmla="*/ 17 w 2214"/>
                <a:gd name="T9" fmla="*/ 1150 h 2110"/>
                <a:gd name="T10" fmla="*/ 80 w 2214"/>
                <a:gd name="T11" fmla="*/ 1407 h 2110"/>
                <a:gd name="T12" fmla="*/ 143 w 2214"/>
                <a:gd name="T13" fmla="*/ 1487 h 2110"/>
                <a:gd name="T14" fmla="*/ 287 w 2214"/>
                <a:gd name="T15" fmla="*/ 1591 h 2110"/>
                <a:gd name="T16" fmla="*/ 419 w 2214"/>
                <a:gd name="T17" fmla="*/ 1723 h 2110"/>
                <a:gd name="T18" fmla="*/ 574 w 2214"/>
                <a:gd name="T19" fmla="*/ 1809 h 2110"/>
                <a:gd name="T20" fmla="*/ 720 w 2214"/>
                <a:gd name="T21" fmla="*/ 1880 h 2110"/>
                <a:gd name="T22" fmla="*/ 934 w 2214"/>
                <a:gd name="T23" fmla="*/ 1955 h 2110"/>
                <a:gd name="T24" fmla="*/ 1039 w 2214"/>
                <a:gd name="T25" fmla="*/ 1952 h 2110"/>
                <a:gd name="T26" fmla="*/ 1105 w 2214"/>
                <a:gd name="T27" fmla="*/ 1946 h 2110"/>
                <a:gd name="T28" fmla="*/ 1250 w 2214"/>
                <a:gd name="T29" fmla="*/ 1941 h 2110"/>
                <a:gd name="T30" fmla="*/ 1347 w 2214"/>
                <a:gd name="T31" fmla="*/ 1918 h 2110"/>
                <a:gd name="T32" fmla="*/ 1425 w 2214"/>
                <a:gd name="T33" fmla="*/ 1969 h 2110"/>
                <a:gd name="T34" fmla="*/ 1471 w 2214"/>
                <a:gd name="T35" fmla="*/ 2021 h 2110"/>
                <a:gd name="T36" fmla="*/ 1520 w 2214"/>
                <a:gd name="T37" fmla="*/ 2055 h 2110"/>
                <a:gd name="T38" fmla="*/ 1614 w 2214"/>
                <a:gd name="T39" fmla="*/ 2110 h 2110"/>
                <a:gd name="T40" fmla="*/ 1706 w 2214"/>
                <a:gd name="T41" fmla="*/ 2024 h 2110"/>
                <a:gd name="T42" fmla="*/ 1769 w 2214"/>
                <a:gd name="T43" fmla="*/ 1958 h 2110"/>
                <a:gd name="T44" fmla="*/ 1847 w 2214"/>
                <a:gd name="T45" fmla="*/ 1860 h 2110"/>
                <a:gd name="T46" fmla="*/ 1927 w 2214"/>
                <a:gd name="T47" fmla="*/ 1794 h 2110"/>
                <a:gd name="T48" fmla="*/ 2036 w 2214"/>
                <a:gd name="T49" fmla="*/ 1665 h 2110"/>
                <a:gd name="T50" fmla="*/ 2125 w 2214"/>
                <a:gd name="T51" fmla="*/ 1565 h 2110"/>
                <a:gd name="T52" fmla="*/ 2186 w 2214"/>
                <a:gd name="T53" fmla="*/ 1516 h 2110"/>
                <a:gd name="T54" fmla="*/ 2211 w 2214"/>
                <a:gd name="T55" fmla="*/ 1304 h 2110"/>
                <a:gd name="T56" fmla="*/ 2214 w 2214"/>
                <a:gd name="T57" fmla="*/ 1130 h 2110"/>
                <a:gd name="T58" fmla="*/ 2211 w 2214"/>
                <a:gd name="T59" fmla="*/ 838 h 2110"/>
                <a:gd name="T60" fmla="*/ 2168 w 2214"/>
                <a:gd name="T61" fmla="*/ 642 h 2110"/>
                <a:gd name="T62" fmla="*/ 2099 w 2214"/>
                <a:gd name="T63" fmla="*/ 453 h 2110"/>
                <a:gd name="T64" fmla="*/ 1924 w 2214"/>
                <a:gd name="T65" fmla="*/ 258 h 2110"/>
                <a:gd name="T66" fmla="*/ 1749 w 2214"/>
                <a:gd name="T67" fmla="*/ 103 h 2110"/>
                <a:gd name="T68" fmla="*/ 1457 w 2214"/>
                <a:gd name="T69" fmla="*/ 0 h 2110"/>
                <a:gd name="T70" fmla="*/ 456 w 2214"/>
                <a:gd name="T71" fmla="*/ 212 h 2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214" h="2110">
                  <a:moveTo>
                    <a:pt x="456" y="212"/>
                  </a:moveTo>
                  <a:lnTo>
                    <a:pt x="229" y="370"/>
                  </a:lnTo>
                  <a:lnTo>
                    <a:pt x="258" y="387"/>
                  </a:lnTo>
                  <a:lnTo>
                    <a:pt x="120" y="545"/>
                  </a:lnTo>
                  <a:lnTo>
                    <a:pt x="175" y="548"/>
                  </a:lnTo>
                  <a:lnTo>
                    <a:pt x="51" y="700"/>
                  </a:lnTo>
                  <a:lnTo>
                    <a:pt x="103" y="706"/>
                  </a:lnTo>
                  <a:lnTo>
                    <a:pt x="0" y="912"/>
                  </a:lnTo>
                  <a:lnTo>
                    <a:pt x="77" y="909"/>
                  </a:lnTo>
                  <a:lnTo>
                    <a:pt x="17" y="1150"/>
                  </a:lnTo>
                  <a:lnTo>
                    <a:pt x="89" y="1126"/>
                  </a:lnTo>
                  <a:lnTo>
                    <a:pt x="80" y="1407"/>
                  </a:lnTo>
                  <a:lnTo>
                    <a:pt x="137" y="1341"/>
                  </a:lnTo>
                  <a:lnTo>
                    <a:pt x="143" y="1487"/>
                  </a:lnTo>
                  <a:lnTo>
                    <a:pt x="246" y="1413"/>
                  </a:lnTo>
                  <a:lnTo>
                    <a:pt x="287" y="1591"/>
                  </a:lnTo>
                  <a:lnTo>
                    <a:pt x="312" y="1536"/>
                  </a:lnTo>
                  <a:lnTo>
                    <a:pt x="419" y="1723"/>
                  </a:lnTo>
                  <a:lnTo>
                    <a:pt x="436" y="1642"/>
                  </a:lnTo>
                  <a:lnTo>
                    <a:pt x="574" y="1809"/>
                  </a:lnTo>
                  <a:lnTo>
                    <a:pt x="594" y="1780"/>
                  </a:lnTo>
                  <a:lnTo>
                    <a:pt x="720" y="1880"/>
                  </a:lnTo>
                  <a:lnTo>
                    <a:pt x="733" y="1832"/>
                  </a:lnTo>
                  <a:lnTo>
                    <a:pt x="934" y="1955"/>
                  </a:lnTo>
                  <a:lnTo>
                    <a:pt x="960" y="1923"/>
                  </a:lnTo>
                  <a:lnTo>
                    <a:pt x="1039" y="1952"/>
                  </a:lnTo>
                  <a:lnTo>
                    <a:pt x="1062" y="1921"/>
                  </a:lnTo>
                  <a:lnTo>
                    <a:pt x="1105" y="1946"/>
                  </a:lnTo>
                  <a:lnTo>
                    <a:pt x="1264" y="1780"/>
                  </a:lnTo>
                  <a:lnTo>
                    <a:pt x="1250" y="1941"/>
                  </a:lnTo>
                  <a:lnTo>
                    <a:pt x="1350" y="1875"/>
                  </a:lnTo>
                  <a:lnTo>
                    <a:pt x="1347" y="1918"/>
                  </a:lnTo>
                  <a:lnTo>
                    <a:pt x="1422" y="1880"/>
                  </a:lnTo>
                  <a:lnTo>
                    <a:pt x="1425" y="1969"/>
                  </a:lnTo>
                  <a:lnTo>
                    <a:pt x="1457" y="1946"/>
                  </a:lnTo>
                  <a:lnTo>
                    <a:pt x="1471" y="2021"/>
                  </a:lnTo>
                  <a:lnTo>
                    <a:pt x="1514" y="1987"/>
                  </a:lnTo>
                  <a:lnTo>
                    <a:pt x="1520" y="2055"/>
                  </a:lnTo>
                  <a:lnTo>
                    <a:pt x="1589" y="2001"/>
                  </a:lnTo>
                  <a:lnTo>
                    <a:pt x="1614" y="2110"/>
                  </a:lnTo>
                  <a:lnTo>
                    <a:pt x="1683" y="1926"/>
                  </a:lnTo>
                  <a:lnTo>
                    <a:pt x="1706" y="2024"/>
                  </a:lnTo>
                  <a:lnTo>
                    <a:pt x="1744" y="1898"/>
                  </a:lnTo>
                  <a:lnTo>
                    <a:pt x="1769" y="1958"/>
                  </a:lnTo>
                  <a:lnTo>
                    <a:pt x="1821" y="1812"/>
                  </a:lnTo>
                  <a:lnTo>
                    <a:pt x="1847" y="1860"/>
                  </a:lnTo>
                  <a:lnTo>
                    <a:pt x="1899" y="1711"/>
                  </a:lnTo>
                  <a:lnTo>
                    <a:pt x="1927" y="1794"/>
                  </a:lnTo>
                  <a:lnTo>
                    <a:pt x="1990" y="1582"/>
                  </a:lnTo>
                  <a:lnTo>
                    <a:pt x="2036" y="1665"/>
                  </a:lnTo>
                  <a:lnTo>
                    <a:pt x="2068" y="1503"/>
                  </a:lnTo>
                  <a:lnTo>
                    <a:pt x="2125" y="1565"/>
                  </a:lnTo>
                  <a:lnTo>
                    <a:pt x="2140" y="1487"/>
                  </a:lnTo>
                  <a:lnTo>
                    <a:pt x="2186" y="1516"/>
                  </a:lnTo>
                  <a:lnTo>
                    <a:pt x="2145" y="1275"/>
                  </a:lnTo>
                  <a:lnTo>
                    <a:pt x="2211" y="1304"/>
                  </a:lnTo>
                  <a:lnTo>
                    <a:pt x="2131" y="1076"/>
                  </a:lnTo>
                  <a:lnTo>
                    <a:pt x="2214" y="1130"/>
                  </a:lnTo>
                  <a:lnTo>
                    <a:pt x="2117" y="792"/>
                  </a:lnTo>
                  <a:lnTo>
                    <a:pt x="2211" y="838"/>
                  </a:lnTo>
                  <a:lnTo>
                    <a:pt x="2111" y="640"/>
                  </a:lnTo>
                  <a:lnTo>
                    <a:pt x="2168" y="642"/>
                  </a:lnTo>
                  <a:lnTo>
                    <a:pt x="2045" y="453"/>
                  </a:lnTo>
                  <a:lnTo>
                    <a:pt x="2099" y="453"/>
                  </a:lnTo>
                  <a:lnTo>
                    <a:pt x="1853" y="272"/>
                  </a:lnTo>
                  <a:lnTo>
                    <a:pt x="1924" y="258"/>
                  </a:lnTo>
                  <a:lnTo>
                    <a:pt x="1669" y="136"/>
                  </a:lnTo>
                  <a:lnTo>
                    <a:pt x="1749" y="103"/>
                  </a:lnTo>
                  <a:lnTo>
                    <a:pt x="1408" y="27"/>
                  </a:lnTo>
                  <a:lnTo>
                    <a:pt x="1457" y="0"/>
                  </a:lnTo>
                  <a:lnTo>
                    <a:pt x="1141" y="4"/>
                  </a:lnTo>
                  <a:lnTo>
                    <a:pt x="456" y="212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" name="Freeform 60">
              <a:extLst>
                <a:ext uri="{FF2B5EF4-FFF2-40B4-BE49-F238E27FC236}">
                  <a16:creationId xmlns:a16="http://schemas.microsoft.com/office/drawing/2014/main" id="{36122517-2C37-F4C5-F842-46E68F70AC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8238" y="4162425"/>
              <a:ext cx="700088" cy="1243013"/>
            </a:xfrm>
            <a:custGeom>
              <a:avLst/>
              <a:gdLst>
                <a:gd name="T0" fmla="*/ 584 w 880"/>
                <a:gd name="T1" fmla="*/ 46 h 1565"/>
                <a:gd name="T2" fmla="*/ 748 w 880"/>
                <a:gd name="T3" fmla="*/ 184 h 1565"/>
                <a:gd name="T4" fmla="*/ 754 w 880"/>
                <a:gd name="T5" fmla="*/ 230 h 1565"/>
                <a:gd name="T6" fmla="*/ 846 w 880"/>
                <a:gd name="T7" fmla="*/ 302 h 1565"/>
                <a:gd name="T8" fmla="*/ 808 w 880"/>
                <a:gd name="T9" fmla="*/ 322 h 1565"/>
                <a:gd name="T10" fmla="*/ 880 w 880"/>
                <a:gd name="T11" fmla="*/ 405 h 1565"/>
                <a:gd name="T12" fmla="*/ 831 w 880"/>
                <a:gd name="T13" fmla="*/ 416 h 1565"/>
                <a:gd name="T14" fmla="*/ 840 w 880"/>
                <a:gd name="T15" fmla="*/ 465 h 1565"/>
                <a:gd name="T16" fmla="*/ 794 w 880"/>
                <a:gd name="T17" fmla="*/ 525 h 1565"/>
                <a:gd name="T18" fmla="*/ 754 w 880"/>
                <a:gd name="T19" fmla="*/ 839 h 1565"/>
                <a:gd name="T20" fmla="*/ 791 w 880"/>
                <a:gd name="T21" fmla="*/ 1169 h 1565"/>
                <a:gd name="T22" fmla="*/ 754 w 880"/>
                <a:gd name="T23" fmla="*/ 1373 h 1565"/>
                <a:gd name="T24" fmla="*/ 659 w 880"/>
                <a:gd name="T25" fmla="*/ 1298 h 1565"/>
                <a:gd name="T26" fmla="*/ 639 w 880"/>
                <a:gd name="T27" fmla="*/ 1425 h 1565"/>
                <a:gd name="T28" fmla="*/ 593 w 880"/>
                <a:gd name="T29" fmla="*/ 1367 h 1565"/>
                <a:gd name="T30" fmla="*/ 537 w 880"/>
                <a:gd name="T31" fmla="*/ 1545 h 1565"/>
                <a:gd name="T32" fmla="*/ 507 w 880"/>
                <a:gd name="T33" fmla="*/ 1393 h 1565"/>
                <a:gd name="T34" fmla="*/ 445 w 880"/>
                <a:gd name="T35" fmla="*/ 1565 h 1565"/>
                <a:gd name="T36" fmla="*/ 356 w 880"/>
                <a:gd name="T37" fmla="*/ 1405 h 1565"/>
                <a:gd name="T38" fmla="*/ 300 w 880"/>
                <a:gd name="T39" fmla="*/ 1548 h 1565"/>
                <a:gd name="T40" fmla="*/ 218 w 880"/>
                <a:gd name="T41" fmla="*/ 1367 h 1565"/>
                <a:gd name="T42" fmla="*/ 152 w 880"/>
                <a:gd name="T43" fmla="*/ 1453 h 1565"/>
                <a:gd name="T44" fmla="*/ 178 w 880"/>
                <a:gd name="T45" fmla="*/ 1112 h 1565"/>
                <a:gd name="T46" fmla="*/ 0 w 880"/>
                <a:gd name="T47" fmla="*/ 238 h 1565"/>
                <a:gd name="T48" fmla="*/ 376 w 880"/>
                <a:gd name="T49" fmla="*/ 0 h 1565"/>
                <a:gd name="T50" fmla="*/ 584 w 880"/>
                <a:gd name="T51" fmla="*/ 46 h 1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80" h="1565">
                  <a:moveTo>
                    <a:pt x="584" y="46"/>
                  </a:moveTo>
                  <a:lnTo>
                    <a:pt x="748" y="184"/>
                  </a:lnTo>
                  <a:lnTo>
                    <a:pt x="754" y="230"/>
                  </a:lnTo>
                  <a:lnTo>
                    <a:pt x="846" y="302"/>
                  </a:lnTo>
                  <a:lnTo>
                    <a:pt x="808" y="322"/>
                  </a:lnTo>
                  <a:lnTo>
                    <a:pt x="880" y="405"/>
                  </a:lnTo>
                  <a:lnTo>
                    <a:pt x="831" y="416"/>
                  </a:lnTo>
                  <a:lnTo>
                    <a:pt x="840" y="465"/>
                  </a:lnTo>
                  <a:lnTo>
                    <a:pt x="794" y="525"/>
                  </a:lnTo>
                  <a:lnTo>
                    <a:pt x="754" y="839"/>
                  </a:lnTo>
                  <a:lnTo>
                    <a:pt x="791" y="1169"/>
                  </a:lnTo>
                  <a:lnTo>
                    <a:pt x="754" y="1373"/>
                  </a:lnTo>
                  <a:lnTo>
                    <a:pt x="659" y="1298"/>
                  </a:lnTo>
                  <a:lnTo>
                    <a:pt x="639" y="1425"/>
                  </a:lnTo>
                  <a:lnTo>
                    <a:pt x="593" y="1367"/>
                  </a:lnTo>
                  <a:lnTo>
                    <a:pt x="537" y="1545"/>
                  </a:lnTo>
                  <a:lnTo>
                    <a:pt x="507" y="1393"/>
                  </a:lnTo>
                  <a:lnTo>
                    <a:pt x="445" y="1565"/>
                  </a:lnTo>
                  <a:lnTo>
                    <a:pt x="356" y="1405"/>
                  </a:lnTo>
                  <a:lnTo>
                    <a:pt x="300" y="1548"/>
                  </a:lnTo>
                  <a:lnTo>
                    <a:pt x="218" y="1367"/>
                  </a:lnTo>
                  <a:lnTo>
                    <a:pt x="152" y="1453"/>
                  </a:lnTo>
                  <a:lnTo>
                    <a:pt x="178" y="1112"/>
                  </a:lnTo>
                  <a:lnTo>
                    <a:pt x="0" y="238"/>
                  </a:lnTo>
                  <a:lnTo>
                    <a:pt x="376" y="0"/>
                  </a:lnTo>
                  <a:lnTo>
                    <a:pt x="584" y="46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" name="Freeform 61">
              <a:extLst>
                <a:ext uri="{FF2B5EF4-FFF2-40B4-BE49-F238E27FC236}">
                  <a16:creationId xmlns:a16="http://schemas.microsoft.com/office/drawing/2014/main" id="{87188574-6F2E-A076-644F-C43DBAEAE4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3450" y="3686175"/>
              <a:ext cx="763588" cy="1452563"/>
            </a:xfrm>
            <a:custGeom>
              <a:avLst/>
              <a:gdLst>
                <a:gd name="T0" fmla="*/ 272 w 960"/>
                <a:gd name="T1" fmla="*/ 739 h 1831"/>
                <a:gd name="T2" fmla="*/ 90 w 960"/>
                <a:gd name="T3" fmla="*/ 768 h 1831"/>
                <a:gd name="T4" fmla="*/ 11 w 960"/>
                <a:gd name="T5" fmla="*/ 859 h 1831"/>
                <a:gd name="T6" fmla="*/ 0 w 960"/>
                <a:gd name="T7" fmla="*/ 986 h 1831"/>
                <a:gd name="T8" fmla="*/ 109 w 960"/>
                <a:gd name="T9" fmla="*/ 928 h 1831"/>
                <a:gd name="T10" fmla="*/ 195 w 960"/>
                <a:gd name="T11" fmla="*/ 940 h 1831"/>
                <a:gd name="T12" fmla="*/ 195 w 960"/>
                <a:gd name="T13" fmla="*/ 1066 h 1831"/>
                <a:gd name="T14" fmla="*/ 212 w 960"/>
                <a:gd name="T15" fmla="*/ 1129 h 1831"/>
                <a:gd name="T16" fmla="*/ 179 w 960"/>
                <a:gd name="T17" fmla="*/ 1264 h 1831"/>
                <a:gd name="T18" fmla="*/ 183 w 960"/>
                <a:gd name="T19" fmla="*/ 1432 h 1831"/>
                <a:gd name="T20" fmla="*/ 112 w 960"/>
                <a:gd name="T21" fmla="*/ 1767 h 1831"/>
                <a:gd name="T22" fmla="*/ 129 w 960"/>
                <a:gd name="T23" fmla="*/ 1828 h 1831"/>
                <a:gd name="T24" fmla="*/ 179 w 960"/>
                <a:gd name="T25" fmla="*/ 1831 h 1831"/>
                <a:gd name="T26" fmla="*/ 680 w 960"/>
                <a:gd name="T27" fmla="*/ 1324 h 1831"/>
                <a:gd name="T28" fmla="*/ 706 w 960"/>
                <a:gd name="T29" fmla="*/ 1119 h 1831"/>
                <a:gd name="T30" fmla="*/ 554 w 960"/>
                <a:gd name="T31" fmla="*/ 925 h 1831"/>
                <a:gd name="T32" fmla="*/ 387 w 960"/>
                <a:gd name="T33" fmla="*/ 882 h 1831"/>
                <a:gd name="T34" fmla="*/ 548 w 960"/>
                <a:gd name="T35" fmla="*/ 848 h 1831"/>
                <a:gd name="T36" fmla="*/ 693 w 960"/>
                <a:gd name="T37" fmla="*/ 699 h 1831"/>
                <a:gd name="T38" fmla="*/ 822 w 960"/>
                <a:gd name="T39" fmla="*/ 690 h 1831"/>
                <a:gd name="T40" fmla="*/ 927 w 960"/>
                <a:gd name="T41" fmla="*/ 730 h 1831"/>
                <a:gd name="T42" fmla="*/ 908 w 960"/>
                <a:gd name="T43" fmla="*/ 498 h 1831"/>
                <a:gd name="T44" fmla="*/ 960 w 960"/>
                <a:gd name="T45" fmla="*/ 254 h 1831"/>
                <a:gd name="T46" fmla="*/ 854 w 960"/>
                <a:gd name="T47" fmla="*/ 43 h 1831"/>
                <a:gd name="T48" fmla="*/ 762 w 960"/>
                <a:gd name="T49" fmla="*/ 0 h 1831"/>
                <a:gd name="T50" fmla="*/ 667 w 960"/>
                <a:gd name="T51" fmla="*/ 36 h 1831"/>
                <a:gd name="T52" fmla="*/ 555 w 960"/>
                <a:gd name="T53" fmla="*/ 240 h 1831"/>
                <a:gd name="T54" fmla="*/ 380 w 960"/>
                <a:gd name="T55" fmla="*/ 452 h 1831"/>
                <a:gd name="T56" fmla="*/ 272 w 960"/>
                <a:gd name="T57" fmla="*/ 739 h 1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60" h="1831">
                  <a:moveTo>
                    <a:pt x="272" y="739"/>
                  </a:moveTo>
                  <a:lnTo>
                    <a:pt x="90" y="768"/>
                  </a:lnTo>
                  <a:lnTo>
                    <a:pt x="11" y="859"/>
                  </a:lnTo>
                  <a:lnTo>
                    <a:pt x="0" y="986"/>
                  </a:lnTo>
                  <a:lnTo>
                    <a:pt x="109" y="928"/>
                  </a:lnTo>
                  <a:lnTo>
                    <a:pt x="195" y="940"/>
                  </a:lnTo>
                  <a:lnTo>
                    <a:pt x="195" y="1066"/>
                  </a:lnTo>
                  <a:lnTo>
                    <a:pt x="212" y="1129"/>
                  </a:lnTo>
                  <a:lnTo>
                    <a:pt x="179" y="1264"/>
                  </a:lnTo>
                  <a:lnTo>
                    <a:pt x="183" y="1432"/>
                  </a:lnTo>
                  <a:lnTo>
                    <a:pt x="112" y="1767"/>
                  </a:lnTo>
                  <a:lnTo>
                    <a:pt x="129" y="1828"/>
                  </a:lnTo>
                  <a:lnTo>
                    <a:pt x="179" y="1831"/>
                  </a:lnTo>
                  <a:lnTo>
                    <a:pt x="680" y="1324"/>
                  </a:lnTo>
                  <a:lnTo>
                    <a:pt x="706" y="1119"/>
                  </a:lnTo>
                  <a:lnTo>
                    <a:pt x="554" y="925"/>
                  </a:lnTo>
                  <a:lnTo>
                    <a:pt x="387" y="882"/>
                  </a:lnTo>
                  <a:lnTo>
                    <a:pt x="548" y="848"/>
                  </a:lnTo>
                  <a:lnTo>
                    <a:pt x="693" y="699"/>
                  </a:lnTo>
                  <a:lnTo>
                    <a:pt x="822" y="690"/>
                  </a:lnTo>
                  <a:lnTo>
                    <a:pt x="927" y="730"/>
                  </a:lnTo>
                  <a:lnTo>
                    <a:pt x="908" y="498"/>
                  </a:lnTo>
                  <a:lnTo>
                    <a:pt x="960" y="254"/>
                  </a:lnTo>
                  <a:lnTo>
                    <a:pt x="854" y="43"/>
                  </a:lnTo>
                  <a:lnTo>
                    <a:pt x="762" y="0"/>
                  </a:lnTo>
                  <a:lnTo>
                    <a:pt x="667" y="36"/>
                  </a:lnTo>
                  <a:lnTo>
                    <a:pt x="555" y="240"/>
                  </a:lnTo>
                  <a:lnTo>
                    <a:pt x="380" y="452"/>
                  </a:lnTo>
                  <a:lnTo>
                    <a:pt x="272" y="739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" name="Freeform 62">
              <a:extLst>
                <a:ext uri="{FF2B5EF4-FFF2-40B4-BE49-F238E27FC236}">
                  <a16:creationId xmlns:a16="http://schemas.microsoft.com/office/drawing/2014/main" id="{D986109F-84A1-143B-C941-89A8AAB769B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6063" y="6046788"/>
              <a:ext cx="407988" cy="403225"/>
            </a:xfrm>
            <a:custGeom>
              <a:avLst/>
              <a:gdLst>
                <a:gd name="T0" fmla="*/ 0 w 514"/>
                <a:gd name="T1" fmla="*/ 20 h 508"/>
                <a:gd name="T2" fmla="*/ 187 w 514"/>
                <a:gd name="T3" fmla="*/ 270 h 508"/>
                <a:gd name="T4" fmla="*/ 259 w 514"/>
                <a:gd name="T5" fmla="*/ 419 h 508"/>
                <a:gd name="T6" fmla="*/ 460 w 514"/>
                <a:gd name="T7" fmla="*/ 508 h 508"/>
                <a:gd name="T8" fmla="*/ 368 w 514"/>
                <a:gd name="T9" fmla="*/ 379 h 508"/>
                <a:gd name="T10" fmla="*/ 382 w 514"/>
                <a:gd name="T11" fmla="*/ 293 h 508"/>
                <a:gd name="T12" fmla="*/ 500 w 514"/>
                <a:gd name="T13" fmla="*/ 449 h 508"/>
                <a:gd name="T14" fmla="*/ 514 w 514"/>
                <a:gd name="T15" fmla="*/ 287 h 508"/>
                <a:gd name="T16" fmla="*/ 451 w 514"/>
                <a:gd name="T17" fmla="*/ 209 h 508"/>
                <a:gd name="T18" fmla="*/ 302 w 514"/>
                <a:gd name="T19" fmla="*/ 178 h 508"/>
                <a:gd name="T20" fmla="*/ 197 w 514"/>
                <a:gd name="T21" fmla="*/ 0 h 508"/>
                <a:gd name="T22" fmla="*/ 0 w 514"/>
                <a:gd name="T23" fmla="*/ 20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4" h="508">
                  <a:moveTo>
                    <a:pt x="0" y="20"/>
                  </a:moveTo>
                  <a:lnTo>
                    <a:pt x="187" y="270"/>
                  </a:lnTo>
                  <a:lnTo>
                    <a:pt x="259" y="419"/>
                  </a:lnTo>
                  <a:lnTo>
                    <a:pt x="460" y="508"/>
                  </a:lnTo>
                  <a:lnTo>
                    <a:pt x="368" y="379"/>
                  </a:lnTo>
                  <a:lnTo>
                    <a:pt x="382" y="293"/>
                  </a:lnTo>
                  <a:lnTo>
                    <a:pt x="500" y="449"/>
                  </a:lnTo>
                  <a:lnTo>
                    <a:pt x="514" y="287"/>
                  </a:lnTo>
                  <a:lnTo>
                    <a:pt x="451" y="209"/>
                  </a:lnTo>
                  <a:lnTo>
                    <a:pt x="302" y="178"/>
                  </a:lnTo>
                  <a:lnTo>
                    <a:pt x="197" y="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" name="Freeform 63">
              <a:extLst>
                <a:ext uri="{FF2B5EF4-FFF2-40B4-BE49-F238E27FC236}">
                  <a16:creationId xmlns:a16="http://schemas.microsoft.com/office/drawing/2014/main" id="{54A6403F-E964-73ED-E157-311081468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4750" y="6051550"/>
              <a:ext cx="890588" cy="582613"/>
            </a:xfrm>
            <a:custGeom>
              <a:avLst/>
              <a:gdLst>
                <a:gd name="T0" fmla="*/ 909 w 1121"/>
                <a:gd name="T1" fmla="*/ 0 h 734"/>
                <a:gd name="T2" fmla="*/ 524 w 1121"/>
                <a:gd name="T3" fmla="*/ 307 h 734"/>
                <a:gd name="T4" fmla="*/ 270 w 1121"/>
                <a:gd name="T5" fmla="*/ 427 h 734"/>
                <a:gd name="T6" fmla="*/ 204 w 1121"/>
                <a:gd name="T7" fmla="*/ 470 h 734"/>
                <a:gd name="T8" fmla="*/ 66 w 1121"/>
                <a:gd name="T9" fmla="*/ 516 h 734"/>
                <a:gd name="T10" fmla="*/ 0 w 1121"/>
                <a:gd name="T11" fmla="*/ 661 h 734"/>
                <a:gd name="T12" fmla="*/ 149 w 1121"/>
                <a:gd name="T13" fmla="*/ 576 h 734"/>
                <a:gd name="T14" fmla="*/ 293 w 1121"/>
                <a:gd name="T15" fmla="*/ 559 h 734"/>
                <a:gd name="T16" fmla="*/ 250 w 1121"/>
                <a:gd name="T17" fmla="*/ 641 h 734"/>
                <a:gd name="T18" fmla="*/ 250 w 1121"/>
                <a:gd name="T19" fmla="*/ 734 h 734"/>
                <a:gd name="T20" fmla="*/ 399 w 1121"/>
                <a:gd name="T21" fmla="*/ 625 h 734"/>
                <a:gd name="T22" fmla="*/ 422 w 1121"/>
                <a:gd name="T23" fmla="*/ 631 h 734"/>
                <a:gd name="T24" fmla="*/ 584 w 1121"/>
                <a:gd name="T25" fmla="*/ 545 h 734"/>
                <a:gd name="T26" fmla="*/ 669 w 1121"/>
                <a:gd name="T27" fmla="*/ 664 h 734"/>
                <a:gd name="T28" fmla="*/ 716 w 1121"/>
                <a:gd name="T29" fmla="*/ 671 h 734"/>
                <a:gd name="T30" fmla="*/ 765 w 1121"/>
                <a:gd name="T31" fmla="*/ 734 h 734"/>
                <a:gd name="T32" fmla="*/ 777 w 1121"/>
                <a:gd name="T33" fmla="*/ 661 h 734"/>
                <a:gd name="T34" fmla="*/ 788 w 1121"/>
                <a:gd name="T35" fmla="*/ 615 h 734"/>
                <a:gd name="T36" fmla="*/ 768 w 1121"/>
                <a:gd name="T37" fmla="*/ 552 h 734"/>
                <a:gd name="T38" fmla="*/ 742 w 1121"/>
                <a:gd name="T39" fmla="*/ 487 h 734"/>
                <a:gd name="T40" fmla="*/ 751 w 1121"/>
                <a:gd name="T41" fmla="*/ 453 h 734"/>
                <a:gd name="T42" fmla="*/ 751 w 1121"/>
                <a:gd name="T43" fmla="*/ 361 h 734"/>
                <a:gd name="T44" fmla="*/ 1121 w 1121"/>
                <a:gd name="T45" fmla="*/ 134 h 734"/>
                <a:gd name="T46" fmla="*/ 1061 w 1121"/>
                <a:gd name="T47" fmla="*/ 37 h 734"/>
                <a:gd name="T48" fmla="*/ 909 w 1121"/>
                <a:gd name="T49" fmla="*/ 0 h 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21" h="734">
                  <a:moveTo>
                    <a:pt x="909" y="0"/>
                  </a:moveTo>
                  <a:lnTo>
                    <a:pt x="524" y="307"/>
                  </a:lnTo>
                  <a:lnTo>
                    <a:pt x="270" y="427"/>
                  </a:lnTo>
                  <a:lnTo>
                    <a:pt x="204" y="470"/>
                  </a:lnTo>
                  <a:lnTo>
                    <a:pt x="66" y="516"/>
                  </a:lnTo>
                  <a:lnTo>
                    <a:pt x="0" y="661"/>
                  </a:lnTo>
                  <a:lnTo>
                    <a:pt x="149" y="576"/>
                  </a:lnTo>
                  <a:lnTo>
                    <a:pt x="293" y="559"/>
                  </a:lnTo>
                  <a:lnTo>
                    <a:pt x="250" y="641"/>
                  </a:lnTo>
                  <a:lnTo>
                    <a:pt x="250" y="734"/>
                  </a:lnTo>
                  <a:lnTo>
                    <a:pt x="399" y="625"/>
                  </a:lnTo>
                  <a:lnTo>
                    <a:pt x="422" y="631"/>
                  </a:lnTo>
                  <a:lnTo>
                    <a:pt x="584" y="545"/>
                  </a:lnTo>
                  <a:lnTo>
                    <a:pt x="669" y="664"/>
                  </a:lnTo>
                  <a:lnTo>
                    <a:pt x="716" y="671"/>
                  </a:lnTo>
                  <a:lnTo>
                    <a:pt x="765" y="734"/>
                  </a:lnTo>
                  <a:lnTo>
                    <a:pt x="777" y="661"/>
                  </a:lnTo>
                  <a:lnTo>
                    <a:pt x="788" y="615"/>
                  </a:lnTo>
                  <a:lnTo>
                    <a:pt x="768" y="552"/>
                  </a:lnTo>
                  <a:lnTo>
                    <a:pt x="742" y="487"/>
                  </a:lnTo>
                  <a:lnTo>
                    <a:pt x="751" y="453"/>
                  </a:lnTo>
                  <a:lnTo>
                    <a:pt x="751" y="361"/>
                  </a:lnTo>
                  <a:lnTo>
                    <a:pt x="1121" y="134"/>
                  </a:lnTo>
                  <a:lnTo>
                    <a:pt x="1061" y="37"/>
                  </a:lnTo>
                  <a:lnTo>
                    <a:pt x="909" y="0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" name="Freeform 64">
              <a:extLst>
                <a:ext uri="{FF2B5EF4-FFF2-40B4-BE49-F238E27FC236}">
                  <a16:creationId xmlns:a16="http://schemas.microsoft.com/office/drawing/2014/main" id="{FEC723D7-E683-E202-B8D8-07C75086284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8713" y="4448175"/>
              <a:ext cx="301625" cy="457200"/>
            </a:xfrm>
            <a:custGeom>
              <a:avLst/>
              <a:gdLst>
                <a:gd name="T0" fmla="*/ 0 w 379"/>
                <a:gd name="T1" fmla="*/ 0 h 578"/>
                <a:gd name="T2" fmla="*/ 379 w 379"/>
                <a:gd name="T3" fmla="*/ 135 h 578"/>
                <a:gd name="T4" fmla="*/ 353 w 379"/>
                <a:gd name="T5" fmla="*/ 288 h 578"/>
                <a:gd name="T6" fmla="*/ 352 w 379"/>
                <a:gd name="T7" fmla="*/ 364 h 578"/>
                <a:gd name="T8" fmla="*/ 178 w 379"/>
                <a:gd name="T9" fmla="*/ 578 h 578"/>
                <a:gd name="T10" fmla="*/ 277 w 379"/>
                <a:gd name="T11" fmla="*/ 394 h 578"/>
                <a:gd name="T12" fmla="*/ 197 w 379"/>
                <a:gd name="T13" fmla="*/ 406 h 578"/>
                <a:gd name="T14" fmla="*/ 220 w 379"/>
                <a:gd name="T15" fmla="*/ 360 h 578"/>
                <a:gd name="T16" fmla="*/ 132 w 379"/>
                <a:gd name="T17" fmla="*/ 380 h 578"/>
                <a:gd name="T18" fmla="*/ 194 w 379"/>
                <a:gd name="T19" fmla="*/ 298 h 578"/>
                <a:gd name="T20" fmla="*/ 145 w 379"/>
                <a:gd name="T21" fmla="*/ 281 h 578"/>
                <a:gd name="T22" fmla="*/ 198 w 379"/>
                <a:gd name="T23" fmla="*/ 232 h 578"/>
                <a:gd name="T24" fmla="*/ 42 w 379"/>
                <a:gd name="T25" fmla="*/ 96 h 578"/>
                <a:gd name="T26" fmla="*/ 96 w 379"/>
                <a:gd name="T27" fmla="*/ 103 h 578"/>
                <a:gd name="T28" fmla="*/ 0 w 379"/>
                <a:gd name="T29" fmla="*/ 0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9" h="578">
                  <a:moveTo>
                    <a:pt x="0" y="0"/>
                  </a:moveTo>
                  <a:lnTo>
                    <a:pt x="379" y="135"/>
                  </a:lnTo>
                  <a:lnTo>
                    <a:pt x="353" y="288"/>
                  </a:lnTo>
                  <a:lnTo>
                    <a:pt x="352" y="364"/>
                  </a:lnTo>
                  <a:lnTo>
                    <a:pt x="178" y="578"/>
                  </a:lnTo>
                  <a:lnTo>
                    <a:pt x="277" y="394"/>
                  </a:lnTo>
                  <a:lnTo>
                    <a:pt x="197" y="406"/>
                  </a:lnTo>
                  <a:lnTo>
                    <a:pt x="220" y="360"/>
                  </a:lnTo>
                  <a:lnTo>
                    <a:pt x="132" y="380"/>
                  </a:lnTo>
                  <a:lnTo>
                    <a:pt x="194" y="298"/>
                  </a:lnTo>
                  <a:lnTo>
                    <a:pt x="145" y="281"/>
                  </a:lnTo>
                  <a:lnTo>
                    <a:pt x="198" y="232"/>
                  </a:lnTo>
                  <a:lnTo>
                    <a:pt x="42" y="96"/>
                  </a:lnTo>
                  <a:lnTo>
                    <a:pt x="96" y="1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" name="Freeform 65">
              <a:extLst>
                <a:ext uri="{FF2B5EF4-FFF2-40B4-BE49-F238E27FC236}">
                  <a16:creationId xmlns:a16="http://schemas.microsoft.com/office/drawing/2014/main" id="{FD121E55-376C-5AED-114B-44EEBCE39AF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0575" y="5207000"/>
              <a:ext cx="1670050" cy="923925"/>
            </a:xfrm>
            <a:custGeom>
              <a:avLst/>
              <a:gdLst>
                <a:gd name="T0" fmla="*/ 1302 w 2105"/>
                <a:gd name="T1" fmla="*/ 985 h 1163"/>
                <a:gd name="T2" fmla="*/ 1683 w 2105"/>
                <a:gd name="T3" fmla="*/ 499 h 1163"/>
                <a:gd name="T4" fmla="*/ 1738 w 2105"/>
                <a:gd name="T5" fmla="*/ 443 h 1163"/>
                <a:gd name="T6" fmla="*/ 1870 w 2105"/>
                <a:gd name="T7" fmla="*/ 410 h 1163"/>
                <a:gd name="T8" fmla="*/ 1973 w 2105"/>
                <a:gd name="T9" fmla="*/ 380 h 1163"/>
                <a:gd name="T10" fmla="*/ 2068 w 2105"/>
                <a:gd name="T11" fmla="*/ 215 h 1163"/>
                <a:gd name="T12" fmla="*/ 2057 w 2105"/>
                <a:gd name="T13" fmla="*/ 103 h 1163"/>
                <a:gd name="T14" fmla="*/ 1899 w 2105"/>
                <a:gd name="T15" fmla="*/ 206 h 1163"/>
                <a:gd name="T16" fmla="*/ 1758 w 2105"/>
                <a:gd name="T17" fmla="*/ 226 h 1163"/>
                <a:gd name="T18" fmla="*/ 1655 w 2105"/>
                <a:gd name="T19" fmla="*/ 203 h 1163"/>
                <a:gd name="T20" fmla="*/ 1526 w 2105"/>
                <a:gd name="T21" fmla="*/ 367 h 1163"/>
                <a:gd name="T22" fmla="*/ 1434 w 2105"/>
                <a:gd name="T23" fmla="*/ 456 h 1163"/>
                <a:gd name="T24" fmla="*/ 1333 w 2105"/>
                <a:gd name="T25" fmla="*/ 516 h 1163"/>
                <a:gd name="T26" fmla="*/ 1221 w 2105"/>
                <a:gd name="T27" fmla="*/ 443 h 1163"/>
                <a:gd name="T28" fmla="*/ 980 w 2105"/>
                <a:gd name="T29" fmla="*/ 410 h 1163"/>
                <a:gd name="T30" fmla="*/ 834 w 2105"/>
                <a:gd name="T31" fmla="*/ 404 h 1163"/>
                <a:gd name="T32" fmla="*/ 680 w 2105"/>
                <a:gd name="T33" fmla="*/ 384 h 1163"/>
                <a:gd name="T34" fmla="*/ 459 w 2105"/>
                <a:gd name="T35" fmla="*/ 341 h 1163"/>
                <a:gd name="T36" fmla="*/ 382 w 2105"/>
                <a:gd name="T37" fmla="*/ 284 h 1163"/>
                <a:gd name="T38" fmla="*/ 298 w 2105"/>
                <a:gd name="T39" fmla="*/ 166 h 1163"/>
                <a:gd name="T40" fmla="*/ 201 w 2105"/>
                <a:gd name="T41" fmla="*/ 91 h 1163"/>
                <a:gd name="T42" fmla="*/ 135 w 2105"/>
                <a:gd name="T43" fmla="*/ 0 h 1163"/>
                <a:gd name="T44" fmla="*/ 60 w 2105"/>
                <a:gd name="T45" fmla="*/ 117 h 1163"/>
                <a:gd name="T46" fmla="*/ 72 w 2105"/>
                <a:gd name="T47" fmla="*/ 334 h 1163"/>
                <a:gd name="T48" fmla="*/ 120 w 2105"/>
                <a:gd name="T49" fmla="*/ 549 h 1163"/>
                <a:gd name="T50" fmla="*/ 229 w 2105"/>
                <a:gd name="T51" fmla="*/ 621 h 1163"/>
                <a:gd name="T52" fmla="*/ 295 w 2105"/>
                <a:gd name="T53" fmla="*/ 744 h 1163"/>
                <a:gd name="T54" fmla="*/ 419 w 2105"/>
                <a:gd name="T55" fmla="*/ 850 h 1163"/>
                <a:gd name="T56" fmla="*/ 577 w 2105"/>
                <a:gd name="T57" fmla="*/ 988 h 1163"/>
                <a:gd name="T58" fmla="*/ 716 w 2105"/>
                <a:gd name="T59" fmla="*/ 1040 h 1163"/>
                <a:gd name="T60" fmla="*/ 943 w 2105"/>
                <a:gd name="T61" fmla="*/ 1131 h 1163"/>
                <a:gd name="T62" fmla="*/ 1045 w 2105"/>
                <a:gd name="T63" fmla="*/ 1129 h 1163"/>
                <a:gd name="T64" fmla="*/ 1247 w 2105"/>
                <a:gd name="T65" fmla="*/ 988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05" h="1163">
                  <a:moveTo>
                    <a:pt x="1239" y="1075"/>
                  </a:moveTo>
                  <a:lnTo>
                    <a:pt x="1302" y="985"/>
                  </a:lnTo>
                  <a:lnTo>
                    <a:pt x="1402" y="733"/>
                  </a:lnTo>
                  <a:lnTo>
                    <a:pt x="1683" y="499"/>
                  </a:lnTo>
                  <a:lnTo>
                    <a:pt x="1738" y="522"/>
                  </a:lnTo>
                  <a:lnTo>
                    <a:pt x="1738" y="443"/>
                  </a:lnTo>
                  <a:lnTo>
                    <a:pt x="1870" y="499"/>
                  </a:lnTo>
                  <a:lnTo>
                    <a:pt x="1870" y="410"/>
                  </a:lnTo>
                  <a:lnTo>
                    <a:pt x="1965" y="436"/>
                  </a:lnTo>
                  <a:lnTo>
                    <a:pt x="1973" y="380"/>
                  </a:lnTo>
                  <a:lnTo>
                    <a:pt x="2036" y="407"/>
                  </a:lnTo>
                  <a:lnTo>
                    <a:pt x="2068" y="215"/>
                  </a:lnTo>
                  <a:lnTo>
                    <a:pt x="2105" y="238"/>
                  </a:lnTo>
                  <a:lnTo>
                    <a:pt x="2057" y="103"/>
                  </a:lnTo>
                  <a:lnTo>
                    <a:pt x="1939" y="258"/>
                  </a:lnTo>
                  <a:lnTo>
                    <a:pt x="1899" y="206"/>
                  </a:lnTo>
                  <a:lnTo>
                    <a:pt x="1821" y="318"/>
                  </a:lnTo>
                  <a:lnTo>
                    <a:pt x="1758" y="226"/>
                  </a:lnTo>
                  <a:lnTo>
                    <a:pt x="1721" y="272"/>
                  </a:lnTo>
                  <a:lnTo>
                    <a:pt x="1655" y="203"/>
                  </a:lnTo>
                  <a:lnTo>
                    <a:pt x="1595" y="430"/>
                  </a:lnTo>
                  <a:lnTo>
                    <a:pt x="1526" y="367"/>
                  </a:lnTo>
                  <a:lnTo>
                    <a:pt x="1480" y="499"/>
                  </a:lnTo>
                  <a:lnTo>
                    <a:pt x="1434" y="456"/>
                  </a:lnTo>
                  <a:lnTo>
                    <a:pt x="1394" y="615"/>
                  </a:lnTo>
                  <a:lnTo>
                    <a:pt x="1333" y="516"/>
                  </a:lnTo>
                  <a:lnTo>
                    <a:pt x="1293" y="609"/>
                  </a:lnTo>
                  <a:lnTo>
                    <a:pt x="1221" y="443"/>
                  </a:lnTo>
                  <a:lnTo>
                    <a:pt x="1141" y="648"/>
                  </a:lnTo>
                  <a:lnTo>
                    <a:pt x="980" y="410"/>
                  </a:lnTo>
                  <a:lnTo>
                    <a:pt x="897" y="612"/>
                  </a:lnTo>
                  <a:lnTo>
                    <a:pt x="834" y="404"/>
                  </a:lnTo>
                  <a:lnTo>
                    <a:pt x="712" y="582"/>
                  </a:lnTo>
                  <a:lnTo>
                    <a:pt x="680" y="384"/>
                  </a:lnTo>
                  <a:lnTo>
                    <a:pt x="453" y="555"/>
                  </a:lnTo>
                  <a:lnTo>
                    <a:pt x="459" y="341"/>
                  </a:lnTo>
                  <a:lnTo>
                    <a:pt x="376" y="450"/>
                  </a:lnTo>
                  <a:lnTo>
                    <a:pt x="382" y="284"/>
                  </a:lnTo>
                  <a:lnTo>
                    <a:pt x="271" y="400"/>
                  </a:lnTo>
                  <a:lnTo>
                    <a:pt x="298" y="166"/>
                  </a:lnTo>
                  <a:lnTo>
                    <a:pt x="172" y="292"/>
                  </a:lnTo>
                  <a:lnTo>
                    <a:pt x="201" y="91"/>
                  </a:lnTo>
                  <a:lnTo>
                    <a:pt x="138" y="135"/>
                  </a:lnTo>
                  <a:lnTo>
                    <a:pt x="135" y="0"/>
                  </a:lnTo>
                  <a:lnTo>
                    <a:pt x="44" y="119"/>
                  </a:lnTo>
                  <a:lnTo>
                    <a:pt x="60" y="117"/>
                  </a:lnTo>
                  <a:lnTo>
                    <a:pt x="0" y="358"/>
                  </a:lnTo>
                  <a:lnTo>
                    <a:pt x="72" y="334"/>
                  </a:lnTo>
                  <a:lnTo>
                    <a:pt x="63" y="615"/>
                  </a:lnTo>
                  <a:lnTo>
                    <a:pt x="120" y="549"/>
                  </a:lnTo>
                  <a:lnTo>
                    <a:pt x="126" y="695"/>
                  </a:lnTo>
                  <a:lnTo>
                    <a:pt x="229" y="621"/>
                  </a:lnTo>
                  <a:lnTo>
                    <a:pt x="270" y="799"/>
                  </a:lnTo>
                  <a:lnTo>
                    <a:pt x="295" y="744"/>
                  </a:lnTo>
                  <a:lnTo>
                    <a:pt x="402" y="931"/>
                  </a:lnTo>
                  <a:lnTo>
                    <a:pt x="419" y="850"/>
                  </a:lnTo>
                  <a:lnTo>
                    <a:pt x="557" y="1017"/>
                  </a:lnTo>
                  <a:lnTo>
                    <a:pt x="577" y="988"/>
                  </a:lnTo>
                  <a:lnTo>
                    <a:pt x="703" y="1088"/>
                  </a:lnTo>
                  <a:lnTo>
                    <a:pt x="716" y="1040"/>
                  </a:lnTo>
                  <a:lnTo>
                    <a:pt x="917" y="1163"/>
                  </a:lnTo>
                  <a:lnTo>
                    <a:pt x="943" y="1131"/>
                  </a:lnTo>
                  <a:lnTo>
                    <a:pt x="1022" y="1160"/>
                  </a:lnTo>
                  <a:lnTo>
                    <a:pt x="1045" y="1129"/>
                  </a:lnTo>
                  <a:lnTo>
                    <a:pt x="1088" y="1154"/>
                  </a:lnTo>
                  <a:lnTo>
                    <a:pt x="1247" y="988"/>
                  </a:lnTo>
                  <a:lnTo>
                    <a:pt x="1239" y="107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" name="Freeform 66">
              <a:extLst>
                <a:ext uri="{FF2B5EF4-FFF2-40B4-BE49-F238E27FC236}">
                  <a16:creationId xmlns:a16="http://schemas.microsoft.com/office/drawing/2014/main" id="{2939DA8D-F5FB-92F0-6FDE-C51B9464883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1850" y="5524500"/>
              <a:ext cx="411163" cy="660400"/>
            </a:xfrm>
            <a:custGeom>
              <a:avLst/>
              <a:gdLst>
                <a:gd name="T0" fmla="*/ 519 w 519"/>
                <a:gd name="T1" fmla="*/ 101 h 832"/>
                <a:gd name="T2" fmla="*/ 442 w 519"/>
                <a:gd name="T3" fmla="*/ 0 h 832"/>
                <a:gd name="T4" fmla="*/ 393 w 519"/>
                <a:gd name="T5" fmla="*/ 162 h 832"/>
                <a:gd name="T6" fmla="*/ 341 w 519"/>
                <a:gd name="T7" fmla="*/ 139 h 832"/>
                <a:gd name="T8" fmla="*/ 341 w 519"/>
                <a:gd name="T9" fmla="*/ 258 h 832"/>
                <a:gd name="T10" fmla="*/ 307 w 519"/>
                <a:gd name="T11" fmla="*/ 212 h 832"/>
                <a:gd name="T12" fmla="*/ 296 w 519"/>
                <a:gd name="T13" fmla="*/ 353 h 832"/>
                <a:gd name="T14" fmla="*/ 172 w 519"/>
                <a:gd name="T15" fmla="*/ 288 h 832"/>
                <a:gd name="T16" fmla="*/ 175 w 519"/>
                <a:gd name="T17" fmla="*/ 450 h 832"/>
                <a:gd name="T18" fmla="*/ 86 w 519"/>
                <a:gd name="T19" fmla="*/ 407 h 832"/>
                <a:gd name="T20" fmla="*/ 86 w 519"/>
                <a:gd name="T21" fmla="*/ 545 h 832"/>
                <a:gd name="T22" fmla="*/ 14 w 519"/>
                <a:gd name="T23" fmla="*/ 522 h 832"/>
                <a:gd name="T24" fmla="*/ 20 w 519"/>
                <a:gd name="T25" fmla="*/ 640 h 832"/>
                <a:gd name="T26" fmla="*/ 3 w 519"/>
                <a:gd name="T27" fmla="*/ 631 h 832"/>
                <a:gd name="T28" fmla="*/ 0 w 519"/>
                <a:gd name="T29" fmla="*/ 771 h 832"/>
                <a:gd name="T30" fmla="*/ 14 w 519"/>
                <a:gd name="T31" fmla="*/ 734 h 832"/>
                <a:gd name="T32" fmla="*/ 37 w 519"/>
                <a:gd name="T33" fmla="*/ 832 h 832"/>
                <a:gd name="T34" fmla="*/ 75 w 519"/>
                <a:gd name="T35" fmla="*/ 706 h 832"/>
                <a:gd name="T36" fmla="*/ 100 w 519"/>
                <a:gd name="T37" fmla="*/ 766 h 832"/>
                <a:gd name="T38" fmla="*/ 152 w 519"/>
                <a:gd name="T39" fmla="*/ 620 h 832"/>
                <a:gd name="T40" fmla="*/ 178 w 519"/>
                <a:gd name="T41" fmla="*/ 668 h 832"/>
                <a:gd name="T42" fmla="*/ 230 w 519"/>
                <a:gd name="T43" fmla="*/ 519 h 832"/>
                <a:gd name="T44" fmla="*/ 258 w 519"/>
                <a:gd name="T45" fmla="*/ 602 h 832"/>
                <a:gd name="T46" fmla="*/ 321 w 519"/>
                <a:gd name="T47" fmla="*/ 390 h 832"/>
                <a:gd name="T48" fmla="*/ 367 w 519"/>
                <a:gd name="T49" fmla="*/ 473 h 832"/>
                <a:gd name="T50" fmla="*/ 399 w 519"/>
                <a:gd name="T51" fmla="*/ 311 h 832"/>
                <a:gd name="T52" fmla="*/ 456 w 519"/>
                <a:gd name="T53" fmla="*/ 373 h 832"/>
                <a:gd name="T54" fmla="*/ 471 w 519"/>
                <a:gd name="T55" fmla="*/ 295 h 832"/>
                <a:gd name="T56" fmla="*/ 517 w 519"/>
                <a:gd name="T57" fmla="*/ 324 h 832"/>
                <a:gd name="T58" fmla="*/ 476 w 519"/>
                <a:gd name="T59" fmla="*/ 83 h 832"/>
                <a:gd name="T60" fmla="*/ 519 w 519"/>
                <a:gd name="T61" fmla="*/ 101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9" h="832">
                  <a:moveTo>
                    <a:pt x="519" y="101"/>
                  </a:moveTo>
                  <a:lnTo>
                    <a:pt x="442" y="0"/>
                  </a:lnTo>
                  <a:lnTo>
                    <a:pt x="393" y="162"/>
                  </a:lnTo>
                  <a:lnTo>
                    <a:pt x="341" y="139"/>
                  </a:lnTo>
                  <a:lnTo>
                    <a:pt x="341" y="258"/>
                  </a:lnTo>
                  <a:lnTo>
                    <a:pt x="307" y="212"/>
                  </a:lnTo>
                  <a:lnTo>
                    <a:pt x="296" y="353"/>
                  </a:lnTo>
                  <a:lnTo>
                    <a:pt x="172" y="288"/>
                  </a:lnTo>
                  <a:lnTo>
                    <a:pt x="175" y="450"/>
                  </a:lnTo>
                  <a:lnTo>
                    <a:pt x="86" y="407"/>
                  </a:lnTo>
                  <a:lnTo>
                    <a:pt x="86" y="545"/>
                  </a:lnTo>
                  <a:lnTo>
                    <a:pt x="14" y="522"/>
                  </a:lnTo>
                  <a:lnTo>
                    <a:pt x="20" y="640"/>
                  </a:lnTo>
                  <a:lnTo>
                    <a:pt x="3" y="631"/>
                  </a:lnTo>
                  <a:lnTo>
                    <a:pt x="0" y="771"/>
                  </a:lnTo>
                  <a:lnTo>
                    <a:pt x="14" y="734"/>
                  </a:lnTo>
                  <a:lnTo>
                    <a:pt x="37" y="832"/>
                  </a:lnTo>
                  <a:lnTo>
                    <a:pt x="75" y="706"/>
                  </a:lnTo>
                  <a:lnTo>
                    <a:pt x="100" y="766"/>
                  </a:lnTo>
                  <a:lnTo>
                    <a:pt x="152" y="620"/>
                  </a:lnTo>
                  <a:lnTo>
                    <a:pt x="178" y="668"/>
                  </a:lnTo>
                  <a:lnTo>
                    <a:pt x="230" y="519"/>
                  </a:lnTo>
                  <a:lnTo>
                    <a:pt x="258" y="602"/>
                  </a:lnTo>
                  <a:lnTo>
                    <a:pt x="321" y="390"/>
                  </a:lnTo>
                  <a:lnTo>
                    <a:pt x="367" y="473"/>
                  </a:lnTo>
                  <a:lnTo>
                    <a:pt x="399" y="311"/>
                  </a:lnTo>
                  <a:lnTo>
                    <a:pt x="456" y="373"/>
                  </a:lnTo>
                  <a:lnTo>
                    <a:pt x="471" y="295"/>
                  </a:lnTo>
                  <a:lnTo>
                    <a:pt x="517" y="324"/>
                  </a:lnTo>
                  <a:lnTo>
                    <a:pt x="476" y="83"/>
                  </a:lnTo>
                  <a:lnTo>
                    <a:pt x="519" y="10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" name="Freeform 67">
              <a:extLst>
                <a:ext uri="{FF2B5EF4-FFF2-40B4-BE49-F238E27FC236}">
                  <a16:creationId xmlns:a16="http://schemas.microsoft.com/office/drawing/2014/main" id="{438BF424-44D9-7D49-C3A1-61D73B9DC3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3686175"/>
              <a:ext cx="1755775" cy="2947988"/>
            </a:xfrm>
            <a:custGeom>
              <a:avLst/>
              <a:gdLst>
                <a:gd name="T0" fmla="*/ 288 w 2214"/>
                <a:gd name="T1" fmla="*/ 768 h 3714"/>
                <a:gd name="T2" fmla="*/ 198 w 2214"/>
                <a:gd name="T3" fmla="*/ 986 h 3714"/>
                <a:gd name="T4" fmla="*/ 393 w 2214"/>
                <a:gd name="T5" fmla="*/ 940 h 3714"/>
                <a:gd name="T6" fmla="*/ 410 w 2214"/>
                <a:gd name="T7" fmla="*/ 1129 h 3714"/>
                <a:gd name="T8" fmla="*/ 381 w 2214"/>
                <a:gd name="T9" fmla="*/ 1389 h 3714"/>
                <a:gd name="T10" fmla="*/ 258 w 2214"/>
                <a:gd name="T11" fmla="*/ 1512 h 3714"/>
                <a:gd name="T12" fmla="*/ 175 w 2214"/>
                <a:gd name="T13" fmla="*/ 1673 h 3714"/>
                <a:gd name="T14" fmla="*/ 103 w 2214"/>
                <a:gd name="T15" fmla="*/ 1831 h 3714"/>
                <a:gd name="T16" fmla="*/ 77 w 2214"/>
                <a:gd name="T17" fmla="*/ 2034 h 3714"/>
                <a:gd name="T18" fmla="*/ 89 w 2214"/>
                <a:gd name="T19" fmla="*/ 2251 h 3714"/>
                <a:gd name="T20" fmla="*/ 137 w 2214"/>
                <a:gd name="T21" fmla="*/ 2466 h 3714"/>
                <a:gd name="T22" fmla="*/ 246 w 2214"/>
                <a:gd name="T23" fmla="*/ 2538 h 3714"/>
                <a:gd name="T24" fmla="*/ 312 w 2214"/>
                <a:gd name="T25" fmla="*/ 2661 h 3714"/>
                <a:gd name="T26" fmla="*/ 436 w 2214"/>
                <a:gd name="T27" fmla="*/ 2767 h 3714"/>
                <a:gd name="T28" fmla="*/ 594 w 2214"/>
                <a:gd name="T29" fmla="*/ 2905 h 3714"/>
                <a:gd name="T30" fmla="*/ 733 w 2214"/>
                <a:gd name="T31" fmla="*/ 2957 h 3714"/>
                <a:gd name="T32" fmla="*/ 960 w 2214"/>
                <a:gd name="T33" fmla="*/ 3048 h 3714"/>
                <a:gd name="T34" fmla="*/ 1105 w 2214"/>
                <a:gd name="T35" fmla="*/ 3224 h 3714"/>
                <a:gd name="T36" fmla="*/ 772 w 2214"/>
                <a:gd name="T37" fmla="*/ 3407 h 3714"/>
                <a:gd name="T38" fmla="*/ 568 w 2214"/>
                <a:gd name="T39" fmla="*/ 3496 h 3714"/>
                <a:gd name="T40" fmla="*/ 651 w 2214"/>
                <a:gd name="T41" fmla="*/ 3556 h 3714"/>
                <a:gd name="T42" fmla="*/ 752 w 2214"/>
                <a:gd name="T43" fmla="*/ 3621 h 3714"/>
                <a:gd name="T44" fmla="*/ 901 w 2214"/>
                <a:gd name="T45" fmla="*/ 3605 h 3714"/>
                <a:gd name="T46" fmla="*/ 1086 w 2214"/>
                <a:gd name="T47" fmla="*/ 3525 h 3714"/>
                <a:gd name="T48" fmla="*/ 1218 w 2214"/>
                <a:gd name="T49" fmla="*/ 3651 h 3714"/>
                <a:gd name="T50" fmla="*/ 1279 w 2214"/>
                <a:gd name="T51" fmla="*/ 3641 h 3714"/>
                <a:gd name="T52" fmla="*/ 1270 w 2214"/>
                <a:gd name="T53" fmla="*/ 3532 h 3714"/>
                <a:gd name="T54" fmla="*/ 1253 w 2214"/>
                <a:gd name="T55" fmla="*/ 3433 h 3714"/>
                <a:gd name="T56" fmla="*/ 1391 w 2214"/>
                <a:gd name="T57" fmla="*/ 3482 h 3714"/>
                <a:gd name="T58" fmla="*/ 1306 w 2214"/>
                <a:gd name="T59" fmla="*/ 3309 h 3714"/>
                <a:gd name="T60" fmla="*/ 1431 w 2214"/>
                <a:gd name="T61" fmla="*/ 3423 h 3714"/>
                <a:gd name="T62" fmla="*/ 1425 w 2214"/>
                <a:gd name="T63" fmla="*/ 3237 h 3714"/>
                <a:gd name="T64" fmla="*/ 1520 w 2214"/>
                <a:gd name="T65" fmla="*/ 3180 h 3714"/>
                <a:gd name="T66" fmla="*/ 1591 w 2214"/>
                <a:gd name="T67" fmla="*/ 3134 h 3714"/>
                <a:gd name="T68" fmla="*/ 1683 w 2214"/>
                <a:gd name="T69" fmla="*/ 3051 h 3714"/>
                <a:gd name="T70" fmla="*/ 1744 w 2214"/>
                <a:gd name="T71" fmla="*/ 3023 h 3714"/>
                <a:gd name="T72" fmla="*/ 1821 w 2214"/>
                <a:gd name="T73" fmla="*/ 2937 h 3714"/>
                <a:gd name="T74" fmla="*/ 1899 w 2214"/>
                <a:gd name="T75" fmla="*/ 2836 h 3714"/>
                <a:gd name="T76" fmla="*/ 1990 w 2214"/>
                <a:gd name="T77" fmla="*/ 2707 h 3714"/>
                <a:gd name="T78" fmla="*/ 2068 w 2214"/>
                <a:gd name="T79" fmla="*/ 2628 h 3714"/>
                <a:gd name="T80" fmla="*/ 2140 w 2214"/>
                <a:gd name="T81" fmla="*/ 2612 h 3714"/>
                <a:gd name="T82" fmla="*/ 2145 w 2214"/>
                <a:gd name="T83" fmla="*/ 2400 h 3714"/>
                <a:gd name="T84" fmla="*/ 2131 w 2214"/>
                <a:gd name="T85" fmla="*/ 2201 h 3714"/>
                <a:gd name="T86" fmla="*/ 2117 w 2214"/>
                <a:gd name="T87" fmla="*/ 1917 h 3714"/>
                <a:gd name="T88" fmla="*/ 2111 w 2214"/>
                <a:gd name="T89" fmla="*/ 1765 h 3714"/>
                <a:gd name="T90" fmla="*/ 2045 w 2214"/>
                <a:gd name="T91" fmla="*/ 1578 h 3714"/>
                <a:gd name="T92" fmla="*/ 1853 w 2214"/>
                <a:gd name="T93" fmla="*/ 1397 h 3714"/>
                <a:gd name="T94" fmla="*/ 1669 w 2214"/>
                <a:gd name="T95" fmla="*/ 1261 h 3714"/>
                <a:gd name="T96" fmla="*/ 1408 w 2214"/>
                <a:gd name="T97" fmla="*/ 1152 h 3714"/>
                <a:gd name="T98" fmla="*/ 1250 w 2214"/>
                <a:gd name="T99" fmla="*/ 1128 h 3714"/>
                <a:gd name="T100" fmla="*/ 1296 w 2214"/>
                <a:gd name="T101" fmla="*/ 1066 h 3714"/>
                <a:gd name="T102" fmla="*/ 1336 w 2214"/>
                <a:gd name="T103" fmla="*/ 1006 h 3714"/>
                <a:gd name="T104" fmla="*/ 1302 w 2214"/>
                <a:gd name="T105" fmla="*/ 903 h 3714"/>
                <a:gd name="T106" fmla="*/ 1204 w 2214"/>
                <a:gd name="T107" fmla="*/ 785 h 3714"/>
                <a:gd name="T108" fmla="*/ 1106 w 2214"/>
                <a:gd name="T109" fmla="*/ 498 h 3714"/>
                <a:gd name="T110" fmla="*/ 1052 w 2214"/>
                <a:gd name="T111" fmla="*/ 43 h 3714"/>
                <a:gd name="T112" fmla="*/ 865 w 2214"/>
                <a:gd name="T113" fmla="*/ 36 h 3714"/>
                <a:gd name="T114" fmla="*/ 578 w 2214"/>
                <a:gd name="T115" fmla="*/ 452 h 3714"/>
                <a:gd name="T116" fmla="*/ 1154 w 2214"/>
                <a:gd name="T117" fmla="*/ 3020 h 3714"/>
                <a:gd name="T118" fmla="*/ 1250 w 2214"/>
                <a:gd name="T119" fmla="*/ 3066 h 3714"/>
                <a:gd name="T120" fmla="*/ 1348 w 2214"/>
                <a:gd name="T121" fmla="*/ 3029 h 3714"/>
                <a:gd name="T122" fmla="*/ 1154 w 2214"/>
                <a:gd name="T123" fmla="*/ 3020 h 3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14" h="3714">
                  <a:moveTo>
                    <a:pt x="470" y="739"/>
                  </a:moveTo>
                  <a:lnTo>
                    <a:pt x="288" y="768"/>
                  </a:lnTo>
                  <a:lnTo>
                    <a:pt x="209" y="859"/>
                  </a:lnTo>
                  <a:lnTo>
                    <a:pt x="198" y="986"/>
                  </a:lnTo>
                  <a:lnTo>
                    <a:pt x="307" y="928"/>
                  </a:lnTo>
                  <a:lnTo>
                    <a:pt x="393" y="940"/>
                  </a:lnTo>
                  <a:lnTo>
                    <a:pt x="393" y="1066"/>
                  </a:lnTo>
                  <a:lnTo>
                    <a:pt x="410" y="1129"/>
                  </a:lnTo>
                  <a:lnTo>
                    <a:pt x="377" y="1264"/>
                  </a:lnTo>
                  <a:lnTo>
                    <a:pt x="381" y="1389"/>
                  </a:lnTo>
                  <a:lnTo>
                    <a:pt x="229" y="1495"/>
                  </a:lnTo>
                  <a:lnTo>
                    <a:pt x="258" y="1512"/>
                  </a:lnTo>
                  <a:lnTo>
                    <a:pt x="120" y="1670"/>
                  </a:lnTo>
                  <a:lnTo>
                    <a:pt x="175" y="1673"/>
                  </a:lnTo>
                  <a:lnTo>
                    <a:pt x="51" y="1825"/>
                  </a:lnTo>
                  <a:lnTo>
                    <a:pt x="103" y="1831"/>
                  </a:lnTo>
                  <a:lnTo>
                    <a:pt x="0" y="2037"/>
                  </a:lnTo>
                  <a:lnTo>
                    <a:pt x="77" y="2034"/>
                  </a:lnTo>
                  <a:lnTo>
                    <a:pt x="17" y="2275"/>
                  </a:lnTo>
                  <a:lnTo>
                    <a:pt x="89" y="2251"/>
                  </a:lnTo>
                  <a:lnTo>
                    <a:pt x="80" y="2532"/>
                  </a:lnTo>
                  <a:lnTo>
                    <a:pt x="137" y="2466"/>
                  </a:lnTo>
                  <a:lnTo>
                    <a:pt x="143" y="2612"/>
                  </a:lnTo>
                  <a:lnTo>
                    <a:pt x="246" y="2538"/>
                  </a:lnTo>
                  <a:lnTo>
                    <a:pt x="287" y="2716"/>
                  </a:lnTo>
                  <a:lnTo>
                    <a:pt x="312" y="2661"/>
                  </a:lnTo>
                  <a:lnTo>
                    <a:pt x="419" y="2848"/>
                  </a:lnTo>
                  <a:lnTo>
                    <a:pt x="436" y="2767"/>
                  </a:lnTo>
                  <a:lnTo>
                    <a:pt x="574" y="2934"/>
                  </a:lnTo>
                  <a:lnTo>
                    <a:pt x="594" y="2905"/>
                  </a:lnTo>
                  <a:lnTo>
                    <a:pt x="720" y="3005"/>
                  </a:lnTo>
                  <a:lnTo>
                    <a:pt x="733" y="2957"/>
                  </a:lnTo>
                  <a:lnTo>
                    <a:pt x="934" y="3080"/>
                  </a:lnTo>
                  <a:lnTo>
                    <a:pt x="960" y="3048"/>
                  </a:lnTo>
                  <a:lnTo>
                    <a:pt x="977" y="3054"/>
                  </a:lnTo>
                  <a:lnTo>
                    <a:pt x="1105" y="3224"/>
                  </a:lnTo>
                  <a:lnTo>
                    <a:pt x="1026" y="3287"/>
                  </a:lnTo>
                  <a:lnTo>
                    <a:pt x="772" y="3407"/>
                  </a:lnTo>
                  <a:lnTo>
                    <a:pt x="706" y="3450"/>
                  </a:lnTo>
                  <a:lnTo>
                    <a:pt x="568" y="3496"/>
                  </a:lnTo>
                  <a:lnTo>
                    <a:pt x="502" y="3641"/>
                  </a:lnTo>
                  <a:lnTo>
                    <a:pt x="651" y="3556"/>
                  </a:lnTo>
                  <a:lnTo>
                    <a:pt x="795" y="3539"/>
                  </a:lnTo>
                  <a:lnTo>
                    <a:pt x="752" y="3621"/>
                  </a:lnTo>
                  <a:lnTo>
                    <a:pt x="752" y="3714"/>
                  </a:lnTo>
                  <a:lnTo>
                    <a:pt x="901" y="3605"/>
                  </a:lnTo>
                  <a:lnTo>
                    <a:pt x="924" y="3611"/>
                  </a:lnTo>
                  <a:lnTo>
                    <a:pt x="1086" y="3525"/>
                  </a:lnTo>
                  <a:lnTo>
                    <a:pt x="1171" y="3644"/>
                  </a:lnTo>
                  <a:lnTo>
                    <a:pt x="1218" y="3651"/>
                  </a:lnTo>
                  <a:lnTo>
                    <a:pt x="1267" y="3714"/>
                  </a:lnTo>
                  <a:lnTo>
                    <a:pt x="1279" y="3641"/>
                  </a:lnTo>
                  <a:lnTo>
                    <a:pt x="1290" y="3595"/>
                  </a:lnTo>
                  <a:lnTo>
                    <a:pt x="1270" y="3532"/>
                  </a:lnTo>
                  <a:lnTo>
                    <a:pt x="1244" y="3467"/>
                  </a:lnTo>
                  <a:lnTo>
                    <a:pt x="1253" y="3433"/>
                  </a:lnTo>
                  <a:lnTo>
                    <a:pt x="1253" y="3421"/>
                  </a:lnTo>
                  <a:lnTo>
                    <a:pt x="1391" y="3482"/>
                  </a:lnTo>
                  <a:lnTo>
                    <a:pt x="1299" y="3353"/>
                  </a:lnTo>
                  <a:lnTo>
                    <a:pt x="1306" y="3309"/>
                  </a:lnTo>
                  <a:lnTo>
                    <a:pt x="1333" y="3292"/>
                  </a:lnTo>
                  <a:lnTo>
                    <a:pt x="1431" y="3423"/>
                  </a:lnTo>
                  <a:lnTo>
                    <a:pt x="1445" y="3261"/>
                  </a:lnTo>
                  <a:lnTo>
                    <a:pt x="1425" y="3237"/>
                  </a:lnTo>
                  <a:lnTo>
                    <a:pt x="1520" y="3178"/>
                  </a:lnTo>
                  <a:lnTo>
                    <a:pt x="1520" y="3180"/>
                  </a:lnTo>
                  <a:lnTo>
                    <a:pt x="1536" y="3169"/>
                  </a:lnTo>
                  <a:lnTo>
                    <a:pt x="1591" y="3134"/>
                  </a:lnTo>
                  <a:lnTo>
                    <a:pt x="1614" y="3235"/>
                  </a:lnTo>
                  <a:lnTo>
                    <a:pt x="1683" y="3051"/>
                  </a:lnTo>
                  <a:lnTo>
                    <a:pt x="1706" y="3149"/>
                  </a:lnTo>
                  <a:lnTo>
                    <a:pt x="1744" y="3023"/>
                  </a:lnTo>
                  <a:lnTo>
                    <a:pt x="1769" y="3083"/>
                  </a:lnTo>
                  <a:lnTo>
                    <a:pt x="1821" y="2937"/>
                  </a:lnTo>
                  <a:lnTo>
                    <a:pt x="1847" y="2985"/>
                  </a:lnTo>
                  <a:lnTo>
                    <a:pt x="1899" y="2836"/>
                  </a:lnTo>
                  <a:lnTo>
                    <a:pt x="1927" y="2919"/>
                  </a:lnTo>
                  <a:lnTo>
                    <a:pt x="1990" y="2707"/>
                  </a:lnTo>
                  <a:lnTo>
                    <a:pt x="2036" y="2790"/>
                  </a:lnTo>
                  <a:lnTo>
                    <a:pt x="2068" y="2628"/>
                  </a:lnTo>
                  <a:lnTo>
                    <a:pt x="2125" y="2690"/>
                  </a:lnTo>
                  <a:lnTo>
                    <a:pt x="2140" y="2612"/>
                  </a:lnTo>
                  <a:lnTo>
                    <a:pt x="2186" y="2641"/>
                  </a:lnTo>
                  <a:lnTo>
                    <a:pt x="2145" y="2400"/>
                  </a:lnTo>
                  <a:lnTo>
                    <a:pt x="2211" y="2429"/>
                  </a:lnTo>
                  <a:lnTo>
                    <a:pt x="2131" y="2201"/>
                  </a:lnTo>
                  <a:lnTo>
                    <a:pt x="2214" y="2255"/>
                  </a:lnTo>
                  <a:lnTo>
                    <a:pt x="2117" y="1917"/>
                  </a:lnTo>
                  <a:lnTo>
                    <a:pt x="2211" y="1963"/>
                  </a:lnTo>
                  <a:lnTo>
                    <a:pt x="2111" y="1765"/>
                  </a:lnTo>
                  <a:lnTo>
                    <a:pt x="2168" y="1767"/>
                  </a:lnTo>
                  <a:lnTo>
                    <a:pt x="2045" y="1578"/>
                  </a:lnTo>
                  <a:lnTo>
                    <a:pt x="2099" y="1578"/>
                  </a:lnTo>
                  <a:lnTo>
                    <a:pt x="1853" y="1397"/>
                  </a:lnTo>
                  <a:lnTo>
                    <a:pt x="1924" y="1383"/>
                  </a:lnTo>
                  <a:lnTo>
                    <a:pt x="1669" y="1261"/>
                  </a:lnTo>
                  <a:lnTo>
                    <a:pt x="1749" y="1228"/>
                  </a:lnTo>
                  <a:lnTo>
                    <a:pt x="1408" y="1152"/>
                  </a:lnTo>
                  <a:lnTo>
                    <a:pt x="1457" y="1125"/>
                  </a:lnTo>
                  <a:lnTo>
                    <a:pt x="1250" y="1128"/>
                  </a:lnTo>
                  <a:lnTo>
                    <a:pt x="1250" y="1126"/>
                  </a:lnTo>
                  <a:lnTo>
                    <a:pt x="1296" y="1066"/>
                  </a:lnTo>
                  <a:lnTo>
                    <a:pt x="1287" y="1017"/>
                  </a:lnTo>
                  <a:lnTo>
                    <a:pt x="1336" y="1006"/>
                  </a:lnTo>
                  <a:lnTo>
                    <a:pt x="1264" y="923"/>
                  </a:lnTo>
                  <a:lnTo>
                    <a:pt x="1302" y="903"/>
                  </a:lnTo>
                  <a:lnTo>
                    <a:pt x="1210" y="831"/>
                  </a:lnTo>
                  <a:lnTo>
                    <a:pt x="1204" y="785"/>
                  </a:lnTo>
                  <a:lnTo>
                    <a:pt x="1123" y="716"/>
                  </a:lnTo>
                  <a:lnTo>
                    <a:pt x="1106" y="498"/>
                  </a:lnTo>
                  <a:lnTo>
                    <a:pt x="1158" y="254"/>
                  </a:lnTo>
                  <a:lnTo>
                    <a:pt x="1052" y="43"/>
                  </a:lnTo>
                  <a:lnTo>
                    <a:pt x="960" y="0"/>
                  </a:lnTo>
                  <a:lnTo>
                    <a:pt x="865" y="36"/>
                  </a:lnTo>
                  <a:lnTo>
                    <a:pt x="753" y="240"/>
                  </a:lnTo>
                  <a:lnTo>
                    <a:pt x="578" y="452"/>
                  </a:lnTo>
                  <a:lnTo>
                    <a:pt x="470" y="739"/>
                  </a:lnTo>
                  <a:close/>
                  <a:moveTo>
                    <a:pt x="1154" y="3020"/>
                  </a:moveTo>
                  <a:lnTo>
                    <a:pt x="1264" y="2905"/>
                  </a:lnTo>
                  <a:lnTo>
                    <a:pt x="1250" y="3066"/>
                  </a:lnTo>
                  <a:lnTo>
                    <a:pt x="1350" y="3000"/>
                  </a:lnTo>
                  <a:lnTo>
                    <a:pt x="1348" y="3029"/>
                  </a:lnTo>
                  <a:lnTo>
                    <a:pt x="1221" y="3132"/>
                  </a:lnTo>
                  <a:lnTo>
                    <a:pt x="1154" y="3020"/>
                  </a:lnTo>
                  <a:close/>
                </a:path>
              </a:pathLst>
            </a:custGeom>
            <a:noFill/>
            <a:ln w="238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" name="Freeform 68">
              <a:extLst>
                <a:ext uri="{FF2B5EF4-FFF2-40B4-BE49-F238E27FC236}">
                  <a16:creationId xmlns:a16="http://schemas.microsoft.com/office/drawing/2014/main" id="{74D8CF83-50CA-9A7B-B4EE-80A8F74126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8875" y="5165725"/>
              <a:ext cx="173038" cy="595313"/>
            </a:xfrm>
            <a:custGeom>
              <a:avLst/>
              <a:gdLst>
                <a:gd name="T0" fmla="*/ 218 w 218"/>
                <a:gd name="T1" fmla="*/ 60 h 750"/>
                <a:gd name="T2" fmla="*/ 188 w 218"/>
                <a:gd name="T3" fmla="*/ 316 h 750"/>
                <a:gd name="T4" fmla="*/ 208 w 218"/>
                <a:gd name="T5" fmla="*/ 528 h 750"/>
                <a:gd name="T6" fmla="*/ 188 w 218"/>
                <a:gd name="T7" fmla="*/ 654 h 750"/>
                <a:gd name="T8" fmla="*/ 99 w 218"/>
                <a:gd name="T9" fmla="*/ 750 h 750"/>
                <a:gd name="T10" fmla="*/ 0 w 218"/>
                <a:gd name="T11" fmla="*/ 684 h 750"/>
                <a:gd name="T12" fmla="*/ 0 w 218"/>
                <a:gd name="T13" fmla="*/ 436 h 750"/>
                <a:gd name="T14" fmla="*/ 115 w 218"/>
                <a:gd name="T15" fmla="*/ 100 h 750"/>
                <a:gd name="T16" fmla="*/ 138 w 218"/>
                <a:gd name="T17" fmla="*/ 0 h 750"/>
                <a:gd name="T18" fmla="*/ 218 w 218"/>
                <a:gd name="T19" fmla="*/ 60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8" h="750">
                  <a:moveTo>
                    <a:pt x="218" y="60"/>
                  </a:moveTo>
                  <a:lnTo>
                    <a:pt x="188" y="316"/>
                  </a:lnTo>
                  <a:lnTo>
                    <a:pt x="208" y="528"/>
                  </a:lnTo>
                  <a:lnTo>
                    <a:pt x="188" y="654"/>
                  </a:lnTo>
                  <a:lnTo>
                    <a:pt x="99" y="750"/>
                  </a:lnTo>
                  <a:lnTo>
                    <a:pt x="0" y="684"/>
                  </a:lnTo>
                  <a:lnTo>
                    <a:pt x="0" y="436"/>
                  </a:lnTo>
                  <a:lnTo>
                    <a:pt x="115" y="100"/>
                  </a:lnTo>
                  <a:lnTo>
                    <a:pt x="138" y="0"/>
                  </a:lnTo>
                  <a:lnTo>
                    <a:pt x="218" y="6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" name="Freeform 69">
              <a:extLst>
                <a:ext uri="{FF2B5EF4-FFF2-40B4-BE49-F238E27FC236}">
                  <a16:creationId xmlns:a16="http://schemas.microsoft.com/office/drawing/2014/main" id="{298B737E-0381-B3C0-0515-0B82C4380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2238" y="5153025"/>
              <a:ext cx="163513" cy="614363"/>
            </a:xfrm>
            <a:custGeom>
              <a:avLst/>
              <a:gdLst>
                <a:gd name="T0" fmla="*/ 142 w 205"/>
                <a:gd name="T1" fmla="*/ 20 h 776"/>
                <a:gd name="T2" fmla="*/ 126 w 205"/>
                <a:gd name="T3" fmla="*/ 0 h 776"/>
                <a:gd name="T4" fmla="*/ 27 w 205"/>
                <a:gd name="T5" fmla="*/ 380 h 776"/>
                <a:gd name="T6" fmla="*/ 0 w 205"/>
                <a:gd name="T7" fmla="*/ 667 h 776"/>
                <a:gd name="T8" fmla="*/ 53 w 205"/>
                <a:gd name="T9" fmla="*/ 770 h 776"/>
                <a:gd name="T10" fmla="*/ 136 w 205"/>
                <a:gd name="T11" fmla="*/ 776 h 776"/>
                <a:gd name="T12" fmla="*/ 205 w 205"/>
                <a:gd name="T13" fmla="*/ 713 h 776"/>
                <a:gd name="T14" fmla="*/ 205 w 205"/>
                <a:gd name="T15" fmla="*/ 522 h 776"/>
                <a:gd name="T16" fmla="*/ 149 w 205"/>
                <a:gd name="T17" fmla="*/ 337 h 776"/>
                <a:gd name="T18" fmla="*/ 159 w 205"/>
                <a:gd name="T19" fmla="*/ 74 h 776"/>
                <a:gd name="T20" fmla="*/ 142 w 205"/>
                <a:gd name="T21" fmla="*/ 20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5" h="776">
                  <a:moveTo>
                    <a:pt x="142" y="20"/>
                  </a:moveTo>
                  <a:lnTo>
                    <a:pt x="126" y="0"/>
                  </a:lnTo>
                  <a:lnTo>
                    <a:pt x="27" y="380"/>
                  </a:lnTo>
                  <a:lnTo>
                    <a:pt x="0" y="667"/>
                  </a:lnTo>
                  <a:lnTo>
                    <a:pt x="53" y="770"/>
                  </a:lnTo>
                  <a:lnTo>
                    <a:pt x="136" y="776"/>
                  </a:lnTo>
                  <a:lnTo>
                    <a:pt x="205" y="713"/>
                  </a:lnTo>
                  <a:lnTo>
                    <a:pt x="205" y="522"/>
                  </a:lnTo>
                  <a:lnTo>
                    <a:pt x="149" y="337"/>
                  </a:lnTo>
                  <a:lnTo>
                    <a:pt x="159" y="74"/>
                  </a:lnTo>
                  <a:lnTo>
                    <a:pt x="142" y="2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" name="Freeform 70">
              <a:extLst>
                <a:ext uri="{FF2B5EF4-FFF2-40B4-BE49-F238E27FC236}">
                  <a16:creationId xmlns:a16="http://schemas.microsoft.com/office/drawing/2014/main" id="{954AFF23-564B-D5F5-BC42-32E01031D70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6638" y="4351338"/>
              <a:ext cx="85725" cy="33338"/>
            </a:xfrm>
            <a:custGeom>
              <a:avLst/>
              <a:gdLst>
                <a:gd name="T0" fmla="*/ 0 w 109"/>
                <a:gd name="T1" fmla="*/ 26 h 41"/>
                <a:gd name="T2" fmla="*/ 57 w 109"/>
                <a:gd name="T3" fmla="*/ 0 h 41"/>
                <a:gd name="T4" fmla="*/ 57 w 109"/>
                <a:gd name="T5" fmla="*/ 0 h 41"/>
                <a:gd name="T6" fmla="*/ 83 w 109"/>
                <a:gd name="T7" fmla="*/ 21 h 41"/>
                <a:gd name="T8" fmla="*/ 101 w 109"/>
                <a:gd name="T9" fmla="*/ 35 h 41"/>
                <a:gd name="T10" fmla="*/ 109 w 109"/>
                <a:gd name="T11" fmla="*/ 41 h 41"/>
                <a:gd name="T12" fmla="*/ 109 w 109"/>
                <a:gd name="T13" fmla="*/ 41 h 41"/>
                <a:gd name="T14" fmla="*/ 104 w 109"/>
                <a:gd name="T15" fmla="*/ 40 h 41"/>
                <a:gd name="T16" fmla="*/ 90 w 109"/>
                <a:gd name="T17" fmla="*/ 37 h 41"/>
                <a:gd name="T18" fmla="*/ 54 w 109"/>
                <a:gd name="T19" fmla="*/ 32 h 41"/>
                <a:gd name="T20" fmla="*/ 0 w 109"/>
                <a:gd name="T21" fmla="*/ 26 h 41"/>
                <a:gd name="T22" fmla="*/ 0 w 109"/>
                <a:gd name="T23" fmla="*/ 2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9" h="41">
                  <a:moveTo>
                    <a:pt x="0" y="26"/>
                  </a:moveTo>
                  <a:lnTo>
                    <a:pt x="57" y="0"/>
                  </a:lnTo>
                  <a:lnTo>
                    <a:pt x="57" y="0"/>
                  </a:lnTo>
                  <a:lnTo>
                    <a:pt x="83" y="21"/>
                  </a:lnTo>
                  <a:lnTo>
                    <a:pt x="101" y="35"/>
                  </a:lnTo>
                  <a:lnTo>
                    <a:pt x="109" y="41"/>
                  </a:lnTo>
                  <a:lnTo>
                    <a:pt x="109" y="41"/>
                  </a:lnTo>
                  <a:lnTo>
                    <a:pt x="104" y="40"/>
                  </a:lnTo>
                  <a:lnTo>
                    <a:pt x="90" y="37"/>
                  </a:lnTo>
                  <a:lnTo>
                    <a:pt x="54" y="32"/>
                  </a:lnTo>
                  <a:lnTo>
                    <a:pt x="0" y="26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" name="Freeform 71">
              <a:extLst>
                <a:ext uri="{FF2B5EF4-FFF2-40B4-BE49-F238E27FC236}">
                  <a16:creationId xmlns:a16="http://schemas.microsoft.com/office/drawing/2014/main" id="{790D7EEE-514C-0919-C7C8-46B56FADAA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9513" y="4173538"/>
              <a:ext cx="298450" cy="206375"/>
            </a:xfrm>
            <a:custGeom>
              <a:avLst/>
              <a:gdLst>
                <a:gd name="T0" fmla="*/ 0 w 376"/>
                <a:gd name="T1" fmla="*/ 259 h 259"/>
                <a:gd name="T2" fmla="*/ 169 w 376"/>
                <a:gd name="T3" fmla="*/ 247 h 259"/>
                <a:gd name="T4" fmla="*/ 169 w 376"/>
                <a:gd name="T5" fmla="*/ 247 h 259"/>
                <a:gd name="T6" fmla="*/ 228 w 376"/>
                <a:gd name="T7" fmla="*/ 212 h 259"/>
                <a:gd name="T8" fmla="*/ 268 w 376"/>
                <a:gd name="T9" fmla="*/ 186 h 259"/>
                <a:gd name="T10" fmla="*/ 282 w 376"/>
                <a:gd name="T11" fmla="*/ 178 h 259"/>
                <a:gd name="T12" fmla="*/ 287 w 376"/>
                <a:gd name="T13" fmla="*/ 173 h 259"/>
                <a:gd name="T14" fmla="*/ 287 w 376"/>
                <a:gd name="T15" fmla="*/ 173 h 259"/>
                <a:gd name="T16" fmla="*/ 290 w 376"/>
                <a:gd name="T17" fmla="*/ 166 h 259"/>
                <a:gd name="T18" fmla="*/ 299 w 376"/>
                <a:gd name="T19" fmla="*/ 149 h 259"/>
                <a:gd name="T20" fmla="*/ 330 w 376"/>
                <a:gd name="T21" fmla="*/ 100 h 259"/>
                <a:gd name="T22" fmla="*/ 376 w 376"/>
                <a:gd name="T23" fmla="*/ 29 h 259"/>
                <a:gd name="T24" fmla="*/ 291 w 376"/>
                <a:gd name="T25" fmla="*/ 49 h 259"/>
                <a:gd name="T26" fmla="*/ 297 w 376"/>
                <a:gd name="T27" fmla="*/ 0 h 259"/>
                <a:gd name="T28" fmla="*/ 241 w 376"/>
                <a:gd name="T29" fmla="*/ 72 h 259"/>
                <a:gd name="T30" fmla="*/ 231 w 376"/>
                <a:gd name="T31" fmla="*/ 44 h 259"/>
                <a:gd name="T32" fmla="*/ 231 w 376"/>
                <a:gd name="T33" fmla="*/ 44 h 259"/>
                <a:gd name="T34" fmla="*/ 201 w 376"/>
                <a:gd name="T35" fmla="*/ 89 h 259"/>
                <a:gd name="T36" fmla="*/ 181 w 376"/>
                <a:gd name="T37" fmla="*/ 118 h 259"/>
                <a:gd name="T38" fmla="*/ 173 w 376"/>
                <a:gd name="T39" fmla="*/ 127 h 259"/>
                <a:gd name="T40" fmla="*/ 172 w 376"/>
                <a:gd name="T41" fmla="*/ 130 h 259"/>
                <a:gd name="T42" fmla="*/ 172 w 376"/>
                <a:gd name="T43" fmla="*/ 130 h 259"/>
                <a:gd name="T44" fmla="*/ 170 w 376"/>
                <a:gd name="T45" fmla="*/ 129 h 259"/>
                <a:gd name="T46" fmla="*/ 167 w 376"/>
                <a:gd name="T47" fmla="*/ 129 h 259"/>
                <a:gd name="T48" fmla="*/ 156 w 376"/>
                <a:gd name="T49" fmla="*/ 130 h 259"/>
                <a:gd name="T50" fmla="*/ 143 w 376"/>
                <a:gd name="T51" fmla="*/ 133 h 259"/>
                <a:gd name="T52" fmla="*/ 100 w 376"/>
                <a:gd name="T53" fmla="*/ 193 h 259"/>
                <a:gd name="T54" fmla="*/ 96 w 376"/>
                <a:gd name="T55" fmla="*/ 221 h 259"/>
                <a:gd name="T56" fmla="*/ 0 w 376"/>
                <a:gd name="T57" fmla="*/ 259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6" h="259">
                  <a:moveTo>
                    <a:pt x="0" y="259"/>
                  </a:moveTo>
                  <a:lnTo>
                    <a:pt x="169" y="247"/>
                  </a:lnTo>
                  <a:lnTo>
                    <a:pt x="169" y="247"/>
                  </a:lnTo>
                  <a:lnTo>
                    <a:pt x="228" y="212"/>
                  </a:lnTo>
                  <a:lnTo>
                    <a:pt x="268" y="186"/>
                  </a:lnTo>
                  <a:lnTo>
                    <a:pt x="282" y="178"/>
                  </a:lnTo>
                  <a:lnTo>
                    <a:pt x="287" y="173"/>
                  </a:lnTo>
                  <a:lnTo>
                    <a:pt x="287" y="173"/>
                  </a:lnTo>
                  <a:lnTo>
                    <a:pt x="290" y="166"/>
                  </a:lnTo>
                  <a:lnTo>
                    <a:pt x="299" y="149"/>
                  </a:lnTo>
                  <a:lnTo>
                    <a:pt x="330" y="100"/>
                  </a:lnTo>
                  <a:lnTo>
                    <a:pt x="376" y="29"/>
                  </a:lnTo>
                  <a:lnTo>
                    <a:pt x="291" y="49"/>
                  </a:lnTo>
                  <a:lnTo>
                    <a:pt x="297" y="0"/>
                  </a:lnTo>
                  <a:lnTo>
                    <a:pt x="241" y="72"/>
                  </a:lnTo>
                  <a:lnTo>
                    <a:pt x="231" y="44"/>
                  </a:lnTo>
                  <a:lnTo>
                    <a:pt x="231" y="44"/>
                  </a:lnTo>
                  <a:lnTo>
                    <a:pt x="201" y="89"/>
                  </a:lnTo>
                  <a:lnTo>
                    <a:pt x="181" y="118"/>
                  </a:lnTo>
                  <a:lnTo>
                    <a:pt x="173" y="127"/>
                  </a:lnTo>
                  <a:lnTo>
                    <a:pt x="172" y="130"/>
                  </a:lnTo>
                  <a:lnTo>
                    <a:pt x="172" y="130"/>
                  </a:lnTo>
                  <a:lnTo>
                    <a:pt x="170" y="129"/>
                  </a:lnTo>
                  <a:lnTo>
                    <a:pt x="167" y="129"/>
                  </a:lnTo>
                  <a:lnTo>
                    <a:pt x="156" y="130"/>
                  </a:lnTo>
                  <a:lnTo>
                    <a:pt x="143" y="133"/>
                  </a:lnTo>
                  <a:lnTo>
                    <a:pt x="100" y="193"/>
                  </a:lnTo>
                  <a:lnTo>
                    <a:pt x="96" y="221"/>
                  </a:lnTo>
                  <a:lnTo>
                    <a:pt x="0" y="2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" name="Freeform 72">
              <a:extLst>
                <a:ext uri="{FF2B5EF4-FFF2-40B4-BE49-F238E27FC236}">
                  <a16:creationId xmlns:a16="http://schemas.microsoft.com/office/drawing/2014/main" id="{8BEC5316-623E-DB8A-A846-E968BBA97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6688" y="4295775"/>
              <a:ext cx="193675" cy="112713"/>
            </a:xfrm>
            <a:custGeom>
              <a:avLst/>
              <a:gdLst>
                <a:gd name="T0" fmla="*/ 0 w 243"/>
                <a:gd name="T1" fmla="*/ 112 h 141"/>
                <a:gd name="T2" fmla="*/ 56 w 243"/>
                <a:gd name="T3" fmla="*/ 26 h 141"/>
                <a:gd name="T4" fmla="*/ 122 w 243"/>
                <a:gd name="T5" fmla="*/ 0 h 141"/>
                <a:gd name="T6" fmla="*/ 214 w 243"/>
                <a:gd name="T7" fmla="*/ 49 h 141"/>
                <a:gd name="T8" fmla="*/ 243 w 243"/>
                <a:gd name="T9" fmla="*/ 141 h 141"/>
                <a:gd name="T10" fmla="*/ 181 w 243"/>
                <a:gd name="T11" fmla="*/ 55 h 141"/>
                <a:gd name="T12" fmla="*/ 111 w 243"/>
                <a:gd name="T13" fmla="*/ 32 h 141"/>
                <a:gd name="T14" fmla="*/ 65 w 243"/>
                <a:gd name="T15" fmla="*/ 52 h 141"/>
                <a:gd name="T16" fmla="*/ 0 w 243"/>
                <a:gd name="T17" fmla="*/ 11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3" h="141">
                  <a:moveTo>
                    <a:pt x="0" y="112"/>
                  </a:moveTo>
                  <a:lnTo>
                    <a:pt x="56" y="26"/>
                  </a:lnTo>
                  <a:lnTo>
                    <a:pt x="122" y="0"/>
                  </a:lnTo>
                  <a:lnTo>
                    <a:pt x="214" y="49"/>
                  </a:lnTo>
                  <a:lnTo>
                    <a:pt x="243" y="141"/>
                  </a:lnTo>
                  <a:lnTo>
                    <a:pt x="181" y="55"/>
                  </a:lnTo>
                  <a:lnTo>
                    <a:pt x="111" y="32"/>
                  </a:lnTo>
                  <a:lnTo>
                    <a:pt x="65" y="52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" name="Freeform 73">
              <a:extLst>
                <a:ext uri="{FF2B5EF4-FFF2-40B4-BE49-F238E27FC236}">
                  <a16:creationId xmlns:a16="http://schemas.microsoft.com/office/drawing/2014/main" id="{42DAF2D2-A31F-DB05-BF30-3CE299DB5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3675" y="4360863"/>
              <a:ext cx="139700" cy="103188"/>
            </a:xfrm>
            <a:custGeom>
              <a:avLst/>
              <a:gdLst>
                <a:gd name="T0" fmla="*/ 0 w 175"/>
                <a:gd name="T1" fmla="*/ 59 h 129"/>
                <a:gd name="T2" fmla="*/ 98 w 175"/>
                <a:gd name="T3" fmla="*/ 129 h 129"/>
                <a:gd name="T4" fmla="*/ 167 w 175"/>
                <a:gd name="T5" fmla="*/ 96 h 129"/>
                <a:gd name="T6" fmla="*/ 175 w 175"/>
                <a:gd name="T7" fmla="*/ 66 h 129"/>
                <a:gd name="T8" fmla="*/ 151 w 175"/>
                <a:gd name="T9" fmla="*/ 14 h 129"/>
                <a:gd name="T10" fmla="*/ 78 w 175"/>
                <a:gd name="T11" fmla="*/ 0 h 129"/>
                <a:gd name="T12" fmla="*/ 29 w 175"/>
                <a:gd name="T13" fmla="*/ 26 h 129"/>
                <a:gd name="T14" fmla="*/ 0 w 175"/>
                <a:gd name="T15" fmla="*/ 5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5" h="129">
                  <a:moveTo>
                    <a:pt x="0" y="59"/>
                  </a:moveTo>
                  <a:lnTo>
                    <a:pt x="98" y="129"/>
                  </a:lnTo>
                  <a:lnTo>
                    <a:pt x="167" y="96"/>
                  </a:lnTo>
                  <a:lnTo>
                    <a:pt x="175" y="66"/>
                  </a:lnTo>
                  <a:lnTo>
                    <a:pt x="151" y="14"/>
                  </a:lnTo>
                  <a:lnTo>
                    <a:pt x="78" y="0"/>
                  </a:lnTo>
                  <a:lnTo>
                    <a:pt x="29" y="26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" name="Freeform 74">
              <a:extLst>
                <a:ext uri="{FF2B5EF4-FFF2-40B4-BE49-F238E27FC236}">
                  <a16:creationId xmlns:a16="http://schemas.microsoft.com/office/drawing/2014/main" id="{20596F02-7EE6-891D-CAF6-1028C680D7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2563" y="4348163"/>
              <a:ext cx="157163" cy="117475"/>
            </a:xfrm>
            <a:custGeom>
              <a:avLst/>
              <a:gdLst>
                <a:gd name="T0" fmla="*/ 96 w 198"/>
                <a:gd name="T1" fmla="*/ 0 h 149"/>
                <a:gd name="T2" fmla="*/ 43 w 198"/>
                <a:gd name="T3" fmla="*/ 25 h 149"/>
                <a:gd name="T4" fmla="*/ 0 w 198"/>
                <a:gd name="T5" fmla="*/ 71 h 149"/>
                <a:gd name="T6" fmla="*/ 40 w 198"/>
                <a:gd name="T7" fmla="*/ 109 h 149"/>
                <a:gd name="T8" fmla="*/ 34 w 198"/>
                <a:gd name="T9" fmla="*/ 69 h 149"/>
                <a:gd name="T10" fmla="*/ 100 w 198"/>
                <a:gd name="T11" fmla="*/ 20 h 149"/>
                <a:gd name="T12" fmla="*/ 162 w 198"/>
                <a:gd name="T13" fmla="*/ 48 h 149"/>
                <a:gd name="T14" fmla="*/ 169 w 198"/>
                <a:gd name="T15" fmla="*/ 66 h 149"/>
                <a:gd name="T16" fmla="*/ 149 w 198"/>
                <a:gd name="T17" fmla="*/ 123 h 149"/>
                <a:gd name="T18" fmla="*/ 89 w 198"/>
                <a:gd name="T19" fmla="*/ 149 h 149"/>
                <a:gd name="T20" fmla="*/ 162 w 198"/>
                <a:gd name="T21" fmla="*/ 149 h 149"/>
                <a:gd name="T22" fmla="*/ 198 w 198"/>
                <a:gd name="T23" fmla="*/ 100 h 149"/>
                <a:gd name="T24" fmla="*/ 189 w 198"/>
                <a:gd name="T25" fmla="*/ 37 h 149"/>
                <a:gd name="T26" fmla="*/ 96 w 198"/>
                <a:gd name="T27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8" h="149">
                  <a:moveTo>
                    <a:pt x="96" y="0"/>
                  </a:moveTo>
                  <a:lnTo>
                    <a:pt x="43" y="25"/>
                  </a:lnTo>
                  <a:lnTo>
                    <a:pt x="0" y="71"/>
                  </a:lnTo>
                  <a:lnTo>
                    <a:pt x="40" y="109"/>
                  </a:lnTo>
                  <a:lnTo>
                    <a:pt x="34" y="69"/>
                  </a:lnTo>
                  <a:lnTo>
                    <a:pt x="100" y="20"/>
                  </a:lnTo>
                  <a:lnTo>
                    <a:pt x="162" y="48"/>
                  </a:lnTo>
                  <a:lnTo>
                    <a:pt x="169" y="66"/>
                  </a:lnTo>
                  <a:lnTo>
                    <a:pt x="149" y="123"/>
                  </a:lnTo>
                  <a:lnTo>
                    <a:pt x="89" y="149"/>
                  </a:lnTo>
                  <a:lnTo>
                    <a:pt x="162" y="149"/>
                  </a:lnTo>
                  <a:lnTo>
                    <a:pt x="198" y="100"/>
                  </a:lnTo>
                  <a:lnTo>
                    <a:pt x="189" y="37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" name="Freeform 75">
              <a:extLst>
                <a:ext uri="{FF2B5EF4-FFF2-40B4-BE49-F238E27FC236}">
                  <a16:creationId xmlns:a16="http://schemas.microsoft.com/office/drawing/2014/main" id="{9CC5E75B-614D-C898-6F65-4ECA2D2473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7013" y="4384675"/>
              <a:ext cx="47625" cy="47625"/>
            </a:xfrm>
            <a:custGeom>
              <a:avLst/>
              <a:gdLst>
                <a:gd name="T0" fmla="*/ 60 w 60"/>
                <a:gd name="T1" fmla="*/ 32 h 58"/>
                <a:gd name="T2" fmla="*/ 44 w 60"/>
                <a:gd name="T3" fmla="*/ 58 h 58"/>
                <a:gd name="T4" fmla="*/ 7 w 60"/>
                <a:gd name="T5" fmla="*/ 49 h 58"/>
                <a:gd name="T6" fmla="*/ 0 w 60"/>
                <a:gd name="T7" fmla="*/ 21 h 58"/>
                <a:gd name="T8" fmla="*/ 30 w 60"/>
                <a:gd name="T9" fmla="*/ 0 h 58"/>
                <a:gd name="T10" fmla="*/ 60 w 60"/>
                <a:gd name="T11" fmla="*/ 3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58">
                  <a:moveTo>
                    <a:pt x="60" y="32"/>
                  </a:moveTo>
                  <a:lnTo>
                    <a:pt x="44" y="58"/>
                  </a:lnTo>
                  <a:lnTo>
                    <a:pt x="7" y="49"/>
                  </a:lnTo>
                  <a:lnTo>
                    <a:pt x="0" y="21"/>
                  </a:lnTo>
                  <a:lnTo>
                    <a:pt x="30" y="0"/>
                  </a:lnTo>
                  <a:lnTo>
                    <a:pt x="6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" name="Freeform 76">
              <a:extLst>
                <a:ext uri="{FF2B5EF4-FFF2-40B4-BE49-F238E27FC236}">
                  <a16:creationId xmlns:a16="http://schemas.microsoft.com/office/drawing/2014/main" id="{10BB2154-3CCA-3449-515B-1D040AA0BC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29213" y="6159500"/>
              <a:ext cx="665163" cy="385763"/>
            </a:xfrm>
            <a:custGeom>
              <a:avLst/>
              <a:gdLst>
                <a:gd name="T0" fmla="*/ 0 w 837"/>
                <a:gd name="T1" fmla="*/ 436 h 485"/>
                <a:gd name="T2" fmla="*/ 112 w 837"/>
                <a:gd name="T3" fmla="*/ 422 h 485"/>
                <a:gd name="T4" fmla="*/ 104 w 837"/>
                <a:gd name="T5" fmla="*/ 436 h 485"/>
                <a:gd name="T6" fmla="*/ 159 w 837"/>
                <a:gd name="T7" fmla="*/ 399 h 485"/>
                <a:gd name="T8" fmla="*/ 188 w 837"/>
                <a:gd name="T9" fmla="*/ 310 h 485"/>
                <a:gd name="T10" fmla="*/ 109 w 837"/>
                <a:gd name="T11" fmla="*/ 365 h 485"/>
                <a:gd name="T12" fmla="*/ 7 w 837"/>
                <a:gd name="T13" fmla="*/ 405 h 485"/>
                <a:gd name="T14" fmla="*/ 0 w 837"/>
                <a:gd name="T15" fmla="*/ 436 h 485"/>
                <a:gd name="T16" fmla="*/ 357 w 837"/>
                <a:gd name="T17" fmla="*/ 433 h 485"/>
                <a:gd name="T18" fmla="*/ 403 w 837"/>
                <a:gd name="T19" fmla="*/ 408 h 485"/>
                <a:gd name="T20" fmla="*/ 458 w 837"/>
                <a:gd name="T21" fmla="*/ 485 h 485"/>
                <a:gd name="T22" fmla="*/ 465 w 837"/>
                <a:gd name="T23" fmla="*/ 474 h 485"/>
                <a:gd name="T24" fmla="*/ 466 w 837"/>
                <a:gd name="T25" fmla="*/ 422 h 485"/>
                <a:gd name="T26" fmla="*/ 478 w 837"/>
                <a:gd name="T27" fmla="*/ 392 h 485"/>
                <a:gd name="T28" fmla="*/ 446 w 837"/>
                <a:gd name="T29" fmla="*/ 412 h 485"/>
                <a:gd name="T30" fmla="*/ 449 w 837"/>
                <a:gd name="T31" fmla="*/ 293 h 485"/>
                <a:gd name="T32" fmla="*/ 449 w 837"/>
                <a:gd name="T33" fmla="*/ 293 h 485"/>
                <a:gd name="T34" fmla="*/ 386 w 837"/>
                <a:gd name="T35" fmla="*/ 372 h 485"/>
                <a:gd name="T36" fmla="*/ 386 w 837"/>
                <a:gd name="T37" fmla="*/ 372 h 485"/>
                <a:gd name="T38" fmla="*/ 380 w 837"/>
                <a:gd name="T39" fmla="*/ 382 h 485"/>
                <a:gd name="T40" fmla="*/ 371 w 837"/>
                <a:gd name="T41" fmla="*/ 399 h 485"/>
                <a:gd name="T42" fmla="*/ 357 w 837"/>
                <a:gd name="T43" fmla="*/ 433 h 485"/>
                <a:gd name="T44" fmla="*/ 357 w 837"/>
                <a:gd name="T45" fmla="*/ 433 h 485"/>
                <a:gd name="T46" fmla="*/ 570 w 837"/>
                <a:gd name="T47" fmla="*/ 252 h 485"/>
                <a:gd name="T48" fmla="*/ 570 w 837"/>
                <a:gd name="T49" fmla="*/ 224 h 485"/>
                <a:gd name="T50" fmla="*/ 837 w 837"/>
                <a:gd name="T51" fmla="*/ 60 h 485"/>
                <a:gd name="T52" fmla="*/ 831 w 837"/>
                <a:gd name="T53" fmla="*/ 0 h 485"/>
                <a:gd name="T54" fmla="*/ 831 w 837"/>
                <a:gd name="T55" fmla="*/ 0 h 485"/>
                <a:gd name="T56" fmla="*/ 785 w 837"/>
                <a:gd name="T57" fmla="*/ 38 h 485"/>
                <a:gd name="T58" fmla="*/ 750 w 837"/>
                <a:gd name="T59" fmla="*/ 67 h 485"/>
                <a:gd name="T60" fmla="*/ 734 w 837"/>
                <a:gd name="T61" fmla="*/ 78 h 485"/>
                <a:gd name="T62" fmla="*/ 722 w 837"/>
                <a:gd name="T63" fmla="*/ 86 h 485"/>
                <a:gd name="T64" fmla="*/ 722 w 837"/>
                <a:gd name="T65" fmla="*/ 86 h 485"/>
                <a:gd name="T66" fmla="*/ 612 w 837"/>
                <a:gd name="T67" fmla="*/ 146 h 485"/>
                <a:gd name="T68" fmla="*/ 521 w 837"/>
                <a:gd name="T69" fmla="*/ 193 h 485"/>
                <a:gd name="T70" fmla="*/ 498 w 837"/>
                <a:gd name="T71" fmla="*/ 247 h 485"/>
                <a:gd name="T72" fmla="*/ 498 w 837"/>
                <a:gd name="T73" fmla="*/ 247 h 485"/>
                <a:gd name="T74" fmla="*/ 570 w 837"/>
                <a:gd name="T75" fmla="*/ 252 h 485"/>
                <a:gd name="T76" fmla="*/ 570 w 837"/>
                <a:gd name="T77" fmla="*/ 252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37" h="485">
                  <a:moveTo>
                    <a:pt x="0" y="436"/>
                  </a:moveTo>
                  <a:lnTo>
                    <a:pt x="112" y="422"/>
                  </a:lnTo>
                  <a:lnTo>
                    <a:pt x="104" y="436"/>
                  </a:lnTo>
                  <a:lnTo>
                    <a:pt x="159" y="399"/>
                  </a:lnTo>
                  <a:lnTo>
                    <a:pt x="188" y="310"/>
                  </a:lnTo>
                  <a:lnTo>
                    <a:pt x="109" y="365"/>
                  </a:lnTo>
                  <a:lnTo>
                    <a:pt x="7" y="405"/>
                  </a:lnTo>
                  <a:lnTo>
                    <a:pt x="0" y="436"/>
                  </a:lnTo>
                  <a:close/>
                  <a:moveTo>
                    <a:pt x="357" y="433"/>
                  </a:moveTo>
                  <a:lnTo>
                    <a:pt x="403" y="408"/>
                  </a:lnTo>
                  <a:lnTo>
                    <a:pt x="458" y="485"/>
                  </a:lnTo>
                  <a:lnTo>
                    <a:pt x="465" y="474"/>
                  </a:lnTo>
                  <a:lnTo>
                    <a:pt x="466" y="422"/>
                  </a:lnTo>
                  <a:lnTo>
                    <a:pt x="478" y="392"/>
                  </a:lnTo>
                  <a:lnTo>
                    <a:pt x="446" y="412"/>
                  </a:lnTo>
                  <a:lnTo>
                    <a:pt x="449" y="293"/>
                  </a:lnTo>
                  <a:lnTo>
                    <a:pt x="449" y="293"/>
                  </a:lnTo>
                  <a:lnTo>
                    <a:pt x="386" y="372"/>
                  </a:lnTo>
                  <a:lnTo>
                    <a:pt x="386" y="372"/>
                  </a:lnTo>
                  <a:lnTo>
                    <a:pt x="380" y="382"/>
                  </a:lnTo>
                  <a:lnTo>
                    <a:pt x="371" y="399"/>
                  </a:lnTo>
                  <a:lnTo>
                    <a:pt x="357" y="433"/>
                  </a:lnTo>
                  <a:lnTo>
                    <a:pt x="357" y="433"/>
                  </a:lnTo>
                  <a:close/>
                  <a:moveTo>
                    <a:pt x="570" y="252"/>
                  </a:moveTo>
                  <a:lnTo>
                    <a:pt x="570" y="224"/>
                  </a:lnTo>
                  <a:lnTo>
                    <a:pt x="837" y="60"/>
                  </a:lnTo>
                  <a:lnTo>
                    <a:pt x="831" y="0"/>
                  </a:lnTo>
                  <a:lnTo>
                    <a:pt x="831" y="0"/>
                  </a:lnTo>
                  <a:lnTo>
                    <a:pt x="785" y="38"/>
                  </a:lnTo>
                  <a:lnTo>
                    <a:pt x="750" y="67"/>
                  </a:lnTo>
                  <a:lnTo>
                    <a:pt x="734" y="78"/>
                  </a:lnTo>
                  <a:lnTo>
                    <a:pt x="722" y="86"/>
                  </a:lnTo>
                  <a:lnTo>
                    <a:pt x="722" y="86"/>
                  </a:lnTo>
                  <a:lnTo>
                    <a:pt x="612" y="146"/>
                  </a:lnTo>
                  <a:lnTo>
                    <a:pt x="521" y="193"/>
                  </a:lnTo>
                  <a:lnTo>
                    <a:pt x="498" y="247"/>
                  </a:lnTo>
                  <a:lnTo>
                    <a:pt x="498" y="247"/>
                  </a:lnTo>
                  <a:lnTo>
                    <a:pt x="570" y="252"/>
                  </a:lnTo>
                  <a:lnTo>
                    <a:pt x="570" y="25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25BB7317-20D5-9A99-D8A5-E9E1A6A75BC8}"/>
              </a:ext>
            </a:extLst>
          </p:cNvPr>
          <p:cNvGrpSpPr/>
          <p:nvPr/>
        </p:nvGrpSpPr>
        <p:grpSpPr>
          <a:xfrm>
            <a:off x="6585616" y="1135064"/>
            <a:ext cx="2624138" cy="2000250"/>
            <a:chOff x="4587875" y="1909763"/>
            <a:chExt cx="2624138" cy="2000250"/>
          </a:xfrm>
        </p:grpSpPr>
        <p:sp>
          <p:nvSpPr>
            <p:cNvPr id="111" name="Freeform 77">
              <a:extLst>
                <a:ext uri="{FF2B5EF4-FFF2-40B4-BE49-F238E27FC236}">
                  <a16:creationId xmlns:a16="http://schemas.microsoft.com/office/drawing/2014/main" id="{1CA4F91C-894B-00F8-30F3-BBC1C1EECB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7875" y="1909763"/>
              <a:ext cx="2624138" cy="2000250"/>
            </a:xfrm>
            <a:custGeom>
              <a:avLst/>
              <a:gdLst>
                <a:gd name="T0" fmla="*/ 3162 w 3307"/>
                <a:gd name="T1" fmla="*/ 184 h 2519"/>
                <a:gd name="T2" fmla="*/ 3063 w 3307"/>
                <a:gd name="T3" fmla="*/ 23 h 2519"/>
                <a:gd name="T4" fmla="*/ 2945 w 3307"/>
                <a:gd name="T5" fmla="*/ 17 h 2519"/>
                <a:gd name="T6" fmla="*/ 2869 w 3307"/>
                <a:gd name="T7" fmla="*/ 276 h 2519"/>
                <a:gd name="T8" fmla="*/ 2658 w 3307"/>
                <a:gd name="T9" fmla="*/ 501 h 2519"/>
                <a:gd name="T10" fmla="*/ 2642 w 3307"/>
                <a:gd name="T11" fmla="*/ 730 h 2519"/>
                <a:gd name="T12" fmla="*/ 2502 w 3307"/>
                <a:gd name="T13" fmla="*/ 828 h 2519"/>
                <a:gd name="T14" fmla="*/ 2344 w 3307"/>
                <a:gd name="T15" fmla="*/ 670 h 2519"/>
                <a:gd name="T16" fmla="*/ 1959 w 3307"/>
                <a:gd name="T17" fmla="*/ 346 h 2519"/>
                <a:gd name="T18" fmla="*/ 1738 w 3307"/>
                <a:gd name="T19" fmla="*/ 316 h 2519"/>
                <a:gd name="T20" fmla="*/ 1273 w 3307"/>
                <a:gd name="T21" fmla="*/ 299 h 2519"/>
                <a:gd name="T22" fmla="*/ 893 w 3307"/>
                <a:gd name="T23" fmla="*/ 428 h 2519"/>
                <a:gd name="T24" fmla="*/ 674 w 3307"/>
                <a:gd name="T25" fmla="*/ 554 h 2519"/>
                <a:gd name="T26" fmla="*/ 336 w 3307"/>
                <a:gd name="T27" fmla="*/ 796 h 2519"/>
                <a:gd name="T28" fmla="*/ 175 w 3307"/>
                <a:gd name="T29" fmla="*/ 1095 h 2519"/>
                <a:gd name="T30" fmla="*/ 244 w 3307"/>
                <a:gd name="T31" fmla="*/ 1207 h 2519"/>
                <a:gd name="T32" fmla="*/ 390 w 3307"/>
                <a:gd name="T33" fmla="*/ 1273 h 2519"/>
                <a:gd name="T34" fmla="*/ 683 w 3307"/>
                <a:gd name="T35" fmla="*/ 1304 h 2519"/>
                <a:gd name="T36" fmla="*/ 712 w 3307"/>
                <a:gd name="T37" fmla="*/ 1367 h 2519"/>
                <a:gd name="T38" fmla="*/ 1032 w 3307"/>
                <a:gd name="T39" fmla="*/ 1408 h 2519"/>
                <a:gd name="T40" fmla="*/ 999 w 3307"/>
                <a:gd name="T41" fmla="*/ 1488 h 2519"/>
                <a:gd name="T42" fmla="*/ 419 w 3307"/>
                <a:gd name="T43" fmla="*/ 2054 h 2519"/>
                <a:gd name="T44" fmla="*/ 112 w 3307"/>
                <a:gd name="T45" fmla="*/ 2126 h 2519"/>
                <a:gd name="T46" fmla="*/ 55 w 3307"/>
                <a:gd name="T47" fmla="*/ 2175 h 2519"/>
                <a:gd name="T48" fmla="*/ 247 w 3307"/>
                <a:gd name="T49" fmla="*/ 2178 h 2519"/>
                <a:gd name="T50" fmla="*/ 55 w 3307"/>
                <a:gd name="T51" fmla="*/ 2442 h 2519"/>
                <a:gd name="T52" fmla="*/ 281 w 3307"/>
                <a:gd name="T53" fmla="*/ 2287 h 2519"/>
                <a:gd name="T54" fmla="*/ 920 w 3307"/>
                <a:gd name="T55" fmla="*/ 1772 h 2519"/>
                <a:gd name="T56" fmla="*/ 1428 w 3307"/>
                <a:gd name="T57" fmla="*/ 1657 h 2519"/>
                <a:gd name="T58" fmla="*/ 1741 w 3307"/>
                <a:gd name="T59" fmla="*/ 1706 h 2519"/>
                <a:gd name="T60" fmla="*/ 1870 w 3307"/>
                <a:gd name="T61" fmla="*/ 2049 h 2519"/>
                <a:gd name="T62" fmla="*/ 2447 w 3307"/>
                <a:gd name="T63" fmla="*/ 2261 h 2519"/>
                <a:gd name="T64" fmla="*/ 2645 w 3307"/>
                <a:gd name="T65" fmla="*/ 2419 h 2519"/>
                <a:gd name="T66" fmla="*/ 2723 w 3307"/>
                <a:gd name="T67" fmla="*/ 2459 h 2519"/>
                <a:gd name="T68" fmla="*/ 2852 w 3307"/>
                <a:gd name="T69" fmla="*/ 2405 h 2519"/>
                <a:gd name="T70" fmla="*/ 2987 w 3307"/>
                <a:gd name="T71" fmla="*/ 2341 h 2519"/>
                <a:gd name="T72" fmla="*/ 2612 w 3307"/>
                <a:gd name="T73" fmla="*/ 2172 h 2519"/>
                <a:gd name="T74" fmla="*/ 2051 w 3307"/>
                <a:gd name="T75" fmla="*/ 1905 h 2519"/>
                <a:gd name="T76" fmla="*/ 2149 w 3307"/>
                <a:gd name="T77" fmla="*/ 1580 h 2519"/>
                <a:gd name="T78" fmla="*/ 2275 w 3307"/>
                <a:gd name="T79" fmla="*/ 1591 h 2519"/>
                <a:gd name="T80" fmla="*/ 2602 w 3307"/>
                <a:gd name="T81" fmla="*/ 1416 h 2519"/>
                <a:gd name="T82" fmla="*/ 2724 w 3307"/>
                <a:gd name="T83" fmla="*/ 1390 h 2519"/>
                <a:gd name="T84" fmla="*/ 2879 w 3307"/>
                <a:gd name="T85" fmla="*/ 693 h 2519"/>
                <a:gd name="T86" fmla="*/ 3307 w 3307"/>
                <a:gd name="T87" fmla="*/ 687 h 2519"/>
                <a:gd name="T88" fmla="*/ 3189 w 3307"/>
                <a:gd name="T89" fmla="*/ 482 h 2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307" h="2519">
                  <a:moveTo>
                    <a:pt x="3189" y="482"/>
                  </a:moveTo>
                  <a:lnTo>
                    <a:pt x="3162" y="184"/>
                  </a:lnTo>
                  <a:lnTo>
                    <a:pt x="3162" y="184"/>
                  </a:lnTo>
                  <a:lnTo>
                    <a:pt x="3080" y="29"/>
                  </a:lnTo>
                  <a:lnTo>
                    <a:pt x="3080" y="29"/>
                  </a:lnTo>
                  <a:lnTo>
                    <a:pt x="3063" y="23"/>
                  </a:lnTo>
                  <a:lnTo>
                    <a:pt x="3028" y="14"/>
                  </a:lnTo>
                  <a:lnTo>
                    <a:pt x="2978" y="0"/>
                  </a:lnTo>
                  <a:lnTo>
                    <a:pt x="2945" y="17"/>
                  </a:lnTo>
                  <a:lnTo>
                    <a:pt x="2932" y="121"/>
                  </a:lnTo>
                  <a:lnTo>
                    <a:pt x="2898" y="221"/>
                  </a:lnTo>
                  <a:lnTo>
                    <a:pt x="2869" y="276"/>
                  </a:lnTo>
                  <a:lnTo>
                    <a:pt x="2743" y="362"/>
                  </a:lnTo>
                  <a:lnTo>
                    <a:pt x="2658" y="501"/>
                  </a:lnTo>
                  <a:lnTo>
                    <a:pt x="2658" y="501"/>
                  </a:lnTo>
                  <a:lnTo>
                    <a:pt x="2639" y="617"/>
                  </a:lnTo>
                  <a:lnTo>
                    <a:pt x="2639" y="617"/>
                  </a:lnTo>
                  <a:lnTo>
                    <a:pt x="2642" y="730"/>
                  </a:lnTo>
                  <a:lnTo>
                    <a:pt x="2585" y="835"/>
                  </a:lnTo>
                  <a:lnTo>
                    <a:pt x="2573" y="835"/>
                  </a:lnTo>
                  <a:lnTo>
                    <a:pt x="2502" y="828"/>
                  </a:lnTo>
                  <a:lnTo>
                    <a:pt x="2502" y="842"/>
                  </a:lnTo>
                  <a:lnTo>
                    <a:pt x="2347" y="647"/>
                  </a:lnTo>
                  <a:lnTo>
                    <a:pt x="2344" y="670"/>
                  </a:lnTo>
                  <a:lnTo>
                    <a:pt x="2200" y="524"/>
                  </a:lnTo>
                  <a:lnTo>
                    <a:pt x="2197" y="538"/>
                  </a:lnTo>
                  <a:lnTo>
                    <a:pt x="1959" y="346"/>
                  </a:lnTo>
                  <a:lnTo>
                    <a:pt x="1959" y="373"/>
                  </a:lnTo>
                  <a:lnTo>
                    <a:pt x="1735" y="287"/>
                  </a:lnTo>
                  <a:lnTo>
                    <a:pt x="1738" y="316"/>
                  </a:lnTo>
                  <a:lnTo>
                    <a:pt x="1477" y="276"/>
                  </a:lnTo>
                  <a:lnTo>
                    <a:pt x="1494" y="303"/>
                  </a:lnTo>
                  <a:lnTo>
                    <a:pt x="1273" y="299"/>
                  </a:lnTo>
                  <a:lnTo>
                    <a:pt x="1283" y="313"/>
                  </a:lnTo>
                  <a:lnTo>
                    <a:pt x="1062" y="385"/>
                  </a:lnTo>
                  <a:lnTo>
                    <a:pt x="893" y="428"/>
                  </a:lnTo>
                  <a:lnTo>
                    <a:pt x="910" y="445"/>
                  </a:lnTo>
                  <a:lnTo>
                    <a:pt x="660" y="548"/>
                  </a:lnTo>
                  <a:lnTo>
                    <a:pt x="674" y="554"/>
                  </a:lnTo>
                  <a:lnTo>
                    <a:pt x="542" y="693"/>
                  </a:lnTo>
                  <a:lnTo>
                    <a:pt x="307" y="791"/>
                  </a:lnTo>
                  <a:lnTo>
                    <a:pt x="336" y="796"/>
                  </a:lnTo>
                  <a:lnTo>
                    <a:pt x="241" y="891"/>
                  </a:lnTo>
                  <a:lnTo>
                    <a:pt x="298" y="902"/>
                  </a:lnTo>
                  <a:lnTo>
                    <a:pt x="175" y="1095"/>
                  </a:lnTo>
                  <a:lnTo>
                    <a:pt x="227" y="1100"/>
                  </a:lnTo>
                  <a:lnTo>
                    <a:pt x="138" y="1261"/>
                  </a:lnTo>
                  <a:lnTo>
                    <a:pt x="244" y="1207"/>
                  </a:lnTo>
                  <a:lnTo>
                    <a:pt x="198" y="1296"/>
                  </a:lnTo>
                  <a:lnTo>
                    <a:pt x="410" y="1224"/>
                  </a:lnTo>
                  <a:lnTo>
                    <a:pt x="390" y="1273"/>
                  </a:lnTo>
                  <a:lnTo>
                    <a:pt x="519" y="1241"/>
                  </a:lnTo>
                  <a:lnTo>
                    <a:pt x="479" y="1316"/>
                  </a:lnTo>
                  <a:lnTo>
                    <a:pt x="683" y="1304"/>
                  </a:lnTo>
                  <a:lnTo>
                    <a:pt x="663" y="1336"/>
                  </a:lnTo>
                  <a:lnTo>
                    <a:pt x="746" y="1327"/>
                  </a:lnTo>
                  <a:lnTo>
                    <a:pt x="712" y="1367"/>
                  </a:lnTo>
                  <a:lnTo>
                    <a:pt x="890" y="1370"/>
                  </a:lnTo>
                  <a:lnTo>
                    <a:pt x="858" y="1402"/>
                  </a:lnTo>
                  <a:lnTo>
                    <a:pt x="1032" y="1408"/>
                  </a:lnTo>
                  <a:lnTo>
                    <a:pt x="993" y="1455"/>
                  </a:lnTo>
                  <a:lnTo>
                    <a:pt x="1025" y="1462"/>
                  </a:lnTo>
                  <a:lnTo>
                    <a:pt x="999" y="1488"/>
                  </a:lnTo>
                  <a:lnTo>
                    <a:pt x="1055" y="1505"/>
                  </a:lnTo>
                  <a:lnTo>
                    <a:pt x="761" y="1650"/>
                  </a:lnTo>
                  <a:lnTo>
                    <a:pt x="419" y="2054"/>
                  </a:lnTo>
                  <a:lnTo>
                    <a:pt x="319" y="2077"/>
                  </a:lnTo>
                  <a:lnTo>
                    <a:pt x="181" y="2083"/>
                  </a:lnTo>
                  <a:lnTo>
                    <a:pt x="112" y="2126"/>
                  </a:lnTo>
                  <a:lnTo>
                    <a:pt x="49" y="2140"/>
                  </a:lnTo>
                  <a:lnTo>
                    <a:pt x="0" y="2129"/>
                  </a:lnTo>
                  <a:lnTo>
                    <a:pt x="55" y="2175"/>
                  </a:lnTo>
                  <a:lnTo>
                    <a:pt x="98" y="2175"/>
                  </a:lnTo>
                  <a:lnTo>
                    <a:pt x="135" y="2189"/>
                  </a:lnTo>
                  <a:lnTo>
                    <a:pt x="247" y="2178"/>
                  </a:lnTo>
                  <a:lnTo>
                    <a:pt x="172" y="2264"/>
                  </a:lnTo>
                  <a:lnTo>
                    <a:pt x="115" y="2384"/>
                  </a:lnTo>
                  <a:lnTo>
                    <a:pt x="55" y="2442"/>
                  </a:lnTo>
                  <a:lnTo>
                    <a:pt x="172" y="2416"/>
                  </a:lnTo>
                  <a:lnTo>
                    <a:pt x="215" y="2405"/>
                  </a:lnTo>
                  <a:lnTo>
                    <a:pt x="281" y="2287"/>
                  </a:lnTo>
                  <a:lnTo>
                    <a:pt x="471" y="2221"/>
                  </a:lnTo>
                  <a:lnTo>
                    <a:pt x="689" y="1957"/>
                  </a:lnTo>
                  <a:lnTo>
                    <a:pt x="920" y="1772"/>
                  </a:lnTo>
                  <a:lnTo>
                    <a:pt x="1322" y="1654"/>
                  </a:lnTo>
                  <a:lnTo>
                    <a:pt x="1319" y="1676"/>
                  </a:lnTo>
                  <a:lnTo>
                    <a:pt x="1428" y="1657"/>
                  </a:lnTo>
                  <a:lnTo>
                    <a:pt x="1428" y="1683"/>
                  </a:lnTo>
                  <a:lnTo>
                    <a:pt x="1678" y="1607"/>
                  </a:lnTo>
                  <a:lnTo>
                    <a:pt x="1741" y="1706"/>
                  </a:lnTo>
                  <a:lnTo>
                    <a:pt x="1801" y="1772"/>
                  </a:lnTo>
                  <a:lnTo>
                    <a:pt x="1836" y="1776"/>
                  </a:lnTo>
                  <a:lnTo>
                    <a:pt x="1870" y="2049"/>
                  </a:lnTo>
                  <a:lnTo>
                    <a:pt x="1953" y="2112"/>
                  </a:lnTo>
                  <a:lnTo>
                    <a:pt x="2117" y="2112"/>
                  </a:lnTo>
                  <a:lnTo>
                    <a:pt x="2447" y="2261"/>
                  </a:lnTo>
                  <a:lnTo>
                    <a:pt x="2516" y="2341"/>
                  </a:lnTo>
                  <a:lnTo>
                    <a:pt x="2593" y="2405"/>
                  </a:lnTo>
                  <a:lnTo>
                    <a:pt x="2645" y="2419"/>
                  </a:lnTo>
                  <a:lnTo>
                    <a:pt x="2668" y="2471"/>
                  </a:lnTo>
                  <a:lnTo>
                    <a:pt x="2651" y="2519"/>
                  </a:lnTo>
                  <a:lnTo>
                    <a:pt x="2723" y="2459"/>
                  </a:lnTo>
                  <a:lnTo>
                    <a:pt x="2723" y="2376"/>
                  </a:lnTo>
                  <a:lnTo>
                    <a:pt x="2717" y="2353"/>
                  </a:lnTo>
                  <a:lnTo>
                    <a:pt x="2852" y="2405"/>
                  </a:lnTo>
                  <a:lnTo>
                    <a:pt x="2955" y="2410"/>
                  </a:lnTo>
                  <a:lnTo>
                    <a:pt x="3014" y="2459"/>
                  </a:lnTo>
                  <a:lnTo>
                    <a:pt x="2987" y="2341"/>
                  </a:lnTo>
                  <a:lnTo>
                    <a:pt x="2878" y="2310"/>
                  </a:lnTo>
                  <a:lnTo>
                    <a:pt x="2852" y="2287"/>
                  </a:lnTo>
                  <a:lnTo>
                    <a:pt x="2612" y="2172"/>
                  </a:lnTo>
                  <a:lnTo>
                    <a:pt x="2527" y="2123"/>
                  </a:lnTo>
                  <a:lnTo>
                    <a:pt x="2114" y="1977"/>
                  </a:lnTo>
                  <a:lnTo>
                    <a:pt x="2051" y="1905"/>
                  </a:lnTo>
                  <a:lnTo>
                    <a:pt x="2057" y="1789"/>
                  </a:lnTo>
                  <a:lnTo>
                    <a:pt x="2088" y="1772"/>
                  </a:lnTo>
                  <a:lnTo>
                    <a:pt x="2149" y="1580"/>
                  </a:lnTo>
                  <a:lnTo>
                    <a:pt x="2157" y="1603"/>
                  </a:lnTo>
                  <a:lnTo>
                    <a:pt x="2275" y="1565"/>
                  </a:lnTo>
                  <a:lnTo>
                    <a:pt x="2275" y="1591"/>
                  </a:lnTo>
                  <a:lnTo>
                    <a:pt x="2467" y="1465"/>
                  </a:lnTo>
                  <a:lnTo>
                    <a:pt x="2444" y="1517"/>
                  </a:lnTo>
                  <a:lnTo>
                    <a:pt x="2602" y="1416"/>
                  </a:lnTo>
                  <a:lnTo>
                    <a:pt x="2608" y="1455"/>
                  </a:lnTo>
                  <a:lnTo>
                    <a:pt x="2723" y="1365"/>
                  </a:lnTo>
                  <a:lnTo>
                    <a:pt x="2724" y="1390"/>
                  </a:lnTo>
                  <a:lnTo>
                    <a:pt x="2846" y="1198"/>
                  </a:lnTo>
                  <a:lnTo>
                    <a:pt x="2898" y="865"/>
                  </a:lnTo>
                  <a:lnTo>
                    <a:pt x="2879" y="693"/>
                  </a:lnTo>
                  <a:lnTo>
                    <a:pt x="3024" y="620"/>
                  </a:lnTo>
                  <a:lnTo>
                    <a:pt x="3172" y="637"/>
                  </a:lnTo>
                  <a:lnTo>
                    <a:pt x="3307" y="687"/>
                  </a:lnTo>
                  <a:lnTo>
                    <a:pt x="3261" y="544"/>
                  </a:lnTo>
                  <a:lnTo>
                    <a:pt x="3209" y="508"/>
                  </a:lnTo>
                  <a:lnTo>
                    <a:pt x="3189" y="482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" name="Freeform 78">
              <a:extLst>
                <a:ext uri="{FF2B5EF4-FFF2-40B4-BE49-F238E27FC236}">
                  <a16:creationId xmlns:a16="http://schemas.microsoft.com/office/drawing/2014/main" id="{E00C06D1-1278-B645-FE93-B14ABDCB2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7875" y="2854325"/>
              <a:ext cx="2392363" cy="1055688"/>
            </a:xfrm>
            <a:custGeom>
              <a:avLst/>
              <a:gdLst>
                <a:gd name="T0" fmla="*/ 178 w 3014"/>
                <a:gd name="T1" fmla="*/ 0 h 1330"/>
                <a:gd name="T2" fmla="*/ 244 w 3014"/>
                <a:gd name="T3" fmla="*/ 18 h 1330"/>
                <a:gd name="T4" fmla="*/ 410 w 3014"/>
                <a:gd name="T5" fmla="*/ 35 h 1330"/>
                <a:gd name="T6" fmla="*/ 519 w 3014"/>
                <a:gd name="T7" fmla="*/ 52 h 1330"/>
                <a:gd name="T8" fmla="*/ 683 w 3014"/>
                <a:gd name="T9" fmla="*/ 115 h 1330"/>
                <a:gd name="T10" fmla="*/ 746 w 3014"/>
                <a:gd name="T11" fmla="*/ 138 h 1330"/>
                <a:gd name="T12" fmla="*/ 890 w 3014"/>
                <a:gd name="T13" fmla="*/ 181 h 1330"/>
                <a:gd name="T14" fmla="*/ 1032 w 3014"/>
                <a:gd name="T15" fmla="*/ 219 h 1330"/>
                <a:gd name="T16" fmla="*/ 1025 w 3014"/>
                <a:gd name="T17" fmla="*/ 273 h 1330"/>
                <a:gd name="T18" fmla="*/ 1055 w 3014"/>
                <a:gd name="T19" fmla="*/ 316 h 1330"/>
                <a:gd name="T20" fmla="*/ 419 w 3014"/>
                <a:gd name="T21" fmla="*/ 865 h 1330"/>
                <a:gd name="T22" fmla="*/ 181 w 3014"/>
                <a:gd name="T23" fmla="*/ 894 h 1330"/>
                <a:gd name="T24" fmla="*/ 49 w 3014"/>
                <a:gd name="T25" fmla="*/ 951 h 1330"/>
                <a:gd name="T26" fmla="*/ 55 w 3014"/>
                <a:gd name="T27" fmla="*/ 986 h 1330"/>
                <a:gd name="T28" fmla="*/ 135 w 3014"/>
                <a:gd name="T29" fmla="*/ 1000 h 1330"/>
                <a:gd name="T30" fmla="*/ 172 w 3014"/>
                <a:gd name="T31" fmla="*/ 1075 h 1330"/>
                <a:gd name="T32" fmla="*/ 55 w 3014"/>
                <a:gd name="T33" fmla="*/ 1253 h 1330"/>
                <a:gd name="T34" fmla="*/ 215 w 3014"/>
                <a:gd name="T35" fmla="*/ 1216 h 1330"/>
                <a:gd name="T36" fmla="*/ 471 w 3014"/>
                <a:gd name="T37" fmla="*/ 1032 h 1330"/>
                <a:gd name="T38" fmla="*/ 920 w 3014"/>
                <a:gd name="T39" fmla="*/ 583 h 1330"/>
                <a:gd name="T40" fmla="*/ 1319 w 3014"/>
                <a:gd name="T41" fmla="*/ 487 h 1330"/>
                <a:gd name="T42" fmla="*/ 1428 w 3014"/>
                <a:gd name="T43" fmla="*/ 494 h 1330"/>
                <a:gd name="T44" fmla="*/ 1741 w 3014"/>
                <a:gd name="T45" fmla="*/ 517 h 1330"/>
                <a:gd name="T46" fmla="*/ 1836 w 3014"/>
                <a:gd name="T47" fmla="*/ 587 h 1330"/>
                <a:gd name="T48" fmla="*/ 1953 w 3014"/>
                <a:gd name="T49" fmla="*/ 923 h 1330"/>
                <a:gd name="T50" fmla="*/ 2447 w 3014"/>
                <a:gd name="T51" fmla="*/ 1072 h 1330"/>
                <a:gd name="T52" fmla="*/ 2593 w 3014"/>
                <a:gd name="T53" fmla="*/ 1216 h 1330"/>
                <a:gd name="T54" fmla="*/ 2668 w 3014"/>
                <a:gd name="T55" fmla="*/ 1282 h 1330"/>
                <a:gd name="T56" fmla="*/ 2723 w 3014"/>
                <a:gd name="T57" fmla="*/ 1270 h 1330"/>
                <a:gd name="T58" fmla="*/ 2717 w 3014"/>
                <a:gd name="T59" fmla="*/ 1164 h 1330"/>
                <a:gd name="T60" fmla="*/ 2955 w 3014"/>
                <a:gd name="T61" fmla="*/ 1221 h 1330"/>
                <a:gd name="T62" fmla="*/ 2987 w 3014"/>
                <a:gd name="T63" fmla="*/ 1152 h 1330"/>
                <a:gd name="T64" fmla="*/ 2852 w 3014"/>
                <a:gd name="T65" fmla="*/ 1098 h 1330"/>
                <a:gd name="T66" fmla="*/ 2527 w 3014"/>
                <a:gd name="T67" fmla="*/ 934 h 1330"/>
                <a:gd name="T68" fmla="*/ 2051 w 3014"/>
                <a:gd name="T69" fmla="*/ 716 h 1330"/>
                <a:gd name="T70" fmla="*/ 2088 w 3014"/>
                <a:gd name="T71" fmla="*/ 583 h 1330"/>
                <a:gd name="T72" fmla="*/ 2157 w 3014"/>
                <a:gd name="T73" fmla="*/ 414 h 1330"/>
                <a:gd name="T74" fmla="*/ 2275 w 3014"/>
                <a:gd name="T75" fmla="*/ 402 h 1330"/>
                <a:gd name="T76" fmla="*/ 2444 w 3014"/>
                <a:gd name="T77" fmla="*/ 328 h 1330"/>
                <a:gd name="T78" fmla="*/ 2608 w 3014"/>
                <a:gd name="T79" fmla="*/ 266 h 1330"/>
                <a:gd name="T80" fmla="*/ 2724 w 3014"/>
                <a:gd name="T81" fmla="*/ 201 h 1330"/>
                <a:gd name="T82" fmla="*/ 2847 w 3014"/>
                <a:gd name="T83" fmla="*/ 0 h 1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014" h="1330">
                  <a:moveTo>
                    <a:pt x="2847" y="0"/>
                  </a:moveTo>
                  <a:lnTo>
                    <a:pt x="178" y="0"/>
                  </a:lnTo>
                  <a:lnTo>
                    <a:pt x="138" y="72"/>
                  </a:lnTo>
                  <a:lnTo>
                    <a:pt x="244" y="18"/>
                  </a:lnTo>
                  <a:lnTo>
                    <a:pt x="198" y="107"/>
                  </a:lnTo>
                  <a:lnTo>
                    <a:pt x="410" y="35"/>
                  </a:lnTo>
                  <a:lnTo>
                    <a:pt x="390" y="84"/>
                  </a:lnTo>
                  <a:lnTo>
                    <a:pt x="519" y="52"/>
                  </a:lnTo>
                  <a:lnTo>
                    <a:pt x="479" y="127"/>
                  </a:lnTo>
                  <a:lnTo>
                    <a:pt x="683" y="115"/>
                  </a:lnTo>
                  <a:lnTo>
                    <a:pt x="663" y="147"/>
                  </a:lnTo>
                  <a:lnTo>
                    <a:pt x="746" y="138"/>
                  </a:lnTo>
                  <a:lnTo>
                    <a:pt x="712" y="178"/>
                  </a:lnTo>
                  <a:lnTo>
                    <a:pt x="890" y="181"/>
                  </a:lnTo>
                  <a:lnTo>
                    <a:pt x="858" y="213"/>
                  </a:lnTo>
                  <a:lnTo>
                    <a:pt x="1032" y="219"/>
                  </a:lnTo>
                  <a:lnTo>
                    <a:pt x="993" y="266"/>
                  </a:lnTo>
                  <a:lnTo>
                    <a:pt x="1025" y="273"/>
                  </a:lnTo>
                  <a:lnTo>
                    <a:pt x="999" y="299"/>
                  </a:lnTo>
                  <a:lnTo>
                    <a:pt x="1055" y="316"/>
                  </a:lnTo>
                  <a:lnTo>
                    <a:pt x="761" y="461"/>
                  </a:lnTo>
                  <a:lnTo>
                    <a:pt x="419" y="865"/>
                  </a:lnTo>
                  <a:lnTo>
                    <a:pt x="319" y="888"/>
                  </a:lnTo>
                  <a:lnTo>
                    <a:pt x="181" y="894"/>
                  </a:lnTo>
                  <a:lnTo>
                    <a:pt x="112" y="937"/>
                  </a:lnTo>
                  <a:lnTo>
                    <a:pt x="49" y="951"/>
                  </a:lnTo>
                  <a:lnTo>
                    <a:pt x="0" y="940"/>
                  </a:lnTo>
                  <a:lnTo>
                    <a:pt x="55" y="986"/>
                  </a:lnTo>
                  <a:lnTo>
                    <a:pt x="98" y="986"/>
                  </a:lnTo>
                  <a:lnTo>
                    <a:pt x="135" y="1000"/>
                  </a:lnTo>
                  <a:lnTo>
                    <a:pt x="247" y="989"/>
                  </a:lnTo>
                  <a:lnTo>
                    <a:pt x="172" y="1075"/>
                  </a:lnTo>
                  <a:lnTo>
                    <a:pt x="115" y="1195"/>
                  </a:lnTo>
                  <a:lnTo>
                    <a:pt x="55" y="1253"/>
                  </a:lnTo>
                  <a:lnTo>
                    <a:pt x="172" y="1227"/>
                  </a:lnTo>
                  <a:lnTo>
                    <a:pt x="215" y="1216"/>
                  </a:lnTo>
                  <a:lnTo>
                    <a:pt x="281" y="1098"/>
                  </a:lnTo>
                  <a:lnTo>
                    <a:pt x="471" y="1032"/>
                  </a:lnTo>
                  <a:lnTo>
                    <a:pt x="689" y="768"/>
                  </a:lnTo>
                  <a:lnTo>
                    <a:pt x="920" y="583"/>
                  </a:lnTo>
                  <a:lnTo>
                    <a:pt x="1322" y="465"/>
                  </a:lnTo>
                  <a:lnTo>
                    <a:pt x="1319" y="487"/>
                  </a:lnTo>
                  <a:lnTo>
                    <a:pt x="1428" y="468"/>
                  </a:lnTo>
                  <a:lnTo>
                    <a:pt x="1428" y="494"/>
                  </a:lnTo>
                  <a:lnTo>
                    <a:pt x="1678" y="418"/>
                  </a:lnTo>
                  <a:lnTo>
                    <a:pt x="1741" y="517"/>
                  </a:lnTo>
                  <a:lnTo>
                    <a:pt x="1801" y="583"/>
                  </a:lnTo>
                  <a:lnTo>
                    <a:pt x="1836" y="587"/>
                  </a:lnTo>
                  <a:lnTo>
                    <a:pt x="1870" y="860"/>
                  </a:lnTo>
                  <a:lnTo>
                    <a:pt x="1953" y="923"/>
                  </a:lnTo>
                  <a:lnTo>
                    <a:pt x="2117" y="923"/>
                  </a:lnTo>
                  <a:lnTo>
                    <a:pt x="2447" y="1072"/>
                  </a:lnTo>
                  <a:lnTo>
                    <a:pt x="2516" y="1152"/>
                  </a:lnTo>
                  <a:lnTo>
                    <a:pt x="2593" y="1216"/>
                  </a:lnTo>
                  <a:lnTo>
                    <a:pt x="2645" y="1230"/>
                  </a:lnTo>
                  <a:lnTo>
                    <a:pt x="2668" y="1282"/>
                  </a:lnTo>
                  <a:lnTo>
                    <a:pt x="2651" y="1330"/>
                  </a:lnTo>
                  <a:lnTo>
                    <a:pt x="2723" y="1270"/>
                  </a:lnTo>
                  <a:lnTo>
                    <a:pt x="2723" y="1187"/>
                  </a:lnTo>
                  <a:lnTo>
                    <a:pt x="2717" y="1164"/>
                  </a:lnTo>
                  <a:lnTo>
                    <a:pt x="2852" y="1216"/>
                  </a:lnTo>
                  <a:lnTo>
                    <a:pt x="2955" y="1221"/>
                  </a:lnTo>
                  <a:lnTo>
                    <a:pt x="3014" y="1270"/>
                  </a:lnTo>
                  <a:lnTo>
                    <a:pt x="2987" y="1152"/>
                  </a:lnTo>
                  <a:lnTo>
                    <a:pt x="2878" y="1121"/>
                  </a:lnTo>
                  <a:lnTo>
                    <a:pt x="2852" y="1098"/>
                  </a:lnTo>
                  <a:lnTo>
                    <a:pt x="2612" y="983"/>
                  </a:lnTo>
                  <a:lnTo>
                    <a:pt x="2527" y="934"/>
                  </a:lnTo>
                  <a:lnTo>
                    <a:pt x="2114" y="788"/>
                  </a:lnTo>
                  <a:lnTo>
                    <a:pt x="2051" y="716"/>
                  </a:lnTo>
                  <a:lnTo>
                    <a:pt x="2057" y="600"/>
                  </a:lnTo>
                  <a:lnTo>
                    <a:pt x="2088" y="583"/>
                  </a:lnTo>
                  <a:lnTo>
                    <a:pt x="2149" y="391"/>
                  </a:lnTo>
                  <a:lnTo>
                    <a:pt x="2157" y="414"/>
                  </a:lnTo>
                  <a:lnTo>
                    <a:pt x="2275" y="376"/>
                  </a:lnTo>
                  <a:lnTo>
                    <a:pt x="2275" y="402"/>
                  </a:lnTo>
                  <a:lnTo>
                    <a:pt x="2467" y="276"/>
                  </a:lnTo>
                  <a:lnTo>
                    <a:pt x="2444" y="328"/>
                  </a:lnTo>
                  <a:lnTo>
                    <a:pt x="2602" y="227"/>
                  </a:lnTo>
                  <a:lnTo>
                    <a:pt x="2608" y="266"/>
                  </a:lnTo>
                  <a:lnTo>
                    <a:pt x="2723" y="176"/>
                  </a:lnTo>
                  <a:lnTo>
                    <a:pt x="2724" y="201"/>
                  </a:lnTo>
                  <a:lnTo>
                    <a:pt x="2846" y="9"/>
                  </a:lnTo>
                  <a:lnTo>
                    <a:pt x="2847" y="0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" name="Freeform 79">
              <a:extLst>
                <a:ext uri="{FF2B5EF4-FFF2-40B4-BE49-F238E27FC236}">
                  <a16:creationId xmlns:a16="http://schemas.microsoft.com/office/drawing/2014/main" id="{777F6695-45CA-3B07-A646-356E732BA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2738" y="2066925"/>
              <a:ext cx="549275" cy="679450"/>
            </a:xfrm>
            <a:custGeom>
              <a:avLst/>
              <a:gdLst>
                <a:gd name="T0" fmla="*/ 0 w 691"/>
                <a:gd name="T1" fmla="*/ 580 h 855"/>
                <a:gd name="T2" fmla="*/ 0 w 691"/>
                <a:gd name="T3" fmla="*/ 580 h 855"/>
                <a:gd name="T4" fmla="*/ 69 w 691"/>
                <a:gd name="T5" fmla="*/ 688 h 855"/>
                <a:gd name="T6" fmla="*/ 23 w 691"/>
                <a:gd name="T7" fmla="*/ 855 h 855"/>
                <a:gd name="T8" fmla="*/ 115 w 691"/>
                <a:gd name="T9" fmla="*/ 794 h 855"/>
                <a:gd name="T10" fmla="*/ 127 w 691"/>
                <a:gd name="T11" fmla="*/ 832 h 855"/>
                <a:gd name="T12" fmla="*/ 240 w 691"/>
                <a:gd name="T13" fmla="*/ 792 h 855"/>
                <a:gd name="T14" fmla="*/ 260 w 691"/>
                <a:gd name="T15" fmla="*/ 800 h 855"/>
                <a:gd name="T16" fmla="*/ 282 w 691"/>
                <a:gd name="T17" fmla="*/ 668 h 855"/>
                <a:gd name="T18" fmla="*/ 263 w 691"/>
                <a:gd name="T19" fmla="*/ 496 h 855"/>
                <a:gd name="T20" fmla="*/ 408 w 691"/>
                <a:gd name="T21" fmla="*/ 423 h 855"/>
                <a:gd name="T22" fmla="*/ 556 w 691"/>
                <a:gd name="T23" fmla="*/ 440 h 855"/>
                <a:gd name="T24" fmla="*/ 691 w 691"/>
                <a:gd name="T25" fmla="*/ 490 h 855"/>
                <a:gd name="T26" fmla="*/ 645 w 691"/>
                <a:gd name="T27" fmla="*/ 347 h 855"/>
                <a:gd name="T28" fmla="*/ 593 w 691"/>
                <a:gd name="T29" fmla="*/ 311 h 855"/>
                <a:gd name="T30" fmla="*/ 573 w 691"/>
                <a:gd name="T31" fmla="*/ 285 h 855"/>
                <a:gd name="T32" fmla="*/ 550 w 691"/>
                <a:gd name="T33" fmla="*/ 36 h 855"/>
                <a:gd name="T34" fmla="*/ 550 w 691"/>
                <a:gd name="T35" fmla="*/ 36 h 855"/>
                <a:gd name="T36" fmla="*/ 289 w 691"/>
                <a:gd name="T37" fmla="*/ 0 h 855"/>
                <a:gd name="T38" fmla="*/ 282 w 691"/>
                <a:gd name="T39" fmla="*/ 24 h 855"/>
                <a:gd name="T40" fmla="*/ 253 w 691"/>
                <a:gd name="T41" fmla="*/ 79 h 855"/>
                <a:gd name="T42" fmla="*/ 127 w 691"/>
                <a:gd name="T43" fmla="*/ 165 h 855"/>
                <a:gd name="T44" fmla="*/ 42 w 691"/>
                <a:gd name="T45" fmla="*/ 304 h 855"/>
                <a:gd name="T46" fmla="*/ 42 w 691"/>
                <a:gd name="T47" fmla="*/ 304 h 855"/>
                <a:gd name="T48" fmla="*/ 23 w 691"/>
                <a:gd name="T49" fmla="*/ 420 h 855"/>
                <a:gd name="T50" fmla="*/ 23 w 691"/>
                <a:gd name="T51" fmla="*/ 420 h 855"/>
                <a:gd name="T52" fmla="*/ 26 w 691"/>
                <a:gd name="T53" fmla="*/ 533 h 855"/>
                <a:gd name="T54" fmla="*/ 0 w 691"/>
                <a:gd name="T55" fmla="*/ 580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91" h="855">
                  <a:moveTo>
                    <a:pt x="0" y="580"/>
                  </a:moveTo>
                  <a:lnTo>
                    <a:pt x="0" y="580"/>
                  </a:lnTo>
                  <a:lnTo>
                    <a:pt x="69" y="688"/>
                  </a:lnTo>
                  <a:lnTo>
                    <a:pt x="23" y="855"/>
                  </a:lnTo>
                  <a:lnTo>
                    <a:pt x="115" y="794"/>
                  </a:lnTo>
                  <a:lnTo>
                    <a:pt x="127" y="832"/>
                  </a:lnTo>
                  <a:lnTo>
                    <a:pt x="240" y="792"/>
                  </a:lnTo>
                  <a:lnTo>
                    <a:pt x="260" y="800"/>
                  </a:lnTo>
                  <a:lnTo>
                    <a:pt x="282" y="668"/>
                  </a:lnTo>
                  <a:lnTo>
                    <a:pt x="263" y="496"/>
                  </a:lnTo>
                  <a:lnTo>
                    <a:pt x="408" y="423"/>
                  </a:lnTo>
                  <a:lnTo>
                    <a:pt x="556" y="440"/>
                  </a:lnTo>
                  <a:lnTo>
                    <a:pt x="691" y="490"/>
                  </a:lnTo>
                  <a:lnTo>
                    <a:pt x="645" y="347"/>
                  </a:lnTo>
                  <a:lnTo>
                    <a:pt x="593" y="311"/>
                  </a:lnTo>
                  <a:lnTo>
                    <a:pt x="573" y="285"/>
                  </a:lnTo>
                  <a:lnTo>
                    <a:pt x="550" y="36"/>
                  </a:lnTo>
                  <a:lnTo>
                    <a:pt x="550" y="36"/>
                  </a:lnTo>
                  <a:lnTo>
                    <a:pt x="289" y="0"/>
                  </a:lnTo>
                  <a:lnTo>
                    <a:pt x="282" y="24"/>
                  </a:lnTo>
                  <a:lnTo>
                    <a:pt x="253" y="79"/>
                  </a:lnTo>
                  <a:lnTo>
                    <a:pt x="127" y="165"/>
                  </a:lnTo>
                  <a:lnTo>
                    <a:pt x="42" y="304"/>
                  </a:lnTo>
                  <a:lnTo>
                    <a:pt x="42" y="304"/>
                  </a:lnTo>
                  <a:lnTo>
                    <a:pt x="23" y="420"/>
                  </a:lnTo>
                  <a:lnTo>
                    <a:pt x="23" y="420"/>
                  </a:lnTo>
                  <a:lnTo>
                    <a:pt x="26" y="533"/>
                  </a:lnTo>
                  <a:lnTo>
                    <a:pt x="0" y="580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" name="Freeform 80">
              <a:extLst>
                <a:ext uri="{FF2B5EF4-FFF2-40B4-BE49-F238E27FC236}">
                  <a16:creationId xmlns:a16="http://schemas.microsoft.com/office/drawing/2014/main" id="{FC6E26A1-02E6-8994-752B-F4FFDA01FC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7413" y="2178050"/>
              <a:ext cx="2160588" cy="1162050"/>
            </a:xfrm>
            <a:custGeom>
              <a:avLst/>
              <a:gdLst>
                <a:gd name="T0" fmla="*/ 993 w 2723"/>
                <a:gd name="T1" fmla="*/ 1093 h 1464"/>
                <a:gd name="T2" fmla="*/ 1046 w 2723"/>
                <a:gd name="T3" fmla="*/ 1124 h 1464"/>
                <a:gd name="T4" fmla="*/ 1056 w 2723"/>
                <a:gd name="T5" fmla="*/ 1184 h 1464"/>
                <a:gd name="T6" fmla="*/ 1112 w 2723"/>
                <a:gd name="T7" fmla="*/ 1222 h 1464"/>
                <a:gd name="T8" fmla="*/ 1174 w 2723"/>
                <a:gd name="T9" fmla="*/ 1265 h 1464"/>
                <a:gd name="T10" fmla="*/ 1184 w 2723"/>
                <a:gd name="T11" fmla="*/ 1316 h 1464"/>
                <a:gd name="T12" fmla="*/ 1290 w 2723"/>
                <a:gd name="T13" fmla="*/ 1319 h 1464"/>
                <a:gd name="T14" fmla="*/ 1540 w 2723"/>
                <a:gd name="T15" fmla="*/ 1269 h 1464"/>
                <a:gd name="T16" fmla="*/ 1663 w 2723"/>
                <a:gd name="T17" fmla="*/ 1434 h 1464"/>
                <a:gd name="T18" fmla="*/ 1701 w 2723"/>
                <a:gd name="T19" fmla="*/ 1464 h 1464"/>
                <a:gd name="T20" fmla="*/ 1801 w 2723"/>
                <a:gd name="T21" fmla="*/ 1461 h 1464"/>
                <a:gd name="T22" fmla="*/ 1879 w 2723"/>
                <a:gd name="T23" fmla="*/ 1414 h 1464"/>
                <a:gd name="T24" fmla="*/ 1958 w 2723"/>
                <a:gd name="T25" fmla="*/ 1411 h 1464"/>
                <a:gd name="T26" fmla="*/ 2019 w 2723"/>
                <a:gd name="T27" fmla="*/ 1265 h 1464"/>
                <a:gd name="T28" fmla="*/ 2137 w 2723"/>
                <a:gd name="T29" fmla="*/ 1253 h 1464"/>
                <a:gd name="T30" fmla="*/ 2306 w 2723"/>
                <a:gd name="T31" fmla="*/ 1179 h 1464"/>
                <a:gd name="T32" fmla="*/ 2470 w 2723"/>
                <a:gd name="T33" fmla="*/ 1117 h 1464"/>
                <a:gd name="T34" fmla="*/ 2586 w 2723"/>
                <a:gd name="T35" fmla="*/ 1052 h 1464"/>
                <a:gd name="T36" fmla="*/ 2723 w 2723"/>
                <a:gd name="T37" fmla="*/ 760 h 1464"/>
                <a:gd name="T38" fmla="*/ 2586 w 2723"/>
                <a:gd name="T39" fmla="*/ 748 h 1464"/>
                <a:gd name="T40" fmla="*/ 2497 w 2723"/>
                <a:gd name="T41" fmla="*/ 722 h 1464"/>
                <a:gd name="T42" fmla="*/ 2272 w 2723"/>
                <a:gd name="T43" fmla="*/ 757 h 1464"/>
                <a:gd name="T44" fmla="*/ 2163 w 2723"/>
                <a:gd name="T45" fmla="*/ 765 h 1464"/>
                <a:gd name="T46" fmla="*/ 2074 w 2723"/>
                <a:gd name="T47" fmla="*/ 696 h 1464"/>
                <a:gd name="T48" fmla="*/ 1856 w 2723"/>
                <a:gd name="T49" fmla="*/ 717 h 1464"/>
                <a:gd name="T50" fmla="*/ 1738 w 2723"/>
                <a:gd name="T51" fmla="*/ 668 h 1464"/>
                <a:gd name="T52" fmla="*/ 1646 w 2723"/>
                <a:gd name="T53" fmla="*/ 576 h 1464"/>
                <a:gd name="T54" fmla="*/ 1520 w 2723"/>
                <a:gd name="T55" fmla="*/ 539 h 1464"/>
                <a:gd name="T56" fmla="*/ 1273 w 2723"/>
                <a:gd name="T57" fmla="*/ 484 h 1464"/>
                <a:gd name="T58" fmla="*/ 1115 w 2723"/>
                <a:gd name="T59" fmla="*/ 424 h 1464"/>
                <a:gd name="T60" fmla="*/ 973 w 2723"/>
                <a:gd name="T61" fmla="*/ 332 h 1464"/>
                <a:gd name="T62" fmla="*/ 980 w 2723"/>
                <a:gd name="T63" fmla="*/ 186 h 1464"/>
                <a:gd name="T64" fmla="*/ 1016 w 2723"/>
                <a:gd name="T65" fmla="*/ 81 h 1464"/>
                <a:gd name="T66" fmla="*/ 924 w 2723"/>
                <a:gd name="T67" fmla="*/ 47 h 1464"/>
                <a:gd name="T68" fmla="*/ 772 w 2723"/>
                <a:gd name="T69" fmla="*/ 107 h 1464"/>
                <a:gd name="T70" fmla="*/ 536 w 2723"/>
                <a:gd name="T71" fmla="*/ 216 h 1464"/>
                <a:gd name="T72" fmla="*/ 169 w 2723"/>
                <a:gd name="T73" fmla="*/ 453 h 1464"/>
                <a:gd name="T74" fmla="*/ 103 w 2723"/>
                <a:gd name="T75" fmla="*/ 553 h 1464"/>
                <a:gd name="T76" fmla="*/ 37 w 2723"/>
                <a:gd name="T77" fmla="*/ 757 h 1464"/>
                <a:gd name="T78" fmla="*/ 0 w 2723"/>
                <a:gd name="T79" fmla="*/ 923 h 1464"/>
                <a:gd name="T80" fmla="*/ 60 w 2723"/>
                <a:gd name="T81" fmla="*/ 958 h 1464"/>
                <a:gd name="T82" fmla="*/ 252 w 2723"/>
                <a:gd name="T83" fmla="*/ 935 h 1464"/>
                <a:gd name="T84" fmla="*/ 341 w 2723"/>
                <a:gd name="T85" fmla="*/ 978 h 1464"/>
                <a:gd name="T86" fmla="*/ 525 w 2723"/>
                <a:gd name="T87" fmla="*/ 998 h 1464"/>
                <a:gd name="T88" fmla="*/ 574 w 2723"/>
                <a:gd name="T89" fmla="*/ 1029 h 1464"/>
                <a:gd name="T90" fmla="*/ 720 w 2723"/>
                <a:gd name="T91" fmla="*/ 1064 h 1464"/>
                <a:gd name="T92" fmla="*/ 855 w 2723"/>
                <a:gd name="T93" fmla="*/ 1117 h 1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723" h="1464">
                  <a:moveTo>
                    <a:pt x="861" y="1118"/>
                  </a:moveTo>
                  <a:lnTo>
                    <a:pt x="993" y="1093"/>
                  </a:lnTo>
                  <a:lnTo>
                    <a:pt x="977" y="1124"/>
                  </a:lnTo>
                  <a:lnTo>
                    <a:pt x="1046" y="1124"/>
                  </a:lnTo>
                  <a:lnTo>
                    <a:pt x="1013" y="1184"/>
                  </a:lnTo>
                  <a:lnTo>
                    <a:pt x="1056" y="1184"/>
                  </a:lnTo>
                  <a:lnTo>
                    <a:pt x="1039" y="1213"/>
                  </a:lnTo>
                  <a:lnTo>
                    <a:pt x="1112" y="1222"/>
                  </a:lnTo>
                  <a:lnTo>
                    <a:pt x="1105" y="1259"/>
                  </a:lnTo>
                  <a:lnTo>
                    <a:pt x="1174" y="1265"/>
                  </a:lnTo>
                  <a:lnTo>
                    <a:pt x="1152" y="1327"/>
                  </a:lnTo>
                  <a:lnTo>
                    <a:pt x="1184" y="1316"/>
                  </a:lnTo>
                  <a:lnTo>
                    <a:pt x="1181" y="1338"/>
                  </a:lnTo>
                  <a:lnTo>
                    <a:pt x="1290" y="1319"/>
                  </a:lnTo>
                  <a:lnTo>
                    <a:pt x="1290" y="1345"/>
                  </a:lnTo>
                  <a:lnTo>
                    <a:pt x="1540" y="1269"/>
                  </a:lnTo>
                  <a:lnTo>
                    <a:pt x="1603" y="1368"/>
                  </a:lnTo>
                  <a:lnTo>
                    <a:pt x="1663" y="1434"/>
                  </a:lnTo>
                  <a:lnTo>
                    <a:pt x="1698" y="1438"/>
                  </a:lnTo>
                  <a:lnTo>
                    <a:pt x="1701" y="1464"/>
                  </a:lnTo>
                  <a:lnTo>
                    <a:pt x="1781" y="1428"/>
                  </a:lnTo>
                  <a:lnTo>
                    <a:pt x="1801" y="1461"/>
                  </a:lnTo>
                  <a:lnTo>
                    <a:pt x="1867" y="1391"/>
                  </a:lnTo>
                  <a:lnTo>
                    <a:pt x="1879" y="1414"/>
                  </a:lnTo>
                  <a:lnTo>
                    <a:pt x="1927" y="1375"/>
                  </a:lnTo>
                  <a:lnTo>
                    <a:pt x="1958" y="1411"/>
                  </a:lnTo>
                  <a:lnTo>
                    <a:pt x="2011" y="1242"/>
                  </a:lnTo>
                  <a:lnTo>
                    <a:pt x="2019" y="1265"/>
                  </a:lnTo>
                  <a:lnTo>
                    <a:pt x="2137" y="1227"/>
                  </a:lnTo>
                  <a:lnTo>
                    <a:pt x="2137" y="1253"/>
                  </a:lnTo>
                  <a:lnTo>
                    <a:pt x="2329" y="1127"/>
                  </a:lnTo>
                  <a:lnTo>
                    <a:pt x="2306" y="1179"/>
                  </a:lnTo>
                  <a:lnTo>
                    <a:pt x="2464" y="1078"/>
                  </a:lnTo>
                  <a:lnTo>
                    <a:pt x="2470" y="1117"/>
                  </a:lnTo>
                  <a:lnTo>
                    <a:pt x="2585" y="1027"/>
                  </a:lnTo>
                  <a:lnTo>
                    <a:pt x="2586" y="1052"/>
                  </a:lnTo>
                  <a:lnTo>
                    <a:pt x="2708" y="860"/>
                  </a:lnTo>
                  <a:lnTo>
                    <a:pt x="2723" y="760"/>
                  </a:lnTo>
                  <a:lnTo>
                    <a:pt x="2688" y="682"/>
                  </a:lnTo>
                  <a:lnTo>
                    <a:pt x="2586" y="748"/>
                  </a:lnTo>
                  <a:lnTo>
                    <a:pt x="2585" y="694"/>
                  </a:lnTo>
                  <a:lnTo>
                    <a:pt x="2497" y="722"/>
                  </a:lnTo>
                  <a:lnTo>
                    <a:pt x="2496" y="694"/>
                  </a:lnTo>
                  <a:lnTo>
                    <a:pt x="2272" y="757"/>
                  </a:lnTo>
                  <a:lnTo>
                    <a:pt x="2260" y="696"/>
                  </a:lnTo>
                  <a:lnTo>
                    <a:pt x="2163" y="765"/>
                  </a:lnTo>
                  <a:lnTo>
                    <a:pt x="2163" y="665"/>
                  </a:lnTo>
                  <a:lnTo>
                    <a:pt x="2074" y="696"/>
                  </a:lnTo>
                  <a:lnTo>
                    <a:pt x="2065" y="607"/>
                  </a:lnTo>
                  <a:lnTo>
                    <a:pt x="1856" y="717"/>
                  </a:lnTo>
                  <a:lnTo>
                    <a:pt x="1922" y="564"/>
                  </a:lnTo>
                  <a:lnTo>
                    <a:pt x="1738" y="668"/>
                  </a:lnTo>
                  <a:lnTo>
                    <a:pt x="1749" y="547"/>
                  </a:lnTo>
                  <a:lnTo>
                    <a:pt x="1646" y="576"/>
                  </a:lnTo>
                  <a:lnTo>
                    <a:pt x="1692" y="474"/>
                  </a:lnTo>
                  <a:lnTo>
                    <a:pt x="1520" y="539"/>
                  </a:lnTo>
                  <a:lnTo>
                    <a:pt x="1531" y="395"/>
                  </a:lnTo>
                  <a:lnTo>
                    <a:pt x="1273" y="484"/>
                  </a:lnTo>
                  <a:lnTo>
                    <a:pt x="1350" y="319"/>
                  </a:lnTo>
                  <a:lnTo>
                    <a:pt x="1115" y="424"/>
                  </a:lnTo>
                  <a:lnTo>
                    <a:pt x="1171" y="279"/>
                  </a:lnTo>
                  <a:lnTo>
                    <a:pt x="973" y="332"/>
                  </a:lnTo>
                  <a:lnTo>
                    <a:pt x="1132" y="166"/>
                  </a:lnTo>
                  <a:lnTo>
                    <a:pt x="980" y="186"/>
                  </a:lnTo>
                  <a:lnTo>
                    <a:pt x="1197" y="32"/>
                  </a:lnTo>
                  <a:lnTo>
                    <a:pt x="1016" y="81"/>
                  </a:lnTo>
                  <a:lnTo>
                    <a:pt x="1071" y="0"/>
                  </a:lnTo>
                  <a:lnTo>
                    <a:pt x="924" y="47"/>
                  </a:lnTo>
                  <a:lnTo>
                    <a:pt x="755" y="90"/>
                  </a:lnTo>
                  <a:lnTo>
                    <a:pt x="772" y="107"/>
                  </a:lnTo>
                  <a:lnTo>
                    <a:pt x="522" y="210"/>
                  </a:lnTo>
                  <a:lnTo>
                    <a:pt x="536" y="216"/>
                  </a:lnTo>
                  <a:lnTo>
                    <a:pt x="404" y="355"/>
                  </a:lnTo>
                  <a:lnTo>
                    <a:pt x="169" y="453"/>
                  </a:lnTo>
                  <a:lnTo>
                    <a:pt x="198" y="458"/>
                  </a:lnTo>
                  <a:lnTo>
                    <a:pt x="103" y="553"/>
                  </a:lnTo>
                  <a:lnTo>
                    <a:pt x="160" y="564"/>
                  </a:lnTo>
                  <a:lnTo>
                    <a:pt x="37" y="757"/>
                  </a:lnTo>
                  <a:lnTo>
                    <a:pt x="89" y="762"/>
                  </a:lnTo>
                  <a:lnTo>
                    <a:pt x="0" y="923"/>
                  </a:lnTo>
                  <a:lnTo>
                    <a:pt x="106" y="869"/>
                  </a:lnTo>
                  <a:lnTo>
                    <a:pt x="60" y="958"/>
                  </a:lnTo>
                  <a:lnTo>
                    <a:pt x="272" y="886"/>
                  </a:lnTo>
                  <a:lnTo>
                    <a:pt x="252" y="935"/>
                  </a:lnTo>
                  <a:lnTo>
                    <a:pt x="381" y="903"/>
                  </a:lnTo>
                  <a:lnTo>
                    <a:pt x="341" y="978"/>
                  </a:lnTo>
                  <a:lnTo>
                    <a:pt x="545" y="966"/>
                  </a:lnTo>
                  <a:lnTo>
                    <a:pt x="525" y="998"/>
                  </a:lnTo>
                  <a:lnTo>
                    <a:pt x="608" y="989"/>
                  </a:lnTo>
                  <a:lnTo>
                    <a:pt x="574" y="1029"/>
                  </a:lnTo>
                  <a:lnTo>
                    <a:pt x="752" y="1032"/>
                  </a:lnTo>
                  <a:lnTo>
                    <a:pt x="720" y="1064"/>
                  </a:lnTo>
                  <a:lnTo>
                    <a:pt x="894" y="1070"/>
                  </a:lnTo>
                  <a:lnTo>
                    <a:pt x="855" y="1117"/>
                  </a:lnTo>
                  <a:lnTo>
                    <a:pt x="861" y="11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" name="Freeform 81">
              <a:extLst>
                <a:ext uri="{FF2B5EF4-FFF2-40B4-BE49-F238E27FC236}">
                  <a16:creationId xmlns:a16="http://schemas.microsoft.com/office/drawing/2014/main" id="{7C649D72-E8F4-FE8F-8B33-E3F09AA40A8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1800" y="2230438"/>
              <a:ext cx="41275" cy="38100"/>
            </a:xfrm>
            <a:custGeom>
              <a:avLst/>
              <a:gdLst>
                <a:gd name="T0" fmla="*/ 47 w 50"/>
                <a:gd name="T1" fmla="*/ 3 h 49"/>
                <a:gd name="T2" fmla="*/ 50 w 50"/>
                <a:gd name="T3" fmla="*/ 40 h 49"/>
                <a:gd name="T4" fmla="*/ 23 w 50"/>
                <a:gd name="T5" fmla="*/ 49 h 49"/>
                <a:gd name="T6" fmla="*/ 0 w 50"/>
                <a:gd name="T7" fmla="*/ 23 h 49"/>
                <a:gd name="T8" fmla="*/ 11 w 50"/>
                <a:gd name="T9" fmla="*/ 0 h 49"/>
                <a:gd name="T10" fmla="*/ 47 w 50"/>
                <a:gd name="T11" fmla="*/ 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49">
                  <a:moveTo>
                    <a:pt x="47" y="3"/>
                  </a:moveTo>
                  <a:lnTo>
                    <a:pt x="50" y="40"/>
                  </a:lnTo>
                  <a:lnTo>
                    <a:pt x="23" y="49"/>
                  </a:lnTo>
                  <a:lnTo>
                    <a:pt x="0" y="23"/>
                  </a:lnTo>
                  <a:lnTo>
                    <a:pt x="11" y="0"/>
                  </a:lnTo>
                  <a:lnTo>
                    <a:pt x="47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" name="Freeform 82">
              <a:extLst>
                <a:ext uri="{FF2B5EF4-FFF2-40B4-BE49-F238E27FC236}">
                  <a16:creationId xmlns:a16="http://schemas.microsoft.com/office/drawing/2014/main" id="{325375AA-692B-41EA-A215-AB1FAAC529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3713" y="1909763"/>
              <a:ext cx="274638" cy="385763"/>
            </a:xfrm>
            <a:custGeom>
              <a:avLst/>
              <a:gdLst>
                <a:gd name="T0" fmla="*/ 0 w 346"/>
                <a:gd name="T1" fmla="*/ 293 h 485"/>
                <a:gd name="T2" fmla="*/ 164 w 346"/>
                <a:gd name="T3" fmla="*/ 353 h 485"/>
                <a:gd name="T4" fmla="*/ 210 w 346"/>
                <a:gd name="T5" fmla="*/ 412 h 485"/>
                <a:gd name="T6" fmla="*/ 306 w 346"/>
                <a:gd name="T7" fmla="*/ 485 h 485"/>
                <a:gd name="T8" fmla="*/ 346 w 346"/>
                <a:gd name="T9" fmla="*/ 473 h 485"/>
                <a:gd name="T10" fmla="*/ 319 w 346"/>
                <a:gd name="T11" fmla="*/ 184 h 485"/>
                <a:gd name="T12" fmla="*/ 319 w 346"/>
                <a:gd name="T13" fmla="*/ 184 h 485"/>
                <a:gd name="T14" fmla="*/ 237 w 346"/>
                <a:gd name="T15" fmla="*/ 29 h 485"/>
                <a:gd name="T16" fmla="*/ 237 w 346"/>
                <a:gd name="T17" fmla="*/ 29 h 485"/>
                <a:gd name="T18" fmla="*/ 220 w 346"/>
                <a:gd name="T19" fmla="*/ 23 h 485"/>
                <a:gd name="T20" fmla="*/ 185 w 346"/>
                <a:gd name="T21" fmla="*/ 14 h 485"/>
                <a:gd name="T22" fmla="*/ 135 w 346"/>
                <a:gd name="T23" fmla="*/ 0 h 485"/>
                <a:gd name="T24" fmla="*/ 102 w 346"/>
                <a:gd name="T25" fmla="*/ 17 h 485"/>
                <a:gd name="T26" fmla="*/ 89 w 346"/>
                <a:gd name="T27" fmla="*/ 121 h 485"/>
                <a:gd name="T28" fmla="*/ 55 w 346"/>
                <a:gd name="T29" fmla="*/ 221 h 485"/>
                <a:gd name="T30" fmla="*/ 26 w 346"/>
                <a:gd name="T31" fmla="*/ 276 h 485"/>
                <a:gd name="T32" fmla="*/ 0 w 346"/>
                <a:gd name="T33" fmla="*/ 293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6" h="485">
                  <a:moveTo>
                    <a:pt x="0" y="293"/>
                  </a:moveTo>
                  <a:lnTo>
                    <a:pt x="164" y="353"/>
                  </a:lnTo>
                  <a:lnTo>
                    <a:pt x="210" y="412"/>
                  </a:lnTo>
                  <a:lnTo>
                    <a:pt x="306" y="485"/>
                  </a:lnTo>
                  <a:lnTo>
                    <a:pt x="346" y="473"/>
                  </a:lnTo>
                  <a:lnTo>
                    <a:pt x="319" y="184"/>
                  </a:lnTo>
                  <a:lnTo>
                    <a:pt x="319" y="184"/>
                  </a:lnTo>
                  <a:lnTo>
                    <a:pt x="237" y="29"/>
                  </a:lnTo>
                  <a:lnTo>
                    <a:pt x="237" y="29"/>
                  </a:lnTo>
                  <a:lnTo>
                    <a:pt x="220" y="23"/>
                  </a:lnTo>
                  <a:lnTo>
                    <a:pt x="185" y="14"/>
                  </a:lnTo>
                  <a:lnTo>
                    <a:pt x="135" y="0"/>
                  </a:lnTo>
                  <a:lnTo>
                    <a:pt x="102" y="17"/>
                  </a:lnTo>
                  <a:lnTo>
                    <a:pt x="89" y="121"/>
                  </a:lnTo>
                  <a:lnTo>
                    <a:pt x="55" y="221"/>
                  </a:lnTo>
                  <a:lnTo>
                    <a:pt x="26" y="276"/>
                  </a:lnTo>
                  <a:lnTo>
                    <a:pt x="0" y="293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" name="Freeform 83">
              <a:extLst>
                <a:ext uri="{FF2B5EF4-FFF2-40B4-BE49-F238E27FC236}">
                  <a16:creationId xmlns:a16="http://schemas.microsoft.com/office/drawing/2014/main" id="{22D81D4F-00CA-6E3F-C376-43D44F3775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33913" y="3100388"/>
              <a:ext cx="2346325" cy="762000"/>
            </a:xfrm>
            <a:custGeom>
              <a:avLst/>
              <a:gdLst>
                <a:gd name="T0" fmla="*/ 1176 w 2954"/>
                <a:gd name="T1" fmla="*/ 0 h 960"/>
                <a:gd name="T2" fmla="*/ 1075 w 2954"/>
                <a:gd name="T3" fmla="*/ 78 h 960"/>
                <a:gd name="T4" fmla="*/ 1061 w 2954"/>
                <a:gd name="T5" fmla="*/ 128 h 960"/>
                <a:gd name="T6" fmla="*/ 781 w 2954"/>
                <a:gd name="T7" fmla="*/ 243 h 960"/>
                <a:gd name="T8" fmla="*/ 505 w 2954"/>
                <a:gd name="T9" fmla="*/ 495 h 960"/>
                <a:gd name="T10" fmla="*/ 396 w 2954"/>
                <a:gd name="T11" fmla="*/ 613 h 960"/>
                <a:gd name="T12" fmla="*/ 348 w 2954"/>
                <a:gd name="T13" fmla="*/ 690 h 960"/>
                <a:gd name="T14" fmla="*/ 629 w 2954"/>
                <a:gd name="T15" fmla="*/ 458 h 960"/>
                <a:gd name="T16" fmla="*/ 1262 w 2954"/>
                <a:gd name="T17" fmla="*/ 155 h 960"/>
                <a:gd name="T18" fmla="*/ 1328 w 2954"/>
                <a:gd name="T19" fmla="*/ 164 h 960"/>
                <a:gd name="T20" fmla="*/ 1730 w 2954"/>
                <a:gd name="T21" fmla="*/ 261 h 960"/>
                <a:gd name="T22" fmla="*/ 1776 w 2954"/>
                <a:gd name="T23" fmla="*/ 277 h 960"/>
                <a:gd name="T24" fmla="*/ 1836 w 2954"/>
                <a:gd name="T25" fmla="*/ 379 h 960"/>
                <a:gd name="T26" fmla="*/ 1911 w 2954"/>
                <a:gd name="T27" fmla="*/ 323 h 960"/>
                <a:gd name="T28" fmla="*/ 1997 w 2954"/>
                <a:gd name="T29" fmla="*/ 290 h 960"/>
                <a:gd name="T30" fmla="*/ 2046 w 2954"/>
                <a:gd name="T31" fmla="*/ 218 h 960"/>
                <a:gd name="T32" fmla="*/ 2683 w 2954"/>
                <a:gd name="T33" fmla="*/ 865 h 960"/>
                <a:gd name="T34" fmla="*/ 2640 w 2954"/>
                <a:gd name="T35" fmla="*/ 817 h 960"/>
                <a:gd name="T36" fmla="*/ 2585 w 2954"/>
                <a:gd name="T37" fmla="*/ 842 h 960"/>
                <a:gd name="T38" fmla="*/ 2663 w 2954"/>
                <a:gd name="T39" fmla="*/ 877 h 960"/>
                <a:gd name="T40" fmla="*/ 2683 w 2954"/>
                <a:gd name="T41" fmla="*/ 865 h 960"/>
                <a:gd name="T42" fmla="*/ 2542 w 2954"/>
                <a:gd name="T43" fmla="*/ 868 h 960"/>
                <a:gd name="T44" fmla="*/ 2459 w 2954"/>
                <a:gd name="T45" fmla="*/ 768 h 960"/>
                <a:gd name="T46" fmla="*/ 2350 w 2954"/>
                <a:gd name="T47" fmla="*/ 699 h 960"/>
                <a:gd name="T48" fmla="*/ 2229 w 2954"/>
                <a:gd name="T49" fmla="*/ 641 h 960"/>
                <a:gd name="T50" fmla="*/ 2097 w 2954"/>
                <a:gd name="T51" fmla="*/ 590 h 960"/>
                <a:gd name="T52" fmla="*/ 1957 w 2954"/>
                <a:gd name="T53" fmla="*/ 550 h 960"/>
                <a:gd name="T54" fmla="*/ 1879 w 2954"/>
                <a:gd name="T55" fmla="*/ 547 h 960"/>
                <a:gd name="T56" fmla="*/ 1802 w 2954"/>
                <a:gd name="T57" fmla="*/ 490 h 960"/>
                <a:gd name="T58" fmla="*/ 1893 w 2954"/>
                <a:gd name="T59" fmla="*/ 613 h 960"/>
                <a:gd name="T60" fmla="*/ 2387 w 2954"/>
                <a:gd name="T61" fmla="*/ 762 h 960"/>
                <a:gd name="T62" fmla="*/ 2529 w 2954"/>
                <a:gd name="T63" fmla="*/ 902 h 960"/>
                <a:gd name="T64" fmla="*/ 2881 w 2954"/>
                <a:gd name="T65" fmla="*/ 874 h 960"/>
                <a:gd name="T66" fmla="*/ 2763 w 2954"/>
                <a:gd name="T67" fmla="*/ 894 h 960"/>
                <a:gd name="T68" fmla="*/ 2895 w 2954"/>
                <a:gd name="T69" fmla="*/ 911 h 960"/>
                <a:gd name="T70" fmla="*/ 2942 w 2954"/>
                <a:gd name="T71" fmla="*/ 911 h 960"/>
                <a:gd name="T72" fmla="*/ 198 w 2954"/>
                <a:gd name="T73" fmla="*/ 713 h 960"/>
                <a:gd name="T74" fmla="*/ 172 w 2954"/>
                <a:gd name="T75" fmla="*/ 639 h 960"/>
                <a:gd name="T76" fmla="*/ 0 w 2954"/>
                <a:gd name="T77" fmla="*/ 676 h 960"/>
                <a:gd name="T78" fmla="*/ 75 w 2954"/>
                <a:gd name="T79" fmla="*/ 690 h 960"/>
                <a:gd name="T80" fmla="*/ 144 w 2954"/>
                <a:gd name="T81" fmla="*/ 728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4" h="960">
                  <a:moveTo>
                    <a:pt x="1328" y="164"/>
                  </a:moveTo>
                  <a:lnTo>
                    <a:pt x="1176" y="0"/>
                  </a:lnTo>
                  <a:lnTo>
                    <a:pt x="1035" y="65"/>
                  </a:lnTo>
                  <a:lnTo>
                    <a:pt x="1075" y="78"/>
                  </a:lnTo>
                  <a:lnTo>
                    <a:pt x="1035" y="112"/>
                  </a:lnTo>
                  <a:lnTo>
                    <a:pt x="1061" y="128"/>
                  </a:lnTo>
                  <a:lnTo>
                    <a:pt x="1025" y="171"/>
                  </a:lnTo>
                  <a:lnTo>
                    <a:pt x="781" y="243"/>
                  </a:lnTo>
                  <a:lnTo>
                    <a:pt x="750" y="304"/>
                  </a:lnTo>
                  <a:lnTo>
                    <a:pt x="505" y="495"/>
                  </a:lnTo>
                  <a:lnTo>
                    <a:pt x="503" y="530"/>
                  </a:lnTo>
                  <a:lnTo>
                    <a:pt x="396" y="613"/>
                  </a:lnTo>
                  <a:lnTo>
                    <a:pt x="419" y="618"/>
                  </a:lnTo>
                  <a:lnTo>
                    <a:pt x="348" y="690"/>
                  </a:lnTo>
                  <a:lnTo>
                    <a:pt x="414" y="717"/>
                  </a:lnTo>
                  <a:lnTo>
                    <a:pt x="629" y="458"/>
                  </a:lnTo>
                  <a:lnTo>
                    <a:pt x="860" y="273"/>
                  </a:lnTo>
                  <a:lnTo>
                    <a:pt x="1262" y="155"/>
                  </a:lnTo>
                  <a:lnTo>
                    <a:pt x="1259" y="177"/>
                  </a:lnTo>
                  <a:lnTo>
                    <a:pt x="1328" y="164"/>
                  </a:lnTo>
                  <a:close/>
                  <a:moveTo>
                    <a:pt x="1994" y="174"/>
                  </a:moveTo>
                  <a:lnTo>
                    <a:pt x="1730" y="261"/>
                  </a:lnTo>
                  <a:lnTo>
                    <a:pt x="1741" y="273"/>
                  </a:lnTo>
                  <a:lnTo>
                    <a:pt x="1776" y="277"/>
                  </a:lnTo>
                  <a:lnTo>
                    <a:pt x="1792" y="402"/>
                  </a:lnTo>
                  <a:lnTo>
                    <a:pt x="1836" y="379"/>
                  </a:lnTo>
                  <a:lnTo>
                    <a:pt x="1873" y="422"/>
                  </a:lnTo>
                  <a:lnTo>
                    <a:pt x="1911" y="323"/>
                  </a:lnTo>
                  <a:lnTo>
                    <a:pt x="1997" y="292"/>
                  </a:lnTo>
                  <a:lnTo>
                    <a:pt x="1997" y="290"/>
                  </a:lnTo>
                  <a:lnTo>
                    <a:pt x="2028" y="273"/>
                  </a:lnTo>
                  <a:lnTo>
                    <a:pt x="2046" y="218"/>
                  </a:lnTo>
                  <a:lnTo>
                    <a:pt x="1994" y="174"/>
                  </a:lnTo>
                  <a:close/>
                  <a:moveTo>
                    <a:pt x="2683" y="865"/>
                  </a:moveTo>
                  <a:lnTo>
                    <a:pt x="2683" y="865"/>
                  </a:lnTo>
                  <a:lnTo>
                    <a:pt x="2640" y="817"/>
                  </a:lnTo>
                  <a:lnTo>
                    <a:pt x="2542" y="759"/>
                  </a:lnTo>
                  <a:lnTo>
                    <a:pt x="2585" y="842"/>
                  </a:lnTo>
                  <a:lnTo>
                    <a:pt x="2663" y="905"/>
                  </a:lnTo>
                  <a:lnTo>
                    <a:pt x="2663" y="877"/>
                  </a:lnTo>
                  <a:lnTo>
                    <a:pt x="2657" y="854"/>
                  </a:lnTo>
                  <a:lnTo>
                    <a:pt x="2683" y="865"/>
                  </a:lnTo>
                  <a:close/>
                  <a:moveTo>
                    <a:pt x="2529" y="902"/>
                  </a:moveTo>
                  <a:lnTo>
                    <a:pt x="2542" y="868"/>
                  </a:lnTo>
                  <a:lnTo>
                    <a:pt x="2508" y="822"/>
                  </a:lnTo>
                  <a:lnTo>
                    <a:pt x="2459" y="768"/>
                  </a:lnTo>
                  <a:lnTo>
                    <a:pt x="2416" y="728"/>
                  </a:lnTo>
                  <a:lnTo>
                    <a:pt x="2350" y="699"/>
                  </a:lnTo>
                  <a:lnTo>
                    <a:pt x="2321" y="650"/>
                  </a:lnTo>
                  <a:lnTo>
                    <a:pt x="2229" y="641"/>
                  </a:lnTo>
                  <a:lnTo>
                    <a:pt x="2200" y="598"/>
                  </a:lnTo>
                  <a:lnTo>
                    <a:pt x="2097" y="590"/>
                  </a:lnTo>
                  <a:lnTo>
                    <a:pt x="2091" y="564"/>
                  </a:lnTo>
                  <a:lnTo>
                    <a:pt x="1957" y="550"/>
                  </a:lnTo>
                  <a:lnTo>
                    <a:pt x="1936" y="535"/>
                  </a:lnTo>
                  <a:lnTo>
                    <a:pt x="1879" y="547"/>
                  </a:lnTo>
                  <a:lnTo>
                    <a:pt x="1847" y="475"/>
                  </a:lnTo>
                  <a:lnTo>
                    <a:pt x="1802" y="490"/>
                  </a:lnTo>
                  <a:lnTo>
                    <a:pt x="1810" y="550"/>
                  </a:lnTo>
                  <a:lnTo>
                    <a:pt x="1893" y="613"/>
                  </a:lnTo>
                  <a:lnTo>
                    <a:pt x="2057" y="613"/>
                  </a:lnTo>
                  <a:lnTo>
                    <a:pt x="2387" y="762"/>
                  </a:lnTo>
                  <a:lnTo>
                    <a:pt x="2456" y="842"/>
                  </a:lnTo>
                  <a:lnTo>
                    <a:pt x="2529" y="902"/>
                  </a:lnTo>
                  <a:close/>
                  <a:moveTo>
                    <a:pt x="2942" y="911"/>
                  </a:moveTo>
                  <a:lnTo>
                    <a:pt x="2881" y="874"/>
                  </a:lnTo>
                  <a:lnTo>
                    <a:pt x="2766" y="845"/>
                  </a:lnTo>
                  <a:lnTo>
                    <a:pt x="2763" y="894"/>
                  </a:lnTo>
                  <a:lnTo>
                    <a:pt x="2792" y="906"/>
                  </a:lnTo>
                  <a:lnTo>
                    <a:pt x="2895" y="911"/>
                  </a:lnTo>
                  <a:lnTo>
                    <a:pt x="2954" y="960"/>
                  </a:lnTo>
                  <a:lnTo>
                    <a:pt x="2942" y="911"/>
                  </a:lnTo>
                  <a:close/>
                  <a:moveTo>
                    <a:pt x="144" y="728"/>
                  </a:moveTo>
                  <a:lnTo>
                    <a:pt x="198" y="713"/>
                  </a:lnTo>
                  <a:lnTo>
                    <a:pt x="256" y="670"/>
                  </a:lnTo>
                  <a:lnTo>
                    <a:pt x="172" y="639"/>
                  </a:lnTo>
                  <a:lnTo>
                    <a:pt x="118" y="656"/>
                  </a:lnTo>
                  <a:lnTo>
                    <a:pt x="0" y="676"/>
                  </a:lnTo>
                  <a:lnTo>
                    <a:pt x="38" y="676"/>
                  </a:lnTo>
                  <a:lnTo>
                    <a:pt x="75" y="690"/>
                  </a:lnTo>
                  <a:lnTo>
                    <a:pt x="187" y="679"/>
                  </a:lnTo>
                  <a:lnTo>
                    <a:pt x="144" y="7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" name="Freeform 84">
              <a:extLst>
                <a:ext uri="{FF2B5EF4-FFF2-40B4-BE49-F238E27FC236}">
                  <a16:creationId xmlns:a16="http://schemas.microsoft.com/office/drawing/2014/main" id="{675E2BD2-60A1-FF76-E509-FD037ED83CD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0700" y="2219325"/>
              <a:ext cx="341313" cy="239713"/>
            </a:xfrm>
            <a:custGeom>
              <a:avLst/>
              <a:gdLst>
                <a:gd name="T0" fmla="*/ 322 w 429"/>
                <a:gd name="T1" fmla="*/ 107 h 302"/>
                <a:gd name="T2" fmla="*/ 308 w 429"/>
                <a:gd name="T3" fmla="*/ 102 h 302"/>
                <a:gd name="T4" fmla="*/ 172 w 429"/>
                <a:gd name="T5" fmla="*/ 13 h 302"/>
                <a:gd name="T6" fmla="*/ 153 w 429"/>
                <a:gd name="T7" fmla="*/ 36 h 302"/>
                <a:gd name="T8" fmla="*/ 100 w 429"/>
                <a:gd name="T9" fmla="*/ 0 h 302"/>
                <a:gd name="T10" fmla="*/ 40 w 429"/>
                <a:gd name="T11" fmla="*/ 7 h 302"/>
                <a:gd name="T12" fmla="*/ 21 w 429"/>
                <a:gd name="T13" fmla="*/ 73 h 302"/>
                <a:gd name="T14" fmla="*/ 54 w 429"/>
                <a:gd name="T15" fmla="*/ 96 h 302"/>
                <a:gd name="T16" fmla="*/ 54 w 429"/>
                <a:gd name="T17" fmla="*/ 159 h 302"/>
                <a:gd name="T18" fmla="*/ 149 w 429"/>
                <a:gd name="T19" fmla="*/ 172 h 302"/>
                <a:gd name="T20" fmla="*/ 222 w 429"/>
                <a:gd name="T21" fmla="*/ 195 h 302"/>
                <a:gd name="T22" fmla="*/ 37 w 429"/>
                <a:gd name="T23" fmla="*/ 221 h 302"/>
                <a:gd name="T24" fmla="*/ 40 w 429"/>
                <a:gd name="T25" fmla="*/ 244 h 302"/>
                <a:gd name="T26" fmla="*/ 0 w 429"/>
                <a:gd name="T27" fmla="*/ 301 h 302"/>
                <a:gd name="T28" fmla="*/ 4 w 429"/>
                <a:gd name="T29" fmla="*/ 302 h 302"/>
                <a:gd name="T30" fmla="*/ 146 w 429"/>
                <a:gd name="T31" fmla="*/ 231 h 302"/>
                <a:gd name="T32" fmla="*/ 294 w 429"/>
                <a:gd name="T33" fmla="*/ 248 h 302"/>
                <a:gd name="T34" fmla="*/ 429 w 429"/>
                <a:gd name="T35" fmla="*/ 298 h 302"/>
                <a:gd name="T36" fmla="*/ 383 w 429"/>
                <a:gd name="T37" fmla="*/ 155 h 302"/>
                <a:gd name="T38" fmla="*/ 331 w 429"/>
                <a:gd name="T39" fmla="*/ 119 h 302"/>
                <a:gd name="T40" fmla="*/ 322 w 429"/>
                <a:gd name="T41" fmla="*/ 107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9" h="302">
                  <a:moveTo>
                    <a:pt x="322" y="107"/>
                  </a:moveTo>
                  <a:lnTo>
                    <a:pt x="308" y="102"/>
                  </a:lnTo>
                  <a:lnTo>
                    <a:pt x="172" y="13"/>
                  </a:lnTo>
                  <a:lnTo>
                    <a:pt x="153" y="36"/>
                  </a:lnTo>
                  <a:lnTo>
                    <a:pt x="100" y="0"/>
                  </a:lnTo>
                  <a:lnTo>
                    <a:pt x="40" y="7"/>
                  </a:lnTo>
                  <a:lnTo>
                    <a:pt x="21" y="73"/>
                  </a:lnTo>
                  <a:lnTo>
                    <a:pt x="54" y="96"/>
                  </a:lnTo>
                  <a:lnTo>
                    <a:pt x="54" y="159"/>
                  </a:lnTo>
                  <a:lnTo>
                    <a:pt x="149" y="172"/>
                  </a:lnTo>
                  <a:lnTo>
                    <a:pt x="222" y="195"/>
                  </a:lnTo>
                  <a:lnTo>
                    <a:pt x="37" y="221"/>
                  </a:lnTo>
                  <a:lnTo>
                    <a:pt x="40" y="244"/>
                  </a:lnTo>
                  <a:lnTo>
                    <a:pt x="0" y="301"/>
                  </a:lnTo>
                  <a:lnTo>
                    <a:pt x="4" y="302"/>
                  </a:lnTo>
                  <a:lnTo>
                    <a:pt x="146" y="231"/>
                  </a:lnTo>
                  <a:lnTo>
                    <a:pt x="294" y="248"/>
                  </a:lnTo>
                  <a:lnTo>
                    <a:pt x="429" y="298"/>
                  </a:lnTo>
                  <a:lnTo>
                    <a:pt x="383" y="155"/>
                  </a:lnTo>
                  <a:lnTo>
                    <a:pt x="331" y="119"/>
                  </a:lnTo>
                  <a:lnTo>
                    <a:pt x="322" y="107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" name="Freeform 85">
              <a:extLst>
                <a:ext uri="{FF2B5EF4-FFF2-40B4-BE49-F238E27FC236}">
                  <a16:creationId xmlns:a16="http://schemas.microsoft.com/office/drawing/2014/main" id="{DB4D19DC-447E-6AAA-1413-2B557A96D89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3563" y="2239963"/>
              <a:ext cx="57150" cy="49213"/>
            </a:xfrm>
            <a:custGeom>
              <a:avLst/>
              <a:gdLst>
                <a:gd name="T0" fmla="*/ 0 w 72"/>
                <a:gd name="T1" fmla="*/ 24 h 63"/>
                <a:gd name="T2" fmla="*/ 6 w 72"/>
                <a:gd name="T3" fmla="*/ 47 h 63"/>
                <a:gd name="T4" fmla="*/ 42 w 72"/>
                <a:gd name="T5" fmla="*/ 63 h 63"/>
                <a:gd name="T6" fmla="*/ 72 w 72"/>
                <a:gd name="T7" fmla="*/ 44 h 63"/>
                <a:gd name="T8" fmla="*/ 72 w 72"/>
                <a:gd name="T9" fmla="*/ 17 h 63"/>
                <a:gd name="T10" fmla="*/ 56 w 72"/>
                <a:gd name="T11" fmla="*/ 4 h 63"/>
                <a:gd name="T12" fmla="*/ 49 w 72"/>
                <a:gd name="T13" fmla="*/ 36 h 63"/>
                <a:gd name="T14" fmla="*/ 32 w 72"/>
                <a:gd name="T15" fmla="*/ 33 h 63"/>
                <a:gd name="T16" fmla="*/ 42 w 72"/>
                <a:gd name="T17" fmla="*/ 4 h 63"/>
                <a:gd name="T18" fmla="*/ 19 w 72"/>
                <a:gd name="T19" fmla="*/ 0 h 63"/>
                <a:gd name="T20" fmla="*/ 0 w 72"/>
                <a:gd name="T21" fmla="*/ 2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" h="63">
                  <a:moveTo>
                    <a:pt x="0" y="24"/>
                  </a:moveTo>
                  <a:lnTo>
                    <a:pt x="6" y="47"/>
                  </a:lnTo>
                  <a:lnTo>
                    <a:pt x="42" y="63"/>
                  </a:lnTo>
                  <a:lnTo>
                    <a:pt x="72" y="44"/>
                  </a:lnTo>
                  <a:lnTo>
                    <a:pt x="72" y="17"/>
                  </a:lnTo>
                  <a:lnTo>
                    <a:pt x="56" y="4"/>
                  </a:lnTo>
                  <a:lnTo>
                    <a:pt x="49" y="36"/>
                  </a:lnTo>
                  <a:lnTo>
                    <a:pt x="32" y="33"/>
                  </a:lnTo>
                  <a:lnTo>
                    <a:pt x="42" y="4"/>
                  </a:lnTo>
                  <a:lnTo>
                    <a:pt x="19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" name="Freeform 86">
              <a:extLst>
                <a:ext uri="{FF2B5EF4-FFF2-40B4-BE49-F238E27FC236}">
                  <a16:creationId xmlns:a16="http://schemas.microsoft.com/office/drawing/2014/main" id="{89A36D27-130E-9900-F56F-2CD9CAFA05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8475" y="2498725"/>
              <a:ext cx="141288" cy="449263"/>
            </a:xfrm>
            <a:custGeom>
              <a:avLst/>
              <a:gdLst>
                <a:gd name="T0" fmla="*/ 33 w 178"/>
                <a:gd name="T1" fmla="*/ 0 h 565"/>
                <a:gd name="T2" fmla="*/ 119 w 178"/>
                <a:gd name="T3" fmla="*/ 226 h 565"/>
                <a:gd name="T4" fmla="*/ 178 w 178"/>
                <a:gd name="T5" fmla="*/ 364 h 565"/>
                <a:gd name="T6" fmla="*/ 155 w 178"/>
                <a:gd name="T7" fmla="*/ 456 h 565"/>
                <a:gd name="T8" fmla="*/ 122 w 178"/>
                <a:gd name="T9" fmla="*/ 473 h 565"/>
                <a:gd name="T10" fmla="*/ 119 w 178"/>
                <a:gd name="T11" fmla="*/ 534 h 565"/>
                <a:gd name="T12" fmla="*/ 92 w 178"/>
                <a:gd name="T13" fmla="*/ 565 h 565"/>
                <a:gd name="T14" fmla="*/ 0 w 178"/>
                <a:gd name="T15" fmla="*/ 462 h 565"/>
                <a:gd name="T16" fmla="*/ 17 w 178"/>
                <a:gd name="T17" fmla="*/ 255 h 565"/>
                <a:gd name="T18" fmla="*/ 33 w 178"/>
                <a:gd name="T19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8" h="565">
                  <a:moveTo>
                    <a:pt x="33" y="0"/>
                  </a:moveTo>
                  <a:lnTo>
                    <a:pt x="119" y="226"/>
                  </a:lnTo>
                  <a:lnTo>
                    <a:pt x="178" y="364"/>
                  </a:lnTo>
                  <a:lnTo>
                    <a:pt x="155" y="456"/>
                  </a:lnTo>
                  <a:lnTo>
                    <a:pt x="122" y="473"/>
                  </a:lnTo>
                  <a:lnTo>
                    <a:pt x="119" y="534"/>
                  </a:lnTo>
                  <a:lnTo>
                    <a:pt x="92" y="565"/>
                  </a:lnTo>
                  <a:lnTo>
                    <a:pt x="0" y="462"/>
                  </a:lnTo>
                  <a:lnTo>
                    <a:pt x="17" y="255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FF0000"/>
            </a:solidFill>
            <a:ln w="238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" name="Freeform 87">
              <a:extLst>
                <a:ext uri="{FF2B5EF4-FFF2-40B4-BE49-F238E27FC236}">
                  <a16:creationId xmlns:a16="http://schemas.microsoft.com/office/drawing/2014/main" id="{2890244B-6950-1356-3C1C-B207C04EE04E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5975" y="2198688"/>
              <a:ext cx="593725" cy="322263"/>
            </a:xfrm>
            <a:custGeom>
              <a:avLst/>
              <a:gdLst>
                <a:gd name="T0" fmla="*/ 170 w 749"/>
                <a:gd name="T1" fmla="*/ 8 h 407"/>
                <a:gd name="T2" fmla="*/ 0 w 749"/>
                <a:gd name="T3" fmla="*/ 0 h 407"/>
                <a:gd name="T4" fmla="*/ 158 w 749"/>
                <a:gd name="T5" fmla="*/ 37 h 407"/>
                <a:gd name="T6" fmla="*/ 20 w 749"/>
                <a:gd name="T7" fmla="*/ 80 h 407"/>
                <a:gd name="T8" fmla="*/ 192 w 749"/>
                <a:gd name="T9" fmla="*/ 96 h 407"/>
                <a:gd name="T10" fmla="*/ 124 w 749"/>
                <a:gd name="T11" fmla="*/ 120 h 407"/>
                <a:gd name="T12" fmla="*/ 287 w 749"/>
                <a:gd name="T13" fmla="*/ 143 h 407"/>
                <a:gd name="T14" fmla="*/ 250 w 749"/>
                <a:gd name="T15" fmla="*/ 179 h 407"/>
                <a:gd name="T16" fmla="*/ 422 w 749"/>
                <a:gd name="T17" fmla="*/ 222 h 407"/>
                <a:gd name="T18" fmla="*/ 362 w 749"/>
                <a:gd name="T19" fmla="*/ 232 h 407"/>
                <a:gd name="T20" fmla="*/ 508 w 749"/>
                <a:gd name="T21" fmla="*/ 285 h 407"/>
                <a:gd name="T22" fmla="*/ 462 w 749"/>
                <a:gd name="T23" fmla="*/ 301 h 407"/>
                <a:gd name="T24" fmla="*/ 537 w 749"/>
                <a:gd name="T25" fmla="*/ 318 h 407"/>
                <a:gd name="T26" fmla="*/ 491 w 749"/>
                <a:gd name="T27" fmla="*/ 354 h 407"/>
                <a:gd name="T28" fmla="*/ 749 w 749"/>
                <a:gd name="T29" fmla="*/ 407 h 407"/>
                <a:gd name="T30" fmla="*/ 537 w 749"/>
                <a:gd name="T31" fmla="*/ 209 h 407"/>
                <a:gd name="T32" fmla="*/ 465 w 749"/>
                <a:gd name="T33" fmla="*/ 169 h 407"/>
                <a:gd name="T34" fmla="*/ 345 w 749"/>
                <a:gd name="T35" fmla="*/ 50 h 407"/>
                <a:gd name="T36" fmla="*/ 279 w 749"/>
                <a:gd name="T37" fmla="*/ 60 h 407"/>
                <a:gd name="T38" fmla="*/ 170 w 749"/>
                <a:gd name="T39" fmla="*/ 8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49" h="407">
                  <a:moveTo>
                    <a:pt x="170" y="8"/>
                  </a:moveTo>
                  <a:lnTo>
                    <a:pt x="0" y="0"/>
                  </a:lnTo>
                  <a:lnTo>
                    <a:pt x="158" y="37"/>
                  </a:lnTo>
                  <a:lnTo>
                    <a:pt x="20" y="80"/>
                  </a:lnTo>
                  <a:lnTo>
                    <a:pt x="192" y="96"/>
                  </a:lnTo>
                  <a:lnTo>
                    <a:pt x="124" y="120"/>
                  </a:lnTo>
                  <a:lnTo>
                    <a:pt x="287" y="143"/>
                  </a:lnTo>
                  <a:lnTo>
                    <a:pt x="250" y="179"/>
                  </a:lnTo>
                  <a:lnTo>
                    <a:pt x="422" y="222"/>
                  </a:lnTo>
                  <a:lnTo>
                    <a:pt x="362" y="232"/>
                  </a:lnTo>
                  <a:lnTo>
                    <a:pt x="508" y="285"/>
                  </a:lnTo>
                  <a:lnTo>
                    <a:pt x="462" y="301"/>
                  </a:lnTo>
                  <a:lnTo>
                    <a:pt x="537" y="318"/>
                  </a:lnTo>
                  <a:lnTo>
                    <a:pt x="491" y="354"/>
                  </a:lnTo>
                  <a:lnTo>
                    <a:pt x="749" y="407"/>
                  </a:lnTo>
                  <a:lnTo>
                    <a:pt x="537" y="209"/>
                  </a:lnTo>
                  <a:lnTo>
                    <a:pt x="465" y="169"/>
                  </a:lnTo>
                  <a:lnTo>
                    <a:pt x="345" y="50"/>
                  </a:lnTo>
                  <a:lnTo>
                    <a:pt x="279" y="60"/>
                  </a:lnTo>
                  <a:lnTo>
                    <a:pt x="170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" name="Freeform 88">
              <a:extLst>
                <a:ext uri="{FF2B5EF4-FFF2-40B4-BE49-F238E27FC236}">
                  <a16:creationId xmlns:a16="http://schemas.microsoft.com/office/drawing/2014/main" id="{FC456F73-0376-AAEB-6486-8186FC3F51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7875" y="1909763"/>
              <a:ext cx="2624138" cy="2000250"/>
            </a:xfrm>
            <a:custGeom>
              <a:avLst/>
              <a:gdLst>
                <a:gd name="T0" fmla="*/ 3162 w 3307"/>
                <a:gd name="T1" fmla="*/ 184 h 2519"/>
                <a:gd name="T2" fmla="*/ 3063 w 3307"/>
                <a:gd name="T3" fmla="*/ 23 h 2519"/>
                <a:gd name="T4" fmla="*/ 2945 w 3307"/>
                <a:gd name="T5" fmla="*/ 17 h 2519"/>
                <a:gd name="T6" fmla="*/ 2869 w 3307"/>
                <a:gd name="T7" fmla="*/ 276 h 2519"/>
                <a:gd name="T8" fmla="*/ 2658 w 3307"/>
                <a:gd name="T9" fmla="*/ 501 h 2519"/>
                <a:gd name="T10" fmla="*/ 2642 w 3307"/>
                <a:gd name="T11" fmla="*/ 730 h 2519"/>
                <a:gd name="T12" fmla="*/ 2502 w 3307"/>
                <a:gd name="T13" fmla="*/ 828 h 2519"/>
                <a:gd name="T14" fmla="*/ 2344 w 3307"/>
                <a:gd name="T15" fmla="*/ 670 h 2519"/>
                <a:gd name="T16" fmla="*/ 1959 w 3307"/>
                <a:gd name="T17" fmla="*/ 346 h 2519"/>
                <a:gd name="T18" fmla="*/ 1738 w 3307"/>
                <a:gd name="T19" fmla="*/ 316 h 2519"/>
                <a:gd name="T20" fmla="*/ 1273 w 3307"/>
                <a:gd name="T21" fmla="*/ 299 h 2519"/>
                <a:gd name="T22" fmla="*/ 893 w 3307"/>
                <a:gd name="T23" fmla="*/ 428 h 2519"/>
                <a:gd name="T24" fmla="*/ 674 w 3307"/>
                <a:gd name="T25" fmla="*/ 554 h 2519"/>
                <a:gd name="T26" fmla="*/ 336 w 3307"/>
                <a:gd name="T27" fmla="*/ 796 h 2519"/>
                <a:gd name="T28" fmla="*/ 175 w 3307"/>
                <a:gd name="T29" fmla="*/ 1095 h 2519"/>
                <a:gd name="T30" fmla="*/ 244 w 3307"/>
                <a:gd name="T31" fmla="*/ 1207 h 2519"/>
                <a:gd name="T32" fmla="*/ 390 w 3307"/>
                <a:gd name="T33" fmla="*/ 1273 h 2519"/>
                <a:gd name="T34" fmla="*/ 683 w 3307"/>
                <a:gd name="T35" fmla="*/ 1304 h 2519"/>
                <a:gd name="T36" fmla="*/ 712 w 3307"/>
                <a:gd name="T37" fmla="*/ 1367 h 2519"/>
                <a:gd name="T38" fmla="*/ 1032 w 3307"/>
                <a:gd name="T39" fmla="*/ 1408 h 2519"/>
                <a:gd name="T40" fmla="*/ 999 w 3307"/>
                <a:gd name="T41" fmla="*/ 1488 h 2519"/>
                <a:gd name="T42" fmla="*/ 419 w 3307"/>
                <a:gd name="T43" fmla="*/ 2054 h 2519"/>
                <a:gd name="T44" fmla="*/ 112 w 3307"/>
                <a:gd name="T45" fmla="*/ 2126 h 2519"/>
                <a:gd name="T46" fmla="*/ 55 w 3307"/>
                <a:gd name="T47" fmla="*/ 2175 h 2519"/>
                <a:gd name="T48" fmla="*/ 247 w 3307"/>
                <a:gd name="T49" fmla="*/ 2178 h 2519"/>
                <a:gd name="T50" fmla="*/ 55 w 3307"/>
                <a:gd name="T51" fmla="*/ 2442 h 2519"/>
                <a:gd name="T52" fmla="*/ 281 w 3307"/>
                <a:gd name="T53" fmla="*/ 2287 h 2519"/>
                <a:gd name="T54" fmla="*/ 920 w 3307"/>
                <a:gd name="T55" fmla="*/ 1772 h 2519"/>
                <a:gd name="T56" fmla="*/ 1428 w 3307"/>
                <a:gd name="T57" fmla="*/ 1657 h 2519"/>
                <a:gd name="T58" fmla="*/ 1741 w 3307"/>
                <a:gd name="T59" fmla="*/ 1706 h 2519"/>
                <a:gd name="T60" fmla="*/ 1870 w 3307"/>
                <a:gd name="T61" fmla="*/ 2049 h 2519"/>
                <a:gd name="T62" fmla="*/ 2447 w 3307"/>
                <a:gd name="T63" fmla="*/ 2261 h 2519"/>
                <a:gd name="T64" fmla="*/ 2645 w 3307"/>
                <a:gd name="T65" fmla="*/ 2419 h 2519"/>
                <a:gd name="T66" fmla="*/ 2723 w 3307"/>
                <a:gd name="T67" fmla="*/ 2459 h 2519"/>
                <a:gd name="T68" fmla="*/ 2852 w 3307"/>
                <a:gd name="T69" fmla="*/ 2405 h 2519"/>
                <a:gd name="T70" fmla="*/ 2987 w 3307"/>
                <a:gd name="T71" fmla="*/ 2341 h 2519"/>
                <a:gd name="T72" fmla="*/ 2612 w 3307"/>
                <a:gd name="T73" fmla="*/ 2172 h 2519"/>
                <a:gd name="T74" fmla="*/ 2051 w 3307"/>
                <a:gd name="T75" fmla="*/ 1905 h 2519"/>
                <a:gd name="T76" fmla="*/ 2149 w 3307"/>
                <a:gd name="T77" fmla="*/ 1580 h 2519"/>
                <a:gd name="T78" fmla="*/ 2275 w 3307"/>
                <a:gd name="T79" fmla="*/ 1591 h 2519"/>
                <a:gd name="T80" fmla="*/ 2602 w 3307"/>
                <a:gd name="T81" fmla="*/ 1416 h 2519"/>
                <a:gd name="T82" fmla="*/ 2724 w 3307"/>
                <a:gd name="T83" fmla="*/ 1390 h 2519"/>
                <a:gd name="T84" fmla="*/ 2879 w 3307"/>
                <a:gd name="T85" fmla="*/ 693 h 2519"/>
                <a:gd name="T86" fmla="*/ 3307 w 3307"/>
                <a:gd name="T87" fmla="*/ 687 h 2519"/>
                <a:gd name="T88" fmla="*/ 3189 w 3307"/>
                <a:gd name="T89" fmla="*/ 482 h 2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307" h="2519">
                  <a:moveTo>
                    <a:pt x="3189" y="482"/>
                  </a:moveTo>
                  <a:lnTo>
                    <a:pt x="3162" y="184"/>
                  </a:lnTo>
                  <a:lnTo>
                    <a:pt x="3162" y="184"/>
                  </a:lnTo>
                  <a:lnTo>
                    <a:pt x="3080" y="29"/>
                  </a:lnTo>
                  <a:lnTo>
                    <a:pt x="3080" y="29"/>
                  </a:lnTo>
                  <a:lnTo>
                    <a:pt x="3063" y="23"/>
                  </a:lnTo>
                  <a:lnTo>
                    <a:pt x="3028" y="14"/>
                  </a:lnTo>
                  <a:lnTo>
                    <a:pt x="2978" y="0"/>
                  </a:lnTo>
                  <a:lnTo>
                    <a:pt x="2945" y="17"/>
                  </a:lnTo>
                  <a:lnTo>
                    <a:pt x="2932" y="121"/>
                  </a:lnTo>
                  <a:lnTo>
                    <a:pt x="2898" y="221"/>
                  </a:lnTo>
                  <a:lnTo>
                    <a:pt x="2869" y="276"/>
                  </a:lnTo>
                  <a:lnTo>
                    <a:pt x="2743" y="362"/>
                  </a:lnTo>
                  <a:lnTo>
                    <a:pt x="2658" y="501"/>
                  </a:lnTo>
                  <a:lnTo>
                    <a:pt x="2658" y="501"/>
                  </a:lnTo>
                  <a:lnTo>
                    <a:pt x="2639" y="617"/>
                  </a:lnTo>
                  <a:lnTo>
                    <a:pt x="2639" y="617"/>
                  </a:lnTo>
                  <a:lnTo>
                    <a:pt x="2642" y="730"/>
                  </a:lnTo>
                  <a:lnTo>
                    <a:pt x="2585" y="835"/>
                  </a:lnTo>
                  <a:lnTo>
                    <a:pt x="2573" y="835"/>
                  </a:lnTo>
                  <a:lnTo>
                    <a:pt x="2502" y="828"/>
                  </a:lnTo>
                  <a:lnTo>
                    <a:pt x="2502" y="842"/>
                  </a:lnTo>
                  <a:lnTo>
                    <a:pt x="2347" y="647"/>
                  </a:lnTo>
                  <a:lnTo>
                    <a:pt x="2344" y="670"/>
                  </a:lnTo>
                  <a:lnTo>
                    <a:pt x="2200" y="524"/>
                  </a:lnTo>
                  <a:lnTo>
                    <a:pt x="2197" y="538"/>
                  </a:lnTo>
                  <a:lnTo>
                    <a:pt x="1959" y="346"/>
                  </a:lnTo>
                  <a:lnTo>
                    <a:pt x="1959" y="373"/>
                  </a:lnTo>
                  <a:lnTo>
                    <a:pt x="1735" y="287"/>
                  </a:lnTo>
                  <a:lnTo>
                    <a:pt x="1738" y="316"/>
                  </a:lnTo>
                  <a:lnTo>
                    <a:pt x="1477" y="276"/>
                  </a:lnTo>
                  <a:lnTo>
                    <a:pt x="1494" y="303"/>
                  </a:lnTo>
                  <a:lnTo>
                    <a:pt x="1273" y="299"/>
                  </a:lnTo>
                  <a:lnTo>
                    <a:pt x="1283" y="313"/>
                  </a:lnTo>
                  <a:lnTo>
                    <a:pt x="1062" y="385"/>
                  </a:lnTo>
                  <a:lnTo>
                    <a:pt x="893" y="428"/>
                  </a:lnTo>
                  <a:lnTo>
                    <a:pt x="910" y="445"/>
                  </a:lnTo>
                  <a:lnTo>
                    <a:pt x="660" y="548"/>
                  </a:lnTo>
                  <a:lnTo>
                    <a:pt x="674" y="554"/>
                  </a:lnTo>
                  <a:lnTo>
                    <a:pt x="542" y="693"/>
                  </a:lnTo>
                  <a:lnTo>
                    <a:pt x="307" y="791"/>
                  </a:lnTo>
                  <a:lnTo>
                    <a:pt x="336" y="796"/>
                  </a:lnTo>
                  <a:lnTo>
                    <a:pt x="241" y="891"/>
                  </a:lnTo>
                  <a:lnTo>
                    <a:pt x="298" y="902"/>
                  </a:lnTo>
                  <a:lnTo>
                    <a:pt x="175" y="1095"/>
                  </a:lnTo>
                  <a:lnTo>
                    <a:pt x="227" y="1100"/>
                  </a:lnTo>
                  <a:lnTo>
                    <a:pt x="138" y="1261"/>
                  </a:lnTo>
                  <a:lnTo>
                    <a:pt x="244" y="1207"/>
                  </a:lnTo>
                  <a:lnTo>
                    <a:pt x="198" y="1296"/>
                  </a:lnTo>
                  <a:lnTo>
                    <a:pt x="410" y="1224"/>
                  </a:lnTo>
                  <a:lnTo>
                    <a:pt x="390" y="1273"/>
                  </a:lnTo>
                  <a:lnTo>
                    <a:pt x="519" y="1241"/>
                  </a:lnTo>
                  <a:lnTo>
                    <a:pt x="479" y="1316"/>
                  </a:lnTo>
                  <a:lnTo>
                    <a:pt x="683" y="1304"/>
                  </a:lnTo>
                  <a:lnTo>
                    <a:pt x="663" y="1336"/>
                  </a:lnTo>
                  <a:lnTo>
                    <a:pt x="746" y="1327"/>
                  </a:lnTo>
                  <a:lnTo>
                    <a:pt x="712" y="1367"/>
                  </a:lnTo>
                  <a:lnTo>
                    <a:pt x="890" y="1370"/>
                  </a:lnTo>
                  <a:lnTo>
                    <a:pt x="858" y="1402"/>
                  </a:lnTo>
                  <a:lnTo>
                    <a:pt x="1032" y="1408"/>
                  </a:lnTo>
                  <a:lnTo>
                    <a:pt x="993" y="1455"/>
                  </a:lnTo>
                  <a:lnTo>
                    <a:pt x="1025" y="1462"/>
                  </a:lnTo>
                  <a:lnTo>
                    <a:pt x="999" y="1488"/>
                  </a:lnTo>
                  <a:lnTo>
                    <a:pt x="1055" y="1505"/>
                  </a:lnTo>
                  <a:lnTo>
                    <a:pt x="761" y="1650"/>
                  </a:lnTo>
                  <a:lnTo>
                    <a:pt x="419" y="2054"/>
                  </a:lnTo>
                  <a:lnTo>
                    <a:pt x="319" y="2077"/>
                  </a:lnTo>
                  <a:lnTo>
                    <a:pt x="181" y="2083"/>
                  </a:lnTo>
                  <a:lnTo>
                    <a:pt x="112" y="2126"/>
                  </a:lnTo>
                  <a:lnTo>
                    <a:pt x="49" y="2140"/>
                  </a:lnTo>
                  <a:lnTo>
                    <a:pt x="0" y="2129"/>
                  </a:lnTo>
                  <a:lnTo>
                    <a:pt x="55" y="2175"/>
                  </a:lnTo>
                  <a:lnTo>
                    <a:pt x="98" y="2175"/>
                  </a:lnTo>
                  <a:lnTo>
                    <a:pt x="135" y="2189"/>
                  </a:lnTo>
                  <a:lnTo>
                    <a:pt x="247" y="2178"/>
                  </a:lnTo>
                  <a:lnTo>
                    <a:pt x="172" y="2264"/>
                  </a:lnTo>
                  <a:lnTo>
                    <a:pt x="115" y="2384"/>
                  </a:lnTo>
                  <a:lnTo>
                    <a:pt x="55" y="2442"/>
                  </a:lnTo>
                  <a:lnTo>
                    <a:pt x="172" y="2416"/>
                  </a:lnTo>
                  <a:lnTo>
                    <a:pt x="215" y="2405"/>
                  </a:lnTo>
                  <a:lnTo>
                    <a:pt x="281" y="2287"/>
                  </a:lnTo>
                  <a:lnTo>
                    <a:pt x="471" y="2221"/>
                  </a:lnTo>
                  <a:lnTo>
                    <a:pt x="689" y="1957"/>
                  </a:lnTo>
                  <a:lnTo>
                    <a:pt x="920" y="1772"/>
                  </a:lnTo>
                  <a:lnTo>
                    <a:pt x="1322" y="1654"/>
                  </a:lnTo>
                  <a:lnTo>
                    <a:pt x="1319" y="1676"/>
                  </a:lnTo>
                  <a:lnTo>
                    <a:pt x="1428" y="1657"/>
                  </a:lnTo>
                  <a:lnTo>
                    <a:pt x="1428" y="1683"/>
                  </a:lnTo>
                  <a:lnTo>
                    <a:pt x="1678" y="1607"/>
                  </a:lnTo>
                  <a:lnTo>
                    <a:pt x="1741" y="1706"/>
                  </a:lnTo>
                  <a:lnTo>
                    <a:pt x="1801" y="1772"/>
                  </a:lnTo>
                  <a:lnTo>
                    <a:pt x="1836" y="1776"/>
                  </a:lnTo>
                  <a:lnTo>
                    <a:pt x="1870" y="2049"/>
                  </a:lnTo>
                  <a:lnTo>
                    <a:pt x="1953" y="2112"/>
                  </a:lnTo>
                  <a:lnTo>
                    <a:pt x="2117" y="2112"/>
                  </a:lnTo>
                  <a:lnTo>
                    <a:pt x="2447" y="2261"/>
                  </a:lnTo>
                  <a:lnTo>
                    <a:pt x="2516" y="2341"/>
                  </a:lnTo>
                  <a:lnTo>
                    <a:pt x="2593" y="2405"/>
                  </a:lnTo>
                  <a:lnTo>
                    <a:pt x="2645" y="2419"/>
                  </a:lnTo>
                  <a:lnTo>
                    <a:pt x="2668" y="2471"/>
                  </a:lnTo>
                  <a:lnTo>
                    <a:pt x="2651" y="2519"/>
                  </a:lnTo>
                  <a:lnTo>
                    <a:pt x="2723" y="2459"/>
                  </a:lnTo>
                  <a:lnTo>
                    <a:pt x="2723" y="2376"/>
                  </a:lnTo>
                  <a:lnTo>
                    <a:pt x="2717" y="2353"/>
                  </a:lnTo>
                  <a:lnTo>
                    <a:pt x="2852" y="2405"/>
                  </a:lnTo>
                  <a:lnTo>
                    <a:pt x="2955" y="2410"/>
                  </a:lnTo>
                  <a:lnTo>
                    <a:pt x="3014" y="2459"/>
                  </a:lnTo>
                  <a:lnTo>
                    <a:pt x="2987" y="2341"/>
                  </a:lnTo>
                  <a:lnTo>
                    <a:pt x="2878" y="2310"/>
                  </a:lnTo>
                  <a:lnTo>
                    <a:pt x="2852" y="2287"/>
                  </a:lnTo>
                  <a:lnTo>
                    <a:pt x="2612" y="2172"/>
                  </a:lnTo>
                  <a:lnTo>
                    <a:pt x="2527" y="2123"/>
                  </a:lnTo>
                  <a:lnTo>
                    <a:pt x="2114" y="1977"/>
                  </a:lnTo>
                  <a:lnTo>
                    <a:pt x="2051" y="1905"/>
                  </a:lnTo>
                  <a:lnTo>
                    <a:pt x="2057" y="1789"/>
                  </a:lnTo>
                  <a:lnTo>
                    <a:pt x="2088" y="1772"/>
                  </a:lnTo>
                  <a:lnTo>
                    <a:pt x="2149" y="1580"/>
                  </a:lnTo>
                  <a:lnTo>
                    <a:pt x="2157" y="1603"/>
                  </a:lnTo>
                  <a:lnTo>
                    <a:pt x="2275" y="1565"/>
                  </a:lnTo>
                  <a:lnTo>
                    <a:pt x="2275" y="1591"/>
                  </a:lnTo>
                  <a:lnTo>
                    <a:pt x="2467" y="1465"/>
                  </a:lnTo>
                  <a:lnTo>
                    <a:pt x="2444" y="1517"/>
                  </a:lnTo>
                  <a:lnTo>
                    <a:pt x="2602" y="1416"/>
                  </a:lnTo>
                  <a:lnTo>
                    <a:pt x="2608" y="1455"/>
                  </a:lnTo>
                  <a:lnTo>
                    <a:pt x="2723" y="1365"/>
                  </a:lnTo>
                  <a:lnTo>
                    <a:pt x="2724" y="1390"/>
                  </a:lnTo>
                  <a:lnTo>
                    <a:pt x="2846" y="1198"/>
                  </a:lnTo>
                  <a:lnTo>
                    <a:pt x="2898" y="865"/>
                  </a:lnTo>
                  <a:lnTo>
                    <a:pt x="2879" y="693"/>
                  </a:lnTo>
                  <a:lnTo>
                    <a:pt x="3024" y="620"/>
                  </a:lnTo>
                  <a:lnTo>
                    <a:pt x="3172" y="637"/>
                  </a:lnTo>
                  <a:lnTo>
                    <a:pt x="3307" y="687"/>
                  </a:lnTo>
                  <a:lnTo>
                    <a:pt x="3261" y="544"/>
                  </a:lnTo>
                  <a:lnTo>
                    <a:pt x="3209" y="508"/>
                  </a:lnTo>
                  <a:lnTo>
                    <a:pt x="3189" y="482"/>
                  </a:lnTo>
                  <a:close/>
                </a:path>
              </a:pathLst>
            </a:custGeom>
            <a:noFill/>
            <a:ln w="238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B86AD731-63C4-1AAE-4AFE-E0EDF5AAEB9F}"/>
              </a:ext>
            </a:extLst>
          </p:cNvPr>
          <p:cNvGrpSpPr/>
          <p:nvPr/>
        </p:nvGrpSpPr>
        <p:grpSpPr>
          <a:xfrm>
            <a:off x="1444752" y="948983"/>
            <a:ext cx="1200697" cy="2545994"/>
            <a:chOff x="9490075" y="80963"/>
            <a:chExt cx="1476375" cy="3130550"/>
          </a:xfrm>
        </p:grpSpPr>
        <p:sp>
          <p:nvSpPr>
            <p:cNvPr id="123" name="Freeform 89">
              <a:extLst>
                <a:ext uri="{FF2B5EF4-FFF2-40B4-BE49-F238E27FC236}">
                  <a16:creationId xmlns:a16="http://schemas.microsoft.com/office/drawing/2014/main" id="{C0043EB0-435D-9A28-63ED-528474FACA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10800" y="2266950"/>
              <a:ext cx="315913" cy="654050"/>
            </a:xfrm>
            <a:custGeom>
              <a:avLst/>
              <a:gdLst>
                <a:gd name="T0" fmla="*/ 270 w 397"/>
                <a:gd name="T1" fmla="*/ 0 h 823"/>
                <a:gd name="T2" fmla="*/ 310 w 397"/>
                <a:gd name="T3" fmla="*/ 531 h 823"/>
                <a:gd name="T4" fmla="*/ 353 w 397"/>
                <a:gd name="T5" fmla="*/ 585 h 823"/>
                <a:gd name="T6" fmla="*/ 397 w 397"/>
                <a:gd name="T7" fmla="*/ 737 h 823"/>
                <a:gd name="T8" fmla="*/ 267 w 397"/>
                <a:gd name="T9" fmla="*/ 674 h 823"/>
                <a:gd name="T10" fmla="*/ 170 w 397"/>
                <a:gd name="T11" fmla="*/ 823 h 823"/>
                <a:gd name="T12" fmla="*/ 155 w 397"/>
                <a:gd name="T13" fmla="*/ 773 h 823"/>
                <a:gd name="T14" fmla="*/ 153 w 397"/>
                <a:gd name="T15" fmla="*/ 674 h 823"/>
                <a:gd name="T16" fmla="*/ 49 w 397"/>
                <a:gd name="T17" fmla="*/ 720 h 823"/>
                <a:gd name="T18" fmla="*/ 0 w 397"/>
                <a:gd name="T19" fmla="*/ 737 h 823"/>
                <a:gd name="T20" fmla="*/ 55 w 397"/>
                <a:gd name="T21" fmla="*/ 660 h 823"/>
                <a:gd name="T22" fmla="*/ 164 w 397"/>
                <a:gd name="T23" fmla="*/ 551 h 823"/>
                <a:gd name="T24" fmla="*/ 107 w 397"/>
                <a:gd name="T25" fmla="*/ 172 h 823"/>
                <a:gd name="T26" fmla="*/ 270 w 397"/>
                <a:gd name="T27" fmla="*/ 0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7" h="823">
                  <a:moveTo>
                    <a:pt x="270" y="0"/>
                  </a:moveTo>
                  <a:lnTo>
                    <a:pt x="310" y="531"/>
                  </a:lnTo>
                  <a:lnTo>
                    <a:pt x="353" y="585"/>
                  </a:lnTo>
                  <a:lnTo>
                    <a:pt x="397" y="737"/>
                  </a:lnTo>
                  <a:lnTo>
                    <a:pt x="267" y="674"/>
                  </a:lnTo>
                  <a:lnTo>
                    <a:pt x="170" y="823"/>
                  </a:lnTo>
                  <a:lnTo>
                    <a:pt x="155" y="773"/>
                  </a:lnTo>
                  <a:lnTo>
                    <a:pt x="153" y="674"/>
                  </a:lnTo>
                  <a:lnTo>
                    <a:pt x="49" y="720"/>
                  </a:lnTo>
                  <a:lnTo>
                    <a:pt x="0" y="737"/>
                  </a:lnTo>
                  <a:lnTo>
                    <a:pt x="55" y="660"/>
                  </a:lnTo>
                  <a:lnTo>
                    <a:pt x="164" y="551"/>
                  </a:lnTo>
                  <a:lnTo>
                    <a:pt x="107" y="172"/>
                  </a:lnTo>
                  <a:lnTo>
                    <a:pt x="270" y="0"/>
                  </a:lnTo>
                  <a:close/>
                </a:path>
              </a:pathLst>
            </a:custGeom>
            <a:noFill/>
            <a:ln w="238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" name="Freeform 90">
              <a:extLst>
                <a:ext uri="{FF2B5EF4-FFF2-40B4-BE49-F238E27FC236}">
                  <a16:creationId xmlns:a16="http://schemas.microsoft.com/office/drawing/2014/main" id="{175AEE33-3EBD-105B-EC73-0EC7F71179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10800" y="2266950"/>
              <a:ext cx="315913" cy="654050"/>
            </a:xfrm>
            <a:custGeom>
              <a:avLst/>
              <a:gdLst>
                <a:gd name="T0" fmla="*/ 270 w 397"/>
                <a:gd name="T1" fmla="*/ 0 h 823"/>
                <a:gd name="T2" fmla="*/ 310 w 397"/>
                <a:gd name="T3" fmla="*/ 531 h 823"/>
                <a:gd name="T4" fmla="*/ 353 w 397"/>
                <a:gd name="T5" fmla="*/ 585 h 823"/>
                <a:gd name="T6" fmla="*/ 397 w 397"/>
                <a:gd name="T7" fmla="*/ 737 h 823"/>
                <a:gd name="T8" fmla="*/ 267 w 397"/>
                <a:gd name="T9" fmla="*/ 674 h 823"/>
                <a:gd name="T10" fmla="*/ 170 w 397"/>
                <a:gd name="T11" fmla="*/ 823 h 823"/>
                <a:gd name="T12" fmla="*/ 155 w 397"/>
                <a:gd name="T13" fmla="*/ 773 h 823"/>
                <a:gd name="T14" fmla="*/ 153 w 397"/>
                <a:gd name="T15" fmla="*/ 674 h 823"/>
                <a:gd name="T16" fmla="*/ 49 w 397"/>
                <a:gd name="T17" fmla="*/ 720 h 823"/>
                <a:gd name="T18" fmla="*/ 0 w 397"/>
                <a:gd name="T19" fmla="*/ 737 h 823"/>
                <a:gd name="T20" fmla="*/ 55 w 397"/>
                <a:gd name="T21" fmla="*/ 660 h 823"/>
                <a:gd name="T22" fmla="*/ 164 w 397"/>
                <a:gd name="T23" fmla="*/ 551 h 823"/>
                <a:gd name="T24" fmla="*/ 107 w 397"/>
                <a:gd name="T25" fmla="*/ 172 h 823"/>
                <a:gd name="T26" fmla="*/ 270 w 397"/>
                <a:gd name="T27" fmla="*/ 0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7" h="823">
                  <a:moveTo>
                    <a:pt x="270" y="0"/>
                  </a:moveTo>
                  <a:lnTo>
                    <a:pt x="310" y="531"/>
                  </a:lnTo>
                  <a:lnTo>
                    <a:pt x="353" y="585"/>
                  </a:lnTo>
                  <a:lnTo>
                    <a:pt x="397" y="737"/>
                  </a:lnTo>
                  <a:lnTo>
                    <a:pt x="267" y="674"/>
                  </a:lnTo>
                  <a:lnTo>
                    <a:pt x="170" y="823"/>
                  </a:lnTo>
                  <a:lnTo>
                    <a:pt x="155" y="773"/>
                  </a:lnTo>
                  <a:lnTo>
                    <a:pt x="153" y="674"/>
                  </a:lnTo>
                  <a:lnTo>
                    <a:pt x="49" y="720"/>
                  </a:lnTo>
                  <a:lnTo>
                    <a:pt x="0" y="737"/>
                  </a:lnTo>
                  <a:lnTo>
                    <a:pt x="55" y="660"/>
                  </a:lnTo>
                  <a:lnTo>
                    <a:pt x="164" y="551"/>
                  </a:lnTo>
                  <a:lnTo>
                    <a:pt x="107" y="172"/>
                  </a:lnTo>
                  <a:lnTo>
                    <a:pt x="270" y="0"/>
                  </a:lnTo>
                  <a:close/>
                </a:path>
              </a:pathLst>
            </a:custGeom>
            <a:solidFill>
              <a:srgbClr val="FFCC00"/>
            </a:solidFill>
            <a:ln w="238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" name="Freeform 91">
              <a:extLst>
                <a:ext uri="{FF2B5EF4-FFF2-40B4-BE49-F238E27FC236}">
                  <a16:creationId xmlns:a16="http://schemas.microsoft.com/office/drawing/2014/main" id="{75FD63BC-C285-1591-9738-43959A3B7950}"/>
                </a:ext>
              </a:extLst>
            </p:cNvPr>
            <p:cNvSpPr>
              <a:spLocks/>
            </p:cNvSpPr>
            <p:nvPr/>
          </p:nvSpPr>
          <p:spPr bwMode="auto">
            <a:xfrm>
              <a:off x="9775825" y="2189163"/>
              <a:ext cx="679450" cy="1022350"/>
            </a:xfrm>
            <a:custGeom>
              <a:avLst/>
              <a:gdLst>
                <a:gd name="T0" fmla="*/ 597 w 856"/>
                <a:gd name="T1" fmla="*/ 26 h 1287"/>
                <a:gd name="T2" fmla="*/ 454 w 856"/>
                <a:gd name="T3" fmla="*/ 672 h 1287"/>
                <a:gd name="T4" fmla="*/ 313 w 856"/>
                <a:gd name="T5" fmla="*/ 917 h 1287"/>
                <a:gd name="T6" fmla="*/ 145 w 856"/>
                <a:gd name="T7" fmla="*/ 970 h 1287"/>
                <a:gd name="T8" fmla="*/ 138 w 856"/>
                <a:gd name="T9" fmla="*/ 983 h 1287"/>
                <a:gd name="T10" fmla="*/ 27 w 856"/>
                <a:gd name="T11" fmla="*/ 1075 h 1287"/>
                <a:gd name="T12" fmla="*/ 0 w 856"/>
                <a:gd name="T13" fmla="*/ 1126 h 1287"/>
                <a:gd name="T14" fmla="*/ 162 w 856"/>
                <a:gd name="T15" fmla="*/ 1072 h 1287"/>
                <a:gd name="T16" fmla="*/ 172 w 856"/>
                <a:gd name="T17" fmla="*/ 1075 h 1287"/>
                <a:gd name="T18" fmla="*/ 300 w 856"/>
                <a:gd name="T19" fmla="*/ 1040 h 1287"/>
                <a:gd name="T20" fmla="*/ 270 w 856"/>
                <a:gd name="T21" fmla="*/ 1287 h 1287"/>
                <a:gd name="T22" fmla="*/ 362 w 856"/>
                <a:gd name="T23" fmla="*/ 1184 h 1287"/>
                <a:gd name="T24" fmla="*/ 393 w 856"/>
                <a:gd name="T25" fmla="*/ 1181 h 1287"/>
                <a:gd name="T26" fmla="*/ 505 w 856"/>
                <a:gd name="T27" fmla="*/ 1036 h 1287"/>
                <a:gd name="T28" fmla="*/ 655 w 856"/>
                <a:gd name="T29" fmla="*/ 1175 h 1287"/>
                <a:gd name="T30" fmla="*/ 678 w 856"/>
                <a:gd name="T31" fmla="*/ 1264 h 1287"/>
                <a:gd name="T32" fmla="*/ 706 w 856"/>
                <a:gd name="T33" fmla="*/ 1142 h 1287"/>
                <a:gd name="T34" fmla="*/ 724 w 856"/>
                <a:gd name="T35" fmla="*/ 1112 h 1287"/>
                <a:gd name="T36" fmla="*/ 612 w 856"/>
                <a:gd name="T37" fmla="*/ 742 h 1287"/>
                <a:gd name="T38" fmla="*/ 746 w 856"/>
                <a:gd name="T39" fmla="*/ 327 h 1287"/>
                <a:gd name="T40" fmla="*/ 856 w 856"/>
                <a:gd name="T41" fmla="*/ 75 h 1287"/>
                <a:gd name="T42" fmla="*/ 729 w 856"/>
                <a:gd name="T43" fmla="*/ 0 h 1287"/>
                <a:gd name="T44" fmla="*/ 597 w 856"/>
                <a:gd name="T45" fmla="*/ 26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56" h="1287">
                  <a:moveTo>
                    <a:pt x="597" y="26"/>
                  </a:moveTo>
                  <a:lnTo>
                    <a:pt x="454" y="672"/>
                  </a:lnTo>
                  <a:lnTo>
                    <a:pt x="313" y="917"/>
                  </a:lnTo>
                  <a:lnTo>
                    <a:pt x="145" y="970"/>
                  </a:lnTo>
                  <a:lnTo>
                    <a:pt x="138" y="983"/>
                  </a:lnTo>
                  <a:lnTo>
                    <a:pt x="27" y="1075"/>
                  </a:lnTo>
                  <a:lnTo>
                    <a:pt x="0" y="1126"/>
                  </a:lnTo>
                  <a:lnTo>
                    <a:pt x="162" y="1072"/>
                  </a:lnTo>
                  <a:lnTo>
                    <a:pt x="172" y="1075"/>
                  </a:lnTo>
                  <a:lnTo>
                    <a:pt x="300" y="1040"/>
                  </a:lnTo>
                  <a:lnTo>
                    <a:pt x="270" y="1287"/>
                  </a:lnTo>
                  <a:lnTo>
                    <a:pt x="362" y="1184"/>
                  </a:lnTo>
                  <a:lnTo>
                    <a:pt x="393" y="1181"/>
                  </a:lnTo>
                  <a:lnTo>
                    <a:pt x="505" y="1036"/>
                  </a:lnTo>
                  <a:lnTo>
                    <a:pt x="655" y="1175"/>
                  </a:lnTo>
                  <a:lnTo>
                    <a:pt x="678" y="1264"/>
                  </a:lnTo>
                  <a:lnTo>
                    <a:pt x="706" y="1142"/>
                  </a:lnTo>
                  <a:lnTo>
                    <a:pt x="724" y="1112"/>
                  </a:lnTo>
                  <a:lnTo>
                    <a:pt x="612" y="742"/>
                  </a:lnTo>
                  <a:lnTo>
                    <a:pt x="746" y="327"/>
                  </a:lnTo>
                  <a:lnTo>
                    <a:pt x="856" y="75"/>
                  </a:lnTo>
                  <a:lnTo>
                    <a:pt x="729" y="0"/>
                  </a:lnTo>
                  <a:lnTo>
                    <a:pt x="597" y="26"/>
                  </a:lnTo>
                  <a:close/>
                </a:path>
              </a:pathLst>
            </a:custGeom>
            <a:solidFill>
              <a:srgbClr val="FFCC00"/>
            </a:solidFill>
            <a:ln w="238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" name="Freeform 92">
              <a:extLst>
                <a:ext uri="{FF2B5EF4-FFF2-40B4-BE49-F238E27FC236}">
                  <a16:creationId xmlns:a16="http://schemas.microsoft.com/office/drawing/2014/main" id="{C14556CC-7013-DCD1-301E-C37BC132174E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0075" y="80963"/>
              <a:ext cx="1476375" cy="2284413"/>
            </a:xfrm>
            <a:custGeom>
              <a:avLst/>
              <a:gdLst>
                <a:gd name="T0" fmla="*/ 475 w 1861"/>
                <a:gd name="T1" fmla="*/ 73 h 2879"/>
                <a:gd name="T2" fmla="*/ 347 w 1861"/>
                <a:gd name="T3" fmla="*/ 360 h 2879"/>
                <a:gd name="T4" fmla="*/ 321 w 1861"/>
                <a:gd name="T5" fmla="*/ 653 h 2879"/>
                <a:gd name="T6" fmla="*/ 212 w 1861"/>
                <a:gd name="T7" fmla="*/ 1215 h 2879"/>
                <a:gd name="T8" fmla="*/ 109 w 1861"/>
                <a:gd name="T9" fmla="*/ 1403 h 2879"/>
                <a:gd name="T10" fmla="*/ 28 w 1861"/>
                <a:gd name="T11" fmla="*/ 1638 h 2879"/>
                <a:gd name="T12" fmla="*/ 48 w 1861"/>
                <a:gd name="T13" fmla="*/ 1859 h 2879"/>
                <a:gd name="T14" fmla="*/ 117 w 1861"/>
                <a:gd name="T15" fmla="*/ 2066 h 2879"/>
                <a:gd name="T16" fmla="*/ 172 w 1861"/>
                <a:gd name="T17" fmla="*/ 2275 h 2879"/>
                <a:gd name="T18" fmla="*/ 255 w 1861"/>
                <a:gd name="T19" fmla="*/ 2423 h 2879"/>
                <a:gd name="T20" fmla="*/ 314 w 1861"/>
                <a:gd name="T21" fmla="*/ 2496 h 2879"/>
                <a:gd name="T22" fmla="*/ 396 w 1861"/>
                <a:gd name="T23" fmla="*/ 2589 h 2879"/>
                <a:gd name="T24" fmla="*/ 469 w 1861"/>
                <a:gd name="T25" fmla="*/ 2624 h 2879"/>
                <a:gd name="T26" fmla="*/ 554 w 1861"/>
                <a:gd name="T27" fmla="*/ 2627 h 2879"/>
                <a:gd name="T28" fmla="*/ 650 w 1861"/>
                <a:gd name="T29" fmla="*/ 2647 h 2879"/>
                <a:gd name="T30" fmla="*/ 722 w 1861"/>
                <a:gd name="T31" fmla="*/ 2704 h 2879"/>
                <a:gd name="T32" fmla="*/ 877 w 1861"/>
                <a:gd name="T33" fmla="*/ 2747 h 2879"/>
                <a:gd name="T34" fmla="*/ 974 w 1861"/>
                <a:gd name="T35" fmla="*/ 2730 h 2879"/>
                <a:gd name="T36" fmla="*/ 1106 w 1861"/>
                <a:gd name="T37" fmla="*/ 2713 h 2879"/>
                <a:gd name="T38" fmla="*/ 1216 w 1861"/>
                <a:gd name="T39" fmla="*/ 2787 h 2879"/>
                <a:gd name="T40" fmla="*/ 1353 w 1861"/>
                <a:gd name="T41" fmla="*/ 2670 h 2879"/>
                <a:gd name="T42" fmla="*/ 1468 w 1861"/>
                <a:gd name="T43" fmla="*/ 2670 h 2879"/>
                <a:gd name="T44" fmla="*/ 1548 w 1861"/>
                <a:gd name="T45" fmla="*/ 2638 h 2879"/>
                <a:gd name="T46" fmla="*/ 1594 w 1861"/>
                <a:gd name="T47" fmla="*/ 2601 h 2879"/>
                <a:gd name="T48" fmla="*/ 1718 w 1861"/>
                <a:gd name="T49" fmla="*/ 2561 h 2879"/>
                <a:gd name="T50" fmla="*/ 1775 w 1861"/>
                <a:gd name="T51" fmla="*/ 2400 h 2879"/>
                <a:gd name="T52" fmla="*/ 1703 w 1861"/>
                <a:gd name="T53" fmla="*/ 1922 h 2879"/>
                <a:gd name="T54" fmla="*/ 1663 w 1861"/>
                <a:gd name="T55" fmla="*/ 1584 h 2879"/>
                <a:gd name="T56" fmla="*/ 1551 w 1861"/>
                <a:gd name="T57" fmla="*/ 1320 h 2879"/>
                <a:gd name="T58" fmla="*/ 1147 w 1861"/>
                <a:gd name="T59" fmla="*/ 1013 h 2879"/>
                <a:gd name="T60" fmla="*/ 989 w 1861"/>
                <a:gd name="T61" fmla="*/ 974 h 2879"/>
                <a:gd name="T62" fmla="*/ 808 w 1861"/>
                <a:gd name="T63" fmla="*/ 957 h 2879"/>
                <a:gd name="T64" fmla="*/ 745 w 1861"/>
                <a:gd name="T65" fmla="*/ 710 h 2879"/>
                <a:gd name="T66" fmla="*/ 811 w 1861"/>
                <a:gd name="T67" fmla="*/ 550 h 2879"/>
                <a:gd name="T68" fmla="*/ 805 w 1861"/>
                <a:gd name="T69" fmla="*/ 506 h 2879"/>
                <a:gd name="T70" fmla="*/ 776 w 1861"/>
                <a:gd name="T71" fmla="*/ 418 h 2879"/>
                <a:gd name="T72" fmla="*/ 620 w 1861"/>
                <a:gd name="T73" fmla="*/ 36 h 2879"/>
                <a:gd name="T74" fmla="*/ 531 w 1861"/>
                <a:gd name="T75" fmla="*/ 0 h 2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61" h="2879">
                  <a:moveTo>
                    <a:pt x="531" y="0"/>
                  </a:moveTo>
                  <a:lnTo>
                    <a:pt x="475" y="73"/>
                  </a:lnTo>
                  <a:lnTo>
                    <a:pt x="456" y="174"/>
                  </a:lnTo>
                  <a:lnTo>
                    <a:pt x="347" y="360"/>
                  </a:lnTo>
                  <a:lnTo>
                    <a:pt x="268" y="544"/>
                  </a:lnTo>
                  <a:lnTo>
                    <a:pt x="321" y="653"/>
                  </a:lnTo>
                  <a:lnTo>
                    <a:pt x="330" y="848"/>
                  </a:lnTo>
                  <a:lnTo>
                    <a:pt x="212" y="1215"/>
                  </a:lnTo>
                  <a:lnTo>
                    <a:pt x="80" y="1383"/>
                  </a:lnTo>
                  <a:lnTo>
                    <a:pt x="109" y="1403"/>
                  </a:lnTo>
                  <a:lnTo>
                    <a:pt x="0" y="1635"/>
                  </a:lnTo>
                  <a:lnTo>
                    <a:pt x="28" y="1638"/>
                  </a:lnTo>
                  <a:lnTo>
                    <a:pt x="17" y="1871"/>
                  </a:lnTo>
                  <a:lnTo>
                    <a:pt x="48" y="1859"/>
                  </a:lnTo>
                  <a:lnTo>
                    <a:pt x="63" y="2106"/>
                  </a:lnTo>
                  <a:lnTo>
                    <a:pt x="117" y="2066"/>
                  </a:lnTo>
                  <a:lnTo>
                    <a:pt x="120" y="2297"/>
                  </a:lnTo>
                  <a:lnTo>
                    <a:pt x="172" y="2275"/>
                  </a:lnTo>
                  <a:lnTo>
                    <a:pt x="232" y="2463"/>
                  </a:lnTo>
                  <a:lnTo>
                    <a:pt x="255" y="2423"/>
                  </a:lnTo>
                  <a:lnTo>
                    <a:pt x="255" y="2518"/>
                  </a:lnTo>
                  <a:lnTo>
                    <a:pt x="314" y="2496"/>
                  </a:lnTo>
                  <a:lnTo>
                    <a:pt x="353" y="2592"/>
                  </a:lnTo>
                  <a:lnTo>
                    <a:pt x="396" y="2589"/>
                  </a:lnTo>
                  <a:lnTo>
                    <a:pt x="423" y="2641"/>
                  </a:lnTo>
                  <a:lnTo>
                    <a:pt x="469" y="2624"/>
                  </a:lnTo>
                  <a:lnTo>
                    <a:pt x="489" y="2650"/>
                  </a:lnTo>
                  <a:lnTo>
                    <a:pt x="554" y="2627"/>
                  </a:lnTo>
                  <a:lnTo>
                    <a:pt x="584" y="2693"/>
                  </a:lnTo>
                  <a:lnTo>
                    <a:pt x="650" y="2647"/>
                  </a:lnTo>
                  <a:lnTo>
                    <a:pt x="683" y="2744"/>
                  </a:lnTo>
                  <a:lnTo>
                    <a:pt x="722" y="2704"/>
                  </a:lnTo>
                  <a:lnTo>
                    <a:pt x="745" y="2784"/>
                  </a:lnTo>
                  <a:lnTo>
                    <a:pt x="877" y="2747"/>
                  </a:lnTo>
                  <a:lnTo>
                    <a:pt x="885" y="2790"/>
                  </a:lnTo>
                  <a:lnTo>
                    <a:pt x="974" y="2730"/>
                  </a:lnTo>
                  <a:lnTo>
                    <a:pt x="980" y="2784"/>
                  </a:lnTo>
                  <a:lnTo>
                    <a:pt x="1106" y="2713"/>
                  </a:lnTo>
                  <a:lnTo>
                    <a:pt x="1161" y="2879"/>
                  </a:lnTo>
                  <a:lnTo>
                    <a:pt x="1216" y="2787"/>
                  </a:lnTo>
                  <a:lnTo>
                    <a:pt x="1256" y="2836"/>
                  </a:lnTo>
                  <a:lnTo>
                    <a:pt x="1353" y="2670"/>
                  </a:lnTo>
                  <a:lnTo>
                    <a:pt x="1445" y="2807"/>
                  </a:lnTo>
                  <a:lnTo>
                    <a:pt x="1468" y="2670"/>
                  </a:lnTo>
                  <a:lnTo>
                    <a:pt x="1525" y="2762"/>
                  </a:lnTo>
                  <a:lnTo>
                    <a:pt x="1548" y="2638"/>
                  </a:lnTo>
                  <a:lnTo>
                    <a:pt x="1594" y="2690"/>
                  </a:lnTo>
                  <a:lnTo>
                    <a:pt x="1594" y="2601"/>
                  </a:lnTo>
                  <a:lnTo>
                    <a:pt x="1663" y="2687"/>
                  </a:lnTo>
                  <a:lnTo>
                    <a:pt x="1718" y="2561"/>
                  </a:lnTo>
                  <a:lnTo>
                    <a:pt x="1801" y="2601"/>
                  </a:lnTo>
                  <a:lnTo>
                    <a:pt x="1775" y="2400"/>
                  </a:lnTo>
                  <a:lnTo>
                    <a:pt x="1861" y="2429"/>
                  </a:lnTo>
                  <a:lnTo>
                    <a:pt x="1703" y="1922"/>
                  </a:lnTo>
                  <a:lnTo>
                    <a:pt x="1640" y="1584"/>
                  </a:lnTo>
                  <a:lnTo>
                    <a:pt x="1663" y="1584"/>
                  </a:lnTo>
                  <a:lnTo>
                    <a:pt x="1500" y="1303"/>
                  </a:lnTo>
                  <a:lnTo>
                    <a:pt x="1551" y="1320"/>
                  </a:lnTo>
                  <a:lnTo>
                    <a:pt x="1382" y="1162"/>
                  </a:lnTo>
                  <a:lnTo>
                    <a:pt x="1147" y="1013"/>
                  </a:lnTo>
                  <a:lnTo>
                    <a:pt x="1187" y="1000"/>
                  </a:lnTo>
                  <a:lnTo>
                    <a:pt x="989" y="974"/>
                  </a:lnTo>
                  <a:lnTo>
                    <a:pt x="1009" y="951"/>
                  </a:lnTo>
                  <a:lnTo>
                    <a:pt x="808" y="957"/>
                  </a:lnTo>
                  <a:lnTo>
                    <a:pt x="716" y="1003"/>
                  </a:lnTo>
                  <a:lnTo>
                    <a:pt x="745" y="710"/>
                  </a:lnTo>
                  <a:lnTo>
                    <a:pt x="791" y="570"/>
                  </a:lnTo>
                  <a:lnTo>
                    <a:pt x="811" y="550"/>
                  </a:lnTo>
                  <a:lnTo>
                    <a:pt x="795" y="521"/>
                  </a:lnTo>
                  <a:lnTo>
                    <a:pt x="805" y="506"/>
                  </a:lnTo>
                  <a:lnTo>
                    <a:pt x="785" y="463"/>
                  </a:lnTo>
                  <a:lnTo>
                    <a:pt x="776" y="418"/>
                  </a:lnTo>
                  <a:lnTo>
                    <a:pt x="676" y="277"/>
                  </a:lnTo>
                  <a:lnTo>
                    <a:pt x="620" y="36"/>
                  </a:lnTo>
                  <a:lnTo>
                    <a:pt x="578" y="3"/>
                  </a:lnTo>
                  <a:lnTo>
                    <a:pt x="531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" name="Freeform 93">
              <a:extLst>
                <a:ext uri="{FF2B5EF4-FFF2-40B4-BE49-F238E27FC236}">
                  <a16:creationId xmlns:a16="http://schemas.microsoft.com/office/drawing/2014/main" id="{49D5259C-8902-E99D-EA41-C6E0F380C908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2800" y="80963"/>
              <a:ext cx="431800" cy="1114425"/>
            </a:xfrm>
            <a:custGeom>
              <a:avLst/>
              <a:gdLst>
                <a:gd name="T0" fmla="*/ 30 w 543"/>
                <a:gd name="T1" fmla="*/ 947 h 1406"/>
                <a:gd name="T2" fmla="*/ 59 w 543"/>
                <a:gd name="T3" fmla="*/ 990 h 1406"/>
                <a:gd name="T4" fmla="*/ 82 w 543"/>
                <a:gd name="T5" fmla="*/ 1294 h 1406"/>
                <a:gd name="T6" fmla="*/ 138 w 543"/>
                <a:gd name="T7" fmla="*/ 1406 h 1406"/>
                <a:gd name="T8" fmla="*/ 316 w 543"/>
                <a:gd name="T9" fmla="*/ 1043 h 1406"/>
                <a:gd name="T10" fmla="*/ 468 w 543"/>
                <a:gd name="T11" fmla="*/ 805 h 1406"/>
                <a:gd name="T12" fmla="*/ 477 w 543"/>
                <a:gd name="T13" fmla="*/ 710 h 1406"/>
                <a:gd name="T14" fmla="*/ 523 w 543"/>
                <a:gd name="T15" fmla="*/ 570 h 1406"/>
                <a:gd name="T16" fmla="*/ 543 w 543"/>
                <a:gd name="T17" fmla="*/ 550 h 1406"/>
                <a:gd name="T18" fmla="*/ 527 w 543"/>
                <a:gd name="T19" fmla="*/ 521 h 1406"/>
                <a:gd name="T20" fmla="*/ 537 w 543"/>
                <a:gd name="T21" fmla="*/ 506 h 1406"/>
                <a:gd name="T22" fmla="*/ 517 w 543"/>
                <a:gd name="T23" fmla="*/ 463 h 1406"/>
                <a:gd name="T24" fmla="*/ 508 w 543"/>
                <a:gd name="T25" fmla="*/ 418 h 1406"/>
                <a:gd name="T26" fmla="*/ 408 w 543"/>
                <a:gd name="T27" fmla="*/ 277 h 1406"/>
                <a:gd name="T28" fmla="*/ 352 w 543"/>
                <a:gd name="T29" fmla="*/ 36 h 1406"/>
                <a:gd name="T30" fmla="*/ 310 w 543"/>
                <a:gd name="T31" fmla="*/ 3 h 1406"/>
                <a:gd name="T32" fmla="*/ 263 w 543"/>
                <a:gd name="T33" fmla="*/ 0 h 1406"/>
                <a:gd name="T34" fmla="*/ 207 w 543"/>
                <a:gd name="T35" fmla="*/ 73 h 1406"/>
                <a:gd name="T36" fmla="*/ 188 w 543"/>
                <a:gd name="T37" fmla="*/ 174 h 1406"/>
                <a:gd name="T38" fmla="*/ 79 w 543"/>
                <a:gd name="T39" fmla="*/ 360 h 1406"/>
                <a:gd name="T40" fmla="*/ 0 w 543"/>
                <a:gd name="T41" fmla="*/ 544 h 1406"/>
                <a:gd name="T42" fmla="*/ 53 w 543"/>
                <a:gd name="T43" fmla="*/ 653 h 1406"/>
                <a:gd name="T44" fmla="*/ 62 w 543"/>
                <a:gd name="T45" fmla="*/ 848 h 1406"/>
                <a:gd name="T46" fmla="*/ 30 w 543"/>
                <a:gd name="T47" fmla="*/ 947 h 1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43" h="1406">
                  <a:moveTo>
                    <a:pt x="30" y="947"/>
                  </a:moveTo>
                  <a:lnTo>
                    <a:pt x="59" y="990"/>
                  </a:lnTo>
                  <a:lnTo>
                    <a:pt x="82" y="1294"/>
                  </a:lnTo>
                  <a:lnTo>
                    <a:pt x="138" y="1406"/>
                  </a:lnTo>
                  <a:lnTo>
                    <a:pt x="316" y="1043"/>
                  </a:lnTo>
                  <a:lnTo>
                    <a:pt x="468" y="805"/>
                  </a:lnTo>
                  <a:lnTo>
                    <a:pt x="477" y="710"/>
                  </a:lnTo>
                  <a:lnTo>
                    <a:pt x="523" y="570"/>
                  </a:lnTo>
                  <a:lnTo>
                    <a:pt x="543" y="550"/>
                  </a:lnTo>
                  <a:lnTo>
                    <a:pt x="527" y="521"/>
                  </a:lnTo>
                  <a:lnTo>
                    <a:pt x="537" y="506"/>
                  </a:lnTo>
                  <a:lnTo>
                    <a:pt x="517" y="463"/>
                  </a:lnTo>
                  <a:lnTo>
                    <a:pt x="508" y="418"/>
                  </a:lnTo>
                  <a:lnTo>
                    <a:pt x="408" y="277"/>
                  </a:lnTo>
                  <a:lnTo>
                    <a:pt x="352" y="36"/>
                  </a:lnTo>
                  <a:lnTo>
                    <a:pt x="310" y="3"/>
                  </a:lnTo>
                  <a:lnTo>
                    <a:pt x="263" y="0"/>
                  </a:lnTo>
                  <a:lnTo>
                    <a:pt x="207" y="73"/>
                  </a:lnTo>
                  <a:lnTo>
                    <a:pt x="188" y="174"/>
                  </a:lnTo>
                  <a:lnTo>
                    <a:pt x="79" y="360"/>
                  </a:lnTo>
                  <a:lnTo>
                    <a:pt x="0" y="544"/>
                  </a:lnTo>
                  <a:lnTo>
                    <a:pt x="53" y="653"/>
                  </a:lnTo>
                  <a:lnTo>
                    <a:pt x="62" y="848"/>
                  </a:lnTo>
                  <a:lnTo>
                    <a:pt x="30" y="947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" name="Freeform 94">
              <a:extLst>
                <a:ext uri="{FF2B5EF4-FFF2-40B4-BE49-F238E27FC236}">
                  <a16:creationId xmlns:a16="http://schemas.microsoft.com/office/drawing/2014/main" id="{C5CC1C9F-A41D-4597-8D54-409302E937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90075" y="1154113"/>
              <a:ext cx="1476375" cy="1960563"/>
            </a:xfrm>
            <a:custGeom>
              <a:avLst/>
              <a:gdLst>
                <a:gd name="T0" fmla="*/ 1083 w 1861"/>
                <a:gd name="T1" fmla="*/ 1906 h 2469"/>
                <a:gd name="T2" fmla="*/ 1127 w 1861"/>
                <a:gd name="T3" fmla="*/ 1897 h 2469"/>
                <a:gd name="T4" fmla="*/ 1216 w 1861"/>
                <a:gd name="T5" fmla="*/ 1912 h 2469"/>
                <a:gd name="T6" fmla="*/ 1066 w 1861"/>
                <a:gd name="T7" fmla="*/ 1917 h 2469"/>
                <a:gd name="T8" fmla="*/ 656 w 1861"/>
                <a:gd name="T9" fmla="*/ 2367 h 2469"/>
                <a:gd name="T10" fmla="*/ 759 w 1861"/>
                <a:gd name="T11" fmla="*/ 2215 h 2469"/>
                <a:gd name="T12" fmla="*/ 729 w 1861"/>
                <a:gd name="T13" fmla="*/ 2238 h 2469"/>
                <a:gd name="T14" fmla="*/ 718 w 1861"/>
                <a:gd name="T15" fmla="*/ 2236 h 2469"/>
                <a:gd name="T16" fmla="*/ 713 w 1861"/>
                <a:gd name="T17" fmla="*/ 2224 h 2469"/>
                <a:gd name="T18" fmla="*/ 687 w 1861"/>
                <a:gd name="T19" fmla="*/ 2244 h 2469"/>
                <a:gd name="T20" fmla="*/ 656 w 1861"/>
                <a:gd name="T21" fmla="*/ 2294 h 2469"/>
                <a:gd name="T22" fmla="*/ 922 w 1861"/>
                <a:gd name="T23" fmla="*/ 2393 h 2469"/>
                <a:gd name="T24" fmla="*/ 913 w 1861"/>
                <a:gd name="T25" fmla="*/ 2314 h 2469"/>
                <a:gd name="T26" fmla="*/ 893 w 1861"/>
                <a:gd name="T27" fmla="*/ 2288 h 2469"/>
                <a:gd name="T28" fmla="*/ 865 w 1861"/>
                <a:gd name="T29" fmla="*/ 2340 h 2469"/>
                <a:gd name="T30" fmla="*/ 1101 w 1861"/>
                <a:gd name="T31" fmla="*/ 2026 h 2469"/>
                <a:gd name="T32" fmla="*/ 1037 w 1861"/>
                <a:gd name="T33" fmla="*/ 2087 h 2469"/>
                <a:gd name="T34" fmla="*/ 1229 w 1861"/>
                <a:gd name="T35" fmla="*/ 2102 h 2469"/>
                <a:gd name="T36" fmla="*/ 1213 w 1861"/>
                <a:gd name="T37" fmla="*/ 2038 h 2469"/>
                <a:gd name="T38" fmla="*/ 888 w 1861"/>
                <a:gd name="T39" fmla="*/ 1273 h 2469"/>
                <a:gd name="T40" fmla="*/ 1032 w 1861"/>
                <a:gd name="T41" fmla="*/ 1006 h 2469"/>
                <a:gd name="T42" fmla="*/ 1129 w 1861"/>
                <a:gd name="T43" fmla="*/ 778 h 2469"/>
                <a:gd name="T44" fmla="*/ 1201 w 1861"/>
                <a:gd name="T45" fmla="*/ 457 h 2469"/>
                <a:gd name="T46" fmla="*/ 1049 w 1861"/>
                <a:gd name="T47" fmla="*/ 586 h 2469"/>
                <a:gd name="T48" fmla="*/ 894 w 1861"/>
                <a:gd name="T49" fmla="*/ 666 h 2469"/>
                <a:gd name="T50" fmla="*/ 600 w 1861"/>
                <a:gd name="T51" fmla="*/ 834 h 2469"/>
                <a:gd name="T52" fmla="*/ 522 w 1861"/>
                <a:gd name="T53" fmla="*/ 141 h 2469"/>
                <a:gd name="T54" fmla="*/ 264 w 1861"/>
                <a:gd name="T55" fmla="*/ 129 h 2469"/>
                <a:gd name="T56" fmla="*/ 80 w 1861"/>
                <a:gd name="T57" fmla="*/ 218 h 2469"/>
                <a:gd name="T58" fmla="*/ 28 w 1861"/>
                <a:gd name="T59" fmla="*/ 284 h 2469"/>
                <a:gd name="T60" fmla="*/ 117 w 1861"/>
                <a:gd name="T61" fmla="*/ 712 h 2469"/>
                <a:gd name="T62" fmla="*/ 255 w 1861"/>
                <a:gd name="T63" fmla="*/ 1069 h 2469"/>
                <a:gd name="T64" fmla="*/ 396 w 1861"/>
                <a:gd name="T65" fmla="*/ 1235 h 2469"/>
                <a:gd name="T66" fmla="*/ 554 w 1861"/>
                <a:gd name="T67" fmla="*/ 1273 h 2469"/>
                <a:gd name="T68" fmla="*/ 722 w 1861"/>
                <a:gd name="T69" fmla="*/ 1350 h 2469"/>
                <a:gd name="T70" fmla="*/ 1545 w 1861"/>
                <a:gd name="T71" fmla="*/ 26 h 2469"/>
                <a:gd name="T72" fmla="*/ 1566 w 1861"/>
                <a:gd name="T73" fmla="*/ 485 h 2469"/>
                <a:gd name="T74" fmla="*/ 1434 w 1861"/>
                <a:gd name="T75" fmla="*/ 844 h 2469"/>
                <a:gd name="T76" fmla="*/ 1362 w 1861"/>
                <a:gd name="T77" fmla="*/ 1043 h 2469"/>
                <a:gd name="T78" fmla="*/ 1259 w 1861"/>
                <a:gd name="T79" fmla="*/ 1330 h 2469"/>
                <a:gd name="T80" fmla="*/ 1445 w 1861"/>
                <a:gd name="T81" fmla="*/ 1453 h 2469"/>
                <a:gd name="T82" fmla="*/ 1594 w 1861"/>
                <a:gd name="T83" fmla="*/ 1336 h 2469"/>
                <a:gd name="T84" fmla="*/ 1801 w 1861"/>
                <a:gd name="T85" fmla="*/ 1247 h 2469"/>
                <a:gd name="T86" fmla="*/ 1640 w 1861"/>
                <a:gd name="T87" fmla="*/ 230 h 2469"/>
                <a:gd name="T88" fmla="*/ 1015 w 1861"/>
                <a:gd name="T89" fmla="*/ 2387 h 2469"/>
                <a:gd name="T90" fmla="*/ 999 w 1861"/>
                <a:gd name="T91" fmla="*/ 2410 h 2469"/>
                <a:gd name="T92" fmla="*/ 1006 w 1861"/>
                <a:gd name="T93" fmla="*/ 2431 h 2469"/>
                <a:gd name="T94" fmla="*/ 1040 w 1861"/>
                <a:gd name="T95" fmla="*/ 2425 h 2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61" h="2469">
                  <a:moveTo>
                    <a:pt x="1066" y="1917"/>
                  </a:moveTo>
                  <a:lnTo>
                    <a:pt x="1066" y="1917"/>
                  </a:lnTo>
                  <a:lnTo>
                    <a:pt x="1075" y="1910"/>
                  </a:lnTo>
                  <a:lnTo>
                    <a:pt x="1083" y="1906"/>
                  </a:lnTo>
                  <a:lnTo>
                    <a:pt x="1094" y="1903"/>
                  </a:lnTo>
                  <a:lnTo>
                    <a:pt x="1104" y="1898"/>
                  </a:lnTo>
                  <a:lnTo>
                    <a:pt x="1115" y="1897"/>
                  </a:lnTo>
                  <a:lnTo>
                    <a:pt x="1127" y="1897"/>
                  </a:lnTo>
                  <a:lnTo>
                    <a:pt x="1141" y="1897"/>
                  </a:lnTo>
                  <a:lnTo>
                    <a:pt x="1155" y="1898"/>
                  </a:lnTo>
                  <a:lnTo>
                    <a:pt x="1155" y="1898"/>
                  </a:lnTo>
                  <a:lnTo>
                    <a:pt x="1216" y="1912"/>
                  </a:lnTo>
                  <a:lnTo>
                    <a:pt x="1186" y="1502"/>
                  </a:lnTo>
                  <a:lnTo>
                    <a:pt x="1155" y="1491"/>
                  </a:lnTo>
                  <a:lnTo>
                    <a:pt x="1037" y="1725"/>
                  </a:lnTo>
                  <a:lnTo>
                    <a:pt x="1066" y="1917"/>
                  </a:lnTo>
                  <a:close/>
                  <a:moveTo>
                    <a:pt x="577" y="2367"/>
                  </a:moveTo>
                  <a:lnTo>
                    <a:pt x="660" y="2344"/>
                  </a:lnTo>
                  <a:lnTo>
                    <a:pt x="656" y="2367"/>
                  </a:lnTo>
                  <a:lnTo>
                    <a:pt x="656" y="2367"/>
                  </a:lnTo>
                  <a:lnTo>
                    <a:pt x="690" y="2322"/>
                  </a:lnTo>
                  <a:lnTo>
                    <a:pt x="710" y="2294"/>
                  </a:lnTo>
                  <a:lnTo>
                    <a:pt x="710" y="2294"/>
                  </a:lnTo>
                  <a:lnTo>
                    <a:pt x="759" y="2215"/>
                  </a:lnTo>
                  <a:lnTo>
                    <a:pt x="759" y="2215"/>
                  </a:lnTo>
                  <a:lnTo>
                    <a:pt x="749" y="2224"/>
                  </a:lnTo>
                  <a:lnTo>
                    <a:pt x="738" y="2231"/>
                  </a:lnTo>
                  <a:lnTo>
                    <a:pt x="729" y="2238"/>
                  </a:lnTo>
                  <a:lnTo>
                    <a:pt x="729" y="2238"/>
                  </a:lnTo>
                  <a:lnTo>
                    <a:pt x="724" y="2239"/>
                  </a:lnTo>
                  <a:lnTo>
                    <a:pt x="721" y="2238"/>
                  </a:lnTo>
                  <a:lnTo>
                    <a:pt x="718" y="2236"/>
                  </a:lnTo>
                  <a:lnTo>
                    <a:pt x="716" y="2233"/>
                  </a:lnTo>
                  <a:lnTo>
                    <a:pt x="715" y="2227"/>
                  </a:lnTo>
                  <a:lnTo>
                    <a:pt x="713" y="2224"/>
                  </a:lnTo>
                  <a:lnTo>
                    <a:pt x="713" y="2224"/>
                  </a:lnTo>
                  <a:lnTo>
                    <a:pt x="701" y="2231"/>
                  </a:lnTo>
                  <a:lnTo>
                    <a:pt x="692" y="2239"/>
                  </a:lnTo>
                  <a:lnTo>
                    <a:pt x="687" y="2244"/>
                  </a:lnTo>
                  <a:lnTo>
                    <a:pt x="687" y="2244"/>
                  </a:lnTo>
                  <a:lnTo>
                    <a:pt x="676" y="2267"/>
                  </a:lnTo>
                  <a:lnTo>
                    <a:pt x="666" y="2284"/>
                  </a:lnTo>
                  <a:lnTo>
                    <a:pt x="656" y="2294"/>
                  </a:lnTo>
                  <a:lnTo>
                    <a:pt x="656" y="2294"/>
                  </a:lnTo>
                  <a:lnTo>
                    <a:pt x="577" y="2367"/>
                  </a:lnTo>
                  <a:lnTo>
                    <a:pt x="577" y="2367"/>
                  </a:lnTo>
                  <a:close/>
                  <a:moveTo>
                    <a:pt x="865" y="2340"/>
                  </a:moveTo>
                  <a:lnTo>
                    <a:pt x="922" y="2393"/>
                  </a:lnTo>
                  <a:lnTo>
                    <a:pt x="922" y="2393"/>
                  </a:lnTo>
                  <a:lnTo>
                    <a:pt x="914" y="2320"/>
                  </a:lnTo>
                  <a:lnTo>
                    <a:pt x="914" y="2320"/>
                  </a:lnTo>
                  <a:lnTo>
                    <a:pt x="913" y="2314"/>
                  </a:lnTo>
                  <a:lnTo>
                    <a:pt x="910" y="2308"/>
                  </a:lnTo>
                  <a:lnTo>
                    <a:pt x="903" y="2297"/>
                  </a:lnTo>
                  <a:lnTo>
                    <a:pt x="896" y="2290"/>
                  </a:lnTo>
                  <a:lnTo>
                    <a:pt x="893" y="2288"/>
                  </a:lnTo>
                  <a:lnTo>
                    <a:pt x="891" y="2290"/>
                  </a:lnTo>
                  <a:lnTo>
                    <a:pt x="891" y="2290"/>
                  </a:lnTo>
                  <a:lnTo>
                    <a:pt x="865" y="2340"/>
                  </a:lnTo>
                  <a:lnTo>
                    <a:pt x="865" y="2340"/>
                  </a:lnTo>
                  <a:close/>
                  <a:moveTo>
                    <a:pt x="1037" y="2087"/>
                  </a:moveTo>
                  <a:lnTo>
                    <a:pt x="1061" y="2076"/>
                  </a:lnTo>
                  <a:lnTo>
                    <a:pt x="1061" y="2107"/>
                  </a:lnTo>
                  <a:lnTo>
                    <a:pt x="1101" y="2026"/>
                  </a:lnTo>
                  <a:lnTo>
                    <a:pt x="1101" y="2026"/>
                  </a:lnTo>
                  <a:lnTo>
                    <a:pt x="1055" y="2069"/>
                  </a:lnTo>
                  <a:lnTo>
                    <a:pt x="1055" y="2069"/>
                  </a:lnTo>
                  <a:lnTo>
                    <a:pt x="1037" y="2087"/>
                  </a:lnTo>
                  <a:lnTo>
                    <a:pt x="1037" y="2087"/>
                  </a:lnTo>
                  <a:close/>
                  <a:moveTo>
                    <a:pt x="1177" y="2078"/>
                  </a:moveTo>
                  <a:lnTo>
                    <a:pt x="1229" y="2102"/>
                  </a:lnTo>
                  <a:lnTo>
                    <a:pt x="1229" y="2102"/>
                  </a:lnTo>
                  <a:lnTo>
                    <a:pt x="1216" y="2066"/>
                  </a:lnTo>
                  <a:lnTo>
                    <a:pt x="1216" y="2066"/>
                  </a:lnTo>
                  <a:lnTo>
                    <a:pt x="1215" y="2055"/>
                  </a:lnTo>
                  <a:lnTo>
                    <a:pt x="1213" y="2038"/>
                  </a:lnTo>
                  <a:lnTo>
                    <a:pt x="1213" y="2013"/>
                  </a:lnTo>
                  <a:lnTo>
                    <a:pt x="1177" y="2078"/>
                  </a:lnTo>
                  <a:close/>
                  <a:moveTo>
                    <a:pt x="882" y="1414"/>
                  </a:moveTo>
                  <a:lnTo>
                    <a:pt x="888" y="1273"/>
                  </a:lnTo>
                  <a:lnTo>
                    <a:pt x="874" y="1056"/>
                  </a:lnTo>
                  <a:lnTo>
                    <a:pt x="963" y="1158"/>
                  </a:lnTo>
                  <a:lnTo>
                    <a:pt x="914" y="924"/>
                  </a:lnTo>
                  <a:lnTo>
                    <a:pt x="1032" y="1006"/>
                  </a:lnTo>
                  <a:lnTo>
                    <a:pt x="1052" y="815"/>
                  </a:lnTo>
                  <a:lnTo>
                    <a:pt x="1106" y="877"/>
                  </a:lnTo>
                  <a:lnTo>
                    <a:pt x="1104" y="752"/>
                  </a:lnTo>
                  <a:lnTo>
                    <a:pt x="1129" y="778"/>
                  </a:lnTo>
                  <a:lnTo>
                    <a:pt x="1132" y="597"/>
                  </a:lnTo>
                  <a:lnTo>
                    <a:pt x="1187" y="655"/>
                  </a:lnTo>
                  <a:lnTo>
                    <a:pt x="1152" y="399"/>
                  </a:lnTo>
                  <a:lnTo>
                    <a:pt x="1201" y="457"/>
                  </a:lnTo>
                  <a:lnTo>
                    <a:pt x="1147" y="178"/>
                  </a:lnTo>
                  <a:lnTo>
                    <a:pt x="1089" y="391"/>
                  </a:lnTo>
                  <a:lnTo>
                    <a:pt x="1078" y="362"/>
                  </a:lnTo>
                  <a:lnTo>
                    <a:pt x="1049" y="586"/>
                  </a:lnTo>
                  <a:lnTo>
                    <a:pt x="1015" y="543"/>
                  </a:lnTo>
                  <a:lnTo>
                    <a:pt x="953" y="698"/>
                  </a:lnTo>
                  <a:lnTo>
                    <a:pt x="943" y="580"/>
                  </a:lnTo>
                  <a:lnTo>
                    <a:pt x="894" y="666"/>
                  </a:lnTo>
                  <a:lnTo>
                    <a:pt x="865" y="560"/>
                  </a:lnTo>
                  <a:lnTo>
                    <a:pt x="716" y="792"/>
                  </a:lnTo>
                  <a:lnTo>
                    <a:pt x="696" y="672"/>
                  </a:lnTo>
                  <a:lnTo>
                    <a:pt x="600" y="834"/>
                  </a:lnTo>
                  <a:lnTo>
                    <a:pt x="693" y="244"/>
                  </a:lnTo>
                  <a:lnTo>
                    <a:pt x="607" y="379"/>
                  </a:lnTo>
                  <a:lnTo>
                    <a:pt x="568" y="103"/>
                  </a:lnTo>
                  <a:lnTo>
                    <a:pt x="522" y="141"/>
                  </a:lnTo>
                  <a:lnTo>
                    <a:pt x="465" y="52"/>
                  </a:lnTo>
                  <a:lnTo>
                    <a:pt x="357" y="161"/>
                  </a:lnTo>
                  <a:lnTo>
                    <a:pt x="333" y="49"/>
                  </a:lnTo>
                  <a:lnTo>
                    <a:pt x="264" y="129"/>
                  </a:lnTo>
                  <a:lnTo>
                    <a:pt x="264" y="16"/>
                  </a:lnTo>
                  <a:lnTo>
                    <a:pt x="221" y="66"/>
                  </a:lnTo>
                  <a:lnTo>
                    <a:pt x="221" y="29"/>
                  </a:lnTo>
                  <a:lnTo>
                    <a:pt x="80" y="218"/>
                  </a:lnTo>
                  <a:lnTo>
                    <a:pt x="74" y="155"/>
                  </a:lnTo>
                  <a:lnTo>
                    <a:pt x="48" y="181"/>
                  </a:lnTo>
                  <a:lnTo>
                    <a:pt x="0" y="281"/>
                  </a:lnTo>
                  <a:lnTo>
                    <a:pt x="28" y="284"/>
                  </a:lnTo>
                  <a:lnTo>
                    <a:pt x="17" y="517"/>
                  </a:lnTo>
                  <a:lnTo>
                    <a:pt x="48" y="505"/>
                  </a:lnTo>
                  <a:lnTo>
                    <a:pt x="63" y="752"/>
                  </a:lnTo>
                  <a:lnTo>
                    <a:pt x="117" y="712"/>
                  </a:lnTo>
                  <a:lnTo>
                    <a:pt x="120" y="943"/>
                  </a:lnTo>
                  <a:lnTo>
                    <a:pt x="172" y="921"/>
                  </a:lnTo>
                  <a:lnTo>
                    <a:pt x="232" y="1109"/>
                  </a:lnTo>
                  <a:lnTo>
                    <a:pt x="255" y="1069"/>
                  </a:lnTo>
                  <a:lnTo>
                    <a:pt x="255" y="1164"/>
                  </a:lnTo>
                  <a:lnTo>
                    <a:pt x="314" y="1142"/>
                  </a:lnTo>
                  <a:lnTo>
                    <a:pt x="353" y="1238"/>
                  </a:lnTo>
                  <a:lnTo>
                    <a:pt x="396" y="1235"/>
                  </a:lnTo>
                  <a:lnTo>
                    <a:pt x="423" y="1287"/>
                  </a:lnTo>
                  <a:lnTo>
                    <a:pt x="469" y="1270"/>
                  </a:lnTo>
                  <a:lnTo>
                    <a:pt x="489" y="1296"/>
                  </a:lnTo>
                  <a:lnTo>
                    <a:pt x="554" y="1273"/>
                  </a:lnTo>
                  <a:lnTo>
                    <a:pt x="584" y="1339"/>
                  </a:lnTo>
                  <a:lnTo>
                    <a:pt x="650" y="1293"/>
                  </a:lnTo>
                  <a:lnTo>
                    <a:pt x="683" y="1390"/>
                  </a:lnTo>
                  <a:lnTo>
                    <a:pt x="722" y="1350"/>
                  </a:lnTo>
                  <a:lnTo>
                    <a:pt x="745" y="1430"/>
                  </a:lnTo>
                  <a:lnTo>
                    <a:pt x="877" y="1393"/>
                  </a:lnTo>
                  <a:lnTo>
                    <a:pt x="882" y="1414"/>
                  </a:lnTo>
                  <a:close/>
                  <a:moveTo>
                    <a:pt x="1545" y="26"/>
                  </a:moveTo>
                  <a:lnTo>
                    <a:pt x="1491" y="0"/>
                  </a:lnTo>
                  <a:lnTo>
                    <a:pt x="1606" y="299"/>
                  </a:lnTo>
                  <a:lnTo>
                    <a:pt x="1508" y="218"/>
                  </a:lnTo>
                  <a:lnTo>
                    <a:pt x="1566" y="485"/>
                  </a:lnTo>
                  <a:lnTo>
                    <a:pt x="1517" y="431"/>
                  </a:lnTo>
                  <a:lnTo>
                    <a:pt x="1520" y="603"/>
                  </a:lnTo>
                  <a:lnTo>
                    <a:pt x="1425" y="494"/>
                  </a:lnTo>
                  <a:lnTo>
                    <a:pt x="1434" y="844"/>
                  </a:lnTo>
                  <a:lnTo>
                    <a:pt x="1350" y="686"/>
                  </a:lnTo>
                  <a:lnTo>
                    <a:pt x="1368" y="874"/>
                  </a:lnTo>
                  <a:lnTo>
                    <a:pt x="1299" y="811"/>
                  </a:lnTo>
                  <a:lnTo>
                    <a:pt x="1362" y="1043"/>
                  </a:lnTo>
                  <a:lnTo>
                    <a:pt x="1284" y="966"/>
                  </a:lnTo>
                  <a:lnTo>
                    <a:pt x="1302" y="1241"/>
                  </a:lnTo>
                  <a:lnTo>
                    <a:pt x="1267" y="1201"/>
                  </a:lnTo>
                  <a:lnTo>
                    <a:pt x="1259" y="1330"/>
                  </a:lnTo>
                  <a:lnTo>
                    <a:pt x="1210" y="1284"/>
                  </a:lnTo>
                  <a:lnTo>
                    <a:pt x="1276" y="1448"/>
                  </a:lnTo>
                  <a:lnTo>
                    <a:pt x="1353" y="1316"/>
                  </a:lnTo>
                  <a:lnTo>
                    <a:pt x="1445" y="1453"/>
                  </a:lnTo>
                  <a:lnTo>
                    <a:pt x="1468" y="1316"/>
                  </a:lnTo>
                  <a:lnTo>
                    <a:pt x="1525" y="1408"/>
                  </a:lnTo>
                  <a:lnTo>
                    <a:pt x="1548" y="1284"/>
                  </a:lnTo>
                  <a:lnTo>
                    <a:pt x="1594" y="1336"/>
                  </a:lnTo>
                  <a:lnTo>
                    <a:pt x="1594" y="1247"/>
                  </a:lnTo>
                  <a:lnTo>
                    <a:pt x="1663" y="1333"/>
                  </a:lnTo>
                  <a:lnTo>
                    <a:pt x="1718" y="1207"/>
                  </a:lnTo>
                  <a:lnTo>
                    <a:pt x="1801" y="1247"/>
                  </a:lnTo>
                  <a:lnTo>
                    <a:pt x="1775" y="1046"/>
                  </a:lnTo>
                  <a:lnTo>
                    <a:pt x="1861" y="1075"/>
                  </a:lnTo>
                  <a:lnTo>
                    <a:pt x="1703" y="568"/>
                  </a:lnTo>
                  <a:lnTo>
                    <a:pt x="1640" y="230"/>
                  </a:lnTo>
                  <a:lnTo>
                    <a:pt x="1663" y="230"/>
                  </a:lnTo>
                  <a:lnTo>
                    <a:pt x="1545" y="26"/>
                  </a:lnTo>
                  <a:close/>
                  <a:moveTo>
                    <a:pt x="1015" y="2387"/>
                  </a:moveTo>
                  <a:lnTo>
                    <a:pt x="1015" y="2387"/>
                  </a:lnTo>
                  <a:lnTo>
                    <a:pt x="1012" y="2390"/>
                  </a:lnTo>
                  <a:lnTo>
                    <a:pt x="1006" y="2396"/>
                  </a:lnTo>
                  <a:lnTo>
                    <a:pt x="1000" y="2405"/>
                  </a:lnTo>
                  <a:lnTo>
                    <a:pt x="999" y="2410"/>
                  </a:lnTo>
                  <a:lnTo>
                    <a:pt x="997" y="2416"/>
                  </a:lnTo>
                  <a:lnTo>
                    <a:pt x="997" y="2416"/>
                  </a:lnTo>
                  <a:lnTo>
                    <a:pt x="1000" y="2422"/>
                  </a:lnTo>
                  <a:lnTo>
                    <a:pt x="1006" y="2431"/>
                  </a:lnTo>
                  <a:lnTo>
                    <a:pt x="1022" y="2450"/>
                  </a:lnTo>
                  <a:lnTo>
                    <a:pt x="1037" y="2463"/>
                  </a:lnTo>
                  <a:lnTo>
                    <a:pt x="1043" y="2469"/>
                  </a:lnTo>
                  <a:lnTo>
                    <a:pt x="1040" y="2425"/>
                  </a:lnTo>
                  <a:lnTo>
                    <a:pt x="1015" y="238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" name="Freeform 95">
              <a:extLst>
                <a:ext uri="{FF2B5EF4-FFF2-40B4-BE49-F238E27FC236}">
                  <a16:creationId xmlns:a16="http://schemas.microsoft.com/office/drawing/2014/main" id="{13D548CA-427F-029E-EA73-15D5CA2A6CD7}"/>
                </a:ext>
              </a:extLst>
            </p:cNvPr>
            <p:cNvSpPr>
              <a:spLocks/>
            </p:cNvSpPr>
            <p:nvPr/>
          </p:nvSpPr>
          <p:spPr bwMode="auto">
            <a:xfrm>
              <a:off x="9779000" y="428625"/>
              <a:ext cx="109538" cy="101600"/>
            </a:xfrm>
            <a:custGeom>
              <a:avLst/>
              <a:gdLst>
                <a:gd name="T0" fmla="*/ 92 w 138"/>
                <a:gd name="T1" fmla="*/ 0 h 127"/>
                <a:gd name="T2" fmla="*/ 85 w 138"/>
                <a:gd name="T3" fmla="*/ 23 h 127"/>
                <a:gd name="T4" fmla="*/ 39 w 138"/>
                <a:gd name="T5" fmla="*/ 3 h 127"/>
                <a:gd name="T6" fmla="*/ 39 w 138"/>
                <a:gd name="T7" fmla="*/ 3 h 127"/>
                <a:gd name="T8" fmla="*/ 24 w 138"/>
                <a:gd name="T9" fmla="*/ 12 h 127"/>
                <a:gd name="T10" fmla="*/ 13 w 138"/>
                <a:gd name="T11" fmla="*/ 18 h 127"/>
                <a:gd name="T12" fmla="*/ 9 w 138"/>
                <a:gd name="T13" fmla="*/ 21 h 127"/>
                <a:gd name="T14" fmla="*/ 9 w 138"/>
                <a:gd name="T15" fmla="*/ 21 h 127"/>
                <a:gd name="T16" fmla="*/ 4 w 138"/>
                <a:gd name="T17" fmla="*/ 40 h 127"/>
                <a:gd name="T18" fmla="*/ 0 w 138"/>
                <a:gd name="T19" fmla="*/ 61 h 127"/>
                <a:gd name="T20" fmla="*/ 35 w 138"/>
                <a:gd name="T21" fmla="*/ 104 h 127"/>
                <a:gd name="T22" fmla="*/ 72 w 138"/>
                <a:gd name="T23" fmla="*/ 95 h 127"/>
                <a:gd name="T24" fmla="*/ 88 w 138"/>
                <a:gd name="T25" fmla="*/ 81 h 127"/>
                <a:gd name="T26" fmla="*/ 134 w 138"/>
                <a:gd name="T27" fmla="*/ 127 h 127"/>
                <a:gd name="T28" fmla="*/ 138 w 138"/>
                <a:gd name="T29" fmla="*/ 44 h 127"/>
                <a:gd name="T30" fmla="*/ 108 w 138"/>
                <a:gd name="T31" fmla="*/ 3 h 127"/>
                <a:gd name="T32" fmla="*/ 92 w 138"/>
                <a:gd name="T33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8" h="127">
                  <a:moveTo>
                    <a:pt x="92" y="0"/>
                  </a:moveTo>
                  <a:lnTo>
                    <a:pt x="85" y="23"/>
                  </a:lnTo>
                  <a:lnTo>
                    <a:pt x="39" y="3"/>
                  </a:lnTo>
                  <a:lnTo>
                    <a:pt x="39" y="3"/>
                  </a:lnTo>
                  <a:lnTo>
                    <a:pt x="24" y="12"/>
                  </a:lnTo>
                  <a:lnTo>
                    <a:pt x="13" y="18"/>
                  </a:lnTo>
                  <a:lnTo>
                    <a:pt x="9" y="21"/>
                  </a:lnTo>
                  <a:lnTo>
                    <a:pt x="9" y="21"/>
                  </a:lnTo>
                  <a:lnTo>
                    <a:pt x="4" y="40"/>
                  </a:lnTo>
                  <a:lnTo>
                    <a:pt x="0" y="61"/>
                  </a:lnTo>
                  <a:lnTo>
                    <a:pt x="35" y="104"/>
                  </a:lnTo>
                  <a:lnTo>
                    <a:pt x="72" y="95"/>
                  </a:lnTo>
                  <a:lnTo>
                    <a:pt x="88" y="81"/>
                  </a:lnTo>
                  <a:lnTo>
                    <a:pt x="134" y="127"/>
                  </a:lnTo>
                  <a:lnTo>
                    <a:pt x="138" y="44"/>
                  </a:lnTo>
                  <a:lnTo>
                    <a:pt x="108" y="3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" name="Freeform 96">
              <a:extLst>
                <a:ext uri="{FF2B5EF4-FFF2-40B4-BE49-F238E27FC236}">
                  <a16:creationId xmlns:a16="http://schemas.microsoft.com/office/drawing/2014/main" id="{1A5FFA17-D035-B53E-2BE9-8E1F696EFA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1250" y="438150"/>
              <a:ext cx="76200" cy="107950"/>
            </a:xfrm>
            <a:custGeom>
              <a:avLst/>
              <a:gdLst>
                <a:gd name="T0" fmla="*/ 12 w 95"/>
                <a:gd name="T1" fmla="*/ 66 h 135"/>
                <a:gd name="T2" fmla="*/ 12 w 95"/>
                <a:gd name="T3" fmla="*/ 66 h 135"/>
                <a:gd name="T4" fmla="*/ 52 w 95"/>
                <a:gd name="T5" fmla="*/ 0 h 135"/>
                <a:gd name="T6" fmla="*/ 52 w 95"/>
                <a:gd name="T7" fmla="*/ 0 h 135"/>
                <a:gd name="T8" fmla="*/ 92 w 95"/>
                <a:gd name="T9" fmla="*/ 3 h 135"/>
                <a:gd name="T10" fmla="*/ 95 w 95"/>
                <a:gd name="T11" fmla="*/ 54 h 135"/>
                <a:gd name="T12" fmla="*/ 62 w 95"/>
                <a:gd name="T13" fmla="*/ 100 h 135"/>
                <a:gd name="T14" fmla="*/ 29 w 95"/>
                <a:gd name="T15" fmla="*/ 83 h 135"/>
                <a:gd name="T16" fmla="*/ 26 w 95"/>
                <a:gd name="T17" fmla="*/ 106 h 135"/>
                <a:gd name="T18" fmla="*/ 42 w 95"/>
                <a:gd name="T19" fmla="*/ 135 h 135"/>
                <a:gd name="T20" fmla="*/ 0 w 95"/>
                <a:gd name="T21" fmla="*/ 129 h 135"/>
                <a:gd name="T22" fmla="*/ 3 w 95"/>
                <a:gd name="T23" fmla="*/ 72 h 135"/>
                <a:gd name="T24" fmla="*/ 12 w 95"/>
                <a:gd name="T25" fmla="*/ 6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5" h="135">
                  <a:moveTo>
                    <a:pt x="12" y="66"/>
                  </a:moveTo>
                  <a:lnTo>
                    <a:pt x="12" y="66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92" y="3"/>
                  </a:lnTo>
                  <a:lnTo>
                    <a:pt x="95" y="54"/>
                  </a:lnTo>
                  <a:lnTo>
                    <a:pt x="62" y="100"/>
                  </a:lnTo>
                  <a:lnTo>
                    <a:pt x="29" y="83"/>
                  </a:lnTo>
                  <a:lnTo>
                    <a:pt x="26" y="106"/>
                  </a:lnTo>
                  <a:lnTo>
                    <a:pt x="42" y="135"/>
                  </a:lnTo>
                  <a:lnTo>
                    <a:pt x="0" y="129"/>
                  </a:lnTo>
                  <a:lnTo>
                    <a:pt x="3" y="72"/>
                  </a:lnTo>
                  <a:lnTo>
                    <a:pt x="12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" name="Freeform 97">
              <a:extLst>
                <a:ext uri="{FF2B5EF4-FFF2-40B4-BE49-F238E27FC236}">
                  <a16:creationId xmlns:a16="http://schemas.microsoft.com/office/drawing/2014/main" id="{C7989D72-F28B-B91B-83A2-95384149CE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34588" y="454025"/>
              <a:ext cx="23813" cy="34925"/>
            </a:xfrm>
            <a:custGeom>
              <a:avLst/>
              <a:gdLst>
                <a:gd name="T0" fmla="*/ 13 w 30"/>
                <a:gd name="T1" fmla="*/ 0 h 43"/>
                <a:gd name="T2" fmla="*/ 27 w 30"/>
                <a:gd name="T3" fmla="*/ 3 h 43"/>
                <a:gd name="T4" fmla="*/ 30 w 30"/>
                <a:gd name="T5" fmla="*/ 20 h 43"/>
                <a:gd name="T6" fmla="*/ 27 w 30"/>
                <a:gd name="T7" fmla="*/ 43 h 43"/>
                <a:gd name="T8" fmla="*/ 0 w 30"/>
                <a:gd name="T9" fmla="*/ 40 h 43"/>
                <a:gd name="T10" fmla="*/ 17 w 30"/>
                <a:gd name="T11" fmla="*/ 29 h 43"/>
                <a:gd name="T12" fmla="*/ 23 w 30"/>
                <a:gd name="T13" fmla="*/ 14 h 43"/>
                <a:gd name="T14" fmla="*/ 13 w 30"/>
                <a:gd name="T1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43">
                  <a:moveTo>
                    <a:pt x="13" y="0"/>
                  </a:moveTo>
                  <a:lnTo>
                    <a:pt x="27" y="3"/>
                  </a:lnTo>
                  <a:lnTo>
                    <a:pt x="30" y="20"/>
                  </a:lnTo>
                  <a:lnTo>
                    <a:pt x="27" y="43"/>
                  </a:lnTo>
                  <a:lnTo>
                    <a:pt x="0" y="40"/>
                  </a:lnTo>
                  <a:lnTo>
                    <a:pt x="17" y="29"/>
                  </a:lnTo>
                  <a:lnTo>
                    <a:pt x="23" y="1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" name="Freeform 98">
              <a:extLst>
                <a:ext uri="{FF2B5EF4-FFF2-40B4-BE49-F238E27FC236}">
                  <a16:creationId xmlns:a16="http://schemas.microsoft.com/office/drawing/2014/main" id="{88D7ECDE-C501-134A-5A01-6669D2847DCF}"/>
                </a:ext>
              </a:extLst>
            </p:cNvPr>
            <p:cNvSpPr>
              <a:spLocks/>
            </p:cNvSpPr>
            <p:nvPr/>
          </p:nvSpPr>
          <p:spPr bwMode="auto">
            <a:xfrm>
              <a:off x="9794875" y="449263"/>
              <a:ext cx="38100" cy="26988"/>
            </a:xfrm>
            <a:custGeom>
              <a:avLst/>
              <a:gdLst>
                <a:gd name="T0" fmla="*/ 0 w 50"/>
                <a:gd name="T1" fmla="*/ 12 h 32"/>
                <a:gd name="T2" fmla="*/ 23 w 50"/>
                <a:gd name="T3" fmla="*/ 0 h 32"/>
                <a:gd name="T4" fmla="*/ 50 w 50"/>
                <a:gd name="T5" fmla="*/ 20 h 32"/>
                <a:gd name="T6" fmla="*/ 40 w 50"/>
                <a:gd name="T7" fmla="*/ 32 h 32"/>
                <a:gd name="T8" fmla="*/ 27 w 50"/>
                <a:gd name="T9" fmla="*/ 18 h 32"/>
                <a:gd name="T10" fmla="*/ 0 w 50"/>
                <a:gd name="T11" fmla="*/ 26 h 32"/>
                <a:gd name="T12" fmla="*/ 0 w 50"/>
                <a:gd name="T13" fmla="*/ 1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32">
                  <a:moveTo>
                    <a:pt x="0" y="12"/>
                  </a:moveTo>
                  <a:lnTo>
                    <a:pt x="23" y="0"/>
                  </a:lnTo>
                  <a:lnTo>
                    <a:pt x="50" y="20"/>
                  </a:lnTo>
                  <a:lnTo>
                    <a:pt x="40" y="32"/>
                  </a:lnTo>
                  <a:lnTo>
                    <a:pt x="27" y="18"/>
                  </a:lnTo>
                  <a:lnTo>
                    <a:pt x="0" y="26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" name="Freeform 99">
              <a:extLst>
                <a:ext uri="{FF2B5EF4-FFF2-40B4-BE49-F238E27FC236}">
                  <a16:creationId xmlns:a16="http://schemas.microsoft.com/office/drawing/2014/main" id="{00FB2711-02DA-C6FB-753D-97A51A1A0346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7563" y="906463"/>
              <a:ext cx="100013" cy="544513"/>
            </a:xfrm>
            <a:custGeom>
              <a:avLst/>
              <a:gdLst>
                <a:gd name="T0" fmla="*/ 98 w 125"/>
                <a:gd name="T1" fmla="*/ 0 h 687"/>
                <a:gd name="T2" fmla="*/ 125 w 125"/>
                <a:gd name="T3" fmla="*/ 79 h 687"/>
                <a:gd name="T4" fmla="*/ 108 w 125"/>
                <a:gd name="T5" fmla="*/ 326 h 687"/>
                <a:gd name="T6" fmla="*/ 89 w 125"/>
                <a:gd name="T7" fmla="*/ 598 h 687"/>
                <a:gd name="T8" fmla="*/ 59 w 125"/>
                <a:gd name="T9" fmla="*/ 684 h 687"/>
                <a:gd name="T10" fmla="*/ 29 w 125"/>
                <a:gd name="T11" fmla="*/ 687 h 687"/>
                <a:gd name="T12" fmla="*/ 0 w 125"/>
                <a:gd name="T13" fmla="*/ 595 h 687"/>
                <a:gd name="T14" fmla="*/ 42 w 125"/>
                <a:gd name="T15" fmla="*/ 263 h 687"/>
                <a:gd name="T16" fmla="*/ 98 w 125"/>
                <a:gd name="T17" fmla="*/ 0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5" h="687">
                  <a:moveTo>
                    <a:pt x="98" y="0"/>
                  </a:moveTo>
                  <a:lnTo>
                    <a:pt x="125" y="79"/>
                  </a:lnTo>
                  <a:lnTo>
                    <a:pt x="108" y="326"/>
                  </a:lnTo>
                  <a:lnTo>
                    <a:pt x="89" y="598"/>
                  </a:lnTo>
                  <a:lnTo>
                    <a:pt x="59" y="684"/>
                  </a:lnTo>
                  <a:lnTo>
                    <a:pt x="29" y="687"/>
                  </a:lnTo>
                  <a:lnTo>
                    <a:pt x="0" y="595"/>
                  </a:lnTo>
                  <a:lnTo>
                    <a:pt x="42" y="263"/>
                  </a:lnTo>
                  <a:lnTo>
                    <a:pt x="98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" name="Freeform 100">
              <a:extLst>
                <a:ext uri="{FF2B5EF4-FFF2-40B4-BE49-F238E27FC236}">
                  <a16:creationId xmlns:a16="http://schemas.microsoft.com/office/drawing/2014/main" id="{19A12EAB-B22C-F653-C407-0270D1D78510}"/>
                </a:ext>
              </a:extLst>
            </p:cNvPr>
            <p:cNvSpPr>
              <a:spLocks/>
            </p:cNvSpPr>
            <p:nvPr/>
          </p:nvSpPr>
          <p:spPr bwMode="auto">
            <a:xfrm>
              <a:off x="9817100" y="936625"/>
              <a:ext cx="92075" cy="538163"/>
            </a:xfrm>
            <a:custGeom>
              <a:avLst/>
              <a:gdLst>
                <a:gd name="T0" fmla="*/ 75 w 115"/>
                <a:gd name="T1" fmla="*/ 4 h 677"/>
                <a:gd name="T2" fmla="*/ 92 w 115"/>
                <a:gd name="T3" fmla="*/ 0 h 677"/>
                <a:gd name="T4" fmla="*/ 115 w 115"/>
                <a:gd name="T5" fmla="*/ 47 h 677"/>
                <a:gd name="T6" fmla="*/ 98 w 115"/>
                <a:gd name="T7" fmla="*/ 459 h 677"/>
                <a:gd name="T8" fmla="*/ 92 w 115"/>
                <a:gd name="T9" fmla="*/ 585 h 677"/>
                <a:gd name="T10" fmla="*/ 33 w 115"/>
                <a:gd name="T11" fmla="*/ 677 h 677"/>
                <a:gd name="T12" fmla="*/ 0 w 115"/>
                <a:gd name="T13" fmla="*/ 611 h 677"/>
                <a:gd name="T14" fmla="*/ 32 w 115"/>
                <a:gd name="T15" fmla="*/ 221 h 677"/>
                <a:gd name="T16" fmla="*/ 75 w 115"/>
                <a:gd name="T17" fmla="*/ 4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5" h="677">
                  <a:moveTo>
                    <a:pt x="75" y="4"/>
                  </a:moveTo>
                  <a:lnTo>
                    <a:pt x="92" y="0"/>
                  </a:lnTo>
                  <a:lnTo>
                    <a:pt x="115" y="47"/>
                  </a:lnTo>
                  <a:lnTo>
                    <a:pt x="98" y="459"/>
                  </a:lnTo>
                  <a:lnTo>
                    <a:pt x="92" y="585"/>
                  </a:lnTo>
                  <a:lnTo>
                    <a:pt x="33" y="677"/>
                  </a:lnTo>
                  <a:lnTo>
                    <a:pt x="0" y="611"/>
                  </a:lnTo>
                  <a:lnTo>
                    <a:pt x="32" y="221"/>
                  </a:lnTo>
                  <a:lnTo>
                    <a:pt x="75" y="4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" name="Freeform 101">
              <a:extLst>
                <a:ext uri="{FF2B5EF4-FFF2-40B4-BE49-F238E27FC236}">
                  <a16:creationId xmlns:a16="http://schemas.microsoft.com/office/drawing/2014/main" id="{F26BE8A3-F3E8-6050-A93D-BF6B2C8E236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0075" y="80963"/>
              <a:ext cx="1476375" cy="2284413"/>
            </a:xfrm>
            <a:custGeom>
              <a:avLst/>
              <a:gdLst>
                <a:gd name="T0" fmla="*/ 475 w 1861"/>
                <a:gd name="T1" fmla="*/ 73 h 2879"/>
                <a:gd name="T2" fmla="*/ 347 w 1861"/>
                <a:gd name="T3" fmla="*/ 360 h 2879"/>
                <a:gd name="T4" fmla="*/ 321 w 1861"/>
                <a:gd name="T5" fmla="*/ 653 h 2879"/>
                <a:gd name="T6" fmla="*/ 212 w 1861"/>
                <a:gd name="T7" fmla="*/ 1215 h 2879"/>
                <a:gd name="T8" fmla="*/ 109 w 1861"/>
                <a:gd name="T9" fmla="*/ 1403 h 2879"/>
                <a:gd name="T10" fmla="*/ 28 w 1861"/>
                <a:gd name="T11" fmla="*/ 1638 h 2879"/>
                <a:gd name="T12" fmla="*/ 48 w 1861"/>
                <a:gd name="T13" fmla="*/ 1859 h 2879"/>
                <a:gd name="T14" fmla="*/ 117 w 1861"/>
                <a:gd name="T15" fmla="*/ 2066 h 2879"/>
                <a:gd name="T16" fmla="*/ 172 w 1861"/>
                <a:gd name="T17" fmla="*/ 2275 h 2879"/>
                <a:gd name="T18" fmla="*/ 255 w 1861"/>
                <a:gd name="T19" fmla="*/ 2423 h 2879"/>
                <a:gd name="T20" fmla="*/ 314 w 1861"/>
                <a:gd name="T21" fmla="*/ 2496 h 2879"/>
                <a:gd name="T22" fmla="*/ 396 w 1861"/>
                <a:gd name="T23" fmla="*/ 2589 h 2879"/>
                <a:gd name="T24" fmla="*/ 469 w 1861"/>
                <a:gd name="T25" fmla="*/ 2624 h 2879"/>
                <a:gd name="T26" fmla="*/ 554 w 1861"/>
                <a:gd name="T27" fmla="*/ 2627 h 2879"/>
                <a:gd name="T28" fmla="*/ 650 w 1861"/>
                <a:gd name="T29" fmla="*/ 2647 h 2879"/>
                <a:gd name="T30" fmla="*/ 722 w 1861"/>
                <a:gd name="T31" fmla="*/ 2704 h 2879"/>
                <a:gd name="T32" fmla="*/ 877 w 1861"/>
                <a:gd name="T33" fmla="*/ 2747 h 2879"/>
                <a:gd name="T34" fmla="*/ 974 w 1861"/>
                <a:gd name="T35" fmla="*/ 2730 h 2879"/>
                <a:gd name="T36" fmla="*/ 1106 w 1861"/>
                <a:gd name="T37" fmla="*/ 2713 h 2879"/>
                <a:gd name="T38" fmla="*/ 1216 w 1861"/>
                <a:gd name="T39" fmla="*/ 2787 h 2879"/>
                <a:gd name="T40" fmla="*/ 1353 w 1861"/>
                <a:gd name="T41" fmla="*/ 2670 h 2879"/>
                <a:gd name="T42" fmla="*/ 1468 w 1861"/>
                <a:gd name="T43" fmla="*/ 2670 h 2879"/>
                <a:gd name="T44" fmla="*/ 1548 w 1861"/>
                <a:gd name="T45" fmla="*/ 2638 h 2879"/>
                <a:gd name="T46" fmla="*/ 1594 w 1861"/>
                <a:gd name="T47" fmla="*/ 2601 h 2879"/>
                <a:gd name="T48" fmla="*/ 1718 w 1861"/>
                <a:gd name="T49" fmla="*/ 2561 h 2879"/>
                <a:gd name="T50" fmla="*/ 1775 w 1861"/>
                <a:gd name="T51" fmla="*/ 2400 h 2879"/>
                <a:gd name="T52" fmla="*/ 1703 w 1861"/>
                <a:gd name="T53" fmla="*/ 1922 h 2879"/>
                <a:gd name="T54" fmla="*/ 1663 w 1861"/>
                <a:gd name="T55" fmla="*/ 1584 h 2879"/>
                <a:gd name="T56" fmla="*/ 1551 w 1861"/>
                <a:gd name="T57" fmla="*/ 1320 h 2879"/>
                <a:gd name="T58" fmla="*/ 1147 w 1861"/>
                <a:gd name="T59" fmla="*/ 1013 h 2879"/>
                <a:gd name="T60" fmla="*/ 989 w 1861"/>
                <a:gd name="T61" fmla="*/ 974 h 2879"/>
                <a:gd name="T62" fmla="*/ 808 w 1861"/>
                <a:gd name="T63" fmla="*/ 957 h 2879"/>
                <a:gd name="T64" fmla="*/ 745 w 1861"/>
                <a:gd name="T65" fmla="*/ 710 h 2879"/>
                <a:gd name="T66" fmla="*/ 811 w 1861"/>
                <a:gd name="T67" fmla="*/ 550 h 2879"/>
                <a:gd name="T68" fmla="*/ 805 w 1861"/>
                <a:gd name="T69" fmla="*/ 506 h 2879"/>
                <a:gd name="T70" fmla="*/ 776 w 1861"/>
                <a:gd name="T71" fmla="*/ 418 h 2879"/>
                <a:gd name="T72" fmla="*/ 620 w 1861"/>
                <a:gd name="T73" fmla="*/ 36 h 2879"/>
                <a:gd name="T74" fmla="*/ 531 w 1861"/>
                <a:gd name="T75" fmla="*/ 0 h 2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61" h="2879">
                  <a:moveTo>
                    <a:pt x="531" y="0"/>
                  </a:moveTo>
                  <a:lnTo>
                    <a:pt x="475" y="73"/>
                  </a:lnTo>
                  <a:lnTo>
                    <a:pt x="456" y="174"/>
                  </a:lnTo>
                  <a:lnTo>
                    <a:pt x="347" y="360"/>
                  </a:lnTo>
                  <a:lnTo>
                    <a:pt x="268" y="544"/>
                  </a:lnTo>
                  <a:lnTo>
                    <a:pt x="321" y="653"/>
                  </a:lnTo>
                  <a:lnTo>
                    <a:pt x="330" y="848"/>
                  </a:lnTo>
                  <a:lnTo>
                    <a:pt x="212" y="1215"/>
                  </a:lnTo>
                  <a:lnTo>
                    <a:pt x="80" y="1383"/>
                  </a:lnTo>
                  <a:lnTo>
                    <a:pt x="109" y="1403"/>
                  </a:lnTo>
                  <a:lnTo>
                    <a:pt x="0" y="1635"/>
                  </a:lnTo>
                  <a:lnTo>
                    <a:pt x="28" y="1638"/>
                  </a:lnTo>
                  <a:lnTo>
                    <a:pt x="17" y="1871"/>
                  </a:lnTo>
                  <a:lnTo>
                    <a:pt x="48" y="1859"/>
                  </a:lnTo>
                  <a:lnTo>
                    <a:pt x="63" y="2106"/>
                  </a:lnTo>
                  <a:lnTo>
                    <a:pt x="117" y="2066"/>
                  </a:lnTo>
                  <a:lnTo>
                    <a:pt x="120" y="2297"/>
                  </a:lnTo>
                  <a:lnTo>
                    <a:pt x="172" y="2275"/>
                  </a:lnTo>
                  <a:lnTo>
                    <a:pt x="232" y="2463"/>
                  </a:lnTo>
                  <a:lnTo>
                    <a:pt x="255" y="2423"/>
                  </a:lnTo>
                  <a:lnTo>
                    <a:pt x="255" y="2518"/>
                  </a:lnTo>
                  <a:lnTo>
                    <a:pt x="314" y="2496"/>
                  </a:lnTo>
                  <a:lnTo>
                    <a:pt x="353" y="2592"/>
                  </a:lnTo>
                  <a:lnTo>
                    <a:pt x="396" y="2589"/>
                  </a:lnTo>
                  <a:lnTo>
                    <a:pt x="423" y="2641"/>
                  </a:lnTo>
                  <a:lnTo>
                    <a:pt x="469" y="2624"/>
                  </a:lnTo>
                  <a:lnTo>
                    <a:pt x="489" y="2650"/>
                  </a:lnTo>
                  <a:lnTo>
                    <a:pt x="554" y="2627"/>
                  </a:lnTo>
                  <a:lnTo>
                    <a:pt x="584" y="2693"/>
                  </a:lnTo>
                  <a:lnTo>
                    <a:pt x="650" y="2647"/>
                  </a:lnTo>
                  <a:lnTo>
                    <a:pt x="683" y="2744"/>
                  </a:lnTo>
                  <a:lnTo>
                    <a:pt x="722" y="2704"/>
                  </a:lnTo>
                  <a:lnTo>
                    <a:pt x="745" y="2784"/>
                  </a:lnTo>
                  <a:lnTo>
                    <a:pt x="877" y="2747"/>
                  </a:lnTo>
                  <a:lnTo>
                    <a:pt x="885" y="2790"/>
                  </a:lnTo>
                  <a:lnTo>
                    <a:pt x="974" y="2730"/>
                  </a:lnTo>
                  <a:lnTo>
                    <a:pt x="980" y="2784"/>
                  </a:lnTo>
                  <a:lnTo>
                    <a:pt x="1106" y="2713"/>
                  </a:lnTo>
                  <a:lnTo>
                    <a:pt x="1161" y="2879"/>
                  </a:lnTo>
                  <a:lnTo>
                    <a:pt x="1216" y="2787"/>
                  </a:lnTo>
                  <a:lnTo>
                    <a:pt x="1256" y="2836"/>
                  </a:lnTo>
                  <a:lnTo>
                    <a:pt x="1353" y="2670"/>
                  </a:lnTo>
                  <a:lnTo>
                    <a:pt x="1445" y="2807"/>
                  </a:lnTo>
                  <a:lnTo>
                    <a:pt x="1468" y="2670"/>
                  </a:lnTo>
                  <a:lnTo>
                    <a:pt x="1525" y="2762"/>
                  </a:lnTo>
                  <a:lnTo>
                    <a:pt x="1548" y="2638"/>
                  </a:lnTo>
                  <a:lnTo>
                    <a:pt x="1594" y="2690"/>
                  </a:lnTo>
                  <a:lnTo>
                    <a:pt x="1594" y="2601"/>
                  </a:lnTo>
                  <a:lnTo>
                    <a:pt x="1663" y="2687"/>
                  </a:lnTo>
                  <a:lnTo>
                    <a:pt x="1718" y="2561"/>
                  </a:lnTo>
                  <a:lnTo>
                    <a:pt x="1801" y="2601"/>
                  </a:lnTo>
                  <a:lnTo>
                    <a:pt x="1775" y="2400"/>
                  </a:lnTo>
                  <a:lnTo>
                    <a:pt x="1861" y="2429"/>
                  </a:lnTo>
                  <a:lnTo>
                    <a:pt x="1703" y="1922"/>
                  </a:lnTo>
                  <a:lnTo>
                    <a:pt x="1640" y="1584"/>
                  </a:lnTo>
                  <a:lnTo>
                    <a:pt x="1663" y="1584"/>
                  </a:lnTo>
                  <a:lnTo>
                    <a:pt x="1500" y="1303"/>
                  </a:lnTo>
                  <a:lnTo>
                    <a:pt x="1551" y="1320"/>
                  </a:lnTo>
                  <a:lnTo>
                    <a:pt x="1382" y="1162"/>
                  </a:lnTo>
                  <a:lnTo>
                    <a:pt x="1147" y="1013"/>
                  </a:lnTo>
                  <a:lnTo>
                    <a:pt x="1187" y="1000"/>
                  </a:lnTo>
                  <a:lnTo>
                    <a:pt x="989" y="974"/>
                  </a:lnTo>
                  <a:lnTo>
                    <a:pt x="1009" y="951"/>
                  </a:lnTo>
                  <a:lnTo>
                    <a:pt x="808" y="957"/>
                  </a:lnTo>
                  <a:lnTo>
                    <a:pt x="716" y="1003"/>
                  </a:lnTo>
                  <a:lnTo>
                    <a:pt x="745" y="710"/>
                  </a:lnTo>
                  <a:lnTo>
                    <a:pt x="791" y="570"/>
                  </a:lnTo>
                  <a:lnTo>
                    <a:pt x="811" y="550"/>
                  </a:lnTo>
                  <a:lnTo>
                    <a:pt x="795" y="521"/>
                  </a:lnTo>
                  <a:lnTo>
                    <a:pt x="805" y="506"/>
                  </a:lnTo>
                  <a:lnTo>
                    <a:pt x="785" y="463"/>
                  </a:lnTo>
                  <a:lnTo>
                    <a:pt x="776" y="418"/>
                  </a:lnTo>
                  <a:lnTo>
                    <a:pt x="676" y="277"/>
                  </a:lnTo>
                  <a:lnTo>
                    <a:pt x="620" y="36"/>
                  </a:lnTo>
                  <a:lnTo>
                    <a:pt x="578" y="3"/>
                  </a:lnTo>
                  <a:lnTo>
                    <a:pt x="531" y="0"/>
                  </a:lnTo>
                  <a:close/>
                </a:path>
              </a:pathLst>
            </a:custGeom>
            <a:noFill/>
            <a:ln w="238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" name="Freeform 102">
              <a:extLst>
                <a:ext uri="{FF2B5EF4-FFF2-40B4-BE49-F238E27FC236}">
                  <a16:creationId xmlns:a16="http://schemas.microsoft.com/office/drawing/2014/main" id="{8E19878A-1C21-845A-8623-9CB70AA93B05}"/>
                </a:ext>
              </a:extLst>
            </p:cNvPr>
            <p:cNvSpPr>
              <a:spLocks/>
            </p:cNvSpPr>
            <p:nvPr/>
          </p:nvSpPr>
          <p:spPr bwMode="auto">
            <a:xfrm>
              <a:off x="9790113" y="80963"/>
              <a:ext cx="273050" cy="609600"/>
            </a:xfrm>
            <a:custGeom>
              <a:avLst/>
              <a:gdLst>
                <a:gd name="T0" fmla="*/ 6 w 343"/>
                <a:gd name="T1" fmla="*/ 295 h 768"/>
                <a:gd name="T2" fmla="*/ 119 w 343"/>
                <a:gd name="T3" fmla="*/ 481 h 768"/>
                <a:gd name="T4" fmla="*/ 119 w 343"/>
                <a:gd name="T5" fmla="*/ 587 h 768"/>
                <a:gd name="T6" fmla="*/ 0 w 343"/>
                <a:gd name="T7" fmla="*/ 621 h 768"/>
                <a:gd name="T8" fmla="*/ 123 w 343"/>
                <a:gd name="T9" fmla="*/ 659 h 768"/>
                <a:gd name="T10" fmla="*/ 235 w 343"/>
                <a:gd name="T11" fmla="*/ 768 h 768"/>
                <a:gd name="T12" fmla="*/ 268 w 343"/>
                <a:gd name="T13" fmla="*/ 670 h 768"/>
                <a:gd name="T14" fmla="*/ 281 w 343"/>
                <a:gd name="T15" fmla="*/ 647 h 768"/>
                <a:gd name="T16" fmla="*/ 343 w 343"/>
                <a:gd name="T17" fmla="*/ 618 h 768"/>
                <a:gd name="T18" fmla="*/ 307 w 343"/>
                <a:gd name="T19" fmla="*/ 587 h 768"/>
                <a:gd name="T20" fmla="*/ 264 w 343"/>
                <a:gd name="T21" fmla="*/ 581 h 768"/>
                <a:gd name="T22" fmla="*/ 274 w 343"/>
                <a:gd name="T23" fmla="*/ 449 h 768"/>
                <a:gd name="T24" fmla="*/ 324 w 343"/>
                <a:gd name="T25" fmla="*/ 366 h 768"/>
                <a:gd name="T26" fmla="*/ 322 w 343"/>
                <a:gd name="T27" fmla="*/ 312 h 768"/>
                <a:gd name="T28" fmla="*/ 297 w 343"/>
                <a:gd name="T29" fmla="*/ 277 h 768"/>
                <a:gd name="T30" fmla="*/ 241 w 343"/>
                <a:gd name="T31" fmla="*/ 36 h 768"/>
                <a:gd name="T32" fmla="*/ 199 w 343"/>
                <a:gd name="T33" fmla="*/ 3 h 768"/>
                <a:gd name="T34" fmla="*/ 152 w 343"/>
                <a:gd name="T35" fmla="*/ 0 h 768"/>
                <a:gd name="T36" fmla="*/ 96 w 343"/>
                <a:gd name="T37" fmla="*/ 73 h 768"/>
                <a:gd name="T38" fmla="*/ 77 w 343"/>
                <a:gd name="T39" fmla="*/ 174 h 768"/>
                <a:gd name="T40" fmla="*/ 6 w 343"/>
                <a:gd name="T41" fmla="*/ 295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3" h="768">
                  <a:moveTo>
                    <a:pt x="6" y="295"/>
                  </a:moveTo>
                  <a:lnTo>
                    <a:pt x="119" y="481"/>
                  </a:lnTo>
                  <a:lnTo>
                    <a:pt x="119" y="587"/>
                  </a:lnTo>
                  <a:lnTo>
                    <a:pt x="0" y="621"/>
                  </a:lnTo>
                  <a:lnTo>
                    <a:pt x="123" y="659"/>
                  </a:lnTo>
                  <a:lnTo>
                    <a:pt x="235" y="768"/>
                  </a:lnTo>
                  <a:lnTo>
                    <a:pt x="268" y="670"/>
                  </a:lnTo>
                  <a:lnTo>
                    <a:pt x="281" y="647"/>
                  </a:lnTo>
                  <a:lnTo>
                    <a:pt x="343" y="618"/>
                  </a:lnTo>
                  <a:lnTo>
                    <a:pt x="307" y="587"/>
                  </a:lnTo>
                  <a:lnTo>
                    <a:pt x="264" y="581"/>
                  </a:lnTo>
                  <a:lnTo>
                    <a:pt x="274" y="449"/>
                  </a:lnTo>
                  <a:lnTo>
                    <a:pt x="324" y="366"/>
                  </a:lnTo>
                  <a:lnTo>
                    <a:pt x="322" y="312"/>
                  </a:lnTo>
                  <a:lnTo>
                    <a:pt x="297" y="277"/>
                  </a:lnTo>
                  <a:lnTo>
                    <a:pt x="241" y="36"/>
                  </a:lnTo>
                  <a:lnTo>
                    <a:pt x="199" y="3"/>
                  </a:lnTo>
                  <a:lnTo>
                    <a:pt x="152" y="0"/>
                  </a:lnTo>
                  <a:lnTo>
                    <a:pt x="96" y="73"/>
                  </a:lnTo>
                  <a:lnTo>
                    <a:pt x="77" y="174"/>
                  </a:lnTo>
                  <a:lnTo>
                    <a:pt x="6" y="295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" name="Freeform 103">
              <a:extLst>
                <a:ext uri="{FF2B5EF4-FFF2-40B4-BE49-F238E27FC236}">
                  <a16:creationId xmlns:a16="http://schemas.microsoft.com/office/drawing/2014/main" id="{75A937EF-40DD-20D6-0EF5-CD47D47BF7F9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7738" y="573088"/>
              <a:ext cx="196850" cy="182563"/>
            </a:xfrm>
            <a:custGeom>
              <a:avLst/>
              <a:gdLst>
                <a:gd name="T0" fmla="*/ 26 w 247"/>
                <a:gd name="T1" fmla="*/ 15 h 230"/>
                <a:gd name="T2" fmla="*/ 0 w 247"/>
                <a:gd name="T3" fmla="*/ 72 h 230"/>
                <a:gd name="T4" fmla="*/ 46 w 247"/>
                <a:gd name="T5" fmla="*/ 55 h 230"/>
                <a:gd name="T6" fmla="*/ 49 w 247"/>
                <a:gd name="T7" fmla="*/ 89 h 230"/>
                <a:gd name="T8" fmla="*/ 76 w 247"/>
                <a:gd name="T9" fmla="*/ 84 h 230"/>
                <a:gd name="T10" fmla="*/ 99 w 247"/>
                <a:gd name="T11" fmla="*/ 121 h 230"/>
                <a:gd name="T12" fmla="*/ 119 w 247"/>
                <a:gd name="T13" fmla="*/ 127 h 230"/>
                <a:gd name="T14" fmla="*/ 89 w 247"/>
                <a:gd name="T15" fmla="*/ 230 h 230"/>
                <a:gd name="T16" fmla="*/ 168 w 247"/>
                <a:gd name="T17" fmla="*/ 173 h 230"/>
                <a:gd name="T18" fmla="*/ 211 w 247"/>
                <a:gd name="T19" fmla="*/ 181 h 230"/>
                <a:gd name="T20" fmla="*/ 217 w 247"/>
                <a:gd name="T21" fmla="*/ 106 h 230"/>
                <a:gd name="T22" fmla="*/ 228 w 247"/>
                <a:gd name="T23" fmla="*/ 104 h 230"/>
                <a:gd name="T24" fmla="*/ 228 w 247"/>
                <a:gd name="T25" fmla="*/ 66 h 230"/>
                <a:gd name="T26" fmla="*/ 228 w 247"/>
                <a:gd name="T27" fmla="*/ 66 h 230"/>
                <a:gd name="T28" fmla="*/ 237 w 247"/>
                <a:gd name="T29" fmla="*/ 68 h 230"/>
                <a:gd name="T30" fmla="*/ 244 w 247"/>
                <a:gd name="T31" fmla="*/ 68 h 230"/>
                <a:gd name="T32" fmla="*/ 247 w 247"/>
                <a:gd name="T33" fmla="*/ 66 h 230"/>
                <a:gd name="T34" fmla="*/ 247 w 247"/>
                <a:gd name="T35" fmla="*/ 66 h 230"/>
                <a:gd name="T36" fmla="*/ 242 w 247"/>
                <a:gd name="T37" fmla="*/ 32 h 230"/>
                <a:gd name="T38" fmla="*/ 237 w 247"/>
                <a:gd name="T39" fmla="*/ 0 h 230"/>
                <a:gd name="T40" fmla="*/ 26 w 247"/>
                <a:gd name="T41" fmla="*/ 15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7" h="230">
                  <a:moveTo>
                    <a:pt x="26" y="15"/>
                  </a:moveTo>
                  <a:lnTo>
                    <a:pt x="0" y="72"/>
                  </a:lnTo>
                  <a:lnTo>
                    <a:pt x="46" y="55"/>
                  </a:lnTo>
                  <a:lnTo>
                    <a:pt x="49" y="89"/>
                  </a:lnTo>
                  <a:lnTo>
                    <a:pt x="76" y="84"/>
                  </a:lnTo>
                  <a:lnTo>
                    <a:pt x="99" y="121"/>
                  </a:lnTo>
                  <a:lnTo>
                    <a:pt x="119" y="127"/>
                  </a:lnTo>
                  <a:lnTo>
                    <a:pt x="89" y="230"/>
                  </a:lnTo>
                  <a:lnTo>
                    <a:pt x="168" y="173"/>
                  </a:lnTo>
                  <a:lnTo>
                    <a:pt x="211" y="181"/>
                  </a:lnTo>
                  <a:lnTo>
                    <a:pt x="217" y="106"/>
                  </a:lnTo>
                  <a:lnTo>
                    <a:pt x="228" y="104"/>
                  </a:lnTo>
                  <a:lnTo>
                    <a:pt x="228" y="66"/>
                  </a:lnTo>
                  <a:lnTo>
                    <a:pt x="228" y="66"/>
                  </a:lnTo>
                  <a:lnTo>
                    <a:pt x="237" y="68"/>
                  </a:lnTo>
                  <a:lnTo>
                    <a:pt x="244" y="68"/>
                  </a:lnTo>
                  <a:lnTo>
                    <a:pt x="247" y="66"/>
                  </a:lnTo>
                  <a:lnTo>
                    <a:pt x="247" y="66"/>
                  </a:lnTo>
                  <a:lnTo>
                    <a:pt x="242" y="32"/>
                  </a:lnTo>
                  <a:lnTo>
                    <a:pt x="237" y="0"/>
                  </a:lnTo>
                  <a:lnTo>
                    <a:pt x="26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" name="Freeform 104">
              <a:extLst>
                <a:ext uri="{FF2B5EF4-FFF2-40B4-BE49-F238E27FC236}">
                  <a16:creationId xmlns:a16="http://schemas.microsoft.com/office/drawing/2014/main" id="{72D3F25E-1BA1-6BB5-8452-F25111AE51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06000" y="101600"/>
              <a:ext cx="376238" cy="3043238"/>
            </a:xfrm>
            <a:custGeom>
              <a:avLst/>
              <a:gdLst>
                <a:gd name="T0" fmla="*/ 168 w 472"/>
                <a:gd name="T1" fmla="*/ 3724 h 3836"/>
                <a:gd name="T2" fmla="*/ 151 w 472"/>
                <a:gd name="T3" fmla="*/ 3741 h 3836"/>
                <a:gd name="T4" fmla="*/ 135 w 472"/>
                <a:gd name="T5" fmla="*/ 3836 h 3836"/>
                <a:gd name="T6" fmla="*/ 185 w 472"/>
                <a:gd name="T7" fmla="*/ 3754 h 3836"/>
                <a:gd name="T8" fmla="*/ 168 w 472"/>
                <a:gd name="T9" fmla="*/ 3724 h 3836"/>
                <a:gd name="T10" fmla="*/ 424 w 472"/>
                <a:gd name="T11" fmla="*/ 3048 h 3836"/>
                <a:gd name="T12" fmla="*/ 355 w 472"/>
                <a:gd name="T13" fmla="*/ 3307 h 3836"/>
                <a:gd name="T14" fmla="*/ 316 w 472"/>
                <a:gd name="T15" fmla="*/ 3331 h 3836"/>
                <a:gd name="T16" fmla="*/ 332 w 472"/>
                <a:gd name="T17" fmla="*/ 3347 h 3836"/>
                <a:gd name="T18" fmla="*/ 306 w 472"/>
                <a:gd name="T19" fmla="*/ 3384 h 3836"/>
                <a:gd name="T20" fmla="*/ 306 w 472"/>
                <a:gd name="T21" fmla="*/ 3384 h 3836"/>
                <a:gd name="T22" fmla="*/ 308 w 472"/>
                <a:gd name="T23" fmla="*/ 3389 h 3836"/>
                <a:gd name="T24" fmla="*/ 313 w 472"/>
                <a:gd name="T25" fmla="*/ 3397 h 3836"/>
                <a:gd name="T26" fmla="*/ 313 w 472"/>
                <a:gd name="T27" fmla="*/ 3397 h 3836"/>
                <a:gd name="T28" fmla="*/ 311 w 472"/>
                <a:gd name="T29" fmla="*/ 3400 h 3836"/>
                <a:gd name="T30" fmla="*/ 309 w 472"/>
                <a:gd name="T31" fmla="*/ 3404 h 3836"/>
                <a:gd name="T32" fmla="*/ 302 w 472"/>
                <a:gd name="T33" fmla="*/ 3418 h 3836"/>
                <a:gd name="T34" fmla="*/ 293 w 472"/>
                <a:gd name="T35" fmla="*/ 3430 h 3836"/>
                <a:gd name="T36" fmla="*/ 288 w 472"/>
                <a:gd name="T37" fmla="*/ 3435 h 3836"/>
                <a:gd name="T38" fmla="*/ 286 w 472"/>
                <a:gd name="T39" fmla="*/ 3437 h 3836"/>
                <a:gd name="T40" fmla="*/ 286 w 472"/>
                <a:gd name="T41" fmla="*/ 3437 h 3836"/>
                <a:gd name="T42" fmla="*/ 283 w 472"/>
                <a:gd name="T43" fmla="*/ 3438 h 3836"/>
                <a:gd name="T44" fmla="*/ 276 w 472"/>
                <a:gd name="T45" fmla="*/ 3444 h 3836"/>
                <a:gd name="T46" fmla="*/ 259 w 472"/>
                <a:gd name="T47" fmla="*/ 3461 h 3836"/>
                <a:gd name="T48" fmla="*/ 234 w 472"/>
                <a:gd name="T49" fmla="*/ 3486 h 3836"/>
                <a:gd name="T50" fmla="*/ 297 w 472"/>
                <a:gd name="T51" fmla="*/ 3486 h 3836"/>
                <a:gd name="T52" fmla="*/ 369 w 472"/>
                <a:gd name="T53" fmla="*/ 3523 h 3836"/>
                <a:gd name="T54" fmla="*/ 346 w 472"/>
                <a:gd name="T55" fmla="*/ 3460 h 3836"/>
                <a:gd name="T56" fmla="*/ 360 w 472"/>
                <a:gd name="T57" fmla="*/ 3460 h 3836"/>
                <a:gd name="T58" fmla="*/ 355 w 472"/>
                <a:gd name="T59" fmla="*/ 3427 h 3836"/>
                <a:gd name="T60" fmla="*/ 372 w 472"/>
                <a:gd name="T61" fmla="*/ 3430 h 3836"/>
                <a:gd name="T62" fmla="*/ 360 w 472"/>
                <a:gd name="T63" fmla="*/ 3358 h 3836"/>
                <a:gd name="T64" fmla="*/ 395 w 472"/>
                <a:gd name="T65" fmla="*/ 3354 h 3836"/>
                <a:gd name="T66" fmla="*/ 401 w 472"/>
                <a:gd name="T67" fmla="*/ 3281 h 3836"/>
                <a:gd name="T68" fmla="*/ 424 w 472"/>
                <a:gd name="T69" fmla="*/ 3275 h 3836"/>
                <a:gd name="T70" fmla="*/ 406 w 472"/>
                <a:gd name="T71" fmla="*/ 3241 h 3836"/>
                <a:gd name="T72" fmla="*/ 441 w 472"/>
                <a:gd name="T73" fmla="*/ 3218 h 3836"/>
                <a:gd name="T74" fmla="*/ 424 w 472"/>
                <a:gd name="T75" fmla="*/ 3172 h 3836"/>
                <a:gd name="T76" fmla="*/ 435 w 472"/>
                <a:gd name="T77" fmla="*/ 3166 h 3836"/>
                <a:gd name="T78" fmla="*/ 438 w 472"/>
                <a:gd name="T79" fmla="*/ 3132 h 3836"/>
                <a:gd name="T80" fmla="*/ 472 w 472"/>
                <a:gd name="T81" fmla="*/ 3103 h 3836"/>
                <a:gd name="T82" fmla="*/ 424 w 472"/>
                <a:gd name="T83" fmla="*/ 3048 h 3836"/>
                <a:gd name="T84" fmla="*/ 30 w 472"/>
                <a:gd name="T85" fmla="*/ 0 h 3836"/>
                <a:gd name="T86" fmla="*/ 10 w 472"/>
                <a:gd name="T87" fmla="*/ 67 h 3836"/>
                <a:gd name="T88" fmla="*/ 30 w 472"/>
                <a:gd name="T89" fmla="*/ 251 h 3836"/>
                <a:gd name="T90" fmla="*/ 33 w 472"/>
                <a:gd name="T91" fmla="*/ 455 h 3836"/>
                <a:gd name="T92" fmla="*/ 59 w 472"/>
                <a:gd name="T93" fmla="*/ 348 h 3836"/>
                <a:gd name="T94" fmla="*/ 82 w 472"/>
                <a:gd name="T95" fmla="*/ 366 h 3836"/>
                <a:gd name="T96" fmla="*/ 66 w 472"/>
                <a:gd name="T97" fmla="*/ 196 h 3836"/>
                <a:gd name="T98" fmla="*/ 30 w 472"/>
                <a:gd name="T99" fmla="*/ 0 h 3836"/>
                <a:gd name="T100" fmla="*/ 56 w 472"/>
                <a:gd name="T101" fmla="*/ 475 h 3836"/>
                <a:gd name="T102" fmla="*/ 7 w 472"/>
                <a:gd name="T103" fmla="*/ 506 h 3836"/>
                <a:gd name="T104" fmla="*/ 0 w 472"/>
                <a:gd name="T105" fmla="*/ 575 h 3836"/>
                <a:gd name="T106" fmla="*/ 53 w 472"/>
                <a:gd name="T107" fmla="*/ 687 h 3836"/>
                <a:gd name="T108" fmla="*/ 43 w 472"/>
                <a:gd name="T109" fmla="*/ 592 h 3836"/>
                <a:gd name="T110" fmla="*/ 33 w 472"/>
                <a:gd name="T111" fmla="*/ 521 h 3836"/>
                <a:gd name="T112" fmla="*/ 56 w 472"/>
                <a:gd name="T113" fmla="*/ 475 h 3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72" h="3836">
                  <a:moveTo>
                    <a:pt x="168" y="3724"/>
                  </a:moveTo>
                  <a:lnTo>
                    <a:pt x="151" y="3741"/>
                  </a:lnTo>
                  <a:lnTo>
                    <a:pt x="135" y="3836"/>
                  </a:lnTo>
                  <a:lnTo>
                    <a:pt x="185" y="3754"/>
                  </a:lnTo>
                  <a:lnTo>
                    <a:pt x="168" y="3724"/>
                  </a:lnTo>
                  <a:close/>
                  <a:moveTo>
                    <a:pt x="424" y="3048"/>
                  </a:moveTo>
                  <a:lnTo>
                    <a:pt x="355" y="3307"/>
                  </a:lnTo>
                  <a:lnTo>
                    <a:pt x="316" y="3331"/>
                  </a:lnTo>
                  <a:lnTo>
                    <a:pt x="332" y="3347"/>
                  </a:lnTo>
                  <a:lnTo>
                    <a:pt x="306" y="3384"/>
                  </a:lnTo>
                  <a:lnTo>
                    <a:pt x="306" y="3384"/>
                  </a:lnTo>
                  <a:lnTo>
                    <a:pt x="308" y="3389"/>
                  </a:lnTo>
                  <a:lnTo>
                    <a:pt x="313" y="3397"/>
                  </a:lnTo>
                  <a:lnTo>
                    <a:pt x="313" y="3397"/>
                  </a:lnTo>
                  <a:lnTo>
                    <a:pt x="311" y="3400"/>
                  </a:lnTo>
                  <a:lnTo>
                    <a:pt x="309" y="3404"/>
                  </a:lnTo>
                  <a:lnTo>
                    <a:pt x="302" y="3418"/>
                  </a:lnTo>
                  <a:lnTo>
                    <a:pt x="293" y="3430"/>
                  </a:lnTo>
                  <a:lnTo>
                    <a:pt x="288" y="3435"/>
                  </a:lnTo>
                  <a:lnTo>
                    <a:pt x="286" y="3437"/>
                  </a:lnTo>
                  <a:lnTo>
                    <a:pt x="286" y="3437"/>
                  </a:lnTo>
                  <a:lnTo>
                    <a:pt x="283" y="3438"/>
                  </a:lnTo>
                  <a:lnTo>
                    <a:pt x="276" y="3444"/>
                  </a:lnTo>
                  <a:lnTo>
                    <a:pt x="259" y="3461"/>
                  </a:lnTo>
                  <a:lnTo>
                    <a:pt x="234" y="3486"/>
                  </a:lnTo>
                  <a:lnTo>
                    <a:pt x="297" y="3486"/>
                  </a:lnTo>
                  <a:lnTo>
                    <a:pt x="369" y="3523"/>
                  </a:lnTo>
                  <a:lnTo>
                    <a:pt x="346" y="3460"/>
                  </a:lnTo>
                  <a:lnTo>
                    <a:pt x="360" y="3460"/>
                  </a:lnTo>
                  <a:lnTo>
                    <a:pt x="355" y="3427"/>
                  </a:lnTo>
                  <a:lnTo>
                    <a:pt x="372" y="3430"/>
                  </a:lnTo>
                  <a:lnTo>
                    <a:pt x="360" y="3358"/>
                  </a:lnTo>
                  <a:lnTo>
                    <a:pt x="395" y="3354"/>
                  </a:lnTo>
                  <a:lnTo>
                    <a:pt x="401" y="3281"/>
                  </a:lnTo>
                  <a:lnTo>
                    <a:pt x="424" y="3275"/>
                  </a:lnTo>
                  <a:lnTo>
                    <a:pt x="406" y="3241"/>
                  </a:lnTo>
                  <a:lnTo>
                    <a:pt x="441" y="3218"/>
                  </a:lnTo>
                  <a:lnTo>
                    <a:pt x="424" y="3172"/>
                  </a:lnTo>
                  <a:lnTo>
                    <a:pt x="435" y="3166"/>
                  </a:lnTo>
                  <a:lnTo>
                    <a:pt x="438" y="3132"/>
                  </a:lnTo>
                  <a:lnTo>
                    <a:pt x="472" y="3103"/>
                  </a:lnTo>
                  <a:lnTo>
                    <a:pt x="424" y="3048"/>
                  </a:lnTo>
                  <a:close/>
                  <a:moveTo>
                    <a:pt x="30" y="0"/>
                  </a:moveTo>
                  <a:lnTo>
                    <a:pt x="10" y="67"/>
                  </a:lnTo>
                  <a:lnTo>
                    <a:pt x="30" y="251"/>
                  </a:lnTo>
                  <a:lnTo>
                    <a:pt x="33" y="455"/>
                  </a:lnTo>
                  <a:lnTo>
                    <a:pt x="59" y="348"/>
                  </a:lnTo>
                  <a:lnTo>
                    <a:pt x="82" y="366"/>
                  </a:lnTo>
                  <a:lnTo>
                    <a:pt x="66" y="196"/>
                  </a:lnTo>
                  <a:lnTo>
                    <a:pt x="30" y="0"/>
                  </a:lnTo>
                  <a:close/>
                  <a:moveTo>
                    <a:pt x="56" y="475"/>
                  </a:moveTo>
                  <a:lnTo>
                    <a:pt x="7" y="506"/>
                  </a:lnTo>
                  <a:lnTo>
                    <a:pt x="0" y="575"/>
                  </a:lnTo>
                  <a:lnTo>
                    <a:pt x="53" y="687"/>
                  </a:lnTo>
                  <a:lnTo>
                    <a:pt x="43" y="592"/>
                  </a:lnTo>
                  <a:lnTo>
                    <a:pt x="33" y="521"/>
                  </a:lnTo>
                  <a:lnTo>
                    <a:pt x="56" y="47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" name="Freeform 105">
              <a:extLst>
                <a:ext uri="{FF2B5EF4-FFF2-40B4-BE49-F238E27FC236}">
                  <a16:creationId xmlns:a16="http://schemas.microsoft.com/office/drawing/2014/main" id="{194EEF12-F1EC-558A-4F4F-6A26B031EAB2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0075" y="80963"/>
              <a:ext cx="1476375" cy="2284413"/>
            </a:xfrm>
            <a:custGeom>
              <a:avLst/>
              <a:gdLst>
                <a:gd name="T0" fmla="*/ 475 w 1861"/>
                <a:gd name="T1" fmla="*/ 73 h 2879"/>
                <a:gd name="T2" fmla="*/ 347 w 1861"/>
                <a:gd name="T3" fmla="*/ 360 h 2879"/>
                <a:gd name="T4" fmla="*/ 321 w 1861"/>
                <a:gd name="T5" fmla="*/ 653 h 2879"/>
                <a:gd name="T6" fmla="*/ 212 w 1861"/>
                <a:gd name="T7" fmla="*/ 1215 h 2879"/>
                <a:gd name="T8" fmla="*/ 109 w 1861"/>
                <a:gd name="T9" fmla="*/ 1403 h 2879"/>
                <a:gd name="T10" fmla="*/ 28 w 1861"/>
                <a:gd name="T11" fmla="*/ 1638 h 2879"/>
                <a:gd name="T12" fmla="*/ 48 w 1861"/>
                <a:gd name="T13" fmla="*/ 1859 h 2879"/>
                <a:gd name="T14" fmla="*/ 117 w 1861"/>
                <a:gd name="T15" fmla="*/ 2066 h 2879"/>
                <a:gd name="T16" fmla="*/ 172 w 1861"/>
                <a:gd name="T17" fmla="*/ 2275 h 2879"/>
                <a:gd name="T18" fmla="*/ 255 w 1861"/>
                <a:gd name="T19" fmla="*/ 2423 h 2879"/>
                <a:gd name="T20" fmla="*/ 314 w 1861"/>
                <a:gd name="T21" fmla="*/ 2496 h 2879"/>
                <a:gd name="T22" fmla="*/ 396 w 1861"/>
                <a:gd name="T23" fmla="*/ 2589 h 2879"/>
                <a:gd name="T24" fmla="*/ 469 w 1861"/>
                <a:gd name="T25" fmla="*/ 2624 h 2879"/>
                <a:gd name="T26" fmla="*/ 554 w 1861"/>
                <a:gd name="T27" fmla="*/ 2627 h 2879"/>
                <a:gd name="T28" fmla="*/ 650 w 1861"/>
                <a:gd name="T29" fmla="*/ 2647 h 2879"/>
                <a:gd name="T30" fmla="*/ 722 w 1861"/>
                <a:gd name="T31" fmla="*/ 2704 h 2879"/>
                <a:gd name="T32" fmla="*/ 877 w 1861"/>
                <a:gd name="T33" fmla="*/ 2747 h 2879"/>
                <a:gd name="T34" fmla="*/ 974 w 1861"/>
                <a:gd name="T35" fmla="*/ 2730 h 2879"/>
                <a:gd name="T36" fmla="*/ 1106 w 1861"/>
                <a:gd name="T37" fmla="*/ 2713 h 2879"/>
                <a:gd name="T38" fmla="*/ 1216 w 1861"/>
                <a:gd name="T39" fmla="*/ 2787 h 2879"/>
                <a:gd name="T40" fmla="*/ 1353 w 1861"/>
                <a:gd name="T41" fmla="*/ 2670 h 2879"/>
                <a:gd name="T42" fmla="*/ 1468 w 1861"/>
                <a:gd name="T43" fmla="*/ 2670 h 2879"/>
                <a:gd name="T44" fmla="*/ 1548 w 1861"/>
                <a:gd name="T45" fmla="*/ 2638 h 2879"/>
                <a:gd name="T46" fmla="*/ 1594 w 1861"/>
                <a:gd name="T47" fmla="*/ 2601 h 2879"/>
                <a:gd name="T48" fmla="*/ 1718 w 1861"/>
                <a:gd name="T49" fmla="*/ 2561 h 2879"/>
                <a:gd name="T50" fmla="*/ 1775 w 1861"/>
                <a:gd name="T51" fmla="*/ 2400 h 2879"/>
                <a:gd name="T52" fmla="*/ 1703 w 1861"/>
                <a:gd name="T53" fmla="*/ 1922 h 2879"/>
                <a:gd name="T54" fmla="*/ 1663 w 1861"/>
                <a:gd name="T55" fmla="*/ 1584 h 2879"/>
                <a:gd name="T56" fmla="*/ 1551 w 1861"/>
                <a:gd name="T57" fmla="*/ 1320 h 2879"/>
                <a:gd name="T58" fmla="*/ 1147 w 1861"/>
                <a:gd name="T59" fmla="*/ 1013 h 2879"/>
                <a:gd name="T60" fmla="*/ 989 w 1861"/>
                <a:gd name="T61" fmla="*/ 974 h 2879"/>
                <a:gd name="T62" fmla="*/ 808 w 1861"/>
                <a:gd name="T63" fmla="*/ 957 h 2879"/>
                <a:gd name="T64" fmla="*/ 745 w 1861"/>
                <a:gd name="T65" fmla="*/ 710 h 2879"/>
                <a:gd name="T66" fmla="*/ 811 w 1861"/>
                <a:gd name="T67" fmla="*/ 550 h 2879"/>
                <a:gd name="T68" fmla="*/ 805 w 1861"/>
                <a:gd name="T69" fmla="*/ 506 h 2879"/>
                <a:gd name="T70" fmla="*/ 776 w 1861"/>
                <a:gd name="T71" fmla="*/ 418 h 2879"/>
                <a:gd name="T72" fmla="*/ 620 w 1861"/>
                <a:gd name="T73" fmla="*/ 36 h 2879"/>
                <a:gd name="T74" fmla="*/ 531 w 1861"/>
                <a:gd name="T75" fmla="*/ 0 h 2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61" h="2879">
                  <a:moveTo>
                    <a:pt x="531" y="0"/>
                  </a:moveTo>
                  <a:lnTo>
                    <a:pt x="475" y="73"/>
                  </a:lnTo>
                  <a:lnTo>
                    <a:pt x="456" y="174"/>
                  </a:lnTo>
                  <a:lnTo>
                    <a:pt x="347" y="360"/>
                  </a:lnTo>
                  <a:lnTo>
                    <a:pt x="268" y="544"/>
                  </a:lnTo>
                  <a:lnTo>
                    <a:pt x="321" y="653"/>
                  </a:lnTo>
                  <a:lnTo>
                    <a:pt x="330" y="848"/>
                  </a:lnTo>
                  <a:lnTo>
                    <a:pt x="212" y="1215"/>
                  </a:lnTo>
                  <a:lnTo>
                    <a:pt x="80" y="1383"/>
                  </a:lnTo>
                  <a:lnTo>
                    <a:pt x="109" y="1403"/>
                  </a:lnTo>
                  <a:lnTo>
                    <a:pt x="0" y="1635"/>
                  </a:lnTo>
                  <a:lnTo>
                    <a:pt x="28" y="1638"/>
                  </a:lnTo>
                  <a:lnTo>
                    <a:pt x="17" y="1871"/>
                  </a:lnTo>
                  <a:lnTo>
                    <a:pt x="48" y="1859"/>
                  </a:lnTo>
                  <a:lnTo>
                    <a:pt x="63" y="2106"/>
                  </a:lnTo>
                  <a:lnTo>
                    <a:pt x="117" y="2066"/>
                  </a:lnTo>
                  <a:lnTo>
                    <a:pt x="120" y="2297"/>
                  </a:lnTo>
                  <a:lnTo>
                    <a:pt x="172" y="2275"/>
                  </a:lnTo>
                  <a:lnTo>
                    <a:pt x="232" y="2463"/>
                  </a:lnTo>
                  <a:lnTo>
                    <a:pt x="255" y="2423"/>
                  </a:lnTo>
                  <a:lnTo>
                    <a:pt x="255" y="2518"/>
                  </a:lnTo>
                  <a:lnTo>
                    <a:pt x="314" y="2496"/>
                  </a:lnTo>
                  <a:lnTo>
                    <a:pt x="353" y="2592"/>
                  </a:lnTo>
                  <a:lnTo>
                    <a:pt x="396" y="2589"/>
                  </a:lnTo>
                  <a:lnTo>
                    <a:pt x="423" y="2641"/>
                  </a:lnTo>
                  <a:lnTo>
                    <a:pt x="469" y="2624"/>
                  </a:lnTo>
                  <a:lnTo>
                    <a:pt x="489" y="2650"/>
                  </a:lnTo>
                  <a:lnTo>
                    <a:pt x="554" y="2627"/>
                  </a:lnTo>
                  <a:lnTo>
                    <a:pt x="584" y="2693"/>
                  </a:lnTo>
                  <a:lnTo>
                    <a:pt x="650" y="2647"/>
                  </a:lnTo>
                  <a:lnTo>
                    <a:pt x="683" y="2744"/>
                  </a:lnTo>
                  <a:lnTo>
                    <a:pt x="722" y="2704"/>
                  </a:lnTo>
                  <a:lnTo>
                    <a:pt x="745" y="2784"/>
                  </a:lnTo>
                  <a:lnTo>
                    <a:pt x="877" y="2747"/>
                  </a:lnTo>
                  <a:lnTo>
                    <a:pt x="885" y="2790"/>
                  </a:lnTo>
                  <a:lnTo>
                    <a:pt x="974" y="2730"/>
                  </a:lnTo>
                  <a:lnTo>
                    <a:pt x="980" y="2784"/>
                  </a:lnTo>
                  <a:lnTo>
                    <a:pt x="1106" y="2713"/>
                  </a:lnTo>
                  <a:lnTo>
                    <a:pt x="1161" y="2879"/>
                  </a:lnTo>
                  <a:lnTo>
                    <a:pt x="1216" y="2787"/>
                  </a:lnTo>
                  <a:lnTo>
                    <a:pt x="1256" y="2836"/>
                  </a:lnTo>
                  <a:lnTo>
                    <a:pt x="1353" y="2670"/>
                  </a:lnTo>
                  <a:lnTo>
                    <a:pt x="1445" y="2807"/>
                  </a:lnTo>
                  <a:lnTo>
                    <a:pt x="1468" y="2670"/>
                  </a:lnTo>
                  <a:lnTo>
                    <a:pt x="1525" y="2762"/>
                  </a:lnTo>
                  <a:lnTo>
                    <a:pt x="1548" y="2638"/>
                  </a:lnTo>
                  <a:lnTo>
                    <a:pt x="1594" y="2690"/>
                  </a:lnTo>
                  <a:lnTo>
                    <a:pt x="1594" y="2601"/>
                  </a:lnTo>
                  <a:lnTo>
                    <a:pt x="1663" y="2687"/>
                  </a:lnTo>
                  <a:lnTo>
                    <a:pt x="1718" y="2561"/>
                  </a:lnTo>
                  <a:lnTo>
                    <a:pt x="1801" y="2601"/>
                  </a:lnTo>
                  <a:lnTo>
                    <a:pt x="1775" y="2400"/>
                  </a:lnTo>
                  <a:lnTo>
                    <a:pt x="1861" y="2429"/>
                  </a:lnTo>
                  <a:lnTo>
                    <a:pt x="1703" y="1922"/>
                  </a:lnTo>
                  <a:lnTo>
                    <a:pt x="1640" y="1584"/>
                  </a:lnTo>
                  <a:lnTo>
                    <a:pt x="1663" y="1584"/>
                  </a:lnTo>
                  <a:lnTo>
                    <a:pt x="1500" y="1303"/>
                  </a:lnTo>
                  <a:lnTo>
                    <a:pt x="1551" y="1320"/>
                  </a:lnTo>
                  <a:lnTo>
                    <a:pt x="1382" y="1162"/>
                  </a:lnTo>
                  <a:lnTo>
                    <a:pt x="1147" y="1013"/>
                  </a:lnTo>
                  <a:lnTo>
                    <a:pt x="1187" y="1000"/>
                  </a:lnTo>
                  <a:lnTo>
                    <a:pt x="989" y="974"/>
                  </a:lnTo>
                  <a:lnTo>
                    <a:pt x="1009" y="951"/>
                  </a:lnTo>
                  <a:lnTo>
                    <a:pt x="808" y="957"/>
                  </a:lnTo>
                  <a:lnTo>
                    <a:pt x="716" y="1003"/>
                  </a:lnTo>
                  <a:lnTo>
                    <a:pt x="745" y="710"/>
                  </a:lnTo>
                  <a:lnTo>
                    <a:pt x="791" y="570"/>
                  </a:lnTo>
                  <a:lnTo>
                    <a:pt x="811" y="550"/>
                  </a:lnTo>
                  <a:lnTo>
                    <a:pt x="795" y="521"/>
                  </a:lnTo>
                  <a:lnTo>
                    <a:pt x="805" y="506"/>
                  </a:lnTo>
                  <a:lnTo>
                    <a:pt x="785" y="463"/>
                  </a:lnTo>
                  <a:lnTo>
                    <a:pt x="776" y="418"/>
                  </a:lnTo>
                  <a:lnTo>
                    <a:pt x="676" y="277"/>
                  </a:lnTo>
                  <a:lnTo>
                    <a:pt x="620" y="36"/>
                  </a:lnTo>
                  <a:lnTo>
                    <a:pt x="578" y="3"/>
                  </a:lnTo>
                  <a:lnTo>
                    <a:pt x="531" y="0"/>
                  </a:lnTo>
                  <a:close/>
                </a:path>
              </a:pathLst>
            </a:custGeom>
            <a:noFill/>
            <a:ln w="238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780980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E682EA-B9F1-F9BA-FE87-05FA406EB8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7B25B871-2CD7-0900-32FB-02FFB01DB03F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ヒクイドリのイラスト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42" name="グループ化 141">
            <a:extLst>
              <a:ext uri="{FF2B5EF4-FFF2-40B4-BE49-F238E27FC236}">
                <a16:creationId xmlns:a16="http://schemas.microsoft.com/office/drawing/2014/main" id="{635FD364-D446-AB63-1638-69761F7843C3}"/>
              </a:ext>
            </a:extLst>
          </p:cNvPr>
          <p:cNvGrpSpPr/>
          <p:nvPr/>
        </p:nvGrpSpPr>
        <p:grpSpPr>
          <a:xfrm>
            <a:off x="6856095" y="3764630"/>
            <a:ext cx="1958721" cy="2654997"/>
            <a:chOff x="2857500" y="12700"/>
            <a:chExt cx="2174875" cy="2947988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9235F4BD-2474-1BD9-23C9-769E5DD223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7800" y="2214563"/>
              <a:ext cx="711200" cy="546100"/>
            </a:xfrm>
            <a:custGeom>
              <a:avLst/>
              <a:gdLst>
                <a:gd name="T0" fmla="*/ 0 w 896"/>
                <a:gd name="T1" fmla="*/ 89 h 687"/>
                <a:gd name="T2" fmla="*/ 184 w 896"/>
                <a:gd name="T3" fmla="*/ 221 h 687"/>
                <a:gd name="T4" fmla="*/ 247 w 896"/>
                <a:gd name="T5" fmla="*/ 241 h 687"/>
                <a:gd name="T6" fmla="*/ 388 w 896"/>
                <a:gd name="T7" fmla="*/ 393 h 687"/>
                <a:gd name="T8" fmla="*/ 474 w 896"/>
                <a:gd name="T9" fmla="*/ 536 h 687"/>
                <a:gd name="T10" fmla="*/ 580 w 896"/>
                <a:gd name="T11" fmla="*/ 559 h 687"/>
                <a:gd name="T12" fmla="*/ 686 w 896"/>
                <a:gd name="T13" fmla="*/ 657 h 687"/>
                <a:gd name="T14" fmla="*/ 772 w 896"/>
                <a:gd name="T15" fmla="*/ 687 h 687"/>
                <a:gd name="T16" fmla="*/ 850 w 896"/>
                <a:gd name="T17" fmla="*/ 671 h 687"/>
                <a:gd name="T18" fmla="*/ 766 w 896"/>
                <a:gd name="T19" fmla="*/ 651 h 687"/>
                <a:gd name="T20" fmla="*/ 666 w 896"/>
                <a:gd name="T21" fmla="*/ 551 h 687"/>
                <a:gd name="T22" fmla="*/ 784 w 896"/>
                <a:gd name="T23" fmla="*/ 577 h 687"/>
                <a:gd name="T24" fmla="*/ 896 w 896"/>
                <a:gd name="T25" fmla="*/ 533 h 687"/>
                <a:gd name="T26" fmla="*/ 795 w 896"/>
                <a:gd name="T27" fmla="*/ 528 h 687"/>
                <a:gd name="T28" fmla="*/ 735 w 896"/>
                <a:gd name="T29" fmla="*/ 496 h 687"/>
                <a:gd name="T30" fmla="*/ 617 w 896"/>
                <a:gd name="T31" fmla="*/ 465 h 687"/>
                <a:gd name="T32" fmla="*/ 700 w 896"/>
                <a:gd name="T33" fmla="*/ 436 h 687"/>
                <a:gd name="T34" fmla="*/ 726 w 896"/>
                <a:gd name="T35" fmla="*/ 381 h 687"/>
                <a:gd name="T36" fmla="*/ 652 w 896"/>
                <a:gd name="T37" fmla="*/ 416 h 687"/>
                <a:gd name="T38" fmla="*/ 500 w 896"/>
                <a:gd name="T39" fmla="*/ 396 h 687"/>
                <a:gd name="T40" fmla="*/ 303 w 896"/>
                <a:gd name="T41" fmla="*/ 195 h 687"/>
                <a:gd name="T42" fmla="*/ 250 w 896"/>
                <a:gd name="T43" fmla="*/ 83 h 687"/>
                <a:gd name="T44" fmla="*/ 59 w 896"/>
                <a:gd name="T45" fmla="*/ 0 h 687"/>
                <a:gd name="T46" fmla="*/ 0 w 896"/>
                <a:gd name="T47" fmla="*/ 89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96" h="687">
                  <a:moveTo>
                    <a:pt x="0" y="89"/>
                  </a:moveTo>
                  <a:lnTo>
                    <a:pt x="184" y="221"/>
                  </a:lnTo>
                  <a:lnTo>
                    <a:pt x="247" y="241"/>
                  </a:lnTo>
                  <a:lnTo>
                    <a:pt x="388" y="393"/>
                  </a:lnTo>
                  <a:lnTo>
                    <a:pt x="474" y="536"/>
                  </a:lnTo>
                  <a:lnTo>
                    <a:pt x="580" y="559"/>
                  </a:lnTo>
                  <a:lnTo>
                    <a:pt x="686" y="657"/>
                  </a:lnTo>
                  <a:lnTo>
                    <a:pt x="772" y="687"/>
                  </a:lnTo>
                  <a:lnTo>
                    <a:pt x="850" y="671"/>
                  </a:lnTo>
                  <a:lnTo>
                    <a:pt x="766" y="651"/>
                  </a:lnTo>
                  <a:lnTo>
                    <a:pt x="666" y="551"/>
                  </a:lnTo>
                  <a:lnTo>
                    <a:pt x="784" y="577"/>
                  </a:lnTo>
                  <a:lnTo>
                    <a:pt x="896" y="533"/>
                  </a:lnTo>
                  <a:lnTo>
                    <a:pt x="795" y="528"/>
                  </a:lnTo>
                  <a:lnTo>
                    <a:pt x="735" y="496"/>
                  </a:lnTo>
                  <a:lnTo>
                    <a:pt x="617" y="465"/>
                  </a:lnTo>
                  <a:lnTo>
                    <a:pt x="700" y="436"/>
                  </a:lnTo>
                  <a:lnTo>
                    <a:pt x="726" y="381"/>
                  </a:lnTo>
                  <a:lnTo>
                    <a:pt x="652" y="416"/>
                  </a:lnTo>
                  <a:lnTo>
                    <a:pt x="500" y="396"/>
                  </a:lnTo>
                  <a:lnTo>
                    <a:pt x="303" y="195"/>
                  </a:lnTo>
                  <a:lnTo>
                    <a:pt x="250" y="83"/>
                  </a:lnTo>
                  <a:lnTo>
                    <a:pt x="59" y="0"/>
                  </a:lnTo>
                  <a:lnTo>
                    <a:pt x="0" y="89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4B265251-8549-FBA1-49E8-C8118B0355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500" y="12700"/>
              <a:ext cx="2174875" cy="2409825"/>
            </a:xfrm>
            <a:custGeom>
              <a:avLst/>
              <a:gdLst>
                <a:gd name="T0" fmla="*/ 336 w 2740"/>
                <a:gd name="T1" fmla="*/ 592 h 3037"/>
                <a:gd name="T2" fmla="*/ 207 w 2740"/>
                <a:gd name="T3" fmla="*/ 627 h 3037"/>
                <a:gd name="T4" fmla="*/ 290 w 2740"/>
                <a:gd name="T5" fmla="*/ 1000 h 3037"/>
                <a:gd name="T6" fmla="*/ 313 w 2740"/>
                <a:gd name="T7" fmla="*/ 1658 h 3037"/>
                <a:gd name="T8" fmla="*/ 416 w 2740"/>
                <a:gd name="T9" fmla="*/ 2060 h 3037"/>
                <a:gd name="T10" fmla="*/ 502 w 2740"/>
                <a:gd name="T11" fmla="*/ 2175 h 3037"/>
                <a:gd name="T12" fmla="*/ 657 w 2740"/>
                <a:gd name="T13" fmla="*/ 2483 h 3037"/>
                <a:gd name="T14" fmla="*/ 878 w 2740"/>
                <a:gd name="T15" fmla="*/ 2747 h 3037"/>
                <a:gd name="T16" fmla="*/ 1197 w 2740"/>
                <a:gd name="T17" fmla="*/ 2979 h 3037"/>
                <a:gd name="T18" fmla="*/ 1260 w 2740"/>
                <a:gd name="T19" fmla="*/ 2931 h 3037"/>
                <a:gd name="T20" fmla="*/ 1363 w 2740"/>
                <a:gd name="T21" fmla="*/ 2870 h 3037"/>
                <a:gd name="T22" fmla="*/ 1511 w 2740"/>
                <a:gd name="T23" fmla="*/ 2867 h 3037"/>
                <a:gd name="T24" fmla="*/ 1527 w 2740"/>
                <a:gd name="T25" fmla="*/ 2738 h 3037"/>
                <a:gd name="T26" fmla="*/ 1744 w 2740"/>
                <a:gd name="T27" fmla="*/ 2756 h 3037"/>
                <a:gd name="T28" fmla="*/ 2028 w 2740"/>
                <a:gd name="T29" fmla="*/ 2942 h 3037"/>
                <a:gd name="T30" fmla="*/ 2217 w 2740"/>
                <a:gd name="T31" fmla="*/ 3037 h 3037"/>
                <a:gd name="T32" fmla="*/ 2283 w 2740"/>
                <a:gd name="T33" fmla="*/ 2959 h 3037"/>
                <a:gd name="T34" fmla="*/ 2203 w 2740"/>
                <a:gd name="T35" fmla="*/ 2711 h 3037"/>
                <a:gd name="T36" fmla="*/ 1781 w 2740"/>
                <a:gd name="T37" fmla="*/ 2476 h 3037"/>
                <a:gd name="T38" fmla="*/ 1744 w 2740"/>
                <a:gd name="T39" fmla="*/ 2373 h 3037"/>
                <a:gd name="T40" fmla="*/ 1629 w 2740"/>
                <a:gd name="T41" fmla="*/ 2172 h 3037"/>
                <a:gd name="T42" fmla="*/ 1775 w 2740"/>
                <a:gd name="T43" fmla="*/ 2060 h 3037"/>
                <a:gd name="T44" fmla="*/ 1933 w 2740"/>
                <a:gd name="T45" fmla="*/ 2034 h 3037"/>
                <a:gd name="T46" fmla="*/ 2042 w 2740"/>
                <a:gd name="T47" fmla="*/ 1977 h 3037"/>
                <a:gd name="T48" fmla="*/ 2128 w 2740"/>
                <a:gd name="T49" fmla="*/ 1845 h 3037"/>
                <a:gd name="T50" fmla="*/ 2206 w 2740"/>
                <a:gd name="T51" fmla="*/ 1799 h 3037"/>
                <a:gd name="T52" fmla="*/ 2252 w 2740"/>
                <a:gd name="T53" fmla="*/ 1618 h 3037"/>
                <a:gd name="T54" fmla="*/ 2323 w 2740"/>
                <a:gd name="T55" fmla="*/ 1549 h 3037"/>
                <a:gd name="T56" fmla="*/ 2321 w 2740"/>
                <a:gd name="T57" fmla="*/ 1420 h 3037"/>
                <a:gd name="T58" fmla="*/ 2390 w 2740"/>
                <a:gd name="T59" fmla="*/ 1347 h 3037"/>
                <a:gd name="T60" fmla="*/ 2367 w 2740"/>
                <a:gd name="T61" fmla="*/ 1228 h 3037"/>
                <a:gd name="T62" fmla="*/ 2384 w 2740"/>
                <a:gd name="T63" fmla="*/ 1120 h 3037"/>
                <a:gd name="T64" fmla="*/ 2410 w 2740"/>
                <a:gd name="T65" fmla="*/ 1000 h 3037"/>
                <a:gd name="T66" fmla="*/ 2401 w 2740"/>
                <a:gd name="T67" fmla="*/ 871 h 3037"/>
                <a:gd name="T68" fmla="*/ 2309 w 2740"/>
                <a:gd name="T69" fmla="*/ 765 h 3037"/>
                <a:gd name="T70" fmla="*/ 2189 w 2740"/>
                <a:gd name="T71" fmla="*/ 681 h 3037"/>
                <a:gd name="T72" fmla="*/ 2105 w 2740"/>
                <a:gd name="T73" fmla="*/ 572 h 3037"/>
                <a:gd name="T74" fmla="*/ 1867 w 2740"/>
                <a:gd name="T75" fmla="*/ 653 h 3037"/>
                <a:gd name="T76" fmla="*/ 1919 w 2740"/>
                <a:gd name="T77" fmla="*/ 285 h 3037"/>
                <a:gd name="T78" fmla="*/ 1679 w 2740"/>
                <a:gd name="T79" fmla="*/ 650 h 3037"/>
                <a:gd name="T80" fmla="*/ 1178 w 2740"/>
                <a:gd name="T81" fmla="*/ 1523 h 3037"/>
                <a:gd name="T82" fmla="*/ 554 w 2740"/>
                <a:gd name="T83" fmla="*/ 1499 h 3037"/>
                <a:gd name="T84" fmla="*/ 603 w 2740"/>
                <a:gd name="T85" fmla="*/ 1034 h 3037"/>
                <a:gd name="T86" fmla="*/ 511 w 2740"/>
                <a:gd name="T87" fmla="*/ 716 h 3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740" h="3037">
                  <a:moveTo>
                    <a:pt x="511" y="716"/>
                  </a:moveTo>
                  <a:lnTo>
                    <a:pt x="416" y="678"/>
                  </a:lnTo>
                  <a:lnTo>
                    <a:pt x="336" y="592"/>
                  </a:lnTo>
                  <a:lnTo>
                    <a:pt x="229" y="492"/>
                  </a:lnTo>
                  <a:lnTo>
                    <a:pt x="74" y="452"/>
                  </a:lnTo>
                  <a:lnTo>
                    <a:pt x="207" y="627"/>
                  </a:lnTo>
                  <a:lnTo>
                    <a:pt x="273" y="796"/>
                  </a:lnTo>
                  <a:lnTo>
                    <a:pt x="0" y="699"/>
                  </a:lnTo>
                  <a:lnTo>
                    <a:pt x="290" y="1000"/>
                  </a:lnTo>
                  <a:lnTo>
                    <a:pt x="353" y="1159"/>
                  </a:lnTo>
                  <a:lnTo>
                    <a:pt x="336" y="1377"/>
                  </a:lnTo>
                  <a:lnTo>
                    <a:pt x="313" y="1658"/>
                  </a:lnTo>
                  <a:lnTo>
                    <a:pt x="327" y="1902"/>
                  </a:lnTo>
                  <a:lnTo>
                    <a:pt x="356" y="1873"/>
                  </a:lnTo>
                  <a:lnTo>
                    <a:pt x="416" y="2060"/>
                  </a:lnTo>
                  <a:lnTo>
                    <a:pt x="433" y="2031"/>
                  </a:lnTo>
                  <a:lnTo>
                    <a:pt x="479" y="2212"/>
                  </a:lnTo>
                  <a:lnTo>
                    <a:pt x="502" y="2175"/>
                  </a:lnTo>
                  <a:lnTo>
                    <a:pt x="554" y="2370"/>
                  </a:lnTo>
                  <a:lnTo>
                    <a:pt x="585" y="2327"/>
                  </a:lnTo>
                  <a:lnTo>
                    <a:pt x="657" y="2483"/>
                  </a:lnTo>
                  <a:lnTo>
                    <a:pt x="692" y="2453"/>
                  </a:lnTo>
                  <a:lnTo>
                    <a:pt x="801" y="2565"/>
                  </a:lnTo>
                  <a:lnTo>
                    <a:pt x="878" y="2747"/>
                  </a:lnTo>
                  <a:lnTo>
                    <a:pt x="892" y="2711"/>
                  </a:lnTo>
                  <a:lnTo>
                    <a:pt x="1013" y="2882"/>
                  </a:lnTo>
                  <a:lnTo>
                    <a:pt x="1197" y="2979"/>
                  </a:lnTo>
                  <a:lnTo>
                    <a:pt x="1198" y="2942"/>
                  </a:lnTo>
                  <a:lnTo>
                    <a:pt x="1266" y="2977"/>
                  </a:lnTo>
                  <a:lnTo>
                    <a:pt x="1260" y="2931"/>
                  </a:lnTo>
                  <a:lnTo>
                    <a:pt x="1286" y="2933"/>
                  </a:lnTo>
                  <a:lnTo>
                    <a:pt x="1260" y="2764"/>
                  </a:lnTo>
                  <a:lnTo>
                    <a:pt x="1363" y="2870"/>
                  </a:lnTo>
                  <a:lnTo>
                    <a:pt x="1488" y="2902"/>
                  </a:lnTo>
                  <a:lnTo>
                    <a:pt x="1485" y="2867"/>
                  </a:lnTo>
                  <a:lnTo>
                    <a:pt x="1511" y="2867"/>
                  </a:lnTo>
                  <a:lnTo>
                    <a:pt x="1507" y="2843"/>
                  </a:lnTo>
                  <a:lnTo>
                    <a:pt x="1563" y="2850"/>
                  </a:lnTo>
                  <a:lnTo>
                    <a:pt x="1527" y="2738"/>
                  </a:lnTo>
                  <a:lnTo>
                    <a:pt x="1573" y="2770"/>
                  </a:lnTo>
                  <a:lnTo>
                    <a:pt x="1573" y="2711"/>
                  </a:lnTo>
                  <a:lnTo>
                    <a:pt x="1744" y="2756"/>
                  </a:lnTo>
                  <a:lnTo>
                    <a:pt x="1884" y="2919"/>
                  </a:lnTo>
                  <a:lnTo>
                    <a:pt x="2034" y="2994"/>
                  </a:lnTo>
                  <a:lnTo>
                    <a:pt x="2028" y="2942"/>
                  </a:lnTo>
                  <a:lnTo>
                    <a:pt x="2123" y="3022"/>
                  </a:lnTo>
                  <a:lnTo>
                    <a:pt x="2114" y="2979"/>
                  </a:lnTo>
                  <a:lnTo>
                    <a:pt x="2217" y="3037"/>
                  </a:lnTo>
                  <a:lnTo>
                    <a:pt x="2203" y="2971"/>
                  </a:lnTo>
                  <a:lnTo>
                    <a:pt x="2309" y="3034"/>
                  </a:lnTo>
                  <a:lnTo>
                    <a:pt x="2283" y="2959"/>
                  </a:lnTo>
                  <a:lnTo>
                    <a:pt x="2229" y="2890"/>
                  </a:lnTo>
                  <a:lnTo>
                    <a:pt x="2395" y="2965"/>
                  </a:lnTo>
                  <a:lnTo>
                    <a:pt x="2203" y="2711"/>
                  </a:lnTo>
                  <a:lnTo>
                    <a:pt x="1879" y="2585"/>
                  </a:lnTo>
                  <a:lnTo>
                    <a:pt x="1948" y="2572"/>
                  </a:lnTo>
                  <a:lnTo>
                    <a:pt x="1781" y="2476"/>
                  </a:lnTo>
                  <a:lnTo>
                    <a:pt x="1827" y="2463"/>
                  </a:lnTo>
                  <a:lnTo>
                    <a:pt x="1695" y="2384"/>
                  </a:lnTo>
                  <a:lnTo>
                    <a:pt x="1744" y="2373"/>
                  </a:lnTo>
                  <a:lnTo>
                    <a:pt x="1415" y="2132"/>
                  </a:lnTo>
                  <a:lnTo>
                    <a:pt x="1534" y="2146"/>
                  </a:lnTo>
                  <a:lnTo>
                    <a:pt x="1629" y="2172"/>
                  </a:lnTo>
                  <a:lnTo>
                    <a:pt x="1672" y="2114"/>
                  </a:lnTo>
                  <a:lnTo>
                    <a:pt x="1741" y="2152"/>
                  </a:lnTo>
                  <a:lnTo>
                    <a:pt x="1775" y="2060"/>
                  </a:lnTo>
                  <a:lnTo>
                    <a:pt x="1850" y="2086"/>
                  </a:lnTo>
                  <a:lnTo>
                    <a:pt x="1870" y="2023"/>
                  </a:lnTo>
                  <a:lnTo>
                    <a:pt x="1933" y="2034"/>
                  </a:lnTo>
                  <a:lnTo>
                    <a:pt x="1953" y="2003"/>
                  </a:lnTo>
                  <a:lnTo>
                    <a:pt x="1953" y="1939"/>
                  </a:lnTo>
                  <a:lnTo>
                    <a:pt x="2042" y="1977"/>
                  </a:lnTo>
                  <a:lnTo>
                    <a:pt x="2059" y="1876"/>
                  </a:lnTo>
                  <a:lnTo>
                    <a:pt x="2125" y="1876"/>
                  </a:lnTo>
                  <a:lnTo>
                    <a:pt x="2128" y="1845"/>
                  </a:lnTo>
                  <a:lnTo>
                    <a:pt x="2177" y="1830"/>
                  </a:lnTo>
                  <a:lnTo>
                    <a:pt x="2177" y="1807"/>
                  </a:lnTo>
                  <a:lnTo>
                    <a:pt x="2206" y="1799"/>
                  </a:lnTo>
                  <a:lnTo>
                    <a:pt x="2200" y="1718"/>
                  </a:lnTo>
                  <a:lnTo>
                    <a:pt x="2240" y="1701"/>
                  </a:lnTo>
                  <a:lnTo>
                    <a:pt x="2252" y="1618"/>
                  </a:lnTo>
                  <a:lnTo>
                    <a:pt x="2321" y="1609"/>
                  </a:lnTo>
                  <a:lnTo>
                    <a:pt x="2298" y="1569"/>
                  </a:lnTo>
                  <a:lnTo>
                    <a:pt x="2323" y="1549"/>
                  </a:lnTo>
                  <a:lnTo>
                    <a:pt x="2283" y="1483"/>
                  </a:lnTo>
                  <a:lnTo>
                    <a:pt x="2344" y="1466"/>
                  </a:lnTo>
                  <a:lnTo>
                    <a:pt x="2321" y="1420"/>
                  </a:lnTo>
                  <a:lnTo>
                    <a:pt x="2372" y="1390"/>
                  </a:lnTo>
                  <a:lnTo>
                    <a:pt x="2358" y="1363"/>
                  </a:lnTo>
                  <a:lnTo>
                    <a:pt x="2390" y="1347"/>
                  </a:lnTo>
                  <a:lnTo>
                    <a:pt x="2349" y="1298"/>
                  </a:lnTo>
                  <a:lnTo>
                    <a:pt x="2410" y="1271"/>
                  </a:lnTo>
                  <a:lnTo>
                    <a:pt x="2367" y="1228"/>
                  </a:lnTo>
                  <a:lnTo>
                    <a:pt x="2447" y="1215"/>
                  </a:lnTo>
                  <a:lnTo>
                    <a:pt x="2510" y="1178"/>
                  </a:lnTo>
                  <a:lnTo>
                    <a:pt x="2384" y="1120"/>
                  </a:lnTo>
                  <a:lnTo>
                    <a:pt x="2550" y="1080"/>
                  </a:lnTo>
                  <a:lnTo>
                    <a:pt x="2642" y="1010"/>
                  </a:lnTo>
                  <a:lnTo>
                    <a:pt x="2410" y="1000"/>
                  </a:lnTo>
                  <a:lnTo>
                    <a:pt x="2625" y="917"/>
                  </a:lnTo>
                  <a:lnTo>
                    <a:pt x="2714" y="842"/>
                  </a:lnTo>
                  <a:lnTo>
                    <a:pt x="2401" y="871"/>
                  </a:lnTo>
                  <a:lnTo>
                    <a:pt x="2562" y="776"/>
                  </a:lnTo>
                  <a:lnTo>
                    <a:pt x="2740" y="601"/>
                  </a:lnTo>
                  <a:lnTo>
                    <a:pt x="2309" y="765"/>
                  </a:lnTo>
                  <a:lnTo>
                    <a:pt x="2547" y="569"/>
                  </a:lnTo>
                  <a:lnTo>
                    <a:pt x="2705" y="320"/>
                  </a:lnTo>
                  <a:lnTo>
                    <a:pt x="2189" y="681"/>
                  </a:lnTo>
                  <a:lnTo>
                    <a:pt x="2453" y="397"/>
                  </a:lnTo>
                  <a:lnTo>
                    <a:pt x="2550" y="159"/>
                  </a:lnTo>
                  <a:lnTo>
                    <a:pt x="2105" y="572"/>
                  </a:lnTo>
                  <a:lnTo>
                    <a:pt x="2266" y="281"/>
                  </a:lnTo>
                  <a:lnTo>
                    <a:pt x="2349" y="0"/>
                  </a:lnTo>
                  <a:lnTo>
                    <a:pt x="1867" y="653"/>
                  </a:lnTo>
                  <a:lnTo>
                    <a:pt x="2034" y="285"/>
                  </a:lnTo>
                  <a:lnTo>
                    <a:pt x="2074" y="122"/>
                  </a:lnTo>
                  <a:lnTo>
                    <a:pt x="1919" y="285"/>
                  </a:lnTo>
                  <a:lnTo>
                    <a:pt x="1741" y="721"/>
                  </a:lnTo>
                  <a:lnTo>
                    <a:pt x="1807" y="300"/>
                  </a:lnTo>
                  <a:lnTo>
                    <a:pt x="1679" y="650"/>
                  </a:lnTo>
                  <a:lnTo>
                    <a:pt x="1643" y="541"/>
                  </a:lnTo>
                  <a:lnTo>
                    <a:pt x="1534" y="948"/>
                  </a:lnTo>
                  <a:lnTo>
                    <a:pt x="1178" y="1523"/>
                  </a:lnTo>
                  <a:lnTo>
                    <a:pt x="967" y="1678"/>
                  </a:lnTo>
                  <a:lnTo>
                    <a:pt x="669" y="1638"/>
                  </a:lnTo>
                  <a:lnTo>
                    <a:pt x="554" y="1499"/>
                  </a:lnTo>
                  <a:lnTo>
                    <a:pt x="591" y="1506"/>
                  </a:lnTo>
                  <a:lnTo>
                    <a:pt x="565" y="1394"/>
                  </a:lnTo>
                  <a:lnTo>
                    <a:pt x="603" y="1034"/>
                  </a:lnTo>
                  <a:lnTo>
                    <a:pt x="623" y="925"/>
                  </a:lnTo>
                  <a:lnTo>
                    <a:pt x="600" y="839"/>
                  </a:lnTo>
                  <a:lnTo>
                    <a:pt x="511" y="716"/>
                  </a:lnTo>
                  <a:close/>
                </a:path>
              </a:pathLst>
            </a:custGeom>
            <a:solidFill>
              <a:srgbClr val="6666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1A75D46F-6A42-3497-AE8E-DFE80FD6C29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500" y="369888"/>
              <a:ext cx="504825" cy="992188"/>
            </a:xfrm>
            <a:custGeom>
              <a:avLst/>
              <a:gdLst>
                <a:gd name="T0" fmla="*/ 511 w 637"/>
                <a:gd name="T1" fmla="*/ 264 h 1249"/>
                <a:gd name="T2" fmla="*/ 416 w 637"/>
                <a:gd name="T3" fmla="*/ 226 h 1249"/>
                <a:gd name="T4" fmla="*/ 336 w 637"/>
                <a:gd name="T5" fmla="*/ 140 h 1249"/>
                <a:gd name="T6" fmla="*/ 229 w 637"/>
                <a:gd name="T7" fmla="*/ 40 h 1249"/>
                <a:gd name="T8" fmla="*/ 74 w 637"/>
                <a:gd name="T9" fmla="*/ 0 h 1249"/>
                <a:gd name="T10" fmla="*/ 207 w 637"/>
                <a:gd name="T11" fmla="*/ 175 h 1249"/>
                <a:gd name="T12" fmla="*/ 273 w 637"/>
                <a:gd name="T13" fmla="*/ 344 h 1249"/>
                <a:gd name="T14" fmla="*/ 0 w 637"/>
                <a:gd name="T15" fmla="*/ 247 h 1249"/>
                <a:gd name="T16" fmla="*/ 290 w 637"/>
                <a:gd name="T17" fmla="*/ 548 h 1249"/>
                <a:gd name="T18" fmla="*/ 353 w 637"/>
                <a:gd name="T19" fmla="*/ 707 h 1249"/>
                <a:gd name="T20" fmla="*/ 336 w 637"/>
                <a:gd name="T21" fmla="*/ 925 h 1249"/>
                <a:gd name="T22" fmla="*/ 326 w 637"/>
                <a:gd name="T23" fmla="*/ 1058 h 1249"/>
                <a:gd name="T24" fmla="*/ 361 w 637"/>
                <a:gd name="T25" fmla="*/ 1117 h 1249"/>
                <a:gd name="T26" fmla="*/ 410 w 637"/>
                <a:gd name="T27" fmla="*/ 1071 h 1249"/>
                <a:gd name="T28" fmla="*/ 436 w 637"/>
                <a:gd name="T29" fmla="*/ 1186 h 1249"/>
                <a:gd name="T30" fmla="*/ 468 w 637"/>
                <a:gd name="T31" fmla="*/ 1126 h 1249"/>
                <a:gd name="T32" fmla="*/ 496 w 637"/>
                <a:gd name="T33" fmla="*/ 1249 h 1249"/>
                <a:gd name="T34" fmla="*/ 531 w 637"/>
                <a:gd name="T35" fmla="*/ 1166 h 1249"/>
                <a:gd name="T36" fmla="*/ 631 w 637"/>
                <a:gd name="T37" fmla="*/ 1226 h 1249"/>
                <a:gd name="T38" fmla="*/ 637 w 637"/>
                <a:gd name="T39" fmla="*/ 1147 h 1249"/>
                <a:gd name="T40" fmla="*/ 554 w 637"/>
                <a:gd name="T41" fmla="*/ 1047 h 1249"/>
                <a:gd name="T42" fmla="*/ 591 w 637"/>
                <a:gd name="T43" fmla="*/ 1054 h 1249"/>
                <a:gd name="T44" fmla="*/ 565 w 637"/>
                <a:gd name="T45" fmla="*/ 942 h 1249"/>
                <a:gd name="T46" fmla="*/ 603 w 637"/>
                <a:gd name="T47" fmla="*/ 582 h 1249"/>
                <a:gd name="T48" fmla="*/ 623 w 637"/>
                <a:gd name="T49" fmla="*/ 473 h 1249"/>
                <a:gd name="T50" fmla="*/ 600 w 637"/>
                <a:gd name="T51" fmla="*/ 387 h 1249"/>
                <a:gd name="T52" fmla="*/ 511 w 637"/>
                <a:gd name="T53" fmla="*/ 264 h 1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37" h="1249">
                  <a:moveTo>
                    <a:pt x="511" y="264"/>
                  </a:moveTo>
                  <a:lnTo>
                    <a:pt x="416" y="226"/>
                  </a:lnTo>
                  <a:lnTo>
                    <a:pt x="336" y="140"/>
                  </a:lnTo>
                  <a:lnTo>
                    <a:pt x="229" y="40"/>
                  </a:lnTo>
                  <a:lnTo>
                    <a:pt x="74" y="0"/>
                  </a:lnTo>
                  <a:lnTo>
                    <a:pt x="207" y="175"/>
                  </a:lnTo>
                  <a:lnTo>
                    <a:pt x="273" y="344"/>
                  </a:lnTo>
                  <a:lnTo>
                    <a:pt x="0" y="247"/>
                  </a:lnTo>
                  <a:lnTo>
                    <a:pt x="290" y="548"/>
                  </a:lnTo>
                  <a:lnTo>
                    <a:pt x="353" y="707"/>
                  </a:lnTo>
                  <a:lnTo>
                    <a:pt x="336" y="925"/>
                  </a:lnTo>
                  <a:lnTo>
                    <a:pt x="326" y="1058"/>
                  </a:lnTo>
                  <a:lnTo>
                    <a:pt x="361" y="1117"/>
                  </a:lnTo>
                  <a:lnTo>
                    <a:pt x="410" y="1071"/>
                  </a:lnTo>
                  <a:lnTo>
                    <a:pt x="436" y="1186"/>
                  </a:lnTo>
                  <a:lnTo>
                    <a:pt x="468" y="1126"/>
                  </a:lnTo>
                  <a:lnTo>
                    <a:pt x="496" y="1249"/>
                  </a:lnTo>
                  <a:lnTo>
                    <a:pt x="531" y="1166"/>
                  </a:lnTo>
                  <a:lnTo>
                    <a:pt x="631" y="1226"/>
                  </a:lnTo>
                  <a:lnTo>
                    <a:pt x="637" y="1147"/>
                  </a:lnTo>
                  <a:lnTo>
                    <a:pt x="554" y="1047"/>
                  </a:lnTo>
                  <a:lnTo>
                    <a:pt x="591" y="1054"/>
                  </a:lnTo>
                  <a:lnTo>
                    <a:pt x="565" y="942"/>
                  </a:lnTo>
                  <a:lnTo>
                    <a:pt x="603" y="582"/>
                  </a:lnTo>
                  <a:lnTo>
                    <a:pt x="623" y="473"/>
                  </a:lnTo>
                  <a:lnTo>
                    <a:pt x="600" y="387"/>
                  </a:lnTo>
                  <a:lnTo>
                    <a:pt x="511" y="264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62BD569A-0CA7-2721-7E90-69BD30FDC5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3000" y="2246313"/>
              <a:ext cx="273050" cy="714375"/>
            </a:xfrm>
            <a:custGeom>
              <a:avLst/>
              <a:gdLst>
                <a:gd name="T0" fmla="*/ 123 w 344"/>
                <a:gd name="T1" fmla="*/ 132 h 898"/>
                <a:gd name="T2" fmla="*/ 201 w 344"/>
                <a:gd name="T3" fmla="*/ 241 h 898"/>
                <a:gd name="T4" fmla="*/ 5 w 344"/>
                <a:gd name="T5" fmla="*/ 491 h 898"/>
                <a:gd name="T6" fmla="*/ 0 w 344"/>
                <a:gd name="T7" fmla="*/ 574 h 898"/>
                <a:gd name="T8" fmla="*/ 14 w 344"/>
                <a:gd name="T9" fmla="*/ 643 h 898"/>
                <a:gd name="T10" fmla="*/ 28 w 344"/>
                <a:gd name="T11" fmla="*/ 812 h 898"/>
                <a:gd name="T12" fmla="*/ 109 w 344"/>
                <a:gd name="T13" fmla="*/ 898 h 898"/>
                <a:gd name="T14" fmla="*/ 74 w 344"/>
                <a:gd name="T15" fmla="*/ 819 h 898"/>
                <a:gd name="T16" fmla="*/ 86 w 344"/>
                <a:gd name="T17" fmla="*/ 803 h 898"/>
                <a:gd name="T18" fmla="*/ 70 w 344"/>
                <a:gd name="T19" fmla="*/ 683 h 898"/>
                <a:gd name="T20" fmla="*/ 116 w 344"/>
                <a:gd name="T21" fmla="*/ 789 h 898"/>
                <a:gd name="T22" fmla="*/ 182 w 344"/>
                <a:gd name="T23" fmla="*/ 845 h 898"/>
                <a:gd name="T24" fmla="*/ 146 w 344"/>
                <a:gd name="T25" fmla="*/ 743 h 898"/>
                <a:gd name="T26" fmla="*/ 149 w 344"/>
                <a:gd name="T27" fmla="*/ 717 h 898"/>
                <a:gd name="T28" fmla="*/ 123 w 344"/>
                <a:gd name="T29" fmla="*/ 600 h 898"/>
                <a:gd name="T30" fmla="*/ 169 w 344"/>
                <a:gd name="T31" fmla="*/ 634 h 898"/>
                <a:gd name="T32" fmla="*/ 202 w 344"/>
                <a:gd name="T33" fmla="*/ 643 h 898"/>
                <a:gd name="T34" fmla="*/ 172 w 344"/>
                <a:gd name="T35" fmla="*/ 597 h 898"/>
                <a:gd name="T36" fmla="*/ 126 w 344"/>
                <a:gd name="T37" fmla="*/ 491 h 898"/>
                <a:gd name="T38" fmla="*/ 212 w 344"/>
                <a:gd name="T39" fmla="*/ 347 h 898"/>
                <a:gd name="T40" fmla="*/ 344 w 344"/>
                <a:gd name="T41" fmla="*/ 244 h 898"/>
                <a:gd name="T42" fmla="*/ 344 w 344"/>
                <a:gd name="T43" fmla="*/ 195 h 898"/>
                <a:gd name="T44" fmla="*/ 291 w 344"/>
                <a:gd name="T45" fmla="*/ 143 h 898"/>
                <a:gd name="T46" fmla="*/ 209 w 344"/>
                <a:gd name="T47" fmla="*/ 0 h 898"/>
                <a:gd name="T48" fmla="*/ 123 w 344"/>
                <a:gd name="T49" fmla="*/ 132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4" h="898">
                  <a:moveTo>
                    <a:pt x="123" y="132"/>
                  </a:moveTo>
                  <a:lnTo>
                    <a:pt x="201" y="241"/>
                  </a:lnTo>
                  <a:lnTo>
                    <a:pt x="5" y="491"/>
                  </a:lnTo>
                  <a:lnTo>
                    <a:pt x="0" y="574"/>
                  </a:lnTo>
                  <a:lnTo>
                    <a:pt x="14" y="643"/>
                  </a:lnTo>
                  <a:lnTo>
                    <a:pt x="28" y="812"/>
                  </a:lnTo>
                  <a:lnTo>
                    <a:pt x="109" y="898"/>
                  </a:lnTo>
                  <a:lnTo>
                    <a:pt x="74" y="819"/>
                  </a:lnTo>
                  <a:lnTo>
                    <a:pt x="86" y="803"/>
                  </a:lnTo>
                  <a:lnTo>
                    <a:pt x="70" y="683"/>
                  </a:lnTo>
                  <a:lnTo>
                    <a:pt x="116" y="789"/>
                  </a:lnTo>
                  <a:lnTo>
                    <a:pt x="182" y="845"/>
                  </a:lnTo>
                  <a:lnTo>
                    <a:pt x="146" y="743"/>
                  </a:lnTo>
                  <a:lnTo>
                    <a:pt x="149" y="717"/>
                  </a:lnTo>
                  <a:lnTo>
                    <a:pt x="123" y="600"/>
                  </a:lnTo>
                  <a:lnTo>
                    <a:pt x="169" y="634"/>
                  </a:lnTo>
                  <a:lnTo>
                    <a:pt x="202" y="643"/>
                  </a:lnTo>
                  <a:lnTo>
                    <a:pt x="172" y="597"/>
                  </a:lnTo>
                  <a:lnTo>
                    <a:pt x="126" y="491"/>
                  </a:lnTo>
                  <a:lnTo>
                    <a:pt x="212" y="347"/>
                  </a:lnTo>
                  <a:lnTo>
                    <a:pt x="344" y="244"/>
                  </a:lnTo>
                  <a:lnTo>
                    <a:pt x="344" y="195"/>
                  </a:lnTo>
                  <a:lnTo>
                    <a:pt x="291" y="143"/>
                  </a:lnTo>
                  <a:lnTo>
                    <a:pt x="209" y="0"/>
                  </a:lnTo>
                  <a:lnTo>
                    <a:pt x="123" y="132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B4DCDDBD-4921-9764-67DB-7D6329D75A9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9950" y="706438"/>
              <a:ext cx="523875" cy="687388"/>
            </a:xfrm>
            <a:custGeom>
              <a:avLst/>
              <a:gdLst>
                <a:gd name="T0" fmla="*/ 0 w 659"/>
                <a:gd name="T1" fmla="*/ 178 h 865"/>
                <a:gd name="T2" fmla="*/ 23 w 659"/>
                <a:gd name="T3" fmla="*/ 547 h 865"/>
                <a:gd name="T4" fmla="*/ 155 w 659"/>
                <a:gd name="T5" fmla="*/ 705 h 865"/>
                <a:gd name="T6" fmla="*/ 149 w 659"/>
                <a:gd name="T7" fmla="*/ 840 h 865"/>
                <a:gd name="T8" fmla="*/ 325 w 659"/>
                <a:gd name="T9" fmla="*/ 865 h 865"/>
                <a:gd name="T10" fmla="*/ 580 w 659"/>
                <a:gd name="T11" fmla="*/ 686 h 865"/>
                <a:gd name="T12" fmla="*/ 659 w 659"/>
                <a:gd name="T13" fmla="*/ 415 h 865"/>
                <a:gd name="T14" fmla="*/ 431 w 659"/>
                <a:gd name="T15" fmla="*/ 431 h 865"/>
                <a:gd name="T16" fmla="*/ 527 w 659"/>
                <a:gd name="T17" fmla="*/ 332 h 865"/>
                <a:gd name="T18" fmla="*/ 527 w 659"/>
                <a:gd name="T19" fmla="*/ 256 h 865"/>
                <a:gd name="T20" fmla="*/ 359 w 659"/>
                <a:gd name="T21" fmla="*/ 359 h 865"/>
                <a:gd name="T22" fmla="*/ 425 w 659"/>
                <a:gd name="T23" fmla="*/ 221 h 865"/>
                <a:gd name="T24" fmla="*/ 392 w 659"/>
                <a:gd name="T25" fmla="*/ 147 h 865"/>
                <a:gd name="T26" fmla="*/ 259 w 659"/>
                <a:gd name="T27" fmla="*/ 332 h 865"/>
                <a:gd name="T28" fmla="*/ 302 w 659"/>
                <a:gd name="T29" fmla="*/ 153 h 865"/>
                <a:gd name="T30" fmla="*/ 264 w 659"/>
                <a:gd name="T31" fmla="*/ 49 h 865"/>
                <a:gd name="T32" fmla="*/ 161 w 659"/>
                <a:gd name="T33" fmla="*/ 273 h 865"/>
                <a:gd name="T34" fmla="*/ 184 w 659"/>
                <a:gd name="T35" fmla="*/ 104 h 865"/>
                <a:gd name="T36" fmla="*/ 127 w 659"/>
                <a:gd name="T37" fmla="*/ 0 h 865"/>
                <a:gd name="T38" fmla="*/ 69 w 659"/>
                <a:gd name="T39" fmla="*/ 306 h 865"/>
                <a:gd name="T40" fmla="*/ 0 w 659"/>
                <a:gd name="T41" fmla="*/ 178 h 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59" h="865">
                  <a:moveTo>
                    <a:pt x="0" y="178"/>
                  </a:moveTo>
                  <a:lnTo>
                    <a:pt x="23" y="547"/>
                  </a:lnTo>
                  <a:lnTo>
                    <a:pt x="155" y="705"/>
                  </a:lnTo>
                  <a:lnTo>
                    <a:pt x="149" y="840"/>
                  </a:lnTo>
                  <a:lnTo>
                    <a:pt x="325" y="865"/>
                  </a:lnTo>
                  <a:lnTo>
                    <a:pt x="580" y="686"/>
                  </a:lnTo>
                  <a:lnTo>
                    <a:pt x="659" y="415"/>
                  </a:lnTo>
                  <a:lnTo>
                    <a:pt x="431" y="431"/>
                  </a:lnTo>
                  <a:lnTo>
                    <a:pt x="527" y="332"/>
                  </a:lnTo>
                  <a:lnTo>
                    <a:pt x="527" y="256"/>
                  </a:lnTo>
                  <a:lnTo>
                    <a:pt x="359" y="359"/>
                  </a:lnTo>
                  <a:lnTo>
                    <a:pt x="425" y="221"/>
                  </a:lnTo>
                  <a:lnTo>
                    <a:pt x="392" y="147"/>
                  </a:lnTo>
                  <a:lnTo>
                    <a:pt x="259" y="332"/>
                  </a:lnTo>
                  <a:lnTo>
                    <a:pt x="302" y="153"/>
                  </a:lnTo>
                  <a:lnTo>
                    <a:pt x="264" y="49"/>
                  </a:lnTo>
                  <a:lnTo>
                    <a:pt x="161" y="273"/>
                  </a:lnTo>
                  <a:lnTo>
                    <a:pt x="184" y="104"/>
                  </a:lnTo>
                  <a:lnTo>
                    <a:pt x="127" y="0"/>
                  </a:lnTo>
                  <a:lnTo>
                    <a:pt x="69" y="306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D5371669-D034-7A68-A5A8-5AE04D58C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3213" y="644525"/>
              <a:ext cx="609600" cy="557213"/>
            </a:xfrm>
            <a:custGeom>
              <a:avLst/>
              <a:gdLst>
                <a:gd name="T0" fmla="*/ 235 w 769"/>
                <a:gd name="T1" fmla="*/ 190 h 703"/>
                <a:gd name="T2" fmla="*/ 643 w 769"/>
                <a:gd name="T3" fmla="*/ 0 h 703"/>
                <a:gd name="T4" fmla="*/ 321 w 769"/>
                <a:gd name="T5" fmla="*/ 204 h 703"/>
                <a:gd name="T6" fmla="*/ 769 w 769"/>
                <a:gd name="T7" fmla="*/ 132 h 703"/>
                <a:gd name="T8" fmla="*/ 319 w 769"/>
                <a:gd name="T9" fmla="*/ 270 h 703"/>
                <a:gd name="T10" fmla="*/ 723 w 769"/>
                <a:gd name="T11" fmla="*/ 293 h 703"/>
                <a:gd name="T12" fmla="*/ 261 w 769"/>
                <a:gd name="T13" fmla="*/ 353 h 703"/>
                <a:gd name="T14" fmla="*/ 663 w 769"/>
                <a:gd name="T15" fmla="*/ 465 h 703"/>
                <a:gd name="T16" fmla="*/ 218 w 769"/>
                <a:gd name="T17" fmla="*/ 396 h 703"/>
                <a:gd name="T18" fmla="*/ 669 w 769"/>
                <a:gd name="T19" fmla="*/ 581 h 703"/>
                <a:gd name="T20" fmla="*/ 168 w 769"/>
                <a:gd name="T21" fmla="*/ 436 h 703"/>
                <a:gd name="T22" fmla="*/ 634 w 769"/>
                <a:gd name="T23" fmla="*/ 703 h 703"/>
                <a:gd name="T24" fmla="*/ 126 w 769"/>
                <a:gd name="T25" fmla="*/ 482 h 703"/>
                <a:gd name="T26" fmla="*/ 0 w 769"/>
                <a:gd name="T27" fmla="*/ 574 h 703"/>
                <a:gd name="T28" fmla="*/ 181 w 769"/>
                <a:gd name="T29" fmla="*/ 307 h 703"/>
                <a:gd name="T30" fmla="*/ 235 w 769"/>
                <a:gd name="T31" fmla="*/ 19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69" h="703">
                  <a:moveTo>
                    <a:pt x="235" y="190"/>
                  </a:moveTo>
                  <a:lnTo>
                    <a:pt x="643" y="0"/>
                  </a:lnTo>
                  <a:lnTo>
                    <a:pt x="321" y="204"/>
                  </a:lnTo>
                  <a:lnTo>
                    <a:pt x="769" y="132"/>
                  </a:lnTo>
                  <a:lnTo>
                    <a:pt x="319" y="270"/>
                  </a:lnTo>
                  <a:lnTo>
                    <a:pt x="723" y="293"/>
                  </a:lnTo>
                  <a:lnTo>
                    <a:pt x="261" y="353"/>
                  </a:lnTo>
                  <a:lnTo>
                    <a:pt x="663" y="465"/>
                  </a:lnTo>
                  <a:lnTo>
                    <a:pt x="218" y="396"/>
                  </a:lnTo>
                  <a:lnTo>
                    <a:pt x="669" y="581"/>
                  </a:lnTo>
                  <a:lnTo>
                    <a:pt x="168" y="436"/>
                  </a:lnTo>
                  <a:lnTo>
                    <a:pt x="634" y="703"/>
                  </a:lnTo>
                  <a:lnTo>
                    <a:pt x="126" y="482"/>
                  </a:lnTo>
                  <a:lnTo>
                    <a:pt x="0" y="574"/>
                  </a:lnTo>
                  <a:lnTo>
                    <a:pt x="181" y="307"/>
                  </a:lnTo>
                  <a:lnTo>
                    <a:pt x="235" y="19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81A25B0A-9202-88A9-1EBC-15104C5848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6050" y="1143000"/>
              <a:ext cx="455613" cy="525463"/>
            </a:xfrm>
            <a:custGeom>
              <a:avLst/>
              <a:gdLst>
                <a:gd name="T0" fmla="*/ 171 w 573"/>
                <a:gd name="T1" fmla="*/ 103 h 660"/>
                <a:gd name="T2" fmla="*/ 171 w 573"/>
                <a:gd name="T3" fmla="*/ 103 h 660"/>
                <a:gd name="T4" fmla="*/ 159 w 573"/>
                <a:gd name="T5" fmla="*/ 167 h 660"/>
                <a:gd name="T6" fmla="*/ 148 w 573"/>
                <a:gd name="T7" fmla="*/ 212 h 660"/>
                <a:gd name="T8" fmla="*/ 144 w 573"/>
                <a:gd name="T9" fmla="*/ 235 h 660"/>
                <a:gd name="T10" fmla="*/ 144 w 573"/>
                <a:gd name="T11" fmla="*/ 235 h 660"/>
                <a:gd name="T12" fmla="*/ 119 w 573"/>
                <a:gd name="T13" fmla="*/ 262 h 660"/>
                <a:gd name="T14" fmla="*/ 70 w 573"/>
                <a:gd name="T15" fmla="*/ 318 h 660"/>
                <a:gd name="T16" fmla="*/ 0 w 573"/>
                <a:gd name="T17" fmla="*/ 396 h 660"/>
                <a:gd name="T18" fmla="*/ 56 w 573"/>
                <a:gd name="T19" fmla="*/ 370 h 660"/>
                <a:gd name="T20" fmla="*/ 223 w 573"/>
                <a:gd name="T21" fmla="*/ 660 h 660"/>
                <a:gd name="T22" fmla="*/ 85 w 573"/>
                <a:gd name="T23" fmla="*/ 347 h 660"/>
                <a:gd name="T24" fmla="*/ 105 w 573"/>
                <a:gd name="T25" fmla="*/ 321 h 660"/>
                <a:gd name="T26" fmla="*/ 381 w 573"/>
                <a:gd name="T27" fmla="*/ 622 h 660"/>
                <a:gd name="T28" fmla="*/ 141 w 573"/>
                <a:gd name="T29" fmla="*/ 301 h 660"/>
                <a:gd name="T30" fmla="*/ 452 w 573"/>
                <a:gd name="T31" fmla="*/ 554 h 660"/>
                <a:gd name="T32" fmla="*/ 191 w 573"/>
                <a:gd name="T33" fmla="*/ 267 h 660"/>
                <a:gd name="T34" fmla="*/ 191 w 573"/>
                <a:gd name="T35" fmla="*/ 183 h 660"/>
                <a:gd name="T36" fmla="*/ 573 w 573"/>
                <a:gd name="T37" fmla="*/ 442 h 660"/>
                <a:gd name="T38" fmla="*/ 197 w 573"/>
                <a:gd name="T39" fmla="*/ 135 h 660"/>
                <a:gd name="T40" fmla="*/ 326 w 573"/>
                <a:gd name="T41" fmla="*/ 166 h 660"/>
                <a:gd name="T42" fmla="*/ 309 w 573"/>
                <a:gd name="T43" fmla="*/ 113 h 660"/>
                <a:gd name="T44" fmla="*/ 335 w 573"/>
                <a:gd name="T45" fmla="*/ 112 h 660"/>
                <a:gd name="T46" fmla="*/ 187 w 573"/>
                <a:gd name="T47" fmla="*/ 0 h 660"/>
                <a:gd name="T48" fmla="*/ 171 w 573"/>
                <a:gd name="T49" fmla="*/ 103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73" h="660">
                  <a:moveTo>
                    <a:pt x="171" y="103"/>
                  </a:moveTo>
                  <a:lnTo>
                    <a:pt x="171" y="103"/>
                  </a:lnTo>
                  <a:lnTo>
                    <a:pt x="159" y="167"/>
                  </a:lnTo>
                  <a:lnTo>
                    <a:pt x="148" y="212"/>
                  </a:lnTo>
                  <a:lnTo>
                    <a:pt x="144" y="235"/>
                  </a:lnTo>
                  <a:lnTo>
                    <a:pt x="144" y="235"/>
                  </a:lnTo>
                  <a:lnTo>
                    <a:pt x="119" y="262"/>
                  </a:lnTo>
                  <a:lnTo>
                    <a:pt x="70" y="318"/>
                  </a:lnTo>
                  <a:lnTo>
                    <a:pt x="0" y="396"/>
                  </a:lnTo>
                  <a:lnTo>
                    <a:pt x="56" y="370"/>
                  </a:lnTo>
                  <a:lnTo>
                    <a:pt x="223" y="660"/>
                  </a:lnTo>
                  <a:lnTo>
                    <a:pt x="85" y="347"/>
                  </a:lnTo>
                  <a:lnTo>
                    <a:pt x="105" y="321"/>
                  </a:lnTo>
                  <a:lnTo>
                    <a:pt x="381" y="622"/>
                  </a:lnTo>
                  <a:lnTo>
                    <a:pt x="141" y="301"/>
                  </a:lnTo>
                  <a:lnTo>
                    <a:pt x="452" y="554"/>
                  </a:lnTo>
                  <a:lnTo>
                    <a:pt x="191" y="267"/>
                  </a:lnTo>
                  <a:lnTo>
                    <a:pt x="191" y="183"/>
                  </a:lnTo>
                  <a:lnTo>
                    <a:pt x="573" y="442"/>
                  </a:lnTo>
                  <a:lnTo>
                    <a:pt x="197" y="135"/>
                  </a:lnTo>
                  <a:lnTo>
                    <a:pt x="326" y="166"/>
                  </a:lnTo>
                  <a:lnTo>
                    <a:pt x="309" y="113"/>
                  </a:lnTo>
                  <a:lnTo>
                    <a:pt x="335" y="112"/>
                  </a:lnTo>
                  <a:lnTo>
                    <a:pt x="187" y="0"/>
                  </a:lnTo>
                  <a:lnTo>
                    <a:pt x="171" y="10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B72215C9-FA76-B636-9EFC-D874EC1C13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0" y="1357313"/>
              <a:ext cx="849313" cy="1019175"/>
            </a:xfrm>
            <a:custGeom>
              <a:avLst/>
              <a:gdLst>
                <a:gd name="T0" fmla="*/ 0 w 1069"/>
                <a:gd name="T1" fmla="*/ 90 h 1284"/>
                <a:gd name="T2" fmla="*/ 6 w 1069"/>
                <a:gd name="T3" fmla="*/ 207 h 1284"/>
                <a:gd name="T4" fmla="*/ 35 w 1069"/>
                <a:gd name="T5" fmla="*/ 178 h 1284"/>
                <a:gd name="T6" fmla="*/ 95 w 1069"/>
                <a:gd name="T7" fmla="*/ 365 h 1284"/>
                <a:gd name="T8" fmla="*/ 112 w 1069"/>
                <a:gd name="T9" fmla="*/ 336 h 1284"/>
                <a:gd name="T10" fmla="*/ 158 w 1069"/>
                <a:gd name="T11" fmla="*/ 517 h 1284"/>
                <a:gd name="T12" fmla="*/ 181 w 1069"/>
                <a:gd name="T13" fmla="*/ 480 h 1284"/>
                <a:gd name="T14" fmla="*/ 233 w 1069"/>
                <a:gd name="T15" fmla="*/ 675 h 1284"/>
                <a:gd name="T16" fmla="*/ 264 w 1069"/>
                <a:gd name="T17" fmla="*/ 632 h 1284"/>
                <a:gd name="T18" fmla="*/ 336 w 1069"/>
                <a:gd name="T19" fmla="*/ 788 h 1284"/>
                <a:gd name="T20" fmla="*/ 371 w 1069"/>
                <a:gd name="T21" fmla="*/ 758 h 1284"/>
                <a:gd name="T22" fmla="*/ 480 w 1069"/>
                <a:gd name="T23" fmla="*/ 870 h 1284"/>
                <a:gd name="T24" fmla="*/ 557 w 1069"/>
                <a:gd name="T25" fmla="*/ 1052 h 1284"/>
                <a:gd name="T26" fmla="*/ 571 w 1069"/>
                <a:gd name="T27" fmla="*/ 1016 h 1284"/>
                <a:gd name="T28" fmla="*/ 692 w 1069"/>
                <a:gd name="T29" fmla="*/ 1187 h 1284"/>
                <a:gd name="T30" fmla="*/ 876 w 1069"/>
                <a:gd name="T31" fmla="*/ 1284 h 1284"/>
                <a:gd name="T32" fmla="*/ 877 w 1069"/>
                <a:gd name="T33" fmla="*/ 1247 h 1284"/>
                <a:gd name="T34" fmla="*/ 945 w 1069"/>
                <a:gd name="T35" fmla="*/ 1282 h 1284"/>
                <a:gd name="T36" fmla="*/ 939 w 1069"/>
                <a:gd name="T37" fmla="*/ 1236 h 1284"/>
                <a:gd name="T38" fmla="*/ 965 w 1069"/>
                <a:gd name="T39" fmla="*/ 1238 h 1284"/>
                <a:gd name="T40" fmla="*/ 939 w 1069"/>
                <a:gd name="T41" fmla="*/ 1069 h 1284"/>
                <a:gd name="T42" fmla="*/ 1042 w 1069"/>
                <a:gd name="T43" fmla="*/ 1175 h 1284"/>
                <a:gd name="T44" fmla="*/ 1069 w 1069"/>
                <a:gd name="T45" fmla="*/ 1182 h 1284"/>
                <a:gd name="T46" fmla="*/ 933 w 1069"/>
                <a:gd name="T47" fmla="*/ 933 h 1284"/>
                <a:gd name="T48" fmla="*/ 923 w 1069"/>
                <a:gd name="T49" fmla="*/ 1006 h 1284"/>
                <a:gd name="T50" fmla="*/ 847 w 1069"/>
                <a:gd name="T51" fmla="*/ 953 h 1284"/>
                <a:gd name="T52" fmla="*/ 830 w 1069"/>
                <a:gd name="T53" fmla="*/ 1035 h 1284"/>
                <a:gd name="T54" fmla="*/ 689 w 1069"/>
                <a:gd name="T55" fmla="*/ 834 h 1284"/>
                <a:gd name="T56" fmla="*/ 672 w 1069"/>
                <a:gd name="T57" fmla="*/ 864 h 1284"/>
                <a:gd name="T58" fmla="*/ 603 w 1069"/>
                <a:gd name="T59" fmla="*/ 643 h 1284"/>
                <a:gd name="T60" fmla="*/ 511 w 1069"/>
                <a:gd name="T61" fmla="*/ 751 h 1284"/>
                <a:gd name="T62" fmla="*/ 350 w 1069"/>
                <a:gd name="T63" fmla="*/ 486 h 1284"/>
                <a:gd name="T64" fmla="*/ 299 w 1069"/>
                <a:gd name="T65" fmla="*/ 554 h 1284"/>
                <a:gd name="T66" fmla="*/ 210 w 1069"/>
                <a:gd name="T67" fmla="*/ 227 h 1284"/>
                <a:gd name="T68" fmla="*/ 161 w 1069"/>
                <a:gd name="T69" fmla="*/ 276 h 1284"/>
                <a:gd name="T70" fmla="*/ 104 w 1069"/>
                <a:gd name="T71" fmla="*/ 78 h 1284"/>
                <a:gd name="T72" fmla="*/ 66 w 1069"/>
                <a:gd name="T73" fmla="*/ 124 h 1284"/>
                <a:gd name="T74" fmla="*/ 40 w 1069"/>
                <a:gd name="T75" fmla="*/ 0 h 1284"/>
                <a:gd name="T76" fmla="*/ 0 w 1069"/>
                <a:gd name="T77" fmla="*/ 90 h 1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69" h="1284">
                  <a:moveTo>
                    <a:pt x="0" y="90"/>
                  </a:moveTo>
                  <a:lnTo>
                    <a:pt x="6" y="207"/>
                  </a:lnTo>
                  <a:lnTo>
                    <a:pt x="35" y="178"/>
                  </a:lnTo>
                  <a:lnTo>
                    <a:pt x="95" y="365"/>
                  </a:lnTo>
                  <a:lnTo>
                    <a:pt x="112" y="336"/>
                  </a:lnTo>
                  <a:lnTo>
                    <a:pt x="158" y="517"/>
                  </a:lnTo>
                  <a:lnTo>
                    <a:pt x="181" y="480"/>
                  </a:lnTo>
                  <a:lnTo>
                    <a:pt x="233" y="675"/>
                  </a:lnTo>
                  <a:lnTo>
                    <a:pt x="264" y="632"/>
                  </a:lnTo>
                  <a:lnTo>
                    <a:pt x="336" y="788"/>
                  </a:lnTo>
                  <a:lnTo>
                    <a:pt x="371" y="758"/>
                  </a:lnTo>
                  <a:lnTo>
                    <a:pt x="480" y="870"/>
                  </a:lnTo>
                  <a:lnTo>
                    <a:pt x="557" y="1052"/>
                  </a:lnTo>
                  <a:lnTo>
                    <a:pt x="571" y="1016"/>
                  </a:lnTo>
                  <a:lnTo>
                    <a:pt x="692" y="1187"/>
                  </a:lnTo>
                  <a:lnTo>
                    <a:pt x="876" y="1284"/>
                  </a:lnTo>
                  <a:lnTo>
                    <a:pt x="877" y="1247"/>
                  </a:lnTo>
                  <a:lnTo>
                    <a:pt x="945" y="1282"/>
                  </a:lnTo>
                  <a:lnTo>
                    <a:pt x="939" y="1236"/>
                  </a:lnTo>
                  <a:lnTo>
                    <a:pt x="965" y="1238"/>
                  </a:lnTo>
                  <a:lnTo>
                    <a:pt x="939" y="1069"/>
                  </a:lnTo>
                  <a:lnTo>
                    <a:pt x="1042" y="1175"/>
                  </a:lnTo>
                  <a:lnTo>
                    <a:pt x="1069" y="1182"/>
                  </a:lnTo>
                  <a:lnTo>
                    <a:pt x="933" y="933"/>
                  </a:lnTo>
                  <a:lnTo>
                    <a:pt x="923" y="1006"/>
                  </a:lnTo>
                  <a:lnTo>
                    <a:pt x="847" y="953"/>
                  </a:lnTo>
                  <a:lnTo>
                    <a:pt x="830" y="1035"/>
                  </a:lnTo>
                  <a:lnTo>
                    <a:pt x="689" y="834"/>
                  </a:lnTo>
                  <a:lnTo>
                    <a:pt x="672" y="864"/>
                  </a:lnTo>
                  <a:lnTo>
                    <a:pt x="603" y="643"/>
                  </a:lnTo>
                  <a:lnTo>
                    <a:pt x="511" y="751"/>
                  </a:lnTo>
                  <a:lnTo>
                    <a:pt x="350" y="486"/>
                  </a:lnTo>
                  <a:lnTo>
                    <a:pt x="299" y="554"/>
                  </a:lnTo>
                  <a:lnTo>
                    <a:pt x="210" y="227"/>
                  </a:lnTo>
                  <a:lnTo>
                    <a:pt x="161" y="276"/>
                  </a:lnTo>
                  <a:lnTo>
                    <a:pt x="104" y="78"/>
                  </a:lnTo>
                  <a:lnTo>
                    <a:pt x="66" y="124"/>
                  </a:lnTo>
                  <a:lnTo>
                    <a:pt x="40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39357BE0-59DC-AEF6-9E2E-83732F160E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7675" y="1023938"/>
              <a:ext cx="200025" cy="474663"/>
            </a:xfrm>
            <a:custGeom>
              <a:avLst/>
              <a:gdLst>
                <a:gd name="T0" fmla="*/ 241 w 252"/>
                <a:gd name="T1" fmla="*/ 0 h 598"/>
                <a:gd name="T2" fmla="*/ 252 w 252"/>
                <a:gd name="T3" fmla="*/ 65 h 598"/>
                <a:gd name="T4" fmla="*/ 152 w 252"/>
                <a:gd name="T5" fmla="*/ 357 h 598"/>
                <a:gd name="T6" fmla="*/ 83 w 252"/>
                <a:gd name="T7" fmla="*/ 564 h 598"/>
                <a:gd name="T8" fmla="*/ 48 w 252"/>
                <a:gd name="T9" fmla="*/ 598 h 598"/>
                <a:gd name="T10" fmla="*/ 40 w 252"/>
                <a:gd name="T11" fmla="*/ 524 h 598"/>
                <a:gd name="T12" fmla="*/ 8 w 252"/>
                <a:gd name="T13" fmla="*/ 567 h 598"/>
                <a:gd name="T14" fmla="*/ 0 w 252"/>
                <a:gd name="T15" fmla="*/ 423 h 598"/>
                <a:gd name="T16" fmla="*/ 142 w 252"/>
                <a:gd name="T17" fmla="*/ 211 h 598"/>
                <a:gd name="T18" fmla="*/ 206 w 252"/>
                <a:gd name="T19" fmla="*/ 82 h 598"/>
                <a:gd name="T20" fmla="*/ 241 w 252"/>
                <a:gd name="T2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2" h="598">
                  <a:moveTo>
                    <a:pt x="241" y="0"/>
                  </a:moveTo>
                  <a:lnTo>
                    <a:pt x="252" y="65"/>
                  </a:lnTo>
                  <a:lnTo>
                    <a:pt x="152" y="357"/>
                  </a:lnTo>
                  <a:lnTo>
                    <a:pt x="83" y="564"/>
                  </a:lnTo>
                  <a:lnTo>
                    <a:pt x="48" y="598"/>
                  </a:lnTo>
                  <a:lnTo>
                    <a:pt x="40" y="524"/>
                  </a:lnTo>
                  <a:lnTo>
                    <a:pt x="8" y="567"/>
                  </a:lnTo>
                  <a:lnTo>
                    <a:pt x="0" y="423"/>
                  </a:lnTo>
                  <a:lnTo>
                    <a:pt x="142" y="211"/>
                  </a:lnTo>
                  <a:lnTo>
                    <a:pt x="206" y="82"/>
                  </a:lnTo>
                  <a:lnTo>
                    <a:pt x="241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BB9F589D-144A-EE9A-F725-50464B6318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0713" y="473075"/>
              <a:ext cx="214313" cy="223838"/>
            </a:xfrm>
            <a:custGeom>
              <a:avLst/>
              <a:gdLst>
                <a:gd name="T0" fmla="*/ 223 w 272"/>
                <a:gd name="T1" fmla="*/ 281 h 281"/>
                <a:gd name="T2" fmla="*/ 269 w 272"/>
                <a:gd name="T3" fmla="*/ 169 h 281"/>
                <a:gd name="T4" fmla="*/ 272 w 272"/>
                <a:gd name="T5" fmla="*/ 72 h 281"/>
                <a:gd name="T6" fmla="*/ 218 w 272"/>
                <a:gd name="T7" fmla="*/ 0 h 281"/>
                <a:gd name="T8" fmla="*/ 129 w 272"/>
                <a:gd name="T9" fmla="*/ 29 h 281"/>
                <a:gd name="T10" fmla="*/ 91 w 272"/>
                <a:gd name="T11" fmla="*/ 80 h 281"/>
                <a:gd name="T12" fmla="*/ 0 w 272"/>
                <a:gd name="T13" fmla="*/ 97 h 281"/>
                <a:gd name="T14" fmla="*/ 223 w 272"/>
                <a:gd name="T15" fmla="*/ 28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2" h="281">
                  <a:moveTo>
                    <a:pt x="223" y="281"/>
                  </a:moveTo>
                  <a:lnTo>
                    <a:pt x="269" y="169"/>
                  </a:lnTo>
                  <a:lnTo>
                    <a:pt x="272" y="72"/>
                  </a:lnTo>
                  <a:lnTo>
                    <a:pt x="218" y="0"/>
                  </a:lnTo>
                  <a:lnTo>
                    <a:pt x="129" y="29"/>
                  </a:lnTo>
                  <a:lnTo>
                    <a:pt x="91" y="80"/>
                  </a:lnTo>
                  <a:lnTo>
                    <a:pt x="0" y="97"/>
                  </a:lnTo>
                  <a:lnTo>
                    <a:pt x="223" y="281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ACB28878-76EB-655A-368C-B8242677FA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500" y="369888"/>
              <a:ext cx="336550" cy="355600"/>
            </a:xfrm>
            <a:custGeom>
              <a:avLst/>
              <a:gdLst>
                <a:gd name="T0" fmla="*/ 46 w 425"/>
                <a:gd name="T1" fmla="*/ 295 h 447"/>
                <a:gd name="T2" fmla="*/ 238 w 425"/>
                <a:gd name="T3" fmla="*/ 373 h 447"/>
                <a:gd name="T4" fmla="*/ 396 w 425"/>
                <a:gd name="T5" fmla="*/ 447 h 447"/>
                <a:gd name="T6" fmla="*/ 425 w 425"/>
                <a:gd name="T7" fmla="*/ 433 h 447"/>
                <a:gd name="T8" fmla="*/ 399 w 425"/>
                <a:gd name="T9" fmla="*/ 361 h 447"/>
                <a:gd name="T10" fmla="*/ 411 w 425"/>
                <a:gd name="T11" fmla="*/ 221 h 447"/>
                <a:gd name="T12" fmla="*/ 336 w 425"/>
                <a:gd name="T13" fmla="*/ 140 h 447"/>
                <a:gd name="T14" fmla="*/ 229 w 425"/>
                <a:gd name="T15" fmla="*/ 40 h 447"/>
                <a:gd name="T16" fmla="*/ 74 w 425"/>
                <a:gd name="T17" fmla="*/ 0 h 447"/>
                <a:gd name="T18" fmla="*/ 207 w 425"/>
                <a:gd name="T19" fmla="*/ 175 h 447"/>
                <a:gd name="T20" fmla="*/ 273 w 425"/>
                <a:gd name="T21" fmla="*/ 344 h 447"/>
                <a:gd name="T22" fmla="*/ 0 w 425"/>
                <a:gd name="T23" fmla="*/ 247 h 447"/>
                <a:gd name="T24" fmla="*/ 46 w 425"/>
                <a:gd name="T25" fmla="*/ 295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5" h="447">
                  <a:moveTo>
                    <a:pt x="46" y="295"/>
                  </a:moveTo>
                  <a:lnTo>
                    <a:pt x="238" y="373"/>
                  </a:lnTo>
                  <a:lnTo>
                    <a:pt x="396" y="447"/>
                  </a:lnTo>
                  <a:lnTo>
                    <a:pt x="425" y="433"/>
                  </a:lnTo>
                  <a:lnTo>
                    <a:pt x="399" y="361"/>
                  </a:lnTo>
                  <a:lnTo>
                    <a:pt x="411" y="221"/>
                  </a:lnTo>
                  <a:lnTo>
                    <a:pt x="336" y="140"/>
                  </a:lnTo>
                  <a:lnTo>
                    <a:pt x="229" y="40"/>
                  </a:lnTo>
                  <a:lnTo>
                    <a:pt x="74" y="0"/>
                  </a:lnTo>
                  <a:lnTo>
                    <a:pt x="207" y="175"/>
                  </a:lnTo>
                  <a:lnTo>
                    <a:pt x="273" y="344"/>
                  </a:lnTo>
                  <a:lnTo>
                    <a:pt x="0" y="247"/>
                  </a:lnTo>
                  <a:lnTo>
                    <a:pt x="46" y="295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A5D36042-88C9-6338-E969-5EF4BCF582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500" y="12700"/>
              <a:ext cx="2174875" cy="2947988"/>
            </a:xfrm>
            <a:custGeom>
              <a:avLst/>
              <a:gdLst>
                <a:gd name="T0" fmla="*/ 74 w 2740"/>
                <a:gd name="T1" fmla="*/ 452 h 3714"/>
                <a:gd name="T2" fmla="*/ 290 w 2740"/>
                <a:gd name="T3" fmla="*/ 1000 h 3714"/>
                <a:gd name="T4" fmla="*/ 306 w 2740"/>
                <a:gd name="T5" fmla="*/ 1486 h 3714"/>
                <a:gd name="T6" fmla="*/ 212 w 2740"/>
                <a:gd name="T7" fmla="*/ 1873 h 3714"/>
                <a:gd name="T8" fmla="*/ 327 w 2740"/>
                <a:gd name="T9" fmla="*/ 1902 h 3714"/>
                <a:gd name="T10" fmla="*/ 479 w 2740"/>
                <a:gd name="T11" fmla="*/ 2212 h 3714"/>
                <a:gd name="T12" fmla="*/ 657 w 2740"/>
                <a:gd name="T13" fmla="*/ 2483 h 3714"/>
                <a:gd name="T14" fmla="*/ 892 w 2740"/>
                <a:gd name="T15" fmla="*/ 2711 h 3714"/>
                <a:gd name="T16" fmla="*/ 1047 w 2740"/>
                <a:gd name="T17" fmla="*/ 3307 h 3714"/>
                <a:gd name="T18" fmla="*/ 1151 w 2740"/>
                <a:gd name="T19" fmla="*/ 3714 h 3714"/>
                <a:gd name="T20" fmla="*/ 1158 w 2740"/>
                <a:gd name="T21" fmla="*/ 3605 h 3714"/>
                <a:gd name="T22" fmla="*/ 1165 w 2740"/>
                <a:gd name="T23" fmla="*/ 3416 h 3714"/>
                <a:gd name="T24" fmla="*/ 1168 w 2740"/>
                <a:gd name="T25" fmla="*/ 3307 h 3714"/>
                <a:gd name="T26" fmla="*/ 1333 w 2740"/>
                <a:gd name="T27" fmla="*/ 2959 h 3714"/>
                <a:gd name="T28" fmla="*/ 1471 w 2740"/>
                <a:gd name="T29" fmla="*/ 2897 h 3714"/>
                <a:gd name="T30" fmla="*/ 1899 w 2740"/>
                <a:gd name="T31" fmla="*/ 3312 h 3714"/>
                <a:gd name="T32" fmla="*/ 2275 w 2740"/>
                <a:gd name="T33" fmla="*/ 3447 h 3714"/>
                <a:gd name="T34" fmla="*/ 2321 w 2740"/>
                <a:gd name="T35" fmla="*/ 3309 h 3714"/>
                <a:gd name="T36" fmla="*/ 2125 w 2740"/>
                <a:gd name="T37" fmla="*/ 3212 h 3714"/>
                <a:gd name="T38" fmla="*/ 1728 w 2740"/>
                <a:gd name="T39" fmla="*/ 2971 h 3714"/>
                <a:gd name="T40" fmla="*/ 1573 w 2740"/>
                <a:gd name="T41" fmla="*/ 2770 h 3714"/>
                <a:gd name="T42" fmla="*/ 2034 w 2740"/>
                <a:gd name="T43" fmla="*/ 2994 h 3714"/>
                <a:gd name="T44" fmla="*/ 2217 w 2740"/>
                <a:gd name="T45" fmla="*/ 3037 h 3714"/>
                <a:gd name="T46" fmla="*/ 2229 w 2740"/>
                <a:gd name="T47" fmla="*/ 2890 h 3714"/>
                <a:gd name="T48" fmla="*/ 1948 w 2740"/>
                <a:gd name="T49" fmla="*/ 2572 h 3714"/>
                <a:gd name="T50" fmla="*/ 1744 w 2740"/>
                <a:gd name="T51" fmla="*/ 2373 h 3714"/>
                <a:gd name="T52" fmla="*/ 1672 w 2740"/>
                <a:gd name="T53" fmla="*/ 2114 h 3714"/>
                <a:gd name="T54" fmla="*/ 1870 w 2740"/>
                <a:gd name="T55" fmla="*/ 2023 h 3714"/>
                <a:gd name="T56" fmla="*/ 2042 w 2740"/>
                <a:gd name="T57" fmla="*/ 1977 h 3714"/>
                <a:gd name="T58" fmla="*/ 2177 w 2740"/>
                <a:gd name="T59" fmla="*/ 1830 h 3714"/>
                <a:gd name="T60" fmla="*/ 2240 w 2740"/>
                <a:gd name="T61" fmla="*/ 1701 h 3714"/>
                <a:gd name="T62" fmla="*/ 2323 w 2740"/>
                <a:gd name="T63" fmla="*/ 1549 h 3714"/>
                <a:gd name="T64" fmla="*/ 2372 w 2740"/>
                <a:gd name="T65" fmla="*/ 1390 h 3714"/>
                <a:gd name="T66" fmla="*/ 2410 w 2740"/>
                <a:gd name="T67" fmla="*/ 1271 h 3714"/>
                <a:gd name="T68" fmla="*/ 2384 w 2740"/>
                <a:gd name="T69" fmla="*/ 1120 h 3714"/>
                <a:gd name="T70" fmla="*/ 2625 w 2740"/>
                <a:gd name="T71" fmla="*/ 917 h 3714"/>
                <a:gd name="T72" fmla="*/ 2740 w 2740"/>
                <a:gd name="T73" fmla="*/ 601 h 3714"/>
                <a:gd name="T74" fmla="*/ 2189 w 2740"/>
                <a:gd name="T75" fmla="*/ 681 h 3714"/>
                <a:gd name="T76" fmla="*/ 2266 w 2740"/>
                <a:gd name="T77" fmla="*/ 281 h 3714"/>
                <a:gd name="T78" fmla="*/ 2074 w 2740"/>
                <a:gd name="T79" fmla="*/ 122 h 3714"/>
                <a:gd name="T80" fmla="*/ 1679 w 2740"/>
                <a:gd name="T81" fmla="*/ 650 h 3714"/>
                <a:gd name="T82" fmla="*/ 1128 w 2740"/>
                <a:gd name="T83" fmla="*/ 1307 h 3714"/>
                <a:gd name="T84" fmla="*/ 1122 w 2740"/>
                <a:gd name="T85" fmla="*/ 1097 h 3714"/>
                <a:gd name="T86" fmla="*/ 961 w 2740"/>
                <a:gd name="T87" fmla="*/ 925 h 3714"/>
                <a:gd name="T88" fmla="*/ 766 w 2740"/>
                <a:gd name="T89" fmla="*/ 1182 h 3714"/>
                <a:gd name="T90" fmla="*/ 849 w 2740"/>
                <a:gd name="T91" fmla="*/ 1662 h 3714"/>
                <a:gd name="T92" fmla="*/ 565 w 2740"/>
                <a:gd name="T93" fmla="*/ 1394 h 3714"/>
                <a:gd name="T94" fmla="*/ 651 w 2740"/>
                <a:gd name="T95" fmla="*/ 750 h 3714"/>
                <a:gd name="T96" fmla="*/ 473 w 2740"/>
                <a:gd name="T97" fmla="*/ 661 h 3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740" h="3714">
                  <a:moveTo>
                    <a:pt x="411" y="673"/>
                  </a:moveTo>
                  <a:lnTo>
                    <a:pt x="336" y="592"/>
                  </a:lnTo>
                  <a:lnTo>
                    <a:pt x="229" y="492"/>
                  </a:lnTo>
                  <a:lnTo>
                    <a:pt x="74" y="452"/>
                  </a:lnTo>
                  <a:lnTo>
                    <a:pt x="207" y="627"/>
                  </a:lnTo>
                  <a:lnTo>
                    <a:pt x="273" y="796"/>
                  </a:lnTo>
                  <a:lnTo>
                    <a:pt x="0" y="699"/>
                  </a:lnTo>
                  <a:lnTo>
                    <a:pt x="290" y="1000"/>
                  </a:lnTo>
                  <a:lnTo>
                    <a:pt x="353" y="1159"/>
                  </a:lnTo>
                  <a:lnTo>
                    <a:pt x="336" y="1377"/>
                  </a:lnTo>
                  <a:lnTo>
                    <a:pt x="332" y="1435"/>
                  </a:lnTo>
                  <a:lnTo>
                    <a:pt x="306" y="1486"/>
                  </a:lnTo>
                  <a:lnTo>
                    <a:pt x="164" y="1698"/>
                  </a:lnTo>
                  <a:lnTo>
                    <a:pt x="172" y="1842"/>
                  </a:lnTo>
                  <a:lnTo>
                    <a:pt x="204" y="1799"/>
                  </a:lnTo>
                  <a:lnTo>
                    <a:pt x="212" y="1873"/>
                  </a:lnTo>
                  <a:lnTo>
                    <a:pt x="247" y="1839"/>
                  </a:lnTo>
                  <a:lnTo>
                    <a:pt x="315" y="1635"/>
                  </a:lnTo>
                  <a:lnTo>
                    <a:pt x="313" y="1658"/>
                  </a:lnTo>
                  <a:lnTo>
                    <a:pt x="327" y="1902"/>
                  </a:lnTo>
                  <a:lnTo>
                    <a:pt x="356" y="1873"/>
                  </a:lnTo>
                  <a:lnTo>
                    <a:pt x="416" y="2060"/>
                  </a:lnTo>
                  <a:lnTo>
                    <a:pt x="433" y="2031"/>
                  </a:lnTo>
                  <a:lnTo>
                    <a:pt x="479" y="2212"/>
                  </a:lnTo>
                  <a:lnTo>
                    <a:pt x="502" y="2175"/>
                  </a:lnTo>
                  <a:lnTo>
                    <a:pt x="554" y="2370"/>
                  </a:lnTo>
                  <a:lnTo>
                    <a:pt x="585" y="2327"/>
                  </a:lnTo>
                  <a:lnTo>
                    <a:pt x="657" y="2483"/>
                  </a:lnTo>
                  <a:lnTo>
                    <a:pt x="692" y="2453"/>
                  </a:lnTo>
                  <a:lnTo>
                    <a:pt x="801" y="2565"/>
                  </a:lnTo>
                  <a:lnTo>
                    <a:pt x="878" y="2747"/>
                  </a:lnTo>
                  <a:lnTo>
                    <a:pt x="892" y="2711"/>
                  </a:lnTo>
                  <a:lnTo>
                    <a:pt x="1013" y="2882"/>
                  </a:lnTo>
                  <a:lnTo>
                    <a:pt x="1181" y="2971"/>
                  </a:lnTo>
                  <a:lnTo>
                    <a:pt x="1243" y="3057"/>
                  </a:lnTo>
                  <a:lnTo>
                    <a:pt x="1047" y="3307"/>
                  </a:lnTo>
                  <a:lnTo>
                    <a:pt x="1042" y="3390"/>
                  </a:lnTo>
                  <a:lnTo>
                    <a:pt x="1056" y="3459"/>
                  </a:lnTo>
                  <a:lnTo>
                    <a:pt x="1070" y="3628"/>
                  </a:lnTo>
                  <a:lnTo>
                    <a:pt x="1151" y="3714"/>
                  </a:lnTo>
                  <a:lnTo>
                    <a:pt x="1116" y="3635"/>
                  </a:lnTo>
                  <a:lnTo>
                    <a:pt x="1128" y="3619"/>
                  </a:lnTo>
                  <a:lnTo>
                    <a:pt x="1112" y="3499"/>
                  </a:lnTo>
                  <a:lnTo>
                    <a:pt x="1158" y="3605"/>
                  </a:lnTo>
                  <a:lnTo>
                    <a:pt x="1224" y="3661"/>
                  </a:lnTo>
                  <a:lnTo>
                    <a:pt x="1188" y="3559"/>
                  </a:lnTo>
                  <a:lnTo>
                    <a:pt x="1191" y="3533"/>
                  </a:lnTo>
                  <a:lnTo>
                    <a:pt x="1165" y="3416"/>
                  </a:lnTo>
                  <a:lnTo>
                    <a:pt x="1211" y="3450"/>
                  </a:lnTo>
                  <a:lnTo>
                    <a:pt x="1244" y="3459"/>
                  </a:lnTo>
                  <a:lnTo>
                    <a:pt x="1214" y="3413"/>
                  </a:lnTo>
                  <a:lnTo>
                    <a:pt x="1168" y="3307"/>
                  </a:lnTo>
                  <a:lnTo>
                    <a:pt x="1254" y="3163"/>
                  </a:lnTo>
                  <a:lnTo>
                    <a:pt x="1386" y="3060"/>
                  </a:lnTo>
                  <a:lnTo>
                    <a:pt x="1386" y="3011"/>
                  </a:lnTo>
                  <a:lnTo>
                    <a:pt x="1333" y="2959"/>
                  </a:lnTo>
                  <a:lnTo>
                    <a:pt x="1274" y="2854"/>
                  </a:lnTo>
                  <a:lnTo>
                    <a:pt x="1260" y="2764"/>
                  </a:lnTo>
                  <a:lnTo>
                    <a:pt x="1363" y="2870"/>
                  </a:lnTo>
                  <a:lnTo>
                    <a:pt x="1471" y="2897"/>
                  </a:lnTo>
                  <a:lnTo>
                    <a:pt x="1609" y="2997"/>
                  </a:lnTo>
                  <a:lnTo>
                    <a:pt x="1672" y="3017"/>
                  </a:lnTo>
                  <a:lnTo>
                    <a:pt x="1813" y="3169"/>
                  </a:lnTo>
                  <a:lnTo>
                    <a:pt x="1899" y="3312"/>
                  </a:lnTo>
                  <a:lnTo>
                    <a:pt x="2005" y="3335"/>
                  </a:lnTo>
                  <a:lnTo>
                    <a:pt x="2111" y="3433"/>
                  </a:lnTo>
                  <a:lnTo>
                    <a:pt x="2197" y="3463"/>
                  </a:lnTo>
                  <a:lnTo>
                    <a:pt x="2275" y="3447"/>
                  </a:lnTo>
                  <a:lnTo>
                    <a:pt x="2191" y="3427"/>
                  </a:lnTo>
                  <a:lnTo>
                    <a:pt x="2091" y="3327"/>
                  </a:lnTo>
                  <a:lnTo>
                    <a:pt x="2209" y="3353"/>
                  </a:lnTo>
                  <a:lnTo>
                    <a:pt x="2321" y="3309"/>
                  </a:lnTo>
                  <a:lnTo>
                    <a:pt x="2220" y="3304"/>
                  </a:lnTo>
                  <a:lnTo>
                    <a:pt x="2160" y="3272"/>
                  </a:lnTo>
                  <a:lnTo>
                    <a:pt x="2042" y="3241"/>
                  </a:lnTo>
                  <a:lnTo>
                    <a:pt x="2125" y="3212"/>
                  </a:lnTo>
                  <a:lnTo>
                    <a:pt x="2151" y="3157"/>
                  </a:lnTo>
                  <a:lnTo>
                    <a:pt x="2077" y="3192"/>
                  </a:lnTo>
                  <a:lnTo>
                    <a:pt x="1925" y="3172"/>
                  </a:lnTo>
                  <a:lnTo>
                    <a:pt x="1728" y="2971"/>
                  </a:lnTo>
                  <a:lnTo>
                    <a:pt x="1675" y="2859"/>
                  </a:lnTo>
                  <a:lnTo>
                    <a:pt x="1548" y="2804"/>
                  </a:lnTo>
                  <a:lnTo>
                    <a:pt x="1527" y="2738"/>
                  </a:lnTo>
                  <a:lnTo>
                    <a:pt x="1573" y="2770"/>
                  </a:lnTo>
                  <a:lnTo>
                    <a:pt x="1573" y="2711"/>
                  </a:lnTo>
                  <a:lnTo>
                    <a:pt x="1744" y="2756"/>
                  </a:lnTo>
                  <a:lnTo>
                    <a:pt x="1884" y="2919"/>
                  </a:lnTo>
                  <a:lnTo>
                    <a:pt x="2034" y="2994"/>
                  </a:lnTo>
                  <a:lnTo>
                    <a:pt x="2028" y="2942"/>
                  </a:lnTo>
                  <a:lnTo>
                    <a:pt x="2123" y="3022"/>
                  </a:lnTo>
                  <a:lnTo>
                    <a:pt x="2114" y="2979"/>
                  </a:lnTo>
                  <a:lnTo>
                    <a:pt x="2217" y="3037"/>
                  </a:lnTo>
                  <a:lnTo>
                    <a:pt x="2203" y="2971"/>
                  </a:lnTo>
                  <a:lnTo>
                    <a:pt x="2309" y="3034"/>
                  </a:lnTo>
                  <a:lnTo>
                    <a:pt x="2283" y="2959"/>
                  </a:lnTo>
                  <a:lnTo>
                    <a:pt x="2229" y="2890"/>
                  </a:lnTo>
                  <a:lnTo>
                    <a:pt x="2395" y="2965"/>
                  </a:lnTo>
                  <a:lnTo>
                    <a:pt x="2203" y="2711"/>
                  </a:lnTo>
                  <a:lnTo>
                    <a:pt x="1879" y="2585"/>
                  </a:lnTo>
                  <a:lnTo>
                    <a:pt x="1948" y="2572"/>
                  </a:lnTo>
                  <a:lnTo>
                    <a:pt x="1781" y="2476"/>
                  </a:lnTo>
                  <a:lnTo>
                    <a:pt x="1827" y="2463"/>
                  </a:lnTo>
                  <a:lnTo>
                    <a:pt x="1695" y="2384"/>
                  </a:lnTo>
                  <a:lnTo>
                    <a:pt x="1744" y="2373"/>
                  </a:lnTo>
                  <a:lnTo>
                    <a:pt x="1415" y="2132"/>
                  </a:lnTo>
                  <a:lnTo>
                    <a:pt x="1534" y="2146"/>
                  </a:lnTo>
                  <a:lnTo>
                    <a:pt x="1629" y="2172"/>
                  </a:lnTo>
                  <a:lnTo>
                    <a:pt x="1672" y="2114"/>
                  </a:lnTo>
                  <a:lnTo>
                    <a:pt x="1741" y="2152"/>
                  </a:lnTo>
                  <a:lnTo>
                    <a:pt x="1775" y="2060"/>
                  </a:lnTo>
                  <a:lnTo>
                    <a:pt x="1850" y="2086"/>
                  </a:lnTo>
                  <a:lnTo>
                    <a:pt x="1870" y="2023"/>
                  </a:lnTo>
                  <a:lnTo>
                    <a:pt x="1933" y="2034"/>
                  </a:lnTo>
                  <a:lnTo>
                    <a:pt x="1953" y="2003"/>
                  </a:lnTo>
                  <a:lnTo>
                    <a:pt x="1953" y="1939"/>
                  </a:lnTo>
                  <a:lnTo>
                    <a:pt x="2042" y="1977"/>
                  </a:lnTo>
                  <a:lnTo>
                    <a:pt x="2059" y="1876"/>
                  </a:lnTo>
                  <a:lnTo>
                    <a:pt x="2125" y="1876"/>
                  </a:lnTo>
                  <a:lnTo>
                    <a:pt x="2128" y="1845"/>
                  </a:lnTo>
                  <a:lnTo>
                    <a:pt x="2177" y="1830"/>
                  </a:lnTo>
                  <a:lnTo>
                    <a:pt x="2177" y="1807"/>
                  </a:lnTo>
                  <a:lnTo>
                    <a:pt x="2206" y="1799"/>
                  </a:lnTo>
                  <a:lnTo>
                    <a:pt x="2200" y="1718"/>
                  </a:lnTo>
                  <a:lnTo>
                    <a:pt x="2240" y="1701"/>
                  </a:lnTo>
                  <a:lnTo>
                    <a:pt x="2252" y="1618"/>
                  </a:lnTo>
                  <a:lnTo>
                    <a:pt x="2321" y="1609"/>
                  </a:lnTo>
                  <a:lnTo>
                    <a:pt x="2298" y="1569"/>
                  </a:lnTo>
                  <a:lnTo>
                    <a:pt x="2323" y="1549"/>
                  </a:lnTo>
                  <a:lnTo>
                    <a:pt x="2283" y="1483"/>
                  </a:lnTo>
                  <a:lnTo>
                    <a:pt x="2344" y="1466"/>
                  </a:lnTo>
                  <a:lnTo>
                    <a:pt x="2321" y="1420"/>
                  </a:lnTo>
                  <a:lnTo>
                    <a:pt x="2372" y="1390"/>
                  </a:lnTo>
                  <a:lnTo>
                    <a:pt x="2358" y="1363"/>
                  </a:lnTo>
                  <a:lnTo>
                    <a:pt x="2390" y="1347"/>
                  </a:lnTo>
                  <a:lnTo>
                    <a:pt x="2349" y="1298"/>
                  </a:lnTo>
                  <a:lnTo>
                    <a:pt x="2410" y="1271"/>
                  </a:lnTo>
                  <a:lnTo>
                    <a:pt x="2367" y="1228"/>
                  </a:lnTo>
                  <a:lnTo>
                    <a:pt x="2447" y="1215"/>
                  </a:lnTo>
                  <a:lnTo>
                    <a:pt x="2510" y="1178"/>
                  </a:lnTo>
                  <a:lnTo>
                    <a:pt x="2384" y="1120"/>
                  </a:lnTo>
                  <a:lnTo>
                    <a:pt x="2550" y="1080"/>
                  </a:lnTo>
                  <a:lnTo>
                    <a:pt x="2642" y="1010"/>
                  </a:lnTo>
                  <a:lnTo>
                    <a:pt x="2410" y="1000"/>
                  </a:lnTo>
                  <a:lnTo>
                    <a:pt x="2625" y="917"/>
                  </a:lnTo>
                  <a:lnTo>
                    <a:pt x="2714" y="842"/>
                  </a:lnTo>
                  <a:lnTo>
                    <a:pt x="2401" y="871"/>
                  </a:lnTo>
                  <a:lnTo>
                    <a:pt x="2562" y="776"/>
                  </a:lnTo>
                  <a:lnTo>
                    <a:pt x="2740" y="601"/>
                  </a:lnTo>
                  <a:lnTo>
                    <a:pt x="2309" y="765"/>
                  </a:lnTo>
                  <a:lnTo>
                    <a:pt x="2547" y="569"/>
                  </a:lnTo>
                  <a:lnTo>
                    <a:pt x="2705" y="320"/>
                  </a:lnTo>
                  <a:lnTo>
                    <a:pt x="2189" y="681"/>
                  </a:lnTo>
                  <a:lnTo>
                    <a:pt x="2453" y="397"/>
                  </a:lnTo>
                  <a:lnTo>
                    <a:pt x="2550" y="159"/>
                  </a:lnTo>
                  <a:lnTo>
                    <a:pt x="2105" y="572"/>
                  </a:lnTo>
                  <a:lnTo>
                    <a:pt x="2266" y="281"/>
                  </a:lnTo>
                  <a:lnTo>
                    <a:pt x="2349" y="0"/>
                  </a:lnTo>
                  <a:lnTo>
                    <a:pt x="1867" y="653"/>
                  </a:lnTo>
                  <a:lnTo>
                    <a:pt x="2034" y="285"/>
                  </a:lnTo>
                  <a:lnTo>
                    <a:pt x="2074" y="122"/>
                  </a:lnTo>
                  <a:lnTo>
                    <a:pt x="1919" y="285"/>
                  </a:lnTo>
                  <a:lnTo>
                    <a:pt x="1741" y="721"/>
                  </a:lnTo>
                  <a:lnTo>
                    <a:pt x="1807" y="300"/>
                  </a:lnTo>
                  <a:lnTo>
                    <a:pt x="1679" y="650"/>
                  </a:lnTo>
                  <a:lnTo>
                    <a:pt x="1643" y="541"/>
                  </a:lnTo>
                  <a:lnTo>
                    <a:pt x="1534" y="948"/>
                  </a:lnTo>
                  <a:lnTo>
                    <a:pt x="1321" y="1294"/>
                  </a:lnTo>
                  <a:lnTo>
                    <a:pt x="1128" y="1307"/>
                  </a:lnTo>
                  <a:lnTo>
                    <a:pt x="1224" y="1208"/>
                  </a:lnTo>
                  <a:lnTo>
                    <a:pt x="1224" y="1132"/>
                  </a:lnTo>
                  <a:lnTo>
                    <a:pt x="1056" y="1235"/>
                  </a:lnTo>
                  <a:lnTo>
                    <a:pt x="1122" y="1097"/>
                  </a:lnTo>
                  <a:lnTo>
                    <a:pt x="1089" y="1023"/>
                  </a:lnTo>
                  <a:lnTo>
                    <a:pt x="956" y="1208"/>
                  </a:lnTo>
                  <a:lnTo>
                    <a:pt x="999" y="1029"/>
                  </a:lnTo>
                  <a:lnTo>
                    <a:pt x="961" y="925"/>
                  </a:lnTo>
                  <a:lnTo>
                    <a:pt x="858" y="1149"/>
                  </a:lnTo>
                  <a:lnTo>
                    <a:pt x="881" y="980"/>
                  </a:lnTo>
                  <a:lnTo>
                    <a:pt x="824" y="876"/>
                  </a:lnTo>
                  <a:lnTo>
                    <a:pt x="766" y="1182"/>
                  </a:lnTo>
                  <a:lnTo>
                    <a:pt x="697" y="1054"/>
                  </a:lnTo>
                  <a:lnTo>
                    <a:pt x="720" y="1423"/>
                  </a:lnTo>
                  <a:lnTo>
                    <a:pt x="852" y="1581"/>
                  </a:lnTo>
                  <a:lnTo>
                    <a:pt x="849" y="1662"/>
                  </a:lnTo>
                  <a:lnTo>
                    <a:pt x="669" y="1638"/>
                  </a:lnTo>
                  <a:lnTo>
                    <a:pt x="554" y="1499"/>
                  </a:lnTo>
                  <a:lnTo>
                    <a:pt x="591" y="1506"/>
                  </a:lnTo>
                  <a:lnTo>
                    <a:pt x="565" y="1394"/>
                  </a:lnTo>
                  <a:lnTo>
                    <a:pt x="603" y="1034"/>
                  </a:lnTo>
                  <a:lnTo>
                    <a:pt x="623" y="925"/>
                  </a:lnTo>
                  <a:lnTo>
                    <a:pt x="606" y="862"/>
                  </a:lnTo>
                  <a:lnTo>
                    <a:pt x="651" y="750"/>
                  </a:lnTo>
                  <a:lnTo>
                    <a:pt x="654" y="653"/>
                  </a:lnTo>
                  <a:lnTo>
                    <a:pt x="600" y="581"/>
                  </a:lnTo>
                  <a:lnTo>
                    <a:pt x="511" y="610"/>
                  </a:lnTo>
                  <a:lnTo>
                    <a:pt x="473" y="661"/>
                  </a:lnTo>
                  <a:lnTo>
                    <a:pt x="411" y="673"/>
                  </a:lnTo>
                  <a:close/>
                </a:path>
              </a:pathLst>
            </a:custGeom>
            <a:noFill/>
            <a:ln w="23813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117749D3-257A-54B9-BCBA-3C8917456E0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6050" y="1838325"/>
              <a:ext cx="320675" cy="401638"/>
            </a:xfrm>
            <a:custGeom>
              <a:avLst/>
              <a:gdLst>
                <a:gd name="T0" fmla="*/ 196 w 403"/>
                <a:gd name="T1" fmla="*/ 413 h 506"/>
                <a:gd name="T2" fmla="*/ 358 w 403"/>
                <a:gd name="T3" fmla="*/ 455 h 506"/>
                <a:gd name="T4" fmla="*/ 403 w 403"/>
                <a:gd name="T5" fmla="*/ 506 h 506"/>
                <a:gd name="T6" fmla="*/ 366 w 403"/>
                <a:gd name="T7" fmla="*/ 409 h 506"/>
                <a:gd name="T8" fmla="*/ 366 w 403"/>
                <a:gd name="T9" fmla="*/ 409 h 506"/>
                <a:gd name="T10" fmla="*/ 352 w 403"/>
                <a:gd name="T11" fmla="*/ 358 h 506"/>
                <a:gd name="T12" fmla="*/ 340 w 403"/>
                <a:gd name="T13" fmla="*/ 323 h 506"/>
                <a:gd name="T14" fmla="*/ 335 w 403"/>
                <a:gd name="T15" fmla="*/ 311 h 506"/>
                <a:gd name="T16" fmla="*/ 332 w 403"/>
                <a:gd name="T17" fmla="*/ 304 h 506"/>
                <a:gd name="T18" fmla="*/ 332 w 403"/>
                <a:gd name="T19" fmla="*/ 304 h 506"/>
                <a:gd name="T20" fmla="*/ 217 w 403"/>
                <a:gd name="T21" fmla="*/ 205 h 506"/>
                <a:gd name="T22" fmla="*/ 0 w 403"/>
                <a:gd name="T23" fmla="*/ 0 h 506"/>
                <a:gd name="T24" fmla="*/ 148 w 403"/>
                <a:gd name="T25" fmla="*/ 301 h 506"/>
                <a:gd name="T26" fmla="*/ 196 w 403"/>
                <a:gd name="T27" fmla="*/ 413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3" h="506">
                  <a:moveTo>
                    <a:pt x="196" y="413"/>
                  </a:moveTo>
                  <a:lnTo>
                    <a:pt x="358" y="455"/>
                  </a:lnTo>
                  <a:lnTo>
                    <a:pt x="403" y="506"/>
                  </a:lnTo>
                  <a:lnTo>
                    <a:pt x="366" y="409"/>
                  </a:lnTo>
                  <a:lnTo>
                    <a:pt x="366" y="409"/>
                  </a:lnTo>
                  <a:lnTo>
                    <a:pt x="352" y="358"/>
                  </a:lnTo>
                  <a:lnTo>
                    <a:pt x="340" y="323"/>
                  </a:lnTo>
                  <a:lnTo>
                    <a:pt x="335" y="311"/>
                  </a:lnTo>
                  <a:lnTo>
                    <a:pt x="332" y="304"/>
                  </a:lnTo>
                  <a:lnTo>
                    <a:pt x="332" y="304"/>
                  </a:lnTo>
                  <a:lnTo>
                    <a:pt x="217" y="205"/>
                  </a:lnTo>
                  <a:lnTo>
                    <a:pt x="0" y="0"/>
                  </a:lnTo>
                  <a:lnTo>
                    <a:pt x="148" y="301"/>
                  </a:lnTo>
                  <a:lnTo>
                    <a:pt x="196" y="4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22048443-8D8B-AB57-B1E7-92C4A60C17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8650" y="601663"/>
              <a:ext cx="93663" cy="57150"/>
            </a:xfrm>
            <a:custGeom>
              <a:avLst/>
              <a:gdLst>
                <a:gd name="T0" fmla="*/ 0 w 118"/>
                <a:gd name="T1" fmla="*/ 6 h 72"/>
                <a:gd name="T2" fmla="*/ 80 w 118"/>
                <a:gd name="T3" fmla="*/ 0 h 72"/>
                <a:gd name="T4" fmla="*/ 118 w 118"/>
                <a:gd name="T5" fmla="*/ 49 h 72"/>
                <a:gd name="T6" fmla="*/ 80 w 118"/>
                <a:gd name="T7" fmla="*/ 72 h 72"/>
                <a:gd name="T8" fmla="*/ 52 w 118"/>
                <a:gd name="T9" fmla="*/ 66 h 72"/>
                <a:gd name="T10" fmla="*/ 0 w 118"/>
                <a:gd name="T11" fmla="*/ 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8" h="72">
                  <a:moveTo>
                    <a:pt x="0" y="6"/>
                  </a:moveTo>
                  <a:lnTo>
                    <a:pt x="80" y="0"/>
                  </a:lnTo>
                  <a:lnTo>
                    <a:pt x="118" y="49"/>
                  </a:lnTo>
                  <a:lnTo>
                    <a:pt x="80" y="72"/>
                  </a:lnTo>
                  <a:lnTo>
                    <a:pt x="52" y="6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8412D76C-C0FC-AEB9-D732-38FBA38718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8663" y="703263"/>
              <a:ext cx="41275" cy="42863"/>
            </a:xfrm>
            <a:custGeom>
              <a:avLst/>
              <a:gdLst>
                <a:gd name="T0" fmla="*/ 18 w 52"/>
                <a:gd name="T1" fmla="*/ 0 h 54"/>
                <a:gd name="T2" fmla="*/ 0 w 52"/>
                <a:gd name="T3" fmla="*/ 17 h 54"/>
                <a:gd name="T4" fmla="*/ 15 w 52"/>
                <a:gd name="T5" fmla="*/ 54 h 54"/>
                <a:gd name="T6" fmla="*/ 52 w 52"/>
                <a:gd name="T7" fmla="*/ 34 h 54"/>
                <a:gd name="T8" fmla="*/ 46 w 52"/>
                <a:gd name="T9" fmla="*/ 20 h 54"/>
                <a:gd name="T10" fmla="*/ 18 w 52"/>
                <a:gd name="T1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54">
                  <a:moveTo>
                    <a:pt x="18" y="0"/>
                  </a:moveTo>
                  <a:lnTo>
                    <a:pt x="0" y="17"/>
                  </a:lnTo>
                  <a:lnTo>
                    <a:pt x="15" y="54"/>
                  </a:lnTo>
                  <a:lnTo>
                    <a:pt x="52" y="34"/>
                  </a:lnTo>
                  <a:lnTo>
                    <a:pt x="46" y="2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E2F02AEC-7E68-91AA-A0E7-1FAF2E8ED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6250" y="696913"/>
              <a:ext cx="230188" cy="127000"/>
            </a:xfrm>
            <a:custGeom>
              <a:avLst/>
              <a:gdLst>
                <a:gd name="T0" fmla="*/ 0 w 290"/>
                <a:gd name="T1" fmla="*/ 0 h 161"/>
                <a:gd name="T2" fmla="*/ 106 w 290"/>
                <a:gd name="T3" fmla="*/ 69 h 161"/>
                <a:gd name="T4" fmla="*/ 186 w 290"/>
                <a:gd name="T5" fmla="*/ 158 h 161"/>
                <a:gd name="T6" fmla="*/ 235 w 290"/>
                <a:gd name="T7" fmla="*/ 124 h 161"/>
                <a:gd name="T8" fmla="*/ 255 w 290"/>
                <a:gd name="T9" fmla="*/ 132 h 161"/>
                <a:gd name="T10" fmla="*/ 272 w 290"/>
                <a:gd name="T11" fmla="*/ 161 h 161"/>
                <a:gd name="T12" fmla="*/ 290 w 290"/>
                <a:gd name="T13" fmla="*/ 132 h 161"/>
                <a:gd name="T14" fmla="*/ 241 w 290"/>
                <a:gd name="T15" fmla="*/ 92 h 161"/>
                <a:gd name="T16" fmla="*/ 186 w 290"/>
                <a:gd name="T17" fmla="*/ 112 h 161"/>
                <a:gd name="T18" fmla="*/ 135 w 290"/>
                <a:gd name="T19" fmla="*/ 58 h 161"/>
                <a:gd name="T20" fmla="*/ 0 w 290"/>
                <a:gd name="T21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0" h="161">
                  <a:moveTo>
                    <a:pt x="0" y="0"/>
                  </a:moveTo>
                  <a:lnTo>
                    <a:pt x="106" y="69"/>
                  </a:lnTo>
                  <a:lnTo>
                    <a:pt x="186" y="158"/>
                  </a:lnTo>
                  <a:lnTo>
                    <a:pt x="235" y="124"/>
                  </a:lnTo>
                  <a:lnTo>
                    <a:pt x="255" y="132"/>
                  </a:lnTo>
                  <a:lnTo>
                    <a:pt x="272" y="161"/>
                  </a:lnTo>
                  <a:lnTo>
                    <a:pt x="290" y="132"/>
                  </a:lnTo>
                  <a:lnTo>
                    <a:pt x="241" y="92"/>
                  </a:lnTo>
                  <a:lnTo>
                    <a:pt x="186" y="112"/>
                  </a:lnTo>
                  <a:lnTo>
                    <a:pt x="13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A350103B-BCA6-B67E-448C-CF96EE6E114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2463" y="615950"/>
              <a:ext cx="53975" cy="34925"/>
            </a:xfrm>
            <a:custGeom>
              <a:avLst/>
              <a:gdLst>
                <a:gd name="T0" fmla="*/ 0 w 69"/>
                <a:gd name="T1" fmla="*/ 1 h 44"/>
                <a:gd name="T2" fmla="*/ 0 w 69"/>
                <a:gd name="T3" fmla="*/ 1 h 44"/>
                <a:gd name="T4" fmla="*/ 20 w 69"/>
                <a:gd name="T5" fmla="*/ 0 h 44"/>
                <a:gd name="T6" fmla="*/ 40 w 69"/>
                <a:gd name="T7" fmla="*/ 1 h 44"/>
                <a:gd name="T8" fmla="*/ 69 w 69"/>
                <a:gd name="T9" fmla="*/ 29 h 44"/>
                <a:gd name="T10" fmla="*/ 40 w 69"/>
                <a:gd name="T11" fmla="*/ 44 h 44"/>
                <a:gd name="T12" fmla="*/ 26 w 69"/>
                <a:gd name="T13" fmla="*/ 38 h 44"/>
                <a:gd name="T14" fmla="*/ 11 w 69"/>
                <a:gd name="T15" fmla="*/ 24 h 44"/>
                <a:gd name="T16" fmla="*/ 11 w 69"/>
                <a:gd name="T17" fmla="*/ 24 h 44"/>
                <a:gd name="T18" fmla="*/ 5 w 69"/>
                <a:gd name="T19" fmla="*/ 12 h 44"/>
                <a:gd name="T20" fmla="*/ 0 w 69"/>
                <a:gd name="T21" fmla="*/ 4 h 44"/>
                <a:gd name="T22" fmla="*/ 0 w 69"/>
                <a:gd name="T23" fmla="*/ 1 h 44"/>
                <a:gd name="T24" fmla="*/ 0 w 69"/>
                <a:gd name="T25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" h="44">
                  <a:moveTo>
                    <a:pt x="0" y="1"/>
                  </a:moveTo>
                  <a:lnTo>
                    <a:pt x="0" y="1"/>
                  </a:lnTo>
                  <a:lnTo>
                    <a:pt x="20" y="0"/>
                  </a:lnTo>
                  <a:lnTo>
                    <a:pt x="40" y="1"/>
                  </a:lnTo>
                  <a:lnTo>
                    <a:pt x="69" y="29"/>
                  </a:lnTo>
                  <a:lnTo>
                    <a:pt x="40" y="44"/>
                  </a:lnTo>
                  <a:lnTo>
                    <a:pt x="26" y="38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5" y="12"/>
                  </a:lnTo>
                  <a:lnTo>
                    <a:pt x="0" y="4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C228ABAB-ECE6-FC85-C577-A3BCB3D66B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163" y="619125"/>
              <a:ext cx="25400" cy="25400"/>
            </a:xfrm>
            <a:custGeom>
              <a:avLst/>
              <a:gdLst>
                <a:gd name="T0" fmla="*/ 11 w 32"/>
                <a:gd name="T1" fmla="*/ 0 h 31"/>
                <a:gd name="T2" fmla="*/ 3 w 32"/>
                <a:gd name="T3" fmla="*/ 5 h 31"/>
                <a:gd name="T4" fmla="*/ 0 w 32"/>
                <a:gd name="T5" fmla="*/ 17 h 31"/>
                <a:gd name="T6" fmla="*/ 11 w 32"/>
                <a:gd name="T7" fmla="*/ 31 h 31"/>
                <a:gd name="T8" fmla="*/ 26 w 32"/>
                <a:gd name="T9" fmla="*/ 31 h 31"/>
                <a:gd name="T10" fmla="*/ 32 w 32"/>
                <a:gd name="T11" fmla="*/ 14 h 31"/>
                <a:gd name="T12" fmla="*/ 26 w 32"/>
                <a:gd name="T13" fmla="*/ 0 h 31"/>
                <a:gd name="T14" fmla="*/ 11 w 32"/>
                <a:gd name="T1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1">
                  <a:moveTo>
                    <a:pt x="11" y="0"/>
                  </a:moveTo>
                  <a:lnTo>
                    <a:pt x="3" y="5"/>
                  </a:lnTo>
                  <a:lnTo>
                    <a:pt x="0" y="17"/>
                  </a:lnTo>
                  <a:lnTo>
                    <a:pt x="11" y="31"/>
                  </a:lnTo>
                  <a:lnTo>
                    <a:pt x="26" y="31"/>
                  </a:lnTo>
                  <a:lnTo>
                    <a:pt x="32" y="14"/>
                  </a:lnTo>
                  <a:lnTo>
                    <a:pt x="26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90CF9FC3-9627-CB34-A958-899E406A3F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17925" y="2389188"/>
              <a:ext cx="849313" cy="506413"/>
            </a:xfrm>
            <a:custGeom>
              <a:avLst/>
              <a:gdLst>
                <a:gd name="T0" fmla="*/ 32 w 1069"/>
                <a:gd name="T1" fmla="*/ 637 h 637"/>
                <a:gd name="T2" fmla="*/ 43 w 1069"/>
                <a:gd name="T3" fmla="*/ 623 h 637"/>
                <a:gd name="T4" fmla="*/ 27 w 1069"/>
                <a:gd name="T5" fmla="*/ 503 h 637"/>
                <a:gd name="T6" fmla="*/ 73 w 1069"/>
                <a:gd name="T7" fmla="*/ 609 h 637"/>
                <a:gd name="T8" fmla="*/ 84 w 1069"/>
                <a:gd name="T9" fmla="*/ 617 h 637"/>
                <a:gd name="T10" fmla="*/ 37 w 1069"/>
                <a:gd name="T11" fmla="*/ 486 h 637"/>
                <a:gd name="T12" fmla="*/ 0 w 1069"/>
                <a:gd name="T13" fmla="*/ 348 h 637"/>
                <a:gd name="T14" fmla="*/ 3 w 1069"/>
                <a:gd name="T15" fmla="*/ 463 h 637"/>
                <a:gd name="T16" fmla="*/ 8 w 1069"/>
                <a:gd name="T17" fmla="*/ 612 h 637"/>
                <a:gd name="T18" fmla="*/ 32 w 1069"/>
                <a:gd name="T19" fmla="*/ 637 h 637"/>
                <a:gd name="T20" fmla="*/ 93 w 1069"/>
                <a:gd name="T21" fmla="*/ 294 h 637"/>
                <a:gd name="T22" fmla="*/ 169 w 1069"/>
                <a:gd name="T23" fmla="*/ 167 h 637"/>
                <a:gd name="T24" fmla="*/ 301 w 1069"/>
                <a:gd name="T25" fmla="*/ 64 h 637"/>
                <a:gd name="T26" fmla="*/ 301 w 1069"/>
                <a:gd name="T27" fmla="*/ 15 h 637"/>
                <a:gd name="T28" fmla="*/ 285 w 1069"/>
                <a:gd name="T29" fmla="*/ 0 h 637"/>
                <a:gd name="T30" fmla="*/ 271 w 1069"/>
                <a:gd name="T31" fmla="*/ 32 h 637"/>
                <a:gd name="T32" fmla="*/ 221 w 1069"/>
                <a:gd name="T33" fmla="*/ 92 h 637"/>
                <a:gd name="T34" fmla="*/ 135 w 1069"/>
                <a:gd name="T35" fmla="*/ 147 h 637"/>
                <a:gd name="T36" fmla="*/ 69 w 1069"/>
                <a:gd name="T37" fmla="*/ 282 h 637"/>
                <a:gd name="T38" fmla="*/ 93 w 1069"/>
                <a:gd name="T39" fmla="*/ 294 h 637"/>
                <a:gd name="T40" fmla="*/ 1037 w 1069"/>
                <a:gd name="T41" fmla="*/ 362 h 637"/>
                <a:gd name="T42" fmla="*/ 1006 w 1069"/>
                <a:gd name="T43" fmla="*/ 331 h 637"/>
                <a:gd name="T44" fmla="*/ 1069 w 1069"/>
                <a:gd name="T45" fmla="*/ 345 h 637"/>
                <a:gd name="T46" fmla="*/ 1000 w 1069"/>
                <a:gd name="T47" fmla="*/ 308 h 637"/>
                <a:gd name="T48" fmla="*/ 911 w 1069"/>
                <a:gd name="T49" fmla="*/ 293 h 637"/>
                <a:gd name="T50" fmla="*/ 983 w 1069"/>
                <a:gd name="T51" fmla="*/ 336 h 637"/>
                <a:gd name="T52" fmla="*/ 1037 w 1069"/>
                <a:gd name="T53" fmla="*/ 362 h 637"/>
                <a:gd name="T54" fmla="*/ 989 w 1069"/>
                <a:gd name="T55" fmla="*/ 253 h 637"/>
                <a:gd name="T56" fmla="*/ 957 w 1069"/>
                <a:gd name="T57" fmla="*/ 245 h 637"/>
                <a:gd name="T58" fmla="*/ 1035 w 1069"/>
                <a:gd name="T59" fmla="*/ 218 h 637"/>
                <a:gd name="T60" fmla="*/ 886 w 1069"/>
                <a:gd name="T61" fmla="*/ 222 h 637"/>
                <a:gd name="T62" fmla="*/ 963 w 1069"/>
                <a:gd name="T63" fmla="*/ 256 h 637"/>
                <a:gd name="T64" fmla="*/ 989 w 1069"/>
                <a:gd name="T65" fmla="*/ 253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69" h="637">
                  <a:moveTo>
                    <a:pt x="32" y="637"/>
                  </a:moveTo>
                  <a:lnTo>
                    <a:pt x="43" y="623"/>
                  </a:lnTo>
                  <a:lnTo>
                    <a:pt x="27" y="503"/>
                  </a:lnTo>
                  <a:lnTo>
                    <a:pt x="73" y="609"/>
                  </a:lnTo>
                  <a:lnTo>
                    <a:pt x="84" y="617"/>
                  </a:lnTo>
                  <a:lnTo>
                    <a:pt x="37" y="486"/>
                  </a:lnTo>
                  <a:lnTo>
                    <a:pt x="0" y="348"/>
                  </a:lnTo>
                  <a:lnTo>
                    <a:pt x="3" y="463"/>
                  </a:lnTo>
                  <a:lnTo>
                    <a:pt x="8" y="612"/>
                  </a:lnTo>
                  <a:lnTo>
                    <a:pt x="32" y="637"/>
                  </a:lnTo>
                  <a:close/>
                  <a:moveTo>
                    <a:pt x="93" y="294"/>
                  </a:moveTo>
                  <a:lnTo>
                    <a:pt x="169" y="167"/>
                  </a:lnTo>
                  <a:lnTo>
                    <a:pt x="301" y="64"/>
                  </a:lnTo>
                  <a:lnTo>
                    <a:pt x="301" y="15"/>
                  </a:lnTo>
                  <a:lnTo>
                    <a:pt x="285" y="0"/>
                  </a:lnTo>
                  <a:lnTo>
                    <a:pt x="271" y="32"/>
                  </a:lnTo>
                  <a:lnTo>
                    <a:pt x="221" y="92"/>
                  </a:lnTo>
                  <a:lnTo>
                    <a:pt x="135" y="147"/>
                  </a:lnTo>
                  <a:lnTo>
                    <a:pt x="69" y="282"/>
                  </a:lnTo>
                  <a:lnTo>
                    <a:pt x="93" y="294"/>
                  </a:lnTo>
                  <a:close/>
                  <a:moveTo>
                    <a:pt x="1037" y="362"/>
                  </a:moveTo>
                  <a:lnTo>
                    <a:pt x="1006" y="331"/>
                  </a:lnTo>
                  <a:lnTo>
                    <a:pt x="1069" y="345"/>
                  </a:lnTo>
                  <a:lnTo>
                    <a:pt x="1000" y="308"/>
                  </a:lnTo>
                  <a:lnTo>
                    <a:pt x="911" y="293"/>
                  </a:lnTo>
                  <a:lnTo>
                    <a:pt x="983" y="336"/>
                  </a:lnTo>
                  <a:lnTo>
                    <a:pt x="1037" y="362"/>
                  </a:lnTo>
                  <a:close/>
                  <a:moveTo>
                    <a:pt x="989" y="253"/>
                  </a:moveTo>
                  <a:lnTo>
                    <a:pt x="957" y="245"/>
                  </a:lnTo>
                  <a:lnTo>
                    <a:pt x="1035" y="218"/>
                  </a:lnTo>
                  <a:lnTo>
                    <a:pt x="886" y="222"/>
                  </a:lnTo>
                  <a:lnTo>
                    <a:pt x="963" y="256"/>
                  </a:lnTo>
                  <a:lnTo>
                    <a:pt x="989" y="25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2BEE6DE8-E721-7649-4448-890A5381F5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0525" y="374650"/>
              <a:ext cx="230188" cy="327025"/>
            </a:xfrm>
            <a:custGeom>
              <a:avLst/>
              <a:gdLst>
                <a:gd name="T0" fmla="*/ 201 w 292"/>
                <a:gd name="T1" fmla="*/ 356 h 411"/>
                <a:gd name="T2" fmla="*/ 292 w 292"/>
                <a:gd name="T3" fmla="*/ 411 h 411"/>
                <a:gd name="T4" fmla="*/ 284 w 292"/>
                <a:gd name="T5" fmla="*/ 374 h 411"/>
                <a:gd name="T6" fmla="*/ 123 w 292"/>
                <a:gd name="T7" fmla="*/ 121 h 411"/>
                <a:gd name="T8" fmla="*/ 0 w 292"/>
                <a:gd name="T9" fmla="*/ 0 h 411"/>
                <a:gd name="T10" fmla="*/ 117 w 292"/>
                <a:gd name="T11" fmla="*/ 164 h 411"/>
                <a:gd name="T12" fmla="*/ 201 w 292"/>
                <a:gd name="T13" fmla="*/ 356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2" h="411">
                  <a:moveTo>
                    <a:pt x="201" y="356"/>
                  </a:moveTo>
                  <a:lnTo>
                    <a:pt x="292" y="411"/>
                  </a:lnTo>
                  <a:lnTo>
                    <a:pt x="284" y="374"/>
                  </a:lnTo>
                  <a:lnTo>
                    <a:pt x="123" y="121"/>
                  </a:lnTo>
                  <a:lnTo>
                    <a:pt x="0" y="0"/>
                  </a:lnTo>
                  <a:lnTo>
                    <a:pt x="117" y="164"/>
                  </a:lnTo>
                  <a:lnTo>
                    <a:pt x="201" y="35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F8F40BEB-5E7E-F1E9-B60C-2BB929F6995B}"/>
              </a:ext>
            </a:extLst>
          </p:cNvPr>
          <p:cNvGrpSpPr/>
          <p:nvPr/>
        </p:nvGrpSpPr>
        <p:grpSpPr>
          <a:xfrm>
            <a:off x="4366197" y="3840480"/>
            <a:ext cx="1332101" cy="2598421"/>
            <a:chOff x="2894013" y="3835400"/>
            <a:chExt cx="1543050" cy="3009901"/>
          </a:xfrm>
        </p:grpSpPr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3AEBAE0C-19E9-AF01-CFDE-207B6F861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4013" y="4105275"/>
              <a:ext cx="1255713" cy="2038350"/>
            </a:xfrm>
            <a:custGeom>
              <a:avLst/>
              <a:gdLst>
                <a:gd name="T0" fmla="*/ 1165 w 1583"/>
                <a:gd name="T1" fmla="*/ 83 h 2568"/>
                <a:gd name="T2" fmla="*/ 1214 w 1583"/>
                <a:gd name="T3" fmla="*/ 166 h 2568"/>
                <a:gd name="T4" fmla="*/ 1263 w 1583"/>
                <a:gd name="T5" fmla="*/ 436 h 2568"/>
                <a:gd name="T6" fmla="*/ 1418 w 1583"/>
                <a:gd name="T7" fmla="*/ 430 h 2568"/>
                <a:gd name="T8" fmla="*/ 1369 w 1583"/>
                <a:gd name="T9" fmla="*/ 798 h 2568"/>
                <a:gd name="T10" fmla="*/ 1540 w 1583"/>
                <a:gd name="T11" fmla="*/ 1918 h 2568"/>
                <a:gd name="T12" fmla="*/ 1422 w 1583"/>
                <a:gd name="T13" fmla="*/ 2150 h 2568"/>
                <a:gd name="T14" fmla="*/ 1310 w 1583"/>
                <a:gd name="T15" fmla="*/ 2305 h 2568"/>
                <a:gd name="T16" fmla="*/ 1168 w 1583"/>
                <a:gd name="T17" fmla="*/ 2447 h 2568"/>
                <a:gd name="T18" fmla="*/ 1099 w 1583"/>
                <a:gd name="T19" fmla="*/ 2559 h 2568"/>
                <a:gd name="T20" fmla="*/ 1001 w 1583"/>
                <a:gd name="T21" fmla="*/ 2549 h 2568"/>
                <a:gd name="T22" fmla="*/ 927 w 1583"/>
                <a:gd name="T23" fmla="*/ 2546 h 2568"/>
                <a:gd name="T24" fmla="*/ 898 w 1583"/>
                <a:gd name="T25" fmla="*/ 2476 h 2568"/>
                <a:gd name="T26" fmla="*/ 812 w 1583"/>
                <a:gd name="T27" fmla="*/ 2523 h 2568"/>
                <a:gd name="T28" fmla="*/ 763 w 1583"/>
                <a:gd name="T29" fmla="*/ 2556 h 2568"/>
                <a:gd name="T30" fmla="*/ 691 w 1583"/>
                <a:gd name="T31" fmla="*/ 2562 h 2568"/>
                <a:gd name="T32" fmla="*/ 536 w 1583"/>
                <a:gd name="T33" fmla="*/ 2568 h 2568"/>
                <a:gd name="T34" fmla="*/ 427 w 1583"/>
                <a:gd name="T35" fmla="*/ 2467 h 2568"/>
                <a:gd name="T36" fmla="*/ 324 w 1583"/>
                <a:gd name="T37" fmla="*/ 2453 h 2568"/>
                <a:gd name="T38" fmla="*/ 146 w 1583"/>
                <a:gd name="T39" fmla="*/ 2486 h 2568"/>
                <a:gd name="T40" fmla="*/ 66 w 1583"/>
                <a:gd name="T41" fmla="*/ 2390 h 2568"/>
                <a:gd name="T42" fmla="*/ 49 w 1583"/>
                <a:gd name="T43" fmla="*/ 2325 h 2568"/>
                <a:gd name="T44" fmla="*/ 0 w 1583"/>
                <a:gd name="T45" fmla="*/ 2107 h 2568"/>
                <a:gd name="T46" fmla="*/ 17 w 1583"/>
                <a:gd name="T47" fmla="*/ 1780 h 2568"/>
                <a:gd name="T48" fmla="*/ 34 w 1583"/>
                <a:gd name="T49" fmla="*/ 1654 h 2568"/>
                <a:gd name="T50" fmla="*/ 138 w 1583"/>
                <a:gd name="T51" fmla="*/ 1476 h 2568"/>
                <a:gd name="T52" fmla="*/ 244 w 1583"/>
                <a:gd name="T53" fmla="*/ 1367 h 2568"/>
                <a:gd name="T54" fmla="*/ 390 w 1583"/>
                <a:gd name="T55" fmla="*/ 1275 h 2568"/>
                <a:gd name="T56" fmla="*/ 577 w 1583"/>
                <a:gd name="T57" fmla="*/ 1192 h 2568"/>
                <a:gd name="T58" fmla="*/ 726 w 1583"/>
                <a:gd name="T59" fmla="*/ 1182 h 2568"/>
                <a:gd name="T60" fmla="*/ 884 w 1583"/>
                <a:gd name="T61" fmla="*/ 1199 h 2568"/>
                <a:gd name="T62" fmla="*/ 1043 w 1583"/>
                <a:gd name="T63" fmla="*/ 1238 h 2568"/>
                <a:gd name="T64" fmla="*/ 1237 w 1583"/>
                <a:gd name="T65" fmla="*/ 1202 h 2568"/>
                <a:gd name="T66" fmla="*/ 1062 w 1583"/>
                <a:gd name="T67" fmla="*/ 821 h 2568"/>
                <a:gd name="T68" fmla="*/ 922 w 1583"/>
                <a:gd name="T69" fmla="*/ 502 h 2568"/>
                <a:gd name="T70" fmla="*/ 766 w 1583"/>
                <a:gd name="T71" fmla="*/ 333 h 2568"/>
                <a:gd name="T72" fmla="*/ 961 w 1583"/>
                <a:gd name="T73" fmla="*/ 182 h 2568"/>
                <a:gd name="T74" fmla="*/ 1076 w 1583"/>
                <a:gd name="T75" fmla="*/ 232 h 2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83" h="2568">
                  <a:moveTo>
                    <a:pt x="1099" y="226"/>
                  </a:moveTo>
                  <a:lnTo>
                    <a:pt x="1165" y="83"/>
                  </a:lnTo>
                  <a:lnTo>
                    <a:pt x="1257" y="0"/>
                  </a:lnTo>
                  <a:lnTo>
                    <a:pt x="1214" y="166"/>
                  </a:lnTo>
                  <a:lnTo>
                    <a:pt x="1244" y="404"/>
                  </a:lnTo>
                  <a:lnTo>
                    <a:pt x="1263" y="436"/>
                  </a:lnTo>
                  <a:lnTo>
                    <a:pt x="1507" y="241"/>
                  </a:lnTo>
                  <a:lnTo>
                    <a:pt x="1418" y="430"/>
                  </a:lnTo>
                  <a:lnTo>
                    <a:pt x="1363" y="556"/>
                  </a:lnTo>
                  <a:lnTo>
                    <a:pt x="1369" y="798"/>
                  </a:lnTo>
                  <a:lnTo>
                    <a:pt x="1583" y="1397"/>
                  </a:lnTo>
                  <a:lnTo>
                    <a:pt x="1540" y="1918"/>
                  </a:lnTo>
                  <a:lnTo>
                    <a:pt x="1498" y="1883"/>
                  </a:lnTo>
                  <a:lnTo>
                    <a:pt x="1422" y="2150"/>
                  </a:lnTo>
                  <a:lnTo>
                    <a:pt x="1389" y="2116"/>
                  </a:lnTo>
                  <a:lnTo>
                    <a:pt x="1310" y="2305"/>
                  </a:lnTo>
                  <a:lnTo>
                    <a:pt x="1286" y="2285"/>
                  </a:lnTo>
                  <a:lnTo>
                    <a:pt x="1168" y="2447"/>
                  </a:lnTo>
                  <a:lnTo>
                    <a:pt x="1125" y="2456"/>
                  </a:lnTo>
                  <a:lnTo>
                    <a:pt x="1099" y="2559"/>
                  </a:lnTo>
                  <a:lnTo>
                    <a:pt x="1073" y="2522"/>
                  </a:lnTo>
                  <a:lnTo>
                    <a:pt x="1001" y="2549"/>
                  </a:lnTo>
                  <a:lnTo>
                    <a:pt x="973" y="2523"/>
                  </a:lnTo>
                  <a:lnTo>
                    <a:pt x="927" y="2546"/>
                  </a:lnTo>
                  <a:lnTo>
                    <a:pt x="947" y="2430"/>
                  </a:lnTo>
                  <a:lnTo>
                    <a:pt x="898" y="2476"/>
                  </a:lnTo>
                  <a:lnTo>
                    <a:pt x="869" y="2417"/>
                  </a:lnTo>
                  <a:lnTo>
                    <a:pt x="812" y="2523"/>
                  </a:lnTo>
                  <a:lnTo>
                    <a:pt x="809" y="2453"/>
                  </a:lnTo>
                  <a:lnTo>
                    <a:pt x="763" y="2556"/>
                  </a:lnTo>
                  <a:lnTo>
                    <a:pt x="735" y="2503"/>
                  </a:lnTo>
                  <a:lnTo>
                    <a:pt x="691" y="2562"/>
                  </a:lnTo>
                  <a:lnTo>
                    <a:pt x="617" y="2476"/>
                  </a:lnTo>
                  <a:lnTo>
                    <a:pt x="536" y="2568"/>
                  </a:lnTo>
                  <a:lnTo>
                    <a:pt x="516" y="2427"/>
                  </a:lnTo>
                  <a:lnTo>
                    <a:pt x="427" y="2467"/>
                  </a:lnTo>
                  <a:lnTo>
                    <a:pt x="416" y="2413"/>
                  </a:lnTo>
                  <a:lnTo>
                    <a:pt x="324" y="2453"/>
                  </a:lnTo>
                  <a:lnTo>
                    <a:pt x="310" y="2394"/>
                  </a:lnTo>
                  <a:lnTo>
                    <a:pt x="146" y="2486"/>
                  </a:lnTo>
                  <a:lnTo>
                    <a:pt x="146" y="2394"/>
                  </a:lnTo>
                  <a:lnTo>
                    <a:pt x="66" y="2390"/>
                  </a:lnTo>
                  <a:lnTo>
                    <a:pt x="106" y="2262"/>
                  </a:lnTo>
                  <a:lnTo>
                    <a:pt x="49" y="2325"/>
                  </a:lnTo>
                  <a:lnTo>
                    <a:pt x="60" y="2047"/>
                  </a:lnTo>
                  <a:lnTo>
                    <a:pt x="0" y="2107"/>
                  </a:lnTo>
                  <a:lnTo>
                    <a:pt x="60" y="1714"/>
                  </a:lnTo>
                  <a:lnTo>
                    <a:pt x="17" y="1780"/>
                  </a:lnTo>
                  <a:lnTo>
                    <a:pt x="77" y="1651"/>
                  </a:lnTo>
                  <a:lnTo>
                    <a:pt x="34" y="1654"/>
                  </a:lnTo>
                  <a:lnTo>
                    <a:pt x="163" y="1482"/>
                  </a:lnTo>
                  <a:lnTo>
                    <a:pt x="138" y="1476"/>
                  </a:lnTo>
                  <a:lnTo>
                    <a:pt x="272" y="1374"/>
                  </a:lnTo>
                  <a:lnTo>
                    <a:pt x="244" y="1367"/>
                  </a:lnTo>
                  <a:lnTo>
                    <a:pt x="436" y="1291"/>
                  </a:lnTo>
                  <a:lnTo>
                    <a:pt x="390" y="1275"/>
                  </a:lnTo>
                  <a:lnTo>
                    <a:pt x="597" y="1212"/>
                  </a:lnTo>
                  <a:lnTo>
                    <a:pt x="577" y="1192"/>
                  </a:lnTo>
                  <a:lnTo>
                    <a:pt x="737" y="1205"/>
                  </a:lnTo>
                  <a:lnTo>
                    <a:pt x="726" y="1182"/>
                  </a:lnTo>
                  <a:lnTo>
                    <a:pt x="898" y="1219"/>
                  </a:lnTo>
                  <a:lnTo>
                    <a:pt x="884" y="1199"/>
                  </a:lnTo>
                  <a:lnTo>
                    <a:pt x="1047" y="1264"/>
                  </a:lnTo>
                  <a:lnTo>
                    <a:pt x="1043" y="1238"/>
                  </a:lnTo>
                  <a:lnTo>
                    <a:pt x="1205" y="1311"/>
                  </a:lnTo>
                  <a:lnTo>
                    <a:pt x="1237" y="1202"/>
                  </a:lnTo>
                  <a:lnTo>
                    <a:pt x="1208" y="1007"/>
                  </a:lnTo>
                  <a:lnTo>
                    <a:pt x="1062" y="821"/>
                  </a:lnTo>
                  <a:lnTo>
                    <a:pt x="950" y="657"/>
                  </a:lnTo>
                  <a:lnTo>
                    <a:pt x="922" y="502"/>
                  </a:lnTo>
                  <a:lnTo>
                    <a:pt x="815" y="453"/>
                  </a:lnTo>
                  <a:lnTo>
                    <a:pt x="766" y="333"/>
                  </a:lnTo>
                  <a:lnTo>
                    <a:pt x="826" y="215"/>
                  </a:lnTo>
                  <a:lnTo>
                    <a:pt x="961" y="182"/>
                  </a:lnTo>
                  <a:lnTo>
                    <a:pt x="1042" y="224"/>
                  </a:lnTo>
                  <a:lnTo>
                    <a:pt x="1076" y="232"/>
                  </a:lnTo>
                  <a:lnTo>
                    <a:pt x="1099" y="226"/>
                  </a:lnTo>
                  <a:close/>
                </a:path>
              </a:pathLst>
            </a:custGeom>
            <a:solidFill>
              <a:srgbClr val="99999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10819C55-B190-CDA5-AA23-AAB04FB789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9500" y="4295775"/>
              <a:ext cx="469900" cy="742950"/>
            </a:xfrm>
            <a:custGeom>
              <a:avLst/>
              <a:gdLst>
                <a:gd name="T0" fmla="*/ 311 w 592"/>
                <a:gd name="T1" fmla="*/ 894 h 935"/>
                <a:gd name="T2" fmla="*/ 352 w 592"/>
                <a:gd name="T3" fmla="*/ 845 h 935"/>
                <a:gd name="T4" fmla="*/ 414 w 592"/>
                <a:gd name="T5" fmla="*/ 935 h 935"/>
                <a:gd name="T6" fmla="*/ 431 w 592"/>
                <a:gd name="T7" fmla="*/ 868 h 935"/>
                <a:gd name="T8" fmla="*/ 471 w 592"/>
                <a:gd name="T9" fmla="*/ 898 h 935"/>
                <a:gd name="T10" fmla="*/ 494 w 592"/>
                <a:gd name="T11" fmla="*/ 819 h 935"/>
                <a:gd name="T12" fmla="*/ 530 w 592"/>
                <a:gd name="T13" fmla="*/ 839 h 935"/>
                <a:gd name="T14" fmla="*/ 533 w 592"/>
                <a:gd name="T15" fmla="*/ 799 h 935"/>
                <a:gd name="T16" fmla="*/ 540 w 592"/>
                <a:gd name="T17" fmla="*/ 799 h 935"/>
                <a:gd name="T18" fmla="*/ 454 w 592"/>
                <a:gd name="T19" fmla="*/ 557 h 935"/>
                <a:gd name="T20" fmla="*/ 448 w 592"/>
                <a:gd name="T21" fmla="*/ 315 h 935"/>
                <a:gd name="T22" fmla="*/ 503 w 592"/>
                <a:gd name="T23" fmla="*/ 189 h 935"/>
                <a:gd name="T24" fmla="*/ 592 w 592"/>
                <a:gd name="T25" fmla="*/ 0 h 935"/>
                <a:gd name="T26" fmla="*/ 575 w 592"/>
                <a:gd name="T27" fmla="*/ 12 h 935"/>
                <a:gd name="T28" fmla="*/ 398 w 592"/>
                <a:gd name="T29" fmla="*/ 212 h 935"/>
                <a:gd name="T30" fmla="*/ 302 w 592"/>
                <a:gd name="T31" fmla="*/ 270 h 935"/>
                <a:gd name="T32" fmla="*/ 213 w 592"/>
                <a:gd name="T33" fmla="*/ 215 h 935"/>
                <a:gd name="T34" fmla="*/ 194 w 592"/>
                <a:gd name="T35" fmla="*/ 23 h 935"/>
                <a:gd name="T36" fmla="*/ 115 w 592"/>
                <a:gd name="T37" fmla="*/ 74 h 935"/>
                <a:gd name="T38" fmla="*/ 46 w 592"/>
                <a:gd name="T39" fmla="*/ 143 h 935"/>
                <a:gd name="T40" fmla="*/ 9 w 592"/>
                <a:gd name="T41" fmla="*/ 235 h 935"/>
                <a:gd name="T42" fmla="*/ 0 w 592"/>
                <a:gd name="T43" fmla="*/ 258 h 935"/>
                <a:gd name="T44" fmla="*/ 7 w 592"/>
                <a:gd name="T45" fmla="*/ 261 h 935"/>
                <a:gd name="T46" fmla="*/ 35 w 592"/>
                <a:gd name="T47" fmla="*/ 416 h 935"/>
                <a:gd name="T48" fmla="*/ 147 w 592"/>
                <a:gd name="T49" fmla="*/ 580 h 935"/>
                <a:gd name="T50" fmla="*/ 293 w 592"/>
                <a:gd name="T51" fmla="*/ 766 h 935"/>
                <a:gd name="T52" fmla="*/ 311 w 592"/>
                <a:gd name="T53" fmla="*/ 894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92" h="935">
                  <a:moveTo>
                    <a:pt x="311" y="894"/>
                  </a:moveTo>
                  <a:lnTo>
                    <a:pt x="352" y="845"/>
                  </a:lnTo>
                  <a:lnTo>
                    <a:pt x="414" y="935"/>
                  </a:lnTo>
                  <a:lnTo>
                    <a:pt x="431" y="868"/>
                  </a:lnTo>
                  <a:lnTo>
                    <a:pt x="471" y="898"/>
                  </a:lnTo>
                  <a:lnTo>
                    <a:pt x="494" y="819"/>
                  </a:lnTo>
                  <a:lnTo>
                    <a:pt x="530" y="839"/>
                  </a:lnTo>
                  <a:lnTo>
                    <a:pt x="533" y="799"/>
                  </a:lnTo>
                  <a:lnTo>
                    <a:pt x="540" y="799"/>
                  </a:lnTo>
                  <a:lnTo>
                    <a:pt x="454" y="557"/>
                  </a:lnTo>
                  <a:lnTo>
                    <a:pt x="448" y="315"/>
                  </a:lnTo>
                  <a:lnTo>
                    <a:pt x="503" y="189"/>
                  </a:lnTo>
                  <a:lnTo>
                    <a:pt x="592" y="0"/>
                  </a:lnTo>
                  <a:lnTo>
                    <a:pt x="575" y="12"/>
                  </a:lnTo>
                  <a:lnTo>
                    <a:pt x="398" y="212"/>
                  </a:lnTo>
                  <a:lnTo>
                    <a:pt x="302" y="270"/>
                  </a:lnTo>
                  <a:lnTo>
                    <a:pt x="213" y="215"/>
                  </a:lnTo>
                  <a:lnTo>
                    <a:pt x="194" y="23"/>
                  </a:lnTo>
                  <a:lnTo>
                    <a:pt x="115" y="74"/>
                  </a:lnTo>
                  <a:lnTo>
                    <a:pt x="46" y="143"/>
                  </a:lnTo>
                  <a:lnTo>
                    <a:pt x="9" y="235"/>
                  </a:lnTo>
                  <a:lnTo>
                    <a:pt x="0" y="258"/>
                  </a:lnTo>
                  <a:lnTo>
                    <a:pt x="7" y="261"/>
                  </a:lnTo>
                  <a:lnTo>
                    <a:pt x="35" y="416"/>
                  </a:lnTo>
                  <a:lnTo>
                    <a:pt x="147" y="580"/>
                  </a:lnTo>
                  <a:lnTo>
                    <a:pt x="293" y="766"/>
                  </a:lnTo>
                  <a:lnTo>
                    <a:pt x="311" y="894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38F040D0-3E6A-472B-C0CB-95025E5AA4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7875" y="6034088"/>
              <a:ext cx="371475" cy="811213"/>
            </a:xfrm>
            <a:custGeom>
              <a:avLst/>
              <a:gdLst>
                <a:gd name="T0" fmla="*/ 34 w 470"/>
                <a:gd name="T1" fmla="*/ 20 h 1023"/>
                <a:gd name="T2" fmla="*/ 0 w 470"/>
                <a:gd name="T3" fmla="*/ 235 h 1023"/>
                <a:gd name="T4" fmla="*/ 69 w 470"/>
                <a:gd name="T5" fmla="*/ 384 h 1023"/>
                <a:gd name="T6" fmla="*/ 100 w 470"/>
                <a:gd name="T7" fmla="*/ 766 h 1023"/>
                <a:gd name="T8" fmla="*/ 83 w 470"/>
                <a:gd name="T9" fmla="*/ 861 h 1023"/>
                <a:gd name="T10" fmla="*/ 172 w 470"/>
                <a:gd name="T11" fmla="*/ 967 h 1023"/>
                <a:gd name="T12" fmla="*/ 215 w 470"/>
                <a:gd name="T13" fmla="*/ 967 h 1023"/>
                <a:gd name="T14" fmla="*/ 261 w 470"/>
                <a:gd name="T15" fmla="*/ 1023 h 1023"/>
                <a:gd name="T16" fmla="*/ 269 w 470"/>
                <a:gd name="T17" fmla="*/ 935 h 1023"/>
                <a:gd name="T18" fmla="*/ 284 w 470"/>
                <a:gd name="T19" fmla="*/ 918 h 1023"/>
                <a:gd name="T20" fmla="*/ 353 w 470"/>
                <a:gd name="T21" fmla="*/ 941 h 1023"/>
                <a:gd name="T22" fmla="*/ 422 w 470"/>
                <a:gd name="T23" fmla="*/ 944 h 1023"/>
                <a:gd name="T24" fmla="*/ 470 w 470"/>
                <a:gd name="T25" fmla="*/ 970 h 1023"/>
                <a:gd name="T26" fmla="*/ 462 w 470"/>
                <a:gd name="T27" fmla="*/ 892 h 1023"/>
                <a:gd name="T28" fmla="*/ 462 w 470"/>
                <a:gd name="T29" fmla="*/ 872 h 1023"/>
                <a:gd name="T30" fmla="*/ 284 w 470"/>
                <a:gd name="T31" fmla="*/ 806 h 1023"/>
                <a:gd name="T32" fmla="*/ 244 w 470"/>
                <a:gd name="T33" fmla="*/ 752 h 1023"/>
                <a:gd name="T34" fmla="*/ 175 w 470"/>
                <a:gd name="T35" fmla="*/ 396 h 1023"/>
                <a:gd name="T36" fmla="*/ 178 w 470"/>
                <a:gd name="T37" fmla="*/ 248 h 1023"/>
                <a:gd name="T38" fmla="*/ 192 w 470"/>
                <a:gd name="T39" fmla="*/ 143 h 1023"/>
                <a:gd name="T40" fmla="*/ 175 w 470"/>
                <a:gd name="T41" fmla="*/ 0 h 1023"/>
                <a:gd name="T42" fmla="*/ 34 w 470"/>
                <a:gd name="T43" fmla="*/ 20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70" h="1023">
                  <a:moveTo>
                    <a:pt x="34" y="20"/>
                  </a:moveTo>
                  <a:lnTo>
                    <a:pt x="0" y="235"/>
                  </a:lnTo>
                  <a:lnTo>
                    <a:pt x="69" y="384"/>
                  </a:lnTo>
                  <a:lnTo>
                    <a:pt x="100" y="766"/>
                  </a:lnTo>
                  <a:lnTo>
                    <a:pt x="83" y="861"/>
                  </a:lnTo>
                  <a:lnTo>
                    <a:pt x="172" y="967"/>
                  </a:lnTo>
                  <a:lnTo>
                    <a:pt x="215" y="967"/>
                  </a:lnTo>
                  <a:lnTo>
                    <a:pt x="261" y="1023"/>
                  </a:lnTo>
                  <a:lnTo>
                    <a:pt x="269" y="935"/>
                  </a:lnTo>
                  <a:lnTo>
                    <a:pt x="284" y="918"/>
                  </a:lnTo>
                  <a:lnTo>
                    <a:pt x="353" y="941"/>
                  </a:lnTo>
                  <a:lnTo>
                    <a:pt x="422" y="944"/>
                  </a:lnTo>
                  <a:lnTo>
                    <a:pt x="470" y="970"/>
                  </a:lnTo>
                  <a:lnTo>
                    <a:pt x="462" y="892"/>
                  </a:lnTo>
                  <a:lnTo>
                    <a:pt x="462" y="872"/>
                  </a:lnTo>
                  <a:lnTo>
                    <a:pt x="284" y="806"/>
                  </a:lnTo>
                  <a:lnTo>
                    <a:pt x="244" y="752"/>
                  </a:lnTo>
                  <a:lnTo>
                    <a:pt x="175" y="396"/>
                  </a:lnTo>
                  <a:lnTo>
                    <a:pt x="178" y="248"/>
                  </a:lnTo>
                  <a:lnTo>
                    <a:pt x="192" y="143"/>
                  </a:lnTo>
                  <a:lnTo>
                    <a:pt x="175" y="0"/>
                  </a:lnTo>
                  <a:lnTo>
                    <a:pt x="34" y="20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18FAF0AD-B266-4E7E-F692-17D02023F1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9025" y="6003925"/>
              <a:ext cx="452438" cy="779463"/>
            </a:xfrm>
            <a:custGeom>
              <a:avLst/>
              <a:gdLst>
                <a:gd name="T0" fmla="*/ 23 w 571"/>
                <a:gd name="T1" fmla="*/ 0 h 983"/>
                <a:gd name="T2" fmla="*/ 0 w 571"/>
                <a:gd name="T3" fmla="*/ 251 h 983"/>
                <a:gd name="T4" fmla="*/ 129 w 571"/>
                <a:gd name="T5" fmla="*/ 779 h 983"/>
                <a:gd name="T6" fmla="*/ 126 w 571"/>
                <a:gd name="T7" fmla="*/ 848 h 983"/>
                <a:gd name="T8" fmla="*/ 155 w 571"/>
                <a:gd name="T9" fmla="*/ 914 h 983"/>
                <a:gd name="T10" fmla="*/ 227 w 571"/>
                <a:gd name="T11" fmla="*/ 946 h 983"/>
                <a:gd name="T12" fmla="*/ 261 w 571"/>
                <a:gd name="T13" fmla="*/ 980 h 983"/>
                <a:gd name="T14" fmla="*/ 270 w 571"/>
                <a:gd name="T15" fmla="*/ 911 h 983"/>
                <a:gd name="T16" fmla="*/ 402 w 571"/>
                <a:gd name="T17" fmla="*/ 946 h 983"/>
                <a:gd name="T18" fmla="*/ 442 w 571"/>
                <a:gd name="T19" fmla="*/ 940 h 983"/>
                <a:gd name="T20" fmla="*/ 469 w 571"/>
                <a:gd name="T21" fmla="*/ 950 h 983"/>
                <a:gd name="T22" fmla="*/ 514 w 571"/>
                <a:gd name="T23" fmla="*/ 983 h 983"/>
                <a:gd name="T24" fmla="*/ 505 w 571"/>
                <a:gd name="T25" fmla="*/ 914 h 983"/>
                <a:gd name="T26" fmla="*/ 571 w 571"/>
                <a:gd name="T27" fmla="*/ 940 h 983"/>
                <a:gd name="T28" fmla="*/ 521 w 571"/>
                <a:gd name="T29" fmla="*/ 871 h 983"/>
                <a:gd name="T30" fmla="*/ 491 w 571"/>
                <a:gd name="T31" fmla="*/ 819 h 983"/>
                <a:gd name="T32" fmla="*/ 363 w 571"/>
                <a:gd name="T33" fmla="*/ 814 h 983"/>
                <a:gd name="T34" fmla="*/ 228 w 571"/>
                <a:gd name="T35" fmla="*/ 699 h 983"/>
                <a:gd name="T36" fmla="*/ 146 w 571"/>
                <a:gd name="T37" fmla="*/ 300 h 983"/>
                <a:gd name="T38" fmla="*/ 172 w 571"/>
                <a:gd name="T39" fmla="*/ 205 h 983"/>
                <a:gd name="T40" fmla="*/ 178 w 571"/>
                <a:gd name="T41" fmla="*/ 16 h 983"/>
                <a:gd name="T42" fmla="*/ 23 w 571"/>
                <a:gd name="T43" fmla="*/ 0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1" h="983">
                  <a:moveTo>
                    <a:pt x="23" y="0"/>
                  </a:moveTo>
                  <a:lnTo>
                    <a:pt x="0" y="251"/>
                  </a:lnTo>
                  <a:lnTo>
                    <a:pt x="129" y="779"/>
                  </a:lnTo>
                  <a:lnTo>
                    <a:pt x="126" y="848"/>
                  </a:lnTo>
                  <a:lnTo>
                    <a:pt x="155" y="914"/>
                  </a:lnTo>
                  <a:lnTo>
                    <a:pt x="227" y="946"/>
                  </a:lnTo>
                  <a:lnTo>
                    <a:pt x="261" y="980"/>
                  </a:lnTo>
                  <a:lnTo>
                    <a:pt x="270" y="911"/>
                  </a:lnTo>
                  <a:lnTo>
                    <a:pt x="402" y="946"/>
                  </a:lnTo>
                  <a:lnTo>
                    <a:pt x="442" y="940"/>
                  </a:lnTo>
                  <a:lnTo>
                    <a:pt x="469" y="950"/>
                  </a:lnTo>
                  <a:lnTo>
                    <a:pt x="514" y="983"/>
                  </a:lnTo>
                  <a:lnTo>
                    <a:pt x="505" y="914"/>
                  </a:lnTo>
                  <a:lnTo>
                    <a:pt x="571" y="940"/>
                  </a:lnTo>
                  <a:lnTo>
                    <a:pt x="521" y="871"/>
                  </a:lnTo>
                  <a:lnTo>
                    <a:pt x="491" y="819"/>
                  </a:lnTo>
                  <a:lnTo>
                    <a:pt x="363" y="814"/>
                  </a:lnTo>
                  <a:lnTo>
                    <a:pt x="228" y="699"/>
                  </a:lnTo>
                  <a:lnTo>
                    <a:pt x="146" y="300"/>
                  </a:lnTo>
                  <a:lnTo>
                    <a:pt x="172" y="205"/>
                  </a:lnTo>
                  <a:lnTo>
                    <a:pt x="178" y="16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1F27707F-16AF-E472-B708-EFF4BC7FF3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438" y="4105275"/>
              <a:ext cx="574675" cy="406400"/>
            </a:xfrm>
            <a:custGeom>
              <a:avLst/>
              <a:gdLst>
                <a:gd name="T0" fmla="*/ 333 w 724"/>
                <a:gd name="T1" fmla="*/ 226 h 511"/>
                <a:gd name="T2" fmla="*/ 310 w 724"/>
                <a:gd name="T3" fmla="*/ 232 h 511"/>
                <a:gd name="T4" fmla="*/ 276 w 724"/>
                <a:gd name="T5" fmla="*/ 224 h 511"/>
                <a:gd name="T6" fmla="*/ 195 w 724"/>
                <a:gd name="T7" fmla="*/ 182 h 511"/>
                <a:gd name="T8" fmla="*/ 60 w 724"/>
                <a:gd name="T9" fmla="*/ 215 h 511"/>
                <a:gd name="T10" fmla="*/ 0 w 724"/>
                <a:gd name="T11" fmla="*/ 333 h 511"/>
                <a:gd name="T12" fmla="*/ 49 w 724"/>
                <a:gd name="T13" fmla="*/ 453 h 511"/>
                <a:gd name="T14" fmla="*/ 149 w 724"/>
                <a:gd name="T15" fmla="*/ 499 h 511"/>
                <a:gd name="T16" fmla="*/ 158 w 724"/>
                <a:gd name="T17" fmla="*/ 476 h 511"/>
                <a:gd name="T18" fmla="*/ 195 w 724"/>
                <a:gd name="T19" fmla="*/ 384 h 511"/>
                <a:gd name="T20" fmla="*/ 264 w 724"/>
                <a:gd name="T21" fmla="*/ 315 h 511"/>
                <a:gd name="T22" fmla="*/ 343 w 724"/>
                <a:gd name="T23" fmla="*/ 264 h 511"/>
                <a:gd name="T24" fmla="*/ 362 w 724"/>
                <a:gd name="T25" fmla="*/ 456 h 511"/>
                <a:gd name="T26" fmla="*/ 451 w 724"/>
                <a:gd name="T27" fmla="*/ 511 h 511"/>
                <a:gd name="T28" fmla="*/ 547 w 724"/>
                <a:gd name="T29" fmla="*/ 453 h 511"/>
                <a:gd name="T30" fmla="*/ 724 w 724"/>
                <a:gd name="T31" fmla="*/ 253 h 511"/>
                <a:gd name="T32" fmla="*/ 497 w 724"/>
                <a:gd name="T33" fmla="*/ 436 h 511"/>
                <a:gd name="T34" fmla="*/ 478 w 724"/>
                <a:gd name="T35" fmla="*/ 404 h 511"/>
                <a:gd name="T36" fmla="*/ 448 w 724"/>
                <a:gd name="T37" fmla="*/ 166 h 511"/>
                <a:gd name="T38" fmla="*/ 491 w 724"/>
                <a:gd name="T39" fmla="*/ 0 h 511"/>
                <a:gd name="T40" fmla="*/ 399 w 724"/>
                <a:gd name="T41" fmla="*/ 83 h 511"/>
                <a:gd name="T42" fmla="*/ 333 w 724"/>
                <a:gd name="T43" fmla="*/ 226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24" h="511">
                  <a:moveTo>
                    <a:pt x="333" y="226"/>
                  </a:moveTo>
                  <a:lnTo>
                    <a:pt x="310" y="232"/>
                  </a:lnTo>
                  <a:lnTo>
                    <a:pt x="276" y="224"/>
                  </a:lnTo>
                  <a:lnTo>
                    <a:pt x="195" y="182"/>
                  </a:lnTo>
                  <a:lnTo>
                    <a:pt x="60" y="215"/>
                  </a:lnTo>
                  <a:lnTo>
                    <a:pt x="0" y="333"/>
                  </a:lnTo>
                  <a:lnTo>
                    <a:pt x="49" y="453"/>
                  </a:lnTo>
                  <a:lnTo>
                    <a:pt x="149" y="499"/>
                  </a:lnTo>
                  <a:lnTo>
                    <a:pt x="158" y="476"/>
                  </a:lnTo>
                  <a:lnTo>
                    <a:pt x="195" y="384"/>
                  </a:lnTo>
                  <a:lnTo>
                    <a:pt x="264" y="315"/>
                  </a:lnTo>
                  <a:lnTo>
                    <a:pt x="343" y="264"/>
                  </a:lnTo>
                  <a:lnTo>
                    <a:pt x="362" y="456"/>
                  </a:lnTo>
                  <a:lnTo>
                    <a:pt x="451" y="511"/>
                  </a:lnTo>
                  <a:lnTo>
                    <a:pt x="547" y="453"/>
                  </a:lnTo>
                  <a:lnTo>
                    <a:pt x="724" y="253"/>
                  </a:lnTo>
                  <a:lnTo>
                    <a:pt x="497" y="436"/>
                  </a:lnTo>
                  <a:lnTo>
                    <a:pt x="478" y="404"/>
                  </a:lnTo>
                  <a:lnTo>
                    <a:pt x="448" y="166"/>
                  </a:lnTo>
                  <a:lnTo>
                    <a:pt x="491" y="0"/>
                  </a:lnTo>
                  <a:lnTo>
                    <a:pt x="399" y="83"/>
                  </a:lnTo>
                  <a:lnTo>
                    <a:pt x="333" y="226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715CFC22-1D04-7738-6CB0-E2D443D5AE3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3000" y="4370388"/>
              <a:ext cx="82550" cy="96838"/>
            </a:xfrm>
            <a:custGeom>
              <a:avLst/>
              <a:gdLst>
                <a:gd name="T0" fmla="*/ 89 w 103"/>
                <a:gd name="T1" fmla="*/ 0 h 123"/>
                <a:gd name="T2" fmla="*/ 14 w 103"/>
                <a:gd name="T3" fmla="*/ 23 h 123"/>
                <a:gd name="T4" fmla="*/ 0 w 103"/>
                <a:gd name="T5" fmla="*/ 63 h 123"/>
                <a:gd name="T6" fmla="*/ 0 w 103"/>
                <a:gd name="T7" fmla="*/ 123 h 123"/>
                <a:gd name="T8" fmla="*/ 17 w 103"/>
                <a:gd name="T9" fmla="*/ 46 h 123"/>
                <a:gd name="T10" fmla="*/ 31 w 103"/>
                <a:gd name="T11" fmla="*/ 25 h 123"/>
                <a:gd name="T12" fmla="*/ 77 w 103"/>
                <a:gd name="T13" fmla="*/ 14 h 123"/>
                <a:gd name="T14" fmla="*/ 89 w 103"/>
                <a:gd name="T15" fmla="*/ 31 h 123"/>
                <a:gd name="T16" fmla="*/ 92 w 103"/>
                <a:gd name="T17" fmla="*/ 54 h 123"/>
                <a:gd name="T18" fmla="*/ 83 w 103"/>
                <a:gd name="T19" fmla="*/ 86 h 123"/>
                <a:gd name="T20" fmla="*/ 103 w 103"/>
                <a:gd name="T21" fmla="*/ 46 h 123"/>
                <a:gd name="T22" fmla="*/ 89 w 103"/>
                <a:gd name="T2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" h="123">
                  <a:moveTo>
                    <a:pt x="89" y="0"/>
                  </a:moveTo>
                  <a:lnTo>
                    <a:pt x="14" y="23"/>
                  </a:lnTo>
                  <a:lnTo>
                    <a:pt x="0" y="63"/>
                  </a:lnTo>
                  <a:lnTo>
                    <a:pt x="0" y="123"/>
                  </a:lnTo>
                  <a:lnTo>
                    <a:pt x="17" y="46"/>
                  </a:lnTo>
                  <a:lnTo>
                    <a:pt x="31" y="25"/>
                  </a:lnTo>
                  <a:lnTo>
                    <a:pt x="77" y="14"/>
                  </a:lnTo>
                  <a:lnTo>
                    <a:pt x="89" y="31"/>
                  </a:lnTo>
                  <a:lnTo>
                    <a:pt x="92" y="54"/>
                  </a:lnTo>
                  <a:lnTo>
                    <a:pt x="83" y="86"/>
                  </a:lnTo>
                  <a:lnTo>
                    <a:pt x="103" y="46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" name="Freeform 31">
              <a:extLst>
                <a:ext uri="{FF2B5EF4-FFF2-40B4-BE49-F238E27FC236}">
                  <a16:creationId xmlns:a16="http://schemas.microsoft.com/office/drawing/2014/main" id="{B76DC621-BB57-9A16-801F-260524A942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2063" y="4213225"/>
              <a:ext cx="15875" cy="49213"/>
            </a:xfrm>
            <a:custGeom>
              <a:avLst/>
              <a:gdLst>
                <a:gd name="T0" fmla="*/ 20 w 20"/>
                <a:gd name="T1" fmla="*/ 0 h 62"/>
                <a:gd name="T2" fmla="*/ 0 w 20"/>
                <a:gd name="T3" fmla="*/ 42 h 62"/>
                <a:gd name="T4" fmla="*/ 0 w 20"/>
                <a:gd name="T5" fmla="*/ 62 h 62"/>
                <a:gd name="T6" fmla="*/ 20 w 20"/>
                <a:gd name="T7" fmla="*/ 42 h 62"/>
                <a:gd name="T8" fmla="*/ 20 w 20"/>
                <a:gd name="T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62">
                  <a:moveTo>
                    <a:pt x="20" y="0"/>
                  </a:moveTo>
                  <a:lnTo>
                    <a:pt x="0" y="42"/>
                  </a:lnTo>
                  <a:lnTo>
                    <a:pt x="0" y="62"/>
                  </a:lnTo>
                  <a:lnTo>
                    <a:pt x="20" y="4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" name="Freeform 32">
              <a:extLst>
                <a:ext uri="{FF2B5EF4-FFF2-40B4-BE49-F238E27FC236}">
                  <a16:creationId xmlns:a16="http://schemas.microsoft.com/office/drawing/2014/main" id="{02FB438B-6CF7-2F4B-F5C8-F581348E75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7288" y="4389438"/>
              <a:ext cx="49213" cy="52388"/>
            </a:xfrm>
            <a:custGeom>
              <a:avLst/>
              <a:gdLst>
                <a:gd name="T0" fmla="*/ 34 w 63"/>
                <a:gd name="T1" fmla="*/ 0 h 66"/>
                <a:gd name="T2" fmla="*/ 14 w 63"/>
                <a:gd name="T3" fmla="*/ 9 h 66"/>
                <a:gd name="T4" fmla="*/ 0 w 63"/>
                <a:gd name="T5" fmla="*/ 35 h 66"/>
                <a:gd name="T6" fmla="*/ 0 w 63"/>
                <a:gd name="T7" fmla="*/ 66 h 66"/>
                <a:gd name="T8" fmla="*/ 34 w 63"/>
                <a:gd name="T9" fmla="*/ 58 h 66"/>
                <a:gd name="T10" fmla="*/ 57 w 63"/>
                <a:gd name="T11" fmla="*/ 32 h 66"/>
                <a:gd name="T12" fmla="*/ 63 w 63"/>
                <a:gd name="T13" fmla="*/ 9 h 66"/>
                <a:gd name="T14" fmla="*/ 34 w 63"/>
                <a:gd name="T1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66">
                  <a:moveTo>
                    <a:pt x="34" y="0"/>
                  </a:moveTo>
                  <a:lnTo>
                    <a:pt x="14" y="9"/>
                  </a:lnTo>
                  <a:lnTo>
                    <a:pt x="0" y="35"/>
                  </a:lnTo>
                  <a:lnTo>
                    <a:pt x="0" y="66"/>
                  </a:lnTo>
                  <a:lnTo>
                    <a:pt x="34" y="58"/>
                  </a:lnTo>
                  <a:lnTo>
                    <a:pt x="57" y="32"/>
                  </a:lnTo>
                  <a:lnTo>
                    <a:pt x="63" y="9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" name="Freeform 33">
              <a:extLst>
                <a:ext uri="{FF2B5EF4-FFF2-40B4-BE49-F238E27FC236}">
                  <a16:creationId xmlns:a16="http://schemas.microsoft.com/office/drawing/2014/main" id="{004DA33E-9E8C-7A53-3FAD-F2B6048CC2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5225" y="4400550"/>
              <a:ext cx="30163" cy="25400"/>
            </a:xfrm>
            <a:custGeom>
              <a:avLst/>
              <a:gdLst>
                <a:gd name="T0" fmla="*/ 19 w 38"/>
                <a:gd name="T1" fmla="*/ 0 h 31"/>
                <a:gd name="T2" fmla="*/ 3 w 38"/>
                <a:gd name="T3" fmla="*/ 6 h 31"/>
                <a:gd name="T4" fmla="*/ 0 w 38"/>
                <a:gd name="T5" fmla="*/ 23 h 31"/>
                <a:gd name="T6" fmla="*/ 15 w 38"/>
                <a:gd name="T7" fmla="*/ 31 h 31"/>
                <a:gd name="T8" fmla="*/ 32 w 38"/>
                <a:gd name="T9" fmla="*/ 31 h 31"/>
                <a:gd name="T10" fmla="*/ 38 w 38"/>
                <a:gd name="T11" fmla="*/ 17 h 31"/>
                <a:gd name="T12" fmla="*/ 35 w 38"/>
                <a:gd name="T13" fmla="*/ 6 h 31"/>
                <a:gd name="T14" fmla="*/ 19 w 38"/>
                <a:gd name="T1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31">
                  <a:moveTo>
                    <a:pt x="19" y="0"/>
                  </a:moveTo>
                  <a:lnTo>
                    <a:pt x="3" y="6"/>
                  </a:lnTo>
                  <a:lnTo>
                    <a:pt x="0" y="23"/>
                  </a:lnTo>
                  <a:lnTo>
                    <a:pt x="15" y="31"/>
                  </a:lnTo>
                  <a:lnTo>
                    <a:pt x="32" y="31"/>
                  </a:lnTo>
                  <a:lnTo>
                    <a:pt x="38" y="17"/>
                  </a:lnTo>
                  <a:lnTo>
                    <a:pt x="35" y="6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" name="Freeform 34">
              <a:extLst>
                <a:ext uri="{FF2B5EF4-FFF2-40B4-BE49-F238E27FC236}">
                  <a16:creationId xmlns:a16="http://schemas.microsoft.com/office/drawing/2014/main" id="{1F8E8C11-9AED-23FD-674A-E792CAE26BE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7925" y="4406900"/>
              <a:ext cx="12700" cy="12700"/>
            </a:xfrm>
            <a:custGeom>
              <a:avLst/>
              <a:gdLst>
                <a:gd name="T0" fmla="*/ 11 w 17"/>
                <a:gd name="T1" fmla="*/ 0 h 15"/>
                <a:gd name="T2" fmla="*/ 0 w 17"/>
                <a:gd name="T3" fmla="*/ 3 h 15"/>
                <a:gd name="T4" fmla="*/ 0 w 17"/>
                <a:gd name="T5" fmla="*/ 15 h 15"/>
                <a:gd name="T6" fmla="*/ 14 w 17"/>
                <a:gd name="T7" fmla="*/ 15 h 15"/>
                <a:gd name="T8" fmla="*/ 17 w 17"/>
                <a:gd name="T9" fmla="*/ 9 h 15"/>
                <a:gd name="T10" fmla="*/ 11 w 17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5">
                  <a:moveTo>
                    <a:pt x="11" y="0"/>
                  </a:moveTo>
                  <a:lnTo>
                    <a:pt x="0" y="3"/>
                  </a:lnTo>
                  <a:lnTo>
                    <a:pt x="0" y="15"/>
                  </a:lnTo>
                  <a:lnTo>
                    <a:pt x="14" y="15"/>
                  </a:lnTo>
                  <a:lnTo>
                    <a:pt x="17" y="9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" name="Freeform 35">
              <a:extLst>
                <a:ext uri="{FF2B5EF4-FFF2-40B4-BE49-F238E27FC236}">
                  <a16:creationId xmlns:a16="http://schemas.microsoft.com/office/drawing/2014/main" id="{041B7FC2-A753-9992-C16F-DC3129C6AD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7775" y="4121150"/>
              <a:ext cx="107950" cy="361950"/>
            </a:xfrm>
            <a:custGeom>
              <a:avLst/>
              <a:gdLst>
                <a:gd name="T0" fmla="*/ 80 w 135"/>
                <a:gd name="T1" fmla="*/ 69 h 456"/>
                <a:gd name="T2" fmla="*/ 17 w 135"/>
                <a:gd name="T3" fmla="*/ 215 h 456"/>
                <a:gd name="T4" fmla="*/ 0 w 135"/>
                <a:gd name="T5" fmla="*/ 399 h 456"/>
                <a:gd name="T6" fmla="*/ 31 w 135"/>
                <a:gd name="T7" fmla="*/ 447 h 456"/>
                <a:gd name="T8" fmla="*/ 77 w 135"/>
                <a:gd name="T9" fmla="*/ 456 h 456"/>
                <a:gd name="T10" fmla="*/ 132 w 135"/>
                <a:gd name="T11" fmla="*/ 422 h 456"/>
                <a:gd name="T12" fmla="*/ 135 w 135"/>
                <a:gd name="T13" fmla="*/ 410 h 456"/>
                <a:gd name="T14" fmla="*/ 113 w 135"/>
                <a:gd name="T15" fmla="*/ 379 h 456"/>
                <a:gd name="T16" fmla="*/ 103 w 135"/>
                <a:gd name="T17" fmla="*/ 264 h 456"/>
                <a:gd name="T18" fmla="*/ 89 w 135"/>
                <a:gd name="T19" fmla="*/ 155 h 456"/>
                <a:gd name="T20" fmla="*/ 103 w 135"/>
                <a:gd name="T21" fmla="*/ 63 h 456"/>
                <a:gd name="T22" fmla="*/ 119 w 135"/>
                <a:gd name="T23" fmla="*/ 0 h 456"/>
                <a:gd name="T24" fmla="*/ 80 w 135"/>
                <a:gd name="T25" fmla="*/ 69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5" h="456">
                  <a:moveTo>
                    <a:pt x="80" y="69"/>
                  </a:moveTo>
                  <a:lnTo>
                    <a:pt x="17" y="215"/>
                  </a:lnTo>
                  <a:lnTo>
                    <a:pt x="0" y="399"/>
                  </a:lnTo>
                  <a:lnTo>
                    <a:pt x="31" y="447"/>
                  </a:lnTo>
                  <a:lnTo>
                    <a:pt x="77" y="456"/>
                  </a:lnTo>
                  <a:lnTo>
                    <a:pt x="132" y="422"/>
                  </a:lnTo>
                  <a:lnTo>
                    <a:pt x="135" y="410"/>
                  </a:lnTo>
                  <a:lnTo>
                    <a:pt x="113" y="379"/>
                  </a:lnTo>
                  <a:lnTo>
                    <a:pt x="103" y="264"/>
                  </a:lnTo>
                  <a:lnTo>
                    <a:pt x="89" y="155"/>
                  </a:lnTo>
                  <a:lnTo>
                    <a:pt x="103" y="63"/>
                  </a:lnTo>
                  <a:lnTo>
                    <a:pt x="119" y="0"/>
                  </a:lnTo>
                  <a:lnTo>
                    <a:pt x="80" y="69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" name="Freeform 36">
              <a:extLst>
                <a:ext uri="{FF2B5EF4-FFF2-40B4-BE49-F238E27FC236}">
                  <a16:creationId xmlns:a16="http://schemas.microsoft.com/office/drawing/2014/main" id="{1DB0C6CB-3030-E071-A213-3305355F99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82975" y="6689725"/>
              <a:ext cx="560388" cy="107950"/>
            </a:xfrm>
            <a:custGeom>
              <a:avLst/>
              <a:gdLst>
                <a:gd name="T0" fmla="*/ 0 w 705"/>
                <a:gd name="T1" fmla="*/ 85 h 135"/>
                <a:gd name="T2" fmla="*/ 0 w 705"/>
                <a:gd name="T3" fmla="*/ 98 h 135"/>
                <a:gd name="T4" fmla="*/ 20 w 705"/>
                <a:gd name="T5" fmla="*/ 109 h 135"/>
                <a:gd name="T6" fmla="*/ 37 w 705"/>
                <a:gd name="T7" fmla="*/ 135 h 135"/>
                <a:gd name="T8" fmla="*/ 29 w 705"/>
                <a:gd name="T9" fmla="*/ 101 h 135"/>
                <a:gd name="T10" fmla="*/ 0 w 705"/>
                <a:gd name="T11" fmla="*/ 85 h 135"/>
                <a:gd name="T12" fmla="*/ 198 w 705"/>
                <a:gd name="T13" fmla="*/ 49 h 135"/>
                <a:gd name="T14" fmla="*/ 181 w 705"/>
                <a:gd name="T15" fmla="*/ 58 h 135"/>
                <a:gd name="T16" fmla="*/ 192 w 705"/>
                <a:gd name="T17" fmla="*/ 63 h 135"/>
                <a:gd name="T18" fmla="*/ 227 w 705"/>
                <a:gd name="T19" fmla="*/ 75 h 135"/>
                <a:gd name="T20" fmla="*/ 258 w 705"/>
                <a:gd name="T21" fmla="*/ 108 h 135"/>
                <a:gd name="T22" fmla="*/ 234 w 705"/>
                <a:gd name="T23" fmla="*/ 63 h 135"/>
                <a:gd name="T24" fmla="*/ 198 w 705"/>
                <a:gd name="T25" fmla="*/ 49 h 135"/>
                <a:gd name="T26" fmla="*/ 428 w 705"/>
                <a:gd name="T27" fmla="*/ 15 h 135"/>
                <a:gd name="T28" fmla="*/ 419 w 705"/>
                <a:gd name="T29" fmla="*/ 26 h 135"/>
                <a:gd name="T30" fmla="*/ 451 w 705"/>
                <a:gd name="T31" fmla="*/ 72 h 135"/>
                <a:gd name="T32" fmla="*/ 448 w 705"/>
                <a:gd name="T33" fmla="*/ 32 h 135"/>
                <a:gd name="T34" fmla="*/ 428 w 705"/>
                <a:gd name="T35" fmla="*/ 15 h 135"/>
                <a:gd name="T36" fmla="*/ 616 w 705"/>
                <a:gd name="T37" fmla="*/ 9 h 135"/>
                <a:gd name="T38" fmla="*/ 632 w 705"/>
                <a:gd name="T39" fmla="*/ 20 h 135"/>
                <a:gd name="T40" fmla="*/ 656 w 705"/>
                <a:gd name="T41" fmla="*/ 35 h 135"/>
                <a:gd name="T42" fmla="*/ 662 w 705"/>
                <a:gd name="T43" fmla="*/ 52 h 135"/>
                <a:gd name="T44" fmla="*/ 662 w 705"/>
                <a:gd name="T45" fmla="*/ 29 h 135"/>
                <a:gd name="T46" fmla="*/ 629 w 705"/>
                <a:gd name="T47" fmla="*/ 6 h 135"/>
                <a:gd name="T48" fmla="*/ 616 w 705"/>
                <a:gd name="T49" fmla="*/ 9 h 135"/>
                <a:gd name="T50" fmla="*/ 656 w 705"/>
                <a:gd name="T51" fmla="*/ 0 h 135"/>
                <a:gd name="T52" fmla="*/ 682 w 705"/>
                <a:gd name="T53" fmla="*/ 15 h 135"/>
                <a:gd name="T54" fmla="*/ 705 w 705"/>
                <a:gd name="T55" fmla="*/ 32 h 135"/>
                <a:gd name="T56" fmla="*/ 689 w 705"/>
                <a:gd name="T57" fmla="*/ 6 h 135"/>
                <a:gd name="T58" fmla="*/ 675 w 705"/>
                <a:gd name="T59" fmla="*/ 0 h 135"/>
                <a:gd name="T60" fmla="*/ 656 w 705"/>
                <a:gd name="T61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05" h="135">
                  <a:moveTo>
                    <a:pt x="0" y="85"/>
                  </a:moveTo>
                  <a:lnTo>
                    <a:pt x="0" y="98"/>
                  </a:lnTo>
                  <a:lnTo>
                    <a:pt x="20" y="109"/>
                  </a:lnTo>
                  <a:lnTo>
                    <a:pt x="37" y="135"/>
                  </a:lnTo>
                  <a:lnTo>
                    <a:pt x="29" y="101"/>
                  </a:lnTo>
                  <a:lnTo>
                    <a:pt x="0" y="85"/>
                  </a:lnTo>
                  <a:close/>
                  <a:moveTo>
                    <a:pt x="198" y="49"/>
                  </a:moveTo>
                  <a:lnTo>
                    <a:pt x="181" y="58"/>
                  </a:lnTo>
                  <a:lnTo>
                    <a:pt x="192" y="63"/>
                  </a:lnTo>
                  <a:lnTo>
                    <a:pt x="227" y="75"/>
                  </a:lnTo>
                  <a:lnTo>
                    <a:pt x="258" y="108"/>
                  </a:lnTo>
                  <a:lnTo>
                    <a:pt x="234" y="63"/>
                  </a:lnTo>
                  <a:lnTo>
                    <a:pt x="198" y="49"/>
                  </a:lnTo>
                  <a:close/>
                  <a:moveTo>
                    <a:pt x="428" y="15"/>
                  </a:moveTo>
                  <a:lnTo>
                    <a:pt x="419" y="26"/>
                  </a:lnTo>
                  <a:lnTo>
                    <a:pt x="451" y="72"/>
                  </a:lnTo>
                  <a:lnTo>
                    <a:pt x="448" y="32"/>
                  </a:lnTo>
                  <a:lnTo>
                    <a:pt x="428" y="15"/>
                  </a:lnTo>
                  <a:close/>
                  <a:moveTo>
                    <a:pt x="616" y="9"/>
                  </a:moveTo>
                  <a:lnTo>
                    <a:pt x="632" y="20"/>
                  </a:lnTo>
                  <a:lnTo>
                    <a:pt x="656" y="35"/>
                  </a:lnTo>
                  <a:lnTo>
                    <a:pt x="662" y="52"/>
                  </a:lnTo>
                  <a:lnTo>
                    <a:pt x="662" y="29"/>
                  </a:lnTo>
                  <a:lnTo>
                    <a:pt x="629" y="6"/>
                  </a:lnTo>
                  <a:lnTo>
                    <a:pt x="616" y="9"/>
                  </a:lnTo>
                  <a:close/>
                  <a:moveTo>
                    <a:pt x="656" y="0"/>
                  </a:moveTo>
                  <a:lnTo>
                    <a:pt x="682" y="15"/>
                  </a:lnTo>
                  <a:lnTo>
                    <a:pt x="705" y="32"/>
                  </a:lnTo>
                  <a:lnTo>
                    <a:pt x="689" y="6"/>
                  </a:lnTo>
                  <a:lnTo>
                    <a:pt x="675" y="0"/>
                  </a:lnTo>
                  <a:lnTo>
                    <a:pt x="65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" name="Freeform 37">
              <a:extLst>
                <a:ext uri="{FF2B5EF4-FFF2-40B4-BE49-F238E27FC236}">
                  <a16:creationId xmlns:a16="http://schemas.microsoft.com/office/drawing/2014/main" id="{77223447-723A-FF20-2CEF-409144405D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7125" y="5022850"/>
              <a:ext cx="381000" cy="376238"/>
            </a:xfrm>
            <a:custGeom>
              <a:avLst/>
              <a:gdLst>
                <a:gd name="T0" fmla="*/ 113 w 479"/>
                <a:gd name="T1" fmla="*/ 208 h 475"/>
                <a:gd name="T2" fmla="*/ 11 w 479"/>
                <a:gd name="T3" fmla="*/ 245 h 475"/>
                <a:gd name="T4" fmla="*/ 60 w 479"/>
                <a:gd name="T5" fmla="*/ 248 h 475"/>
                <a:gd name="T6" fmla="*/ 0 w 479"/>
                <a:gd name="T7" fmla="*/ 351 h 475"/>
                <a:gd name="T8" fmla="*/ 123 w 479"/>
                <a:gd name="T9" fmla="*/ 340 h 475"/>
                <a:gd name="T10" fmla="*/ 136 w 479"/>
                <a:gd name="T11" fmla="*/ 412 h 475"/>
                <a:gd name="T12" fmla="*/ 186 w 479"/>
                <a:gd name="T13" fmla="*/ 386 h 475"/>
                <a:gd name="T14" fmla="*/ 215 w 479"/>
                <a:gd name="T15" fmla="*/ 452 h 475"/>
                <a:gd name="T16" fmla="*/ 298 w 479"/>
                <a:gd name="T17" fmla="*/ 403 h 475"/>
                <a:gd name="T18" fmla="*/ 301 w 479"/>
                <a:gd name="T19" fmla="*/ 440 h 475"/>
                <a:gd name="T20" fmla="*/ 364 w 479"/>
                <a:gd name="T21" fmla="*/ 383 h 475"/>
                <a:gd name="T22" fmla="*/ 390 w 479"/>
                <a:gd name="T23" fmla="*/ 475 h 475"/>
                <a:gd name="T24" fmla="*/ 433 w 479"/>
                <a:gd name="T25" fmla="*/ 334 h 475"/>
                <a:gd name="T26" fmla="*/ 479 w 479"/>
                <a:gd name="T27" fmla="*/ 406 h 475"/>
                <a:gd name="T28" fmla="*/ 416 w 479"/>
                <a:gd name="T29" fmla="*/ 0 h 475"/>
                <a:gd name="T30" fmla="*/ 278 w 479"/>
                <a:gd name="T31" fmla="*/ 257 h 475"/>
                <a:gd name="T32" fmla="*/ 258 w 479"/>
                <a:gd name="T33" fmla="*/ 214 h 475"/>
                <a:gd name="T34" fmla="*/ 175 w 479"/>
                <a:gd name="T35" fmla="*/ 251 h 475"/>
                <a:gd name="T36" fmla="*/ 178 w 479"/>
                <a:gd name="T37" fmla="*/ 208 h 475"/>
                <a:gd name="T38" fmla="*/ 129 w 479"/>
                <a:gd name="T39" fmla="*/ 245 h 475"/>
                <a:gd name="T40" fmla="*/ 113 w 479"/>
                <a:gd name="T41" fmla="*/ 208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79" h="475">
                  <a:moveTo>
                    <a:pt x="113" y="208"/>
                  </a:moveTo>
                  <a:lnTo>
                    <a:pt x="11" y="245"/>
                  </a:lnTo>
                  <a:lnTo>
                    <a:pt x="60" y="248"/>
                  </a:lnTo>
                  <a:lnTo>
                    <a:pt x="0" y="351"/>
                  </a:lnTo>
                  <a:lnTo>
                    <a:pt x="123" y="340"/>
                  </a:lnTo>
                  <a:lnTo>
                    <a:pt x="136" y="412"/>
                  </a:lnTo>
                  <a:lnTo>
                    <a:pt x="186" y="386"/>
                  </a:lnTo>
                  <a:lnTo>
                    <a:pt x="215" y="452"/>
                  </a:lnTo>
                  <a:lnTo>
                    <a:pt x="298" y="403"/>
                  </a:lnTo>
                  <a:lnTo>
                    <a:pt x="301" y="440"/>
                  </a:lnTo>
                  <a:lnTo>
                    <a:pt x="364" y="383"/>
                  </a:lnTo>
                  <a:lnTo>
                    <a:pt x="390" y="475"/>
                  </a:lnTo>
                  <a:lnTo>
                    <a:pt x="433" y="334"/>
                  </a:lnTo>
                  <a:lnTo>
                    <a:pt x="479" y="406"/>
                  </a:lnTo>
                  <a:lnTo>
                    <a:pt x="416" y="0"/>
                  </a:lnTo>
                  <a:lnTo>
                    <a:pt x="278" y="257"/>
                  </a:lnTo>
                  <a:lnTo>
                    <a:pt x="258" y="214"/>
                  </a:lnTo>
                  <a:lnTo>
                    <a:pt x="175" y="251"/>
                  </a:lnTo>
                  <a:lnTo>
                    <a:pt x="178" y="208"/>
                  </a:lnTo>
                  <a:lnTo>
                    <a:pt x="129" y="245"/>
                  </a:lnTo>
                  <a:lnTo>
                    <a:pt x="113" y="20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" name="Freeform 38">
              <a:extLst>
                <a:ext uri="{FF2B5EF4-FFF2-40B4-BE49-F238E27FC236}">
                  <a16:creationId xmlns:a16="http://schemas.microsoft.com/office/drawing/2014/main" id="{EF33F123-E09D-E7FE-856A-DA1F44EA4E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4013" y="5200650"/>
              <a:ext cx="1255713" cy="942975"/>
            </a:xfrm>
            <a:custGeom>
              <a:avLst/>
              <a:gdLst>
                <a:gd name="T0" fmla="*/ 1484 w 1583"/>
                <a:gd name="T1" fmla="*/ 267 h 1187"/>
                <a:gd name="T2" fmla="*/ 1409 w 1583"/>
                <a:gd name="T3" fmla="*/ 422 h 1187"/>
                <a:gd name="T4" fmla="*/ 1369 w 1583"/>
                <a:gd name="T5" fmla="*/ 534 h 1187"/>
                <a:gd name="T6" fmla="*/ 1241 w 1583"/>
                <a:gd name="T7" fmla="*/ 715 h 1187"/>
                <a:gd name="T8" fmla="*/ 1135 w 1583"/>
                <a:gd name="T9" fmla="*/ 758 h 1187"/>
                <a:gd name="T10" fmla="*/ 1050 w 1583"/>
                <a:gd name="T11" fmla="*/ 838 h 1187"/>
                <a:gd name="T12" fmla="*/ 935 w 1583"/>
                <a:gd name="T13" fmla="*/ 870 h 1187"/>
                <a:gd name="T14" fmla="*/ 933 w 1583"/>
                <a:gd name="T15" fmla="*/ 350 h 1187"/>
                <a:gd name="T16" fmla="*/ 887 w 1583"/>
                <a:gd name="T17" fmla="*/ 316 h 1187"/>
                <a:gd name="T18" fmla="*/ 798 w 1583"/>
                <a:gd name="T19" fmla="*/ 471 h 1187"/>
                <a:gd name="T20" fmla="*/ 697 w 1583"/>
                <a:gd name="T21" fmla="*/ 583 h 1187"/>
                <a:gd name="T22" fmla="*/ 620 w 1583"/>
                <a:gd name="T23" fmla="*/ 640 h 1187"/>
                <a:gd name="T24" fmla="*/ 516 w 1583"/>
                <a:gd name="T25" fmla="*/ 551 h 1187"/>
                <a:gd name="T26" fmla="*/ 462 w 1583"/>
                <a:gd name="T27" fmla="*/ 459 h 1187"/>
                <a:gd name="T28" fmla="*/ 407 w 1583"/>
                <a:gd name="T29" fmla="*/ 296 h 1187"/>
                <a:gd name="T30" fmla="*/ 244 w 1583"/>
                <a:gd name="T31" fmla="*/ 302 h 1187"/>
                <a:gd name="T32" fmla="*/ 161 w 1583"/>
                <a:gd name="T33" fmla="*/ 218 h 1187"/>
                <a:gd name="T34" fmla="*/ 34 w 1583"/>
                <a:gd name="T35" fmla="*/ 273 h 1187"/>
                <a:gd name="T36" fmla="*/ 17 w 1583"/>
                <a:gd name="T37" fmla="*/ 399 h 1187"/>
                <a:gd name="T38" fmla="*/ 0 w 1583"/>
                <a:gd name="T39" fmla="*/ 726 h 1187"/>
                <a:gd name="T40" fmla="*/ 49 w 1583"/>
                <a:gd name="T41" fmla="*/ 944 h 1187"/>
                <a:gd name="T42" fmla="*/ 66 w 1583"/>
                <a:gd name="T43" fmla="*/ 1009 h 1187"/>
                <a:gd name="T44" fmla="*/ 146 w 1583"/>
                <a:gd name="T45" fmla="*/ 1105 h 1187"/>
                <a:gd name="T46" fmla="*/ 324 w 1583"/>
                <a:gd name="T47" fmla="*/ 1072 h 1187"/>
                <a:gd name="T48" fmla="*/ 427 w 1583"/>
                <a:gd name="T49" fmla="*/ 1086 h 1187"/>
                <a:gd name="T50" fmla="*/ 536 w 1583"/>
                <a:gd name="T51" fmla="*/ 1187 h 1187"/>
                <a:gd name="T52" fmla="*/ 691 w 1583"/>
                <a:gd name="T53" fmla="*/ 1181 h 1187"/>
                <a:gd name="T54" fmla="*/ 763 w 1583"/>
                <a:gd name="T55" fmla="*/ 1175 h 1187"/>
                <a:gd name="T56" fmla="*/ 812 w 1583"/>
                <a:gd name="T57" fmla="*/ 1142 h 1187"/>
                <a:gd name="T58" fmla="*/ 898 w 1583"/>
                <a:gd name="T59" fmla="*/ 1095 h 1187"/>
                <a:gd name="T60" fmla="*/ 927 w 1583"/>
                <a:gd name="T61" fmla="*/ 1165 h 1187"/>
                <a:gd name="T62" fmla="*/ 1001 w 1583"/>
                <a:gd name="T63" fmla="*/ 1168 h 1187"/>
                <a:gd name="T64" fmla="*/ 1099 w 1583"/>
                <a:gd name="T65" fmla="*/ 1178 h 1187"/>
                <a:gd name="T66" fmla="*/ 1168 w 1583"/>
                <a:gd name="T67" fmla="*/ 1066 h 1187"/>
                <a:gd name="T68" fmla="*/ 1310 w 1583"/>
                <a:gd name="T69" fmla="*/ 924 h 1187"/>
                <a:gd name="T70" fmla="*/ 1422 w 1583"/>
                <a:gd name="T71" fmla="*/ 769 h 1187"/>
                <a:gd name="T72" fmla="*/ 1540 w 1583"/>
                <a:gd name="T73" fmla="*/ 537 h 1187"/>
                <a:gd name="T74" fmla="*/ 1577 w 1583"/>
                <a:gd name="T75" fmla="*/ 0 h 1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83" h="1187">
                  <a:moveTo>
                    <a:pt x="1577" y="0"/>
                  </a:moveTo>
                  <a:lnTo>
                    <a:pt x="1484" y="267"/>
                  </a:lnTo>
                  <a:lnTo>
                    <a:pt x="1471" y="236"/>
                  </a:lnTo>
                  <a:lnTo>
                    <a:pt x="1409" y="422"/>
                  </a:lnTo>
                  <a:lnTo>
                    <a:pt x="1399" y="368"/>
                  </a:lnTo>
                  <a:lnTo>
                    <a:pt x="1369" y="534"/>
                  </a:lnTo>
                  <a:lnTo>
                    <a:pt x="1363" y="477"/>
                  </a:lnTo>
                  <a:lnTo>
                    <a:pt x="1241" y="715"/>
                  </a:lnTo>
                  <a:lnTo>
                    <a:pt x="1224" y="620"/>
                  </a:lnTo>
                  <a:lnTo>
                    <a:pt x="1135" y="758"/>
                  </a:lnTo>
                  <a:lnTo>
                    <a:pt x="1116" y="732"/>
                  </a:lnTo>
                  <a:lnTo>
                    <a:pt x="1050" y="838"/>
                  </a:lnTo>
                  <a:lnTo>
                    <a:pt x="1004" y="784"/>
                  </a:lnTo>
                  <a:lnTo>
                    <a:pt x="935" y="870"/>
                  </a:lnTo>
                  <a:lnTo>
                    <a:pt x="907" y="640"/>
                  </a:lnTo>
                  <a:lnTo>
                    <a:pt x="933" y="350"/>
                  </a:lnTo>
                  <a:lnTo>
                    <a:pt x="887" y="416"/>
                  </a:lnTo>
                  <a:lnTo>
                    <a:pt x="887" y="316"/>
                  </a:lnTo>
                  <a:lnTo>
                    <a:pt x="823" y="514"/>
                  </a:lnTo>
                  <a:lnTo>
                    <a:pt x="798" y="471"/>
                  </a:lnTo>
                  <a:lnTo>
                    <a:pt x="763" y="686"/>
                  </a:lnTo>
                  <a:lnTo>
                    <a:pt x="697" y="583"/>
                  </a:lnTo>
                  <a:lnTo>
                    <a:pt x="631" y="726"/>
                  </a:lnTo>
                  <a:lnTo>
                    <a:pt x="620" y="640"/>
                  </a:lnTo>
                  <a:lnTo>
                    <a:pt x="551" y="749"/>
                  </a:lnTo>
                  <a:lnTo>
                    <a:pt x="516" y="551"/>
                  </a:lnTo>
                  <a:lnTo>
                    <a:pt x="453" y="655"/>
                  </a:lnTo>
                  <a:lnTo>
                    <a:pt x="462" y="459"/>
                  </a:lnTo>
                  <a:lnTo>
                    <a:pt x="387" y="528"/>
                  </a:lnTo>
                  <a:lnTo>
                    <a:pt x="407" y="296"/>
                  </a:lnTo>
                  <a:lnTo>
                    <a:pt x="244" y="439"/>
                  </a:lnTo>
                  <a:lnTo>
                    <a:pt x="244" y="302"/>
                  </a:lnTo>
                  <a:lnTo>
                    <a:pt x="152" y="362"/>
                  </a:lnTo>
                  <a:lnTo>
                    <a:pt x="161" y="218"/>
                  </a:lnTo>
                  <a:lnTo>
                    <a:pt x="60" y="239"/>
                  </a:lnTo>
                  <a:lnTo>
                    <a:pt x="34" y="273"/>
                  </a:lnTo>
                  <a:lnTo>
                    <a:pt x="77" y="270"/>
                  </a:lnTo>
                  <a:lnTo>
                    <a:pt x="17" y="399"/>
                  </a:lnTo>
                  <a:lnTo>
                    <a:pt x="60" y="333"/>
                  </a:lnTo>
                  <a:lnTo>
                    <a:pt x="0" y="726"/>
                  </a:lnTo>
                  <a:lnTo>
                    <a:pt x="60" y="666"/>
                  </a:lnTo>
                  <a:lnTo>
                    <a:pt x="49" y="944"/>
                  </a:lnTo>
                  <a:lnTo>
                    <a:pt x="106" y="881"/>
                  </a:lnTo>
                  <a:lnTo>
                    <a:pt x="66" y="1009"/>
                  </a:lnTo>
                  <a:lnTo>
                    <a:pt x="146" y="1013"/>
                  </a:lnTo>
                  <a:lnTo>
                    <a:pt x="146" y="1105"/>
                  </a:lnTo>
                  <a:lnTo>
                    <a:pt x="310" y="1013"/>
                  </a:lnTo>
                  <a:lnTo>
                    <a:pt x="324" y="1072"/>
                  </a:lnTo>
                  <a:lnTo>
                    <a:pt x="416" y="1032"/>
                  </a:lnTo>
                  <a:lnTo>
                    <a:pt x="427" y="1086"/>
                  </a:lnTo>
                  <a:lnTo>
                    <a:pt x="516" y="1046"/>
                  </a:lnTo>
                  <a:lnTo>
                    <a:pt x="536" y="1187"/>
                  </a:lnTo>
                  <a:lnTo>
                    <a:pt x="617" y="1095"/>
                  </a:lnTo>
                  <a:lnTo>
                    <a:pt x="691" y="1181"/>
                  </a:lnTo>
                  <a:lnTo>
                    <a:pt x="735" y="1122"/>
                  </a:lnTo>
                  <a:lnTo>
                    <a:pt x="763" y="1175"/>
                  </a:lnTo>
                  <a:lnTo>
                    <a:pt x="809" y="1072"/>
                  </a:lnTo>
                  <a:lnTo>
                    <a:pt x="812" y="1142"/>
                  </a:lnTo>
                  <a:lnTo>
                    <a:pt x="869" y="1036"/>
                  </a:lnTo>
                  <a:lnTo>
                    <a:pt x="898" y="1095"/>
                  </a:lnTo>
                  <a:lnTo>
                    <a:pt x="947" y="1049"/>
                  </a:lnTo>
                  <a:lnTo>
                    <a:pt x="927" y="1165"/>
                  </a:lnTo>
                  <a:lnTo>
                    <a:pt x="973" y="1142"/>
                  </a:lnTo>
                  <a:lnTo>
                    <a:pt x="1001" y="1168"/>
                  </a:lnTo>
                  <a:lnTo>
                    <a:pt x="1073" y="1141"/>
                  </a:lnTo>
                  <a:lnTo>
                    <a:pt x="1099" y="1178"/>
                  </a:lnTo>
                  <a:lnTo>
                    <a:pt x="1125" y="1075"/>
                  </a:lnTo>
                  <a:lnTo>
                    <a:pt x="1168" y="1066"/>
                  </a:lnTo>
                  <a:lnTo>
                    <a:pt x="1286" y="904"/>
                  </a:lnTo>
                  <a:lnTo>
                    <a:pt x="1310" y="924"/>
                  </a:lnTo>
                  <a:lnTo>
                    <a:pt x="1389" y="735"/>
                  </a:lnTo>
                  <a:lnTo>
                    <a:pt x="1422" y="769"/>
                  </a:lnTo>
                  <a:lnTo>
                    <a:pt x="1498" y="502"/>
                  </a:lnTo>
                  <a:lnTo>
                    <a:pt x="1540" y="537"/>
                  </a:lnTo>
                  <a:lnTo>
                    <a:pt x="1583" y="1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" name="Freeform 39">
              <a:extLst>
                <a:ext uri="{FF2B5EF4-FFF2-40B4-BE49-F238E27FC236}">
                  <a16:creationId xmlns:a16="http://schemas.microsoft.com/office/drawing/2014/main" id="{3AFBF6A5-981A-A867-4D4C-549D37DE0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1450" y="4881563"/>
              <a:ext cx="234950" cy="584200"/>
            </a:xfrm>
            <a:custGeom>
              <a:avLst/>
              <a:gdLst>
                <a:gd name="T0" fmla="*/ 0 w 294"/>
                <a:gd name="T1" fmla="*/ 0 h 736"/>
                <a:gd name="T2" fmla="*/ 152 w 294"/>
                <a:gd name="T3" fmla="*/ 352 h 736"/>
                <a:gd name="T4" fmla="*/ 168 w 294"/>
                <a:gd name="T5" fmla="*/ 555 h 736"/>
                <a:gd name="T6" fmla="*/ 182 w 294"/>
                <a:gd name="T7" fmla="*/ 687 h 736"/>
                <a:gd name="T8" fmla="*/ 261 w 294"/>
                <a:gd name="T9" fmla="*/ 736 h 736"/>
                <a:gd name="T10" fmla="*/ 268 w 294"/>
                <a:gd name="T11" fmla="*/ 702 h 736"/>
                <a:gd name="T12" fmla="*/ 290 w 294"/>
                <a:gd name="T13" fmla="*/ 696 h 736"/>
                <a:gd name="T14" fmla="*/ 290 w 294"/>
                <a:gd name="T15" fmla="*/ 696 h 736"/>
                <a:gd name="T16" fmla="*/ 293 w 294"/>
                <a:gd name="T17" fmla="*/ 635 h 736"/>
                <a:gd name="T18" fmla="*/ 294 w 294"/>
                <a:gd name="T19" fmla="*/ 590 h 736"/>
                <a:gd name="T20" fmla="*/ 294 w 294"/>
                <a:gd name="T21" fmla="*/ 567 h 736"/>
                <a:gd name="T22" fmla="*/ 294 w 294"/>
                <a:gd name="T23" fmla="*/ 567 h 736"/>
                <a:gd name="T24" fmla="*/ 253 w 294"/>
                <a:gd name="T25" fmla="*/ 439 h 736"/>
                <a:gd name="T26" fmla="*/ 211 w 294"/>
                <a:gd name="T27" fmla="*/ 317 h 736"/>
                <a:gd name="T28" fmla="*/ 73 w 294"/>
                <a:gd name="T29" fmla="*/ 19 h 736"/>
                <a:gd name="T30" fmla="*/ 76 w 294"/>
                <a:gd name="T31" fmla="*/ 63 h 736"/>
                <a:gd name="T32" fmla="*/ 0 w 294"/>
                <a:gd name="T33" fmla="*/ 0 h 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4" h="736">
                  <a:moveTo>
                    <a:pt x="0" y="0"/>
                  </a:moveTo>
                  <a:lnTo>
                    <a:pt x="152" y="352"/>
                  </a:lnTo>
                  <a:lnTo>
                    <a:pt x="168" y="555"/>
                  </a:lnTo>
                  <a:lnTo>
                    <a:pt x="182" y="687"/>
                  </a:lnTo>
                  <a:lnTo>
                    <a:pt x="261" y="736"/>
                  </a:lnTo>
                  <a:lnTo>
                    <a:pt x="268" y="702"/>
                  </a:lnTo>
                  <a:lnTo>
                    <a:pt x="290" y="696"/>
                  </a:lnTo>
                  <a:lnTo>
                    <a:pt x="290" y="696"/>
                  </a:lnTo>
                  <a:lnTo>
                    <a:pt x="293" y="635"/>
                  </a:lnTo>
                  <a:lnTo>
                    <a:pt x="294" y="590"/>
                  </a:lnTo>
                  <a:lnTo>
                    <a:pt x="294" y="567"/>
                  </a:lnTo>
                  <a:lnTo>
                    <a:pt x="294" y="567"/>
                  </a:lnTo>
                  <a:lnTo>
                    <a:pt x="253" y="439"/>
                  </a:lnTo>
                  <a:lnTo>
                    <a:pt x="211" y="317"/>
                  </a:lnTo>
                  <a:lnTo>
                    <a:pt x="73" y="19"/>
                  </a:lnTo>
                  <a:lnTo>
                    <a:pt x="76" y="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" name="Freeform 40">
              <a:extLst>
                <a:ext uri="{FF2B5EF4-FFF2-40B4-BE49-F238E27FC236}">
                  <a16:creationId xmlns:a16="http://schemas.microsoft.com/office/drawing/2014/main" id="{AE6A3827-442F-510E-DD55-F5DC97F0DE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4013" y="4105275"/>
              <a:ext cx="1322388" cy="2740025"/>
            </a:xfrm>
            <a:custGeom>
              <a:avLst/>
              <a:gdLst>
                <a:gd name="T0" fmla="*/ 534 w 1666"/>
                <a:gd name="T1" fmla="*/ 2665 h 3453"/>
                <a:gd name="T2" fmla="*/ 634 w 1666"/>
                <a:gd name="T3" fmla="*/ 3196 h 3453"/>
                <a:gd name="T4" fmla="*/ 706 w 1666"/>
                <a:gd name="T5" fmla="*/ 3397 h 3453"/>
                <a:gd name="T6" fmla="*/ 795 w 1666"/>
                <a:gd name="T7" fmla="*/ 3453 h 3453"/>
                <a:gd name="T8" fmla="*/ 818 w 1666"/>
                <a:gd name="T9" fmla="*/ 3348 h 3453"/>
                <a:gd name="T10" fmla="*/ 956 w 1666"/>
                <a:gd name="T11" fmla="*/ 3374 h 3453"/>
                <a:gd name="T12" fmla="*/ 996 w 1666"/>
                <a:gd name="T13" fmla="*/ 3322 h 3453"/>
                <a:gd name="T14" fmla="*/ 818 w 1666"/>
                <a:gd name="T15" fmla="*/ 3236 h 3453"/>
                <a:gd name="T16" fmla="*/ 709 w 1666"/>
                <a:gd name="T17" fmla="*/ 2826 h 3453"/>
                <a:gd name="T18" fmla="*/ 726 w 1666"/>
                <a:gd name="T19" fmla="*/ 2573 h 3453"/>
                <a:gd name="T20" fmla="*/ 735 w 1666"/>
                <a:gd name="T21" fmla="*/ 2503 h 3453"/>
                <a:gd name="T22" fmla="*/ 809 w 1666"/>
                <a:gd name="T23" fmla="*/ 2453 h 3453"/>
                <a:gd name="T24" fmla="*/ 869 w 1666"/>
                <a:gd name="T25" fmla="*/ 2417 h 3453"/>
                <a:gd name="T26" fmla="*/ 945 w 1666"/>
                <a:gd name="T27" fmla="*/ 2430 h 3453"/>
                <a:gd name="T28" fmla="*/ 927 w 1666"/>
                <a:gd name="T29" fmla="*/ 2546 h 3453"/>
                <a:gd name="T30" fmla="*/ 927 w 1666"/>
                <a:gd name="T31" fmla="*/ 2642 h 3453"/>
                <a:gd name="T32" fmla="*/ 1053 w 1666"/>
                <a:gd name="T33" fmla="*/ 3239 h 3453"/>
                <a:gd name="T34" fmla="*/ 1154 w 1666"/>
                <a:gd name="T35" fmla="*/ 3337 h 3453"/>
                <a:gd name="T36" fmla="*/ 1197 w 1666"/>
                <a:gd name="T37" fmla="*/ 3302 h 3453"/>
                <a:gd name="T38" fmla="*/ 1369 w 1666"/>
                <a:gd name="T39" fmla="*/ 3331 h 3453"/>
                <a:gd name="T40" fmla="*/ 1441 w 1666"/>
                <a:gd name="T41" fmla="*/ 3374 h 3453"/>
                <a:gd name="T42" fmla="*/ 1498 w 1666"/>
                <a:gd name="T43" fmla="*/ 3331 h 3453"/>
                <a:gd name="T44" fmla="*/ 1418 w 1666"/>
                <a:gd name="T45" fmla="*/ 3210 h 3453"/>
                <a:gd name="T46" fmla="*/ 1155 w 1666"/>
                <a:gd name="T47" fmla="*/ 3090 h 3453"/>
                <a:gd name="T48" fmla="*/ 1099 w 1666"/>
                <a:gd name="T49" fmla="*/ 2596 h 3453"/>
                <a:gd name="T50" fmla="*/ 1125 w 1666"/>
                <a:gd name="T51" fmla="*/ 2456 h 3453"/>
                <a:gd name="T52" fmla="*/ 1286 w 1666"/>
                <a:gd name="T53" fmla="*/ 2285 h 3453"/>
                <a:gd name="T54" fmla="*/ 1389 w 1666"/>
                <a:gd name="T55" fmla="*/ 2116 h 3453"/>
                <a:gd name="T56" fmla="*/ 1498 w 1666"/>
                <a:gd name="T57" fmla="*/ 1883 h 3453"/>
                <a:gd name="T58" fmla="*/ 1560 w 1666"/>
                <a:gd name="T59" fmla="*/ 1669 h 3453"/>
                <a:gd name="T60" fmla="*/ 1640 w 1666"/>
                <a:gd name="T61" fmla="*/ 1680 h 3453"/>
                <a:gd name="T62" fmla="*/ 1662 w 1666"/>
                <a:gd name="T63" fmla="*/ 1674 h 3453"/>
                <a:gd name="T64" fmla="*/ 1666 w 1666"/>
                <a:gd name="T65" fmla="*/ 1568 h 3453"/>
                <a:gd name="T66" fmla="*/ 1666 w 1666"/>
                <a:gd name="T67" fmla="*/ 1545 h 3453"/>
                <a:gd name="T68" fmla="*/ 1583 w 1666"/>
                <a:gd name="T69" fmla="*/ 1295 h 3453"/>
                <a:gd name="T70" fmla="*/ 1447 w 1666"/>
                <a:gd name="T71" fmla="*/ 1018 h 3453"/>
                <a:gd name="T72" fmla="*/ 1363 w 1666"/>
                <a:gd name="T73" fmla="*/ 556 h 3453"/>
                <a:gd name="T74" fmla="*/ 1507 w 1666"/>
                <a:gd name="T75" fmla="*/ 241 h 3453"/>
                <a:gd name="T76" fmla="*/ 1244 w 1666"/>
                <a:gd name="T77" fmla="*/ 404 h 3453"/>
                <a:gd name="T78" fmla="*/ 1257 w 1666"/>
                <a:gd name="T79" fmla="*/ 0 h 3453"/>
                <a:gd name="T80" fmla="*/ 1099 w 1666"/>
                <a:gd name="T81" fmla="*/ 226 h 3453"/>
                <a:gd name="T82" fmla="*/ 1042 w 1666"/>
                <a:gd name="T83" fmla="*/ 224 h 3453"/>
                <a:gd name="T84" fmla="*/ 826 w 1666"/>
                <a:gd name="T85" fmla="*/ 215 h 3453"/>
                <a:gd name="T86" fmla="*/ 815 w 1666"/>
                <a:gd name="T87" fmla="*/ 453 h 3453"/>
                <a:gd name="T88" fmla="*/ 950 w 1666"/>
                <a:gd name="T89" fmla="*/ 657 h 3453"/>
                <a:gd name="T90" fmla="*/ 1208 w 1666"/>
                <a:gd name="T91" fmla="*/ 1007 h 3453"/>
                <a:gd name="T92" fmla="*/ 1205 w 1666"/>
                <a:gd name="T93" fmla="*/ 1311 h 3453"/>
                <a:gd name="T94" fmla="*/ 1047 w 1666"/>
                <a:gd name="T95" fmla="*/ 1264 h 3453"/>
                <a:gd name="T96" fmla="*/ 898 w 1666"/>
                <a:gd name="T97" fmla="*/ 1219 h 3453"/>
                <a:gd name="T98" fmla="*/ 737 w 1666"/>
                <a:gd name="T99" fmla="*/ 1205 h 3453"/>
                <a:gd name="T100" fmla="*/ 597 w 1666"/>
                <a:gd name="T101" fmla="*/ 1212 h 3453"/>
                <a:gd name="T102" fmla="*/ 436 w 1666"/>
                <a:gd name="T103" fmla="*/ 1291 h 3453"/>
                <a:gd name="T104" fmla="*/ 272 w 1666"/>
                <a:gd name="T105" fmla="*/ 1374 h 3453"/>
                <a:gd name="T106" fmla="*/ 163 w 1666"/>
                <a:gd name="T107" fmla="*/ 1482 h 3453"/>
                <a:gd name="T108" fmla="*/ 77 w 1666"/>
                <a:gd name="T109" fmla="*/ 1651 h 3453"/>
                <a:gd name="T110" fmla="*/ 60 w 1666"/>
                <a:gd name="T111" fmla="*/ 1714 h 3453"/>
                <a:gd name="T112" fmla="*/ 60 w 1666"/>
                <a:gd name="T113" fmla="*/ 2047 h 3453"/>
                <a:gd name="T114" fmla="*/ 106 w 1666"/>
                <a:gd name="T115" fmla="*/ 2262 h 3453"/>
                <a:gd name="T116" fmla="*/ 146 w 1666"/>
                <a:gd name="T117" fmla="*/ 2394 h 3453"/>
                <a:gd name="T118" fmla="*/ 310 w 1666"/>
                <a:gd name="T119" fmla="*/ 2394 h 3453"/>
                <a:gd name="T120" fmla="*/ 416 w 1666"/>
                <a:gd name="T121" fmla="*/ 2413 h 3453"/>
                <a:gd name="T122" fmla="*/ 516 w 1666"/>
                <a:gd name="T123" fmla="*/ 2427 h 3453"/>
                <a:gd name="T124" fmla="*/ 553 w 1666"/>
                <a:gd name="T125" fmla="*/ 2549 h 3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66" h="3453">
                  <a:moveTo>
                    <a:pt x="553" y="2549"/>
                  </a:moveTo>
                  <a:lnTo>
                    <a:pt x="534" y="2665"/>
                  </a:lnTo>
                  <a:lnTo>
                    <a:pt x="603" y="2814"/>
                  </a:lnTo>
                  <a:lnTo>
                    <a:pt x="634" y="3196"/>
                  </a:lnTo>
                  <a:lnTo>
                    <a:pt x="617" y="3291"/>
                  </a:lnTo>
                  <a:lnTo>
                    <a:pt x="706" y="3397"/>
                  </a:lnTo>
                  <a:lnTo>
                    <a:pt x="749" y="3397"/>
                  </a:lnTo>
                  <a:lnTo>
                    <a:pt x="795" y="3453"/>
                  </a:lnTo>
                  <a:lnTo>
                    <a:pt x="803" y="3365"/>
                  </a:lnTo>
                  <a:lnTo>
                    <a:pt x="818" y="3348"/>
                  </a:lnTo>
                  <a:lnTo>
                    <a:pt x="887" y="3371"/>
                  </a:lnTo>
                  <a:lnTo>
                    <a:pt x="956" y="3374"/>
                  </a:lnTo>
                  <a:lnTo>
                    <a:pt x="1004" y="3400"/>
                  </a:lnTo>
                  <a:lnTo>
                    <a:pt x="996" y="3322"/>
                  </a:lnTo>
                  <a:lnTo>
                    <a:pt x="996" y="3302"/>
                  </a:lnTo>
                  <a:lnTo>
                    <a:pt x="818" y="3236"/>
                  </a:lnTo>
                  <a:lnTo>
                    <a:pt x="778" y="3182"/>
                  </a:lnTo>
                  <a:lnTo>
                    <a:pt x="709" y="2826"/>
                  </a:lnTo>
                  <a:lnTo>
                    <a:pt x="712" y="2678"/>
                  </a:lnTo>
                  <a:lnTo>
                    <a:pt x="726" y="2573"/>
                  </a:lnTo>
                  <a:lnTo>
                    <a:pt x="720" y="2523"/>
                  </a:lnTo>
                  <a:lnTo>
                    <a:pt x="735" y="2503"/>
                  </a:lnTo>
                  <a:lnTo>
                    <a:pt x="763" y="2556"/>
                  </a:lnTo>
                  <a:lnTo>
                    <a:pt x="809" y="2453"/>
                  </a:lnTo>
                  <a:lnTo>
                    <a:pt x="812" y="2523"/>
                  </a:lnTo>
                  <a:lnTo>
                    <a:pt x="869" y="2417"/>
                  </a:lnTo>
                  <a:lnTo>
                    <a:pt x="898" y="2476"/>
                  </a:lnTo>
                  <a:lnTo>
                    <a:pt x="945" y="2430"/>
                  </a:lnTo>
                  <a:lnTo>
                    <a:pt x="945" y="2436"/>
                  </a:lnTo>
                  <a:lnTo>
                    <a:pt x="927" y="2546"/>
                  </a:lnTo>
                  <a:lnTo>
                    <a:pt x="936" y="2542"/>
                  </a:lnTo>
                  <a:lnTo>
                    <a:pt x="927" y="2642"/>
                  </a:lnTo>
                  <a:lnTo>
                    <a:pt x="1056" y="3170"/>
                  </a:lnTo>
                  <a:lnTo>
                    <a:pt x="1053" y="3239"/>
                  </a:lnTo>
                  <a:lnTo>
                    <a:pt x="1082" y="3305"/>
                  </a:lnTo>
                  <a:lnTo>
                    <a:pt x="1154" y="3337"/>
                  </a:lnTo>
                  <a:lnTo>
                    <a:pt x="1188" y="3371"/>
                  </a:lnTo>
                  <a:lnTo>
                    <a:pt x="1197" y="3302"/>
                  </a:lnTo>
                  <a:lnTo>
                    <a:pt x="1329" y="3337"/>
                  </a:lnTo>
                  <a:lnTo>
                    <a:pt x="1369" y="3331"/>
                  </a:lnTo>
                  <a:lnTo>
                    <a:pt x="1396" y="3341"/>
                  </a:lnTo>
                  <a:lnTo>
                    <a:pt x="1441" y="3374"/>
                  </a:lnTo>
                  <a:lnTo>
                    <a:pt x="1432" y="3305"/>
                  </a:lnTo>
                  <a:lnTo>
                    <a:pt x="1498" y="3331"/>
                  </a:lnTo>
                  <a:lnTo>
                    <a:pt x="1448" y="3262"/>
                  </a:lnTo>
                  <a:lnTo>
                    <a:pt x="1418" y="3210"/>
                  </a:lnTo>
                  <a:lnTo>
                    <a:pt x="1290" y="3205"/>
                  </a:lnTo>
                  <a:lnTo>
                    <a:pt x="1155" y="3090"/>
                  </a:lnTo>
                  <a:lnTo>
                    <a:pt x="1073" y="2691"/>
                  </a:lnTo>
                  <a:lnTo>
                    <a:pt x="1099" y="2596"/>
                  </a:lnTo>
                  <a:lnTo>
                    <a:pt x="1100" y="2554"/>
                  </a:lnTo>
                  <a:lnTo>
                    <a:pt x="1125" y="2456"/>
                  </a:lnTo>
                  <a:lnTo>
                    <a:pt x="1168" y="2447"/>
                  </a:lnTo>
                  <a:lnTo>
                    <a:pt x="1286" y="2285"/>
                  </a:lnTo>
                  <a:lnTo>
                    <a:pt x="1310" y="2305"/>
                  </a:lnTo>
                  <a:lnTo>
                    <a:pt x="1389" y="2116"/>
                  </a:lnTo>
                  <a:lnTo>
                    <a:pt x="1422" y="2150"/>
                  </a:lnTo>
                  <a:lnTo>
                    <a:pt x="1498" y="1883"/>
                  </a:lnTo>
                  <a:lnTo>
                    <a:pt x="1540" y="1918"/>
                  </a:lnTo>
                  <a:lnTo>
                    <a:pt x="1560" y="1669"/>
                  </a:lnTo>
                  <a:lnTo>
                    <a:pt x="1633" y="1714"/>
                  </a:lnTo>
                  <a:lnTo>
                    <a:pt x="1640" y="1680"/>
                  </a:lnTo>
                  <a:lnTo>
                    <a:pt x="1662" y="1674"/>
                  </a:lnTo>
                  <a:lnTo>
                    <a:pt x="1662" y="1674"/>
                  </a:lnTo>
                  <a:lnTo>
                    <a:pt x="1665" y="1613"/>
                  </a:lnTo>
                  <a:lnTo>
                    <a:pt x="1666" y="1568"/>
                  </a:lnTo>
                  <a:lnTo>
                    <a:pt x="1666" y="1545"/>
                  </a:lnTo>
                  <a:lnTo>
                    <a:pt x="1666" y="1545"/>
                  </a:lnTo>
                  <a:lnTo>
                    <a:pt x="1625" y="1417"/>
                  </a:lnTo>
                  <a:lnTo>
                    <a:pt x="1583" y="1295"/>
                  </a:lnTo>
                  <a:lnTo>
                    <a:pt x="1445" y="997"/>
                  </a:lnTo>
                  <a:lnTo>
                    <a:pt x="1447" y="1018"/>
                  </a:lnTo>
                  <a:lnTo>
                    <a:pt x="1369" y="798"/>
                  </a:lnTo>
                  <a:lnTo>
                    <a:pt x="1363" y="556"/>
                  </a:lnTo>
                  <a:lnTo>
                    <a:pt x="1418" y="430"/>
                  </a:lnTo>
                  <a:lnTo>
                    <a:pt x="1507" y="241"/>
                  </a:lnTo>
                  <a:lnTo>
                    <a:pt x="1263" y="436"/>
                  </a:lnTo>
                  <a:lnTo>
                    <a:pt x="1244" y="404"/>
                  </a:lnTo>
                  <a:lnTo>
                    <a:pt x="1214" y="166"/>
                  </a:lnTo>
                  <a:lnTo>
                    <a:pt x="1257" y="0"/>
                  </a:lnTo>
                  <a:lnTo>
                    <a:pt x="1165" y="83"/>
                  </a:lnTo>
                  <a:lnTo>
                    <a:pt x="1099" y="226"/>
                  </a:lnTo>
                  <a:lnTo>
                    <a:pt x="1076" y="232"/>
                  </a:lnTo>
                  <a:lnTo>
                    <a:pt x="1042" y="224"/>
                  </a:lnTo>
                  <a:lnTo>
                    <a:pt x="961" y="182"/>
                  </a:lnTo>
                  <a:lnTo>
                    <a:pt x="826" y="215"/>
                  </a:lnTo>
                  <a:lnTo>
                    <a:pt x="766" y="333"/>
                  </a:lnTo>
                  <a:lnTo>
                    <a:pt x="815" y="453"/>
                  </a:lnTo>
                  <a:lnTo>
                    <a:pt x="922" y="502"/>
                  </a:lnTo>
                  <a:lnTo>
                    <a:pt x="950" y="657"/>
                  </a:lnTo>
                  <a:lnTo>
                    <a:pt x="1062" y="821"/>
                  </a:lnTo>
                  <a:lnTo>
                    <a:pt x="1208" y="1007"/>
                  </a:lnTo>
                  <a:lnTo>
                    <a:pt x="1237" y="1202"/>
                  </a:lnTo>
                  <a:lnTo>
                    <a:pt x="1205" y="1311"/>
                  </a:lnTo>
                  <a:lnTo>
                    <a:pt x="1043" y="1238"/>
                  </a:lnTo>
                  <a:lnTo>
                    <a:pt x="1047" y="1264"/>
                  </a:lnTo>
                  <a:lnTo>
                    <a:pt x="884" y="1199"/>
                  </a:lnTo>
                  <a:lnTo>
                    <a:pt x="898" y="1219"/>
                  </a:lnTo>
                  <a:lnTo>
                    <a:pt x="726" y="1182"/>
                  </a:lnTo>
                  <a:lnTo>
                    <a:pt x="737" y="1205"/>
                  </a:lnTo>
                  <a:lnTo>
                    <a:pt x="577" y="1192"/>
                  </a:lnTo>
                  <a:lnTo>
                    <a:pt x="597" y="1212"/>
                  </a:lnTo>
                  <a:lnTo>
                    <a:pt x="390" y="1275"/>
                  </a:lnTo>
                  <a:lnTo>
                    <a:pt x="436" y="1291"/>
                  </a:lnTo>
                  <a:lnTo>
                    <a:pt x="244" y="1367"/>
                  </a:lnTo>
                  <a:lnTo>
                    <a:pt x="272" y="1374"/>
                  </a:lnTo>
                  <a:lnTo>
                    <a:pt x="138" y="1476"/>
                  </a:lnTo>
                  <a:lnTo>
                    <a:pt x="163" y="1482"/>
                  </a:lnTo>
                  <a:lnTo>
                    <a:pt x="34" y="1654"/>
                  </a:lnTo>
                  <a:lnTo>
                    <a:pt x="77" y="1651"/>
                  </a:lnTo>
                  <a:lnTo>
                    <a:pt x="17" y="1780"/>
                  </a:lnTo>
                  <a:lnTo>
                    <a:pt x="60" y="1714"/>
                  </a:lnTo>
                  <a:lnTo>
                    <a:pt x="0" y="2107"/>
                  </a:lnTo>
                  <a:lnTo>
                    <a:pt x="60" y="2047"/>
                  </a:lnTo>
                  <a:lnTo>
                    <a:pt x="49" y="2325"/>
                  </a:lnTo>
                  <a:lnTo>
                    <a:pt x="106" y="2262"/>
                  </a:lnTo>
                  <a:lnTo>
                    <a:pt x="66" y="2390"/>
                  </a:lnTo>
                  <a:lnTo>
                    <a:pt x="146" y="2394"/>
                  </a:lnTo>
                  <a:lnTo>
                    <a:pt x="146" y="2486"/>
                  </a:lnTo>
                  <a:lnTo>
                    <a:pt x="310" y="2394"/>
                  </a:lnTo>
                  <a:lnTo>
                    <a:pt x="324" y="2453"/>
                  </a:lnTo>
                  <a:lnTo>
                    <a:pt x="416" y="2413"/>
                  </a:lnTo>
                  <a:lnTo>
                    <a:pt x="427" y="2467"/>
                  </a:lnTo>
                  <a:lnTo>
                    <a:pt x="516" y="2427"/>
                  </a:lnTo>
                  <a:lnTo>
                    <a:pt x="536" y="2568"/>
                  </a:lnTo>
                  <a:lnTo>
                    <a:pt x="553" y="2549"/>
                  </a:lnTo>
                  <a:close/>
                </a:path>
              </a:pathLst>
            </a:custGeom>
            <a:noFill/>
            <a:ln w="23813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" name="Freeform 41">
              <a:extLst>
                <a:ext uri="{FF2B5EF4-FFF2-40B4-BE49-F238E27FC236}">
                  <a16:creationId xmlns:a16="http://schemas.microsoft.com/office/drawing/2014/main" id="{49FA051C-B437-36EB-756E-A38F31E665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0813" y="3835400"/>
              <a:ext cx="476250" cy="450850"/>
            </a:xfrm>
            <a:custGeom>
              <a:avLst/>
              <a:gdLst>
                <a:gd name="T0" fmla="*/ 0 w 599"/>
                <a:gd name="T1" fmla="*/ 567 h 567"/>
                <a:gd name="T2" fmla="*/ 0 w 599"/>
                <a:gd name="T3" fmla="*/ 567 h 567"/>
                <a:gd name="T4" fmla="*/ 27 w 599"/>
                <a:gd name="T5" fmla="*/ 472 h 567"/>
                <a:gd name="T6" fmla="*/ 49 w 599"/>
                <a:gd name="T7" fmla="*/ 395 h 567"/>
                <a:gd name="T8" fmla="*/ 55 w 599"/>
                <a:gd name="T9" fmla="*/ 361 h 567"/>
                <a:gd name="T10" fmla="*/ 59 w 599"/>
                <a:gd name="T11" fmla="*/ 337 h 567"/>
                <a:gd name="T12" fmla="*/ 59 w 599"/>
                <a:gd name="T13" fmla="*/ 337 h 567"/>
                <a:gd name="T14" fmla="*/ 73 w 599"/>
                <a:gd name="T15" fmla="*/ 201 h 567"/>
                <a:gd name="T16" fmla="*/ 99 w 599"/>
                <a:gd name="T17" fmla="*/ 238 h 567"/>
                <a:gd name="T18" fmla="*/ 99 w 599"/>
                <a:gd name="T19" fmla="*/ 238 h 567"/>
                <a:gd name="T20" fmla="*/ 105 w 599"/>
                <a:gd name="T21" fmla="*/ 223 h 567"/>
                <a:gd name="T22" fmla="*/ 119 w 599"/>
                <a:gd name="T23" fmla="*/ 185 h 567"/>
                <a:gd name="T24" fmla="*/ 138 w 599"/>
                <a:gd name="T25" fmla="*/ 140 h 567"/>
                <a:gd name="T26" fmla="*/ 147 w 599"/>
                <a:gd name="T27" fmla="*/ 120 h 567"/>
                <a:gd name="T28" fmla="*/ 158 w 599"/>
                <a:gd name="T29" fmla="*/ 103 h 567"/>
                <a:gd name="T30" fmla="*/ 158 w 599"/>
                <a:gd name="T31" fmla="*/ 103 h 567"/>
                <a:gd name="T32" fmla="*/ 167 w 599"/>
                <a:gd name="T33" fmla="*/ 89 h 567"/>
                <a:gd name="T34" fmla="*/ 178 w 599"/>
                <a:gd name="T35" fmla="*/ 77 h 567"/>
                <a:gd name="T36" fmla="*/ 198 w 599"/>
                <a:gd name="T37" fmla="*/ 54 h 567"/>
                <a:gd name="T38" fmla="*/ 221 w 599"/>
                <a:gd name="T39" fmla="*/ 33 h 567"/>
                <a:gd name="T40" fmla="*/ 228 w 599"/>
                <a:gd name="T41" fmla="*/ 100 h 567"/>
                <a:gd name="T42" fmla="*/ 498 w 599"/>
                <a:gd name="T43" fmla="*/ 0 h 567"/>
                <a:gd name="T44" fmla="*/ 495 w 599"/>
                <a:gd name="T45" fmla="*/ 152 h 567"/>
                <a:gd name="T46" fmla="*/ 599 w 599"/>
                <a:gd name="T47" fmla="*/ 149 h 567"/>
                <a:gd name="T48" fmla="*/ 464 w 599"/>
                <a:gd name="T49" fmla="*/ 284 h 567"/>
                <a:gd name="T50" fmla="*/ 553 w 599"/>
                <a:gd name="T51" fmla="*/ 287 h 567"/>
                <a:gd name="T52" fmla="*/ 421 w 599"/>
                <a:gd name="T53" fmla="*/ 370 h 567"/>
                <a:gd name="T54" fmla="*/ 498 w 599"/>
                <a:gd name="T55" fmla="*/ 383 h 567"/>
                <a:gd name="T56" fmla="*/ 0 w 599"/>
                <a:gd name="T57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99" h="567">
                  <a:moveTo>
                    <a:pt x="0" y="567"/>
                  </a:moveTo>
                  <a:lnTo>
                    <a:pt x="0" y="567"/>
                  </a:lnTo>
                  <a:lnTo>
                    <a:pt x="27" y="472"/>
                  </a:lnTo>
                  <a:lnTo>
                    <a:pt x="49" y="395"/>
                  </a:lnTo>
                  <a:lnTo>
                    <a:pt x="55" y="361"/>
                  </a:lnTo>
                  <a:lnTo>
                    <a:pt x="59" y="337"/>
                  </a:lnTo>
                  <a:lnTo>
                    <a:pt x="59" y="337"/>
                  </a:lnTo>
                  <a:lnTo>
                    <a:pt x="73" y="201"/>
                  </a:lnTo>
                  <a:lnTo>
                    <a:pt x="99" y="238"/>
                  </a:lnTo>
                  <a:lnTo>
                    <a:pt x="99" y="238"/>
                  </a:lnTo>
                  <a:lnTo>
                    <a:pt x="105" y="223"/>
                  </a:lnTo>
                  <a:lnTo>
                    <a:pt x="119" y="185"/>
                  </a:lnTo>
                  <a:lnTo>
                    <a:pt x="138" y="140"/>
                  </a:lnTo>
                  <a:lnTo>
                    <a:pt x="147" y="120"/>
                  </a:lnTo>
                  <a:lnTo>
                    <a:pt x="158" y="103"/>
                  </a:lnTo>
                  <a:lnTo>
                    <a:pt x="158" y="103"/>
                  </a:lnTo>
                  <a:lnTo>
                    <a:pt x="167" y="89"/>
                  </a:lnTo>
                  <a:lnTo>
                    <a:pt x="178" y="77"/>
                  </a:lnTo>
                  <a:lnTo>
                    <a:pt x="198" y="54"/>
                  </a:lnTo>
                  <a:lnTo>
                    <a:pt x="221" y="33"/>
                  </a:lnTo>
                  <a:lnTo>
                    <a:pt x="228" y="100"/>
                  </a:lnTo>
                  <a:lnTo>
                    <a:pt x="498" y="0"/>
                  </a:lnTo>
                  <a:lnTo>
                    <a:pt x="495" y="152"/>
                  </a:lnTo>
                  <a:lnTo>
                    <a:pt x="599" y="149"/>
                  </a:lnTo>
                  <a:lnTo>
                    <a:pt x="464" y="284"/>
                  </a:lnTo>
                  <a:lnTo>
                    <a:pt x="553" y="287"/>
                  </a:lnTo>
                  <a:lnTo>
                    <a:pt x="421" y="370"/>
                  </a:lnTo>
                  <a:lnTo>
                    <a:pt x="498" y="383"/>
                  </a:lnTo>
                  <a:lnTo>
                    <a:pt x="0" y="567"/>
                  </a:lnTo>
                  <a:close/>
                </a:path>
              </a:pathLst>
            </a:custGeom>
            <a:solidFill>
              <a:srgbClr val="FF0000"/>
            </a:solidFill>
            <a:ln w="23813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45" name="グループ化 144">
            <a:extLst>
              <a:ext uri="{FF2B5EF4-FFF2-40B4-BE49-F238E27FC236}">
                <a16:creationId xmlns:a16="http://schemas.microsoft.com/office/drawing/2014/main" id="{30875B71-49DE-8B0E-6FEF-76169D6E783D}"/>
              </a:ext>
            </a:extLst>
          </p:cNvPr>
          <p:cNvGrpSpPr/>
          <p:nvPr/>
        </p:nvGrpSpPr>
        <p:grpSpPr>
          <a:xfrm>
            <a:off x="4044950" y="924179"/>
            <a:ext cx="1816100" cy="2571750"/>
            <a:chOff x="6740525" y="4206875"/>
            <a:chExt cx="1816100" cy="2571750"/>
          </a:xfrm>
        </p:grpSpPr>
        <p:sp>
          <p:nvSpPr>
            <p:cNvPr id="75" name="Freeform 42">
              <a:extLst>
                <a:ext uri="{FF2B5EF4-FFF2-40B4-BE49-F238E27FC236}">
                  <a16:creationId xmlns:a16="http://schemas.microsoft.com/office/drawing/2014/main" id="{E9D8AD37-A7BF-12B9-5525-56C36BFF7F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0525" y="4206875"/>
              <a:ext cx="1816100" cy="2571750"/>
            </a:xfrm>
            <a:custGeom>
              <a:avLst/>
              <a:gdLst>
                <a:gd name="T0" fmla="*/ 1071 w 2289"/>
                <a:gd name="T1" fmla="*/ 40 h 3241"/>
                <a:gd name="T2" fmla="*/ 631 w 2289"/>
                <a:gd name="T3" fmla="*/ 796 h 3241"/>
                <a:gd name="T4" fmla="*/ 611 w 2289"/>
                <a:gd name="T5" fmla="*/ 1040 h 3241"/>
                <a:gd name="T6" fmla="*/ 554 w 2289"/>
                <a:gd name="T7" fmla="*/ 1341 h 3241"/>
                <a:gd name="T8" fmla="*/ 606 w 2289"/>
                <a:gd name="T9" fmla="*/ 1519 h 3241"/>
                <a:gd name="T10" fmla="*/ 631 w 2289"/>
                <a:gd name="T11" fmla="*/ 1575 h 3241"/>
                <a:gd name="T12" fmla="*/ 620 w 2289"/>
                <a:gd name="T13" fmla="*/ 1678 h 3241"/>
                <a:gd name="T14" fmla="*/ 565 w 2289"/>
                <a:gd name="T15" fmla="*/ 1948 h 3241"/>
                <a:gd name="T16" fmla="*/ 511 w 2289"/>
                <a:gd name="T17" fmla="*/ 2069 h 3241"/>
                <a:gd name="T18" fmla="*/ 557 w 2289"/>
                <a:gd name="T19" fmla="*/ 2106 h 3241"/>
                <a:gd name="T20" fmla="*/ 281 w 2289"/>
                <a:gd name="T21" fmla="*/ 2272 h 3241"/>
                <a:gd name="T22" fmla="*/ 347 w 2289"/>
                <a:gd name="T23" fmla="*/ 2333 h 3241"/>
                <a:gd name="T24" fmla="*/ 281 w 2289"/>
                <a:gd name="T25" fmla="*/ 2469 h 3241"/>
                <a:gd name="T26" fmla="*/ 339 w 2289"/>
                <a:gd name="T27" fmla="*/ 2536 h 3241"/>
                <a:gd name="T28" fmla="*/ 362 w 2289"/>
                <a:gd name="T29" fmla="*/ 2582 h 3241"/>
                <a:gd name="T30" fmla="*/ 29 w 2289"/>
                <a:gd name="T31" fmla="*/ 2823 h 3241"/>
                <a:gd name="T32" fmla="*/ 80 w 2289"/>
                <a:gd name="T33" fmla="*/ 2965 h 3241"/>
                <a:gd name="T34" fmla="*/ 103 w 2289"/>
                <a:gd name="T35" fmla="*/ 3002 h 3241"/>
                <a:gd name="T36" fmla="*/ 2289 w 2289"/>
                <a:gd name="T37" fmla="*/ 3241 h 3241"/>
                <a:gd name="T38" fmla="*/ 2261 w 2289"/>
                <a:gd name="T39" fmla="*/ 3060 h 3241"/>
                <a:gd name="T40" fmla="*/ 2215 w 2289"/>
                <a:gd name="T41" fmla="*/ 2935 h 3241"/>
                <a:gd name="T42" fmla="*/ 2263 w 2289"/>
                <a:gd name="T43" fmla="*/ 2879 h 3241"/>
                <a:gd name="T44" fmla="*/ 1956 w 2289"/>
                <a:gd name="T45" fmla="*/ 2634 h 3241"/>
                <a:gd name="T46" fmla="*/ 2074 w 2289"/>
                <a:gd name="T47" fmla="*/ 2648 h 3241"/>
                <a:gd name="T48" fmla="*/ 2005 w 2289"/>
                <a:gd name="T49" fmla="*/ 2585 h 3241"/>
                <a:gd name="T50" fmla="*/ 2060 w 2289"/>
                <a:gd name="T51" fmla="*/ 2536 h 3241"/>
                <a:gd name="T52" fmla="*/ 2002 w 2289"/>
                <a:gd name="T53" fmla="*/ 2410 h 3241"/>
                <a:gd name="T54" fmla="*/ 1819 w 2289"/>
                <a:gd name="T55" fmla="*/ 2290 h 3241"/>
                <a:gd name="T56" fmla="*/ 1985 w 2289"/>
                <a:gd name="T57" fmla="*/ 2261 h 3241"/>
                <a:gd name="T58" fmla="*/ 1773 w 2289"/>
                <a:gd name="T59" fmla="*/ 2215 h 3241"/>
                <a:gd name="T60" fmla="*/ 1778 w 2289"/>
                <a:gd name="T61" fmla="*/ 2178 h 3241"/>
                <a:gd name="T62" fmla="*/ 1715 w 2289"/>
                <a:gd name="T63" fmla="*/ 2120 h 3241"/>
                <a:gd name="T64" fmla="*/ 1724 w 2289"/>
                <a:gd name="T65" fmla="*/ 2071 h 3241"/>
                <a:gd name="T66" fmla="*/ 1711 w 2289"/>
                <a:gd name="T67" fmla="*/ 2034 h 3241"/>
                <a:gd name="T68" fmla="*/ 1727 w 2289"/>
                <a:gd name="T69" fmla="*/ 2003 h 3241"/>
                <a:gd name="T70" fmla="*/ 1678 w 2289"/>
                <a:gd name="T71" fmla="*/ 1925 h 3241"/>
                <a:gd name="T72" fmla="*/ 1646 w 2289"/>
                <a:gd name="T73" fmla="*/ 1853 h 3241"/>
                <a:gd name="T74" fmla="*/ 1635 w 2289"/>
                <a:gd name="T75" fmla="*/ 1697 h 3241"/>
                <a:gd name="T76" fmla="*/ 1645 w 2289"/>
                <a:gd name="T77" fmla="*/ 1608 h 3241"/>
                <a:gd name="T78" fmla="*/ 1658 w 2289"/>
                <a:gd name="T79" fmla="*/ 1542 h 3241"/>
                <a:gd name="T80" fmla="*/ 1755 w 2289"/>
                <a:gd name="T81" fmla="*/ 1307 h 3241"/>
                <a:gd name="T82" fmla="*/ 1732 w 2289"/>
                <a:gd name="T83" fmla="*/ 1115 h 3241"/>
                <a:gd name="T84" fmla="*/ 1619 w 2289"/>
                <a:gd name="T85" fmla="*/ 730 h 3241"/>
                <a:gd name="T86" fmla="*/ 1263 w 2289"/>
                <a:gd name="T87" fmla="*/ 89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289" h="3241">
                  <a:moveTo>
                    <a:pt x="1164" y="0"/>
                  </a:moveTo>
                  <a:lnTo>
                    <a:pt x="1071" y="40"/>
                  </a:lnTo>
                  <a:lnTo>
                    <a:pt x="884" y="515"/>
                  </a:lnTo>
                  <a:lnTo>
                    <a:pt x="631" y="796"/>
                  </a:lnTo>
                  <a:lnTo>
                    <a:pt x="591" y="911"/>
                  </a:lnTo>
                  <a:lnTo>
                    <a:pt x="611" y="1040"/>
                  </a:lnTo>
                  <a:lnTo>
                    <a:pt x="511" y="1198"/>
                  </a:lnTo>
                  <a:lnTo>
                    <a:pt x="554" y="1341"/>
                  </a:lnTo>
                  <a:lnTo>
                    <a:pt x="617" y="1466"/>
                  </a:lnTo>
                  <a:lnTo>
                    <a:pt x="606" y="1519"/>
                  </a:lnTo>
                  <a:lnTo>
                    <a:pt x="649" y="1525"/>
                  </a:lnTo>
                  <a:lnTo>
                    <a:pt x="631" y="1575"/>
                  </a:lnTo>
                  <a:lnTo>
                    <a:pt x="660" y="1601"/>
                  </a:lnTo>
                  <a:lnTo>
                    <a:pt x="620" y="1678"/>
                  </a:lnTo>
                  <a:lnTo>
                    <a:pt x="700" y="1704"/>
                  </a:lnTo>
                  <a:lnTo>
                    <a:pt x="565" y="1948"/>
                  </a:lnTo>
                  <a:lnTo>
                    <a:pt x="660" y="1916"/>
                  </a:lnTo>
                  <a:lnTo>
                    <a:pt x="511" y="2069"/>
                  </a:lnTo>
                  <a:lnTo>
                    <a:pt x="390" y="2100"/>
                  </a:lnTo>
                  <a:lnTo>
                    <a:pt x="557" y="2106"/>
                  </a:lnTo>
                  <a:lnTo>
                    <a:pt x="439" y="2203"/>
                  </a:lnTo>
                  <a:lnTo>
                    <a:pt x="281" y="2272"/>
                  </a:lnTo>
                  <a:lnTo>
                    <a:pt x="479" y="2272"/>
                  </a:lnTo>
                  <a:lnTo>
                    <a:pt x="347" y="2333"/>
                  </a:lnTo>
                  <a:lnTo>
                    <a:pt x="465" y="2321"/>
                  </a:lnTo>
                  <a:lnTo>
                    <a:pt x="281" y="2469"/>
                  </a:lnTo>
                  <a:lnTo>
                    <a:pt x="476" y="2404"/>
                  </a:lnTo>
                  <a:lnTo>
                    <a:pt x="339" y="2536"/>
                  </a:lnTo>
                  <a:lnTo>
                    <a:pt x="207" y="2595"/>
                  </a:lnTo>
                  <a:lnTo>
                    <a:pt x="362" y="2582"/>
                  </a:lnTo>
                  <a:lnTo>
                    <a:pt x="198" y="2727"/>
                  </a:lnTo>
                  <a:lnTo>
                    <a:pt x="29" y="2823"/>
                  </a:lnTo>
                  <a:lnTo>
                    <a:pt x="241" y="2767"/>
                  </a:lnTo>
                  <a:lnTo>
                    <a:pt x="80" y="2965"/>
                  </a:lnTo>
                  <a:lnTo>
                    <a:pt x="12" y="3031"/>
                  </a:lnTo>
                  <a:lnTo>
                    <a:pt x="103" y="3002"/>
                  </a:lnTo>
                  <a:lnTo>
                    <a:pt x="0" y="3241"/>
                  </a:lnTo>
                  <a:lnTo>
                    <a:pt x="2289" y="3241"/>
                  </a:lnTo>
                  <a:lnTo>
                    <a:pt x="2172" y="3043"/>
                  </a:lnTo>
                  <a:lnTo>
                    <a:pt x="2261" y="3060"/>
                  </a:lnTo>
                  <a:lnTo>
                    <a:pt x="2103" y="2899"/>
                  </a:lnTo>
                  <a:lnTo>
                    <a:pt x="2215" y="2935"/>
                  </a:lnTo>
                  <a:lnTo>
                    <a:pt x="2123" y="2849"/>
                  </a:lnTo>
                  <a:lnTo>
                    <a:pt x="2263" y="2879"/>
                  </a:lnTo>
                  <a:lnTo>
                    <a:pt x="2034" y="2727"/>
                  </a:lnTo>
                  <a:lnTo>
                    <a:pt x="1956" y="2634"/>
                  </a:lnTo>
                  <a:lnTo>
                    <a:pt x="2131" y="2710"/>
                  </a:lnTo>
                  <a:lnTo>
                    <a:pt x="2074" y="2648"/>
                  </a:lnTo>
                  <a:lnTo>
                    <a:pt x="2186" y="2648"/>
                  </a:lnTo>
                  <a:lnTo>
                    <a:pt x="2005" y="2585"/>
                  </a:lnTo>
                  <a:lnTo>
                    <a:pt x="1902" y="2489"/>
                  </a:lnTo>
                  <a:lnTo>
                    <a:pt x="2060" y="2536"/>
                  </a:lnTo>
                  <a:lnTo>
                    <a:pt x="1885" y="2410"/>
                  </a:lnTo>
                  <a:lnTo>
                    <a:pt x="2002" y="2410"/>
                  </a:lnTo>
                  <a:lnTo>
                    <a:pt x="1862" y="2347"/>
                  </a:lnTo>
                  <a:lnTo>
                    <a:pt x="1819" y="2290"/>
                  </a:lnTo>
                  <a:lnTo>
                    <a:pt x="1876" y="2292"/>
                  </a:lnTo>
                  <a:lnTo>
                    <a:pt x="1985" y="2261"/>
                  </a:lnTo>
                  <a:lnTo>
                    <a:pt x="1865" y="2258"/>
                  </a:lnTo>
                  <a:lnTo>
                    <a:pt x="1773" y="2215"/>
                  </a:lnTo>
                  <a:lnTo>
                    <a:pt x="1867" y="2244"/>
                  </a:lnTo>
                  <a:lnTo>
                    <a:pt x="1778" y="2178"/>
                  </a:lnTo>
                  <a:lnTo>
                    <a:pt x="1870" y="2178"/>
                  </a:lnTo>
                  <a:lnTo>
                    <a:pt x="1715" y="2120"/>
                  </a:lnTo>
                  <a:lnTo>
                    <a:pt x="1646" y="2040"/>
                  </a:lnTo>
                  <a:lnTo>
                    <a:pt x="1724" y="2071"/>
                  </a:lnTo>
                  <a:lnTo>
                    <a:pt x="1816" y="2069"/>
                  </a:lnTo>
                  <a:lnTo>
                    <a:pt x="1711" y="2034"/>
                  </a:lnTo>
                  <a:lnTo>
                    <a:pt x="1642" y="1985"/>
                  </a:lnTo>
                  <a:lnTo>
                    <a:pt x="1727" y="2003"/>
                  </a:lnTo>
                  <a:lnTo>
                    <a:pt x="1600" y="1911"/>
                  </a:lnTo>
                  <a:lnTo>
                    <a:pt x="1678" y="1925"/>
                  </a:lnTo>
                  <a:lnTo>
                    <a:pt x="1592" y="1833"/>
                  </a:lnTo>
                  <a:lnTo>
                    <a:pt x="1646" y="1853"/>
                  </a:lnTo>
                  <a:lnTo>
                    <a:pt x="1595" y="1693"/>
                  </a:lnTo>
                  <a:lnTo>
                    <a:pt x="1635" y="1697"/>
                  </a:lnTo>
                  <a:lnTo>
                    <a:pt x="1595" y="1604"/>
                  </a:lnTo>
                  <a:lnTo>
                    <a:pt x="1645" y="1608"/>
                  </a:lnTo>
                  <a:lnTo>
                    <a:pt x="1612" y="1539"/>
                  </a:lnTo>
                  <a:lnTo>
                    <a:pt x="1658" y="1542"/>
                  </a:lnTo>
                  <a:lnTo>
                    <a:pt x="1635" y="1482"/>
                  </a:lnTo>
                  <a:lnTo>
                    <a:pt x="1755" y="1307"/>
                  </a:lnTo>
                  <a:lnTo>
                    <a:pt x="1778" y="1221"/>
                  </a:lnTo>
                  <a:lnTo>
                    <a:pt x="1732" y="1115"/>
                  </a:lnTo>
                  <a:lnTo>
                    <a:pt x="1688" y="957"/>
                  </a:lnTo>
                  <a:lnTo>
                    <a:pt x="1619" y="730"/>
                  </a:lnTo>
                  <a:lnTo>
                    <a:pt x="1401" y="506"/>
                  </a:lnTo>
                  <a:lnTo>
                    <a:pt x="1263" y="89"/>
                  </a:lnTo>
                  <a:lnTo>
                    <a:pt x="1164" y="0"/>
                  </a:lnTo>
                  <a:close/>
                </a:path>
              </a:pathLst>
            </a:custGeom>
            <a:solidFill>
              <a:srgbClr val="6666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" name="Freeform 43">
              <a:extLst>
                <a:ext uri="{FF2B5EF4-FFF2-40B4-BE49-F238E27FC236}">
                  <a16:creationId xmlns:a16="http://schemas.microsoft.com/office/drawing/2014/main" id="{D4F9F82A-7D87-17B6-A074-7D23F029B3A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5338" y="4206875"/>
              <a:ext cx="1006475" cy="1897063"/>
            </a:xfrm>
            <a:custGeom>
              <a:avLst/>
              <a:gdLst>
                <a:gd name="T0" fmla="*/ 653 w 1267"/>
                <a:gd name="T1" fmla="*/ 0 h 2390"/>
                <a:gd name="T2" fmla="*/ 560 w 1267"/>
                <a:gd name="T3" fmla="*/ 40 h 2390"/>
                <a:gd name="T4" fmla="*/ 373 w 1267"/>
                <a:gd name="T5" fmla="*/ 515 h 2390"/>
                <a:gd name="T6" fmla="*/ 120 w 1267"/>
                <a:gd name="T7" fmla="*/ 796 h 2390"/>
                <a:gd name="T8" fmla="*/ 80 w 1267"/>
                <a:gd name="T9" fmla="*/ 911 h 2390"/>
                <a:gd name="T10" fmla="*/ 100 w 1267"/>
                <a:gd name="T11" fmla="*/ 1040 h 2390"/>
                <a:gd name="T12" fmla="*/ 0 w 1267"/>
                <a:gd name="T13" fmla="*/ 1198 h 2390"/>
                <a:gd name="T14" fmla="*/ 43 w 1267"/>
                <a:gd name="T15" fmla="*/ 1341 h 2390"/>
                <a:gd name="T16" fmla="*/ 106 w 1267"/>
                <a:gd name="T17" fmla="*/ 1466 h 2390"/>
                <a:gd name="T18" fmla="*/ 95 w 1267"/>
                <a:gd name="T19" fmla="*/ 1519 h 2390"/>
                <a:gd name="T20" fmla="*/ 138 w 1267"/>
                <a:gd name="T21" fmla="*/ 1525 h 2390"/>
                <a:gd name="T22" fmla="*/ 120 w 1267"/>
                <a:gd name="T23" fmla="*/ 1575 h 2390"/>
                <a:gd name="T24" fmla="*/ 149 w 1267"/>
                <a:gd name="T25" fmla="*/ 1601 h 2390"/>
                <a:gd name="T26" fmla="*/ 109 w 1267"/>
                <a:gd name="T27" fmla="*/ 1678 h 2390"/>
                <a:gd name="T28" fmla="*/ 189 w 1267"/>
                <a:gd name="T29" fmla="*/ 1704 h 2390"/>
                <a:gd name="T30" fmla="*/ 149 w 1267"/>
                <a:gd name="T31" fmla="*/ 1777 h 2390"/>
                <a:gd name="T32" fmla="*/ 212 w 1267"/>
                <a:gd name="T33" fmla="*/ 1816 h 2390"/>
                <a:gd name="T34" fmla="*/ 235 w 1267"/>
                <a:gd name="T35" fmla="*/ 2077 h 2390"/>
                <a:gd name="T36" fmla="*/ 278 w 1267"/>
                <a:gd name="T37" fmla="*/ 2048 h 2390"/>
                <a:gd name="T38" fmla="*/ 327 w 1267"/>
                <a:gd name="T39" fmla="*/ 2330 h 2390"/>
                <a:gd name="T40" fmla="*/ 452 w 1267"/>
                <a:gd name="T41" fmla="*/ 2201 h 2390"/>
                <a:gd name="T42" fmla="*/ 488 w 1267"/>
                <a:gd name="T43" fmla="*/ 2292 h 2390"/>
                <a:gd name="T44" fmla="*/ 626 w 1267"/>
                <a:gd name="T45" fmla="*/ 2183 h 2390"/>
                <a:gd name="T46" fmla="*/ 676 w 1267"/>
                <a:gd name="T47" fmla="*/ 2344 h 2390"/>
                <a:gd name="T48" fmla="*/ 778 w 1267"/>
                <a:gd name="T49" fmla="*/ 2258 h 2390"/>
                <a:gd name="T50" fmla="*/ 857 w 1267"/>
                <a:gd name="T51" fmla="*/ 2370 h 2390"/>
                <a:gd name="T52" fmla="*/ 913 w 1267"/>
                <a:gd name="T53" fmla="*/ 2160 h 2390"/>
                <a:gd name="T54" fmla="*/ 1035 w 1267"/>
                <a:gd name="T55" fmla="*/ 2390 h 2390"/>
                <a:gd name="T56" fmla="*/ 1009 w 1267"/>
                <a:gd name="T57" fmla="*/ 2043 h 2390"/>
                <a:gd name="T58" fmla="*/ 1061 w 1267"/>
                <a:gd name="T59" fmla="*/ 2069 h 2390"/>
                <a:gd name="T60" fmla="*/ 1045 w 1267"/>
                <a:gd name="T61" fmla="*/ 1687 h 2390"/>
                <a:gd name="T62" fmla="*/ 1095 w 1267"/>
                <a:gd name="T63" fmla="*/ 1628 h 2390"/>
                <a:gd name="T64" fmla="*/ 1084 w 1267"/>
                <a:gd name="T65" fmla="*/ 1604 h 2390"/>
                <a:gd name="T66" fmla="*/ 1115 w 1267"/>
                <a:gd name="T67" fmla="*/ 1607 h 2390"/>
                <a:gd name="T68" fmla="*/ 1126 w 1267"/>
                <a:gd name="T69" fmla="*/ 1595 h 2390"/>
                <a:gd name="T70" fmla="*/ 1101 w 1267"/>
                <a:gd name="T71" fmla="*/ 1539 h 2390"/>
                <a:gd name="T72" fmla="*/ 1147 w 1267"/>
                <a:gd name="T73" fmla="*/ 1542 h 2390"/>
                <a:gd name="T74" fmla="*/ 1124 w 1267"/>
                <a:gd name="T75" fmla="*/ 1482 h 2390"/>
                <a:gd name="T76" fmla="*/ 1244 w 1267"/>
                <a:gd name="T77" fmla="*/ 1307 h 2390"/>
                <a:gd name="T78" fmla="*/ 1267 w 1267"/>
                <a:gd name="T79" fmla="*/ 1221 h 2390"/>
                <a:gd name="T80" fmla="*/ 1221 w 1267"/>
                <a:gd name="T81" fmla="*/ 1115 h 2390"/>
                <a:gd name="T82" fmla="*/ 1177 w 1267"/>
                <a:gd name="T83" fmla="*/ 957 h 2390"/>
                <a:gd name="T84" fmla="*/ 1108 w 1267"/>
                <a:gd name="T85" fmla="*/ 730 h 2390"/>
                <a:gd name="T86" fmla="*/ 890 w 1267"/>
                <a:gd name="T87" fmla="*/ 506 h 2390"/>
                <a:gd name="T88" fmla="*/ 752 w 1267"/>
                <a:gd name="T89" fmla="*/ 89 h 2390"/>
                <a:gd name="T90" fmla="*/ 653 w 1267"/>
                <a:gd name="T91" fmla="*/ 0 h 2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67" h="2390">
                  <a:moveTo>
                    <a:pt x="653" y="0"/>
                  </a:moveTo>
                  <a:lnTo>
                    <a:pt x="560" y="40"/>
                  </a:lnTo>
                  <a:lnTo>
                    <a:pt x="373" y="515"/>
                  </a:lnTo>
                  <a:lnTo>
                    <a:pt x="120" y="796"/>
                  </a:lnTo>
                  <a:lnTo>
                    <a:pt x="80" y="911"/>
                  </a:lnTo>
                  <a:lnTo>
                    <a:pt x="100" y="1040"/>
                  </a:lnTo>
                  <a:lnTo>
                    <a:pt x="0" y="1198"/>
                  </a:lnTo>
                  <a:lnTo>
                    <a:pt x="43" y="1341"/>
                  </a:lnTo>
                  <a:lnTo>
                    <a:pt x="106" y="1466"/>
                  </a:lnTo>
                  <a:lnTo>
                    <a:pt x="95" y="1519"/>
                  </a:lnTo>
                  <a:lnTo>
                    <a:pt x="138" y="1525"/>
                  </a:lnTo>
                  <a:lnTo>
                    <a:pt x="120" y="1575"/>
                  </a:lnTo>
                  <a:lnTo>
                    <a:pt x="149" y="1601"/>
                  </a:lnTo>
                  <a:lnTo>
                    <a:pt x="109" y="1678"/>
                  </a:lnTo>
                  <a:lnTo>
                    <a:pt x="189" y="1704"/>
                  </a:lnTo>
                  <a:lnTo>
                    <a:pt x="149" y="1777"/>
                  </a:lnTo>
                  <a:lnTo>
                    <a:pt x="212" y="1816"/>
                  </a:lnTo>
                  <a:lnTo>
                    <a:pt x="235" y="2077"/>
                  </a:lnTo>
                  <a:lnTo>
                    <a:pt x="278" y="2048"/>
                  </a:lnTo>
                  <a:lnTo>
                    <a:pt x="327" y="2330"/>
                  </a:lnTo>
                  <a:lnTo>
                    <a:pt x="452" y="2201"/>
                  </a:lnTo>
                  <a:lnTo>
                    <a:pt x="488" y="2292"/>
                  </a:lnTo>
                  <a:lnTo>
                    <a:pt x="626" y="2183"/>
                  </a:lnTo>
                  <a:lnTo>
                    <a:pt x="676" y="2344"/>
                  </a:lnTo>
                  <a:lnTo>
                    <a:pt x="778" y="2258"/>
                  </a:lnTo>
                  <a:lnTo>
                    <a:pt x="857" y="2370"/>
                  </a:lnTo>
                  <a:lnTo>
                    <a:pt x="913" y="2160"/>
                  </a:lnTo>
                  <a:lnTo>
                    <a:pt x="1035" y="2390"/>
                  </a:lnTo>
                  <a:lnTo>
                    <a:pt x="1009" y="2043"/>
                  </a:lnTo>
                  <a:lnTo>
                    <a:pt x="1061" y="2069"/>
                  </a:lnTo>
                  <a:lnTo>
                    <a:pt x="1045" y="1687"/>
                  </a:lnTo>
                  <a:lnTo>
                    <a:pt x="1095" y="1628"/>
                  </a:lnTo>
                  <a:lnTo>
                    <a:pt x="1084" y="1604"/>
                  </a:lnTo>
                  <a:lnTo>
                    <a:pt x="1115" y="1607"/>
                  </a:lnTo>
                  <a:lnTo>
                    <a:pt x="1126" y="1595"/>
                  </a:lnTo>
                  <a:lnTo>
                    <a:pt x="1101" y="1539"/>
                  </a:lnTo>
                  <a:lnTo>
                    <a:pt x="1147" y="1542"/>
                  </a:lnTo>
                  <a:lnTo>
                    <a:pt x="1124" y="1482"/>
                  </a:lnTo>
                  <a:lnTo>
                    <a:pt x="1244" y="1307"/>
                  </a:lnTo>
                  <a:lnTo>
                    <a:pt x="1267" y="1221"/>
                  </a:lnTo>
                  <a:lnTo>
                    <a:pt x="1221" y="1115"/>
                  </a:lnTo>
                  <a:lnTo>
                    <a:pt x="1177" y="957"/>
                  </a:lnTo>
                  <a:lnTo>
                    <a:pt x="1108" y="730"/>
                  </a:lnTo>
                  <a:lnTo>
                    <a:pt x="890" y="506"/>
                  </a:lnTo>
                  <a:lnTo>
                    <a:pt x="752" y="89"/>
                  </a:lnTo>
                  <a:lnTo>
                    <a:pt x="653" y="0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" name="Freeform 44">
              <a:extLst>
                <a:ext uri="{FF2B5EF4-FFF2-40B4-BE49-F238E27FC236}">
                  <a16:creationId xmlns:a16="http://schemas.microsoft.com/office/drawing/2014/main" id="{A448DE2E-F3CC-D860-B340-EE0324F2CD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211763"/>
              <a:ext cx="561975" cy="527050"/>
            </a:xfrm>
            <a:custGeom>
              <a:avLst/>
              <a:gdLst>
                <a:gd name="T0" fmla="*/ 0 w 709"/>
                <a:gd name="T1" fmla="*/ 63 h 664"/>
                <a:gd name="T2" fmla="*/ 97 w 709"/>
                <a:gd name="T3" fmla="*/ 278 h 664"/>
                <a:gd name="T4" fmla="*/ 218 w 709"/>
                <a:gd name="T5" fmla="*/ 430 h 664"/>
                <a:gd name="T6" fmla="*/ 241 w 709"/>
                <a:gd name="T7" fmla="*/ 403 h 664"/>
                <a:gd name="T8" fmla="*/ 333 w 709"/>
                <a:gd name="T9" fmla="*/ 535 h 664"/>
                <a:gd name="T10" fmla="*/ 399 w 709"/>
                <a:gd name="T11" fmla="*/ 589 h 664"/>
                <a:gd name="T12" fmla="*/ 403 w 709"/>
                <a:gd name="T13" fmla="*/ 664 h 664"/>
                <a:gd name="T14" fmla="*/ 488 w 709"/>
                <a:gd name="T15" fmla="*/ 500 h 664"/>
                <a:gd name="T16" fmla="*/ 508 w 709"/>
                <a:gd name="T17" fmla="*/ 516 h 664"/>
                <a:gd name="T18" fmla="*/ 515 w 709"/>
                <a:gd name="T19" fmla="*/ 463 h 664"/>
                <a:gd name="T20" fmla="*/ 610 w 709"/>
                <a:gd name="T21" fmla="*/ 483 h 664"/>
                <a:gd name="T22" fmla="*/ 623 w 709"/>
                <a:gd name="T23" fmla="*/ 427 h 664"/>
                <a:gd name="T24" fmla="*/ 653 w 709"/>
                <a:gd name="T25" fmla="*/ 430 h 664"/>
                <a:gd name="T26" fmla="*/ 666 w 709"/>
                <a:gd name="T27" fmla="*/ 357 h 664"/>
                <a:gd name="T28" fmla="*/ 709 w 709"/>
                <a:gd name="T29" fmla="*/ 169 h 664"/>
                <a:gd name="T30" fmla="*/ 456 w 709"/>
                <a:gd name="T31" fmla="*/ 0 h 664"/>
                <a:gd name="T32" fmla="*/ 0 w 709"/>
                <a:gd name="T33" fmla="*/ 63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09" h="664">
                  <a:moveTo>
                    <a:pt x="0" y="63"/>
                  </a:moveTo>
                  <a:lnTo>
                    <a:pt x="97" y="278"/>
                  </a:lnTo>
                  <a:lnTo>
                    <a:pt x="218" y="430"/>
                  </a:lnTo>
                  <a:lnTo>
                    <a:pt x="241" y="403"/>
                  </a:lnTo>
                  <a:lnTo>
                    <a:pt x="333" y="535"/>
                  </a:lnTo>
                  <a:lnTo>
                    <a:pt x="399" y="589"/>
                  </a:lnTo>
                  <a:lnTo>
                    <a:pt x="403" y="664"/>
                  </a:lnTo>
                  <a:lnTo>
                    <a:pt x="488" y="500"/>
                  </a:lnTo>
                  <a:lnTo>
                    <a:pt x="508" y="516"/>
                  </a:lnTo>
                  <a:lnTo>
                    <a:pt x="515" y="463"/>
                  </a:lnTo>
                  <a:lnTo>
                    <a:pt x="610" y="483"/>
                  </a:lnTo>
                  <a:lnTo>
                    <a:pt x="623" y="427"/>
                  </a:lnTo>
                  <a:lnTo>
                    <a:pt x="653" y="430"/>
                  </a:lnTo>
                  <a:lnTo>
                    <a:pt x="666" y="357"/>
                  </a:lnTo>
                  <a:lnTo>
                    <a:pt x="709" y="169"/>
                  </a:lnTo>
                  <a:lnTo>
                    <a:pt x="456" y="0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" name="Freeform 45">
              <a:extLst>
                <a:ext uri="{FF2B5EF4-FFF2-40B4-BE49-F238E27FC236}">
                  <a16:creationId xmlns:a16="http://schemas.microsoft.com/office/drawing/2014/main" id="{D3F5916E-E980-781E-1C12-63EAFC7E584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9963" y="4206875"/>
              <a:ext cx="701675" cy="1403350"/>
            </a:xfrm>
            <a:custGeom>
              <a:avLst/>
              <a:gdLst>
                <a:gd name="T0" fmla="*/ 432 w 883"/>
                <a:gd name="T1" fmla="*/ 0 h 1770"/>
                <a:gd name="T2" fmla="*/ 339 w 883"/>
                <a:gd name="T3" fmla="*/ 40 h 1770"/>
                <a:gd name="T4" fmla="*/ 152 w 883"/>
                <a:gd name="T5" fmla="*/ 515 h 1770"/>
                <a:gd name="T6" fmla="*/ 103 w 883"/>
                <a:gd name="T7" fmla="*/ 569 h 1770"/>
                <a:gd name="T8" fmla="*/ 109 w 883"/>
                <a:gd name="T9" fmla="*/ 667 h 1770"/>
                <a:gd name="T10" fmla="*/ 244 w 883"/>
                <a:gd name="T11" fmla="*/ 1126 h 1770"/>
                <a:gd name="T12" fmla="*/ 224 w 883"/>
                <a:gd name="T13" fmla="*/ 1181 h 1770"/>
                <a:gd name="T14" fmla="*/ 0 w 883"/>
                <a:gd name="T15" fmla="*/ 1324 h 1770"/>
                <a:gd name="T16" fmla="*/ 132 w 883"/>
                <a:gd name="T17" fmla="*/ 1466 h 1770"/>
                <a:gd name="T18" fmla="*/ 258 w 883"/>
                <a:gd name="T19" fmla="*/ 1539 h 1770"/>
                <a:gd name="T20" fmla="*/ 339 w 883"/>
                <a:gd name="T21" fmla="*/ 1701 h 1770"/>
                <a:gd name="T22" fmla="*/ 419 w 883"/>
                <a:gd name="T23" fmla="*/ 1770 h 1770"/>
                <a:gd name="T24" fmla="*/ 544 w 883"/>
                <a:gd name="T25" fmla="*/ 1542 h 1770"/>
                <a:gd name="T26" fmla="*/ 636 w 883"/>
                <a:gd name="T27" fmla="*/ 1499 h 1770"/>
                <a:gd name="T28" fmla="*/ 716 w 883"/>
                <a:gd name="T29" fmla="*/ 1499 h 1770"/>
                <a:gd name="T30" fmla="*/ 883 w 883"/>
                <a:gd name="T31" fmla="*/ 1307 h 1770"/>
                <a:gd name="T32" fmla="*/ 653 w 883"/>
                <a:gd name="T33" fmla="*/ 1169 h 1770"/>
                <a:gd name="T34" fmla="*/ 613 w 883"/>
                <a:gd name="T35" fmla="*/ 1037 h 1770"/>
                <a:gd name="T36" fmla="*/ 732 w 883"/>
                <a:gd name="T37" fmla="*/ 713 h 1770"/>
                <a:gd name="T38" fmla="*/ 724 w 883"/>
                <a:gd name="T39" fmla="*/ 564 h 1770"/>
                <a:gd name="T40" fmla="*/ 669 w 883"/>
                <a:gd name="T41" fmla="*/ 506 h 1770"/>
                <a:gd name="T42" fmla="*/ 531 w 883"/>
                <a:gd name="T43" fmla="*/ 89 h 1770"/>
                <a:gd name="T44" fmla="*/ 432 w 883"/>
                <a:gd name="T45" fmla="*/ 0 h 1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83" h="1770">
                  <a:moveTo>
                    <a:pt x="432" y="0"/>
                  </a:moveTo>
                  <a:lnTo>
                    <a:pt x="339" y="40"/>
                  </a:lnTo>
                  <a:lnTo>
                    <a:pt x="152" y="515"/>
                  </a:lnTo>
                  <a:lnTo>
                    <a:pt x="103" y="569"/>
                  </a:lnTo>
                  <a:lnTo>
                    <a:pt x="109" y="667"/>
                  </a:lnTo>
                  <a:lnTo>
                    <a:pt x="244" y="1126"/>
                  </a:lnTo>
                  <a:lnTo>
                    <a:pt x="224" y="1181"/>
                  </a:lnTo>
                  <a:lnTo>
                    <a:pt x="0" y="1324"/>
                  </a:lnTo>
                  <a:lnTo>
                    <a:pt x="132" y="1466"/>
                  </a:lnTo>
                  <a:lnTo>
                    <a:pt x="258" y="1539"/>
                  </a:lnTo>
                  <a:lnTo>
                    <a:pt x="339" y="1701"/>
                  </a:lnTo>
                  <a:lnTo>
                    <a:pt x="419" y="1770"/>
                  </a:lnTo>
                  <a:lnTo>
                    <a:pt x="544" y="1542"/>
                  </a:lnTo>
                  <a:lnTo>
                    <a:pt x="636" y="1499"/>
                  </a:lnTo>
                  <a:lnTo>
                    <a:pt x="716" y="1499"/>
                  </a:lnTo>
                  <a:lnTo>
                    <a:pt x="883" y="1307"/>
                  </a:lnTo>
                  <a:lnTo>
                    <a:pt x="653" y="1169"/>
                  </a:lnTo>
                  <a:lnTo>
                    <a:pt x="613" y="1037"/>
                  </a:lnTo>
                  <a:lnTo>
                    <a:pt x="732" y="713"/>
                  </a:lnTo>
                  <a:lnTo>
                    <a:pt x="724" y="564"/>
                  </a:lnTo>
                  <a:lnTo>
                    <a:pt x="669" y="506"/>
                  </a:lnTo>
                  <a:lnTo>
                    <a:pt x="531" y="89"/>
                  </a:lnTo>
                  <a:lnTo>
                    <a:pt x="432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" name="Freeform 46">
              <a:extLst>
                <a:ext uri="{FF2B5EF4-FFF2-40B4-BE49-F238E27FC236}">
                  <a16:creationId xmlns:a16="http://schemas.microsoft.com/office/drawing/2014/main" id="{0F84ABAD-1CE0-B404-1755-1F6817D130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86638" y="5038725"/>
              <a:ext cx="576263" cy="401638"/>
            </a:xfrm>
            <a:custGeom>
              <a:avLst/>
              <a:gdLst>
                <a:gd name="T0" fmla="*/ 201 w 725"/>
                <a:gd name="T1" fmla="*/ 307 h 506"/>
                <a:gd name="T2" fmla="*/ 190 w 725"/>
                <a:gd name="T3" fmla="*/ 338 h 506"/>
                <a:gd name="T4" fmla="*/ 237 w 725"/>
                <a:gd name="T5" fmla="*/ 424 h 506"/>
                <a:gd name="T6" fmla="*/ 234 w 725"/>
                <a:gd name="T7" fmla="*/ 335 h 506"/>
                <a:gd name="T8" fmla="*/ 201 w 725"/>
                <a:gd name="T9" fmla="*/ 307 h 506"/>
                <a:gd name="T10" fmla="*/ 425 w 725"/>
                <a:gd name="T11" fmla="*/ 304 h 506"/>
                <a:gd name="T12" fmla="*/ 399 w 725"/>
                <a:gd name="T13" fmla="*/ 430 h 506"/>
                <a:gd name="T14" fmla="*/ 454 w 725"/>
                <a:gd name="T15" fmla="*/ 367 h 506"/>
                <a:gd name="T16" fmla="*/ 464 w 725"/>
                <a:gd name="T17" fmla="*/ 321 h 506"/>
                <a:gd name="T18" fmla="*/ 425 w 725"/>
                <a:gd name="T19" fmla="*/ 304 h 506"/>
                <a:gd name="T20" fmla="*/ 411 w 725"/>
                <a:gd name="T21" fmla="*/ 54 h 506"/>
                <a:gd name="T22" fmla="*/ 316 w 725"/>
                <a:gd name="T23" fmla="*/ 0 h 506"/>
                <a:gd name="T24" fmla="*/ 221 w 725"/>
                <a:gd name="T25" fmla="*/ 103 h 506"/>
                <a:gd name="T26" fmla="*/ 322 w 725"/>
                <a:gd name="T27" fmla="*/ 34 h 506"/>
                <a:gd name="T28" fmla="*/ 385 w 725"/>
                <a:gd name="T29" fmla="*/ 60 h 506"/>
                <a:gd name="T30" fmla="*/ 411 w 725"/>
                <a:gd name="T31" fmla="*/ 54 h 506"/>
                <a:gd name="T32" fmla="*/ 725 w 725"/>
                <a:gd name="T33" fmla="*/ 255 h 506"/>
                <a:gd name="T34" fmla="*/ 606 w 725"/>
                <a:gd name="T35" fmla="*/ 255 h 506"/>
                <a:gd name="T36" fmla="*/ 497 w 725"/>
                <a:gd name="T37" fmla="*/ 334 h 506"/>
                <a:gd name="T38" fmla="*/ 619 w 725"/>
                <a:gd name="T39" fmla="*/ 269 h 506"/>
                <a:gd name="T40" fmla="*/ 725 w 725"/>
                <a:gd name="T41" fmla="*/ 255 h 506"/>
                <a:gd name="T42" fmla="*/ 0 w 725"/>
                <a:gd name="T43" fmla="*/ 272 h 506"/>
                <a:gd name="T44" fmla="*/ 98 w 725"/>
                <a:gd name="T45" fmla="*/ 315 h 506"/>
                <a:gd name="T46" fmla="*/ 221 w 725"/>
                <a:gd name="T47" fmla="*/ 506 h 506"/>
                <a:gd name="T48" fmla="*/ 115 w 725"/>
                <a:gd name="T49" fmla="*/ 301 h 506"/>
                <a:gd name="T50" fmla="*/ 0 w 725"/>
                <a:gd name="T51" fmla="*/ 272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25" h="506">
                  <a:moveTo>
                    <a:pt x="201" y="307"/>
                  </a:moveTo>
                  <a:lnTo>
                    <a:pt x="190" y="338"/>
                  </a:lnTo>
                  <a:lnTo>
                    <a:pt x="237" y="424"/>
                  </a:lnTo>
                  <a:lnTo>
                    <a:pt x="234" y="335"/>
                  </a:lnTo>
                  <a:lnTo>
                    <a:pt x="201" y="307"/>
                  </a:lnTo>
                  <a:close/>
                  <a:moveTo>
                    <a:pt x="425" y="304"/>
                  </a:moveTo>
                  <a:lnTo>
                    <a:pt x="399" y="430"/>
                  </a:lnTo>
                  <a:lnTo>
                    <a:pt x="454" y="367"/>
                  </a:lnTo>
                  <a:lnTo>
                    <a:pt x="464" y="321"/>
                  </a:lnTo>
                  <a:lnTo>
                    <a:pt x="425" y="304"/>
                  </a:lnTo>
                  <a:close/>
                  <a:moveTo>
                    <a:pt x="411" y="54"/>
                  </a:moveTo>
                  <a:lnTo>
                    <a:pt x="316" y="0"/>
                  </a:lnTo>
                  <a:lnTo>
                    <a:pt x="221" y="103"/>
                  </a:lnTo>
                  <a:lnTo>
                    <a:pt x="322" y="34"/>
                  </a:lnTo>
                  <a:lnTo>
                    <a:pt x="385" y="60"/>
                  </a:lnTo>
                  <a:lnTo>
                    <a:pt x="411" y="54"/>
                  </a:lnTo>
                  <a:close/>
                  <a:moveTo>
                    <a:pt x="725" y="255"/>
                  </a:moveTo>
                  <a:lnTo>
                    <a:pt x="606" y="255"/>
                  </a:lnTo>
                  <a:lnTo>
                    <a:pt x="497" y="334"/>
                  </a:lnTo>
                  <a:lnTo>
                    <a:pt x="619" y="269"/>
                  </a:lnTo>
                  <a:lnTo>
                    <a:pt x="725" y="255"/>
                  </a:lnTo>
                  <a:close/>
                  <a:moveTo>
                    <a:pt x="0" y="272"/>
                  </a:moveTo>
                  <a:lnTo>
                    <a:pt x="98" y="315"/>
                  </a:lnTo>
                  <a:lnTo>
                    <a:pt x="221" y="506"/>
                  </a:lnTo>
                  <a:lnTo>
                    <a:pt x="115" y="301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" name="Freeform 47">
              <a:extLst>
                <a:ext uri="{FF2B5EF4-FFF2-40B4-BE49-F238E27FC236}">
                  <a16:creationId xmlns:a16="http://schemas.microsoft.com/office/drawing/2014/main" id="{E30D095E-4657-E338-24ED-7C9E47BC418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8225" y="5441950"/>
              <a:ext cx="250825" cy="1149350"/>
            </a:xfrm>
            <a:custGeom>
              <a:avLst/>
              <a:gdLst>
                <a:gd name="T0" fmla="*/ 37 w 316"/>
                <a:gd name="T1" fmla="*/ 0 h 1447"/>
                <a:gd name="T2" fmla="*/ 0 w 316"/>
                <a:gd name="T3" fmla="*/ 247 h 1447"/>
                <a:gd name="T4" fmla="*/ 99 w 316"/>
                <a:gd name="T5" fmla="*/ 442 h 1447"/>
                <a:gd name="T6" fmla="*/ 0 w 316"/>
                <a:gd name="T7" fmla="*/ 841 h 1447"/>
                <a:gd name="T8" fmla="*/ 57 w 316"/>
                <a:gd name="T9" fmla="*/ 1195 h 1447"/>
                <a:gd name="T10" fmla="*/ 178 w 316"/>
                <a:gd name="T11" fmla="*/ 1447 h 1447"/>
                <a:gd name="T12" fmla="*/ 244 w 316"/>
                <a:gd name="T13" fmla="*/ 1370 h 1447"/>
                <a:gd name="T14" fmla="*/ 316 w 316"/>
                <a:gd name="T15" fmla="*/ 970 h 1447"/>
                <a:gd name="T16" fmla="*/ 211 w 316"/>
                <a:gd name="T17" fmla="*/ 447 h 1447"/>
                <a:gd name="T18" fmla="*/ 204 w 316"/>
                <a:gd name="T19" fmla="*/ 402 h 1447"/>
                <a:gd name="T20" fmla="*/ 63 w 316"/>
                <a:gd name="T21" fmla="*/ 201 h 1447"/>
                <a:gd name="T22" fmla="*/ 75 w 316"/>
                <a:gd name="T23" fmla="*/ 33 h 1447"/>
                <a:gd name="T24" fmla="*/ 37 w 316"/>
                <a:gd name="T25" fmla="*/ 0 h 1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6" h="1447">
                  <a:moveTo>
                    <a:pt x="37" y="0"/>
                  </a:moveTo>
                  <a:lnTo>
                    <a:pt x="0" y="247"/>
                  </a:lnTo>
                  <a:lnTo>
                    <a:pt x="99" y="442"/>
                  </a:lnTo>
                  <a:lnTo>
                    <a:pt x="0" y="841"/>
                  </a:lnTo>
                  <a:lnTo>
                    <a:pt x="57" y="1195"/>
                  </a:lnTo>
                  <a:lnTo>
                    <a:pt x="178" y="1447"/>
                  </a:lnTo>
                  <a:lnTo>
                    <a:pt x="244" y="1370"/>
                  </a:lnTo>
                  <a:lnTo>
                    <a:pt x="316" y="970"/>
                  </a:lnTo>
                  <a:lnTo>
                    <a:pt x="211" y="447"/>
                  </a:lnTo>
                  <a:lnTo>
                    <a:pt x="204" y="402"/>
                  </a:lnTo>
                  <a:lnTo>
                    <a:pt x="63" y="201"/>
                  </a:lnTo>
                  <a:lnTo>
                    <a:pt x="75" y="33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" name="Freeform 48">
              <a:extLst>
                <a:ext uri="{FF2B5EF4-FFF2-40B4-BE49-F238E27FC236}">
                  <a16:creationId xmlns:a16="http://schemas.microsoft.com/office/drawing/2014/main" id="{5DE6D1A9-4066-7FE0-447B-8B8950F98A7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6675" y="5441950"/>
              <a:ext cx="219075" cy="1149350"/>
            </a:xfrm>
            <a:custGeom>
              <a:avLst/>
              <a:gdLst>
                <a:gd name="T0" fmla="*/ 191 w 274"/>
                <a:gd name="T1" fmla="*/ 3 h 1447"/>
                <a:gd name="T2" fmla="*/ 75 w 274"/>
                <a:gd name="T3" fmla="*/ 473 h 1447"/>
                <a:gd name="T4" fmla="*/ 0 w 274"/>
                <a:gd name="T5" fmla="*/ 1010 h 1447"/>
                <a:gd name="T6" fmla="*/ 76 w 274"/>
                <a:gd name="T7" fmla="*/ 1381 h 1447"/>
                <a:gd name="T8" fmla="*/ 201 w 274"/>
                <a:gd name="T9" fmla="*/ 1447 h 1447"/>
                <a:gd name="T10" fmla="*/ 254 w 274"/>
                <a:gd name="T11" fmla="*/ 1350 h 1447"/>
                <a:gd name="T12" fmla="*/ 230 w 274"/>
                <a:gd name="T13" fmla="*/ 700 h 1447"/>
                <a:gd name="T14" fmla="*/ 151 w 274"/>
                <a:gd name="T15" fmla="*/ 376 h 1447"/>
                <a:gd name="T16" fmla="*/ 227 w 274"/>
                <a:gd name="T17" fmla="*/ 252 h 1447"/>
                <a:gd name="T18" fmla="*/ 274 w 274"/>
                <a:gd name="T19" fmla="*/ 0 h 1447"/>
                <a:gd name="T20" fmla="*/ 191 w 274"/>
                <a:gd name="T21" fmla="*/ 3 h 1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4" h="1447">
                  <a:moveTo>
                    <a:pt x="191" y="3"/>
                  </a:moveTo>
                  <a:lnTo>
                    <a:pt x="75" y="473"/>
                  </a:lnTo>
                  <a:lnTo>
                    <a:pt x="0" y="1010"/>
                  </a:lnTo>
                  <a:lnTo>
                    <a:pt x="76" y="1381"/>
                  </a:lnTo>
                  <a:lnTo>
                    <a:pt x="201" y="1447"/>
                  </a:lnTo>
                  <a:lnTo>
                    <a:pt x="254" y="1350"/>
                  </a:lnTo>
                  <a:lnTo>
                    <a:pt x="230" y="700"/>
                  </a:lnTo>
                  <a:lnTo>
                    <a:pt x="151" y="376"/>
                  </a:lnTo>
                  <a:lnTo>
                    <a:pt x="227" y="252"/>
                  </a:lnTo>
                  <a:lnTo>
                    <a:pt x="274" y="0"/>
                  </a:lnTo>
                  <a:lnTo>
                    <a:pt x="191" y="3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" name="Freeform 49">
              <a:extLst>
                <a:ext uri="{FF2B5EF4-FFF2-40B4-BE49-F238E27FC236}">
                  <a16:creationId xmlns:a16="http://schemas.microsoft.com/office/drawing/2014/main" id="{3C8D8B4C-FB4B-4215-5761-60CB9C24E3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8050" y="4965700"/>
              <a:ext cx="153988" cy="173038"/>
            </a:xfrm>
            <a:custGeom>
              <a:avLst/>
              <a:gdLst>
                <a:gd name="T0" fmla="*/ 0 w 195"/>
                <a:gd name="T1" fmla="*/ 57 h 218"/>
                <a:gd name="T2" fmla="*/ 74 w 195"/>
                <a:gd name="T3" fmla="*/ 0 h 218"/>
                <a:gd name="T4" fmla="*/ 132 w 195"/>
                <a:gd name="T5" fmla="*/ 20 h 218"/>
                <a:gd name="T6" fmla="*/ 195 w 195"/>
                <a:gd name="T7" fmla="*/ 132 h 218"/>
                <a:gd name="T8" fmla="*/ 140 w 195"/>
                <a:gd name="T9" fmla="*/ 201 h 218"/>
                <a:gd name="T10" fmla="*/ 86 w 195"/>
                <a:gd name="T11" fmla="*/ 218 h 218"/>
                <a:gd name="T12" fmla="*/ 31 w 195"/>
                <a:gd name="T13" fmla="*/ 178 h 218"/>
                <a:gd name="T14" fmla="*/ 0 w 195"/>
                <a:gd name="T15" fmla="*/ 57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5" h="218">
                  <a:moveTo>
                    <a:pt x="0" y="57"/>
                  </a:moveTo>
                  <a:lnTo>
                    <a:pt x="74" y="0"/>
                  </a:lnTo>
                  <a:lnTo>
                    <a:pt x="132" y="20"/>
                  </a:lnTo>
                  <a:lnTo>
                    <a:pt x="195" y="132"/>
                  </a:lnTo>
                  <a:lnTo>
                    <a:pt x="140" y="201"/>
                  </a:lnTo>
                  <a:lnTo>
                    <a:pt x="86" y="218"/>
                  </a:lnTo>
                  <a:lnTo>
                    <a:pt x="31" y="178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" name="Freeform 50">
              <a:extLst>
                <a:ext uri="{FF2B5EF4-FFF2-40B4-BE49-F238E27FC236}">
                  <a16:creationId xmlns:a16="http://schemas.microsoft.com/office/drawing/2014/main" id="{BD56ACDF-2FC9-17D7-3FD6-C51476A0D30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64475" y="4948238"/>
              <a:ext cx="160338" cy="179388"/>
            </a:xfrm>
            <a:custGeom>
              <a:avLst/>
              <a:gdLst>
                <a:gd name="T0" fmla="*/ 0 w 201"/>
                <a:gd name="T1" fmla="*/ 175 h 227"/>
                <a:gd name="T2" fmla="*/ 73 w 201"/>
                <a:gd name="T3" fmla="*/ 40 h 227"/>
                <a:gd name="T4" fmla="*/ 162 w 201"/>
                <a:gd name="T5" fmla="*/ 0 h 227"/>
                <a:gd name="T6" fmla="*/ 201 w 201"/>
                <a:gd name="T7" fmla="*/ 57 h 227"/>
                <a:gd name="T8" fmla="*/ 171 w 201"/>
                <a:gd name="T9" fmla="*/ 155 h 227"/>
                <a:gd name="T10" fmla="*/ 102 w 201"/>
                <a:gd name="T11" fmla="*/ 227 h 227"/>
                <a:gd name="T12" fmla="*/ 59 w 201"/>
                <a:gd name="T13" fmla="*/ 218 h 227"/>
                <a:gd name="T14" fmla="*/ 0 w 201"/>
                <a:gd name="T15" fmla="*/ 175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1" h="227">
                  <a:moveTo>
                    <a:pt x="0" y="175"/>
                  </a:moveTo>
                  <a:lnTo>
                    <a:pt x="73" y="40"/>
                  </a:lnTo>
                  <a:lnTo>
                    <a:pt x="162" y="0"/>
                  </a:lnTo>
                  <a:lnTo>
                    <a:pt x="201" y="57"/>
                  </a:lnTo>
                  <a:lnTo>
                    <a:pt x="171" y="155"/>
                  </a:lnTo>
                  <a:lnTo>
                    <a:pt x="102" y="227"/>
                  </a:lnTo>
                  <a:lnTo>
                    <a:pt x="59" y="218"/>
                  </a:lnTo>
                  <a:lnTo>
                    <a:pt x="0" y="175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" name="Freeform 51">
              <a:extLst>
                <a:ext uri="{FF2B5EF4-FFF2-40B4-BE49-F238E27FC236}">
                  <a16:creationId xmlns:a16="http://schemas.microsoft.com/office/drawing/2014/main" id="{5809101B-1EFC-5321-BC9A-61471493E06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6300" y="4884738"/>
              <a:ext cx="239713" cy="206375"/>
            </a:xfrm>
            <a:custGeom>
              <a:avLst/>
              <a:gdLst>
                <a:gd name="T0" fmla="*/ 126 w 302"/>
                <a:gd name="T1" fmla="*/ 45 h 261"/>
                <a:gd name="T2" fmla="*/ 9 w 302"/>
                <a:gd name="T3" fmla="*/ 0 h 261"/>
                <a:gd name="T4" fmla="*/ 49 w 302"/>
                <a:gd name="T5" fmla="*/ 34 h 261"/>
                <a:gd name="T6" fmla="*/ 15 w 302"/>
                <a:gd name="T7" fmla="*/ 22 h 261"/>
                <a:gd name="T8" fmla="*/ 46 w 302"/>
                <a:gd name="T9" fmla="*/ 57 h 261"/>
                <a:gd name="T10" fmla="*/ 9 w 302"/>
                <a:gd name="T11" fmla="*/ 83 h 261"/>
                <a:gd name="T12" fmla="*/ 40 w 302"/>
                <a:gd name="T13" fmla="*/ 80 h 261"/>
                <a:gd name="T14" fmla="*/ 0 w 302"/>
                <a:gd name="T15" fmla="*/ 140 h 261"/>
                <a:gd name="T16" fmla="*/ 72 w 302"/>
                <a:gd name="T17" fmla="*/ 66 h 261"/>
                <a:gd name="T18" fmla="*/ 161 w 302"/>
                <a:gd name="T19" fmla="*/ 86 h 261"/>
                <a:gd name="T20" fmla="*/ 75 w 302"/>
                <a:gd name="T21" fmla="*/ 91 h 261"/>
                <a:gd name="T22" fmla="*/ 52 w 302"/>
                <a:gd name="T23" fmla="*/ 123 h 261"/>
                <a:gd name="T24" fmla="*/ 38 w 302"/>
                <a:gd name="T25" fmla="*/ 183 h 261"/>
                <a:gd name="T26" fmla="*/ 89 w 302"/>
                <a:gd name="T27" fmla="*/ 109 h 261"/>
                <a:gd name="T28" fmla="*/ 152 w 302"/>
                <a:gd name="T29" fmla="*/ 114 h 261"/>
                <a:gd name="T30" fmla="*/ 198 w 302"/>
                <a:gd name="T31" fmla="*/ 155 h 261"/>
                <a:gd name="T32" fmla="*/ 236 w 302"/>
                <a:gd name="T33" fmla="*/ 261 h 261"/>
                <a:gd name="T34" fmla="*/ 227 w 302"/>
                <a:gd name="T35" fmla="*/ 157 h 261"/>
                <a:gd name="T36" fmla="*/ 207 w 302"/>
                <a:gd name="T37" fmla="*/ 123 h 261"/>
                <a:gd name="T38" fmla="*/ 244 w 302"/>
                <a:gd name="T39" fmla="*/ 149 h 261"/>
                <a:gd name="T40" fmla="*/ 302 w 302"/>
                <a:gd name="T41" fmla="*/ 249 h 261"/>
                <a:gd name="T42" fmla="*/ 259 w 302"/>
                <a:gd name="T43" fmla="*/ 117 h 261"/>
                <a:gd name="T44" fmla="*/ 187 w 302"/>
                <a:gd name="T45" fmla="*/ 66 h 261"/>
                <a:gd name="T46" fmla="*/ 126 w 302"/>
                <a:gd name="T47" fmla="*/ 45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02" h="261">
                  <a:moveTo>
                    <a:pt x="126" y="45"/>
                  </a:moveTo>
                  <a:lnTo>
                    <a:pt x="9" y="0"/>
                  </a:lnTo>
                  <a:lnTo>
                    <a:pt x="49" y="34"/>
                  </a:lnTo>
                  <a:lnTo>
                    <a:pt x="15" y="22"/>
                  </a:lnTo>
                  <a:lnTo>
                    <a:pt x="46" y="57"/>
                  </a:lnTo>
                  <a:lnTo>
                    <a:pt x="9" y="83"/>
                  </a:lnTo>
                  <a:lnTo>
                    <a:pt x="40" y="80"/>
                  </a:lnTo>
                  <a:lnTo>
                    <a:pt x="0" y="140"/>
                  </a:lnTo>
                  <a:lnTo>
                    <a:pt x="72" y="66"/>
                  </a:lnTo>
                  <a:lnTo>
                    <a:pt x="161" y="86"/>
                  </a:lnTo>
                  <a:lnTo>
                    <a:pt x="75" y="91"/>
                  </a:lnTo>
                  <a:lnTo>
                    <a:pt x="52" y="123"/>
                  </a:lnTo>
                  <a:lnTo>
                    <a:pt x="38" y="183"/>
                  </a:lnTo>
                  <a:lnTo>
                    <a:pt x="89" y="109"/>
                  </a:lnTo>
                  <a:lnTo>
                    <a:pt x="152" y="114"/>
                  </a:lnTo>
                  <a:lnTo>
                    <a:pt x="198" y="155"/>
                  </a:lnTo>
                  <a:lnTo>
                    <a:pt x="236" y="261"/>
                  </a:lnTo>
                  <a:lnTo>
                    <a:pt x="227" y="157"/>
                  </a:lnTo>
                  <a:lnTo>
                    <a:pt x="207" y="123"/>
                  </a:lnTo>
                  <a:lnTo>
                    <a:pt x="244" y="149"/>
                  </a:lnTo>
                  <a:lnTo>
                    <a:pt x="302" y="249"/>
                  </a:lnTo>
                  <a:lnTo>
                    <a:pt x="259" y="117"/>
                  </a:lnTo>
                  <a:lnTo>
                    <a:pt x="187" y="66"/>
                  </a:lnTo>
                  <a:lnTo>
                    <a:pt x="126" y="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" name="Freeform 52">
              <a:extLst>
                <a:ext uri="{FF2B5EF4-FFF2-40B4-BE49-F238E27FC236}">
                  <a16:creationId xmlns:a16="http://schemas.microsoft.com/office/drawing/2014/main" id="{E5374FF3-C4CE-02B2-BF18-8691DBD8BCEE}"/>
                </a:ext>
              </a:extLst>
            </p:cNvPr>
            <p:cNvSpPr>
              <a:spLocks/>
            </p:cNvSpPr>
            <p:nvPr/>
          </p:nvSpPr>
          <p:spPr bwMode="auto">
            <a:xfrm>
              <a:off x="7827963" y="4867275"/>
              <a:ext cx="223838" cy="298450"/>
            </a:xfrm>
            <a:custGeom>
              <a:avLst/>
              <a:gdLst>
                <a:gd name="T0" fmla="*/ 46 w 280"/>
                <a:gd name="T1" fmla="*/ 244 h 376"/>
                <a:gd name="T2" fmla="*/ 102 w 280"/>
                <a:gd name="T3" fmla="*/ 158 h 376"/>
                <a:gd name="T4" fmla="*/ 151 w 280"/>
                <a:gd name="T5" fmla="*/ 135 h 376"/>
                <a:gd name="T6" fmla="*/ 228 w 280"/>
                <a:gd name="T7" fmla="*/ 132 h 376"/>
                <a:gd name="T8" fmla="*/ 251 w 280"/>
                <a:gd name="T9" fmla="*/ 190 h 376"/>
                <a:gd name="T10" fmla="*/ 251 w 280"/>
                <a:gd name="T11" fmla="*/ 127 h 376"/>
                <a:gd name="T12" fmla="*/ 223 w 280"/>
                <a:gd name="T13" fmla="*/ 101 h 376"/>
                <a:gd name="T14" fmla="*/ 168 w 280"/>
                <a:gd name="T15" fmla="*/ 101 h 376"/>
                <a:gd name="T16" fmla="*/ 217 w 280"/>
                <a:gd name="T17" fmla="*/ 78 h 376"/>
                <a:gd name="T18" fmla="*/ 266 w 280"/>
                <a:gd name="T19" fmla="*/ 138 h 376"/>
                <a:gd name="T20" fmla="*/ 257 w 280"/>
                <a:gd name="T21" fmla="*/ 92 h 376"/>
                <a:gd name="T22" fmla="*/ 237 w 280"/>
                <a:gd name="T23" fmla="*/ 64 h 376"/>
                <a:gd name="T24" fmla="*/ 277 w 280"/>
                <a:gd name="T25" fmla="*/ 46 h 376"/>
                <a:gd name="T26" fmla="*/ 227 w 280"/>
                <a:gd name="T27" fmla="*/ 46 h 376"/>
                <a:gd name="T28" fmla="*/ 280 w 280"/>
                <a:gd name="T29" fmla="*/ 12 h 376"/>
                <a:gd name="T30" fmla="*/ 194 w 280"/>
                <a:gd name="T31" fmla="*/ 35 h 376"/>
                <a:gd name="T32" fmla="*/ 217 w 280"/>
                <a:gd name="T33" fmla="*/ 0 h 376"/>
                <a:gd name="T34" fmla="*/ 128 w 280"/>
                <a:gd name="T35" fmla="*/ 66 h 376"/>
                <a:gd name="T36" fmla="*/ 162 w 280"/>
                <a:gd name="T37" fmla="*/ 12 h 376"/>
                <a:gd name="T38" fmla="*/ 79 w 280"/>
                <a:gd name="T39" fmla="*/ 101 h 376"/>
                <a:gd name="T40" fmla="*/ 30 w 280"/>
                <a:gd name="T41" fmla="*/ 170 h 376"/>
                <a:gd name="T42" fmla="*/ 0 w 280"/>
                <a:gd name="T43" fmla="*/ 270 h 376"/>
                <a:gd name="T44" fmla="*/ 26 w 280"/>
                <a:gd name="T45" fmla="*/ 325 h 376"/>
                <a:gd name="T46" fmla="*/ 79 w 280"/>
                <a:gd name="T47" fmla="*/ 362 h 376"/>
                <a:gd name="T48" fmla="*/ 161 w 280"/>
                <a:gd name="T49" fmla="*/ 376 h 376"/>
                <a:gd name="T50" fmla="*/ 214 w 280"/>
                <a:gd name="T51" fmla="*/ 353 h 376"/>
                <a:gd name="T52" fmla="*/ 260 w 280"/>
                <a:gd name="T53" fmla="*/ 259 h 376"/>
                <a:gd name="T54" fmla="*/ 191 w 280"/>
                <a:gd name="T55" fmla="*/ 339 h 376"/>
                <a:gd name="T56" fmla="*/ 141 w 280"/>
                <a:gd name="T57" fmla="*/ 353 h 376"/>
                <a:gd name="T58" fmla="*/ 62 w 280"/>
                <a:gd name="T59" fmla="*/ 339 h 376"/>
                <a:gd name="T60" fmla="*/ 46 w 280"/>
                <a:gd name="T61" fmla="*/ 244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80" h="376">
                  <a:moveTo>
                    <a:pt x="46" y="244"/>
                  </a:moveTo>
                  <a:lnTo>
                    <a:pt x="102" y="158"/>
                  </a:lnTo>
                  <a:lnTo>
                    <a:pt x="151" y="135"/>
                  </a:lnTo>
                  <a:lnTo>
                    <a:pt x="228" y="132"/>
                  </a:lnTo>
                  <a:lnTo>
                    <a:pt x="251" y="190"/>
                  </a:lnTo>
                  <a:lnTo>
                    <a:pt x="251" y="127"/>
                  </a:lnTo>
                  <a:lnTo>
                    <a:pt x="223" y="101"/>
                  </a:lnTo>
                  <a:lnTo>
                    <a:pt x="168" y="101"/>
                  </a:lnTo>
                  <a:lnTo>
                    <a:pt x="217" y="78"/>
                  </a:lnTo>
                  <a:lnTo>
                    <a:pt x="266" y="138"/>
                  </a:lnTo>
                  <a:lnTo>
                    <a:pt x="257" y="92"/>
                  </a:lnTo>
                  <a:lnTo>
                    <a:pt x="237" y="64"/>
                  </a:lnTo>
                  <a:lnTo>
                    <a:pt x="277" y="46"/>
                  </a:lnTo>
                  <a:lnTo>
                    <a:pt x="227" y="46"/>
                  </a:lnTo>
                  <a:lnTo>
                    <a:pt x="280" y="12"/>
                  </a:lnTo>
                  <a:lnTo>
                    <a:pt x="194" y="35"/>
                  </a:lnTo>
                  <a:lnTo>
                    <a:pt x="217" y="0"/>
                  </a:lnTo>
                  <a:lnTo>
                    <a:pt x="128" y="66"/>
                  </a:lnTo>
                  <a:lnTo>
                    <a:pt x="162" y="12"/>
                  </a:lnTo>
                  <a:lnTo>
                    <a:pt x="79" y="101"/>
                  </a:lnTo>
                  <a:lnTo>
                    <a:pt x="30" y="170"/>
                  </a:lnTo>
                  <a:lnTo>
                    <a:pt x="0" y="270"/>
                  </a:lnTo>
                  <a:lnTo>
                    <a:pt x="26" y="325"/>
                  </a:lnTo>
                  <a:lnTo>
                    <a:pt x="79" y="362"/>
                  </a:lnTo>
                  <a:lnTo>
                    <a:pt x="161" y="376"/>
                  </a:lnTo>
                  <a:lnTo>
                    <a:pt x="214" y="353"/>
                  </a:lnTo>
                  <a:lnTo>
                    <a:pt x="260" y="259"/>
                  </a:lnTo>
                  <a:lnTo>
                    <a:pt x="191" y="339"/>
                  </a:lnTo>
                  <a:lnTo>
                    <a:pt x="141" y="353"/>
                  </a:lnTo>
                  <a:lnTo>
                    <a:pt x="62" y="339"/>
                  </a:lnTo>
                  <a:lnTo>
                    <a:pt x="46" y="2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" name="Freeform 53">
              <a:extLst>
                <a:ext uri="{FF2B5EF4-FFF2-40B4-BE49-F238E27FC236}">
                  <a16:creationId xmlns:a16="http://schemas.microsoft.com/office/drawing/2014/main" id="{097A2860-AA57-E7C5-7B8B-0CC176A2FFD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1225" y="5021263"/>
              <a:ext cx="153988" cy="125413"/>
            </a:xfrm>
            <a:custGeom>
              <a:avLst/>
              <a:gdLst>
                <a:gd name="T0" fmla="*/ 0 w 195"/>
                <a:gd name="T1" fmla="*/ 0 h 160"/>
                <a:gd name="T2" fmla="*/ 43 w 195"/>
                <a:gd name="T3" fmla="*/ 135 h 160"/>
                <a:gd name="T4" fmla="*/ 101 w 195"/>
                <a:gd name="T5" fmla="*/ 160 h 160"/>
                <a:gd name="T6" fmla="*/ 161 w 195"/>
                <a:gd name="T7" fmla="*/ 117 h 160"/>
                <a:gd name="T8" fmla="*/ 195 w 195"/>
                <a:gd name="T9" fmla="*/ 77 h 160"/>
                <a:gd name="T10" fmla="*/ 124 w 195"/>
                <a:gd name="T11" fmla="*/ 129 h 160"/>
                <a:gd name="T12" fmla="*/ 95 w 195"/>
                <a:gd name="T13" fmla="*/ 135 h 160"/>
                <a:gd name="T14" fmla="*/ 52 w 195"/>
                <a:gd name="T15" fmla="*/ 112 h 160"/>
                <a:gd name="T16" fmla="*/ 0 w 195"/>
                <a:gd name="T17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5" h="160">
                  <a:moveTo>
                    <a:pt x="0" y="0"/>
                  </a:moveTo>
                  <a:lnTo>
                    <a:pt x="43" y="135"/>
                  </a:lnTo>
                  <a:lnTo>
                    <a:pt x="101" y="160"/>
                  </a:lnTo>
                  <a:lnTo>
                    <a:pt x="161" y="117"/>
                  </a:lnTo>
                  <a:lnTo>
                    <a:pt x="195" y="77"/>
                  </a:lnTo>
                  <a:lnTo>
                    <a:pt x="124" y="129"/>
                  </a:lnTo>
                  <a:lnTo>
                    <a:pt x="95" y="135"/>
                  </a:lnTo>
                  <a:lnTo>
                    <a:pt x="52" y="1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" name="Freeform 54">
              <a:extLst>
                <a:ext uri="{FF2B5EF4-FFF2-40B4-BE49-F238E27FC236}">
                  <a16:creationId xmlns:a16="http://schemas.microsoft.com/office/drawing/2014/main" id="{A2424E1B-F739-38C6-A675-DB741041936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2975" y="4994275"/>
              <a:ext cx="74613" cy="90488"/>
            </a:xfrm>
            <a:custGeom>
              <a:avLst/>
              <a:gdLst>
                <a:gd name="T0" fmla="*/ 49 w 95"/>
                <a:gd name="T1" fmla="*/ 0 h 112"/>
                <a:gd name="T2" fmla="*/ 0 w 95"/>
                <a:gd name="T3" fmla="*/ 29 h 112"/>
                <a:gd name="T4" fmla="*/ 6 w 95"/>
                <a:gd name="T5" fmla="*/ 89 h 112"/>
                <a:gd name="T6" fmla="*/ 41 w 95"/>
                <a:gd name="T7" fmla="*/ 112 h 112"/>
                <a:gd name="T8" fmla="*/ 95 w 95"/>
                <a:gd name="T9" fmla="*/ 89 h 112"/>
                <a:gd name="T10" fmla="*/ 92 w 95"/>
                <a:gd name="T11" fmla="*/ 43 h 112"/>
                <a:gd name="T12" fmla="*/ 49 w 95"/>
                <a:gd name="T1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112">
                  <a:moveTo>
                    <a:pt x="49" y="0"/>
                  </a:moveTo>
                  <a:lnTo>
                    <a:pt x="0" y="29"/>
                  </a:lnTo>
                  <a:lnTo>
                    <a:pt x="6" y="89"/>
                  </a:lnTo>
                  <a:lnTo>
                    <a:pt x="41" y="112"/>
                  </a:lnTo>
                  <a:lnTo>
                    <a:pt x="95" y="89"/>
                  </a:lnTo>
                  <a:lnTo>
                    <a:pt x="92" y="43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" name="Freeform 55">
              <a:extLst>
                <a:ext uri="{FF2B5EF4-FFF2-40B4-BE49-F238E27FC236}">
                  <a16:creationId xmlns:a16="http://schemas.microsoft.com/office/drawing/2014/main" id="{A226B6E4-8192-EFC2-DD13-317985CE7A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7338" y="4986338"/>
              <a:ext cx="82550" cy="88900"/>
            </a:xfrm>
            <a:custGeom>
              <a:avLst/>
              <a:gdLst>
                <a:gd name="T0" fmla="*/ 78 w 105"/>
                <a:gd name="T1" fmla="*/ 0 h 112"/>
                <a:gd name="T2" fmla="*/ 23 w 105"/>
                <a:gd name="T3" fmla="*/ 8 h 112"/>
                <a:gd name="T4" fmla="*/ 0 w 105"/>
                <a:gd name="T5" fmla="*/ 63 h 112"/>
                <a:gd name="T6" fmla="*/ 23 w 105"/>
                <a:gd name="T7" fmla="*/ 103 h 112"/>
                <a:gd name="T8" fmla="*/ 78 w 105"/>
                <a:gd name="T9" fmla="*/ 112 h 112"/>
                <a:gd name="T10" fmla="*/ 105 w 105"/>
                <a:gd name="T11" fmla="*/ 48 h 112"/>
                <a:gd name="T12" fmla="*/ 78 w 105"/>
                <a:gd name="T1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112">
                  <a:moveTo>
                    <a:pt x="78" y="0"/>
                  </a:moveTo>
                  <a:lnTo>
                    <a:pt x="23" y="8"/>
                  </a:lnTo>
                  <a:lnTo>
                    <a:pt x="0" y="63"/>
                  </a:lnTo>
                  <a:lnTo>
                    <a:pt x="23" y="103"/>
                  </a:lnTo>
                  <a:lnTo>
                    <a:pt x="78" y="112"/>
                  </a:lnTo>
                  <a:lnTo>
                    <a:pt x="105" y="48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" name="Freeform 56">
              <a:extLst>
                <a:ext uri="{FF2B5EF4-FFF2-40B4-BE49-F238E27FC236}">
                  <a16:creationId xmlns:a16="http://schemas.microsoft.com/office/drawing/2014/main" id="{FB7341B0-D055-6982-038A-185EDE03772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5913" y="4989513"/>
              <a:ext cx="31750" cy="34925"/>
            </a:xfrm>
            <a:custGeom>
              <a:avLst/>
              <a:gdLst>
                <a:gd name="T0" fmla="*/ 39 w 39"/>
                <a:gd name="T1" fmla="*/ 35 h 43"/>
                <a:gd name="T2" fmla="*/ 39 w 39"/>
                <a:gd name="T3" fmla="*/ 3 h 43"/>
                <a:gd name="T4" fmla="*/ 13 w 39"/>
                <a:gd name="T5" fmla="*/ 0 h 43"/>
                <a:gd name="T6" fmla="*/ 0 w 39"/>
                <a:gd name="T7" fmla="*/ 29 h 43"/>
                <a:gd name="T8" fmla="*/ 16 w 39"/>
                <a:gd name="T9" fmla="*/ 43 h 43"/>
                <a:gd name="T10" fmla="*/ 39 w 39"/>
                <a:gd name="T11" fmla="*/ 35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3">
                  <a:moveTo>
                    <a:pt x="39" y="35"/>
                  </a:moveTo>
                  <a:lnTo>
                    <a:pt x="39" y="3"/>
                  </a:lnTo>
                  <a:lnTo>
                    <a:pt x="13" y="0"/>
                  </a:lnTo>
                  <a:lnTo>
                    <a:pt x="0" y="29"/>
                  </a:lnTo>
                  <a:lnTo>
                    <a:pt x="16" y="43"/>
                  </a:lnTo>
                  <a:lnTo>
                    <a:pt x="39" y="3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" name="Freeform 57">
              <a:extLst>
                <a:ext uri="{FF2B5EF4-FFF2-40B4-BE49-F238E27FC236}">
                  <a16:creationId xmlns:a16="http://schemas.microsoft.com/office/drawing/2014/main" id="{0AA76394-143A-0D78-532C-2952D5974FE9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9325" y="4986338"/>
              <a:ext cx="36513" cy="38100"/>
            </a:xfrm>
            <a:custGeom>
              <a:avLst/>
              <a:gdLst>
                <a:gd name="T0" fmla="*/ 12 w 46"/>
                <a:gd name="T1" fmla="*/ 0 h 48"/>
                <a:gd name="T2" fmla="*/ 0 w 46"/>
                <a:gd name="T3" fmla="*/ 20 h 48"/>
                <a:gd name="T4" fmla="*/ 14 w 46"/>
                <a:gd name="T5" fmla="*/ 48 h 48"/>
                <a:gd name="T6" fmla="*/ 43 w 46"/>
                <a:gd name="T7" fmla="*/ 43 h 48"/>
                <a:gd name="T8" fmla="*/ 46 w 46"/>
                <a:gd name="T9" fmla="*/ 20 h 48"/>
                <a:gd name="T10" fmla="*/ 12 w 46"/>
                <a:gd name="T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48">
                  <a:moveTo>
                    <a:pt x="12" y="0"/>
                  </a:moveTo>
                  <a:lnTo>
                    <a:pt x="0" y="20"/>
                  </a:lnTo>
                  <a:lnTo>
                    <a:pt x="14" y="48"/>
                  </a:lnTo>
                  <a:lnTo>
                    <a:pt x="43" y="43"/>
                  </a:lnTo>
                  <a:lnTo>
                    <a:pt x="46" y="2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" name="Freeform 58">
              <a:extLst>
                <a:ext uri="{FF2B5EF4-FFF2-40B4-BE49-F238E27FC236}">
                  <a16:creationId xmlns:a16="http://schemas.microsoft.com/office/drawing/2014/main" id="{07B27E12-1A3B-117F-1BEC-474A17CCC305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0525" y="4206875"/>
              <a:ext cx="1816100" cy="2571750"/>
            </a:xfrm>
            <a:custGeom>
              <a:avLst/>
              <a:gdLst>
                <a:gd name="T0" fmla="*/ 1071 w 2289"/>
                <a:gd name="T1" fmla="*/ 40 h 3241"/>
                <a:gd name="T2" fmla="*/ 631 w 2289"/>
                <a:gd name="T3" fmla="*/ 796 h 3241"/>
                <a:gd name="T4" fmla="*/ 611 w 2289"/>
                <a:gd name="T5" fmla="*/ 1040 h 3241"/>
                <a:gd name="T6" fmla="*/ 554 w 2289"/>
                <a:gd name="T7" fmla="*/ 1341 h 3241"/>
                <a:gd name="T8" fmla="*/ 606 w 2289"/>
                <a:gd name="T9" fmla="*/ 1519 h 3241"/>
                <a:gd name="T10" fmla="*/ 631 w 2289"/>
                <a:gd name="T11" fmla="*/ 1575 h 3241"/>
                <a:gd name="T12" fmla="*/ 620 w 2289"/>
                <a:gd name="T13" fmla="*/ 1678 h 3241"/>
                <a:gd name="T14" fmla="*/ 565 w 2289"/>
                <a:gd name="T15" fmla="*/ 1948 h 3241"/>
                <a:gd name="T16" fmla="*/ 511 w 2289"/>
                <a:gd name="T17" fmla="*/ 2069 h 3241"/>
                <a:gd name="T18" fmla="*/ 557 w 2289"/>
                <a:gd name="T19" fmla="*/ 2106 h 3241"/>
                <a:gd name="T20" fmla="*/ 281 w 2289"/>
                <a:gd name="T21" fmla="*/ 2272 h 3241"/>
                <a:gd name="T22" fmla="*/ 347 w 2289"/>
                <a:gd name="T23" fmla="*/ 2333 h 3241"/>
                <a:gd name="T24" fmla="*/ 281 w 2289"/>
                <a:gd name="T25" fmla="*/ 2469 h 3241"/>
                <a:gd name="T26" fmla="*/ 339 w 2289"/>
                <a:gd name="T27" fmla="*/ 2536 h 3241"/>
                <a:gd name="T28" fmla="*/ 362 w 2289"/>
                <a:gd name="T29" fmla="*/ 2582 h 3241"/>
                <a:gd name="T30" fmla="*/ 29 w 2289"/>
                <a:gd name="T31" fmla="*/ 2823 h 3241"/>
                <a:gd name="T32" fmla="*/ 80 w 2289"/>
                <a:gd name="T33" fmla="*/ 2965 h 3241"/>
                <a:gd name="T34" fmla="*/ 103 w 2289"/>
                <a:gd name="T35" fmla="*/ 3002 h 3241"/>
                <a:gd name="T36" fmla="*/ 2289 w 2289"/>
                <a:gd name="T37" fmla="*/ 3241 h 3241"/>
                <a:gd name="T38" fmla="*/ 2261 w 2289"/>
                <a:gd name="T39" fmla="*/ 3060 h 3241"/>
                <a:gd name="T40" fmla="*/ 2215 w 2289"/>
                <a:gd name="T41" fmla="*/ 2935 h 3241"/>
                <a:gd name="T42" fmla="*/ 2263 w 2289"/>
                <a:gd name="T43" fmla="*/ 2879 h 3241"/>
                <a:gd name="T44" fmla="*/ 1956 w 2289"/>
                <a:gd name="T45" fmla="*/ 2634 h 3241"/>
                <a:gd name="T46" fmla="*/ 2074 w 2289"/>
                <a:gd name="T47" fmla="*/ 2648 h 3241"/>
                <a:gd name="T48" fmla="*/ 2005 w 2289"/>
                <a:gd name="T49" fmla="*/ 2585 h 3241"/>
                <a:gd name="T50" fmla="*/ 2060 w 2289"/>
                <a:gd name="T51" fmla="*/ 2536 h 3241"/>
                <a:gd name="T52" fmla="*/ 2002 w 2289"/>
                <a:gd name="T53" fmla="*/ 2410 h 3241"/>
                <a:gd name="T54" fmla="*/ 1819 w 2289"/>
                <a:gd name="T55" fmla="*/ 2290 h 3241"/>
                <a:gd name="T56" fmla="*/ 1985 w 2289"/>
                <a:gd name="T57" fmla="*/ 2261 h 3241"/>
                <a:gd name="T58" fmla="*/ 1773 w 2289"/>
                <a:gd name="T59" fmla="*/ 2215 h 3241"/>
                <a:gd name="T60" fmla="*/ 1778 w 2289"/>
                <a:gd name="T61" fmla="*/ 2178 h 3241"/>
                <a:gd name="T62" fmla="*/ 1715 w 2289"/>
                <a:gd name="T63" fmla="*/ 2120 h 3241"/>
                <a:gd name="T64" fmla="*/ 1724 w 2289"/>
                <a:gd name="T65" fmla="*/ 2071 h 3241"/>
                <a:gd name="T66" fmla="*/ 1711 w 2289"/>
                <a:gd name="T67" fmla="*/ 2034 h 3241"/>
                <a:gd name="T68" fmla="*/ 1727 w 2289"/>
                <a:gd name="T69" fmla="*/ 2003 h 3241"/>
                <a:gd name="T70" fmla="*/ 1678 w 2289"/>
                <a:gd name="T71" fmla="*/ 1925 h 3241"/>
                <a:gd name="T72" fmla="*/ 1646 w 2289"/>
                <a:gd name="T73" fmla="*/ 1853 h 3241"/>
                <a:gd name="T74" fmla="*/ 1635 w 2289"/>
                <a:gd name="T75" fmla="*/ 1697 h 3241"/>
                <a:gd name="T76" fmla="*/ 1645 w 2289"/>
                <a:gd name="T77" fmla="*/ 1608 h 3241"/>
                <a:gd name="T78" fmla="*/ 1658 w 2289"/>
                <a:gd name="T79" fmla="*/ 1542 h 3241"/>
                <a:gd name="T80" fmla="*/ 1755 w 2289"/>
                <a:gd name="T81" fmla="*/ 1307 h 3241"/>
                <a:gd name="T82" fmla="*/ 1732 w 2289"/>
                <a:gd name="T83" fmla="*/ 1115 h 3241"/>
                <a:gd name="T84" fmla="*/ 1619 w 2289"/>
                <a:gd name="T85" fmla="*/ 730 h 3241"/>
                <a:gd name="T86" fmla="*/ 1263 w 2289"/>
                <a:gd name="T87" fmla="*/ 89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289" h="3241">
                  <a:moveTo>
                    <a:pt x="1164" y="0"/>
                  </a:moveTo>
                  <a:lnTo>
                    <a:pt x="1071" y="40"/>
                  </a:lnTo>
                  <a:lnTo>
                    <a:pt x="884" y="515"/>
                  </a:lnTo>
                  <a:lnTo>
                    <a:pt x="631" y="796"/>
                  </a:lnTo>
                  <a:lnTo>
                    <a:pt x="591" y="911"/>
                  </a:lnTo>
                  <a:lnTo>
                    <a:pt x="611" y="1040"/>
                  </a:lnTo>
                  <a:lnTo>
                    <a:pt x="511" y="1198"/>
                  </a:lnTo>
                  <a:lnTo>
                    <a:pt x="554" y="1341"/>
                  </a:lnTo>
                  <a:lnTo>
                    <a:pt x="617" y="1466"/>
                  </a:lnTo>
                  <a:lnTo>
                    <a:pt x="606" y="1519"/>
                  </a:lnTo>
                  <a:lnTo>
                    <a:pt x="649" y="1525"/>
                  </a:lnTo>
                  <a:lnTo>
                    <a:pt x="631" y="1575"/>
                  </a:lnTo>
                  <a:lnTo>
                    <a:pt x="660" y="1601"/>
                  </a:lnTo>
                  <a:lnTo>
                    <a:pt x="620" y="1678"/>
                  </a:lnTo>
                  <a:lnTo>
                    <a:pt x="700" y="1704"/>
                  </a:lnTo>
                  <a:lnTo>
                    <a:pt x="565" y="1948"/>
                  </a:lnTo>
                  <a:lnTo>
                    <a:pt x="660" y="1916"/>
                  </a:lnTo>
                  <a:lnTo>
                    <a:pt x="511" y="2069"/>
                  </a:lnTo>
                  <a:lnTo>
                    <a:pt x="390" y="2100"/>
                  </a:lnTo>
                  <a:lnTo>
                    <a:pt x="557" y="2106"/>
                  </a:lnTo>
                  <a:lnTo>
                    <a:pt x="439" y="2203"/>
                  </a:lnTo>
                  <a:lnTo>
                    <a:pt x="281" y="2272"/>
                  </a:lnTo>
                  <a:lnTo>
                    <a:pt x="479" y="2272"/>
                  </a:lnTo>
                  <a:lnTo>
                    <a:pt x="347" y="2333"/>
                  </a:lnTo>
                  <a:lnTo>
                    <a:pt x="465" y="2321"/>
                  </a:lnTo>
                  <a:lnTo>
                    <a:pt x="281" y="2469"/>
                  </a:lnTo>
                  <a:lnTo>
                    <a:pt x="476" y="2404"/>
                  </a:lnTo>
                  <a:lnTo>
                    <a:pt x="339" y="2536"/>
                  </a:lnTo>
                  <a:lnTo>
                    <a:pt x="207" y="2595"/>
                  </a:lnTo>
                  <a:lnTo>
                    <a:pt x="362" y="2582"/>
                  </a:lnTo>
                  <a:lnTo>
                    <a:pt x="198" y="2727"/>
                  </a:lnTo>
                  <a:lnTo>
                    <a:pt x="29" y="2823"/>
                  </a:lnTo>
                  <a:lnTo>
                    <a:pt x="241" y="2767"/>
                  </a:lnTo>
                  <a:lnTo>
                    <a:pt x="80" y="2965"/>
                  </a:lnTo>
                  <a:lnTo>
                    <a:pt x="12" y="3031"/>
                  </a:lnTo>
                  <a:lnTo>
                    <a:pt x="103" y="3002"/>
                  </a:lnTo>
                  <a:lnTo>
                    <a:pt x="0" y="3241"/>
                  </a:lnTo>
                  <a:lnTo>
                    <a:pt x="2289" y="3241"/>
                  </a:lnTo>
                  <a:lnTo>
                    <a:pt x="2172" y="3043"/>
                  </a:lnTo>
                  <a:lnTo>
                    <a:pt x="2261" y="3060"/>
                  </a:lnTo>
                  <a:lnTo>
                    <a:pt x="2103" y="2899"/>
                  </a:lnTo>
                  <a:lnTo>
                    <a:pt x="2215" y="2935"/>
                  </a:lnTo>
                  <a:lnTo>
                    <a:pt x="2123" y="2849"/>
                  </a:lnTo>
                  <a:lnTo>
                    <a:pt x="2263" y="2879"/>
                  </a:lnTo>
                  <a:lnTo>
                    <a:pt x="2034" y="2727"/>
                  </a:lnTo>
                  <a:lnTo>
                    <a:pt x="1956" y="2634"/>
                  </a:lnTo>
                  <a:lnTo>
                    <a:pt x="2131" y="2710"/>
                  </a:lnTo>
                  <a:lnTo>
                    <a:pt x="2074" y="2648"/>
                  </a:lnTo>
                  <a:lnTo>
                    <a:pt x="2186" y="2648"/>
                  </a:lnTo>
                  <a:lnTo>
                    <a:pt x="2005" y="2585"/>
                  </a:lnTo>
                  <a:lnTo>
                    <a:pt x="1902" y="2489"/>
                  </a:lnTo>
                  <a:lnTo>
                    <a:pt x="2060" y="2536"/>
                  </a:lnTo>
                  <a:lnTo>
                    <a:pt x="1885" y="2410"/>
                  </a:lnTo>
                  <a:lnTo>
                    <a:pt x="2002" y="2410"/>
                  </a:lnTo>
                  <a:lnTo>
                    <a:pt x="1862" y="2347"/>
                  </a:lnTo>
                  <a:lnTo>
                    <a:pt x="1819" y="2290"/>
                  </a:lnTo>
                  <a:lnTo>
                    <a:pt x="1876" y="2292"/>
                  </a:lnTo>
                  <a:lnTo>
                    <a:pt x="1985" y="2261"/>
                  </a:lnTo>
                  <a:lnTo>
                    <a:pt x="1865" y="2258"/>
                  </a:lnTo>
                  <a:lnTo>
                    <a:pt x="1773" y="2215"/>
                  </a:lnTo>
                  <a:lnTo>
                    <a:pt x="1867" y="2244"/>
                  </a:lnTo>
                  <a:lnTo>
                    <a:pt x="1778" y="2178"/>
                  </a:lnTo>
                  <a:lnTo>
                    <a:pt x="1870" y="2178"/>
                  </a:lnTo>
                  <a:lnTo>
                    <a:pt x="1715" y="2120"/>
                  </a:lnTo>
                  <a:lnTo>
                    <a:pt x="1646" y="2040"/>
                  </a:lnTo>
                  <a:lnTo>
                    <a:pt x="1724" y="2071"/>
                  </a:lnTo>
                  <a:lnTo>
                    <a:pt x="1816" y="2069"/>
                  </a:lnTo>
                  <a:lnTo>
                    <a:pt x="1711" y="2034"/>
                  </a:lnTo>
                  <a:lnTo>
                    <a:pt x="1642" y="1985"/>
                  </a:lnTo>
                  <a:lnTo>
                    <a:pt x="1727" y="2003"/>
                  </a:lnTo>
                  <a:lnTo>
                    <a:pt x="1600" y="1911"/>
                  </a:lnTo>
                  <a:lnTo>
                    <a:pt x="1678" y="1925"/>
                  </a:lnTo>
                  <a:lnTo>
                    <a:pt x="1592" y="1833"/>
                  </a:lnTo>
                  <a:lnTo>
                    <a:pt x="1646" y="1853"/>
                  </a:lnTo>
                  <a:lnTo>
                    <a:pt x="1595" y="1693"/>
                  </a:lnTo>
                  <a:lnTo>
                    <a:pt x="1635" y="1697"/>
                  </a:lnTo>
                  <a:lnTo>
                    <a:pt x="1595" y="1604"/>
                  </a:lnTo>
                  <a:lnTo>
                    <a:pt x="1645" y="1608"/>
                  </a:lnTo>
                  <a:lnTo>
                    <a:pt x="1612" y="1539"/>
                  </a:lnTo>
                  <a:lnTo>
                    <a:pt x="1658" y="1542"/>
                  </a:lnTo>
                  <a:lnTo>
                    <a:pt x="1635" y="1482"/>
                  </a:lnTo>
                  <a:lnTo>
                    <a:pt x="1755" y="1307"/>
                  </a:lnTo>
                  <a:lnTo>
                    <a:pt x="1778" y="1221"/>
                  </a:lnTo>
                  <a:lnTo>
                    <a:pt x="1732" y="1115"/>
                  </a:lnTo>
                  <a:lnTo>
                    <a:pt x="1688" y="957"/>
                  </a:lnTo>
                  <a:lnTo>
                    <a:pt x="1619" y="730"/>
                  </a:lnTo>
                  <a:lnTo>
                    <a:pt x="1401" y="506"/>
                  </a:lnTo>
                  <a:lnTo>
                    <a:pt x="1263" y="89"/>
                  </a:lnTo>
                  <a:lnTo>
                    <a:pt x="1164" y="0"/>
                  </a:lnTo>
                  <a:close/>
                </a:path>
              </a:pathLst>
            </a:custGeom>
            <a:noFill/>
            <a:ln w="23813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C4A6D91D-0E08-433F-56EA-90821ABB4972}"/>
              </a:ext>
            </a:extLst>
          </p:cNvPr>
          <p:cNvGrpSpPr/>
          <p:nvPr/>
        </p:nvGrpSpPr>
        <p:grpSpPr>
          <a:xfrm>
            <a:off x="1222883" y="3808986"/>
            <a:ext cx="1529461" cy="2568001"/>
            <a:chOff x="4587875" y="3686175"/>
            <a:chExt cx="1755775" cy="2947988"/>
          </a:xfrm>
        </p:grpSpPr>
        <p:sp>
          <p:nvSpPr>
            <p:cNvPr id="93" name="Freeform 59">
              <a:extLst>
                <a:ext uri="{FF2B5EF4-FFF2-40B4-BE49-F238E27FC236}">
                  <a16:creationId xmlns:a16="http://schemas.microsoft.com/office/drawing/2014/main" id="{0AEE01AC-0CCD-D09F-6BA1-8A9B6B61E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7875" y="4578350"/>
              <a:ext cx="1755775" cy="1674813"/>
            </a:xfrm>
            <a:custGeom>
              <a:avLst/>
              <a:gdLst>
                <a:gd name="T0" fmla="*/ 229 w 2214"/>
                <a:gd name="T1" fmla="*/ 370 h 2110"/>
                <a:gd name="T2" fmla="*/ 120 w 2214"/>
                <a:gd name="T3" fmla="*/ 545 h 2110"/>
                <a:gd name="T4" fmla="*/ 51 w 2214"/>
                <a:gd name="T5" fmla="*/ 700 h 2110"/>
                <a:gd name="T6" fmla="*/ 0 w 2214"/>
                <a:gd name="T7" fmla="*/ 912 h 2110"/>
                <a:gd name="T8" fmla="*/ 17 w 2214"/>
                <a:gd name="T9" fmla="*/ 1150 h 2110"/>
                <a:gd name="T10" fmla="*/ 80 w 2214"/>
                <a:gd name="T11" fmla="*/ 1407 h 2110"/>
                <a:gd name="T12" fmla="*/ 143 w 2214"/>
                <a:gd name="T13" fmla="*/ 1487 h 2110"/>
                <a:gd name="T14" fmla="*/ 287 w 2214"/>
                <a:gd name="T15" fmla="*/ 1591 h 2110"/>
                <a:gd name="T16" fmla="*/ 419 w 2214"/>
                <a:gd name="T17" fmla="*/ 1723 h 2110"/>
                <a:gd name="T18" fmla="*/ 574 w 2214"/>
                <a:gd name="T19" fmla="*/ 1809 h 2110"/>
                <a:gd name="T20" fmla="*/ 720 w 2214"/>
                <a:gd name="T21" fmla="*/ 1880 h 2110"/>
                <a:gd name="T22" fmla="*/ 934 w 2214"/>
                <a:gd name="T23" fmla="*/ 1955 h 2110"/>
                <a:gd name="T24" fmla="*/ 1039 w 2214"/>
                <a:gd name="T25" fmla="*/ 1952 h 2110"/>
                <a:gd name="T26" fmla="*/ 1105 w 2214"/>
                <a:gd name="T27" fmla="*/ 1946 h 2110"/>
                <a:gd name="T28" fmla="*/ 1250 w 2214"/>
                <a:gd name="T29" fmla="*/ 1941 h 2110"/>
                <a:gd name="T30" fmla="*/ 1347 w 2214"/>
                <a:gd name="T31" fmla="*/ 1918 h 2110"/>
                <a:gd name="T32" fmla="*/ 1425 w 2214"/>
                <a:gd name="T33" fmla="*/ 1969 h 2110"/>
                <a:gd name="T34" fmla="*/ 1471 w 2214"/>
                <a:gd name="T35" fmla="*/ 2021 h 2110"/>
                <a:gd name="T36" fmla="*/ 1520 w 2214"/>
                <a:gd name="T37" fmla="*/ 2055 h 2110"/>
                <a:gd name="T38" fmla="*/ 1614 w 2214"/>
                <a:gd name="T39" fmla="*/ 2110 h 2110"/>
                <a:gd name="T40" fmla="*/ 1706 w 2214"/>
                <a:gd name="T41" fmla="*/ 2024 h 2110"/>
                <a:gd name="T42" fmla="*/ 1769 w 2214"/>
                <a:gd name="T43" fmla="*/ 1958 h 2110"/>
                <a:gd name="T44" fmla="*/ 1847 w 2214"/>
                <a:gd name="T45" fmla="*/ 1860 h 2110"/>
                <a:gd name="T46" fmla="*/ 1927 w 2214"/>
                <a:gd name="T47" fmla="*/ 1794 h 2110"/>
                <a:gd name="T48" fmla="*/ 2036 w 2214"/>
                <a:gd name="T49" fmla="*/ 1665 h 2110"/>
                <a:gd name="T50" fmla="*/ 2125 w 2214"/>
                <a:gd name="T51" fmla="*/ 1565 h 2110"/>
                <a:gd name="T52" fmla="*/ 2186 w 2214"/>
                <a:gd name="T53" fmla="*/ 1516 h 2110"/>
                <a:gd name="T54" fmla="*/ 2211 w 2214"/>
                <a:gd name="T55" fmla="*/ 1304 h 2110"/>
                <a:gd name="T56" fmla="*/ 2214 w 2214"/>
                <a:gd name="T57" fmla="*/ 1130 h 2110"/>
                <a:gd name="T58" fmla="*/ 2211 w 2214"/>
                <a:gd name="T59" fmla="*/ 838 h 2110"/>
                <a:gd name="T60" fmla="*/ 2168 w 2214"/>
                <a:gd name="T61" fmla="*/ 642 h 2110"/>
                <a:gd name="T62" fmla="*/ 2099 w 2214"/>
                <a:gd name="T63" fmla="*/ 453 h 2110"/>
                <a:gd name="T64" fmla="*/ 1924 w 2214"/>
                <a:gd name="T65" fmla="*/ 258 h 2110"/>
                <a:gd name="T66" fmla="*/ 1749 w 2214"/>
                <a:gd name="T67" fmla="*/ 103 h 2110"/>
                <a:gd name="T68" fmla="*/ 1457 w 2214"/>
                <a:gd name="T69" fmla="*/ 0 h 2110"/>
                <a:gd name="T70" fmla="*/ 456 w 2214"/>
                <a:gd name="T71" fmla="*/ 212 h 2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214" h="2110">
                  <a:moveTo>
                    <a:pt x="456" y="212"/>
                  </a:moveTo>
                  <a:lnTo>
                    <a:pt x="229" y="370"/>
                  </a:lnTo>
                  <a:lnTo>
                    <a:pt x="258" y="387"/>
                  </a:lnTo>
                  <a:lnTo>
                    <a:pt x="120" y="545"/>
                  </a:lnTo>
                  <a:lnTo>
                    <a:pt x="175" y="548"/>
                  </a:lnTo>
                  <a:lnTo>
                    <a:pt x="51" y="700"/>
                  </a:lnTo>
                  <a:lnTo>
                    <a:pt x="103" y="706"/>
                  </a:lnTo>
                  <a:lnTo>
                    <a:pt x="0" y="912"/>
                  </a:lnTo>
                  <a:lnTo>
                    <a:pt x="77" y="909"/>
                  </a:lnTo>
                  <a:lnTo>
                    <a:pt x="17" y="1150"/>
                  </a:lnTo>
                  <a:lnTo>
                    <a:pt x="89" y="1126"/>
                  </a:lnTo>
                  <a:lnTo>
                    <a:pt x="80" y="1407"/>
                  </a:lnTo>
                  <a:lnTo>
                    <a:pt x="137" y="1341"/>
                  </a:lnTo>
                  <a:lnTo>
                    <a:pt x="143" y="1487"/>
                  </a:lnTo>
                  <a:lnTo>
                    <a:pt x="246" y="1413"/>
                  </a:lnTo>
                  <a:lnTo>
                    <a:pt x="287" y="1591"/>
                  </a:lnTo>
                  <a:lnTo>
                    <a:pt x="312" y="1536"/>
                  </a:lnTo>
                  <a:lnTo>
                    <a:pt x="419" y="1723"/>
                  </a:lnTo>
                  <a:lnTo>
                    <a:pt x="436" y="1642"/>
                  </a:lnTo>
                  <a:lnTo>
                    <a:pt x="574" y="1809"/>
                  </a:lnTo>
                  <a:lnTo>
                    <a:pt x="594" y="1780"/>
                  </a:lnTo>
                  <a:lnTo>
                    <a:pt x="720" y="1880"/>
                  </a:lnTo>
                  <a:lnTo>
                    <a:pt x="733" y="1832"/>
                  </a:lnTo>
                  <a:lnTo>
                    <a:pt x="934" y="1955"/>
                  </a:lnTo>
                  <a:lnTo>
                    <a:pt x="960" y="1923"/>
                  </a:lnTo>
                  <a:lnTo>
                    <a:pt x="1039" y="1952"/>
                  </a:lnTo>
                  <a:lnTo>
                    <a:pt x="1062" y="1921"/>
                  </a:lnTo>
                  <a:lnTo>
                    <a:pt x="1105" y="1946"/>
                  </a:lnTo>
                  <a:lnTo>
                    <a:pt x="1264" y="1780"/>
                  </a:lnTo>
                  <a:lnTo>
                    <a:pt x="1250" y="1941"/>
                  </a:lnTo>
                  <a:lnTo>
                    <a:pt x="1350" y="1875"/>
                  </a:lnTo>
                  <a:lnTo>
                    <a:pt x="1347" y="1918"/>
                  </a:lnTo>
                  <a:lnTo>
                    <a:pt x="1422" y="1880"/>
                  </a:lnTo>
                  <a:lnTo>
                    <a:pt x="1425" y="1969"/>
                  </a:lnTo>
                  <a:lnTo>
                    <a:pt x="1457" y="1946"/>
                  </a:lnTo>
                  <a:lnTo>
                    <a:pt x="1471" y="2021"/>
                  </a:lnTo>
                  <a:lnTo>
                    <a:pt x="1514" y="1987"/>
                  </a:lnTo>
                  <a:lnTo>
                    <a:pt x="1520" y="2055"/>
                  </a:lnTo>
                  <a:lnTo>
                    <a:pt x="1589" y="2001"/>
                  </a:lnTo>
                  <a:lnTo>
                    <a:pt x="1614" y="2110"/>
                  </a:lnTo>
                  <a:lnTo>
                    <a:pt x="1683" y="1926"/>
                  </a:lnTo>
                  <a:lnTo>
                    <a:pt x="1706" y="2024"/>
                  </a:lnTo>
                  <a:lnTo>
                    <a:pt x="1744" y="1898"/>
                  </a:lnTo>
                  <a:lnTo>
                    <a:pt x="1769" y="1958"/>
                  </a:lnTo>
                  <a:lnTo>
                    <a:pt x="1821" y="1812"/>
                  </a:lnTo>
                  <a:lnTo>
                    <a:pt x="1847" y="1860"/>
                  </a:lnTo>
                  <a:lnTo>
                    <a:pt x="1899" y="1711"/>
                  </a:lnTo>
                  <a:lnTo>
                    <a:pt x="1927" y="1794"/>
                  </a:lnTo>
                  <a:lnTo>
                    <a:pt x="1990" y="1582"/>
                  </a:lnTo>
                  <a:lnTo>
                    <a:pt x="2036" y="1665"/>
                  </a:lnTo>
                  <a:lnTo>
                    <a:pt x="2068" y="1503"/>
                  </a:lnTo>
                  <a:lnTo>
                    <a:pt x="2125" y="1565"/>
                  </a:lnTo>
                  <a:lnTo>
                    <a:pt x="2140" y="1487"/>
                  </a:lnTo>
                  <a:lnTo>
                    <a:pt x="2186" y="1516"/>
                  </a:lnTo>
                  <a:lnTo>
                    <a:pt x="2145" y="1275"/>
                  </a:lnTo>
                  <a:lnTo>
                    <a:pt x="2211" y="1304"/>
                  </a:lnTo>
                  <a:lnTo>
                    <a:pt x="2131" y="1076"/>
                  </a:lnTo>
                  <a:lnTo>
                    <a:pt x="2214" y="1130"/>
                  </a:lnTo>
                  <a:lnTo>
                    <a:pt x="2117" y="792"/>
                  </a:lnTo>
                  <a:lnTo>
                    <a:pt x="2211" y="838"/>
                  </a:lnTo>
                  <a:lnTo>
                    <a:pt x="2111" y="640"/>
                  </a:lnTo>
                  <a:lnTo>
                    <a:pt x="2168" y="642"/>
                  </a:lnTo>
                  <a:lnTo>
                    <a:pt x="2045" y="453"/>
                  </a:lnTo>
                  <a:lnTo>
                    <a:pt x="2099" y="453"/>
                  </a:lnTo>
                  <a:lnTo>
                    <a:pt x="1853" y="272"/>
                  </a:lnTo>
                  <a:lnTo>
                    <a:pt x="1924" y="258"/>
                  </a:lnTo>
                  <a:lnTo>
                    <a:pt x="1669" y="136"/>
                  </a:lnTo>
                  <a:lnTo>
                    <a:pt x="1749" y="103"/>
                  </a:lnTo>
                  <a:lnTo>
                    <a:pt x="1408" y="27"/>
                  </a:lnTo>
                  <a:lnTo>
                    <a:pt x="1457" y="0"/>
                  </a:lnTo>
                  <a:lnTo>
                    <a:pt x="1141" y="4"/>
                  </a:lnTo>
                  <a:lnTo>
                    <a:pt x="456" y="212"/>
                  </a:lnTo>
                  <a:close/>
                </a:path>
              </a:pathLst>
            </a:custGeom>
            <a:solidFill>
              <a:srgbClr val="6666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" name="Freeform 60">
              <a:extLst>
                <a:ext uri="{FF2B5EF4-FFF2-40B4-BE49-F238E27FC236}">
                  <a16:creationId xmlns:a16="http://schemas.microsoft.com/office/drawing/2014/main" id="{B5E2ECD5-0561-03B2-7037-15456F9223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8238" y="4162425"/>
              <a:ext cx="700088" cy="1243013"/>
            </a:xfrm>
            <a:custGeom>
              <a:avLst/>
              <a:gdLst>
                <a:gd name="T0" fmla="*/ 584 w 880"/>
                <a:gd name="T1" fmla="*/ 46 h 1565"/>
                <a:gd name="T2" fmla="*/ 748 w 880"/>
                <a:gd name="T3" fmla="*/ 184 h 1565"/>
                <a:gd name="T4" fmla="*/ 754 w 880"/>
                <a:gd name="T5" fmla="*/ 230 h 1565"/>
                <a:gd name="T6" fmla="*/ 846 w 880"/>
                <a:gd name="T7" fmla="*/ 302 h 1565"/>
                <a:gd name="T8" fmla="*/ 808 w 880"/>
                <a:gd name="T9" fmla="*/ 322 h 1565"/>
                <a:gd name="T10" fmla="*/ 880 w 880"/>
                <a:gd name="T11" fmla="*/ 405 h 1565"/>
                <a:gd name="T12" fmla="*/ 831 w 880"/>
                <a:gd name="T13" fmla="*/ 416 h 1565"/>
                <a:gd name="T14" fmla="*/ 840 w 880"/>
                <a:gd name="T15" fmla="*/ 465 h 1565"/>
                <a:gd name="T16" fmla="*/ 794 w 880"/>
                <a:gd name="T17" fmla="*/ 525 h 1565"/>
                <a:gd name="T18" fmla="*/ 754 w 880"/>
                <a:gd name="T19" fmla="*/ 839 h 1565"/>
                <a:gd name="T20" fmla="*/ 791 w 880"/>
                <a:gd name="T21" fmla="*/ 1169 h 1565"/>
                <a:gd name="T22" fmla="*/ 754 w 880"/>
                <a:gd name="T23" fmla="*/ 1373 h 1565"/>
                <a:gd name="T24" fmla="*/ 659 w 880"/>
                <a:gd name="T25" fmla="*/ 1298 h 1565"/>
                <a:gd name="T26" fmla="*/ 639 w 880"/>
                <a:gd name="T27" fmla="*/ 1425 h 1565"/>
                <a:gd name="T28" fmla="*/ 593 w 880"/>
                <a:gd name="T29" fmla="*/ 1367 h 1565"/>
                <a:gd name="T30" fmla="*/ 537 w 880"/>
                <a:gd name="T31" fmla="*/ 1545 h 1565"/>
                <a:gd name="T32" fmla="*/ 507 w 880"/>
                <a:gd name="T33" fmla="*/ 1393 h 1565"/>
                <a:gd name="T34" fmla="*/ 445 w 880"/>
                <a:gd name="T35" fmla="*/ 1565 h 1565"/>
                <a:gd name="T36" fmla="*/ 356 w 880"/>
                <a:gd name="T37" fmla="*/ 1405 h 1565"/>
                <a:gd name="T38" fmla="*/ 300 w 880"/>
                <a:gd name="T39" fmla="*/ 1548 h 1565"/>
                <a:gd name="T40" fmla="*/ 218 w 880"/>
                <a:gd name="T41" fmla="*/ 1367 h 1565"/>
                <a:gd name="T42" fmla="*/ 152 w 880"/>
                <a:gd name="T43" fmla="*/ 1453 h 1565"/>
                <a:gd name="T44" fmla="*/ 178 w 880"/>
                <a:gd name="T45" fmla="*/ 1112 h 1565"/>
                <a:gd name="T46" fmla="*/ 0 w 880"/>
                <a:gd name="T47" fmla="*/ 238 h 1565"/>
                <a:gd name="T48" fmla="*/ 376 w 880"/>
                <a:gd name="T49" fmla="*/ 0 h 1565"/>
                <a:gd name="T50" fmla="*/ 584 w 880"/>
                <a:gd name="T51" fmla="*/ 46 h 1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80" h="1565">
                  <a:moveTo>
                    <a:pt x="584" y="46"/>
                  </a:moveTo>
                  <a:lnTo>
                    <a:pt x="748" y="184"/>
                  </a:lnTo>
                  <a:lnTo>
                    <a:pt x="754" y="230"/>
                  </a:lnTo>
                  <a:lnTo>
                    <a:pt x="846" y="302"/>
                  </a:lnTo>
                  <a:lnTo>
                    <a:pt x="808" y="322"/>
                  </a:lnTo>
                  <a:lnTo>
                    <a:pt x="880" y="405"/>
                  </a:lnTo>
                  <a:lnTo>
                    <a:pt x="831" y="416"/>
                  </a:lnTo>
                  <a:lnTo>
                    <a:pt x="840" y="465"/>
                  </a:lnTo>
                  <a:lnTo>
                    <a:pt x="794" y="525"/>
                  </a:lnTo>
                  <a:lnTo>
                    <a:pt x="754" y="839"/>
                  </a:lnTo>
                  <a:lnTo>
                    <a:pt x="791" y="1169"/>
                  </a:lnTo>
                  <a:lnTo>
                    <a:pt x="754" y="1373"/>
                  </a:lnTo>
                  <a:lnTo>
                    <a:pt x="659" y="1298"/>
                  </a:lnTo>
                  <a:lnTo>
                    <a:pt x="639" y="1425"/>
                  </a:lnTo>
                  <a:lnTo>
                    <a:pt x="593" y="1367"/>
                  </a:lnTo>
                  <a:lnTo>
                    <a:pt x="537" y="1545"/>
                  </a:lnTo>
                  <a:lnTo>
                    <a:pt x="507" y="1393"/>
                  </a:lnTo>
                  <a:lnTo>
                    <a:pt x="445" y="1565"/>
                  </a:lnTo>
                  <a:lnTo>
                    <a:pt x="356" y="1405"/>
                  </a:lnTo>
                  <a:lnTo>
                    <a:pt x="300" y="1548"/>
                  </a:lnTo>
                  <a:lnTo>
                    <a:pt x="218" y="1367"/>
                  </a:lnTo>
                  <a:lnTo>
                    <a:pt x="152" y="1453"/>
                  </a:lnTo>
                  <a:lnTo>
                    <a:pt x="178" y="1112"/>
                  </a:lnTo>
                  <a:lnTo>
                    <a:pt x="0" y="238"/>
                  </a:lnTo>
                  <a:lnTo>
                    <a:pt x="376" y="0"/>
                  </a:lnTo>
                  <a:lnTo>
                    <a:pt x="584" y="46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" name="Freeform 61">
              <a:extLst>
                <a:ext uri="{FF2B5EF4-FFF2-40B4-BE49-F238E27FC236}">
                  <a16:creationId xmlns:a16="http://schemas.microsoft.com/office/drawing/2014/main" id="{82FAE26E-3767-7CEC-853D-FB98FBED2B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3450" y="3686175"/>
              <a:ext cx="763588" cy="1452563"/>
            </a:xfrm>
            <a:custGeom>
              <a:avLst/>
              <a:gdLst>
                <a:gd name="T0" fmla="*/ 272 w 960"/>
                <a:gd name="T1" fmla="*/ 739 h 1831"/>
                <a:gd name="T2" fmla="*/ 90 w 960"/>
                <a:gd name="T3" fmla="*/ 768 h 1831"/>
                <a:gd name="T4" fmla="*/ 11 w 960"/>
                <a:gd name="T5" fmla="*/ 859 h 1831"/>
                <a:gd name="T6" fmla="*/ 0 w 960"/>
                <a:gd name="T7" fmla="*/ 986 h 1831"/>
                <a:gd name="T8" fmla="*/ 109 w 960"/>
                <a:gd name="T9" fmla="*/ 928 h 1831"/>
                <a:gd name="T10" fmla="*/ 195 w 960"/>
                <a:gd name="T11" fmla="*/ 940 h 1831"/>
                <a:gd name="T12" fmla="*/ 195 w 960"/>
                <a:gd name="T13" fmla="*/ 1066 h 1831"/>
                <a:gd name="T14" fmla="*/ 212 w 960"/>
                <a:gd name="T15" fmla="*/ 1129 h 1831"/>
                <a:gd name="T16" fmla="*/ 179 w 960"/>
                <a:gd name="T17" fmla="*/ 1264 h 1831"/>
                <a:gd name="T18" fmla="*/ 183 w 960"/>
                <a:gd name="T19" fmla="*/ 1432 h 1831"/>
                <a:gd name="T20" fmla="*/ 112 w 960"/>
                <a:gd name="T21" fmla="*/ 1767 h 1831"/>
                <a:gd name="T22" fmla="*/ 129 w 960"/>
                <a:gd name="T23" fmla="*/ 1828 h 1831"/>
                <a:gd name="T24" fmla="*/ 179 w 960"/>
                <a:gd name="T25" fmla="*/ 1831 h 1831"/>
                <a:gd name="T26" fmla="*/ 680 w 960"/>
                <a:gd name="T27" fmla="*/ 1324 h 1831"/>
                <a:gd name="T28" fmla="*/ 706 w 960"/>
                <a:gd name="T29" fmla="*/ 1119 h 1831"/>
                <a:gd name="T30" fmla="*/ 554 w 960"/>
                <a:gd name="T31" fmla="*/ 925 h 1831"/>
                <a:gd name="T32" fmla="*/ 387 w 960"/>
                <a:gd name="T33" fmla="*/ 882 h 1831"/>
                <a:gd name="T34" fmla="*/ 548 w 960"/>
                <a:gd name="T35" fmla="*/ 848 h 1831"/>
                <a:gd name="T36" fmla="*/ 693 w 960"/>
                <a:gd name="T37" fmla="*/ 699 h 1831"/>
                <a:gd name="T38" fmla="*/ 822 w 960"/>
                <a:gd name="T39" fmla="*/ 690 h 1831"/>
                <a:gd name="T40" fmla="*/ 927 w 960"/>
                <a:gd name="T41" fmla="*/ 730 h 1831"/>
                <a:gd name="T42" fmla="*/ 908 w 960"/>
                <a:gd name="T43" fmla="*/ 498 h 1831"/>
                <a:gd name="T44" fmla="*/ 960 w 960"/>
                <a:gd name="T45" fmla="*/ 254 h 1831"/>
                <a:gd name="T46" fmla="*/ 854 w 960"/>
                <a:gd name="T47" fmla="*/ 43 h 1831"/>
                <a:gd name="T48" fmla="*/ 762 w 960"/>
                <a:gd name="T49" fmla="*/ 0 h 1831"/>
                <a:gd name="T50" fmla="*/ 667 w 960"/>
                <a:gd name="T51" fmla="*/ 36 h 1831"/>
                <a:gd name="T52" fmla="*/ 555 w 960"/>
                <a:gd name="T53" fmla="*/ 240 h 1831"/>
                <a:gd name="T54" fmla="*/ 380 w 960"/>
                <a:gd name="T55" fmla="*/ 452 h 1831"/>
                <a:gd name="T56" fmla="*/ 272 w 960"/>
                <a:gd name="T57" fmla="*/ 739 h 1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60" h="1831">
                  <a:moveTo>
                    <a:pt x="272" y="739"/>
                  </a:moveTo>
                  <a:lnTo>
                    <a:pt x="90" y="768"/>
                  </a:lnTo>
                  <a:lnTo>
                    <a:pt x="11" y="859"/>
                  </a:lnTo>
                  <a:lnTo>
                    <a:pt x="0" y="986"/>
                  </a:lnTo>
                  <a:lnTo>
                    <a:pt x="109" y="928"/>
                  </a:lnTo>
                  <a:lnTo>
                    <a:pt x="195" y="940"/>
                  </a:lnTo>
                  <a:lnTo>
                    <a:pt x="195" y="1066"/>
                  </a:lnTo>
                  <a:lnTo>
                    <a:pt x="212" y="1129"/>
                  </a:lnTo>
                  <a:lnTo>
                    <a:pt x="179" y="1264"/>
                  </a:lnTo>
                  <a:lnTo>
                    <a:pt x="183" y="1432"/>
                  </a:lnTo>
                  <a:lnTo>
                    <a:pt x="112" y="1767"/>
                  </a:lnTo>
                  <a:lnTo>
                    <a:pt x="129" y="1828"/>
                  </a:lnTo>
                  <a:lnTo>
                    <a:pt x="179" y="1831"/>
                  </a:lnTo>
                  <a:lnTo>
                    <a:pt x="680" y="1324"/>
                  </a:lnTo>
                  <a:lnTo>
                    <a:pt x="706" y="1119"/>
                  </a:lnTo>
                  <a:lnTo>
                    <a:pt x="554" y="925"/>
                  </a:lnTo>
                  <a:lnTo>
                    <a:pt x="387" y="882"/>
                  </a:lnTo>
                  <a:lnTo>
                    <a:pt x="548" y="848"/>
                  </a:lnTo>
                  <a:lnTo>
                    <a:pt x="693" y="699"/>
                  </a:lnTo>
                  <a:lnTo>
                    <a:pt x="822" y="690"/>
                  </a:lnTo>
                  <a:lnTo>
                    <a:pt x="927" y="730"/>
                  </a:lnTo>
                  <a:lnTo>
                    <a:pt x="908" y="498"/>
                  </a:lnTo>
                  <a:lnTo>
                    <a:pt x="960" y="254"/>
                  </a:lnTo>
                  <a:lnTo>
                    <a:pt x="854" y="43"/>
                  </a:lnTo>
                  <a:lnTo>
                    <a:pt x="762" y="0"/>
                  </a:lnTo>
                  <a:lnTo>
                    <a:pt x="667" y="36"/>
                  </a:lnTo>
                  <a:lnTo>
                    <a:pt x="555" y="240"/>
                  </a:lnTo>
                  <a:lnTo>
                    <a:pt x="380" y="452"/>
                  </a:lnTo>
                  <a:lnTo>
                    <a:pt x="272" y="739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" name="Freeform 62">
              <a:extLst>
                <a:ext uri="{FF2B5EF4-FFF2-40B4-BE49-F238E27FC236}">
                  <a16:creationId xmlns:a16="http://schemas.microsoft.com/office/drawing/2014/main" id="{BA8FE85E-4D23-55A4-E974-781E761E3D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6063" y="6046788"/>
              <a:ext cx="407988" cy="403225"/>
            </a:xfrm>
            <a:custGeom>
              <a:avLst/>
              <a:gdLst>
                <a:gd name="T0" fmla="*/ 0 w 514"/>
                <a:gd name="T1" fmla="*/ 20 h 508"/>
                <a:gd name="T2" fmla="*/ 187 w 514"/>
                <a:gd name="T3" fmla="*/ 270 h 508"/>
                <a:gd name="T4" fmla="*/ 259 w 514"/>
                <a:gd name="T5" fmla="*/ 419 h 508"/>
                <a:gd name="T6" fmla="*/ 460 w 514"/>
                <a:gd name="T7" fmla="*/ 508 h 508"/>
                <a:gd name="T8" fmla="*/ 368 w 514"/>
                <a:gd name="T9" fmla="*/ 379 h 508"/>
                <a:gd name="T10" fmla="*/ 382 w 514"/>
                <a:gd name="T11" fmla="*/ 293 h 508"/>
                <a:gd name="T12" fmla="*/ 500 w 514"/>
                <a:gd name="T13" fmla="*/ 449 h 508"/>
                <a:gd name="T14" fmla="*/ 514 w 514"/>
                <a:gd name="T15" fmla="*/ 287 h 508"/>
                <a:gd name="T16" fmla="*/ 451 w 514"/>
                <a:gd name="T17" fmla="*/ 209 h 508"/>
                <a:gd name="T18" fmla="*/ 302 w 514"/>
                <a:gd name="T19" fmla="*/ 178 h 508"/>
                <a:gd name="T20" fmla="*/ 197 w 514"/>
                <a:gd name="T21" fmla="*/ 0 h 508"/>
                <a:gd name="T22" fmla="*/ 0 w 514"/>
                <a:gd name="T23" fmla="*/ 20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4" h="508">
                  <a:moveTo>
                    <a:pt x="0" y="20"/>
                  </a:moveTo>
                  <a:lnTo>
                    <a:pt x="187" y="270"/>
                  </a:lnTo>
                  <a:lnTo>
                    <a:pt x="259" y="419"/>
                  </a:lnTo>
                  <a:lnTo>
                    <a:pt x="460" y="508"/>
                  </a:lnTo>
                  <a:lnTo>
                    <a:pt x="368" y="379"/>
                  </a:lnTo>
                  <a:lnTo>
                    <a:pt x="382" y="293"/>
                  </a:lnTo>
                  <a:lnTo>
                    <a:pt x="500" y="449"/>
                  </a:lnTo>
                  <a:lnTo>
                    <a:pt x="514" y="287"/>
                  </a:lnTo>
                  <a:lnTo>
                    <a:pt x="451" y="209"/>
                  </a:lnTo>
                  <a:lnTo>
                    <a:pt x="302" y="178"/>
                  </a:lnTo>
                  <a:lnTo>
                    <a:pt x="197" y="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" name="Freeform 63">
              <a:extLst>
                <a:ext uri="{FF2B5EF4-FFF2-40B4-BE49-F238E27FC236}">
                  <a16:creationId xmlns:a16="http://schemas.microsoft.com/office/drawing/2014/main" id="{3FC41313-3F7F-002D-9AD1-17CD08980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4750" y="6051550"/>
              <a:ext cx="890588" cy="582613"/>
            </a:xfrm>
            <a:custGeom>
              <a:avLst/>
              <a:gdLst>
                <a:gd name="T0" fmla="*/ 909 w 1121"/>
                <a:gd name="T1" fmla="*/ 0 h 734"/>
                <a:gd name="T2" fmla="*/ 524 w 1121"/>
                <a:gd name="T3" fmla="*/ 307 h 734"/>
                <a:gd name="T4" fmla="*/ 270 w 1121"/>
                <a:gd name="T5" fmla="*/ 427 h 734"/>
                <a:gd name="T6" fmla="*/ 204 w 1121"/>
                <a:gd name="T7" fmla="*/ 470 h 734"/>
                <a:gd name="T8" fmla="*/ 66 w 1121"/>
                <a:gd name="T9" fmla="*/ 516 h 734"/>
                <a:gd name="T10" fmla="*/ 0 w 1121"/>
                <a:gd name="T11" fmla="*/ 661 h 734"/>
                <a:gd name="T12" fmla="*/ 149 w 1121"/>
                <a:gd name="T13" fmla="*/ 576 h 734"/>
                <a:gd name="T14" fmla="*/ 293 w 1121"/>
                <a:gd name="T15" fmla="*/ 559 h 734"/>
                <a:gd name="T16" fmla="*/ 250 w 1121"/>
                <a:gd name="T17" fmla="*/ 641 h 734"/>
                <a:gd name="T18" fmla="*/ 250 w 1121"/>
                <a:gd name="T19" fmla="*/ 734 h 734"/>
                <a:gd name="T20" fmla="*/ 399 w 1121"/>
                <a:gd name="T21" fmla="*/ 625 h 734"/>
                <a:gd name="T22" fmla="*/ 422 w 1121"/>
                <a:gd name="T23" fmla="*/ 631 h 734"/>
                <a:gd name="T24" fmla="*/ 584 w 1121"/>
                <a:gd name="T25" fmla="*/ 545 h 734"/>
                <a:gd name="T26" fmla="*/ 669 w 1121"/>
                <a:gd name="T27" fmla="*/ 664 h 734"/>
                <a:gd name="T28" fmla="*/ 716 w 1121"/>
                <a:gd name="T29" fmla="*/ 671 h 734"/>
                <a:gd name="T30" fmla="*/ 765 w 1121"/>
                <a:gd name="T31" fmla="*/ 734 h 734"/>
                <a:gd name="T32" fmla="*/ 777 w 1121"/>
                <a:gd name="T33" fmla="*/ 661 h 734"/>
                <a:gd name="T34" fmla="*/ 788 w 1121"/>
                <a:gd name="T35" fmla="*/ 615 h 734"/>
                <a:gd name="T36" fmla="*/ 768 w 1121"/>
                <a:gd name="T37" fmla="*/ 552 h 734"/>
                <a:gd name="T38" fmla="*/ 742 w 1121"/>
                <a:gd name="T39" fmla="*/ 487 h 734"/>
                <a:gd name="T40" fmla="*/ 751 w 1121"/>
                <a:gd name="T41" fmla="*/ 453 h 734"/>
                <a:gd name="T42" fmla="*/ 751 w 1121"/>
                <a:gd name="T43" fmla="*/ 361 h 734"/>
                <a:gd name="T44" fmla="*/ 1121 w 1121"/>
                <a:gd name="T45" fmla="*/ 134 h 734"/>
                <a:gd name="T46" fmla="*/ 1061 w 1121"/>
                <a:gd name="T47" fmla="*/ 37 h 734"/>
                <a:gd name="T48" fmla="*/ 909 w 1121"/>
                <a:gd name="T49" fmla="*/ 0 h 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21" h="734">
                  <a:moveTo>
                    <a:pt x="909" y="0"/>
                  </a:moveTo>
                  <a:lnTo>
                    <a:pt x="524" y="307"/>
                  </a:lnTo>
                  <a:lnTo>
                    <a:pt x="270" y="427"/>
                  </a:lnTo>
                  <a:lnTo>
                    <a:pt x="204" y="470"/>
                  </a:lnTo>
                  <a:lnTo>
                    <a:pt x="66" y="516"/>
                  </a:lnTo>
                  <a:lnTo>
                    <a:pt x="0" y="661"/>
                  </a:lnTo>
                  <a:lnTo>
                    <a:pt x="149" y="576"/>
                  </a:lnTo>
                  <a:lnTo>
                    <a:pt x="293" y="559"/>
                  </a:lnTo>
                  <a:lnTo>
                    <a:pt x="250" y="641"/>
                  </a:lnTo>
                  <a:lnTo>
                    <a:pt x="250" y="734"/>
                  </a:lnTo>
                  <a:lnTo>
                    <a:pt x="399" y="625"/>
                  </a:lnTo>
                  <a:lnTo>
                    <a:pt x="422" y="631"/>
                  </a:lnTo>
                  <a:lnTo>
                    <a:pt x="584" y="545"/>
                  </a:lnTo>
                  <a:lnTo>
                    <a:pt x="669" y="664"/>
                  </a:lnTo>
                  <a:lnTo>
                    <a:pt x="716" y="671"/>
                  </a:lnTo>
                  <a:lnTo>
                    <a:pt x="765" y="734"/>
                  </a:lnTo>
                  <a:lnTo>
                    <a:pt x="777" y="661"/>
                  </a:lnTo>
                  <a:lnTo>
                    <a:pt x="788" y="615"/>
                  </a:lnTo>
                  <a:lnTo>
                    <a:pt x="768" y="552"/>
                  </a:lnTo>
                  <a:lnTo>
                    <a:pt x="742" y="487"/>
                  </a:lnTo>
                  <a:lnTo>
                    <a:pt x="751" y="453"/>
                  </a:lnTo>
                  <a:lnTo>
                    <a:pt x="751" y="361"/>
                  </a:lnTo>
                  <a:lnTo>
                    <a:pt x="1121" y="134"/>
                  </a:lnTo>
                  <a:lnTo>
                    <a:pt x="1061" y="37"/>
                  </a:lnTo>
                  <a:lnTo>
                    <a:pt x="909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" name="Freeform 64">
              <a:extLst>
                <a:ext uri="{FF2B5EF4-FFF2-40B4-BE49-F238E27FC236}">
                  <a16:creationId xmlns:a16="http://schemas.microsoft.com/office/drawing/2014/main" id="{89E9A671-9A18-8228-E50E-98F2A5C87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8713" y="4448175"/>
              <a:ext cx="301625" cy="457200"/>
            </a:xfrm>
            <a:custGeom>
              <a:avLst/>
              <a:gdLst>
                <a:gd name="T0" fmla="*/ 0 w 379"/>
                <a:gd name="T1" fmla="*/ 0 h 578"/>
                <a:gd name="T2" fmla="*/ 379 w 379"/>
                <a:gd name="T3" fmla="*/ 135 h 578"/>
                <a:gd name="T4" fmla="*/ 353 w 379"/>
                <a:gd name="T5" fmla="*/ 288 h 578"/>
                <a:gd name="T6" fmla="*/ 352 w 379"/>
                <a:gd name="T7" fmla="*/ 364 h 578"/>
                <a:gd name="T8" fmla="*/ 178 w 379"/>
                <a:gd name="T9" fmla="*/ 578 h 578"/>
                <a:gd name="T10" fmla="*/ 277 w 379"/>
                <a:gd name="T11" fmla="*/ 394 h 578"/>
                <a:gd name="T12" fmla="*/ 197 w 379"/>
                <a:gd name="T13" fmla="*/ 406 h 578"/>
                <a:gd name="T14" fmla="*/ 220 w 379"/>
                <a:gd name="T15" fmla="*/ 360 h 578"/>
                <a:gd name="T16" fmla="*/ 132 w 379"/>
                <a:gd name="T17" fmla="*/ 380 h 578"/>
                <a:gd name="T18" fmla="*/ 194 w 379"/>
                <a:gd name="T19" fmla="*/ 298 h 578"/>
                <a:gd name="T20" fmla="*/ 145 w 379"/>
                <a:gd name="T21" fmla="*/ 281 h 578"/>
                <a:gd name="T22" fmla="*/ 198 w 379"/>
                <a:gd name="T23" fmla="*/ 232 h 578"/>
                <a:gd name="T24" fmla="*/ 42 w 379"/>
                <a:gd name="T25" fmla="*/ 96 h 578"/>
                <a:gd name="T26" fmla="*/ 96 w 379"/>
                <a:gd name="T27" fmla="*/ 103 h 578"/>
                <a:gd name="T28" fmla="*/ 0 w 379"/>
                <a:gd name="T29" fmla="*/ 0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9" h="578">
                  <a:moveTo>
                    <a:pt x="0" y="0"/>
                  </a:moveTo>
                  <a:lnTo>
                    <a:pt x="379" y="135"/>
                  </a:lnTo>
                  <a:lnTo>
                    <a:pt x="353" y="288"/>
                  </a:lnTo>
                  <a:lnTo>
                    <a:pt x="352" y="364"/>
                  </a:lnTo>
                  <a:lnTo>
                    <a:pt x="178" y="578"/>
                  </a:lnTo>
                  <a:lnTo>
                    <a:pt x="277" y="394"/>
                  </a:lnTo>
                  <a:lnTo>
                    <a:pt x="197" y="406"/>
                  </a:lnTo>
                  <a:lnTo>
                    <a:pt x="220" y="360"/>
                  </a:lnTo>
                  <a:lnTo>
                    <a:pt x="132" y="380"/>
                  </a:lnTo>
                  <a:lnTo>
                    <a:pt x="194" y="298"/>
                  </a:lnTo>
                  <a:lnTo>
                    <a:pt x="145" y="281"/>
                  </a:lnTo>
                  <a:lnTo>
                    <a:pt x="198" y="232"/>
                  </a:lnTo>
                  <a:lnTo>
                    <a:pt x="42" y="96"/>
                  </a:lnTo>
                  <a:lnTo>
                    <a:pt x="96" y="1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" name="Freeform 65">
              <a:extLst>
                <a:ext uri="{FF2B5EF4-FFF2-40B4-BE49-F238E27FC236}">
                  <a16:creationId xmlns:a16="http://schemas.microsoft.com/office/drawing/2014/main" id="{0F7A2C42-ACB6-FFE8-AC8E-9F71929016B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0575" y="5207000"/>
              <a:ext cx="1670050" cy="923925"/>
            </a:xfrm>
            <a:custGeom>
              <a:avLst/>
              <a:gdLst>
                <a:gd name="T0" fmla="*/ 1302 w 2105"/>
                <a:gd name="T1" fmla="*/ 985 h 1163"/>
                <a:gd name="T2" fmla="*/ 1683 w 2105"/>
                <a:gd name="T3" fmla="*/ 499 h 1163"/>
                <a:gd name="T4" fmla="*/ 1738 w 2105"/>
                <a:gd name="T5" fmla="*/ 443 h 1163"/>
                <a:gd name="T6" fmla="*/ 1870 w 2105"/>
                <a:gd name="T7" fmla="*/ 410 h 1163"/>
                <a:gd name="T8" fmla="*/ 1973 w 2105"/>
                <a:gd name="T9" fmla="*/ 380 h 1163"/>
                <a:gd name="T10" fmla="*/ 2068 w 2105"/>
                <a:gd name="T11" fmla="*/ 215 h 1163"/>
                <a:gd name="T12" fmla="*/ 2057 w 2105"/>
                <a:gd name="T13" fmla="*/ 103 h 1163"/>
                <a:gd name="T14" fmla="*/ 1899 w 2105"/>
                <a:gd name="T15" fmla="*/ 206 h 1163"/>
                <a:gd name="T16" fmla="*/ 1758 w 2105"/>
                <a:gd name="T17" fmla="*/ 226 h 1163"/>
                <a:gd name="T18" fmla="*/ 1655 w 2105"/>
                <a:gd name="T19" fmla="*/ 203 h 1163"/>
                <a:gd name="T20" fmla="*/ 1526 w 2105"/>
                <a:gd name="T21" fmla="*/ 367 h 1163"/>
                <a:gd name="T22" fmla="*/ 1434 w 2105"/>
                <a:gd name="T23" fmla="*/ 456 h 1163"/>
                <a:gd name="T24" fmla="*/ 1333 w 2105"/>
                <a:gd name="T25" fmla="*/ 516 h 1163"/>
                <a:gd name="T26" fmla="*/ 1221 w 2105"/>
                <a:gd name="T27" fmla="*/ 443 h 1163"/>
                <a:gd name="T28" fmla="*/ 980 w 2105"/>
                <a:gd name="T29" fmla="*/ 410 h 1163"/>
                <a:gd name="T30" fmla="*/ 834 w 2105"/>
                <a:gd name="T31" fmla="*/ 404 h 1163"/>
                <a:gd name="T32" fmla="*/ 680 w 2105"/>
                <a:gd name="T33" fmla="*/ 384 h 1163"/>
                <a:gd name="T34" fmla="*/ 459 w 2105"/>
                <a:gd name="T35" fmla="*/ 341 h 1163"/>
                <a:gd name="T36" fmla="*/ 382 w 2105"/>
                <a:gd name="T37" fmla="*/ 284 h 1163"/>
                <a:gd name="T38" fmla="*/ 298 w 2105"/>
                <a:gd name="T39" fmla="*/ 166 h 1163"/>
                <a:gd name="T40" fmla="*/ 201 w 2105"/>
                <a:gd name="T41" fmla="*/ 91 h 1163"/>
                <a:gd name="T42" fmla="*/ 135 w 2105"/>
                <a:gd name="T43" fmla="*/ 0 h 1163"/>
                <a:gd name="T44" fmla="*/ 60 w 2105"/>
                <a:gd name="T45" fmla="*/ 117 h 1163"/>
                <a:gd name="T46" fmla="*/ 72 w 2105"/>
                <a:gd name="T47" fmla="*/ 334 h 1163"/>
                <a:gd name="T48" fmla="*/ 120 w 2105"/>
                <a:gd name="T49" fmla="*/ 549 h 1163"/>
                <a:gd name="T50" fmla="*/ 229 w 2105"/>
                <a:gd name="T51" fmla="*/ 621 h 1163"/>
                <a:gd name="T52" fmla="*/ 295 w 2105"/>
                <a:gd name="T53" fmla="*/ 744 h 1163"/>
                <a:gd name="T54" fmla="*/ 419 w 2105"/>
                <a:gd name="T55" fmla="*/ 850 h 1163"/>
                <a:gd name="T56" fmla="*/ 577 w 2105"/>
                <a:gd name="T57" fmla="*/ 988 h 1163"/>
                <a:gd name="T58" fmla="*/ 716 w 2105"/>
                <a:gd name="T59" fmla="*/ 1040 h 1163"/>
                <a:gd name="T60" fmla="*/ 943 w 2105"/>
                <a:gd name="T61" fmla="*/ 1131 h 1163"/>
                <a:gd name="T62" fmla="*/ 1045 w 2105"/>
                <a:gd name="T63" fmla="*/ 1129 h 1163"/>
                <a:gd name="T64" fmla="*/ 1247 w 2105"/>
                <a:gd name="T65" fmla="*/ 988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05" h="1163">
                  <a:moveTo>
                    <a:pt x="1239" y="1075"/>
                  </a:moveTo>
                  <a:lnTo>
                    <a:pt x="1302" y="985"/>
                  </a:lnTo>
                  <a:lnTo>
                    <a:pt x="1402" y="733"/>
                  </a:lnTo>
                  <a:lnTo>
                    <a:pt x="1683" y="499"/>
                  </a:lnTo>
                  <a:lnTo>
                    <a:pt x="1738" y="522"/>
                  </a:lnTo>
                  <a:lnTo>
                    <a:pt x="1738" y="443"/>
                  </a:lnTo>
                  <a:lnTo>
                    <a:pt x="1870" y="499"/>
                  </a:lnTo>
                  <a:lnTo>
                    <a:pt x="1870" y="410"/>
                  </a:lnTo>
                  <a:lnTo>
                    <a:pt x="1965" y="436"/>
                  </a:lnTo>
                  <a:lnTo>
                    <a:pt x="1973" y="380"/>
                  </a:lnTo>
                  <a:lnTo>
                    <a:pt x="2036" y="407"/>
                  </a:lnTo>
                  <a:lnTo>
                    <a:pt x="2068" y="215"/>
                  </a:lnTo>
                  <a:lnTo>
                    <a:pt x="2105" y="238"/>
                  </a:lnTo>
                  <a:lnTo>
                    <a:pt x="2057" y="103"/>
                  </a:lnTo>
                  <a:lnTo>
                    <a:pt x="1939" y="258"/>
                  </a:lnTo>
                  <a:lnTo>
                    <a:pt x="1899" y="206"/>
                  </a:lnTo>
                  <a:lnTo>
                    <a:pt x="1821" y="318"/>
                  </a:lnTo>
                  <a:lnTo>
                    <a:pt x="1758" y="226"/>
                  </a:lnTo>
                  <a:lnTo>
                    <a:pt x="1721" y="272"/>
                  </a:lnTo>
                  <a:lnTo>
                    <a:pt x="1655" y="203"/>
                  </a:lnTo>
                  <a:lnTo>
                    <a:pt x="1595" y="430"/>
                  </a:lnTo>
                  <a:lnTo>
                    <a:pt x="1526" y="367"/>
                  </a:lnTo>
                  <a:lnTo>
                    <a:pt x="1480" y="499"/>
                  </a:lnTo>
                  <a:lnTo>
                    <a:pt x="1434" y="456"/>
                  </a:lnTo>
                  <a:lnTo>
                    <a:pt x="1394" y="615"/>
                  </a:lnTo>
                  <a:lnTo>
                    <a:pt x="1333" y="516"/>
                  </a:lnTo>
                  <a:lnTo>
                    <a:pt x="1293" y="609"/>
                  </a:lnTo>
                  <a:lnTo>
                    <a:pt x="1221" y="443"/>
                  </a:lnTo>
                  <a:lnTo>
                    <a:pt x="1141" y="648"/>
                  </a:lnTo>
                  <a:lnTo>
                    <a:pt x="980" y="410"/>
                  </a:lnTo>
                  <a:lnTo>
                    <a:pt x="897" y="612"/>
                  </a:lnTo>
                  <a:lnTo>
                    <a:pt x="834" y="404"/>
                  </a:lnTo>
                  <a:lnTo>
                    <a:pt x="712" y="582"/>
                  </a:lnTo>
                  <a:lnTo>
                    <a:pt x="680" y="384"/>
                  </a:lnTo>
                  <a:lnTo>
                    <a:pt x="453" y="555"/>
                  </a:lnTo>
                  <a:lnTo>
                    <a:pt x="459" y="341"/>
                  </a:lnTo>
                  <a:lnTo>
                    <a:pt x="376" y="450"/>
                  </a:lnTo>
                  <a:lnTo>
                    <a:pt x="382" y="284"/>
                  </a:lnTo>
                  <a:lnTo>
                    <a:pt x="271" y="400"/>
                  </a:lnTo>
                  <a:lnTo>
                    <a:pt x="298" y="166"/>
                  </a:lnTo>
                  <a:lnTo>
                    <a:pt x="172" y="292"/>
                  </a:lnTo>
                  <a:lnTo>
                    <a:pt x="201" y="91"/>
                  </a:lnTo>
                  <a:lnTo>
                    <a:pt x="138" y="135"/>
                  </a:lnTo>
                  <a:lnTo>
                    <a:pt x="135" y="0"/>
                  </a:lnTo>
                  <a:lnTo>
                    <a:pt x="44" y="119"/>
                  </a:lnTo>
                  <a:lnTo>
                    <a:pt x="60" y="117"/>
                  </a:lnTo>
                  <a:lnTo>
                    <a:pt x="0" y="358"/>
                  </a:lnTo>
                  <a:lnTo>
                    <a:pt x="72" y="334"/>
                  </a:lnTo>
                  <a:lnTo>
                    <a:pt x="63" y="615"/>
                  </a:lnTo>
                  <a:lnTo>
                    <a:pt x="120" y="549"/>
                  </a:lnTo>
                  <a:lnTo>
                    <a:pt x="126" y="695"/>
                  </a:lnTo>
                  <a:lnTo>
                    <a:pt x="229" y="621"/>
                  </a:lnTo>
                  <a:lnTo>
                    <a:pt x="270" y="799"/>
                  </a:lnTo>
                  <a:lnTo>
                    <a:pt x="295" y="744"/>
                  </a:lnTo>
                  <a:lnTo>
                    <a:pt x="402" y="931"/>
                  </a:lnTo>
                  <a:lnTo>
                    <a:pt x="419" y="850"/>
                  </a:lnTo>
                  <a:lnTo>
                    <a:pt x="557" y="1017"/>
                  </a:lnTo>
                  <a:lnTo>
                    <a:pt x="577" y="988"/>
                  </a:lnTo>
                  <a:lnTo>
                    <a:pt x="703" y="1088"/>
                  </a:lnTo>
                  <a:lnTo>
                    <a:pt x="716" y="1040"/>
                  </a:lnTo>
                  <a:lnTo>
                    <a:pt x="917" y="1163"/>
                  </a:lnTo>
                  <a:lnTo>
                    <a:pt x="943" y="1131"/>
                  </a:lnTo>
                  <a:lnTo>
                    <a:pt x="1022" y="1160"/>
                  </a:lnTo>
                  <a:lnTo>
                    <a:pt x="1045" y="1129"/>
                  </a:lnTo>
                  <a:lnTo>
                    <a:pt x="1088" y="1154"/>
                  </a:lnTo>
                  <a:lnTo>
                    <a:pt x="1247" y="988"/>
                  </a:lnTo>
                  <a:lnTo>
                    <a:pt x="1239" y="10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" name="Freeform 66">
              <a:extLst>
                <a:ext uri="{FF2B5EF4-FFF2-40B4-BE49-F238E27FC236}">
                  <a16:creationId xmlns:a16="http://schemas.microsoft.com/office/drawing/2014/main" id="{B0B40A76-E0C8-B50D-D3DC-82D65542C1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1850" y="5524500"/>
              <a:ext cx="411163" cy="660400"/>
            </a:xfrm>
            <a:custGeom>
              <a:avLst/>
              <a:gdLst>
                <a:gd name="T0" fmla="*/ 519 w 519"/>
                <a:gd name="T1" fmla="*/ 101 h 832"/>
                <a:gd name="T2" fmla="*/ 442 w 519"/>
                <a:gd name="T3" fmla="*/ 0 h 832"/>
                <a:gd name="T4" fmla="*/ 393 w 519"/>
                <a:gd name="T5" fmla="*/ 162 h 832"/>
                <a:gd name="T6" fmla="*/ 341 w 519"/>
                <a:gd name="T7" fmla="*/ 139 h 832"/>
                <a:gd name="T8" fmla="*/ 341 w 519"/>
                <a:gd name="T9" fmla="*/ 258 h 832"/>
                <a:gd name="T10" fmla="*/ 307 w 519"/>
                <a:gd name="T11" fmla="*/ 212 h 832"/>
                <a:gd name="T12" fmla="*/ 296 w 519"/>
                <a:gd name="T13" fmla="*/ 353 h 832"/>
                <a:gd name="T14" fmla="*/ 172 w 519"/>
                <a:gd name="T15" fmla="*/ 288 h 832"/>
                <a:gd name="T16" fmla="*/ 175 w 519"/>
                <a:gd name="T17" fmla="*/ 450 h 832"/>
                <a:gd name="T18" fmla="*/ 86 w 519"/>
                <a:gd name="T19" fmla="*/ 407 h 832"/>
                <a:gd name="T20" fmla="*/ 86 w 519"/>
                <a:gd name="T21" fmla="*/ 545 h 832"/>
                <a:gd name="T22" fmla="*/ 14 w 519"/>
                <a:gd name="T23" fmla="*/ 522 h 832"/>
                <a:gd name="T24" fmla="*/ 20 w 519"/>
                <a:gd name="T25" fmla="*/ 640 h 832"/>
                <a:gd name="T26" fmla="*/ 3 w 519"/>
                <a:gd name="T27" fmla="*/ 631 h 832"/>
                <a:gd name="T28" fmla="*/ 0 w 519"/>
                <a:gd name="T29" fmla="*/ 771 h 832"/>
                <a:gd name="T30" fmla="*/ 14 w 519"/>
                <a:gd name="T31" fmla="*/ 734 h 832"/>
                <a:gd name="T32" fmla="*/ 37 w 519"/>
                <a:gd name="T33" fmla="*/ 832 h 832"/>
                <a:gd name="T34" fmla="*/ 75 w 519"/>
                <a:gd name="T35" fmla="*/ 706 h 832"/>
                <a:gd name="T36" fmla="*/ 100 w 519"/>
                <a:gd name="T37" fmla="*/ 766 h 832"/>
                <a:gd name="T38" fmla="*/ 152 w 519"/>
                <a:gd name="T39" fmla="*/ 620 h 832"/>
                <a:gd name="T40" fmla="*/ 178 w 519"/>
                <a:gd name="T41" fmla="*/ 668 h 832"/>
                <a:gd name="T42" fmla="*/ 230 w 519"/>
                <a:gd name="T43" fmla="*/ 519 h 832"/>
                <a:gd name="T44" fmla="*/ 258 w 519"/>
                <a:gd name="T45" fmla="*/ 602 h 832"/>
                <a:gd name="T46" fmla="*/ 321 w 519"/>
                <a:gd name="T47" fmla="*/ 390 h 832"/>
                <a:gd name="T48" fmla="*/ 367 w 519"/>
                <a:gd name="T49" fmla="*/ 473 h 832"/>
                <a:gd name="T50" fmla="*/ 399 w 519"/>
                <a:gd name="T51" fmla="*/ 311 h 832"/>
                <a:gd name="T52" fmla="*/ 456 w 519"/>
                <a:gd name="T53" fmla="*/ 373 h 832"/>
                <a:gd name="T54" fmla="*/ 471 w 519"/>
                <a:gd name="T55" fmla="*/ 295 h 832"/>
                <a:gd name="T56" fmla="*/ 517 w 519"/>
                <a:gd name="T57" fmla="*/ 324 h 832"/>
                <a:gd name="T58" fmla="*/ 476 w 519"/>
                <a:gd name="T59" fmla="*/ 83 h 832"/>
                <a:gd name="T60" fmla="*/ 519 w 519"/>
                <a:gd name="T61" fmla="*/ 101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9" h="832">
                  <a:moveTo>
                    <a:pt x="519" y="101"/>
                  </a:moveTo>
                  <a:lnTo>
                    <a:pt x="442" y="0"/>
                  </a:lnTo>
                  <a:lnTo>
                    <a:pt x="393" y="162"/>
                  </a:lnTo>
                  <a:lnTo>
                    <a:pt x="341" y="139"/>
                  </a:lnTo>
                  <a:lnTo>
                    <a:pt x="341" y="258"/>
                  </a:lnTo>
                  <a:lnTo>
                    <a:pt x="307" y="212"/>
                  </a:lnTo>
                  <a:lnTo>
                    <a:pt x="296" y="353"/>
                  </a:lnTo>
                  <a:lnTo>
                    <a:pt x="172" y="288"/>
                  </a:lnTo>
                  <a:lnTo>
                    <a:pt x="175" y="450"/>
                  </a:lnTo>
                  <a:lnTo>
                    <a:pt x="86" y="407"/>
                  </a:lnTo>
                  <a:lnTo>
                    <a:pt x="86" y="545"/>
                  </a:lnTo>
                  <a:lnTo>
                    <a:pt x="14" y="522"/>
                  </a:lnTo>
                  <a:lnTo>
                    <a:pt x="20" y="640"/>
                  </a:lnTo>
                  <a:lnTo>
                    <a:pt x="3" y="631"/>
                  </a:lnTo>
                  <a:lnTo>
                    <a:pt x="0" y="771"/>
                  </a:lnTo>
                  <a:lnTo>
                    <a:pt x="14" y="734"/>
                  </a:lnTo>
                  <a:lnTo>
                    <a:pt x="37" y="832"/>
                  </a:lnTo>
                  <a:lnTo>
                    <a:pt x="75" y="706"/>
                  </a:lnTo>
                  <a:lnTo>
                    <a:pt x="100" y="766"/>
                  </a:lnTo>
                  <a:lnTo>
                    <a:pt x="152" y="620"/>
                  </a:lnTo>
                  <a:lnTo>
                    <a:pt x="178" y="668"/>
                  </a:lnTo>
                  <a:lnTo>
                    <a:pt x="230" y="519"/>
                  </a:lnTo>
                  <a:lnTo>
                    <a:pt x="258" y="602"/>
                  </a:lnTo>
                  <a:lnTo>
                    <a:pt x="321" y="390"/>
                  </a:lnTo>
                  <a:lnTo>
                    <a:pt x="367" y="473"/>
                  </a:lnTo>
                  <a:lnTo>
                    <a:pt x="399" y="311"/>
                  </a:lnTo>
                  <a:lnTo>
                    <a:pt x="456" y="373"/>
                  </a:lnTo>
                  <a:lnTo>
                    <a:pt x="471" y="295"/>
                  </a:lnTo>
                  <a:lnTo>
                    <a:pt x="517" y="324"/>
                  </a:lnTo>
                  <a:lnTo>
                    <a:pt x="476" y="83"/>
                  </a:lnTo>
                  <a:lnTo>
                    <a:pt x="519" y="10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" name="Freeform 67">
              <a:extLst>
                <a:ext uri="{FF2B5EF4-FFF2-40B4-BE49-F238E27FC236}">
                  <a16:creationId xmlns:a16="http://schemas.microsoft.com/office/drawing/2014/main" id="{08ADDF2E-2665-12EB-3B50-B542D9E7991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3686175"/>
              <a:ext cx="1755775" cy="2947988"/>
            </a:xfrm>
            <a:custGeom>
              <a:avLst/>
              <a:gdLst>
                <a:gd name="T0" fmla="*/ 288 w 2214"/>
                <a:gd name="T1" fmla="*/ 768 h 3714"/>
                <a:gd name="T2" fmla="*/ 198 w 2214"/>
                <a:gd name="T3" fmla="*/ 986 h 3714"/>
                <a:gd name="T4" fmla="*/ 393 w 2214"/>
                <a:gd name="T5" fmla="*/ 940 h 3714"/>
                <a:gd name="T6" fmla="*/ 410 w 2214"/>
                <a:gd name="T7" fmla="*/ 1129 h 3714"/>
                <a:gd name="T8" fmla="*/ 381 w 2214"/>
                <a:gd name="T9" fmla="*/ 1389 h 3714"/>
                <a:gd name="T10" fmla="*/ 258 w 2214"/>
                <a:gd name="T11" fmla="*/ 1512 h 3714"/>
                <a:gd name="T12" fmla="*/ 175 w 2214"/>
                <a:gd name="T13" fmla="*/ 1673 h 3714"/>
                <a:gd name="T14" fmla="*/ 103 w 2214"/>
                <a:gd name="T15" fmla="*/ 1831 h 3714"/>
                <a:gd name="T16" fmla="*/ 77 w 2214"/>
                <a:gd name="T17" fmla="*/ 2034 h 3714"/>
                <a:gd name="T18" fmla="*/ 89 w 2214"/>
                <a:gd name="T19" fmla="*/ 2251 h 3714"/>
                <a:gd name="T20" fmla="*/ 137 w 2214"/>
                <a:gd name="T21" fmla="*/ 2466 h 3714"/>
                <a:gd name="T22" fmla="*/ 246 w 2214"/>
                <a:gd name="T23" fmla="*/ 2538 h 3714"/>
                <a:gd name="T24" fmla="*/ 312 w 2214"/>
                <a:gd name="T25" fmla="*/ 2661 h 3714"/>
                <a:gd name="T26" fmla="*/ 436 w 2214"/>
                <a:gd name="T27" fmla="*/ 2767 h 3714"/>
                <a:gd name="T28" fmla="*/ 594 w 2214"/>
                <a:gd name="T29" fmla="*/ 2905 h 3714"/>
                <a:gd name="T30" fmla="*/ 733 w 2214"/>
                <a:gd name="T31" fmla="*/ 2957 h 3714"/>
                <a:gd name="T32" fmla="*/ 960 w 2214"/>
                <a:gd name="T33" fmla="*/ 3048 h 3714"/>
                <a:gd name="T34" fmla="*/ 1105 w 2214"/>
                <a:gd name="T35" fmla="*/ 3224 h 3714"/>
                <a:gd name="T36" fmla="*/ 772 w 2214"/>
                <a:gd name="T37" fmla="*/ 3407 h 3714"/>
                <a:gd name="T38" fmla="*/ 568 w 2214"/>
                <a:gd name="T39" fmla="*/ 3496 h 3714"/>
                <a:gd name="T40" fmla="*/ 651 w 2214"/>
                <a:gd name="T41" fmla="*/ 3556 h 3714"/>
                <a:gd name="T42" fmla="*/ 752 w 2214"/>
                <a:gd name="T43" fmla="*/ 3621 h 3714"/>
                <a:gd name="T44" fmla="*/ 901 w 2214"/>
                <a:gd name="T45" fmla="*/ 3605 h 3714"/>
                <a:gd name="T46" fmla="*/ 1086 w 2214"/>
                <a:gd name="T47" fmla="*/ 3525 h 3714"/>
                <a:gd name="T48" fmla="*/ 1218 w 2214"/>
                <a:gd name="T49" fmla="*/ 3651 h 3714"/>
                <a:gd name="T50" fmla="*/ 1279 w 2214"/>
                <a:gd name="T51" fmla="*/ 3641 h 3714"/>
                <a:gd name="T52" fmla="*/ 1270 w 2214"/>
                <a:gd name="T53" fmla="*/ 3532 h 3714"/>
                <a:gd name="T54" fmla="*/ 1253 w 2214"/>
                <a:gd name="T55" fmla="*/ 3433 h 3714"/>
                <a:gd name="T56" fmla="*/ 1391 w 2214"/>
                <a:gd name="T57" fmla="*/ 3482 h 3714"/>
                <a:gd name="T58" fmla="*/ 1306 w 2214"/>
                <a:gd name="T59" fmla="*/ 3309 h 3714"/>
                <a:gd name="T60" fmla="*/ 1431 w 2214"/>
                <a:gd name="T61" fmla="*/ 3423 h 3714"/>
                <a:gd name="T62" fmla="*/ 1425 w 2214"/>
                <a:gd name="T63" fmla="*/ 3237 h 3714"/>
                <a:gd name="T64" fmla="*/ 1520 w 2214"/>
                <a:gd name="T65" fmla="*/ 3180 h 3714"/>
                <a:gd name="T66" fmla="*/ 1591 w 2214"/>
                <a:gd name="T67" fmla="*/ 3134 h 3714"/>
                <a:gd name="T68" fmla="*/ 1683 w 2214"/>
                <a:gd name="T69" fmla="*/ 3051 h 3714"/>
                <a:gd name="T70" fmla="*/ 1744 w 2214"/>
                <a:gd name="T71" fmla="*/ 3023 h 3714"/>
                <a:gd name="T72" fmla="*/ 1821 w 2214"/>
                <a:gd name="T73" fmla="*/ 2937 h 3714"/>
                <a:gd name="T74" fmla="*/ 1899 w 2214"/>
                <a:gd name="T75" fmla="*/ 2836 h 3714"/>
                <a:gd name="T76" fmla="*/ 1990 w 2214"/>
                <a:gd name="T77" fmla="*/ 2707 h 3714"/>
                <a:gd name="T78" fmla="*/ 2068 w 2214"/>
                <a:gd name="T79" fmla="*/ 2628 h 3714"/>
                <a:gd name="T80" fmla="*/ 2140 w 2214"/>
                <a:gd name="T81" fmla="*/ 2612 h 3714"/>
                <a:gd name="T82" fmla="*/ 2145 w 2214"/>
                <a:gd name="T83" fmla="*/ 2400 h 3714"/>
                <a:gd name="T84" fmla="*/ 2131 w 2214"/>
                <a:gd name="T85" fmla="*/ 2201 h 3714"/>
                <a:gd name="T86" fmla="*/ 2117 w 2214"/>
                <a:gd name="T87" fmla="*/ 1917 h 3714"/>
                <a:gd name="T88" fmla="*/ 2111 w 2214"/>
                <a:gd name="T89" fmla="*/ 1765 h 3714"/>
                <a:gd name="T90" fmla="*/ 2045 w 2214"/>
                <a:gd name="T91" fmla="*/ 1578 h 3714"/>
                <a:gd name="T92" fmla="*/ 1853 w 2214"/>
                <a:gd name="T93" fmla="*/ 1397 h 3714"/>
                <a:gd name="T94" fmla="*/ 1669 w 2214"/>
                <a:gd name="T95" fmla="*/ 1261 h 3714"/>
                <a:gd name="T96" fmla="*/ 1408 w 2214"/>
                <a:gd name="T97" fmla="*/ 1152 h 3714"/>
                <a:gd name="T98" fmla="*/ 1250 w 2214"/>
                <a:gd name="T99" fmla="*/ 1128 h 3714"/>
                <a:gd name="T100" fmla="*/ 1296 w 2214"/>
                <a:gd name="T101" fmla="*/ 1066 h 3714"/>
                <a:gd name="T102" fmla="*/ 1336 w 2214"/>
                <a:gd name="T103" fmla="*/ 1006 h 3714"/>
                <a:gd name="T104" fmla="*/ 1302 w 2214"/>
                <a:gd name="T105" fmla="*/ 903 h 3714"/>
                <a:gd name="T106" fmla="*/ 1204 w 2214"/>
                <a:gd name="T107" fmla="*/ 785 h 3714"/>
                <a:gd name="T108" fmla="*/ 1106 w 2214"/>
                <a:gd name="T109" fmla="*/ 498 h 3714"/>
                <a:gd name="T110" fmla="*/ 1052 w 2214"/>
                <a:gd name="T111" fmla="*/ 43 h 3714"/>
                <a:gd name="T112" fmla="*/ 865 w 2214"/>
                <a:gd name="T113" fmla="*/ 36 h 3714"/>
                <a:gd name="T114" fmla="*/ 578 w 2214"/>
                <a:gd name="T115" fmla="*/ 452 h 3714"/>
                <a:gd name="T116" fmla="*/ 1154 w 2214"/>
                <a:gd name="T117" fmla="*/ 3020 h 3714"/>
                <a:gd name="T118" fmla="*/ 1250 w 2214"/>
                <a:gd name="T119" fmla="*/ 3066 h 3714"/>
                <a:gd name="T120" fmla="*/ 1348 w 2214"/>
                <a:gd name="T121" fmla="*/ 3029 h 3714"/>
                <a:gd name="T122" fmla="*/ 1154 w 2214"/>
                <a:gd name="T123" fmla="*/ 3020 h 3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14" h="3714">
                  <a:moveTo>
                    <a:pt x="470" y="739"/>
                  </a:moveTo>
                  <a:lnTo>
                    <a:pt x="288" y="768"/>
                  </a:lnTo>
                  <a:lnTo>
                    <a:pt x="209" y="859"/>
                  </a:lnTo>
                  <a:lnTo>
                    <a:pt x="198" y="986"/>
                  </a:lnTo>
                  <a:lnTo>
                    <a:pt x="307" y="928"/>
                  </a:lnTo>
                  <a:lnTo>
                    <a:pt x="393" y="940"/>
                  </a:lnTo>
                  <a:lnTo>
                    <a:pt x="393" y="1066"/>
                  </a:lnTo>
                  <a:lnTo>
                    <a:pt x="410" y="1129"/>
                  </a:lnTo>
                  <a:lnTo>
                    <a:pt x="377" y="1264"/>
                  </a:lnTo>
                  <a:lnTo>
                    <a:pt x="381" y="1389"/>
                  </a:lnTo>
                  <a:lnTo>
                    <a:pt x="229" y="1495"/>
                  </a:lnTo>
                  <a:lnTo>
                    <a:pt x="258" y="1512"/>
                  </a:lnTo>
                  <a:lnTo>
                    <a:pt x="120" y="1670"/>
                  </a:lnTo>
                  <a:lnTo>
                    <a:pt x="175" y="1673"/>
                  </a:lnTo>
                  <a:lnTo>
                    <a:pt x="51" y="1825"/>
                  </a:lnTo>
                  <a:lnTo>
                    <a:pt x="103" y="1831"/>
                  </a:lnTo>
                  <a:lnTo>
                    <a:pt x="0" y="2037"/>
                  </a:lnTo>
                  <a:lnTo>
                    <a:pt x="77" y="2034"/>
                  </a:lnTo>
                  <a:lnTo>
                    <a:pt x="17" y="2275"/>
                  </a:lnTo>
                  <a:lnTo>
                    <a:pt x="89" y="2251"/>
                  </a:lnTo>
                  <a:lnTo>
                    <a:pt x="80" y="2532"/>
                  </a:lnTo>
                  <a:lnTo>
                    <a:pt x="137" y="2466"/>
                  </a:lnTo>
                  <a:lnTo>
                    <a:pt x="143" y="2612"/>
                  </a:lnTo>
                  <a:lnTo>
                    <a:pt x="246" y="2538"/>
                  </a:lnTo>
                  <a:lnTo>
                    <a:pt x="287" y="2716"/>
                  </a:lnTo>
                  <a:lnTo>
                    <a:pt x="312" y="2661"/>
                  </a:lnTo>
                  <a:lnTo>
                    <a:pt x="419" y="2848"/>
                  </a:lnTo>
                  <a:lnTo>
                    <a:pt x="436" y="2767"/>
                  </a:lnTo>
                  <a:lnTo>
                    <a:pt x="574" y="2934"/>
                  </a:lnTo>
                  <a:lnTo>
                    <a:pt x="594" y="2905"/>
                  </a:lnTo>
                  <a:lnTo>
                    <a:pt x="720" y="3005"/>
                  </a:lnTo>
                  <a:lnTo>
                    <a:pt x="733" y="2957"/>
                  </a:lnTo>
                  <a:lnTo>
                    <a:pt x="934" y="3080"/>
                  </a:lnTo>
                  <a:lnTo>
                    <a:pt x="960" y="3048"/>
                  </a:lnTo>
                  <a:lnTo>
                    <a:pt x="977" y="3054"/>
                  </a:lnTo>
                  <a:lnTo>
                    <a:pt x="1105" y="3224"/>
                  </a:lnTo>
                  <a:lnTo>
                    <a:pt x="1026" y="3287"/>
                  </a:lnTo>
                  <a:lnTo>
                    <a:pt x="772" y="3407"/>
                  </a:lnTo>
                  <a:lnTo>
                    <a:pt x="706" y="3450"/>
                  </a:lnTo>
                  <a:lnTo>
                    <a:pt x="568" y="3496"/>
                  </a:lnTo>
                  <a:lnTo>
                    <a:pt x="502" y="3641"/>
                  </a:lnTo>
                  <a:lnTo>
                    <a:pt x="651" y="3556"/>
                  </a:lnTo>
                  <a:lnTo>
                    <a:pt x="795" y="3539"/>
                  </a:lnTo>
                  <a:lnTo>
                    <a:pt x="752" y="3621"/>
                  </a:lnTo>
                  <a:lnTo>
                    <a:pt x="752" y="3714"/>
                  </a:lnTo>
                  <a:lnTo>
                    <a:pt x="901" y="3605"/>
                  </a:lnTo>
                  <a:lnTo>
                    <a:pt x="924" y="3611"/>
                  </a:lnTo>
                  <a:lnTo>
                    <a:pt x="1086" y="3525"/>
                  </a:lnTo>
                  <a:lnTo>
                    <a:pt x="1171" y="3644"/>
                  </a:lnTo>
                  <a:lnTo>
                    <a:pt x="1218" y="3651"/>
                  </a:lnTo>
                  <a:lnTo>
                    <a:pt x="1267" y="3714"/>
                  </a:lnTo>
                  <a:lnTo>
                    <a:pt x="1279" y="3641"/>
                  </a:lnTo>
                  <a:lnTo>
                    <a:pt x="1290" y="3595"/>
                  </a:lnTo>
                  <a:lnTo>
                    <a:pt x="1270" y="3532"/>
                  </a:lnTo>
                  <a:lnTo>
                    <a:pt x="1244" y="3467"/>
                  </a:lnTo>
                  <a:lnTo>
                    <a:pt x="1253" y="3433"/>
                  </a:lnTo>
                  <a:lnTo>
                    <a:pt x="1253" y="3421"/>
                  </a:lnTo>
                  <a:lnTo>
                    <a:pt x="1391" y="3482"/>
                  </a:lnTo>
                  <a:lnTo>
                    <a:pt x="1299" y="3353"/>
                  </a:lnTo>
                  <a:lnTo>
                    <a:pt x="1306" y="3309"/>
                  </a:lnTo>
                  <a:lnTo>
                    <a:pt x="1333" y="3292"/>
                  </a:lnTo>
                  <a:lnTo>
                    <a:pt x="1431" y="3423"/>
                  </a:lnTo>
                  <a:lnTo>
                    <a:pt x="1445" y="3261"/>
                  </a:lnTo>
                  <a:lnTo>
                    <a:pt x="1425" y="3237"/>
                  </a:lnTo>
                  <a:lnTo>
                    <a:pt x="1520" y="3178"/>
                  </a:lnTo>
                  <a:lnTo>
                    <a:pt x="1520" y="3180"/>
                  </a:lnTo>
                  <a:lnTo>
                    <a:pt x="1536" y="3169"/>
                  </a:lnTo>
                  <a:lnTo>
                    <a:pt x="1591" y="3134"/>
                  </a:lnTo>
                  <a:lnTo>
                    <a:pt x="1614" y="3235"/>
                  </a:lnTo>
                  <a:lnTo>
                    <a:pt x="1683" y="3051"/>
                  </a:lnTo>
                  <a:lnTo>
                    <a:pt x="1706" y="3149"/>
                  </a:lnTo>
                  <a:lnTo>
                    <a:pt x="1744" y="3023"/>
                  </a:lnTo>
                  <a:lnTo>
                    <a:pt x="1769" y="3083"/>
                  </a:lnTo>
                  <a:lnTo>
                    <a:pt x="1821" y="2937"/>
                  </a:lnTo>
                  <a:lnTo>
                    <a:pt x="1847" y="2985"/>
                  </a:lnTo>
                  <a:lnTo>
                    <a:pt x="1899" y="2836"/>
                  </a:lnTo>
                  <a:lnTo>
                    <a:pt x="1927" y="2919"/>
                  </a:lnTo>
                  <a:lnTo>
                    <a:pt x="1990" y="2707"/>
                  </a:lnTo>
                  <a:lnTo>
                    <a:pt x="2036" y="2790"/>
                  </a:lnTo>
                  <a:lnTo>
                    <a:pt x="2068" y="2628"/>
                  </a:lnTo>
                  <a:lnTo>
                    <a:pt x="2125" y="2690"/>
                  </a:lnTo>
                  <a:lnTo>
                    <a:pt x="2140" y="2612"/>
                  </a:lnTo>
                  <a:lnTo>
                    <a:pt x="2186" y="2641"/>
                  </a:lnTo>
                  <a:lnTo>
                    <a:pt x="2145" y="2400"/>
                  </a:lnTo>
                  <a:lnTo>
                    <a:pt x="2211" y="2429"/>
                  </a:lnTo>
                  <a:lnTo>
                    <a:pt x="2131" y="2201"/>
                  </a:lnTo>
                  <a:lnTo>
                    <a:pt x="2214" y="2255"/>
                  </a:lnTo>
                  <a:lnTo>
                    <a:pt x="2117" y="1917"/>
                  </a:lnTo>
                  <a:lnTo>
                    <a:pt x="2211" y="1963"/>
                  </a:lnTo>
                  <a:lnTo>
                    <a:pt x="2111" y="1765"/>
                  </a:lnTo>
                  <a:lnTo>
                    <a:pt x="2168" y="1767"/>
                  </a:lnTo>
                  <a:lnTo>
                    <a:pt x="2045" y="1578"/>
                  </a:lnTo>
                  <a:lnTo>
                    <a:pt x="2099" y="1578"/>
                  </a:lnTo>
                  <a:lnTo>
                    <a:pt x="1853" y="1397"/>
                  </a:lnTo>
                  <a:lnTo>
                    <a:pt x="1924" y="1383"/>
                  </a:lnTo>
                  <a:lnTo>
                    <a:pt x="1669" y="1261"/>
                  </a:lnTo>
                  <a:lnTo>
                    <a:pt x="1749" y="1228"/>
                  </a:lnTo>
                  <a:lnTo>
                    <a:pt x="1408" y="1152"/>
                  </a:lnTo>
                  <a:lnTo>
                    <a:pt x="1457" y="1125"/>
                  </a:lnTo>
                  <a:lnTo>
                    <a:pt x="1250" y="1128"/>
                  </a:lnTo>
                  <a:lnTo>
                    <a:pt x="1250" y="1126"/>
                  </a:lnTo>
                  <a:lnTo>
                    <a:pt x="1296" y="1066"/>
                  </a:lnTo>
                  <a:lnTo>
                    <a:pt x="1287" y="1017"/>
                  </a:lnTo>
                  <a:lnTo>
                    <a:pt x="1336" y="1006"/>
                  </a:lnTo>
                  <a:lnTo>
                    <a:pt x="1264" y="923"/>
                  </a:lnTo>
                  <a:lnTo>
                    <a:pt x="1302" y="903"/>
                  </a:lnTo>
                  <a:lnTo>
                    <a:pt x="1210" y="831"/>
                  </a:lnTo>
                  <a:lnTo>
                    <a:pt x="1204" y="785"/>
                  </a:lnTo>
                  <a:lnTo>
                    <a:pt x="1123" y="716"/>
                  </a:lnTo>
                  <a:lnTo>
                    <a:pt x="1106" y="498"/>
                  </a:lnTo>
                  <a:lnTo>
                    <a:pt x="1158" y="254"/>
                  </a:lnTo>
                  <a:lnTo>
                    <a:pt x="1052" y="43"/>
                  </a:lnTo>
                  <a:lnTo>
                    <a:pt x="960" y="0"/>
                  </a:lnTo>
                  <a:lnTo>
                    <a:pt x="865" y="36"/>
                  </a:lnTo>
                  <a:lnTo>
                    <a:pt x="753" y="240"/>
                  </a:lnTo>
                  <a:lnTo>
                    <a:pt x="578" y="452"/>
                  </a:lnTo>
                  <a:lnTo>
                    <a:pt x="470" y="739"/>
                  </a:lnTo>
                  <a:close/>
                  <a:moveTo>
                    <a:pt x="1154" y="3020"/>
                  </a:moveTo>
                  <a:lnTo>
                    <a:pt x="1264" y="2905"/>
                  </a:lnTo>
                  <a:lnTo>
                    <a:pt x="1250" y="3066"/>
                  </a:lnTo>
                  <a:lnTo>
                    <a:pt x="1350" y="3000"/>
                  </a:lnTo>
                  <a:lnTo>
                    <a:pt x="1348" y="3029"/>
                  </a:lnTo>
                  <a:lnTo>
                    <a:pt x="1221" y="3132"/>
                  </a:lnTo>
                  <a:lnTo>
                    <a:pt x="1154" y="3020"/>
                  </a:lnTo>
                  <a:close/>
                </a:path>
              </a:pathLst>
            </a:custGeom>
            <a:noFill/>
            <a:ln w="23813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" name="Freeform 68">
              <a:extLst>
                <a:ext uri="{FF2B5EF4-FFF2-40B4-BE49-F238E27FC236}">
                  <a16:creationId xmlns:a16="http://schemas.microsoft.com/office/drawing/2014/main" id="{D1EFBE5E-9D4F-D10A-7DDF-5DADCD0878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8875" y="5165725"/>
              <a:ext cx="173038" cy="595313"/>
            </a:xfrm>
            <a:custGeom>
              <a:avLst/>
              <a:gdLst>
                <a:gd name="T0" fmla="*/ 218 w 218"/>
                <a:gd name="T1" fmla="*/ 60 h 750"/>
                <a:gd name="T2" fmla="*/ 188 w 218"/>
                <a:gd name="T3" fmla="*/ 316 h 750"/>
                <a:gd name="T4" fmla="*/ 208 w 218"/>
                <a:gd name="T5" fmla="*/ 528 h 750"/>
                <a:gd name="T6" fmla="*/ 188 w 218"/>
                <a:gd name="T7" fmla="*/ 654 h 750"/>
                <a:gd name="T8" fmla="*/ 99 w 218"/>
                <a:gd name="T9" fmla="*/ 750 h 750"/>
                <a:gd name="T10" fmla="*/ 0 w 218"/>
                <a:gd name="T11" fmla="*/ 684 h 750"/>
                <a:gd name="T12" fmla="*/ 0 w 218"/>
                <a:gd name="T13" fmla="*/ 436 h 750"/>
                <a:gd name="T14" fmla="*/ 115 w 218"/>
                <a:gd name="T15" fmla="*/ 100 h 750"/>
                <a:gd name="T16" fmla="*/ 138 w 218"/>
                <a:gd name="T17" fmla="*/ 0 h 750"/>
                <a:gd name="T18" fmla="*/ 218 w 218"/>
                <a:gd name="T19" fmla="*/ 60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8" h="750">
                  <a:moveTo>
                    <a:pt x="218" y="60"/>
                  </a:moveTo>
                  <a:lnTo>
                    <a:pt x="188" y="316"/>
                  </a:lnTo>
                  <a:lnTo>
                    <a:pt x="208" y="528"/>
                  </a:lnTo>
                  <a:lnTo>
                    <a:pt x="188" y="654"/>
                  </a:lnTo>
                  <a:lnTo>
                    <a:pt x="99" y="750"/>
                  </a:lnTo>
                  <a:lnTo>
                    <a:pt x="0" y="684"/>
                  </a:lnTo>
                  <a:lnTo>
                    <a:pt x="0" y="436"/>
                  </a:lnTo>
                  <a:lnTo>
                    <a:pt x="115" y="100"/>
                  </a:lnTo>
                  <a:lnTo>
                    <a:pt x="138" y="0"/>
                  </a:lnTo>
                  <a:lnTo>
                    <a:pt x="218" y="6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" name="Freeform 69">
              <a:extLst>
                <a:ext uri="{FF2B5EF4-FFF2-40B4-BE49-F238E27FC236}">
                  <a16:creationId xmlns:a16="http://schemas.microsoft.com/office/drawing/2014/main" id="{00984040-3503-AB23-B5AE-16BFF92F14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2238" y="5153025"/>
              <a:ext cx="163513" cy="614363"/>
            </a:xfrm>
            <a:custGeom>
              <a:avLst/>
              <a:gdLst>
                <a:gd name="T0" fmla="*/ 142 w 205"/>
                <a:gd name="T1" fmla="*/ 20 h 776"/>
                <a:gd name="T2" fmla="*/ 126 w 205"/>
                <a:gd name="T3" fmla="*/ 0 h 776"/>
                <a:gd name="T4" fmla="*/ 27 w 205"/>
                <a:gd name="T5" fmla="*/ 380 h 776"/>
                <a:gd name="T6" fmla="*/ 0 w 205"/>
                <a:gd name="T7" fmla="*/ 667 h 776"/>
                <a:gd name="T8" fmla="*/ 53 w 205"/>
                <a:gd name="T9" fmla="*/ 770 h 776"/>
                <a:gd name="T10" fmla="*/ 136 w 205"/>
                <a:gd name="T11" fmla="*/ 776 h 776"/>
                <a:gd name="T12" fmla="*/ 205 w 205"/>
                <a:gd name="T13" fmla="*/ 713 h 776"/>
                <a:gd name="T14" fmla="*/ 205 w 205"/>
                <a:gd name="T15" fmla="*/ 522 h 776"/>
                <a:gd name="T16" fmla="*/ 149 w 205"/>
                <a:gd name="T17" fmla="*/ 337 h 776"/>
                <a:gd name="T18" fmla="*/ 159 w 205"/>
                <a:gd name="T19" fmla="*/ 74 h 776"/>
                <a:gd name="T20" fmla="*/ 142 w 205"/>
                <a:gd name="T21" fmla="*/ 20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5" h="776">
                  <a:moveTo>
                    <a:pt x="142" y="20"/>
                  </a:moveTo>
                  <a:lnTo>
                    <a:pt x="126" y="0"/>
                  </a:lnTo>
                  <a:lnTo>
                    <a:pt x="27" y="380"/>
                  </a:lnTo>
                  <a:lnTo>
                    <a:pt x="0" y="667"/>
                  </a:lnTo>
                  <a:lnTo>
                    <a:pt x="53" y="770"/>
                  </a:lnTo>
                  <a:lnTo>
                    <a:pt x="136" y="776"/>
                  </a:lnTo>
                  <a:lnTo>
                    <a:pt x="205" y="713"/>
                  </a:lnTo>
                  <a:lnTo>
                    <a:pt x="205" y="522"/>
                  </a:lnTo>
                  <a:lnTo>
                    <a:pt x="149" y="337"/>
                  </a:lnTo>
                  <a:lnTo>
                    <a:pt x="159" y="74"/>
                  </a:lnTo>
                  <a:lnTo>
                    <a:pt x="142" y="2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" name="Freeform 70">
              <a:extLst>
                <a:ext uri="{FF2B5EF4-FFF2-40B4-BE49-F238E27FC236}">
                  <a16:creationId xmlns:a16="http://schemas.microsoft.com/office/drawing/2014/main" id="{C3E80C45-8849-CB80-2AB8-1EAB30E77CA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6638" y="4351338"/>
              <a:ext cx="85725" cy="33338"/>
            </a:xfrm>
            <a:custGeom>
              <a:avLst/>
              <a:gdLst>
                <a:gd name="T0" fmla="*/ 0 w 109"/>
                <a:gd name="T1" fmla="*/ 26 h 41"/>
                <a:gd name="T2" fmla="*/ 57 w 109"/>
                <a:gd name="T3" fmla="*/ 0 h 41"/>
                <a:gd name="T4" fmla="*/ 57 w 109"/>
                <a:gd name="T5" fmla="*/ 0 h 41"/>
                <a:gd name="T6" fmla="*/ 83 w 109"/>
                <a:gd name="T7" fmla="*/ 21 h 41"/>
                <a:gd name="T8" fmla="*/ 101 w 109"/>
                <a:gd name="T9" fmla="*/ 35 h 41"/>
                <a:gd name="T10" fmla="*/ 109 w 109"/>
                <a:gd name="T11" fmla="*/ 41 h 41"/>
                <a:gd name="T12" fmla="*/ 109 w 109"/>
                <a:gd name="T13" fmla="*/ 41 h 41"/>
                <a:gd name="T14" fmla="*/ 104 w 109"/>
                <a:gd name="T15" fmla="*/ 40 h 41"/>
                <a:gd name="T16" fmla="*/ 90 w 109"/>
                <a:gd name="T17" fmla="*/ 37 h 41"/>
                <a:gd name="T18" fmla="*/ 54 w 109"/>
                <a:gd name="T19" fmla="*/ 32 h 41"/>
                <a:gd name="T20" fmla="*/ 0 w 109"/>
                <a:gd name="T21" fmla="*/ 26 h 41"/>
                <a:gd name="T22" fmla="*/ 0 w 109"/>
                <a:gd name="T23" fmla="*/ 2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9" h="41">
                  <a:moveTo>
                    <a:pt x="0" y="26"/>
                  </a:moveTo>
                  <a:lnTo>
                    <a:pt x="57" y="0"/>
                  </a:lnTo>
                  <a:lnTo>
                    <a:pt x="57" y="0"/>
                  </a:lnTo>
                  <a:lnTo>
                    <a:pt x="83" y="21"/>
                  </a:lnTo>
                  <a:lnTo>
                    <a:pt x="101" y="35"/>
                  </a:lnTo>
                  <a:lnTo>
                    <a:pt x="109" y="41"/>
                  </a:lnTo>
                  <a:lnTo>
                    <a:pt x="109" y="41"/>
                  </a:lnTo>
                  <a:lnTo>
                    <a:pt x="104" y="40"/>
                  </a:lnTo>
                  <a:lnTo>
                    <a:pt x="90" y="37"/>
                  </a:lnTo>
                  <a:lnTo>
                    <a:pt x="54" y="32"/>
                  </a:lnTo>
                  <a:lnTo>
                    <a:pt x="0" y="26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" name="Freeform 71">
              <a:extLst>
                <a:ext uri="{FF2B5EF4-FFF2-40B4-BE49-F238E27FC236}">
                  <a16:creationId xmlns:a16="http://schemas.microsoft.com/office/drawing/2014/main" id="{2D0F22B8-4DD4-B4E2-6CF5-C7455A070E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9513" y="4173538"/>
              <a:ext cx="298450" cy="206375"/>
            </a:xfrm>
            <a:custGeom>
              <a:avLst/>
              <a:gdLst>
                <a:gd name="T0" fmla="*/ 0 w 376"/>
                <a:gd name="T1" fmla="*/ 259 h 259"/>
                <a:gd name="T2" fmla="*/ 169 w 376"/>
                <a:gd name="T3" fmla="*/ 247 h 259"/>
                <a:gd name="T4" fmla="*/ 169 w 376"/>
                <a:gd name="T5" fmla="*/ 247 h 259"/>
                <a:gd name="T6" fmla="*/ 228 w 376"/>
                <a:gd name="T7" fmla="*/ 212 h 259"/>
                <a:gd name="T8" fmla="*/ 268 w 376"/>
                <a:gd name="T9" fmla="*/ 186 h 259"/>
                <a:gd name="T10" fmla="*/ 282 w 376"/>
                <a:gd name="T11" fmla="*/ 178 h 259"/>
                <a:gd name="T12" fmla="*/ 287 w 376"/>
                <a:gd name="T13" fmla="*/ 173 h 259"/>
                <a:gd name="T14" fmla="*/ 287 w 376"/>
                <a:gd name="T15" fmla="*/ 173 h 259"/>
                <a:gd name="T16" fmla="*/ 290 w 376"/>
                <a:gd name="T17" fmla="*/ 166 h 259"/>
                <a:gd name="T18" fmla="*/ 299 w 376"/>
                <a:gd name="T19" fmla="*/ 149 h 259"/>
                <a:gd name="T20" fmla="*/ 330 w 376"/>
                <a:gd name="T21" fmla="*/ 100 h 259"/>
                <a:gd name="T22" fmla="*/ 376 w 376"/>
                <a:gd name="T23" fmla="*/ 29 h 259"/>
                <a:gd name="T24" fmla="*/ 291 w 376"/>
                <a:gd name="T25" fmla="*/ 49 h 259"/>
                <a:gd name="T26" fmla="*/ 297 w 376"/>
                <a:gd name="T27" fmla="*/ 0 h 259"/>
                <a:gd name="T28" fmla="*/ 241 w 376"/>
                <a:gd name="T29" fmla="*/ 72 h 259"/>
                <a:gd name="T30" fmla="*/ 231 w 376"/>
                <a:gd name="T31" fmla="*/ 44 h 259"/>
                <a:gd name="T32" fmla="*/ 231 w 376"/>
                <a:gd name="T33" fmla="*/ 44 h 259"/>
                <a:gd name="T34" fmla="*/ 201 w 376"/>
                <a:gd name="T35" fmla="*/ 89 h 259"/>
                <a:gd name="T36" fmla="*/ 181 w 376"/>
                <a:gd name="T37" fmla="*/ 118 h 259"/>
                <a:gd name="T38" fmla="*/ 173 w 376"/>
                <a:gd name="T39" fmla="*/ 127 h 259"/>
                <a:gd name="T40" fmla="*/ 172 w 376"/>
                <a:gd name="T41" fmla="*/ 130 h 259"/>
                <a:gd name="T42" fmla="*/ 172 w 376"/>
                <a:gd name="T43" fmla="*/ 130 h 259"/>
                <a:gd name="T44" fmla="*/ 170 w 376"/>
                <a:gd name="T45" fmla="*/ 129 h 259"/>
                <a:gd name="T46" fmla="*/ 167 w 376"/>
                <a:gd name="T47" fmla="*/ 129 h 259"/>
                <a:gd name="T48" fmla="*/ 156 w 376"/>
                <a:gd name="T49" fmla="*/ 130 h 259"/>
                <a:gd name="T50" fmla="*/ 143 w 376"/>
                <a:gd name="T51" fmla="*/ 133 h 259"/>
                <a:gd name="T52" fmla="*/ 100 w 376"/>
                <a:gd name="T53" fmla="*/ 193 h 259"/>
                <a:gd name="T54" fmla="*/ 96 w 376"/>
                <a:gd name="T55" fmla="*/ 221 h 259"/>
                <a:gd name="T56" fmla="*/ 0 w 376"/>
                <a:gd name="T57" fmla="*/ 259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6" h="259">
                  <a:moveTo>
                    <a:pt x="0" y="259"/>
                  </a:moveTo>
                  <a:lnTo>
                    <a:pt x="169" y="247"/>
                  </a:lnTo>
                  <a:lnTo>
                    <a:pt x="169" y="247"/>
                  </a:lnTo>
                  <a:lnTo>
                    <a:pt x="228" y="212"/>
                  </a:lnTo>
                  <a:lnTo>
                    <a:pt x="268" y="186"/>
                  </a:lnTo>
                  <a:lnTo>
                    <a:pt x="282" y="178"/>
                  </a:lnTo>
                  <a:lnTo>
                    <a:pt x="287" y="173"/>
                  </a:lnTo>
                  <a:lnTo>
                    <a:pt x="287" y="173"/>
                  </a:lnTo>
                  <a:lnTo>
                    <a:pt x="290" y="166"/>
                  </a:lnTo>
                  <a:lnTo>
                    <a:pt x="299" y="149"/>
                  </a:lnTo>
                  <a:lnTo>
                    <a:pt x="330" y="100"/>
                  </a:lnTo>
                  <a:lnTo>
                    <a:pt x="376" y="29"/>
                  </a:lnTo>
                  <a:lnTo>
                    <a:pt x="291" y="49"/>
                  </a:lnTo>
                  <a:lnTo>
                    <a:pt x="297" y="0"/>
                  </a:lnTo>
                  <a:lnTo>
                    <a:pt x="241" y="72"/>
                  </a:lnTo>
                  <a:lnTo>
                    <a:pt x="231" y="44"/>
                  </a:lnTo>
                  <a:lnTo>
                    <a:pt x="231" y="44"/>
                  </a:lnTo>
                  <a:lnTo>
                    <a:pt x="201" y="89"/>
                  </a:lnTo>
                  <a:lnTo>
                    <a:pt x="181" y="118"/>
                  </a:lnTo>
                  <a:lnTo>
                    <a:pt x="173" y="127"/>
                  </a:lnTo>
                  <a:lnTo>
                    <a:pt x="172" y="130"/>
                  </a:lnTo>
                  <a:lnTo>
                    <a:pt x="172" y="130"/>
                  </a:lnTo>
                  <a:lnTo>
                    <a:pt x="170" y="129"/>
                  </a:lnTo>
                  <a:lnTo>
                    <a:pt x="167" y="129"/>
                  </a:lnTo>
                  <a:lnTo>
                    <a:pt x="156" y="130"/>
                  </a:lnTo>
                  <a:lnTo>
                    <a:pt x="143" y="133"/>
                  </a:lnTo>
                  <a:lnTo>
                    <a:pt x="100" y="193"/>
                  </a:lnTo>
                  <a:lnTo>
                    <a:pt x="96" y="221"/>
                  </a:lnTo>
                  <a:lnTo>
                    <a:pt x="0" y="25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" name="Freeform 72">
              <a:extLst>
                <a:ext uri="{FF2B5EF4-FFF2-40B4-BE49-F238E27FC236}">
                  <a16:creationId xmlns:a16="http://schemas.microsoft.com/office/drawing/2014/main" id="{9E8794F9-1DCF-934A-B54F-0D8377C5D5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6688" y="4295775"/>
              <a:ext cx="193675" cy="112713"/>
            </a:xfrm>
            <a:custGeom>
              <a:avLst/>
              <a:gdLst>
                <a:gd name="T0" fmla="*/ 0 w 243"/>
                <a:gd name="T1" fmla="*/ 112 h 141"/>
                <a:gd name="T2" fmla="*/ 56 w 243"/>
                <a:gd name="T3" fmla="*/ 26 h 141"/>
                <a:gd name="T4" fmla="*/ 122 w 243"/>
                <a:gd name="T5" fmla="*/ 0 h 141"/>
                <a:gd name="T6" fmla="*/ 214 w 243"/>
                <a:gd name="T7" fmla="*/ 49 h 141"/>
                <a:gd name="T8" fmla="*/ 243 w 243"/>
                <a:gd name="T9" fmla="*/ 141 h 141"/>
                <a:gd name="T10" fmla="*/ 181 w 243"/>
                <a:gd name="T11" fmla="*/ 55 h 141"/>
                <a:gd name="T12" fmla="*/ 111 w 243"/>
                <a:gd name="T13" fmla="*/ 32 h 141"/>
                <a:gd name="T14" fmla="*/ 65 w 243"/>
                <a:gd name="T15" fmla="*/ 52 h 141"/>
                <a:gd name="T16" fmla="*/ 0 w 243"/>
                <a:gd name="T17" fmla="*/ 11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3" h="141">
                  <a:moveTo>
                    <a:pt x="0" y="112"/>
                  </a:moveTo>
                  <a:lnTo>
                    <a:pt x="56" y="26"/>
                  </a:lnTo>
                  <a:lnTo>
                    <a:pt x="122" y="0"/>
                  </a:lnTo>
                  <a:lnTo>
                    <a:pt x="214" y="49"/>
                  </a:lnTo>
                  <a:lnTo>
                    <a:pt x="243" y="141"/>
                  </a:lnTo>
                  <a:lnTo>
                    <a:pt x="181" y="55"/>
                  </a:lnTo>
                  <a:lnTo>
                    <a:pt x="111" y="32"/>
                  </a:lnTo>
                  <a:lnTo>
                    <a:pt x="65" y="52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" name="Freeform 73">
              <a:extLst>
                <a:ext uri="{FF2B5EF4-FFF2-40B4-BE49-F238E27FC236}">
                  <a16:creationId xmlns:a16="http://schemas.microsoft.com/office/drawing/2014/main" id="{3A7D8D59-AB54-AF2B-3DA9-C9A1B3A281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3675" y="4360863"/>
              <a:ext cx="139700" cy="103188"/>
            </a:xfrm>
            <a:custGeom>
              <a:avLst/>
              <a:gdLst>
                <a:gd name="T0" fmla="*/ 0 w 175"/>
                <a:gd name="T1" fmla="*/ 59 h 129"/>
                <a:gd name="T2" fmla="*/ 98 w 175"/>
                <a:gd name="T3" fmla="*/ 129 h 129"/>
                <a:gd name="T4" fmla="*/ 167 w 175"/>
                <a:gd name="T5" fmla="*/ 96 h 129"/>
                <a:gd name="T6" fmla="*/ 175 w 175"/>
                <a:gd name="T7" fmla="*/ 66 h 129"/>
                <a:gd name="T8" fmla="*/ 151 w 175"/>
                <a:gd name="T9" fmla="*/ 14 h 129"/>
                <a:gd name="T10" fmla="*/ 78 w 175"/>
                <a:gd name="T11" fmla="*/ 0 h 129"/>
                <a:gd name="T12" fmla="*/ 29 w 175"/>
                <a:gd name="T13" fmla="*/ 26 h 129"/>
                <a:gd name="T14" fmla="*/ 0 w 175"/>
                <a:gd name="T15" fmla="*/ 5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5" h="129">
                  <a:moveTo>
                    <a:pt x="0" y="59"/>
                  </a:moveTo>
                  <a:lnTo>
                    <a:pt x="98" y="129"/>
                  </a:lnTo>
                  <a:lnTo>
                    <a:pt x="167" y="96"/>
                  </a:lnTo>
                  <a:lnTo>
                    <a:pt x="175" y="66"/>
                  </a:lnTo>
                  <a:lnTo>
                    <a:pt x="151" y="14"/>
                  </a:lnTo>
                  <a:lnTo>
                    <a:pt x="78" y="0"/>
                  </a:lnTo>
                  <a:lnTo>
                    <a:pt x="29" y="26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" name="Freeform 74">
              <a:extLst>
                <a:ext uri="{FF2B5EF4-FFF2-40B4-BE49-F238E27FC236}">
                  <a16:creationId xmlns:a16="http://schemas.microsoft.com/office/drawing/2014/main" id="{E9D0B817-EE42-4464-3481-8C7005C3A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2563" y="4348163"/>
              <a:ext cx="157163" cy="117475"/>
            </a:xfrm>
            <a:custGeom>
              <a:avLst/>
              <a:gdLst>
                <a:gd name="T0" fmla="*/ 96 w 198"/>
                <a:gd name="T1" fmla="*/ 0 h 149"/>
                <a:gd name="T2" fmla="*/ 43 w 198"/>
                <a:gd name="T3" fmla="*/ 25 h 149"/>
                <a:gd name="T4" fmla="*/ 0 w 198"/>
                <a:gd name="T5" fmla="*/ 71 h 149"/>
                <a:gd name="T6" fmla="*/ 40 w 198"/>
                <a:gd name="T7" fmla="*/ 109 h 149"/>
                <a:gd name="T8" fmla="*/ 34 w 198"/>
                <a:gd name="T9" fmla="*/ 69 h 149"/>
                <a:gd name="T10" fmla="*/ 100 w 198"/>
                <a:gd name="T11" fmla="*/ 20 h 149"/>
                <a:gd name="T12" fmla="*/ 162 w 198"/>
                <a:gd name="T13" fmla="*/ 48 h 149"/>
                <a:gd name="T14" fmla="*/ 169 w 198"/>
                <a:gd name="T15" fmla="*/ 66 h 149"/>
                <a:gd name="T16" fmla="*/ 149 w 198"/>
                <a:gd name="T17" fmla="*/ 123 h 149"/>
                <a:gd name="T18" fmla="*/ 89 w 198"/>
                <a:gd name="T19" fmla="*/ 149 h 149"/>
                <a:gd name="T20" fmla="*/ 162 w 198"/>
                <a:gd name="T21" fmla="*/ 149 h 149"/>
                <a:gd name="T22" fmla="*/ 198 w 198"/>
                <a:gd name="T23" fmla="*/ 100 h 149"/>
                <a:gd name="T24" fmla="*/ 189 w 198"/>
                <a:gd name="T25" fmla="*/ 37 h 149"/>
                <a:gd name="T26" fmla="*/ 96 w 198"/>
                <a:gd name="T27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8" h="149">
                  <a:moveTo>
                    <a:pt x="96" y="0"/>
                  </a:moveTo>
                  <a:lnTo>
                    <a:pt x="43" y="25"/>
                  </a:lnTo>
                  <a:lnTo>
                    <a:pt x="0" y="71"/>
                  </a:lnTo>
                  <a:lnTo>
                    <a:pt x="40" y="109"/>
                  </a:lnTo>
                  <a:lnTo>
                    <a:pt x="34" y="69"/>
                  </a:lnTo>
                  <a:lnTo>
                    <a:pt x="100" y="20"/>
                  </a:lnTo>
                  <a:lnTo>
                    <a:pt x="162" y="48"/>
                  </a:lnTo>
                  <a:lnTo>
                    <a:pt x="169" y="66"/>
                  </a:lnTo>
                  <a:lnTo>
                    <a:pt x="149" y="123"/>
                  </a:lnTo>
                  <a:lnTo>
                    <a:pt x="89" y="149"/>
                  </a:lnTo>
                  <a:lnTo>
                    <a:pt x="162" y="149"/>
                  </a:lnTo>
                  <a:lnTo>
                    <a:pt x="198" y="100"/>
                  </a:lnTo>
                  <a:lnTo>
                    <a:pt x="189" y="37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" name="Freeform 75">
              <a:extLst>
                <a:ext uri="{FF2B5EF4-FFF2-40B4-BE49-F238E27FC236}">
                  <a16:creationId xmlns:a16="http://schemas.microsoft.com/office/drawing/2014/main" id="{66FB0F3B-E30D-61F4-3646-F015E38727F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7013" y="4384675"/>
              <a:ext cx="47625" cy="47625"/>
            </a:xfrm>
            <a:custGeom>
              <a:avLst/>
              <a:gdLst>
                <a:gd name="T0" fmla="*/ 60 w 60"/>
                <a:gd name="T1" fmla="*/ 32 h 58"/>
                <a:gd name="T2" fmla="*/ 44 w 60"/>
                <a:gd name="T3" fmla="*/ 58 h 58"/>
                <a:gd name="T4" fmla="*/ 7 w 60"/>
                <a:gd name="T5" fmla="*/ 49 h 58"/>
                <a:gd name="T6" fmla="*/ 0 w 60"/>
                <a:gd name="T7" fmla="*/ 21 h 58"/>
                <a:gd name="T8" fmla="*/ 30 w 60"/>
                <a:gd name="T9" fmla="*/ 0 h 58"/>
                <a:gd name="T10" fmla="*/ 60 w 60"/>
                <a:gd name="T11" fmla="*/ 3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58">
                  <a:moveTo>
                    <a:pt x="60" y="32"/>
                  </a:moveTo>
                  <a:lnTo>
                    <a:pt x="44" y="58"/>
                  </a:lnTo>
                  <a:lnTo>
                    <a:pt x="7" y="49"/>
                  </a:lnTo>
                  <a:lnTo>
                    <a:pt x="0" y="21"/>
                  </a:lnTo>
                  <a:lnTo>
                    <a:pt x="30" y="0"/>
                  </a:lnTo>
                  <a:lnTo>
                    <a:pt x="60" y="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" name="Freeform 76">
              <a:extLst>
                <a:ext uri="{FF2B5EF4-FFF2-40B4-BE49-F238E27FC236}">
                  <a16:creationId xmlns:a16="http://schemas.microsoft.com/office/drawing/2014/main" id="{F02BDBB3-8516-A70F-64F3-F2D5C43FE8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29213" y="6159500"/>
              <a:ext cx="665163" cy="385763"/>
            </a:xfrm>
            <a:custGeom>
              <a:avLst/>
              <a:gdLst>
                <a:gd name="T0" fmla="*/ 0 w 837"/>
                <a:gd name="T1" fmla="*/ 436 h 485"/>
                <a:gd name="T2" fmla="*/ 112 w 837"/>
                <a:gd name="T3" fmla="*/ 422 h 485"/>
                <a:gd name="T4" fmla="*/ 104 w 837"/>
                <a:gd name="T5" fmla="*/ 436 h 485"/>
                <a:gd name="T6" fmla="*/ 159 w 837"/>
                <a:gd name="T7" fmla="*/ 399 h 485"/>
                <a:gd name="T8" fmla="*/ 188 w 837"/>
                <a:gd name="T9" fmla="*/ 310 h 485"/>
                <a:gd name="T10" fmla="*/ 109 w 837"/>
                <a:gd name="T11" fmla="*/ 365 h 485"/>
                <a:gd name="T12" fmla="*/ 7 w 837"/>
                <a:gd name="T13" fmla="*/ 405 h 485"/>
                <a:gd name="T14" fmla="*/ 0 w 837"/>
                <a:gd name="T15" fmla="*/ 436 h 485"/>
                <a:gd name="T16" fmla="*/ 357 w 837"/>
                <a:gd name="T17" fmla="*/ 433 h 485"/>
                <a:gd name="T18" fmla="*/ 403 w 837"/>
                <a:gd name="T19" fmla="*/ 408 h 485"/>
                <a:gd name="T20" fmla="*/ 458 w 837"/>
                <a:gd name="T21" fmla="*/ 485 h 485"/>
                <a:gd name="T22" fmla="*/ 465 w 837"/>
                <a:gd name="T23" fmla="*/ 474 h 485"/>
                <a:gd name="T24" fmla="*/ 466 w 837"/>
                <a:gd name="T25" fmla="*/ 422 h 485"/>
                <a:gd name="T26" fmla="*/ 478 w 837"/>
                <a:gd name="T27" fmla="*/ 392 h 485"/>
                <a:gd name="T28" fmla="*/ 446 w 837"/>
                <a:gd name="T29" fmla="*/ 412 h 485"/>
                <a:gd name="T30" fmla="*/ 449 w 837"/>
                <a:gd name="T31" fmla="*/ 293 h 485"/>
                <a:gd name="T32" fmla="*/ 449 w 837"/>
                <a:gd name="T33" fmla="*/ 293 h 485"/>
                <a:gd name="T34" fmla="*/ 386 w 837"/>
                <a:gd name="T35" fmla="*/ 372 h 485"/>
                <a:gd name="T36" fmla="*/ 386 w 837"/>
                <a:gd name="T37" fmla="*/ 372 h 485"/>
                <a:gd name="T38" fmla="*/ 380 w 837"/>
                <a:gd name="T39" fmla="*/ 382 h 485"/>
                <a:gd name="T40" fmla="*/ 371 w 837"/>
                <a:gd name="T41" fmla="*/ 399 h 485"/>
                <a:gd name="T42" fmla="*/ 357 w 837"/>
                <a:gd name="T43" fmla="*/ 433 h 485"/>
                <a:gd name="T44" fmla="*/ 357 w 837"/>
                <a:gd name="T45" fmla="*/ 433 h 485"/>
                <a:gd name="T46" fmla="*/ 570 w 837"/>
                <a:gd name="T47" fmla="*/ 252 h 485"/>
                <a:gd name="T48" fmla="*/ 570 w 837"/>
                <a:gd name="T49" fmla="*/ 224 h 485"/>
                <a:gd name="T50" fmla="*/ 837 w 837"/>
                <a:gd name="T51" fmla="*/ 60 h 485"/>
                <a:gd name="T52" fmla="*/ 831 w 837"/>
                <a:gd name="T53" fmla="*/ 0 h 485"/>
                <a:gd name="T54" fmla="*/ 831 w 837"/>
                <a:gd name="T55" fmla="*/ 0 h 485"/>
                <a:gd name="T56" fmla="*/ 785 w 837"/>
                <a:gd name="T57" fmla="*/ 38 h 485"/>
                <a:gd name="T58" fmla="*/ 750 w 837"/>
                <a:gd name="T59" fmla="*/ 67 h 485"/>
                <a:gd name="T60" fmla="*/ 734 w 837"/>
                <a:gd name="T61" fmla="*/ 78 h 485"/>
                <a:gd name="T62" fmla="*/ 722 w 837"/>
                <a:gd name="T63" fmla="*/ 86 h 485"/>
                <a:gd name="T64" fmla="*/ 722 w 837"/>
                <a:gd name="T65" fmla="*/ 86 h 485"/>
                <a:gd name="T66" fmla="*/ 612 w 837"/>
                <a:gd name="T67" fmla="*/ 146 h 485"/>
                <a:gd name="T68" fmla="*/ 521 w 837"/>
                <a:gd name="T69" fmla="*/ 193 h 485"/>
                <a:gd name="T70" fmla="*/ 498 w 837"/>
                <a:gd name="T71" fmla="*/ 247 h 485"/>
                <a:gd name="T72" fmla="*/ 498 w 837"/>
                <a:gd name="T73" fmla="*/ 247 h 485"/>
                <a:gd name="T74" fmla="*/ 570 w 837"/>
                <a:gd name="T75" fmla="*/ 252 h 485"/>
                <a:gd name="T76" fmla="*/ 570 w 837"/>
                <a:gd name="T77" fmla="*/ 252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37" h="485">
                  <a:moveTo>
                    <a:pt x="0" y="436"/>
                  </a:moveTo>
                  <a:lnTo>
                    <a:pt x="112" y="422"/>
                  </a:lnTo>
                  <a:lnTo>
                    <a:pt x="104" y="436"/>
                  </a:lnTo>
                  <a:lnTo>
                    <a:pt x="159" y="399"/>
                  </a:lnTo>
                  <a:lnTo>
                    <a:pt x="188" y="310"/>
                  </a:lnTo>
                  <a:lnTo>
                    <a:pt x="109" y="365"/>
                  </a:lnTo>
                  <a:lnTo>
                    <a:pt x="7" y="405"/>
                  </a:lnTo>
                  <a:lnTo>
                    <a:pt x="0" y="436"/>
                  </a:lnTo>
                  <a:close/>
                  <a:moveTo>
                    <a:pt x="357" y="433"/>
                  </a:moveTo>
                  <a:lnTo>
                    <a:pt x="403" y="408"/>
                  </a:lnTo>
                  <a:lnTo>
                    <a:pt x="458" y="485"/>
                  </a:lnTo>
                  <a:lnTo>
                    <a:pt x="465" y="474"/>
                  </a:lnTo>
                  <a:lnTo>
                    <a:pt x="466" y="422"/>
                  </a:lnTo>
                  <a:lnTo>
                    <a:pt x="478" y="392"/>
                  </a:lnTo>
                  <a:lnTo>
                    <a:pt x="446" y="412"/>
                  </a:lnTo>
                  <a:lnTo>
                    <a:pt x="449" y="293"/>
                  </a:lnTo>
                  <a:lnTo>
                    <a:pt x="449" y="293"/>
                  </a:lnTo>
                  <a:lnTo>
                    <a:pt x="386" y="372"/>
                  </a:lnTo>
                  <a:lnTo>
                    <a:pt x="386" y="372"/>
                  </a:lnTo>
                  <a:lnTo>
                    <a:pt x="380" y="382"/>
                  </a:lnTo>
                  <a:lnTo>
                    <a:pt x="371" y="399"/>
                  </a:lnTo>
                  <a:lnTo>
                    <a:pt x="357" y="433"/>
                  </a:lnTo>
                  <a:lnTo>
                    <a:pt x="357" y="433"/>
                  </a:lnTo>
                  <a:close/>
                  <a:moveTo>
                    <a:pt x="570" y="252"/>
                  </a:moveTo>
                  <a:lnTo>
                    <a:pt x="570" y="224"/>
                  </a:lnTo>
                  <a:lnTo>
                    <a:pt x="837" y="60"/>
                  </a:lnTo>
                  <a:lnTo>
                    <a:pt x="831" y="0"/>
                  </a:lnTo>
                  <a:lnTo>
                    <a:pt x="831" y="0"/>
                  </a:lnTo>
                  <a:lnTo>
                    <a:pt x="785" y="38"/>
                  </a:lnTo>
                  <a:lnTo>
                    <a:pt x="750" y="67"/>
                  </a:lnTo>
                  <a:lnTo>
                    <a:pt x="734" y="78"/>
                  </a:lnTo>
                  <a:lnTo>
                    <a:pt x="722" y="86"/>
                  </a:lnTo>
                  <a:lnTo>
                    <a:pt x="722" y="86"/>
                  </a:lnTo>
                  <a:lnTo>
                    <a:pt x="612" y="146"/>
                  </a:lnTo>
                  <a:lnTo>
                    <a:pt x="521" y="193"/>
                  </a:lnTo>
                  <a:lnTo>
                    <a:pt x="498" y="247"/>
                  </a:lnTo>
                  <a:lnTo>
                    <a:pt x="498" y="247"/>
                  </a:lnTo>
                  <a:lnTo>
                    <a:pt x="570" y="252"/>
                  </a:lnTo>
                  <a:lnTo>
                    <a:pt x="570" y="25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FA9C14D6-00D0-EAA2-BFE5-7D43F099A930}"/>
              </a:ext>
            </a:extLst>
          </p:cNvPr>
          <p:cNvGrpSpPr/>
          <p:nvPr/>
        </p:nvGrpSpPr>
        <p:grpSpPr>
          <a:xfrm>
            <a:off x="6585616" y="1135064"/>
            <a:ext cx="2624138" cy="2000250"/>
            <a:chOff x="4587875" y="1909763"/>
            <a:chExt cx="2624138" cy="2000250"/>
          </a:xfrm>
        </p:grpSpPr>
        <p:sp>
          <p:nvSpPr>
            <p:cNvPr id="111" name="Freeform 77">
              <a:extLst>
                <a:ext uri="{FF2B5EF4-FFF2-40B4-BE49-F238E27FC236}">
                  <a16:creationId xmlns:a16="http://schemas.microsoft.com/office/drawing/2014/main" id="{DBECC0EE-C5E1-A850-14AC-F225C48A9C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7875" y="1909763"/>
              <a:ext cx="2624138" cy="2000250"/>
            </a:xfrm>
            <a:custGeom>
              <a:avLst/>
              <a:gdLst>
                <a:gd name="T0" fmla="*/ 3162 w 3307"/>
                <a:gd name="T1" fmla="*/ 184 h 2519"/>
                <a:gd name="T2" fmla="*/ 3063 w 3307"/>
                <a:gd name="T3" fmla="*/ 23 h 2519"/>
                <a:gd name="T4" fmla="*/ 2945 w 3307"/>
                <a:gd name="T5" fmla="*/ 17 h 2519"/>
                <a:gd name="T6" fmla="*/ 2869 w 3307"/>
                <a:gd name="T7" fmla="*/ 276 h 2519"/>
                <a:gd name="T8" fmla="*/ 2658 w 3307"/>
                <a:gd name="T9" fmla="*/ 501 h 2519"/>
                <a:gd name="T10" fmla="*/ 2642 w 3307"/>
                <a:gd name="T11" fmla="*/ 730 h 2519"/>
                <a:gd name="T12" fmla="*/ 2502 w 3307"/>
                <a:gd name="T13" fmla="*/ 828 h 2519"/>
                <a:gd name="T14" fmla="*/ 2344 w 3307"/>
                <a:gd name="T15" fmla="*/ 670 h 2519"/>
                <a:gd name="T16" fmla="*/ 1959 w 3307"/>
                <a:gd name="T17" fmla="*/ 346 h 2519"/>
                <a:gd name="T18" fmla="*/ 1738 w 3307"/>
                <a:gd name="T19" fmla="*/ 316 h 2519"/>
                <a:gd name="T20" fmla="*/ 1273 w 3307"/>
                <a:gd name="T21" fmla="*/ 299 h 2519"/>
                <a:gd name="T22" fmla="*/ 893 w 3307"/>
                <a:gd name="T23" fmla="*/ 428 h 2519"/>
                <a:gd name="T24" fmla="*/ 674 w 3307"/>
                <a:gd name="T25" fmla="*/ 554 h 2519"/>
                <a:gd name="T26" fmla="*/ 336 w 3307"/>
                <a:gd name="T27" fmla="*/ 796 h 2519"/>
                <a:gd name="T28" fmla="*/ 175 w 3307"/>
                <a:gd name="T29" fmla="*/ 1095 h 2519"/>
                <a:gd name="T30" fmla="*/ 244 w 3307"/>
                <a:gd name="T31" fmla="*/ 1207 h 2519"/>
                <a:gd name="T32" fmla="*/ 390 w 3307"/>
                <a:gd name="T33" fmla="*/ 1273 h 2519"/>
                <a:gd name="T34" fmla="*/ 683 w 3307"/>
                <a:gd name="T35" fmla="*/ 1304 h 2519"/>
                <a:gd name="T36" fmla="*/ 712 w 3307"/>
                <a:gd name="T37" fmla="*/ 1367 h 2519"/>
                <a:gd name="T38" fmla="*/ 1032 w 3307"/>
                <a:gd name="T39" fmla="*/ 1408 h 2519"/>
                <a:gd name="T40" fmla="*/ 999 w 3307"/>
                <a:gd name="T41" fmla="*/ 1488 h 2519"/>
                <a:gd name="T42" fmla="*/ 419 w 3307"/>
                <a:gd name="T43" fmla="*/ 2054 h 2519"/>
                <a:gd name="T44" fmla="*/ 112 w 3307"/>
                <a:gd name="T45" fmla="*/ 2126 h 2519"/>
                <a:gd name="T46" fmla="*/ 55 w 3307"/>
                <a:gd name="T47" fmla="*/ 2175 h 2519"/>
                <a:gd name="T48" fmla="*/ 247 w 3307"/>
                <a:gd name="T49" fmla="*/ 2178 h 2519"/>
                <a:gd name="T50" fmla="*/ 55 w 3307"/>
                <a:gd name="T51" fmla="*/ 2442 h 2519"/>
                <a:gd name="T52" fmla="*/ 281 w 3307"/>
                <a:gd name="T53" fmla="*/ 2287 h 2519"/>
                <a:gd name="T54" fmla="*/ 920 w 3307"/>
                <a:gd name="T55" fmla="*/ 1772 h 2519"/>
                <a:gd name="T56" fmla="*/ 1428 w 3307"/>
                <a:gd name="T57" fmla="*/ 1657 h 2519"/>
                <a:gd name="T58" fmla="*/ 1741 w 3307"/>
                <a:gd name="T59" fmla="*/ 1706 h 2519"/>
                <a:gd name="T60" fmla="*/ 1870 w 3307"/>
                <a:gd name="T61" fmla="*/ 2049 h 2519"/>
                <a:gd name="T62" fmla="*/ 2447 w 3307"/>
                <a:gd name="T63" fmla="*/ 2261 h 2519"/>
                <a:gd name="T64" fmla="*/ 2645 w 3307"/>
                <a:gd name="T65" fmla="*/ 2419 h 2519"/>
                <a:gd name="T66" fmla="*/ 2723 w 3307"/>
                <a:gd name="T67" fmla="*/ 2459 h 2519"/>
                <a:gd name="T68" fmla="*/ 2852 w 3307"/>
                <a:gd name="T69" fmla="*/ 2405 h 2519"/>
                <a:gd name="T70" fmla="*/ 2987 w 3307"/>
                <a:gd name="T71" fmla="*/ 2341 h 2519"/>
                <a:gd name="T72" fmla="*/ 2612 w 3307"/>
                <a:gd name="T73" fmla="*/ 2172 h 2519"/>
                <a:gd name="T74" fmla="*/ 2051 w 3307"/>
                <a:gd name="T75" fmla="*/ 1905 h 2519"/>
                <a:gd name="T76" fmla="*/ 2149 w 3307"/>
                <a:gd name="T77" fmla="*/ 1580 h 2519"/>
                <a:gd name="T78" fmla="*/ 2275 w 3307"/>
                <a:gd name="T79" fmla="*/ 1591 h 2519"/>
                <a:gd name="T80" fmla="*/ 2602 w 3307"/>
                <a:gd name="T81" fmla="*/ 1416 h 2519"/>
                <a:gd name="T82" fmla="*/ 2724 w 3307"/>
                <a:gd name="T83" fmla="*/ 1390 h 2519"/>
                <a:gd name="T84" fmla="*/ 2879 w 3307"/>
                <a:gd name="T85" fmla="*/ 693 h 2519"/>
                <a:gd name="T86" fmla="*/ 3307 w 3307"/>
                <a:gd name="T87" fmla="*/ 687 h 2519"/>
                <a:gd name="T88" fmla="*/ 3189 w 3307"/>
                <a:gd name="T89" fmla="*/ 482 h 2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307" h="2519">
                  <a:moveTo>
                    <a:pt x="3189" y="482"/>
                  </a:moveTo>
                  <a:lnTo>
                    <a:pt x="3162" y="184"/>
                  </a:lnTo>
                  <a:lnTo>
                    <a:pt x="3162" y="184"/>
                  </a:lnTo>
                  <a:lnTo>
                    <a:pt x="3080" y="29"/>
                  </a:lnTo>
                  <a:lnTo>
                    <a:pt x="3080" y="29"/>
                  </a:lnTo>
                  <a:lnTo>
                    <a:pt x="3063" y="23"/>
                  </a:lnTo>
                  <a:lnTo>
                    <a:pt x="3028" y="14"/>
                  </a:lnTo>
                  <a:lnTo>
                    <a:pt x="2978" y="0"/>
                  </a:lnTo>
                  <a:lnTo>
                    <a:pt x="2945" y="17"/>
                  </a:lnTo>
                  <a:lnTo>
                    <a:pt x="2932" y="121"/>
                  </a:lnTo>
                  <a:lnTo>
                    <a:pt x="2898" y="221"/>
                  </a:lnTo>
                  <a:lnTo>
                    <a:pt x="2869" y="276"/>
                  </a:lnTo>
                  <a:lnTo>
                    <a:pt x="2743" y="362"/>
                  </a:lnTo>
                  <a:lnTo>
                    <a:pt x="2658" y="501"/>
                  </a:lnTo>
                  <a:lnTo>
                    <a:pt x="2658" y="501"/>
                  </a:lnTo>
                  <a:lnTo>
                    <a:pt x="2639" y="617"/>
                  </a:lnTo>
                  <a:lnTo>
                    <a:pt x="2639" y="617"/>
                  </a:lnTo>
                  <a:lnTo>
                    <a:pt x="2642" y="730"/>
                  </a:lnTo>
                  <a:lnTo>
                    <a:pt x="2585" y="835"/>
                  </a:lnTo>
                  <a:lnTo>
                    <a:pt x="2573" y="835"/>
                  </a:lnTo>
                  <a:lnTo>
                    <a:pt x="2502" y="828"/>
                  </a:lnTo>
                  <a:lnTo>
                    <a:pt x="2502" y="842"/>
                  </a:lnTo>
                  <a:lnTo>
                    <a:pt x="2347" y="647"/>
                  </a:lnTo>
                  <a:lnTo>
                    <a:pt x="2344" y="670"/>
                  </a:lnTo>
                  <a:lnTo>
                    <a:pt x="2200" y="524"/>
                  </a:lnTo>
                  <a:lnTo>
                    <a:pt x="2197" y="538"/>
                  </a:lnTo>
                  <a:lnTo>
                    <a:pt x="1959" y="346"/>
                  </a:lnTo>
                  <a:lnTo>
                    <a:pt x="1959" y="373"/>
                  </a:lnTo>
                  <a:lnTo>
                    <a:pt x="1735" y="287"/>
                  </a:lnTo>
                  <a:lnTo>
                    <a:pt x="1738" y="316"/>
                  </a:lnTo>
                  <a:lnTo>
                    <a:pt x="1477" y="276"/>
                  </a:lnTo>
                  <a:lnTo>
                    <a:pt x="1494" y="303"/>
                  </a:lnTo>
                  <a:lnTo>
                    <a:pt x="1273" y="299"/>
                  </a:lnTo>
                  <a:lnTo>
                    <a:pt x="1283" y="313"/>
                  </a:lnTo>
                  <a:lnTo>
                    <a:pt x="1062" y="385"/>
                  </a:lnTo>
                  <a:lnTo>
                    <a:pt x="893" y="428"/>
                  </a:lnTo>
                  <a:lnTo>
                    <a:pt x="910" y="445"/>
                  </a:lnTo>
                  <a:lnTo>
                    <a:pt x="660" y="548"/>
                  </a:lnTo>
                  <a:lnTo>
                    <a:pt x="674" y="554"/>
                  </a:lnTo>
                  <a:lnTo>
                    <a:pt x="542" y="693"/>
                  </a:lnTo>
                  <a:lnTo>
                    <a:pt x="307" y="791"/>
                  </a:lnTo>
                  <a:lnTo>
                    <a:pt x="336" y="796"/>
                  </a:lnTo>
                  <a:lnTo>
                    <a:pt x="241" y="891"/>
                  </a:lnTo>
                  <a:lnTo>
                    <a:pt x="298" y="902"/>
                  </a:lnTo>
                  <a:lnTo>
                    <a:pt x="175" y="1095"/>
                  </a:lnTo>
                  <a:lnTo>
                    <a:pt x="227" y="1100"/>
                  </a:lnTo>
                  <a:lnTo>
                    <a:pt x="138" y="1261"/>
                  </a:lnTo>
                  <a:lnTo>
                    <a:pt x="244" y="1207"/>
                  </a:lnTo>
                  <a:lnTo>
                    <a:pt x="198" y="1296"/>
                  </a:lnTo>
                  <a:lnTo>
                    <a:pt x="410" y="1224"/>
                  </a:lnTo>
                  <a:lnTo>
                    <a:pt x="390" y="1273"/>
                  </a:lnTo>
                  <a:lnTo>
                    <a:pt x="519" y="1241"/>
                  </a:lnTo>
                  <a:lnTo>
                    <a:pt x="479" y="1316"/>
                  </a:lnTo>
                  <a:lnTo>
                    <a:pt x="683" y="1304"/>
                  </a:lnTo>
                  <a:lnTo>
                    <a:pt x="663" y="1336"/>
                  </a:lnTo>
                  <a:lnTo>
                    <a:pt x="746" y="1327"/>
                  </a:lnTo>
                  <a:lnTo>
                    <a:pt x="712" y="1367"/>
                  </a:lnTo>
                  <a:lnTo>
                    <a:pt x="890" y="1370"/>
                  </a:lnTo>
                  <a:lnTo>
                    <a:pt x="858" y="1402"/>
                  </a:lnTo>
                  <a:lnTo>
                    <a:pt x="1032" y="1408"/>
                  </a:lnTo>
                  <a:lnTo>
                    <a:pt x="993" y="1455"/>
                  </a:lnTo>
                  <a:lnTo>
                    <a:pt x="1025" y="1462"/>
                  </a:lnTo>
                  <a:lnTo>
                    <a:pt x="999" y="1488"/>
                  </a:lnTo>
                  <a:lnTo>
                    <a:pt x="1055" y="1505"/>
                  </a:lnTo>
                  <a:lnTo>
                    <a:pt x="761" y="1650"/>
                  </a:lnTo>
                  <a:lnTo>
                    <a:pt x="419" y="2054"/>
                  </a:lnTo>
                  <a:lnTo>
                    <a:pt x="319" y="2077"/>
                  </a:lnTo>
                  <a:lnTo>
                    <a:pt x="181" y="2083"/>
                  </a:lnTo>
                  <a:lnTo>
                    <a:pt x="112" y="2126"/>
                  </a:lnTo>
                  <a:lnTo>
                    <a:pt x="49" y="2140"/>
                  </a:lnTo>
                  <a:lnTo>
                    <a:pt x="0" y="2129"/>
                  </a:lnTo>
                  <a:lnTo>
                    <a:pt x="55" y="2175"/>
                  </a:lnTo>
                  <a:lnTo>
                    <a:pt x="98" y="2175"/>
                  </a:lnTo>
                  <a:lnTo>
                    <a:pt x="135" y="2189"/>
                  </a:lnTo>
                  <a:lnTo>
                    <a:pt x="247" y="2178"/>
                  </a:lnTo>
                  <a:lnTo>
                    <a:pt x="172" y="2264"/>
                  </a:lnTo>
                  <a:lnTo>
                    <a:pt x="115" y="2384"/>
                  </a:lnTo>
                  <a:lnTo>
                    <a:pt x="55" y="2442"/>
                  </a:lnTo>
                  <a:lnTo>
                    <a:pt x="172" y="2416"/>
                  </a:lnTo>
                  <a:lnTo>
                    <a:pt x="215" y="2405"/>
                  </a:lnTo>
                  <a:lnTo>
                    <a:pt x="281" y="2287"/>
                  </a:lnTo>
                  <a:lnTo>
                    <a:pt x="471" y="2221"/>
                  </a:lnTo>
                  <a:lnTo>
                    <a:pt x="689" y="1957"/>
                  </a:lnTo>
                  <a:lnTo>
                    <a:pt x="920" y="1772"/>
                  </a:lnTo>
                  <a:lnTo>
                    <a:pt x="1322" y="1654"/>
                  </a:lnTo>
                  <a:lnTo>
                    <a:pt x="1319" y="1676"/>
                  </a:lnTo>
                  <a:lnTo>
                    <a:pt x="1428" y="1657"/>
                  </a:lnTo>
                  <a:lnTo>
                    <a:pt x="1428" y="1683"/>
                  </a:lnTo>
                  <a:lnTo>
                    <a:pt x="1678" y="1607"/>
                  </a:lnTo>
                  <a:lnTo>
                    <a:pt x="1741" y="1706"/>
                  </a:lnTo>
                  <a:lnTo>
                    <a:pt x="1801" y="1772"/>
                  </a:lnTo>
                  <a:lnTo>
                    <a:pt x="1836" y="1776"/>
                  </a:lnTo>
                  <a:lnTo>
                    <a:pt x="1870" y="2049"/>
                  </a:lnTo>
                  <a:lnTo>
                    <a:pt x="1953" y="2112"/>
                  </a:lnTo>
                  <a:lnTo>
                    <a:pt x="2117" y="2112"/>
                  </a:lnTo>
                  <a:lnTo>
                    <a:pt x="2447" y="2261"/>
                  </a:lnTo>
                  <a:lnTo>
                    <a:pt x="2516" y="2341"/>
                  </a:lnTo>
                  <a:lnTo>
                    <a:pt x="2593" y="2405"/>
                  </a:lnTo>
                  <a:lnTo>
                    <a:pt x="2645" y="2419"/>
                  </a:lnTo>
                  <a:lnTo>
                    <a:pt x="2668" y="2471"/>
                  </a:lnTo>
                  <a:lnTo>
                    <a:pt x="2651" y="2519"/>
                  </a:lnTo>
                  <a:lnTo>
                    <a:pt x="2723" y="2459"/>
                  </a:lnTo>
                  <a:lnTo>
                    <a:pt x="2723" y="2376"/>
                  </a:lnTo>
                  <a:lnTo>
                    <a:pt x="2717" y="2353"/>
                  </a:lnTo>
                  <a:lnTo>
                    <a:pt x="2852" y="2405"/>
                  </a:lnTo>
                  <a:lnTo>
                    <a:pt x="2955" y="2410"/>
                  </a:lnTo>
                  <a:lnTo>
                    <a:pt x="3014" y="2459"/>
                  </a:lnTo>
                  <a:lnTo>
                    <a:pt x="2987" y="2341"/>
                  </a:lnTo>
                  <a:lnTo>
                    <a:pt x="2878" y="2310"/>
                  </a:lnTo>
                  <a:lnTo>
                    <a:pt x="2852" y="2287"/>
                  </a:lnTo>
                  <a:lnTo>
                    <a:pt x="2612" y="2172"/>
                  </a:lnTo>
                  <a:lnTo>
                    <a:pt x="2527" y="2123"/>
                  </a:lnTo>
                  <a:lnTo>
                    <a:pt x="2114" y="1977"/>
                  </a:lnTo>
                  <a:lnTo>
                    <a:pt x="2051" y="1905"/>
                  </a:lnTo>
                  <a:lnTo>
                    <a:pt x="2057" y="1789"/>
                  </a:lnTo>
                  <a:lnTo>
                    <a:pt x="2088" y="1772"/>
                  </a:lnTo>
                  <a:lnTo>
                    <a:pt x="2149" y="1580"/>
                  </a:lnTo>
                  <a:lnTo>
                    <a:pt x="2157" y="1603"/>
                  </a:lnTo>
                  <a:lnTo>
                    <a:pt x="2275" y="1565"/>
                  </a:lnTo>
                  <a:lnTo>
                    <a:pt x="2275" y="1591"/>
                  </a:lnTo>
                  <a:lnTo>
                    <a:pt x="2467" y="1465"/>
                  </a:lnTo>
                  <a:lnTo>
                    <a:pt x="2444" y="1517"/>
                  </a:lnTo>
                  <a:lnTo>
                    <a:pt x="2602" y="1416"/>
                  </a:lnTo>
                  <a:lnTo>
                    <a:pt x="2608" y="1455"/>
                  </a:lnTo>
                  <a:lnTo>
                    <a:pt x="2723" y="1365"/>
                  </a:lnTo>
                  <a:lnTo>
                    <a:pt x="2724" y="1390"/>
                  </a:lnTo>
                  <a:lnTo>
                    <a:pt x="2846" y="1198"/>
                  </a:lnTo>
                  <a:lnTo>
                    <a:pt x="2898" y="865"/>
                  </a:lnTo>
                  <a:lnTo>
                    <a:pt x="2879" y="693"/>
                  </a:lnTo>
                  <a:lnTo>
                    <a:pt x="3024" y="620"/>
                  </a:lnTo>
                  <a:lnTo>
                    <a:pt x="3172" y="637"/>
                  </a:lnTo>
                  <a:lnTo>
                    <a:pt x="3307" y="687"/>
                  </a:lnTo>
                  <a:lnTo>
                    <a:pt x="3261" y="544"/>
                  </a:lnTo>
                  <a:lnTo>
                    <a:pt x="3209" y="508"/>
                  </a:lnTo>
                  <a:lnTo>
                    <a:pt x="3189" y="482"/>
                  </a:lnTo>
                  <a:close/>
                </a:path>
              </a:pathLst>
            </a:custGeom>
            <a:solidFill>
              <a:srgbClr val="6666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" name="Freeform 78">
              <a:extLst>
                <a:ext uri="{FF2B5EF4-FFF2-40B4-BE49-F238E27FC236}">
                  <a16:creationId xmlns:a16="http://schemas.microsoft.com/office/drawing/2014/main" id="{C8B12ACD-498A-58A7-03E0-441FE2193B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7875" y="2854325"/>
              <a:ext cx="2392363" cy="1055688"/>
            </a:xfrm>
            <a:custGeom>
              <a:avLst/>
              <a:gdLst>
                <a:gd name="T0" fmla="*/ 178 w 3014"/>
                <a:gd name="T1" fmla="*/ 0 h 1330"/>
                <a:gd name="T2" fmla="*/ 244 w 3014"/>
                <a:gd name="T3" fmla="*/ 18 h 1330"/>
                <a:gd name="T4" fmla="*/ 410 w 3014"/>
                <a:gd name="T5" fmla="*/ 35 h 1330"/>
                <a:gd name="T6" fmla="*/ 519 w 3014"/>
                <a:gd name="T7" fmla="*/ 52 h 1330"/>
                <a:gd name="T8" fmla="*/ 683 w 3014"/>
                <a:gd name="T9" fmla="*/ 115 h 1330"/>
                <a:gd name="T10" fmla="*/ 746 w 3014"/>
                <a:gd name="T11" fmla="*/ 138 h 1330"/>
                <a:gd name="T12" fmla="*/ 890 w 3014"/>
                <a:gd name="T13" fmla="*/ 181 h 1330"/>
                <a:gd name="T14" fmla="*/ 1032 w 3014"/>
                <a:gd name="T15" fmla="*/ 219 h 1330"/>
                <a:gd name="T16" fmla="*/ 1025 w 3014"/>
                <a:gd name="T17" fmla="*/ 273 h 1330"/>
                <a:gd name="T18" fmla="*/ 1055 w 3014"/>
                <a:gd name="T19" fmla="*/ 316 h 1330"/>
                <a:gd name="T20" fmla="*/ 419 w 3014"/>
                <a:gd name="T21" fmla="*/ 865 h 1330"/>
                <a:gd name="T22" fmla="*/ 181 w 3014"/>
                <a:gd name="T23" fmla="*/ 894 h 1330"/>
                <a:gd name="T24" fmla="*/ 49 w 3014"/>
                <a:gd name="T25" fmla="*/ 951 h 1330"/>
                <a:gd name="T26" fmla="*/ 55 w 3014"/>
                <a:gd name="T27" fmla="*/ 986 h 1330"/>
                <a:gd name="T28" fmla="*/ 135 w 3014"/>
                <a:gd name="T29" fmla="*/ 1000 h 1330"/>
                <a:gd name="T30" fmla="*/ 172 w 3014"/>
                <a:gd name="T31" fmla="*/ 1075 h 1330"/>
                <a:gd name="T32" fmla="*/ 55 w 3014"/>
                <a:gd name="T33" fmla="*/ 1253 h 1330"/>
                <a:gd name="T34" fmla="*/ 215 w 3014"/>
                <a:gd name="T35" fmla="*/ 1216 h 1330"/>
                <a:gd name="T36" fmla="*/ 471 w 3014"/>
                <a:gd name="T37" fmla="*/ 1032 h 1330"/>
                <a:gd name="T38" fmla="*/ 920 w 3014"/>
                <a:gd name="T39" fmla="*/ 583 h 1330"/>
                <a:gd name="T40" fmla="*/ 1319 w 3014"/>
                <a:gd name="T41" fmla="*/ 487 h 1330"/>
                <a:gd name="T42" fmla="*/ 1428 w 3014"/>
                <a:gd name="T43" fmla="*/ 494 h 1330"/>
                <a:gd name="T44" fmla="*/ 1741 w 3014"/>
                <a:gd name="T45" fmla="*/ 517 h 1330"/>
                <a:gd name="T46" fmla="*/ 1836 w 3014"/>
                <a:gd name="T47" fmla="*/ 587 h 1330"/>
                <a:gd name="T48" fmla="*/ 1953 w 3014"/>
                <a:gd name="T49" fmla="*/ 923 h 1330"/>
                <a:gd name="T50" fmla="*/ 2447 w 3014"/>
                <a:gd name="T51" fmla="*/ 1072 h 1330"/>
                <a:gd name="T52" fmla="*/ 2593 w 3014"/>
                <a:gd name="T53" fmla="*/ 1216 h 1330"/>
                <a:gd name="T54" fmla="*/ 2668 w 3014"/>
                <a:gd name="T55" fmla="*/ 1282 h 1330"/>
                <a:gd name="T56" fmla="*/ 2723 w 3014"/>
                <a:gd name="T57" fmla="*/ 1270 h 1330"/>
                <a:gd name="T58" fmla="*/ 2717 w 3014"/>
                <a:gd name="T59" fmla="*/ 1164 h 1330"/>
                <a:gd name="T60" fmla="*/ 2955 w 3014"/>
                <a:gd name="T61" fmla="*/ 1221 h 1330"/>
                <a:gd name="T62" fmla="*/ 2987 w 3014"/>
                <a:gd name="T63" fmla="*/ 1152 h 1330"/>
                <a:gd name="T64" fmla="*/ 2852 w 3014"/>
                <a:gd name="T65" fmla="*/ 1098 h 1330"/>
                <a:gd name="T66" fmla="*/ 2527 w 3014"/>
                <a:gd name="T67" fmla="*/ 934 h 1330"/>
                <a:gd name="T68" fmla="*/ 2051 w 3014"/>
                <a:gd name="T69" fmla="*/ 716 h 1330"/>
                <a:gd name="T70" fmla="*/ 2088 w 3014"/>
                <a:gd name="T71" fmla="*/ 583 h 1330"/>
                <a:gd name="T72" fmla="*/ 2157 w 3014"/>
                <a:gd name="T73" fmla="*/ 414 h 1330"/>
                <a:gd name="T74" fmla="*/ 2275 w 3014"/>
                <a:gd name="T75" fmla="*/ 402 h 1330"/>
                <a:gd name="T76" fmla="*/ 2444 w 3014"/>
                <a:gd name="T77" fmla="*/ 328 h 1330"/>
                <a:gd name="T78" fmla="*/ 2608 w 3014"/>
                <a:gd name="T79" fmla="*/ 266 h 1330"/>
                <a:gd name="T80" fmla="*/ 2724 w 3014"/>
                <a:gd name="T81" fmla="*/ 201 h 1330"/>
                <a:gd name="T82" fmla="*/ 2847 w 3014"/>
                <a:gd name="T83" fmla="*/ 0 h 1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014" h="1330">
                  <a:moveTo>
                    <a:pt x="2847" y="0"/>
                  </a:moveTo>
                  <a:lnTo>
                    <a:pt x="178" y="0"/>
                  </a:lnTo>
                  <a:lnTo>
                    <a:pt x="138" y="72"/>
                  </a:lnTo>
                  <a:lnTo>
                    <a:pt x="244" y="18"/>
                  </a:lnTo>
                  <a:lnTo>
                    <a:pt x="198" y="107"/>
                  </a:lnTo>
                  <a:lnTo>
                    <a:pt x="410" y="35"/>
                  </a:lnTo>
                  <a:lnTo>
                    <a:pt x="390" y="84"/>
                  </a:lnTo>
                  <a:lnTo>
                    <a:pt x="519" y="52"/>
                  </a:lnTo>
                  <a:lnTo>
                    <a:pt x="479" y="127"/>
                  </a:lnTo>
                  <a:lnTo>
                    <a:pt x="683" y="115"/>
                  </a:lnTo>
                  <a:lnTo>
                    <a:pt x="663" y="147"/>
                  </a:lnTo>
                  <a:lnTo>
                    <a:pt x="746" y="138"/>
                  </a:lnTo>
                  <a:lnTo>
                    <a:pt x="712" y="178"/>
                  </a:lnTo>
                  <a:lnTo>
                    <a:pt x="890" y="181"/>
                  </a:lnTo>
                  <a:lnTo>
                    <a:pt x="858" y="213"/>
                  </a:lnTo>
                  <a:lnTo>
                    <a:pt x="1032" y="219"/>
                  </a:lnTo>
                  <a:lnTo>
                    <a:pt x="993" y="266"/>
                  </a:lnTo>
                  <a:lnTo>
                    <a:pt x="1025" y="273"/>
                  </a:lnTo>
                  <a:lnTo>
                    <a:pt x="999" y="299"/>
                  </a:lnTo>
                  <a:lnTo>
                    <a:pt x="1055" y="316"/>
                  </a:lnTo>
                  <a:lnTo>
                    <a:pt x="761" y="461"/>
                  </a:lnTo>
                  <a:lnTo>
                    <a:pt x="419" y="865"/>
                  </a:lnTo>
                  <a:lnTo>
                    <a:pt x="319" y="888"/>
                  </a:lnTo>
                  <a:lnTo>
                    <a:pt x="181" y="894"/>
                  </a:lnTo>
                  <a:lnTo>
                    <a:pt x="112" y="937"/>
                  </a:lnTo>
                  <a:lnTo>
                    <a:pt x="49" y="951"/>
                  </a:lnTo>
                  <a:lnTo>
                    <a:pt x="0" y="940"/>
                  </a:lnTo>
                  <a:lnTo>
                    <a:pt x="55" y="986"/>
                  </a:lnTo>
                  <a:lnTo>
                    <a:pt x="98" y="986"/>
                  </a:lnTo>
                  <a:lnTo>
                    <a:pt x="135" y="1000"/>
                  </a:lnTo>
                  <a:lnTo>
                    <a:pt x="247" y="989"/>
                  </a:lnTo>
                  <a:lnTo>
                    <a:pt x="172" y="1075"/>
                  </a:lnTo>
                  <a:lnTo>
                    <a:pt x="115" y="1195"/>
                  </a:lnTo>
                  <a:lnTo>
                    <a:pt x="55" y="1253"/>
                  </a:lnTo>
                  <a:lnTo>
                    <a:pt x="172" y="1227"/>
                  </a:lnTo>
                  <a:lnTo>
                    <a:pt x="215" y="1216"/>
                  </a:lnTo>
                  <a:lnTo>
                    <a:pt x="281" y="1098"/>
                  </a:lnTo>
                  <a:lnTo>
                    <a:pt x="471" y="1032"/>
                  </a:lnTo>
                  <a:lnTo>
                    <a:pt x="689" y="768"/>
                  </a:lnTo>
                  <a:lnTo>
                    <a:pt x="920" y="583"/>
                  </a:lnTo>
                  <a:lnTo>
                    <a:pt x="1322" y="465"/>
                  </a:lnTo>
                  <a:lnTo>
                    <a:pt x="1319" y="487"/>
                  </a:lnTo>
                  <a:lnTo>
                    <a:pt x="1428" y="468"/>
                  </a:lnTo>
                  <a:lnTo>
                    <a:pt x="1428" y="494"/>
                  </a:lnTo>
                  <a:lnTo>
                    <a:pt x="1678" y="418"/>
                  </a:lnTo>
                  <a:lnTo>
                    <a:pt x="1741" y="517"/>
                  </a:lnTo>
                  <a:lnTo>
                    <a:pt x="1801" y="583"/>
                  </a:lnTo>
                  <a:lnTo>
                    <a:pt x="1836" y="587"/>
                  </a:lnTo>
                  <a:lnTo>
                    <a:pt x="1870" y="860"/>
                  </a:lnTo>
                  <a:lnTo>
                    <a:pt x="1953" y="923"/>
                  </a:lnTo>
                  <a:lnTo>
                    <a:pt x="2117" y="923"/>
                  </a:lnTo>
                  <a:lnTo>
                    <a:pt x="2447" y="1072"/>
                  </a:lnTo>
                  <a:lnTo>
                    <a:pt x="2516" y="1152"/>
                  </a:lnTo>
                  <a:lnTo>
                    <a:pt x="2593" y="1216"/>
                  </a:lnTo>
                  <a:lnTo>
                    <a:pt x="2645" y="1230"/>
                  </a:lnTo>
                  <a:lnTo>
                    <a:pt x="2668" y="1282"/>
                  </a:lnTo>
                  <a:lnTo>
                    <a:pt x="2651" y="1330"/>
                  </a:lnTo>
                  <a:lnTo>
                    <a:pt x="2723" y="1270"/>
                  </a:lnTo>
                  <a:lnTo>
                    <a:pt x="2723" y="1187"/>
                  </a:lnTo>
                  <a:lnTo>
                    <a:pt x="2717" y="1164"/>
                  </a:lnTo>
                  <a:lnTo>
                    <a:pt x="2852" y="1216"/>
                  </a:lnTo>
                  <a:lnTo>
                    <a:pt x="2955" y="1221"/>
                  </a:lnTo>
                  <a:lnTo>
                    <a:pt x="3014" y="1270"/>
                  </a:lnTo>
                  <a:lnTo>
                    <a:pt x="2987" y="1152"/>
                  </a:lnTo>
                  <a:lnTo>
                    <a:pt x="2878" y="1121"/>
                  </a:lnTo>
                  <a:lnTo>
                    <a:pt x="2852" y="1098"/>
                  </a:lnTo>
                  <a:lnTo>
                    <a:pt x="2612" y="983"/>
                  </a:lnTo>
                  <a:lnTo>
                    <a:pt x="2527" y="934"/>
                  </a:lnTo>
                  <a:lnTo>
                    <a:pt x="2114" y="788"/>
                  </a:lnTo>
                  <a:lnTo>
                    <a:pt x="2051" y="716"/>
                  </a:lnTo>
                  <a:lnTo>
                    <a:pt x="2057" y="600"/>
                  </a:lnTo>
                  <a:lnTo>
                    <a:pt x="2088" y="583"/>
                  </a:lnTo>
                  <a:lnTo>
                    <a:pt x="2149" y="391"/>
                  </a:lnTo>
                  <a:lnTo>
                    <a:pt x="2157" y="414"/>
                  </a:lnTo>
                  <a:lnTo>
                    <a:pt x="2275" y="376"/>
                  </a:lnTo>
                  <a:lnTo>
                    <a:pt x="2275" y="402"/>
                  </a:lnTo>
                  <a:lnTo>
                    <a:pt x="2467" y="276"/>
                  </a:lnTo>
                  <a:lnTo>
                    <a:pt x="2444" y="328"/>
                  </a:lnTo>
                  <a:lnTo>
                    <a:pt x="2602" y="227"/>
                  </a:lnTo>
                  <a:lnTo>
                    <a:pt x="2608" y="266"/>
                  </a:lnTo>
                  <a:lnTo>
                    <a:pt x="2723" y="176"/>
                  </a:lnTo>
                  <a:lnTo>
                    <a:pt x="2724" y="201"/>
                  </a:lnTo>
                  <a:lnTo>
                    <a:pt x="2846" y="9"/>
                  </a:lnTo>
                  <a:lnTo>
                    <a:pt x="2847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" name="Freeform 79">
              <a:extLst>
                <a:ext uri="{FF2B5EF4-FFF2-40B4-BE49-F238E27FC236}">
                  <a16:creationId xmlns:a16="http://schemas.microsoft.com/office/drawing/2014/main" id="{BAE995A4-15F3-4B0F-EC07-C2E1525D7B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2738" y="2066925"/>
              <a:ext cx="549275" cy="679450"/>
            </a:xfrm>
            <a:custGeom>
              <a:avLst/>
              <a:gdLst>
                <a:gd name="T0" fmla="*/ 0 w 691"/>
                <a:gd name="T1" fmla="*/ 580 h 855"/>
                <a:gd name="T2" fmla="*/ 0 w 691"/>
                <a:gd name="T3" fmla="*/ 580 h 855"/>
                <a:gd name="T4" fmla="*/ 69 w 691"/>
                <a:gd name="T5" fmla="*/ 688 h 855"/>
                <a:gd name="T6" fmla="*/ 23 w 691"/>
                <a:gd name="T7" fmla="*/ 855 h 855"/>
                <a:gd name="T8" fmla="*/ 115 w 691"/>
                <a:gd name="T9" fmla="*/ 794 h 855"/>
                <a:gd name="T10" fmla="*/ 127 w 691"/>
                <a:gd name="T11" fmla="*/ 832 h 855"/>
                <a:gd name="T12" fmla="*/ 240 w 691"/>
                <a:gd name="T13" fmla="*/ 792 h 855"/>
                <a:gd name="T14" fmla="*/ 260 w 691"/>
                <a:gd name="T15" fmla="*/ 800 h 855"/>
                <a:gd name="T16" fmla="*/ 282 w 691"/>
                <a:gd name="T17" fmla="*/ 668 h 855"/>
                <a:gd name="T18" fmla="*/ 263 w 691"/>
                <a:gd name="T19" fmla="*/ 496 h 855"/>
                <a:gd name="T20" fmla="*/ 408 w 691"/>
                <a:gd name="T21" fmla="*/ 423 h 855"/>
                <a:gd name="T22" fmla="*/ 556 w 691"/>
                <a:gd name="T23" fmla="*/ 440 h 855"/>
                <a:gd name="T24" fmla="*/ 691 w 691"/>
                <a:gd name="T25" fmla="*/ 490 h 855"/>
                <a:gd name="T26" fmla="*/ 645 w 691"/>
                <a:gd name="T27" fmla="*/ 347 h 855"/>
                <a:gd name="T28" fmla="*/ 593 w 691"/>
                <a:gd name="T29" fmla="*/ 311 h 855"/>
                <a:gd name="T30" fmla="*/ 573 w 691"/>
                <a:gd name="T31" fmla="*/ 285 h 855"/>
                <a:gd name="T32" fmla="*/ 550 w 691"/>
                <a:gd name="T33" fmla="*/ 36 h 855"/>
                <a:gd name="T34" fmla="*/ 550 w 691"/>
                <a:gd name="T35" fmla="*/ 36 h 855"/>
                <a:gd name="T36" fmla="*/ 289 w 691"/>
                <a:gd name="T37" fmla="*/ 0 h 855"/>
                <a:gd name="T38" fmla="*/ 282 w 691"/>
                <a:gd name="T39" fmla="*/ 24 h 855"/>
                <a:gd name="T40" fmla="*/ 253 w 691"/>
                <a:gd name="T41" fmla="*/ 79 h 855"/>
                <a:gd name="T42" fmla="*/ 127 w 691"/>
                <a:gd name="T43" fmla="*/ 165 h 855"/>
                <a:gd name="T44" fmla="*/ 42 w 691"/>
                <a:gd name="T45" fmla="*/ 304 h 855"/>
                <a:gd name="T46" fmla="*/ 42 w 691"/>
                <a:gd name="T47" fmla="*/ 304 h 855"/>
                <a:gd name="T48" fmla="*/ 23 w 691"/>
                <a:gd name="T49" fmla="*/ 420 h 855"/>
                <a:gd name="T50" fmla="*/ 23 w 691"/>
                <a:gd name="T51" fmla="*/ 420 h 855"/>
                <a:gd name="T52" fmla="*/ 26 w 691"/>
                <a:gd name="T53" fmla="*/ 533 h 855"/>
                <a:gd name="T54" fmla="*/ 0 w 691"/>
                <a:gd name="T55" fmla="*/ 580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91" h="855">
                  <a:moveTo>
                    <a:pt x="0" y="580"/>
                  </a:moveTo>
                  <a:lnTo>
                    <a:pt x="0" y="580"/>
                  </a:lnTo>
                  <a:lnTo>
                    <a:pt x="69" y="688"/>
                  </a:lnTo>
                  <a:lnTo>
                    <a:pt x="23" y="855"/>
                  </a:lnTo>
                  <a:lnTo>
                    <a:pt x="115" y="794"/>
                  </a:lnTo>
                  <a:lnTo>
                    <a:pt x="127" y="832"/>
                  </a:lnTo>
                  <a:lnTo>
                    <a:pt x="240" y="792"/>
                  </a:lnTo>
                  <a:lnTo>
                    <a:pt x="260" y="800"/>
                  </a:lnTo>
                  <a:lnTo>
                    <a:pt x="282" y="668"/>
                  </a:lnTo>
                  <a:lnTo>
                    <a:pt x="263" y="496"/>
                  </a:lnTo>
                  <a:lnTo>
                    <a:pt x="408" y="423"/>
                  </a:lnTo>
                  <a:lnTo>
                    <a:pt x="556" y="440"/>
                  </a:lnTo>
                  <a:lnTo>
                    <a:pt x="691" y="490"/>
                  </a:lnTo>
                  <a:lnTo>
                    <a:pt x="645" y="347"/>
                  </a:lnTo>
                  <a:lnTo>
                    <a:pt x="593" y="311"/>
                  </a:lnTo>
                  <a:lnTo>
                    <a:pt x="573" y="285"/>
                  </a:lnTo>
                  <a:lnTo>
                    <a:pt x="550" y="36"/>
                  </a:lnTo>
                  <a:lnTo>
                    <a:pt x="550" y="36"/>
                  </a:lnTo>
                  <a:lnTo>
                    <a:pt x="289" y="0"/>
                  </a:lnTo>
                  <a:lnTo>
                    <a:pt x="282" y="24"/>
                  </a:lnTo>
                  <a:lnTo>
                    <a:pt x="253" y="79"/>
                  </a:lnTo>
                  <a:lnTo>
                    <a:pt x="127" y="165"/>
                  </a:lnTo>
                  <a:lnTo>
                    <a:pt x="42" y="304"/>
                  </a:lnTo>
                  <a:lnTo>
                    <a:pt x="42" y="304"/>
                  </a:lnTo>
                  <a:lnTo>
                    <a:pt x="23" y="420"/>
                  </a:lnTo>
                  <a:lnTo>
                    <a:pt x="23" y="420"/>
                  </a:lnTo>
                  <a:lnTo>
                    <a:pt x="26" y="533"/>
                  </a:lnTo>
                  <a:lnTo>
                    <a:pt x="0" y="580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" name="Freeform 80">
              <a:extLst>
                <a:ext uri="{FF2B5EF4-FFF2-40B4-BE49-F238E27FC236}">
                  <a16:creationId xmlns:a16="http://schemas.microsoft.com/office/drawing/2014/main" id="{6C4FB5B9-0C16-8591-90A8-D8F1A2B65A9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7413" y="2178050"/>
              <a:ext cx="2160588" cy="1162050"/>
            </a:xfrm>
            <a:custGeom>
              <a:avLst/>
              <a:gdLst>
                <a:gd name="T0" fmla="*/ 993 w 2723"/>
                <a:gd name="T1" fmla="*/ 1093 h 1464"/>
                <a:gd name="T2" fmla="*/ 1046 w 2723"/>
                <a:gd name="T3" fmla="*/ 1124 h 1464"/>
                <a:gd name="T4" fmla="*/ 1056 w 2723"/>
                <a:gd name="T5" fmla="*/ 1184 h 1464"/>
                <a:gd name="T6" fmla="*/ 1112 w 2723"/>
                <a:gd name="T7" fmla="*/ 1222 h 1464"/>
                <a:gd name="T8" fmla="*/ 1174 w 2723"/>
                <a:gd name="T9" fmla="*/ 1265 h 1464"/>
                <a:gd name="T10" fmla="*/ 1184 w 2723"/>
                <a:gd name="T11" fmla="*/ 1316 h 1464"/>
                <a:gd name="T12" fmla="*/ 1290 w 2723"/>
                <a:gd name="T13" fmla="*/ 1319 h 1464"/>
                <a:gd name="T14" fmla="*/ 1540 w 2723"/>
                <a:gd name="T15" fmla="*/ 1269 h 1464"/>
                <a:gd name="T16" fmla="*/ 1663 w 2723"/>
                <a:gd name="T17" fmla="*/ 1434 h 1464"/>
                <a:gd name="T18" fmla="*/ 1701 w 2723"/>
                <a:gd name="T19" fmla="*/ 1464 h 1464"/>
                <a:gd name="T20" fmla="*/ 1801 w 2723"/>
                <a:gd name="T21" fmla="*/ 1461 h 1464"/>
                <a:gd name="T22" fmla="*/ 1879 w 2723"/>
                <a:gd name="T23" fmla="*/ 1414 h 1464"/>
                <a:gd name="T24" fmla="*/ 1958 w 2723"/>
                <a:gd name="T25" fmla="*/ 1411 h 1464"/>
                <a:gd name="T26" fmla="*/ 2019 w 2723"/>
                <a:gd name="T27" fmla="*/ 1265 h 1464"/>
                <a:gd name="T28" fmla="*/ 2137 w 2723"/>
                <a:gd name="T29" fmla="*/ 1253 h 1464"/>
                <a:gd name="T30" fmla="*/ 2306 w 2723"/>
                <a:gd name="T31" fmla="*/ 1179 h 1464"/>
                <a:gd name="T32" fmla="*/ 2470 w 2723"/>
                <a:gd name="T33" fmla="*/ 1117 h 1464"/>
                <a:gd name="T34" fmla="*/ 2586 w 2723"/>
                <a:gd name="T35" fmla="*/ 1052 h 1464"/>
                <a:gd name="T36" fmla="*/ 2723 w 2723"/>
                <a:gd name="T37" fmla="*/ 760 h 1464"/>
                <a:gd name="T38" fmla="*/ 2586 w 2723"/>
                <a:gd name="T39" fmla="*/ 748 h 1464"/>
                <a:gd name="T40" fmla="*/ 2497 w 2723"/>
                <a:gd name="T41" fmla="*/ 722 h 1464"/>
                <a:gd name="T42" fmla="*/ 2272 w 2723"/>
                <a:gd name="T43" fmla="*/ 757 h 1464"/>
                <a:gd name="T44" fmla="*/ 2163 w 2723"/>
                <a:gd name="T45" fmla="*/ 765 h 1464"/>
                <a:gd name="T46" fmla="*/ 2074 w 2723"/>
                <a:gd name="T47" fmla="*/ 696 h 1464"/>
                <a:gd name="T48" fmla="*/ 1856 w 2723"/>
                <a:gd name="T49" fmla="*/ 717 h 1464"/>
                <a:gd name="T50" fmla="*/ 1738 w 2723"/>
                <a:gd name="T51" fmla="*/ 668 h 1464"/>
                <a:gd name="T52" fmla="*/ 1646 w 2723"/>
                <a:gd name="T53" fmla="*/ 576 h 1464"/>
                <a:gd name="T54" fmla="*/ 1520 w 2723"/>
                <a:gd name="T55" fmla="*/ 539 h 1464"/>
                <a:gd name="T56" fmla="*/ 1273 w 2723"/>
                <a:gd name="T57" fmla="*/ 484 h 1464"/>
                <a:gd name="T58" fmla="*/ 1115 w 2723"/>
                <a:gd name="T59" fmla="*/ 424 h 1464"/>
                <a:gd name="T60" fmla="*/ 973 w 2723"/>
                <a:gd name="T61" fmla="*/ 332 h 1464"/>
                <a:gd name="T62" fmla="*/ 980 w 2723"/>
                <a:gd name="T63" fmla="*/ 186 h 1464"/>
                <a:gd name="T64" fmla="*/ 1016 w 2723"/>
                <a:gd name="T65" fmla="*/ 81 h 1464"/>
                <a:gd name="T66" fmla="*/ 924 w 2723"/>
                <a:gd name="T67" fmla="*/ 47 h 1464"/>
                <a:gd name="T68" fmla="*/ 772 w 2723"/>
                <a:gd name="T69" fmla="*/ 107 h 1464"/>
                <a:gd name="T70" fmla="*/ 536 w 2723"/>
                <a:gd name="T71" fmla="*/ 216 h 1464"/>
                <a:gd name="T72" fmla="*/ 169 w 2723"/>
                <a:gd name="T73" fmla="*/ 453 h 1464"/>
                <a:gd name="T74" fmla="*/ 103 w 2723"/>
                <a:gd name="T75" fmla="*/ 553 h 1464"/>
                <a:gd name="T76" fmla="*/ 37 w 2723"/>
                <a:gd name="T77" fmla="*/ 757 h 1464"/>
                <a:gd name="T78" fmla="*/ 0 w 2723"/>
                <a:gd name="T79" fmla="*/ 923 h 1464"/>
                <a:gd name="T80" fmla="*/ 60 w 2723"/>
                <a:gd name="T81" fmla="*/ 958 h 1464"/>
                <a:gd name="T82" fmla="*/ 252 w 2723"/>
                <a:gd name="T83" fmla="*/ 935 h 1464"/>
                <a:gd name="T84" fmla="*/ 341 w 2723"/>
                <a:gd name="T85" fmla="*/ 978 h 1464"/>
                <a:gd name="T86" fmla="*/ 525 w 2723"/>
                <a:gd name="T87" fmla="*/ 998 h 1464"/>
                <a:gd name="T88" fmla="*/ 574 w 2723"/>
                <a:gd name="T89" fmla="*/ 1029 h 1464"/>
                <a:gd name="T90" fmla="*/ 720 w 2723"/>
                <a:gd name="T91" fmla="*/ 1064 h 1464"/>
                <a:gd name="T92" fmla="*/ 855 w 2723"/>
                <a:gd name="T93" fmla="*/ 1117 h 1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723" h="1464">
                  <a:moveTo>
                    <a:pt x="861" y="1118"/>
                  </a:moveTo>
                  <a:lnTo>
                    <a:pt x="993" y="1093"/>
                  </a:lnTo>
                  <a:lnTo>
                    <a:pt x="977" y="1124"/>
                  </a:lnTo>
                  <a:lnTo>
                    <a:pt x="1046" y="1124"/>
                  </a:lnTo>
                  <a:lnTo>
                    <a:pt x="1013" y="1184"/>
                  </a:lnTo>
                  <a:lnTo>
                    <a:pt x="1056" y="1184"/>
                  </a:lnTo>
                  <a:lnTo>
                    <a:pt x="1039" y="1213"/>
                  </a:lnTo>
                  <a:lnTo>
                    <a:pt x="1112" y="1222"/>
                  </a:lnTo>
                  <a:lnTo>
                    <a:pt x="1105" y="1259"/>
                  </a:lnTo>
                  <a:lnTo>
                    <a:pt x="1174" y="1265"/>
                  </a:lnTo>
                  <a:lnTo>
                    <a:pt x="1152" y="1327"/>
                  </a:lnTo>
                  <a:lnTo>
                    <a:pt x="1184" y="1316"/>
                  </a:lnTo>
                  <a:lnTo>
                    <a:pt x="1181" y="1338"/>
                  </a:lnTo>
                  <a:lnTo>
                    <a:pt x="1290" y="1319"/>
                  </a:lnTo>
                  <a:lnTo>
                    <a:pt x="1290" y="1345"/>
                  </a:lnTo>
                  <a:lnTo>
                    <a:pt x="1540" y="1269"/>
                  </a:lnTo>
                  <a:lnTo>
                    <a:pt x="1603" y="1368"/>
                  </a:lnTo>
                  <a:lnTo>
                    <a:pt x="1663" y="1434"/>
                  </a:lnTo>
                  <a:lnTo>
                    <a:pt x="1698" y="1438"/>
                  </a:lnTo>
                  <a:lnTo>
                    <a:pt x="1701" y="1464"/>
                  </a:lnTo>
                  <a:lnTo>
                    <a:pt x="1781" y="1428"/>
                  </a:lnTo>
                  <a:lnTo>
                    <a:pt x="1801" y="1461"/>
                  </a:lnTo>
                  <a:lnTo>
                    <a:pt x="1867" y="1391"/>
                  </a:lnTo>
                  <a:lnTo>
                    <a:pt x="1879" y="1414"/>
                  </a:lnTo>
                  <a:lnTo>
                    <a:pt x="1927" y="1375"/>
                  </a:lnTo>
                  <a:lnTo>
                    <a:pt x="1958" y="1411"/>
                  </a:lnTo>
                  <a:lnTo>
                    <a:pt x="2011" y="1242"/>
                  </a:lnTo>
                  <a:lnTo>
                    <a:pt x="2019" y="1265"/>
                  </a:lnTo>
                  <a:lnTo>
                    <a:pt x="2137" y="1227"/>
                  </a:lnTo>
                  <a:lnTo>
                    <a:pt x="2137" y="1253"/>
                  </a:lnTo>
                  <a:lnTo>
                    <a:pt x="2329" y="1127"/>
                  </a:lnTo>
                  <a:lnTo>
                    <a:pt x="2306" y="1179"/>
                  </a:lnTo>
                  <a:lnTo>
                    <a:pt x="2464" y="1078"/>
                  </a:lnTo>
                  <a:lnTo>
                    <a:pt x="2470" y="1117"/>
                  </a:lnTo>
                  <a:lnTo>
                    <a:pt x="2585" y="1027"/>
                  </a:lnTo>
                  <a:lnTo>
                    <a:pt x="2586" y="1052"/>
                  </a:lnTo>
                  <a:lnTo>
                    <a:pt x="2708" y="860"/>
                  </a:lnTo>
                  <a:lnTo>
                    <a:pt x="2723" y="760"/>
                  </a:lnTo>
                  <a:lnTo>
                    <a:pt x="2688" y="682"/>
                  </a:lnTo>
                  <a:lnTo>
                    <a:pt x="2586" y="748"/>
                  </a:lnTo>
                  <a:lnTo>
                    <a:pt x="2585" y="694"/>
                  </a:lnTo>
                  <a:lnTo>
                    <a:pt x="2497" y="722"/>
                  </a:lnTo>
                  <a:lnTo>
                    <a:pt x="2496" y="694"/>
                  </a:lnTo>
                  <a:lnTo>
                    <a:pt x="2272" y="757"/>
                  </a:lnTo>
                  <a:lnTo>
                    <a:pt x="2260" y="696"/>
                  </a:lnTo>
                  <a:lnTo>
                    <a:pt x="2163" y="765"/>
                  </a:lnTo>
                  <a:lnTo>
                    <a:pt x="2163" y="665"/>
                  </a:lnTo>
                  <a:lnTo>
                    <a:pt x="2074" y="696"/>
                  </a:lnTo>
                  <a:lnTo>
                    <a:pt x="2065" y="607"/>
                  </a:lnTo>
                  <a:lnTo>
                    <a:pt x="1856" y="717"/>
                  </a:lnTo>
                  <a:lnTo>
                    <a:pt x="1922" y="564"/>
                  </a:lnTo>
                  <a:lnTo>
                    <a:pt x="1738" y="668"/>
                  </a:lnTo>
                  <a:lnTo>
                    <a:pt x="1749" y="547"/>
                  </a:lnTo>
                  <a:lnTo>
                    <a:pt x="1646" y="576"/>
                  </a:lnTo>
                  <a:lnTo>
                    <a:pt x="1692" y="474"/>
                  </a:lnTo>
                  <a:lnTo>
                    <a:pt x="1520" y="539"/>
                  </a:lnTo>
                  <a:lnTo>
                    <a:pt x="1531" y="395"/>
                  </a:lnTo>
                  <a:lnTo>
                    <a:pt x="1273" y="484"/>
                  </a:lnTo>
                  <a:lnTo>
                    <a:pt x="1350" y="319"/>
                  </a:lnTo>
                  <a:lnTo>
                    <a:pt x="1115" y="424"/>
                  </a:lnTo>
                  <a:lnTo>
                    <a:pt x="1171" y="279"/>
                  </a:lnTo>
                  <a:lnTo>
                    <a:pt x="973" y="332"/>
                  </a:lnTo>
                  <a:lnTo>
                    <a:pt x="1132" y="166"/>
                  </a:lnTo>
                  <a:lnTo>
                    <a:pt x="980" y="186"/>
                  </a:lnTo>
                  <a:lnTo>
                    <a:pt x="1197" y="32"/>
                  </a:lnTo>
                  <a:lnTo>
                    <a:pt x="1016" y="81"/>
                  </a:lnTo>
                  <a:lnTo>
                    <a:pt x="1071" y="0"/>
                  </a:lnTo>
                  <a:lnTo>
                    <a:pt x="924" y="47"/>
                  </a:lnTo>
                  <a:lnTo>
                    <a:pt x="755" y="90"/>
                  </a:lnTo>
                  <a:lnTo>
                    <a:pt x="772" y="107"/>
                  </a:lnTo>
                  <a:lnTo>
                    <a:pt x="522" y="210"/>
                  </a:lnTo>
                  <a:lnTo>
                    <a:pt x="536" y="216"/>
                  </a:lnTo>
                  <a:lnTo>
                    <a:pt x="404" y="355"/>
                  </a:lnTo>
                  <a:lnTo>
                    <a:pt x="169" y="453"/>
                  </a:lnTo>
                  <a:lnTo>
                    <a:pt x="198" y="458"/>
                  </a:lnTo>
                  <a:lnTo>
                    <a:pt x="103" y="553"/>
                  </a:lnTo>
                  <a:lnTo>
                    <a:pt x="160" y="564"/>
                  </a:lnTo>
                  <a:lnTo>
                    <a:pt x="37" y="757"/>
                  </a:lnTo>
                  <a:lnTo>
                    <a:pt x="89" y="762"/>
                  </a:lnTo>
                  <a:lnTo>
                    <a:pt x="0" y="923"/>
                  </a:lnTo>
                  <a:lnTo>
                    <a:pt x="106" y="869"/>
                  </a:lnTo>
                  <a:lnTo>
                    <a:pt x="60" y="958"/>
                  </a:lnTo>
                  <a:lnTo>
                    <a:pt x="272" y="886"/>
                  </a:lnTo>
                  <a:lnTo>
                    <a:pt x="252" y="935"/>
                  </a:lnTo>
                  <a:lnTo>
                    <a:pt x="381" y="903"/>
                  </a:lnTo>
                  <a:lnTo>
                    <a:pt x="341" y="978"/>
                  </a:lnTo>
                  <a:lnTo>
                    <a:pt x="545" y="966"/>
                  </a:lnTo>
                  <a:lnTo>
                    <a:pt x="525" y="998"/>
                  </a:lnTo>
                  <a:lnTo>
                    <a:pt x="608" y="989"/>
                  </a:lnTo>
                  <a:lnTo>
                    <a:pt x="574" y="1029"/>
                  </a:lnTo>
                  <a:lnTo>
                    <a:pt x="752" y="1032"/>
                  </a:lnTo>
                  <a:lnTo>
                    <a:pt x="720" y="1064"/>
                  </a:lnTo>
                  <a:lnTo>
                    <a:pt x="894" y="1070"/>
                  </a:lnTo>
                  <a:lnTo>
                    <a:pt x="855" y="1117"/>
                  </a:lnTo>
                  <a:lnTo>
                    <a:pt x="861" y="11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" name="Freeform 81">
              <a:extLst>
                <a:ext uri="{FF2B5EF4-FFF2-40B4-BE49-F238E27FC236}">
                  <a16:creationId xmlns:a16="http://schemas.microsoft.com/office/drawing/2014/main" id="{C3AF4984-FC7B-6B6F-5D3A-89E2D5927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1800" y="2230438"/>
              <a:ext cx="41275" cy="38100"/>
            </a:xfrm>
            <a:custGeom>
              <a:avLst/>
              <a:gdLst>
                <a:gd name="T0" fmla="*/ 47 w 50"/>
                <a:gd name="T1" fmla="*/ 3 h 49"/>
                <a:gd name="T2" fmla="*/ 50 w 50"/>
                <a:gd name="T3" fmla="*/ 40 h 49"/>
                <a:gd name="T4" fmla="*/ 23 w 50"/>
                <a:gd name="T5" fmla="*/ 49 h 49"/>
                <a:gd name="T6" fmla="*/ 0 w 50"/>
                <a:gd name="T7" fmla="*/ 23 h 49"/>
                <a:gd name="T8" fmla="*/ 11 w 50"/>
                <a:gd name="T9" fmla="*/ 0 h 49"/>
                <a:gd name="T10" fmla="*/ 47 w 50"/>
                <a:gd name="T11" fmla="*/ 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49">
                  <a:moveTo>
                    <a:pt x="47" y="3"/>
                  </a:moveTo>
                  <a:lnTo>
                    <a:pt x="50" y="40"/>
                  </a:lnTo>
                  <a:lnTo>
                    <a:pt x="23" y="49"/>
                  </a:lnTo>
                  <a:lnTo>
                    <a:pt x="0" y="23"/>
                  </a:lnTo>
                  <a:lnTo>
                    <a:pt x="11" y="0"/>
                  </a:lnTo>
                  <a:lnTo>
                    <a:pt x="47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" name="Freeform 82">
              <a:extLst>
                <a:ext uri="{FF2B5EF4-FFF2-40B4-BE49-F238E27FC236}">
                  <a16:creationId xmlns:a16="http://schemas.microsoft.com/office/drawing/2014/main" id="{672D4D43-630D-0B0A-823C-55CD8708C5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3713" y="1909763"/>
              <a:ext cx="274638" cy="385763"/>
            </a:xfrm>
            <a:custGeom>
              <a:avLst/>
              <a:gdLst>
                <a:gd name="T0" fmla="*/ 0 w 346"/>
                <a:gd name="T1" fmla="*/ 293 h 485"/>
                <a:gd name="T2" fmla="*/ 164 w 346"/>
                <a:gd name="T3" fmla="*/ 353 h 485"/>
                <a:gd name="T4" fmla="*/ 210 w 346"/>
                <a:gd name="T5" fmla="*/ 412 h 485"/>
                <a:gd name="T6" fmla="*/ 306 w 346"/>
                <a:gd name="T7" fmla="*/ 485 h 485"/>
                <a:gd name="T8" fmla="*/ 346 w 346"/>
                <a:gd name="T9" fmla="*/ 473 h 485"/>
                <a:gd name="T10" fmla="*/ 319 w 346"/>
                <a:gd name="T11" fmla="*/ 184 h 485"/>
                <a:gd name="T12" fmla="*/ 319 w 346"/>
                <a:gd name="T13" fmla="*/ 184 h 485"/>
                <a:gd name="T14" fmla="*/ 237 w 346"/>
                <a:gd name="T15" fmla="*/ 29 h 485"/>
                <a:gd name="T16" fmla="*/ 237 w 346"/>
                <a:gd name="T17" fmla="*/ 29 h 485"/>
                <a:gd name="T18" fmla="*/ 220 w 346"/>
                <a:gd name="T19" fmla="*/ 23 h 485"/>
                <a:gd name="T20" fmla="*/ 185 w 346"/>
                <a:gd name="T21" fmla="*/ 14 h 485"/>
                <a:gd name="T22" fmla="*/ 135 w 346"/>
                <a:gd name="T23" fmla="*/ 0 h 485"/>
                <a:gd name="T24" fmla="*/ 102 w 346"/>
                <a:gd name="T25" fmla="*/ 17 h 485"/>
                <a:gd name="T26" fmla="*/ 89 w 346"/>
                <a:gd name="T27" fmla="*/ 121 h 485"/>
                <a:gd name="T28" fmla="*/ 55 w 346"/>
                <a:gd name="T29" fmla="*/ 221 h 485"/>
                <a:gd name="T30" fmla="*/ 26 w 346"/>
                <a:gd name="T31" fmla="*/ 276 h 485"/>
                <a:gd name="T32" fmla="*/ 0 w 346"/>
                <a:gd name="T33" fmla="*/ 293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6" h="485">
                  <a:moveTo>
                    <a:pt x="0" y="293"/>
                  </a:moveTo>
                  <a:lnTo>
                    <a:pt x="164" y="353"/>
                  </a:lnTo>
                  <a:lnTo>
                    <a:pt x="210" y="412"/>
                  </a:lnTo>
                  <a:lnTo>
                    <a:pt x="306" y="485"/>
                  </a:lnTo>
                  <a:lnTo>
                    <a:pt x="346" y="473"/>
                  </a:lnTo>
                  <a:lnTo>
                    <a:pt x="319" y="184"/>
                  </a:lnTo>
                  <a:lnTo>
                    <a:pt x="319" y="184"/>
                  </a:lnTo>
                  <a:lnTo>
                    <a:pt x="237" y="29"/>
                  </a:lnTo>
                  <a:lnTo>
                    <a:pt x="237" y="29"/>
                  </a:lnTo>
                  <a:lnTo>
                    <a:pt x="220" y="23"/>
                  </a:lnTo>
                  <a:lnTo>
                    <a:pt x="185" y="14"/>
                  </a:lnTo>
                  <a:lnTo>
                    <a:pt x="135" y="0"/>
                  </a:lnTo>
                  <a:lnTo>
                    <a:pt x="102" y="17"/>
                  </a:lnTo>
                  <a:lnTo>
                    <a:pt x="89" y="121"/>
                  </a:lnTo>
                  <a:lnTo>
                    <a:pt x="55" y="221"/>
                  </a:lnTo>
                  <a:lnTo>
                    <a:pt x="26" y="276"/>
                  </a:lnTo>
                  <a:lnTo>
                    <a:pt x="0" y="293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" name="Freeform 83">
              <a:extLst>
                <a:ext uri="{FF2B5EF4-FFF2-40B4-BE49-F238E27FC236}">
                  <a16:creationId xmlns:a16="http://schemas.microsoft.com/office/drawing/2014/main" id="{153907D8-C5A9-4990-C560-C61224CDED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33913" y="3100388"/>
              <a:ext cx="2346325" cy="762000"/>
            </a:xfrm>
            <a:custGeom>
              <a:avLst/>
              <a:gdLst>
                <a:gd name="T0" fmla="*/ 1176 w 2954"/>
                <a:gd name="T1" fmla="*/ 0 h 960"/>
                <a:gd name="T2" fmla="*/ 1075 w 2954"/>
                <a:gd name="T3" fmla="*/ 78 h 960"/>
                <a:gd name="T4" fmla="*/ 1061 w 2954"/>
                <a:gd name="T5" fmla="*/ 128 h 960"/>
                <a:gd name="T6" fmla="*/ 781 w 2954"/>
                <a:gd name="T7" fmla="*/ 243 h 960"/>
                <a:gd name="T8" fmla="*/ 505 w 2954"/>
                <a:gd name="T9" fmla="*/ 495 h 960"/>
                <a:gd name="T10" fmla="*/ 396 w 2954"/>
                <a:gd name="T11" fmla="*/ 613 h 960"/>
                <a:gd name="T12" fmla="*/ 348 w 2954"/>
                <a:gd name="T13" fmla="*/ 690 h 960"/>
                <a:gd name="T14" fmla="*/ 629 w 2954"/>
                <a:gd name="T15" fmla="*/ 458 h 960"/>
                <a:gd name="T16" fmla="*/ 1262 w 2954"/>
                <a:gd name="T17" fmla="*/ 155 h 960"/>
                <a:gd name="T18" fmla="*/ 1328 w 2954"/>
                <a:gd name="T19" fmla="*/ 164 h 960"/>
                <a:gd name="T20" fmla="*/ 1730 w 2954"/>
                <a:gd name="T21" fmla="*/ 261 h 960"/>
                <a:gd name="T22" fmla="*/ 1776 w 2954"/>
                <a:gd name="T23" fmla="*/ 277 h 960"/>
                <a:gd name="T24" fmla="*/ 1836 w 2954"/>
                <a:gd name="T25" fmla="*/ 379 h 960"/>
                <a:gd name="T26" fmla="*/ 1911 w 2954"/>
                <a:gd name="T27" fmla="*/ 323 h 960"/>
                <a:gd name="T28" fmla="*/ 1997 w 2954"/>
                <a:gd name="T29" fmla="*/ 290 h 960"/>
                <a:gd name="T30" fmla="*/ 2046 w 2954"/>
                <a:gd name="T31" fmla="*/ 218 h 960"/>
                <a:gd name="T32" fmla="*/ 2683 w 2954"/>
                <a:gd name="T33" fmla="*/ 865 h 960"/>
                <a:gd name="T34" fmla="*/ 2640 w 2954"/>
                <a:gd name="T35" fmla="*/ 817 h 960"/>
                <a:gd name="T36" fmla="*/ 2585 w 2954"/>
                <a:gd name="T37" fmla="*/ 842 h 960"/>
                <a:gd name="T38" fmla="*/ 2663 w 2954"/>
                <a:gd name="T39" fmla="*/ 877 h 960"/>
                <a:gd name="T40" fmla="*/ 2683 w 2954"/>
                <a:gd name="T41" fmla="*/ 865 h 960"/>
                <a:gd name="T42" fmla="*/ 2542 w 2954"/>
                <a:gd name="T43" fmla="*/ 868 h 960"/>
                <a:gd name="T44" fmla="*/ 2459 w 2954"/>
                <a:gd name="T45" fmla="*/ 768 h 960"/>
                <a:gd name="T46" fmla="*/ 2350 w 2954"/>
                <a:gd name="T47" fmla="*/ 699 h 960"/>
                <a:gd name="T48" fmla="*/ 2229 w 2954"/>
                <a:gd name="T49" fmla="*/ 641 h 960"/>
                <a:gd name="T50" fmla="*/ 2097 w 2954"/>
                <a:gd name="T51" fmla="*/ 590 h 960"/>
                <a:gd name="T52" fmla="*/ 1957 w 2954"/>
                <a:gd name="T53" fmla="*/ 550 h 960"/>
                <a:gd name="T54" fmla="*/ 1879 w 2954"/>
                <a:gd name="T55" fmla="*/ 547 h 960"/>
                <a:gd name="T56" fmla="*/ 1802 w 2954"/>
                <a:gd name="T57" fmla="*/ 490 h 960"/>
                <a:gd name="T58" fmla="*/ 1893 w 2954"/>
                <a:gd name="T59" fmla="*/ 613 h 960"/>
                <a:gd name="T60" fmla="*/ 2387 w 2954"/>
                <a:gd name="T61" fmla="*/ 762 h 960"/>
                <a:gd name="T62" fmla="*/ 2529 w 2954"/>
                <a:gd name="T63" fmla="*/ 902 h 960"/>
                <a:gd name="T64" fmla="*/ 2881 w 2954"/>
                <a:gd name="T65" fmla="*/ 874 h 960"/>
                <a:gd name="T66" fmla="*/ 2763 w 2954"/>
                <a:gd name="T67" fmla="*/ 894 h 960"/>
                <a:gd name="T68" fmla="*/ 2895 w 2954"/>
                <a:gd name="T69" fmla="*/ 911 h 960"/>
                <a:gd name="T70" fmla="*/ 2942 w 2954"/>
                <a:gd name="T71" fmla="*/ 911 h 960"/>
                <a:gd name="T72" fmla="*/ 198 w 2954"/>
                <a:gd name="T73" fmla="*/ 713 h 960"/>
                <a:gd name="T74" fmla="*/ 172 w 2954"/>
                <a:gd name="T75" fmla="*/ 639 h 960"/>
                <a:gd name="T76" fmla="*/ 0 w 2954"/>
                <a:gd name="T77" fmla="*/ 676 h 960"/>
                <a:gd name="T78" fmla="*/ 75 w 2954"/>
                <a:gd name="T79" fmla="*/ 690 h 960"/>
                <a:gd name="T80" fmla="*/ 144 w 2954"/>
                <a:gd name="T81" fmla="*/ 728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4" h="960">
                  <a:moveTo>
                    <a:pt x="1328" y="164"/>
                  </a:moveTo>
                  <a:lnTo>
                    <a:pt x="1176" y="0"/>
                  </a:lnTo>
                  <a:lnTo>
                    <a:pt x="1035" y="65"/>
                  </a:lnTo>
                  <a:lnTo>
                    <a:pt x="1075" y="78"/>
                  </a:lnTo>
                  <a:lnTo>
                    <a:pt x="1035" y="112"/>
                  </a:lnTo>
                  <a:lnTo>
                    <a:pt x="1061" y="128"/>
                  </a:lnTo>
                  <a:lnTo>
                    <a:pt x="1025" y="171"/>
                  </a:lnTo>
                  <a:lnTo>
                    <a:pt x="781" y="243"/>
                  </a:lnTo>
                  <a:lnTo>
                    <a:pt x="750" y="304"/>
                  </a:lnTo>
                  <a:lnTo>
                    <a:pt x="505" y="495"/>
                  </a:lnTo>
                  <a:lnTo>
                    <a:pt x="503" y="530"/>
                  </a:lnTo>
                  <a:lnTo>
                    <a:pt x="396" y="613"/>
                  </a:lnTo>
                  <a:lnTo>
                    <a:pt x="419" y="618"/>
                  </a:lnTo>
                  <a:lnTo>
                    <a:pt x="348" y="690"/>
                  </a:lnTo>
                  <a:lnTo>
                    <a:pt x="414" y="717"/>
                  </a:lnTo>
                  <a:lnTo>
                    <a:pt x="629" y="458"/>
                  </a:lnTo>
                  <a:lnTo>
                    <a:pt x="860" y="273"/>
                  </a:lnTo>
                  <a:lnTo>
                    <a:pt x="1262" y="155"/>
                  </a:lnTo>
                  <a:lnTo>
                    <a:pt x="1259" y="177"/>
                  </a:lnTo>
                  <a:lnTo>
                    <a:pt x="1328" y="164"/>
                  </a:lnTo>
                  <a:close/>
                  <a:moveTo>
                    <a:pt x="1994" y="174"/>
                  </a:moveTo>
                  <a:lnTo>
                    <a:pt x="1730" y="261"/>
                  </a:lnTo>
                  <a:lnTo>
                    <a:pt x="1741" y="273"/>
                  </a:lnTo>
                  <a:lnTo>
                    <a:pt x="1776" y="277"/>
                  </a:lnTo>
                  <a:lnTo>
                    <a:pt x="1792" y="402"/>
                  </a:lnTo>
                  <a:lnTo>
                    <a:pt x="1836" y="379"/>
                  </a:lnTo>
                  <a:lnTo>
                    <a:pt x="1873" y="422"/>
                  </a:lnTo>
                  <a:lnTo>
                    <a:pt x="1911" y="323"/>
                  </a:lnTo>
                  <a:lnTo>
                    <a:pt x="1997" y="292"/>
                  </a:lnTo>
                  <a:lnTo>
                    <a:pt x="1997" y="290"/>
                  </a:lnTo>
                  <a:lnTo>
                    <a:pt x="2028" y="273"/>
                  </a:lnTo>
                  <a:lnTo>
                    <a:pt x="2046" y="218"/>
                  </a:lnTo>
                  <a:lnTo>
                    <a:pt x="1994" y="174"/>
                  </a:lnTo>
                  <a:close/>
                  <a:moveTo>
                    <a:pt x="2683" y="865"/>
                  </a:moveTo>
                  <a:lnTo>
                    <a:pt x="2683" y="865"/>
                  </a:lnTo>
                  <a:lnTo>
                    <a:pt x="2640" y="817"/>
                  </a:lnTo>
                  <a:lnTo>
                    <a:pt x="2542" y="759"/>
                  </a:lnTo>
                  <a:lnTo>
                    <a:pt x="2585" y="842"/>
                  </a:lnTo>
                  <a:lnTo>
                    <a:pt x="2663" y="905"/>
                  </a:lnTo>
                  <a:lnTo>
                    <a:pt x="2663" y="877"/>
                  </a:lnTo>
                  <a:lnTo>
                    <a:pt x="2657" y="854"/>
                  </a:lnTo>
                  <a:lnTo>
                    <a:pt x="2683" y="865"/>
                  </a:lnTo>
                  <a:close/>
                  <a:moveTo>
                    <a:pt x="2529" y="902"/>
                  </a:moveTo>
                  <a:lnTo>
                    <a:pt x="2542" y="868"/>
                  </a:lnTo>
                  <a:lnTo>
                    <a:pt x="2508" y="822"/>
                  </a:lnTo>
                  <a:lnTo>
                    <a:pt x="2459" y="768"/>
                  </a:lnTo>
                  <a:lnTo>
                    <a:pt x="2416" y="728"/>
                  </a:lnTo>
                  <a:lnTo>
                    <a:pt x="2350" y="699"/>
                  </a:lnTo>
                  <a:lnTo>
                    <a:pt x="2321" y="650"/>
                  </a:lnTo>
                  <a:lnTo>
                    <a:pt x="2229" y="641"/>
                  </a:lnTo>
                  <a:lnTo>
                    <a:pt x="2200" y="598"/>
                  </a:lnTo>
                  <a:lnTo>
                    <a:pt x="2097" y="590"/>
                  </a:lnTo>
                  <a:lnTo>
                    <a:pt x="2091" y="564"/>
                  </a:lnTo>
                  <a:lnTo>
                    <a:pt x="1957" y="550"/>
                  </a:lnTo>
                  <a:lnTo>
                    <a:pt x="1936" y="535"/>
                  </a:lnTo>
                  <a:lnTo>
                    <a:pt x="1879" y="547"/>
                  </a:lnTo>
                  <a:lnTo>
                    <a:pt x="1847" y="475"/>
                  </a:lnTo>
                  <a:lnTo>
                    <a:pt x="1802" y="490"/>
                  </a:lnTo>
                  <a:lnTo>
                    <a:pt x="1810" y="550"/>
                  </a:lnTo>
                  <a:lnTo>
                    <a:pt x="1893" y="613"/>
                  </a:lnTo>
                  <a:lnTo>
                    <a:pt x="2057" y="613"/>
                  </a:lnTo>
                  <a:lnTo>
                    <a:pt x="2387" y="762"/>
                  </a:lnTo>
                  <a:lnTo>
                    <a:pt x="2456" y="842"/>
                  </a:lnTo>
                  <a:lnTo>
                    <a:pt x="2529" y="902"/>
                  </a:lnTo>
                  <a:close/>
                  <a:moveTo>
                    <a:pt x="2942" y="911"/>
                  </a:moveTo>
                  <a:lnTo>
                    <a:pt x="2881" y="874"/>
                  </a:lnTo>
                  <a:lnTo>
                    <a:pt x="2766" y="845"/>
                  </a:lnTo>
                  <a:lnTo>
                    <a:pt x="2763" y="894"/>
                  </a:lnTo>
                  <a:lnTo>
                    <a:pt x="2792" y="906"/>
                  </a:lnTo>
                  <a:lnTo>
                    <a:pt x="2895" y="911"/>
                  </a:lnTo>
                  <a:lnTo>
                    <a:pt x="2954" y="960"/>
                  </a:lnTo>
                  <a:lnTo>
                    <a:pt x="2942" y="911"/>
                  </a:lnTo>
                  <a:close/>
                  <a:moveTo>
                    <a:pt x="144" y="728"/>
                  </a:moveTo>
                  <a:lnTo>
                    <a:pt x="198" y="713"/>
                  </a:lnTo>
                  <a:lnTo>
                    <a:pt x="256" y="670"/>
                  </a:lnTo>
                  <a:lnTo>
                    <a:pt x="172" y="639"/>
                  </a:lnTo>
                  <a:lnTo>
                    <a:pt x="118" y="656"/>
                  </a:lnTo>
                  <a:lnTo>
                    <a:pt x="0" y="676"/>
                  </a:lnTo>
                  <a:lnTo>
                    <a:pt x="38" y="676"/>
                  </a:lnTo>
                  <a:lnTo>
                    <a:pt x="75" y="690"/>
                  </a:lnTo>
                  <a:lnTo>
                    <a:pt x="187" y="679"/>
                  </a:lnTo>
                  <a:lnTo>
                    <a:pt x="144" y="7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" name="Freeform 84">
              <a:extLst>
                <a:ext uri="{FF2B5EF4-FFF2-40B4-BE49-F238E27FC236}">
                  <a16:creationId xmlns:a16="http://schemas.microsoft.com/office/drawing/2014/main" id="{83A774F2-3139-9368-7639-1E64077C034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0700" y="2219325"/>
              <a:ext cx="341313" cy="239713"/>
            </a:xfrm>
            <a:custGeom>
              <a:avLst/>
              <a:gdLst>
                <a:gd name="T0" fmla="*/ 322 w 429"/>
                <a:gd name="T1" fmla="*/ 107 h 302"/>
                <a:gd name="T2" fmla="*/ 308 w 429"/>
                <a:gd name="T3" fmla="*/ 102 h 302"/>
                <a:gd name="T4" fmla="*/ 172 w 429"/>
                <a:gd name="T5" fmla="*/ 13 h 302"/>
                <a:gd name="T6" fmla="*/ 153 w 429"/>
                <a:gd name="T7" fmla="*/ 36 h 302"/>
                <a:gd name="T8" fmla="*/ 100 w 429"/>
                <a:gd name="T9" fmla="*/ 0 h 302"/>
                <a:gd name="T10" fmla="*/ 40 w 429"/>
                <a:gd name="T11" fmla="*/ 7 h 302"/>
                <a:gd name="T12" fmla="*/ 21 w 429"/>
                <a:gd name="T13" fmla="*/ 73 h 302"/>
                <a:gd name="T14" fmla="*/ 54 w 429"/>
                <a:gd name="T15" fmla="*/ 96 h 302"/>
                <a:gd name="T16" fmla="*/ 54 w 429"/>
                <a:gd name="T17" fmla="*/ 159 h 302"/>
                <a:gd name="T18" fmla="*/ 149 w 429"/>
                <a:gd name="T19" fmla="*/ 172 h 302"/>
                <a:gd name="T20" fmla="*/ 222 w 429"/>
                <a:gd name="T21" fmla="*/ 195 h 302"/>
                <a:gd name="T22" fmla="*/ 37 w 429"/>
                <a:gd name="T23" fmla="*/ 221 h 302"/>
                <a:gd name="T24" fmla="*/ 40 w 429"/>
                <a:gd name="T25" fmla="*/ 244 h 302"/>
                <a:gd name="T26" fmla="*/ 0 w 429"/>
                <a:gd name="T27" fmla="*/ 301 h 302"/>
                <a:gd name="T28" fmla="*/ 4 w 429"/>
                <a:gd name="T29" fmla="*/ 302 h 302"/>
                <a:gd name="T30" fmla="*/ 146 w 429"/>
                <a:gd name="T31" fmla="*/ 231 h 302"/>
                <a:gd name="T32" fmla="*/ 294 w 429"/>
                <a:gd name="T33" fmla="*/ 248 h 302"/>
                <a:gd name="T34" fmla="*/ 429 w 429"/>
                <a:gd name="T35" fmla="*/ 298 h 302"/>
                <a:gd name="T36" fmla="*/ 383 w 429"/>
                <a:gd name="T37" fmla="*/ 155 h 302"/>
                <a:gd name="T38" fmla="*/ 331 w 429"/>
                <a:gd name="T39" fmla="*/ 119 h 302"/>
                <a:gd name="T40" fmla="*/ 322 w 429"/>
                <a:gd name="T41" fmla="*/ 107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9" h="302">
                  <a:moveTo>
                    <a:pt x="322" y="107"/>
                  </a:moveTo>
                  <a:lnTo>
                    <a:pt x="308" y="102"/>
                  </a:lnTo>
                  <a:lnTo>
                    <a:pt x="172" y="13"/>
                  </a:lnTo>
                  <a:lnTo>
                    <a:pt x="153" y="36"/>
                  </a:lnTo>
                  <a:lnTo>
                    <a:pt x="100" y="0"/>
                  </a:lnTo>
                  <a:lnTo>
                    <a:pt x="40" y="7"/>
                  </a:lnTo>
                  <a:lnTo>
                    <a:pt x="21" y="73"/>
                  </a:lnTo>
                  <a:lnTo>
                    <a:pt x="54" y="96"/>
                  </a:lnTo>
                  <a:lnTo>
                    <a:pt x="54" y="159"/>
                  </a:lnTo>
                  <a:lnTo>
                    <a:pt x="149" y="172"/>
                  </a:lnTo>
                  <a:lnTo>
                    <a:pt x="222" y="195"/>
                  </a:lnTo>
                  <a:lnTo>
                    <a:pt x="37" y="221"/>
                  </a:lnTo>
                  <a:lnTo>
                    <a:pt x="40" y="244"/>
                  </a:lnTo>
                  <a:lnTo>
                    <a:pt x="0" y="301"/>
                  </a:lnTo>
                  <a:lnTo>
                    <a:pt x="4" y="302"/>
                  </a:lnTo>
                  <a:lnTo>
                    <a:pt x="146" y="231"/>
                  </a:lnTo>
                  <a:lnTo>
                    <a:pt x="294" y="248"/>
                  </a:lnTo>
                  <a:lnTo>
                    <a:pt x="429" y="298"/>
                  </a:lnTo>
                  <a:lnTo>
                    <a:pt x="383" y="155"/>
                  </a:lnTo>
                  <a:lnTo>
                    <a:pt x="331" y="119"/>
                  </a:lnTo>
                  <a:lnTo>
                    <a:pt x="322" y="107"/>
                  </a:lnTo>
                  <a:close/>
                </a:path>
              </a:pathLst>
            </a:custGeom>
            <a:solidFill>
              <a:srgbClr val="3333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" name="Freeform 85">
              <a:extLst>
                <a:ext uri="{FF2B5EF4-FFF2-40B4-BE49-F238E27FC236}">
                  <a16:creationId xmlns:a16="http://schemas.microsoft.com/office/drawing/2014/main" id="{30A8E971-1B9B-925F-84FC-B4809DCD8D3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3563" y="2239963"/>
              <a:ext cx="57150" cy="49213"/>
            </a:xfrm>
            <a:custGeom>
              <a:avLst/>
              <a:gdLst>
                <a:gd name="T0" fmla="*/ 0 w 72"/>
                <a:gd name="T1" fmla="*/ 24 h 63"/>
                <a:gd name="T2" fmla="*/ 6 w 72"/>
                <a:gd name="T3" fmla="*/ 47 h 63"/>
                <a:gd name="T4" fmla="*/ 42 w 72"/>
                <a:gd name="T5" fmla="*/ 63 h 63"/>
                <a:gd name="T6" fmla="*/ 72 w 72"/>
                <a:gd name="T7" fmla="*/ 44 h 63"/>
                <a:gd name="T8" fmla="*/ 72 w 72"/>
                <a:gd name="T9" fmla="*/ 17 h 63"/>
                <a:gd name="T10" fmla="*/ 56 w 72"/>
                <a:gd name="T11" fmla="*/ 4 h 63"/>
                <a:gd name="T12" fmla="*/ 49 w 72"/>
                <a:gd name="T13" fmla="*/ 36 h 63"/>
                <a:gd name="T14" fmla="*/ 32 w 72"/>
                <a:gd name="T15" fmla="*/ 33 h 63"/>
                <a:gd name="T16" fmla="*/ 42 w 72"/>
                <a:gd name="T17" fmla="*/ 4 h 63"/>
                <a:gd name="T18" fmla="*/ 19 w 72"/>
                <a:gd name="T19" fmla="*/ 0 h 63"/>
                <a:gd name="T20" fmla="*/ 0 w 72"/>
                <a:gd name="T21" fmla="*/ 2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" h="63">
                  <a:moveTo>
                    <a:pt x="0" y="24"/>
                  </a:moveTo>
                  <a:lnTo>
                    <a:pt x="6" y="47"/>
                  </a:lnTo>
                  <a:lnTo>
                    <a:pt x="42" y="63"/>
                  </a:lnTo>
                  <a:lnTo>
                    <a:pt x="72" y="44"/>
                  </a:lnTo>
                  <a:lnTo>
                    <a:pt x="72" y="17"/>
                  </a:lnTo>
                  <a:lnTo>
                    <a:pt x="56" y="4"/>
                  </a:lnTo>
                  <a:lnTo>
                    <a:pt x="49" y="36"/>
                  </a:lnTo>
                  <a:lnTo>
                    <a:pt x="32" y="33"/>
                  </a:lnTo>
                  <a:lnTo>
                    <a:pt x="42" y="4"/>
                  </a:lnTo>
                  <a:lnTo>
                    <a:pt x="19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" name="Freeform 86">
              <a:extLst>
                <a:ext uri="{FF2B5EF4-FFF2-40B4-BE49-F238E27FC236}">
                  <a16:creationId xmlns:a16="http://schemas.microsoft.com/office/drawing/2014/main" id="{171C3189-127C-C994-160B-2F133D855D1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8475" y="2498725"/>
              <a:ext cx="141288" cy="449263"/>
            </a:xfrm>
            <a:custGeom>
              <a:avLst/>
              <a:gdLst>
                <a:gd name="T0" fmla="*/ 33 w 178"/>
                <a:gd name="T1" fmla="*/ 0 h 565"/>
                <a:gd name="T2" fmla="*/ 119 w 178"/>
                <a:gd name="T3" fmla="*/ 226 h 565"/>
                <a:gd name="T4" fmla="*/ 178 w 178"/>
                <a:gd name="T5" fmla="*/ 364 h 565"/>
                <a:gd name="T6" fmla="*/ 155 w 178"/>
                <a:gd name="T7" fmla="*/ 456 h 565"/>
                <a:gd name="T8" fmla="*/ 122 w 178"/>
                <a:gd name="T9" fmla="*/ 473 h 565"/>
                <a:gd name="T10" fmla="*/ 119 w 178"/>
                <a:gd name="T11" fmla="*/ 534 h 565"/>
                <a:gd name="T12" fmla="*/ 92 w 178"/>
                <a:gd name="T13" fmla="*/ 565 h 565"/>
                <a:gd name="T14" fmla="*/ 0 w 178"/>
                <a:gd name="T15" fmla="*/ 462 h 565"/>
                <a:gd name="T16" fmla="*/ 17 w 178"/>
                <a:gd name="T17" fmla="*/ 255 h 565"/>
                <a:gd name="T18" fmla="*/ 33 w 178"/>
                <a:gd name="T19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8" h="565">
                  <a:moveTo>
                    <a:pt x="33" y="0"/>
                  </a:moveTo>
                  <a:lnTo>
                    <a:pt x="119" y="226"/>
                  </a:lnTo>
                  <a:lnTo>
                    <a:pt x="178" y="364"/>
                  </a:lnTo>
                  <a:lnTo>
                    <a:pt x="155" y="456"/>
                  </a:lnTo>
                  <a:lnTo>
                    <a:pt x="122" y="473"/>
                  </a:lnTo>
                  <a:lnTo>
                    <a:pt x="119" y="534"/>
                  </a:lnTo>
                  <a:lnTo>
                    <a:pt x="92" y="565"/>
                  </a:lnTo>
                  <a:lnTo>
                    <a:pt x="0" y="462"/>
                  </a:lnTo>
                  <a:lnTo>
                    <a:pt x="17" y="255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FF0000"/>
            </a:solidFill>
            <a:ln w="23813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" name="Freeform 87">
              <a:extLst>
                <a:ext uri="{FF2B5EF4-FFF2-40B4-BE49-F238E27FC236}">
                  <a16:creationId xmlns:a16="http://schemas.microsoft.com/office/drawing/2014/main" id="{3AFBE191-F241-47AC-3E00-9087544F87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5975" y="2198688"/>
              <a:ext cx="593725" cy="322263"/>
            </a:xfrm>
            <a:custGeom>
              <a:avLst/>
              <a:gdLst>
                <a:gd name="T0" fmla="*/ 170 w 749"/>
                <a:gd name="T1" fmla="*/ 8 h 407"/>
                <a:gd name="T2" fmla="*/ 0 w 749"/>
                <a:gd name="T3" fmla="*/ 0 h 407"/>
                <a:gd name="T4" fmla="*/ 158 w 749"/>
                <a:gd name="T5" fmla="*/ 37 h 407"/>
                <a:gd name="T6" fmla="*/ 20 w 749"/>
                <a:gd name="T7" fmla="*/ 80 h 407"/>
                <a:gd name="T8" fmla="*/ 192 w 749"/>
                <a:gd name="T9" fmla="*/ 96 h 407"/>
                <a:gd name="T10" fmla="*/ 124 w 749"/>
                <a:gd name="T11" fmla="*/ 120 h 407"/>
                <a:gd name="T12" fmla="*/ 287 w 749"/>
                <a:gd name="T13" fmla="*/ 143 h 407"/>
                <a:gd name="T14" fmla="*/ 250 w 749"/>
                <a:gd name="T15" fmla="*/ 179 h 407"/>
                <a:gd name="T16" fmla="*/ 422 w 749"/>
                <a:gd name="T17" fmla="*/ 222 h 407"/>
                <a:gd name="T18" fmla="*/ 362 w 749"/>
                <a:gd name="T19" fmla="*/ 232 h 407"/>
                <a:gd name="T20" fmla="*/ 508 w 749"/>
                <a:gd name="T21" fmla="*/ 285 h 407"/>
                <a:gd name="T22" fmla="*/ 462 w 749"/>
                <a:gd name="T23" fmla="*/ 301 h 407"/>
                <a:gd name="T24" fmla="*/ 537 w 749"/>
                <a:gd name="T25" fmla="*/ 318 h 407"/>
                <a:gd name="T26" fmla="*/ 491 w 749"/>
                <a:gd name="T27" fmla="*/ 354 h 407"/>
                <a:gd name="T28" fmla="*/ 749 w 749"/>
                <a:gd name="T29" fmla="*/ 407 h 407"/>
                <a:gd name="T30" fmla="*/ 537 w 749"/>
                <a:gd name="T31" fmla="*/ 209 h 407"/>
                <a:gd name="T32" fmla="*/ 465 w 749"/>
                <a:gd name="T33" fmla="*/ 169 h 407"/>
                <a:gd name="T34" fmla="*/ 345 w 749"/>
                <a:gd name="T35" fmla="*/ 50 h 407"/>
                <a:gd name="T36" fmla="*/ 279 w 749"/>
                <a:gd name="T37" fmla="*/ 60 h 407"/>
                <a:gd name="T38" fmla="*/ 170 w 749"/>
                <a:gd name="T39" fmla="*/ 8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49" h="407">
                  <a:moveTo>
                    <a:pt x="170" y="8"/>
                  </a:moveTo>
                  <a:lnTo>
                    <a:pt x="0" y="0"/>
                  </a:lnTo>
                  <a:lnTo>
                    <a:pt x="158" y="37"/>
                  </a:lnTo>
                  <a:lnTo>
                    <a:pt x="20" y="80"/>
                  </a:lnTo>
                  <a:lnTo>
                    <a:pt x="192" y="96"/>
                  </a:lnTo>
                  <a:lnTo>
                    <a:pt x="124" y="120"/>
                  </a:lnTo>
                  <a:lnTo>
                    <a:pt x="287" y="143"/>
                  </a:lnTo>
                  <a:lnTo>
                    <a:pt x="250" y="179"/>
                  </a:lnTo>
                  <a:lnTo>
                    <a:pt x="422" y="222"/>
                  </a:lnTo>
                  <a:lnTo>
                    <a:pt x="362" y="232"/>
                  </a:lnTo>
                  <a:lnTo>
                    <a:pt x="508" y="285"/>
                  </a:lnTo>
                  <a:lnTo>
                    <a:pt x="462" y="301"/>
                  </a:lnTo>
                  <a:lnTo>
                    <a:pt x="537" y="318"/>
                  </a:lnTo>
                  <a:lnTo>
                    <a:pt x="491" y="354"/>
                  </a:lnTo>
                  <a:lnTo>
                    <a:pt x="749" y="407"/>
                  </a:lnTo>
                  <a:lnTo>
                    <a:pt x="537" y="209"/>
                  </a:lnTo>
                  <a:lnTo>
                    <a:pt x="465" y="169"/>
                  </a:lnTo>
                  <a:lnTo>
                    <a:pt x="345" y="50"/>
                  </a:lnTo>
                  <a:lnTo>
                    <a:pt x="279" y="60"/>
                  </a:lnTo>
                  <a:lnTo>
                    <a:pt x="17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" name="Freeform 88">
              <a:extLst>
                <a:ext uri="{FF2B5EF4-FFF2-40B4-BE49-F238E27FC236}">
                  <a16:creationId xmlns:a16="http://schemas.microsoft.com/office/drawing/2014/main" id="{ADED2B25-A784-10F0-8F74-C08DB3FF23C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7875" y="1909763"/>
              <a:ext cx="2624138" cy="2000250"/>
            </a:xfrm>
            <a:custGeom>
              <a:avLst/>
              <a:gdLst>
                <a:gd name="T0" fmla="*/ 3162 w 3307"/>
                <a:gd name="T1" fmla="*/ 184 h 2519"/>
                <a:gd name="T2" fmla="*/ 3063 w 3307"/>
                <a:gd name="T3" fmla="*/ 23 h 2519"/>
                <a:gd name="T4" fmla="*/ 2945 w 3307"/>
                <a:gd name="T5" fmla="*/ 17 h 2519"/>
                <a:gd name="T6" fmla="*/ 2869 w 3307"/>
                <a:gd name="T7" fmla="*/ 276 h 2519"/>
                <a:gd name="T8" fmla="*/ 2658 w 3307"/>
                <a:gd name="T9" fmla="*/ 501 h 2519"/>
                <a:gd name="T10" fmla="*/ 2642 w 3307"/>
                <a:gd name="T11" fmla="*/ 730 h 2519"/>
                <a:gd name="T12" fmla="*/ 2502 w 3307"/>
                <a:gd name="T13" fmla="*/ 828 h 2519"/>
                <a:gd name="T14" fmla="*/ 2344 w 3307"/>
                <a:gd name="T15" fmla="*/ 670 h 2519"/>
                <a:gd name="T16" fmla="*/ 1959 w 3307"/>
                <a:gd name="T17" fmla="*/ 346 h 2519"/>
                <a:gd name="T18" fmla="*/ 1738 w 3307"/>
                <a:gd name="T19" fmla="*/ 316 h 2519"/>
                <a:gd name="T20" fmla="*/ 1273 w 3307"/>
                <a:gd name="T21" fmla="*/ 299 h 2519"/>
                <a:gd name="T22" fmla="*/ 893 w 3307"/>
                <a:gd name="T23" fmla="*/ 428 h 2519"/>
                <a:gd name="T24" fmla="*/ 674 w 3307"/>
                <a:gd name="T25" fmla="*/ 554 h 2519"/>
                <a:gd name="T26" fmla="*/ 336 w 3307"/>
                <a:gd name="T27" fmla="*/ 796 h 2519"/>
                <a:gd name="T28" fmla="*/ 175 w 3307"/>
                <a:gd name="T29" fmla="*/ 1095 h 2519"/>
                <a:gd name="T30" fmla="*/ 244 w 3307"/>
                <a:gd name="T31" fmla="*/ 1207 h 2519"/>
                <a:gd name="T32" fmla="*/ 390 w 3307"/>
                <a:gd name="T33" fmla="*/ 1273 h 2519"/>
                <a:gd name="T34" fmla="*/ 683 w 3307"/>
                <a:gd name="T35" fmla="*/ 1304 h 2519"/>
                <a:gd name="T36" fmla="*/ 712 w 3307"/>
                <a:gd name="T37" fmla="*/ 1367 h 2519"/>
                <a:gd name="T38" fmla="*/ 1032 w 3307"/>
                <a:gd name="T39" fmla="*/ 1408 h 2519"/>
                <a:gd name="T40" fmla="*/ 999 w 3307"/>
                <a:gd name="T41" fmla="*/ 1488 h 2519"/>
                <a:gd name="T42" fmla="*/ 419 w 3307"/>
                <a:gd name="T43" fmla="*/ 2054 h 2519"/>
                <a:gd name="T44" fmla="*/ 112 w 3307"/>
                <a:gd name="T45" fmla="*/ 2126 h 2519"/>
                <a:gd name="T46" fmla="*/ 55 w 3307"/>
                <a:gd name="T47" fmla="*/ 2175 h 2519"/>
                <a:gd name="T48" fmla="*/ 247 w 3307"/>
                <a:gd name="T49" fmla="*/ 2178 h 2519"/>
                <a:gd name="T50" fmla="*/ 55 w 3307"/>
                <a:gd name="T51" fmla="*/ 2442 h 2519"/>
                <a:gd name="T52" fmla="*/ 281 w 3307"/>
                <a:gd name="T53" fmla="*/ 2287 h 2519"/>
                <a:gd name="T54" fmla="*/ 920 w 3307"/>
                <a:gd name="T55" fmla="*/ 1772 h 2519"/>
                <a:gd name="T56" fmla="*/ 1428 w 3307"/>
                <a:gd name="T57" fmla="*/ 1657 h 2519"/>
                <a:gd name="T58" fmla="*/ 1741 w 3307"/>
                <a:gd name="T59" fmla="*/ 1706 h 2519"/>
                <a:gd name="T60" fmla="*/ 1870 w 3307"/>
                <a:gd name="T61" fmla="*/ 2049 h 2519"/>
                <a:gd name="T62" fmla="*/ 2447 w 3307"/>
                <a:gd name="T63" fmla="*/ 2261 h 2519"/>
                <a:gd name="T64" fmla="*/ 2645 w 3307"/>
                <a:gd name="T65" fmla="*/ 2419 h 2519"/>
                <a:gd name="T66" fmla="*/ 2723 w 3307"/>
                <a:gd name="T67" fmla="*/ 2459 h 2519"/>
                <a:gd name="T68" fmla="*/ 2852 w 3307"/>
                <a:gd name="T69" fmla="*/ 2405 h 2519"/>
                <a:gd name="T70" fmla="*/ 2987 w 3307"/>
                <a:gd name="T71" fmla="*/ 2341 h 2519"/>
                <a:gd name="T72" fmla="*/ 2612 w 3307"/>
                <a:gd name="T73" fmla="*/ 2172 h 2519"/>
                <a:gd name="T74" fmla="*/ 2051 w 3307"/>
                <a:gd name="T75" fmla="*/ 1905 h 2519"/>
                <a:gd name="T76" fmla="*/ 2149 w 3307"/>
                <a:gd name="T77" fmla="*/ 1580 h 2519"/>
                <a:gd name="T78" fmla="*/ 2275 w 3307"/>
                <a:gd name="T79" fmla="*/ 1591 h 2519"/>
                <a:gd name="T80" fmla="*/ 2602 w 3307"/>
                <a:gd name="T81" fmla="*/ 1416 h 2519"/>
                <a:gd name="T82" fmla="*/ 2724 w 3307"/>
                <a:gd name="T83" fmla="*/ 1390 h 2519"/>
                <a:gd name="T84" fmla="*/ 2879 w 3307"/>
                <a:gd name="T85" fmla="*/ 693 h 2519"/>
                <a:gd name="T86" fmla="*/ 3307 w 3307"/>
                <a:gd name="T87" fmla="*/ 687 h 2519"/>
                <a:gd name="T88" fmla="*/ 3189 w 3307"/>
                <a:gd name="T89" fmla="*/ 482 h 2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307" h="2519">
                  <a:moveTo>
                    <a:pt x="3189" y="482"/>
                  </a:moveTo>
                  <a:lnTo>
                    <a:pt x="3162" y="184"/>
                  </a:lnTo>
                  <a:lnTo>
                    <a:pt x="3162" y="184"/>
                  </a:lnTo>
                  <a:lnTo>
                    <a:pt x="3080" y="29"/>
                  </a:lnTo>
                  <a:lnTo>
                    <a:pt x="3080" y="29"/>
                  </a:lnTo>
                  <a:lnTo>
                    <a:pt x="3063" y="23"/>
                  </a:lnTo>
                  <a:lnTo>
                    <a:pt x="3028" y="14"/>
                  </a:lnTo>
                  <a:lnTo>
                    <a:pt x="2978" y="0"/>
                  </a:lnTo>
                  <a:lnTo>
                    <a:pt x="2945" y="17"/>
                  </a:lnTo>
                  <a:lnTo>
                    <a:pt x="2932" y="121"/>
                  </a:lnTo>
                  <a:lnTo>
                    <a:pt x="2898" y="221"/>
                  </a:lnTo>
                  <a:lnTo>
                    <a:pt x="2869" y="276"/>
                  </a:lnTo>
                  <a:lnTo>
                    <a:pt x="2743" y="362"/>
                  </a:lnTo>
                  <a:lnTo>
                    <a:pt x="2658" y="501"/>
                  </a:lnTo>
                  <a:lnTo>
                    <a:pt x="2658" y="501"/>
                  </a:lnTo>
                  <a:lnTo>
                    <a:pt x="2639" y="617"/>
                  </a:lnTo>
                  <a:lnTo>
                    <a:pt x="2639" y="617"/>
                  </a:lnTo>
                  <a:lnTo>
                    <a:pt x="2642" y="730"/>
                  </a:lnTo>
                  <a:lnTo>
                    <a:pt x="2585" y="835"/>
                  </a:lnTo>
                  <a:lnTo>
                    <a:pt x="2573" y="835"/>
                  </a:lnTo>
                  <a:lnTo>
                    <a:pt x="2502" y="828"/>
                  </a:lnTo>
                  <a:lnTo>
                    <a:pt x="2502" y="842"/>
                  </a:lnTo>
                  <a:lnTo>
                    <a:pt x="2347" y="647"/>
                  </a:lnTo>
                  <a:lnTo>
                    <a:pt x="2344" y="670"/>
                  </a:lnTo>
                  <a:lnTo>
                    <a:pt x="2200" y="524"/>
                  </a:lnTo>
                  <a:lnTo>
                    <a:pt x="2197" y="538"/>
                  </a:lnTo>
                  <a:lnTo>
                    <a:pt x="1959" y="346"/>
                  </a:lnTo>
                  <a:lnTo>
                    <a:pt x="1959" y="373"/>
                  </a:lnTo>
                  <a:lnTo>
                    <a:pt x="1735" y="287"/>
                  </a:lnTo>
                  <a:lnTo>
                    <a:pt x="1738" y="316"/>
                  </a:lnTo>
                  <a:lnTo>
                    <a:pt x="1477" y="276"/>
                  </a:lnTo>
                  <a:lnTo>
                    <a:pt x="1494" y="303"/>
                  </a:lnTo>
                  <a:lnTo>
                    <a:pt x="1273" y="299"/>
                  </a:lnTo>
                  <a:lnTo>
                    <a:pt x="1283" y="313"/>
                  </a:lnTo>
                  <a:lnTo>
                    <a:pt x="1062" y="385"/>
                  </a:lnTo>
                  <a:lnTo>
                    <a:pt x="893" y="428"/>
                  </a:lnTo>
                  <a:lnTo>
                    <a:pt x="910" y="445"/>
                  </a:lnTo>
                  <a:lnTo>
                    <a:pt x="660" y="548"/>
                  </a:lnTo>
                  <a:lnTo>
                    <a:pt x="674" y="554"/>
                  </a:lnTo>
                  <a:lnTo>
                    <a:pt x="542" y="693"/>
                  </a:lnTo>
                  <a:lnTo>
                    <a:pt x="307" y="791"/>
                  </a:lnTo>
                  <a:lnTo>
                    <a:pt x="336" y="796"/>
                  </a:lnTo>
                  <a:lnTo>
                    <a:pt x="241" y="891"/>
                  </a:lnTo>
                  <a:lnTo>
                    <a:pt x="298" y="902"/>
                  </a:lnTo>
                  <a:lnTo>
                    <a:pt x="175" y="1095"/>
                  </a:lnTo>
                  <a:lnTo>
                    <a:pt x="227" y="1100"/>
                  </a:lnTo>
                  <a:lnTo>
                    <a:pt x="138" y="1261"/>
                  </a:lnTo>
                  <a:lnTo>
                    <a:pt x="244" y="1207"/>
                  </a:lnTo>
                  <a:lnTo>
                    <a:pt x="198" y="1296"/>
                  </a:lnTo>
                  <a:lnTo>
                    <a:pt x="410" y="1224"/>
                  </a:lnTo>
                  <a:lnTo>
                    <a:pt x="390" y="1273"/>
                  </a:lnTo>
                  <a:lnTo>
                    <a:pt x="519" y="1241"/>
                  </a:lnTo>
                  <a:lnTo>
                    <a:pt x="479" y="1316"/>
                  </a:lnTo>
                  <a:lnTo>
                    <a:pt x="683" y="1304"/>
                  </a:lnTo>
                  <a:lnTo>
                    <a:pt x="663" y="1336"/>
                  </a:lnTo>
                  <a:lnTo>
                    <a:pt x="746" y="1327"/>
                  </a:lnTo>
                  <a:lnTo>
                    <a:pt x="712" y="1367"/>
                  </a:lnTo>
                  <a:lnTo>
                    <a:pt x="890" y="1370"/>
                  </a:lnTo>
                  <a:lnTo>
                    <a:pt x="858" y="1402"/>
                  </a:lnTo>
                  <a:lnTo>
                    <a:pt x="1032" y="1408"/>
                  </a:lnTo>
                  <a:lnTo>
                    <a:pt x="993" y="1455"/>
                  </a:lnTo>
                  <a:lnTo>
                    <a:pt x="1025" y="1462"/>
                  </a:lnTo>
                  <a:lnTo>
                    <a:pt x="999" y="1488"/>
                  </a:lnTo>
                  <a:lnTo>
                    <a:pt x="1055" y="1505"/>
                  </a:lnTo>
                  <a:lnTo>
                    <a:pt x="761" y="1650"/>
                  </a:lnTo>
                  <a:lnTo>
                    <a:pt x="419" y="2054"/>
                  </a:lnTo>
                  <a:lnTo>
                    <a:pt x="319" y="2077"/>
                  </a:lnTo>
                  <a:lnTo>
                    <a:pt x="181" y="2083"/>
                  </a:lnTo>
                  <a:lnTo>
                    <a:pt x="112" y="2126"/>
                  </a:lnTo>
                  <a:lnTo>
                    <a:pt x="49" y="2140"/>
                  </a:lnTo>
                  <a:lnTo>
                    <a:pt x="0" y="2129"/>
                  </a:lnTo>
                  <a:lnTo>
                    <a:pt x="55" y="2175"/>
                  </a:lnTo>
                  <a:lnTo>
                    <a:pt x="98" y="2175"/>
                  </a:lnTo>
                  <a:lnTo>
                    <a:pt x="135" y="2189"/>
                  </a:lnTo>
                  <a:lnTo>
                    <a:pt x="247" y="2178"/>
                  </a:lnTo>
                  <a:lnTo>
                    <a:pt x="172" y="2264"/>
                  </a:lnTo>
                  <a:lnTo>
                    <a:pt x="115" y="2384"/>
                  </a:lnTo>
                  <a:lnTo>
                    <a:pt x="55" y="2442"/>
                  </a:lnTo>
                  <a:lnTo>
                    <a:pt x="172" y="2416"/>
                  </a:lnTo>
                  <a:lnTo>
                    <a:pt x="215" y="2405"/>
                  </a:lnTo>
                  <a:lnTo>
                    <a:pt x="281" y="2287"/>
                  </a:lnTo>
                  <a:lnTo>
                    <a:pt x="471" y="2221"/>
                  </a:lnTo>
                  <a:lnTo>
                    <a:pt x="689" y="1957"/>
                  </a:lnTo>
                  <a:lnTo>
                    <a:pt x="920" y="1772"/>
                  </a:lnTo>
                  <a:lnTo>
                    <a:pt x="1322" y="1654"/>
                  </a:lnTo>
                  <a:lnTo>
                    <a:pt x="1319" y="1676"/>
                  </a:lnTo>
                  <a:lnTo>
                    <a:pt x="1428" y="1657"/>
                  </a:lnTo>
                  <a:lnTo>
                    <a:pt x="1428" y="1683"/>
                  </a:lnTo>
                  <a:lnTo>
                    <a:pt x="1678" y="1607"/>
                  </a:lnTo>
                  <a:lnTo>
                    <a:pt x="1741" y="1706"/>
                  </a:lnTo>
                  <a:lnTo>
                    <a:pt x="1801" y="1772"/>
                  </a:lnTo>
                  <a:lnTo>
                    <a:pt x="1836" y="1776"/>
                  </a:lnTo>
                  <a:lnTo>
                    <a:pt x="1870" y="2049"/>
                  </a:lnTo>
                  <a:lnTo>
                    <a:pt x="1953" y="2112"/>
                  </a:lnTo>
                  <a:lnTo>
                    <a:pt x="2117" y="2112"/>
                  </a:lnTo>
                  <a:lnTo>
                    <a:pt x="2447" y="2261"/>
                  </a:lnTo>
                  <a:lnTo>
                    <a:pt x="2516" y="2341"/>
                  </a:lnTo>
                  <a:lnTo>
                    <a:pt x="2593" y="2405"/>
                  </a:lnTo>
                  <a:lnTo>
                    <a:pt x="2645" y="2419"/>
                  </a:lnTo>
                  <a:lnTo>
                    <a:pt x="2668" y="2471"/>
                  </a:lnTo>
                  <a:lnTo>
                    <a:pt x="2651" y="2519"/>
                  </a:lnTo>
                  <a:lnTo>
                    <a:pt x="2723" y="2459"/>
                  </a:lnTo>
                  <a:lnTo>
                    <a:pt x="2723" y="2376"/>
                  </a:lnTo>
                  <a:lnTo>
                    <a:pt x="2717" y="2353"/>
                  </a:lnTo>
                  <a:lnTo>
                    <a:pt x="2852" y="2405"/>
                  </a:lnTo>
                  <a:lnTo>
                    <a:pt x="2955" y="2410"/>
                  </a:lnTo>
                  <a:lnTo>
                    <a:pt x="3014" y="2459"/>
                  </a:lnTo>
                  <a:lnTo>
                    <a:pt x="2987" y="2341"/>
                  </a:lnTo>
                  <a:lnTo>
                    <a:pt x="2878" y="2310"/>
                  </a:lnTo>
                  <a:lnTo>
                    <a:pt x="2852" y="2287"/>
                  </a:lnTo>
                  <a:lnTo>
                    <a:pt x="2612" y="2172"/>
                  </a:lnTo>
                  <a:lnTo>
                    <a:pt x="2527" y="2123"/>
                  </a:lnTo>
                  <a:lnTo>
                    <a:pt x="2114" y="1977"/>
                  </a:lnTo>
                  <a:lnTo>
                    <a:pt x="2051" y="1905"/>
                  </a:lnTo>
                  <a:lnTo>
                    <a:pt x="2057" y="1789"/>
                  </a:lnTo>
                  <a:lnTo>
                    <a:pt x="2088" y="1772"/>
                  </a:lnTo>
                  <a:lnTo>
                    <a:pt x="2149" y="1580"/>
                  </a:lnTo>
                  <a:lnTo>
                    <a:pt x="2157" y="1603"/>
                  </a:lnTo>
                  <a:lnTo>
                    <a:pt x="2275" y="1565"/>
                  </a:lnTo>
                  <a:lnTo>
                    <a:pt x="2275" y="1591"/>
                  </a:lnTo>
                  <a:lnTo>
                    <a:pt x="2467" y="1465"/>
                  </a:lnTo>
                  <a:lnTo>
                    <a:pt x="2444" y="1517"/>
                  </a:lnTo>
                  <a:lnTo>
                    <a:pt x="2602" y="1416"/>
                  </a:lnTo>
                  <a:lnTo>
                    <a:pt x="2608" y="1455"/>
                  </a:lnTo>
                  <a:lnTo>
                    <a:pt x="2723" y="1365"/>
                  </a:lnTo>
                  <a:lnTo>
                    <a:pt x="2724" y="1390"/>
                  </a:lnTo>
                  <a:lnTo>
                    <a:pt x="2846" y="1198"/>
                  </a:lnTo>
                  <a:lnTo>
                    <a:pt x="2898" y="865"/>
                  </a:lnTo>
                  <a:lnTo>
                    <a:pt x="2879" y="693"/>
                  </a:lnTo>
                  <a:lnTo>
                    <a:pt x="3024" y="620"/>
                  </a:lnTo>
                  <a:lnTo>
                    <a:pt x="3172" y="637"/>
                  </a:lnTo>
                  <a:lnTo>
                    <a:pt x="3307" y="687"/>
                  </a:lnTo>
                  <a:lnTo>
                    <a:pt x="3261" y="544"/>
                  </a:lnTo>
                  <a:lnTo>
                    <a:pt x="3209" y="508"/>
                  </a:lnTo>
                  <a:lnTo>
                    <a:pt x="3189" y="482"/>
                  </a:lnTo>
                  <a:close/>
                </a:path>
              </a:pathLst>
            </a:custGeom>
            <a:noFill/>
            <a:ln w="23813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2E1AEDDF-0ED4-914D-3D9B-BD5AFD2AFF8A}"/>
              </a:ext>
            </a:extLst>
          </p:cNvPr>
          <p:cNvGrpSpPr/>
          <p:nvPr/>
        </p:nvGrpSpPr>
        <p:grpSpPr>
          <a:xfrm>
            <a:off x="1444752" y="948983"/>
            <a:ext cx="1200697" cy="2545994"/>
            <a:chOff x="9490075" y="80963"/>
            <a:chExt cx="1476375" cy="3130551"/>
          </a:xfrm>
        </p:grpSpPr>
        <p:sp>
          <p:nvSpPr>
            <p:cNvPr id="123" name="Freeform 89">
              <a:extLst>
                <a:ext uri="{FF2B5EF4-FFF2-40B4-BE49-F238E27FC236}">
                  <a16:creationId xmlns:a16="http://schemas.microsoft.com/office/drawing/2014/main" id="{3788A7F2-ACF4-634D-B69F-48EDB9FE8F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10800" y="2266950"/>
              <a:ext cx="315913" cy="654050"/>
            </a:xfrm>
            <a:custGeom>
              <a:avLst/>
              <a:gdLst>
                <a:gd name="T0" fmla="*/ 270 w 397"/>
                <a:gd name="T1" fmla="*/ 0 h 823"/>
                <a:gd name="T2" fmla="*/ 310 w 397"/>
                <a:gd name="T3" fmla="*/ 531 h 823"/>
                <a:gd name="T4" fmla="*/ 353 w 397"/>
                <a:gd name="T5" fmla="*/ 585 h 823"/>
                <a:gd name="T6" fmla="*/ 397 w 397"/>
                <a:gd name="T7" fmla="*/ 737 h 823"/>
                <a:gd name="T8" fmla="*/ 267 w 397"/>
                <a:gd name="T9" fmla="*/ 674 h 823"/>
                <a:gd name="T10" fmla="*/ 170 w 397"/>
                <a:gd name="T11" fmla="*/ 823 h 823"/>
                <a:gd name="T12" fmla="*/ 155 w 397"/>
                <a:gd name="T13" fmla="*/ 773 h 823"/>
                <a:gd name="T14" fmla="*/ 153 w 397"/>
                <a:gd name="T15" fmla="*/ 674 h 823"/>
                <a:gd name="T16" fmla="*/ 49 w 397"/>
                <a:gd name="T17" fmla="*/ 720 h 823"/>
                <a:gd name="T18" fmla="*/ 0 w 397"/>
                <a:gd name="T19" fmla="*/ 737 h 823"/>
                <a:gd name="T20" fmla="*/ 55 w 397"/>
                <a:gd name="T21" fmla="*/ 660 h 823"/>
                <a:gd name="T22" fmla="*/ 164 w 397"/>
                <a:gd name="T23" fmla="*/ 551 h 823"/>
                <a:gd name="T24" fmla="*/ 107 w 397"/>
                <a:gd name="T25" fmla="*/ 172 h 823"/>
                <a:gd name="T26" fmla="*/ 270 w 397"/>
                <a:gd name="T27" fmla="*/ 0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7" h="823">
                  <a:moveTo>
                    <a:pt x="270" y="0"/>
                  </a:moveTo>
                  <a:lnTo>
                    <a:pt x="310" y="531"/>
                  </a:lnTo>
                  <a:lnTo>
                    <a:pt x="353" y="585"/>
                  </a:lnTo>
                  <a:lnTo>
                    <a:pt x="397" y="737"/>
                  </a:lnTo>
                  <a:lnTo>
                    <a:pt x="267" y="674"/>
                  </a:lnTo>
                  <a:lnTo>
                    <a:pt x="170" y="823"/>
                  </a:lnTo>
                  <a:lnTo>
                    <a:pt x="155" y="773"/>
                  </a:lnTo>
                  <a:lnTo>
                    <a:pt x="153" y="674"/>
                  </a:lnTo>
                  <a:lnTo>
                    <a:pt x="49" y="720"/>
                  </a:lnTo>
                  <a:lnTo>
                    <a:pt x="0" y="737"/>
                  </a:lnTo>
                  <a:lnTo>
                    <a:pt x="55" y="660"/>
                  </a:lnTo>
                  <a:lnTo>
                    <a:pt x="164" y="551"/>
                  </a:lnTo>
                  <a:lnTo>
                    <a:pt x="107" y="172"/>
                  </a:lnTo>
                  <a:lnTo>
                    <a:pt x="270" y="0"/>
                  </a:lnTo>
                  <a:close/>
                </a:path>
              </a:pathLst>
            </a:custGeom>
            <a:noFill/>
            <a:ln w="23813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" name="Freeform 90">
              <a:extLst>
                <a:ext uri="{FF2B5EF4-FFF2-40B4-BE49-F238E27FC236}">
                  <a16:creationId xmlns:a16="http://schemas.microsoft.com/office/drawing/2014/main" id="{5E068C64-DDC7-9232-D48E-A0E4A75C9B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10800" y="2266950"/>
              <a:ext cx="315913" cy="654050"/>
            </a:xfrm>
            <a:custGeom>
              <a:avLst/>
              <a:gdLst>
                <a:gd name="T0" fmla="*/ 270 w 397"/>
                <a:gd name="T1" fmla="*/ 0 h 823"/>
                <a:gd name="T2" fmla="*/ 310 w 397"/>
                <a:gd name="T3" fmla="*/ 531 h 823"/>
                <a:gd name="T4" fmla="*/ 353 w 397"/>
                <a:gd name="T5" fmla="*/ 585 h 823"/>
                <a:gd name="T6" fmla="*/ 397 w 397"/>
                <a:gd name="T7" fmla="*/ 737 h 823"/>
                <a:gd name="T8" fmla="*/ 267 w 397"/>
                <a:gd name="T9" fmla="*/ 674 h 823"/>
                <a:gd name="T10" fmla="*/ 170 w 397"/>
                <a:gd name="T11" fmla="*/ 823 h 823"/>
                <a:gd name="T12" fmla="*/ 155 w 397"/>
                <a:gd name="T13" fmla="*/ 773 h 823"/>
                <a:gd name="T14" fmla="*/ 153 w 397"/>
                <a:gd name="T15" fmla="*/ 674 h 823"/>
                <a:gd name="T16" fmla="*/ 49 w 397"/>
                <a:gd name="T17" fmla="*/ 720 h 823"/>
                <a:gd name="T18" fmla="*/ 0 w 397"/>
                <a:gd name="T19" fmla="*/ 737 h 823"/>
                <a:gd name="T20" fmla="*/ 55 w 397"/>
                <a:gd name="T21" fmla="*/ 660 h 823"/>
                <a:gd name="T22" fmla="*/ 164 w 397"/>
                <a:gd name="T23" fmla="*/ 551 h 823"/>
                <a:gd name="T24" fmla="*/ 107 w 397"/>
                <a:gd name="T25" fmla="*/ 172 h 823"/>
                <a:gd name="T26" fmla="*/ 270 w 397"/>
                <a:gd name="T27" fmla="*/ 0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7" h="823">
                  <a:moveTo>
                    <a:pt x="270" y="0"/>
                  </a:moveTo>
                  <a:lnTo>
                    <a:pt x="310" y="531"/>
                  </a:lnTo>
                  <a:lnTo>
                    <a:pt x="353" y="585"/>
                  </a:lnTo>
                  <a:lnTo>
                    <a:pt x="397" y="737"/>
                  </a:lnTo>
                  <a:lnTo>
                    <a:pt x="267" y="674"/>
                  </a:lnTo>
                  <a:lnTo>
                    <a:pt x="170" y="823"/>
                  </a:lnTo>
                  <a:lnTo>
                    <a:pt x="155" y="773"/>
                  </a:lnTo>
                  <a:lnTo>
                    <a:pt x="153" y="674"/>
                  </a:lnTo>
                  <a:lnTo>
                    <a:pt x="49" y="720"/>
                  </a:lnTo>
                  <a:lnTo>
                    <a:pt x="0" y="737"/>
                  </a:lnTo>
                  <a:lnTo>
                    <a:pt x="55" y="660"/>
                  </a:lnTo>
                  <a:lnTo>
                    <a:pt x="164" y="551"/>
                  </a:lnTo>
                  <a:lnTo>
                    <a:pt x="107" y="172"/>
                  </a:lnTo>
                  <a:lnTo>
                    <a:pt x="270" y="0"/>
                  </a:lnTo>
                  <a:close/>
                </a:path>
              </a:pathLst>
            </a:custGeom>
            <a:solidFill>
              <a:srgbClr val="FFCC00"/>
            </a:solidFill>
            <a:ln w="23813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" name="Freeform 91">
              <a:extLst>
                <a:ext uri="{FF2B5EF4-FFF2-40B4-BE49-F238E27FC236}">
                  <a16:creationId xmlns:a16="http://schemas.microsoft.com/office/drawing/2014/main" id="{6BB3FE9A-D7F8-F4B8-E5C0-7B6FEE39FB43}"/>
                </a:ext>
              </a:extLst>
            </p:cNvPr>
            <p:cNvSpPr>
              <a:spLocks/>
            </p:cNvSpPr>
            <p:nvPr/>
          </p:nvSpPr>
          <p:spPr bwMode="auto">
            <a:xfrm>
              <a:off x="9775821" y="2189164"/>
              <a:ext cx="679450" cy="1022350"/>
            </a:xfrm>
            <a:custGeom>
              <a:avLst/>
              <a:gdLst>
                <a:gd name="T0" fmla="*/ 597 w 856"/>
                <a:gd name="T1" fmla="*/ 26 h 1287"/>
                <a:gd name="T2" fmla="*/ 454 w 856"/>
                <a:gd name="T3" fmla="*/ 672 h 1287"/>
                <a:gd name="T4" fmla="*/ 313 w 856"/>
                <a:gd name="T5" fmla="*/ 917 h 1287"/>
                <a:gd name="T6" fmla="*/ 145 w 856"/>
                <a:gd name="T7" fmla="*/ 970 h 1287"/>
                <a:gd name="T8" fmla="*/ 138 w 856"/>
                <a:gd name="T9" fmla="*/ 983 h 1287"/>
                <a:gd name="T10" fmla="*/ 27 w 856"/>
                <a:gd name="T11" fmla="*/ 1075 h 1287"/>
                <a:gd name="T12" fmla="*/ 0 w 856"/>
                <a:gd name="T13" fmla="*/ 1126 h 1287"/>
                <a:gd name="T14" fmla="*/ 162 w 856"/>
                <a:gd name="T15" fmla="*/ 1072 h 1287"/>
                <a:gd name="T16" fmla="*/ 172 w 856"/>
                <a:gd name="T17" fmla="*/ 1075 h 1287"/>
                <a:gd name="T18" fmla="*/ 300 w 856"/>
                <a:gd name="T19" fmla="*/ 1040 h 1287"/>
                <a:gd name="T20" fmla="*/ 270 w 856"/>
                <a:gd name="T21" fmla="*/ 1287 h 1287"/>
                <a:gd name="T22" fmla="*/ 362 w 856"/>
                <a:gd name="T23" fmla="*/ 1184 h 1287"/>
                <a:gd name="T24" fmla="*/ 393 w 856"/>
                <a:gd name="T25" fmla="*/ 1181 h 1287"/>
                <a:gd name="T26" fmla="*/ 505 w 856"/>
                <a:gd name="T27" fmla="*/ 1036 h 1287"/>
                <a:gd name="T28" fmla="*/ 655 w 856"/>
                <a:gd name="T29" fmla="*/ 1175 h 1287"/>
                <a:gd name="T30" fmla="*/ 678 w 856"/>
                <a:gd name="T31" fmla="*/ 1264 h 1287"/>
                <a:gd name="T32" fmla="*/ 706 w 856"/>
                <a:gd name="T33" fmla="*/ 1142 h 1287"/>
                <a:gd name="T34" fmla="*/ 724 w 856"/>
                <a:gd name="T35" fmla="*/ 1112 h 1287"/>
                <a:gd name="T36" fmla="*/ 612 w 856"/>
                <a:gd name="T37" fmla="*/ 742 h 1287"/>
                <a:gd name="T38" fmla="*/ 746 w 856"/>
                <a:gd name="T39" fmla="*/ 327 h 1287"/>
                <a:gd name="T40" fmla="*/ 856 w 856"/>
                <a:gd name="T41" fmla="*/ 75 h 1287"/>
                <a:gd name="T42" fmla="*/ 729 w 856"/>
                <a:gd name="T43" fmla="*/ 0 h 1287"/>
                <a:gd name="T44" fmla="*/ 597 w 856"/>
                <a:gd name="T45" fmla="*/ 26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56" h="1287">
                  <a:moveTo>
                    <a:pt x="597" y="26"/>
                  </a:moveTo>
                  <a:lnTo>
                    <a:pt x="454" y="672"/>
                  </a:lnTo>
                  <a:lnTo>
                    <a:pt x="313" y="917"/>
                  </a:lnTo>
                  <a:lnTo>
                    <a:pt x="145" y="970"/>
                  </a:lnTo>
                  <a:lnTo>
                    <a:pt x="138" y="983"/>
                  </a:lnTo>
                  <a:lnTo>
                    <a:pt x="27" y="1075"/>
                  </a:lnTo>
                  <a:lnTo>
                    <a:pt x="0" y="1126"/>
                  </a:lnTo>
                  <a:lnTo>
                    <a:pt x="162" y="1072"/>
                  </a:lnTo>
                  <a:lnTo>
                    <a:pt x="172" y="1075"/>
                  </a:lnTo>
                  <a:lnTo>
                    <a:pt x="300" y="1040"/>
                  </a:lnTo>
                  <a:lnTo>
                    <a:pt x="270" y="1287"/>
                  </a:lnTo>
                  <a:lnTo>
                    <a:pt x="362" y="1184"/>
                  </a:lnTo>
                  <a:lnTo>
                    <a:pt x="393" y="1181"/>
                  </a:lnTo>
                  <a:lnTo>
                    <a:pt x="505" y="1036"/>
                  </a:lnTo>
                  <a:lnTo>
                    <a:pt x="655" y="1175"/>
                  </a:lnTo>
                  <a:lnTo>
                    <a:pt x="678" y="1264"/>
                  </a:lnTo>
                  <a:lnTo>
                    <a:pt x="706" y="1142"/>
                  </a:lnTo>
                  <a:lnTo>
                    <a:pt x="724" y="1112"/>
                  </a:lnTo>
                  <a:lnTo>
                    <a:pt x="612" y="742"/>
                  </a:lnTo>
                  <a:lnTo>
                    <a:pt x="746" y="327"/>
                  </a:lnTo>
                  <a:lnTo>
                    <a:pt x="856" y="75"/>
                  </a:lnTo>
                  <a:lnTo>
                    <a:pt x="729" y="0"/>
                  </a:lnTo>
                  <a:lnTo>
                    <a:pt x="597" y="26"/>
                  </a:lnTo>
                  <a:close/>
                </a:path>
              </a:pathLst>
            </a:custGeom>
            <a:solidFill>
              <a:srgbClr val="FFCC00"/>
            </a:solidFill>
            <a:ln w="23813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" name="Freeform 92">
              <a:extLst>
                <a:ext uri="{FF2B5EF4-FFF2-40B4-BE49-F238E27FC236}">
                  <a16:creationId xmlns:a16="http://schemas.microsoft.com/office/drawing/2014/main" id="{B91789F1-D0DB-1DC1-4099-5AED4877C634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0075" y="80963"/>
              <a:ext cx="1476375" cy="2284413"/>
            </a:xfrm>
            <a:custGeom>
              <a:avLst/>
              <a:gdLst>
                <a:gd name="T0" fmla="*/ 475 w 1861"/>
                <a:gd name="T1" fmla="*/ 73 h 2879"/>
                <a:gd name="T2" fmla="*/ 347 w 1861"/>
                <a:gd name="T3" fmla="*/ 360 h 2879"/>
                <a:gd name="T4" fmla="*/ 321 w 1861"/>
                <a:gd name="T5" fmla="*/ 653 h 2879"/>
                <a:gd name="T6" fmla="*/ 212 w 1861"/>
                <a:gd name="T7" fmla="*/ 1215 h 2879"/>
                <a:gd name="T8" fmla="*/ 109 w 1861"/>
                <a:gd name="T9" fmla="*/ 1403 h 2879"/>
                <a:gd name="T10" fmla="*/ 28 w 1861"/>
                <a:gd name="T11" fmla="*/ 1638 h 2879"/>
                <a:gd name="T12" fmla="*/ 48 w 1861"/>
                <a:gd name="T13" fmla="*/ 1859 h 2879"/>
                <a:gd name="T14" fmla="*/ 117 w 1861"/>
                <a:gd name="T15" fmla="*/ 2066 h 2879"/>
                <a:gd name="T16" fmla="*/ 172 w 1861"/>
                <a:gd name="T17" fmla="*/ 2275 h 2879"/>
                <a:gd name="T18" fmla="*/ 255 w 1861"/>
                <a:gd name="T19" fmla="*/ 2423 h 2879"/>
                <a:gd name="T20" fmla="*/ 314 w 1861"/>
                <a:gd name="T21" fmla="*/ 2496 h 2879"/>
                <a:gd name="T22" fmla="*/ 396 w 1861"/>
                <a:gd name="T23" fmla="*/ 2589 h 2879"/>
                <a:gd name="T24" fmla="*/ 469 w 1861"/>
                <a:gd name="T25" fmla="*/ 2624 h 2879"/>
                <a:gd name="T26" fmla="*/ 554 w 1861"/>
                <a:gd name="T27" fmla="*/ 2627 h 2879"/>
                <a:gd name="T28" fmla="*/ 650 w 1861"/>
                <a:gd name="T29" fmla="*/ 2647 h 2879"/>
                <a:gd name="T30" fmla="*/ 722 w 1861"/>
                <a:gd name="T31" fmla="*/ 2704 h 2879"/>
                <a:gd name="T32" fmla="*/ 877 w 1861"/>
                <a:gd name="T33" fmla="*/ 2747 h 2879"/>
                <a:gd name="T34" fmla="*/ 974 w 1861"/>
                <a:gd name="T35" fmla="*/ 2730 h 2879"/>
                <a:gd name="T36" fmla="*/ 1106 w 1861"/>
                <a:gd name="T37" fmla="*/ 2713 h 2879"/>
                <a:gd name="T38" fmla="*/ 1216 w 1861"/>
                <a:gd name="T39" fmla="*/ 2787 h 2879"/>
                <a:gd name="T40" fmla="*/ 1353 w 1861"/>
                <a:gd name="T41" fmla="*/ 2670 h 2879"/>
                <a:gd name="T42" fmla="*/ 1468 w 1861"/>
                <a:gd name="T43" fmla="*/ 2670 h 2879"/>
                <a:gd name="T44" fmla="*/ 1548 w 1861"/>
                <a:gd name="T45" fmla="*/ 2638 h 2879"/>
                <a:gd name="T46" fmla="*/ 1594 w 1861"/>
                <a:gd name="T47" fmla="*/ 2601 h 2879"/>
                <a:gd name="T48" fmla="*/ 1718 w 1861"/>
                <a:gd name="T49" fmla="*/ 2561 h 2879"/>
                <a:gd name="T50" fmla="*/ 1775 w 1861"/>
                <a:gd name="T51" fmla="*/ 2400 h 2879"/>
                <a:gd name="T52" fmla="*/ 1703 w 1861"/>
                <a:gd name="T53" fmla="*/ 1922 h 2879"/>
                <a:gd name="T54" fmla="*/ 1663 w 1861"/>
                <a:gd name="T55" fmla="*/ 1584 h 2879"/>
                <a:gd name="T56" fmla="*/ 1551 w 1861"/>
                <a:gd name="T57" fmla="*/ 1320 h 2879"/>
                <a:gd name="T58" fmla="*/ 1147 w 1861"/>
                <a:gd name="T59" fmla="*/ 1013 h 2879"/>
                <a:gd name="T60" fmla="*/ 989 w 1861"/>
                <a:gd name="T61" fmla="*/ 974 h 2879"/>
                <a:gd name="T62" fmla="*/ 808 w 1861"/>
                <a:gd name="T63" fmla="*/ 957 h 2879"/>
                <a:gd name="T64" fmla="*/ 745 w 1861"/>
                <a:gd name="T65" fmla="*/ 710 h 2879"/>
                <a:gd name="T66" fmla="*/ 811 w 1861"/>
                <a:gd name="T67" fmla="*/ 550 h 2879"/>
                <a:gd name="T68" fmla="*/ 805 w 1861"/>
                <a:gd name="T69" fmla="*/ 506 h 2879"/>
                <a:gd name="T70" fmla="*/ 776 w 1861"/>
                <a:gd name="T71" fmla="*/ 418 h 2879"/>
                <a:gd name="T72" fmla="*/ 620 w 1861"/>
                <a:gd name="T73" fmla="*/ 36 h 2879"/>
                <a:gd name="T74" fmla="*/ 531 w 1861"/>
                <a:gd name="T75" fmla="*/ 0 h 2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61" h="2879">
                  <a:moveTo>
                    <a:pt x="531" y="0"/>
                  </a:moveTo>
                  <a:lnTo>
                    <a:pt x="475" y="73"/>
                  </a:lnTo>
                  <a:lnTo>
                    <a:pt x="456" y="174"/>
                  </a:lnTo>
                  <a:lnTo>
                    <a:pt x="347" y="360"/>
                  </a:lnTo>
                  <a:lnTo>
                    <a:pt x="268" y="544"/>
                  </a:lnTo>
                  <a:lnTo>
                    <a:pt x="321" y="653"/>
                  </a:lnTo>
                  <a:lnTo>
                    <a:pt x="330" y="848"/>
                  </a:lnTo>
                  <a:lnTo>
                    <a:pt x="212" y="1215"/>
                  </a:lnTo>
                  <a:lnTo>
                    <a:pt x="80" y="1383"/>
                  </a:lnTo>
                  <a:lnTo>
                    <a:pt x="109" y="1403"/>
                  </a:lnTo>
                  <a:lnTo>
                    <a:pt x="0" y="1635"/>
                  </a:lnTo>
                  <a:lnTo>
                    <a:pt x="28" y="1638"/>
                  </a:lnTo>
                  <a:lnTo>
                    <a:pt x="17" y="1871"/>
                  </a:lnTo>
                  <a:lnTo>
                    <a:pt x="48" y="1859"/>
                  </a:lnTo>
                  <a:lnTo>
                    <a:pt x="63" y="2106"/>
                  </a:lnTo>
                  <a:lnTo>
                    <a:pt x="117" y="2066"/>
                  </a:lnTo>
                  <a:lnTo>
                    <a:pt x="120" y="2297"/>
                  </a:lnTo>
                  <a:lnTo>
                    <a:pt x="172" y="2275"/>
                  </a:lnTo>
                  <a:lnTo>
                    <a:pt x="232" y="2463"/>
                  </a:lnTo>
                  <a:lnTo>
                    <a:pt x="255" y="2423"/>
                  </a:lnTo>
                  <a:lnTo>
                    <a:pt x="255" y="2518"/>
                  </a:lnTo>
                  <a:lnTo>
                    <a:pt x="314" y="2496"/>
                  </a:lnTo>
                  <a:lnTo>
                    <a:pt x="353" y="2592"/>
                  </a:lnTo>
                  <a:lnTo>
                    <a:pt x="396" y="2589"/>
                  </a:lnTo>
                  <a:lnTo>
                    <a:pt x="423" y="2641"/>
                  </a:lnTo>
                  <a:lnTo>
                    <a:pt x="469" y="2624"/>
                  </a:lnTo>
                  <a:lnTo>
                    <a:pt x="489" y="2650"/>
                  </a:lnTo>
                  <a:lnTo>
                    <a:pt x="554" y="2627"/>
                  </a:lnTo>
                  <a:lnTo>
                    <a:pt x="584" y="2693"/>
                  </a:lnTo>
                  <a:lnTo>
                    <a:pt x="650" y="2647"/>
                  </a:lnTo>
                  <a:lnTo>
                    <a:pt x="683" y="2744"/>
                  </a:lnTo>
                  <a:lnTo>
                    <a:pt x="722" y="2704"/>
                  </a:lnTo>
                  <a:lnTo>
                    <a:pt x="745" y="2784"/>
                  </a:lnTo>
                  <a:lnTo>
                    <a:pt x="877" y="2747"/>
                  </a:lnTo>
                  <a:lnTo>
                    <a:pt x="885" y="2790"/>
                  </a:lnTo>
                  <a:lnTo>
                    <a:pt x="974" y="2730"/>
                  </a:lnTo>
                  <a:lnTo>
                    <a:pt x="980" y="2784"/>
                  </a:lnTo>
                  <a:lnTo>
                    <a:pt x="1106" y="2713"/>
                  </a:lnTo>
                  <a:lnTo>
                    <a:pt x="1161" y="2879"/>
                  </a:lnTo>
                  <a:lnTo>
                    <a:pt x="1216" y="2787"/>
                  </a:lnTo>
                  <a:lnTo>
                    <a:pt x="1256" y="2836"/>
                  </a:lnTo>
                  <a:lnTo>
                    <a:pt x="1353" y="2670"/>
                  </a:lnTo>
                  <a:lnTo>
                    <a:pt x="1445" y="2807"/>
                  </a:lnTo>
                  <a:lnTo>
                    <a:pt x="1468" y="2670"/>
                  </a:lnTo>
                  <a:lnTo>
                    <a:pt x="1525" y="2762"/>
                  </a:lnTo>
                  <a:lnTo>
                    <a:pt x="1548" y="2638"/>
                  </a:lnTo>
                  <a:lnTo>
                    <a:pt x="1594" y="2690"/>
                  </a:lnTo>
                  <a:lnTo>
                    <a:pt x="1594" y="2601"/>
                  </a:lnTo>
                  <a:lnTo>
                    <a:pt x="1663" y="2687"/>
                  </a:lnTo>
                  <a:lnTo>
                    <a:pt x="1718" y="2561"/>
                  </a:lnTo>
                  <a:lnTo>
                    <a:pt x="1801" y="2601"/>
                  </a:lnTo>
                  <a:lnTo>
                    <a:pt x="1775" y="2400"/>
                  </a:lnTo>
                  <a:lnTo>
                    <a:pt x="1861" y="2429"/>
                  </a:lnTo>
                  <a:lnTo>
                    <a:pt x="1703" y="1922"/>
                  </a:lnTo>
                  <a:lnTo>
                    <a:pt x="1640" y="1584"/>
                  </a:lnTo>
                  <a:lnTo>
                    <a:pt x="1663" y="1584"/>
                  </a:lnTo>
                  <a:lnTo>
                    <a:pt x="1500" y="1303"/>
                  </a:lnTo>
                  <a:lnTo>
                    <a:pt x="1551" y="1320"/>
                  </a:lnTo>
                  <a:lnTo>
                    <a:pt x="1382" y="1162"/>
                  </a:lnTo>
                  <a:lnTo>
                    <a:pt x="1147" y="1013"/>
                  </a:lnTo>
                  <a:lnTo>
                    <a:pt x="1187" y="1000"/>
                  </a:lnTo>
                  <a:lnTo>
                    <a:pt x="989" y="974"/>
                  </a:lnTo>
                  <a:lnTo>
                    <a:pt x="1009" y="951"/>
                  </a:lnTo>
                  <a:lnTo>
                    <a:pt x="808" y="957"/>
                  </a:lnTo>
                  <a:lnTo>
                    <a:pt x="716" y="1003"/>
                  </a:lnTo>
                  <a:lnTo>
                    <a:pt x="745" y="710"/>
                  </a:lnTo>
                  <a:lnTo>
                    <a:pt x="791" y="570"/>
                  </a:lnTo>
                  <a:lnTo>
                    <a:pt x="811" y="550"/>
                  </a:lnTo>
                  <a:lnTo>
                    <a:pt x="795" y="521"/>
                  </a:lnTo>
                  <a:lnTo>
                    <a:pt x="805" y="506"/>
                  </a:lnTo>
                  <a:lnTo>
                    <a:pt x="785" y="463"/>
                  </a:lnTo>
                  <a:lnTo>
                    <a:pt x="776" y="418"/>
                  </a:lnTo>
                  <a:lnTo>
                    <a:pt x="676" y="277"/>
                  </a:lnTo>
                  <a:lnTo>
                    <a:pt x="620" y="36"/>
                  </a:lnTo>
                  <a:lnTo>
                    <a:pt x="578" y="3"/>
                  </a:lnTo>
                  <a:lnTo>
                    <a:pt x="531" y="0"/>
                  </a:lnTo>
                  <a:close/>
                </a:path>
              </a:pathLst>
            </a:custGeom>
            <a:solidFill>
              <a:srgbClr val="6666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" name="Freeform 93">
              <a:extLst>
                <a:ext uri="{FF2B5EF4-FFF2-40B4-BE49-F238E27FC236}">
                  <a16:creationId xmlns:a16="http://schemas.microsoft.com/office/drawing/2014/main" id="{9C4E4404-4F44-02EF-4210-72F233B4610A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2802" y="80963"/>
              <a:ext cx="431801" cy="1114426"/>
            </a:xfrm>
            <a:custGeom>
              <a:avLst/>
              <a:gdLst>
                <a:gd name="T0" fmla="*/ 30 w 543"/>
                <a:gd name="T1" fmla="*/ 947 h 1406"/>
                <a:gd name="T2" fmla="*/ 59 w 543"/>
                <a:gd name="T3" fmla="*/ 990 h 1406"/>
                <a:gd name="T4" fmla="*/ 82 w 543"/>
                <a:gd name="T5" fmla="*/ 1294 h 1406"/>
                <a:gd name="T6" fmla="*/ 138 w 543"/>
                <a:gd name="T7" fmla="*/ 1406 h 1406"/>
                <a:gd name="T8" fmla="*/ 316 w 543"/>
                <a:gd name="T9" fmla="*/ 1043 h 1406"/>
                <a:gd name="T10" fmla="*/ 468 w 543"/>
                <a:gd name="T11" fmla="*/ 805 h 1406"/>
                <a:gd name="T12" fmla="*/ 477 w 543"/>
                <a:gd name="T13" fmla="*/ 710 h 1406"/>
                <a:gd name="T14" fmla="*/ 523 w 543"/>
                <a:gd name="T15" fmla="*/ 570 h 1406"/>
                <a:gd name="T16" fmla="*/ 543 w 543"/>
                <a:gd name="T17" fmla="*/ 550 h 1406"/>
                <a:gd name="T18" fmla="*/ 527 w 543"/>
                <a:gd name="T19" fmla="*/ 521 h 1406"/>
                <a:gd name="T20" fmla="*/ 537 w 543"/>
                <a:gd name="T21" fmla="*/ 506 h 1406"/>
                <a:gd name="T22" fmla="*/ 517 w 543"/>
                <a:gd name="T23" fmla="*/ 463 h 1406"/>
                <a:gd name="T24" fmla="*/ 508 w 543"/>
                <a:gd name="T25" fmla="*/ 418 h 1406"/>
                <a:gd name="T26" fmla="*/ 408 w 543"/>
                <a:gd name="T27" fmla="*/ 277 h 1406"/>
                <a:gd name="T28" fmla="*/ 352 w 543"/>
                <a:gd name="T29" fmla="*/ 36 h 1406"/>
                <a:gd name="T30" fmla="*/ 310 w 543"/>
                <a:gd name="T31" fmla="*/ 3 h 1406"/>
                <a:gd name="T32" fmla="*/ 263 w 543"/>
                <a:gd name="T33" fmla="*/ 0 h 1406"/>
                <a:gd name="T34" fmla="*/ 207 w 543"/>
                <a:gd name="T35" fmla="*/ 73 h 1406"/>
                <a:gd name="T36" fmla="*/ 188 w 543"/>
                <a:gd name="T37" fmla="*/ 174 h 1406"/>
                <a:gd name="T38" fmla="*/ 79 w 543"/>
                <a:gd name="T39" fmla="*/ 360 h 1406"/>
                <a:gd name="T40" fmla="*/ 0 w 543"/>
                <a:gd name="T41" fmla="*/ 544 h 1406"/>
                <a:gd name="T42" fmla="*/ 53 w 543"/>
                <a:gd name="T43" fmla="*/ 653 h 1406"/>
                <a:gd name="T44" fmla="*/ 62 w 543"/>
                <a:gd name="T45" fmla="*/ 848 h 1406"/>
                <a:gd name="T46" fmla="*/ 30 w 543"/>
                <a:gd name="T47" fmla="*/ 947 h 1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43" h="1406">
                  <a:moveTo>
                    <a:pt x="30" y="947"/>
                  </a:moveTo>
                  <a:lnTo>
                    <a:pt x="59" y="990"/>
                  </a:lnTo>
                  <a:lnTo>
                    <a:pt x="82" y="1294"/>
                  </a:lnTo>
                  <a:lnTo>
                    <a:pt x="138" y="1406"/>
                  </a:lnTo>
                  <a:lnTo>
                    <a:pt x="316" y="1043"/>
                  </a:lnTo>
                  <a:lnTo>
                    <a:pt x="468" y="805"/>
                  </a:lnTo>
                  <a:lnTo>
                    <a:pt x="477" y="710"/>
                  </a:lnTo>
                  <a:lnTo>
                    <a:pt x="523" y="570"/>
                  </a:lnTo>
                  <a:lnTo>
                    <a:pt x="543" y="550"/>
                  </a:lnTo>
                  <a:lnTo>
                    <a:pt x="527" y="521"/>
                  </a:lnTo>
                  <a:lnTo>
                    <a:pt x="537" y="506"/>
                  </a:lnTo>
                  <a:lnTo>
                    <a:pt x="517" y="463"/>
                  </a:lnTo>
                  <a:lnTo>
                    <a:pt x="508" y="418"/>
                  </a:lnTo>
                  <a:lnTo>
                    <a:pt x="408" y="277"/>
                  </a:lnTo>
                  <a:lnTo>
                    <a:pt x="352" y="36"/>
                  </a:lnTo>
                  <a:lnTo>
                    <a:pt x="310" y="3"/>
                  </a:lnTo>
                  <a:lnTo>
                    <a:pt x="263" y="0"/>
                  </a:lnTo>
                  <a:lnTo>
                    <a:pt x="207" y="73"/>
                  </a:lnTo>
                  <a:lnTo>
                    <a:pt x="188" y="174"/>
                  </a:lnTo>
                  <a:lnTo>
                    <a:pt x="79" y="360"/>
                  </a:lnTo>
                  <a:lnTo>
                    <a:pt x="0" y="544"/>
                  </a:lnTo>
                  <a:lnTo>
                    <a:pt x="53" y="653"/>
                  </a:lnTo>
                  <a:lnTo>
                    <a:pt x="62" y="848"/>
                  </a:lnTo>
                  <a:lnTo>
                    <a:pt x="30" y="947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" name="Freeform 94">
              <a:extLst>
                <a:ext uri="{FF2B5EF4-FFF2-40B4-BE49-F238E27FC236}">
                  <a16:creationId xmlns:a16="http://schemas.microsoft.com/office/drawing/2014/main" id="{7A2340CE-8FE6-ACDD-22BF-150B5A797F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90075" y="1154113"/>
              <a:ext cx="1476375" cy="1960563"/>
            </a:xfrm>
            <a:custGeom>
              <a:avLst/>
              <a:gdLst>
                <a:gd name="T0" fmla="*/ 1083 w 1861"/>
                <a:gd name="T1" fmla="*/ 1906 h 2469"/>
                <a:gd name="T2" fmla="*/ 1127 w 1861"/>
                <a:gd name="T3" fmla="*/ 1897 h 2469"/>
                <a:gd name="T4" fmla="*/ 1216 w 1861"/>
                <a:gd name="T5" fmla="*/ 1912 h 2469"/>
                <a:gd name="T6" fmla="*/ 1066 w 1861"/>
                <a:gd name="T7" fmla="*/ 1917 h 2469"/>
                <a:gd name="T8" fmla="*/ 656 w 1861"/>
                <a:gd name="T9" fmla="*/ 2367 h 2469"/>
                <a:gd name="T10" fmla="*/ 759 w 1861"/>
                <a:gd name="T11" fmla="*/ 2215 h 2469"/>
                <a:gd name="T12" fmla="*/ 729 w 1861"/>
                <a:gd name="T13" fmla="*/ 2238 h 2469"/>
                <a:gd name="T14" fmla="*/ 718 w 1861"/>
                <a:gd name="T15" fmla="*/ 2236 h 2469"/>
                <a:gd name="T16" fmla="*/ 713 w 1861"/>
                <a:gd name="T17" fmla="*/ 2224 h 2469"/>
                <a:gd name="T18" fmla="*/ 687 w 1861"/>
                <a:gd name="T19" fmla="*/ 2244 h 2469"/>
                <a:gd name="T20" fmla="*/ 656 w 1861"/>
                <a:gd name="T21" fmla="*/ 2294 h 2469"/>
                <a:gd name="T22" fmla="*/ 922 w 1861"/>
                <a:gd name="T23" fmla="*/ 2393 h 2469"/>
                <a:gd name="T24" fmla="*/ 913 w 1861"/>
                <a:gd name="T25" fmla="*/ 2314 h 2469"/>
                <a:gd name="T26" fmla="*/ 893 w 1861"/>
                <a:gd name="T27" fmla="*/ 2288 h 2469"/>
                <a:gd name="T28" fmla="*/ 865 w 1861"/>
                <a:gd name="T29" fmla="*/ 2340 h 2469"/>
                <a:gd name="T30" fmla="*/ 1101 w 1861"/>
                <a:gd name="T31" fmla="*/ 2026 h 2469"/>
                <a:gd name="T32" fmla="*/ 1037 w 1861"/>
                <a:gd name="T33" fmla="*/ 2087 h 2469"/>
                <a:gd name="T34" fmla="*/ 1229 w 1861"/>
                <a:gd name="T35" fmla="*/ 2102 h 2469"/>
                <a:gd name="T36" fmla="*/ 1213 w 1861"/>
                <a:gd name="T37" fmla="*/ 2038 h 2469"/>
                <a:gd name="T38" fmla="*/ 888 w 1861"/>
                <a:gd name="T39" fmla="*/ 1273 h 2469"/>
                <a:gd name="T40" fmla="*/ 1032 w 1861"/>
                <a:gd name="T41" fmla="*/ 1006 h 2469"/>
                <a:gd name="T42" fmla="*/ 1129 w 1861"/>
                <a:gd name="T43" fmla="*/ 778 h 2469"/>
                <a:gd name="T44" fmla="*/ 1201 w 1861"/>
                <a:gd name="T45" fmla="*/ 457 h 2469"/>
                <a:gd name="T46" fmla="*/ 1049 w 1861"/>
                <a:gd name="T47" fmla="*/ 586 h 2469"/>
                <a:gd name="T48" fmla="*/ 894 w 1861"/>
                <a:gd name="T49" fmla="*/ 666 h 2469"/>
                <a:gd name="T50" fmla="*/ 600 w 1861"/>
                <a:gd name="T51" fmla="*/ 834 h 2469"/>
                <a:gd name="T52" fmla="*/ 522 w 1861"/>
                <a:gd name="T53" fmla="*/ 141 h 2469"/>
                <a:gd name="T54" fmla="*/ 264 w 1861"/>
                <a:gd name="T55" fmla="*/ 129 h 2469"/>
                <a:gd name="T56" fmla="*/ 80 w 1861"/>
                <a:gd name="T57" fmla="*/ 218 h 2469"/>
                <a:gd name="T58" fmla="*/ 28 w 1861"/>
                <a:gd name="T59" fmla="*/ 284 h 2469"/>
                <a:gd name="T60" fmla="*/ 117 w 1861"/>
                <a:gd name="T61" fmla="*/ 712 h 2469"/>
                <a:gd name="T62" fmla="*/ 255 w 1861"/>
                <a:gd name="T63" fmla="*/ 1069 h 2469"/>
                <a:gd name="T64" fmla="*/ 396 w 1861"/>
                <a:gd name="T65" fmla="*/ 1235 h 2469"/>
                <a:gd name="T66" fmla="*/ 554 w 1861"/>
                <a:gd name="T67" fmla="*/ 1273 h 2469"/>
                <a:gd name="T68" fmla="*/ 722 w 1861"/>
                <a:gd name="T69" fmla="*/ 1350 h 2469"/>
                <a:gd name="T70" fmla="*/ 1545 w 1861"/>
                <a:gd name="T71" fmla="*/ 26 h 2469"/>
                <a:gd name="T72" fmla="*/ 1566 w 1861"/>
                <a:gd name="T73" fmla="*/ 485 h 2469"/>
                <a:gd name="T74" fmla="*/ 1434 w 1861"/>
                <a:gd name="T75" fmla="*/ 844 h 2469"/>
                <a:gd name="T76" fmla="*/ 1362 w 1861"/>
                <a:gd name="T77" fmla="*/ 1043 h 2469"/>
                <a:gd name="T78" fmla="*/ 1259 w 1861"/>
                <a:gd name="T79" fmla="*/ 1330 h 2469"/>
                <a:gd name="T80" fmla="*/ 1445 w 1861"/>
                <a:gd name="T81" fmla="*/ 1453 h 2469"/>
                <a:gd name="T82" fmla="*/ 1594 w 1861"/>
                <a:gd name="T83" fmla="*/ 1336 h 2469"/>
                <a:gd name="T84" fmla="*/ 1801 w 1861"/>
                <a:gd name="T85" fmla="*/ 1247 h 2469"/>
                <a:gd name="T86" fmla="*/ 1640 w 1861"/>
                <a:gd name="T87" fmla="*/ 230 h 2469"/>
                <a:gd name="T88" fmla="*/ 1015 w 1861"/>
                <a:gd name="T89" fmla="*/ 2387 h 2469"/>
                <a:gd name="T90" fmla="*/ 999 w 1861"/>
                <a:gd name="T91" fmla="*/ 2410 h 2469"/>
                <a:gd name="T92" fmla="*/ 1006 w 1861"/>
                <a:gd name="T93" fmla="*/ 2431 h 2469"/>
                <a:gd name="T94" fmla="*/ 1040 w 1861"/>
                <a:gd name="T95" fmla="*/ 2425 h 2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61" h="2469">
                  <a:moveTo>
                    <a:pt x="1066" y="1917"/>
                  </a:moveTo>
                  <a:lnTo>
                    <a:pt x="1066" y="1917"/>
                  </a:lnTo>
                  <a:lnTo>
                    <a:pt x="1075" y="1910"/>
                  </a:lnTo>
                  <a:lnTo>
                    <a:pt x="1083" y="1906"/>
                  </a:lnTo>
                  <a:lnTo>
                    <a:pt x="1094" y="1903"/>
                  </a:lnTo>
                  <a:lnTo>
                    <a:pt x="1104" y="1898"/>
                  </a:lnTo>
                  <a:lnTo>
                    <a:pt x="1115" y="1897"/>
                  </a:lnTo>
                  <a:lnTo>
                    <a:pt x="1127" y="1897"/>
                  </a:lnTo>
                  <a:lnTo>
                    <a:pt x="1141" y="1897"/>
                  </a:lnTo>
                  <a:lnTo>
                    <a:pt x="1155" y="1898"/>
                  </a:lnTo>
                  <a:lnTo>
                    <a:pt x="1155" y="1898"/>
                  </a:lnTo>
                  <a:lnTo>
                    <a:pt x="1216" y="1912"/>
                  </a:lnTo>
                  <a:lnTo>
                    <a:pt x="1186" y="1502"/>
                  </a:lnTo>
                  <a:lnTo>
                    <a:pt x="1155" y="1491"/>
                  </a:lnTo>
                  <a:lnTo>
                    <a:pt x="1037" y="1725"/>
                  </a:lnTo>
                  <a:lnTo>
                    <a:pt x="1066" y="1917"/>
                  </a:lnTo>
                  <a:close/>
                  <a:moveTo>
                    <a:pt x="577" y="2367"/>
                  </a:moveTo>
                  <a:lnTo>
                    <a:pt x="660" y="2344"/>
                  </a:lnTo>
                  <a:lnTo>
                    <a:pt x="656" y="2367"/>
                  </a:lnTo>
                  <a:lnTo>
                    <a:pt x="656" y="2367"/>
                  </a:lnTo>
                  <a:lnTo>
                    <a:pt x="690" y="2322"/>
                  </a:lnTo>
                  <a:lnTo>
                    <a:pt x="710" y="2294"/>
                  </a:lnTo>
                  <a:lnTo>
                    <a:pt x="710" y="2294"/>
                  </a:lnTo>
                  <a:lnTo>
                    <a:pt x="759" y="2215"/>
                  </a:lnTo>
                  <a:lnTo>
                    <a:pt x="759" y="2215"/>
                  </a:lnTo>
                  <a:lnTo>
                    <a:pt x="749" y="2224"/>
                  </a:lnTo>
                  <a:lnTo>
                    <a:pt x="738" y="2231"/>
                  </a:lnTo>
                  <a:lnTo>
                    <a:pt x="729" y="2238"/>
                  </a:lnTo>
                  <a:lnTo>
                    <a:pt x="729" y="2238"/>
                  </a:lnTo>
                  <a:lnTo>
                    <a:pt x="724" y="2239"/>
                  </a:lnTo>
                  <a:lnTo>
                    <a:pt x="721" y="2238"/>
                  </a:lnTo>
                  <a:lnTo>
                    <a:pt x="718" y="2236"/>
                  </a:lnTo>
                  <a:lnTo>
                    <a:pt x="716" y="2233"/>
                  </a:lnTo>
                  <a:lnTo>
                    <a:pt x="715" y="2227"/>
                  </a:lnTo>
                  <a:lnTo>
                    <a:pt x="713" y="2224"/>
                  </a:lnTo>
                  <a:lnTo>
                    <a:pt x="713" y="2224"/>
                  </a:lnTo>
                  <a:lnTo>
                    <a:pt x="701" y="2231"/>
                  </a:lnTo>
                  <a:lnTo>
                    <a:pt x="692" y="2239"/>
                  </a:lnTo>
                  <a:lnTo>
                    <a:pt x="687" y="2244"/>
                  </a:lnTo>
                  <a:lnTo>
                    <a:pt x="687" y="2244"/>
                  </a:lnTo>
                  <a:lnTo>
                    <a:pt x="676" y="2267"/>
                  </a:lnTo>
                  <a:lnTo>
                    <a:pt x="666" y="2284"/>
                  </a:lnTo>
                  <a:lnTo>
                    <a:pt x="656" y="2294"/>
                  </a:lnTo>
                  <a:lnTo>
                    <a:pt x="656" y="2294"/>
                  </a:lnTo>
                  <a:lnTo>
                    <a:pt x="577" y="2367"/>
                  </a:lnTo>
                  <a:lnTo>
                    <a:pt x="577" y="2367"/>
                  </a:lnTo>
                  <a:close/>
                  <a:moveTo>
                    <a:pt x="865" y="2340"/>
                  </a:moveTo>
                  <a:lnTo>
                    <a:pt x="922" y="2393"/>
                  </a:lnTo>
                  <a:lnTo>
                    <a:pt x="922" y="2393"/>
                  </a:lnTo>
                  <a:lnTo>
                    <a:pt x="914" y="2320"/>
                  </a:lnTo>
                  <a:lnTo>
                    <a:pt x="914" y="2320"/>
                  </a:lnTo>
                  <a:lnTo>
                    <a:pt x="913" y="2314"/>
                  </a:lnTo>
                  <a:lnTo>
                    <a:pt x="910" y="2308"/>
                  </a:lnTo>
                  <a:lnTo>
                    <a:pt x="903" y="2297"/>
                  </a:lnTo>
                  <a:lnTo>
                    <a:pt x="896" y="2290"/>
                  </a:lnTo>
                  <a:lnTo>
                    <a:pt x="893" y="2288"/>
                  </a:lnTo>
                  <a:lnTo>
                    <a:pt x="891" y="2290"/>
                  </a:lnTo>
                  <a:lnTo>
                    <a:pt x="891" y="2290"/>
                  </a:lnTo>
                  <a:lnTo>
                    <a:pt x="865" y="2340"/>
                  </a:lnTo>
                  <a:lnTo>
                    <a:pt x="865" y="2340"/>
                  </a:lnTo>
                  <a:close/>
                  <a:moveTo>
                    <a:pt x="1037" y="2087"/>
                  </a:moveTo>
                  <a:lnTo>
                    <a:pt x="1061" y="2076"/>
                  </a:lnTo>
                  <a:lnTo>
                    <a:pt x="1061" y="2107"/>
                  </a:lnTo>
                  <a:lnTo>
                    <a:pt x="1101" y="2026"/>
                  </a:lnTo>
                  <a:lnTo>
                    <a:pt x="1101" y="2026"/>
                  </a:lnTo>
                  <a:lnTo>
                    <a:pt x="1055" y="2069"/>
                  </a:lnTo>
                  <a:lnTo>
                    <a:pt x="1055" y="2069"/>
                  </a:lnTo>
                  <a:lnTo>
                    <a:pt x="1037" y="2087"/>
                  </a:lnTo>
                  <a:lnTo>
                    <a:pt x="1037" y="2087"/>
                  </a:lnTo>
                  <a:close/>
                  <a:moveTo>
                    <a:pt x="1177" y="2078"/>
                  </a:moveTo>
                  <a:lnTo>
                    <a:pt x="1229" y="2102"/>
                  </a:lnTo>
                  <a:lnTo>
                    <a:pt x="1229" y="2102"/>
                  </a:lnTo>
                  <a:lnTo>
                    <a:pt x="1216" y="2066"/>
                  </a:lnTo>
                  <a:lnTo>
                    <a:pt x="1216" y="2066"/>
                  </a:lnTo>
                  <a:lnTo>
                    <a:pt x="1215" y="2055"/>
                  </a:lnTo>
                  <a:lnTo>
                    <a:pt x="1213" y="2038"/>
                  </a:lnTo>
                  <a:lnTo>
                    <a:pt x="1213" y="2013"/>
                  </a:lnTo>
                  <a:lnTo>
                    <a:pt x="1177" y="2078"/>
                  </a:lnTo>
                  <a:close/>
                  <a:moveTo>
                    <a:pt x="882" y="1414"/>
                  </a:moveTo>
                  <a:lnTo>
                    <a:pt x="888" y="1273"/>
                  </a:lnTo>
                  <a:lnTo>
                    <a:pt x="874" y="1056"/>
                  </a:lnTo>
                  <a:lnTo>
                    <a:pt x="963" y="1158"/>
                  </a:lnTo>
                  <a:lnTo>
                    <a:pt x="914" y="924"/>
                  </a:lnTo>
                  <a:lnTo>
                    <a:pt x="1032" y="1006"/>
                  </a:lnTo>
                  <a:lnTo>
                    <a:pt x="1052" y="815"/>
                  </a:lnTo>
                  <a:lnTo>
                    <a:pt x="1106" y="877"/>
                  </a:lnTo>
                  <a:lnTo>
                    <a:pt x="1104" y="752"/>
                  </a:lnTo>
                  <a:lnTo>
                    <a:pt x="1129" y="778"/>
                  </a:lnTo>
                  <a:lnTo>
                    <a:pt x="1132" y="597"/>
                  </a:lnTo>
                  <a:lnTo>
                    <a:pt x="1187" y="655"/>
                  </a:lnTo>
                  <a:lnTo>
                    <a:pt x="1152" y="399"/>
                  </a:lnTo>
                  <a:lnTo>
                    <a:pt x="1201" y="457"/>
                  </a:lnTo>
                  <a:lnTo>
                    <a:pt x="1147" y="178"/>
                  </a:lnTo>
                  <a:lnTo>
                    <a:pt x="1089" y="391"/>
                  </a:lnTo>
                  <a:lnTo>
                    <a:pt x="1078" y="362"/>
                  </a:lnTo>
                  <a:lnTo>
                    <a:pt x="1049" y="586"/>
                  </a:lnTo>
                  <a:lnTo>
                    <a:pt x="1015" y="543"/>
                  </a:lnTo>
                  <a:lnTo>
                    <a:pt x="953" y="698"/>
                  </a:lnTo>
                  <a:lnTo>
                    <a:pt x="943" y="580"/>
                  </a:lnTo>
                  <a:lnTo>
                    <a:pt x="894" y="666"/>
                  </a:lnTo>
                  <a:lnTo>
                    <a:pt x="865" y="560"/>
                  </a:lnTo>
                  <a:lnTo>
                    <a:pt x="716" y="792"/>
                  </a:lnTo>
                  <a:lnTo>
                    <a:pt x="696" y="672"/>
                  </a:lnTo>
                  <a:lnTo>
                    <a:pt x="600" y="834"/>
                  </a:lnTo>
                  <a:lnTo>
                    <a:pt x="693" y="244"/>
                  </a:lnTo>
                  <a:lnTo>
                    <a:pt x="607" y="379"/>
                  </a:lnTo>
                  <a:lnTo>
                    <a:pt x="568" y="103"/>
                  </a:lnTo>
                  <a:lnTo>
                    <a:pt x="522" y="141"/>
                  </a:lnTo>
                  <a:lnTo>
                    <a:pt x="465" y="52"/>
                  </a:lnTo>
                  <a:lnTo>
                    <a:pt x="357" y="161"/>
                  </a:lnTo>
                  <a:lnTo>
                    <a:pt x="333" y="49"/>
                  </a:lnTo>
                  <a:lnTo>
                    <a:pt x="264" y="129"/>
                  </a:lnTo>
                  <a:lnTo>
                    <a:pt x="264" y="16"/>
                  </a:lnTo>
                  <a:lnTo>
                    <a:pt x="221" y="66"/>
                  </a:lnTo>
                  <a:lnTo>
                    <a:pt x="221" y="29"/>
                  </a:lnTo>
                  <a:lnTo>
                    <a:pt x="80" y="218"/>
                  </a:lnTo>
                  <a:lnTo>
                    <a:pt x="74" y="155"/>
                  </a:lnTo>
                  <a:lnTo>
                    <a:pt x="48" y="181"/>
                  </a:lnTo>
                  <a:lnTo>
                    <a:pt x="0" y="281"/>
                  </a:lnTo>
                  <a:lnTo>
                    <a:pt x="28" y="284"/>
                  </a:lnTo>
                  <a:lnTo>
                    <a:pt x="17" y="517"/>
                  </a:lnTo>
                  <a:lnTo>
                    <a:pt x="48" y="505"/>
                  </a:lnTo>
                  <a:lnTo>
                    <a:pt x="63" y="752"/>
                  </a:lnTo>
                  <a:lnTo>
                    <a:pt x="117" y="712"/>
                  </a:lnTo>
                  <a:lnTo>
                    <a:pt x="120" y="943"/>
                  </a:lnTo>
                  <a:lnTo>
                    <a:pt x="172" y="921"/>
                  </a:lnTo>
                  <a:lnTo>
                    <a:pt x="232" y="1109"/>
                  </a:lnTo>
                  <a:lnTo>
                    <a:pt x="255" y="1069"/>
                  </a:lnTo>
                  <a:lnTo>
                    <a:pt x="255" y="1164"/>
                  </a:lnTo>
                  <a:lnTo>
                    <a:pt x="314" y="1142"/>
                  </a:lnTo>
                  <a:lnTo>
                    <a:pt x="353" y="1238"/>
                  </a:lnTo>
                  <a:lnTo>
                    <a:pt x="396" y="1235"/>
                  </a:lnTo>
                  <a:lnTo>
                    <a:pt x="423" y="1287"/>
                  </a:lnTo>
                  <a:lnTo>
                    <a:pt x="469" y="1270"/>
                  </a:lnTo>
                  <a:lnTo>
                    <a:pt x="489" y="1296"/>
                  </a:lnTo>
                  <a:lnTo>
                    <a:pt x="554" y="1273"/>
                  </a:lnTo>
                  <a:lnTo>
                    <a:pt x="584" y="1339"/>
                  </a:lnTo>
                  <a:lnTo>
                    <a:pt x="650" y="1293"/>
                  </a:lnTo>
                  <a:lnTo>
                    <a:pt x="683" y="1390"/>
                  </a:lnTo>
                  <a:lnTo>
                    <a:pt x="722" y="1350"/>
                  </a:lnTo>
                  <a:lnTo>
                    <a:pt x="745" y="1430"/>
                  </a:lnTo>
                  <a:lnTo>
                    <a:pt x="877" y="1393"/>
                  </a:lnTo>
                  <a:lnTo>
                    <a:pt x="882" y="1414"/>
                  </a:lnTo>
                  <a:close/>
                  <a:moveTo>
                    <a:pt x="1545" y="26"/>
                  </a:moveTo>
                  <a:lnTo>
                    <a:pt x="1491" y="0"/>
                  </a:lnTo>
                  <a:lnTo>
                    <a:pt x="1606" y="299"/>
                  </a:lnTo>
                  <a:lnTo>
                    <a:pt x="1508" y="218"/>
                  </a:lnTo>
                  <a:lnTo>
                    <a:pt x="1566" y="485"/>
                  </a:lnTo>
                  <a:lnTo>
                    <a:pt x="1517" y="431"/>
                  </a:lnTo>
                  <a:lnTo>
                    <a:pt x="1520" y="603"/>
                  </a:lnTo>
                  <a:lnTo>
                    <a:pt x="1425" y="494"/>
                  </a:lnTo>
                  <a:lnTo>
                    <a:pt x="1434" y="844"/>
                  </a:lnTo>
                  <a:lnTo>
                    <a:pt x="1350" y="686"/>
                  </a:lnTo>
                  <a:lnTo>
                    <a:pt x="1368" y="874"/>
                  </a:lnTo>
                  <a:lnTo>
                    <a:pt x="1299" y="811"/>
                  </a:lnTo>
                  <a:lnTo>
                    <a:pt x="1362" y="1043"/>
                  </a:lnTo>
                  <a:lnTo>
                    <a:pt x="1284" y="966"/>
                  </a:lnTo>
                  <a:lnTo>
                    <a:pt x="1302" y="1241"/>
                  </a:lnTo>
                  <a:lnTo>
                    <a:pt x="1267" y="1201"/>
                  </a:lnTo>
                  <a:lnTo>
                    <a:pt x="1259" y="1330"/>
                  </a:lnTo>
                  <a:lnTo>
                    <a:pt x="1210" y="1284"/>
                  </a:lnTo>
                  <a:lnTo>
                    <a:pt x="1276" y="1448"/>
                  </a:lnTo>
                  <a:lnTo>
                    <a:pt x="1353" y="1316"/>
                  </a:lnTo>
                  <a:lnTo>
                    <a:pt x="1445" y="1453"/>
                  </a:lnTo>
                  <a:lnTo>
                    <a:pt x="1468" y="1316"/>
                  </a:lnTo>
                  <a:lnTo>
                    <a:pt x="1525" y="1408"/>
                  </a:lnTo>
                  <a:lnTo>
                    <a:pt x="1548" y="1284"/>
                  </a:lnTo>
                  <a:lnTo>
                    <a:pt x="1594" y="1336"/>
                  </a:lnTo>
                  <a:lnTo>
                    <a:pt x="1594" y="1247"/>
                  </a:lnTo>
                  <a:lnTo>
                    <a:pt x="1663" y="1333"/>
                  </a:lnTo>
                  <a:lnTo>
                    <a:pt x="1718" y="1207"/>
                  </a:lnTo>
                  <a:lnTo>
                    <a:pt x="1801" y="1247"/>
                  </a:lnTo>
                  <a:lnTo>
                    <a:pt x="1775" y="1046"/>
                  </a:lnTo>
                  <a:lnTo>
                    <a:pt x="1861" y="1075"/>
                  </a:lnTo>
                  <a:lnTo>
                    <a:pt x="1703" y="568"/>
                  </a:lnTo>
                  <a:lnTo>
                    <a:pt x="1640" y="230"/>
                  </a:lnTo>
                  <a:lnTo>
                    <a:pt x="1663" y="230"/>
                  </a:lnTo>
                  <a:lnTo>
                    <a:pt x="1545" y="26"/>
                  </a:lnTo>
                  <a:close/>
                  <a:moveTo>
                    <a:pt x="1015" y="2387"/>
                  </a:moveTo>
                  <a:lnTo>
                    <a:pt x="1015" y="2387"/>
                  </a:lnTo>
                  <a:lnTo>
                    <a:pt x="1012" y="2390"/>
                  </a:lnTo>
                  <a:lnTo>
                    <a:pt x="1006" y="2396"/>
                  </a:lnTo>
                  <a:lnTo>
                    <a:pt x="1000" y="2405"/>
                  </a:lnTo>
                  <a:lnTo>
                    <a:pt x="999" y="2410"/>
                  </a:lnTo>
                  <a:lnTo>
                    <a:pt x="997" y="2416"/>
                  </a:lnTo>
                  <a:lnTo>
                    <a:pt x="997" y="2416"/>
                  </a:lnTo>
                  <a:lnTo>
                    <a:pt x="1000" y="2422"/>
                  </a:lnTo>
                  <a:lnTo>
                    <a:pt x="1006" y="2431"/>
                  </a:lnTo>
                  <a:lnTo>
                    <a:pt x="1022" y="2450"/>
                  </a:lnTo>
                  <a:lnTo>
                    <a:pt x="1037" y="2463"/>
                  </a:lnTo>
                  <a:lnTo>
                    <a:pt x="1043" y="2469"/>
                  </a:lnTo>
                  <a:lnTo>
                    <a:pt x="1040" y="2425"/>
                  </a:lnTo>
                  <a:lnTo>
                    <a:pt x="1015" y="23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" name="Freeform 95">
              <a:extLst>
                <a:ext uri="{FF2B5EF4-FFF2-40B4-BE49-F238E27FC236}">
                  <a16:creationId xmlns:a16="http://schemas.microsoft.com/office/drawing/2014/main" id="{3BCC8BFE-4AEF-38BF-831F-6535322E485B}"/>
                </a:ext>
              </a:extLst>
            </p:cNvPr>
            <p:cNvSpPr>
              <a:spLocks/>
            </p:cNvSpPr>
            <p:nvPr/>
          </p:nvSpPr>
          <p:spPr bwMode="auto">
            <a:xfrm>
              <a:off x="9779000" y="428625"/>
              <a:ext cx="109538" cy="101600"/>
            </a:xfrm>
            <a:custGeom>
              <a:avLst/>
              <a:gdLst>
                <a:gd name="T0" fmla="*/ 92 w 138"/>
                <a:gd name="T1" fmla="*/ 0 h 127"/>
                <a:gd name="T2" fmla="*/ 85 w 138"/>
                <a:gd name="T3" fmla="*/ 23 h 127"/>
                <a:gd name="T4" fmla="*/ 39 w 138"/>
                <a:gd name="T5" fmla="*/ 3 h 127"/>
                <a:gd name="T6" fmla="*/ 39 w 138"/>
                <a:gd name="T7" fmla="*/ 3 h 127"/>
                <a:gd name="T8" fmla="*/ 24 w 138"/>
                <a:gd name="T9" fmla="*/ 12 h 127"/>
                <a:gd name="T10" fmla="*/ 13 w 138"/>
                <a:gd name="T11" fmla="*/ 18 h 127"/>
                <a:gd name="T12" fmla="*/ 9 w 138"/>
                <a:gd name="T13" fmla="*/ 21 h 127"/>
                <a:gd name="T14" fmla="*/ 9 w 138"/>
                <a:gd name="T15" fmla="*/ 21 h 127"/>
                <a:gd name="T16" fmla="*/ 4 w 138"/>
                <a:gd name="T17" fmla="*/ 40 h 127"/>
                <a:gd name="T18" fmla="*/ 0 w 138"/>
                <a:gd name="T19" fmla="*/ 61 h 127"/>
                <a:gd name="T20" fmla="*/ 35 w 138"/>
                <a:gd name="T21" fmla="*/ 104 h 127"/>
                <a:gd name="T22" fmla="*/ 72 w 138"/>
                <a:gd name="T23" fmla="*/ 95 h 127"/>
                <a:gd name="T24" fmla="*/ 88 w 138"/>
                <a:gd name="T25" fmla="*/ 81 h 127"/>
                <a:gd name="T26" fmla="*/ 134 w 138"/>
                <a:gd name="T27" fmla="*/ 127 h 127"/>
                <a:gd name="T28" fmla="*/ 138 w 138"/>
                <a:gd name="T29" fmla="*/ 44 h 127"/>
                <a:gd name="T30" fmla="*/ 108 w 138"/>
                <a:gd name="T31" fmla="*/ 3 h 127"/>
                <a:gd name="T32" fmla="*/ 92 w 138"/>
                <a:gd name="T33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8" h="127">
                  <a:moveTo>
                    <a:pt x="92" y="0"/>
                  </a:moveTo>
                  <a:lnTo>
                    <a:pt x="85" y="23"/>
                  </a:lnTo>
                  <a:lnTo>
                    <a:pt x="39" y="3"/>
                  </a:lnTo>
                  <a:lnTo>
                    <a:pt x="39" y="3"/>
                  </a:lnTo>
                  <a:lnTo>
                    <a:pt x="24" y="12"/>
                  </a:lnTo>
                  <a:lnTo>
                    <a:pt x="13" y="18"/>
                  </a:lnTo>
                  <a:lnTo>
                    <a:pt x="9" y="21"/>
                  </a:lnTo>
                  <a:lnTo>
                    <a:pt x="9" y="21"/>
                  </a:lnTo>
                  <a:lnTo>
                    <a:pt x="4" y="40"/>
                  </a:lnTo>
                  <a:lnTo>
                    <a:pt x="0" y="61"/>
                  </a:lnTo>
                  <a:lnTo>
                    <a:pt x="35" y="104"/>
                  </a:lnTo>
                  <a:lnTo>
                    <a:pt x="72" y="95"/>
                  </a:lnTo>
                  <a:lnTo>
                    <a:pt x="88" y="81"/>
                  </a:lnTo>
                  <a:lnTo>
                    <a:pt x="134" y="127"/>
                  </a:lnTo>
                  <a:lnTo>
                    <a:pt x="138" y="44"/>
                  </a:lnTo>
                  <a:lnTo>
                    <a:pt x="108" y="3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" name="Freeform 96">
              <a:extLst>
                <a:ext uri="{FF2B5EF4-FFF2-40B4-BE49-F238E27FC236}">
                  <a16:creationId xmlns:a16="http://schemas.microsoft.com/office/drawing/2014/main" id="{89FEE3CF-59BF-8BAD-0ED6-865846FFFE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1250" y="438150"/>
              <a:ext cx="76200" cy="107950"/>
            </a:xfrm>
            <a:custGeom>
              <a:avLst/>
              <a:gdLst>
                <a:gd name="T0" fmla="*/ 12 w 95"/>
                <a:gd name="T1" fmla="*/ 66 h 135"/>
                <a:gd name="T2" fmla="*/ 12 w 95"/>
                <a:gd name="T3" fmla="*/ 66 h 135"/>
                <a:gd name="T4" fmla="*/ 52 w 95"/>
                <a:gd name="T5" fmla="*/ 0 h 135"/>
                <a:gd name="T6" fmla="*/ 52 w 95"/>
                <a:gd name="T7" fmla="*/ 0 h 135"/>
                <a:gd name="T8" fmla="*/ 92 w 95"/>
                <a:gd name="T9" fmla="*/ 3 h 135"/>
                <a:gd name="T10" fmla="*/ 95 w 95"/>
                <a:gd name="T11" fmla="*/ 54 h 135"/>
                <a:gd name="T12" fmla="*/ 62 w 95"/>
                <a:gd name="T13" fmla="*/ 100 h 135"/>
                <a:gd name="T14" fmla="*/ 29 w 95"/>
                <a:gd name="T15" fmla="*/ 83 h 135"/>
                <a:gd name="T16" fmla="*/ 26 w 95"/>
                <a:gd name="T17" fmla="*/ 106 h 135"/>
                <a:gd name="T18" fmla="*/ 42 w 95"/>
                <a:gd name="T19" fmla="*/ 135 h 135"/>
                <a:gd name="T20" fmla="*/ 0 w 95"/>
                <a:gd name="T21" fmla="*/ 129 h 135"/>
                <a:gd name="T22" fmla="*/ 3 w 95"/>
                <a:gd name="T23" fmla="*/ 72 h 135"/>
                <a:gd name="T24" fmla="*/ 12 w 95"/>
                <a:gd name="T25" fmla="*/ 6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5" h="135">
                  <a:moveTo>
                    <a:pt x="12" y="66"/>
                  </a:moveTo>
                  <a:lnTo>
                    <a:pt x="12" y="66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92" y="3"/>
                  </a:lnTo>
                  <a:lnTo>
                    <a:pt x="95" y="54"/>
                  </a:lnTo>
                  <a:lnTo>
                    <a:pt x="62" y="100"/>
                  </a:lnTo>
                  <a:lnTo>
                    <a:pt x="29" y="83"/>
                  </a:lnTo>
                  <a:lnTo>
                    <a:pt x="26" y="106"/>
                  </a:lnTo>
                  <a:lnTo>
                    <a:pt x="42" y="135"/>
                  </a:lnTo>
                  <a:lnTo>
                    <a:pt x="0" y="129"/>
                  </a:lnTo>
                  <a:lnTo>
                    <a:pt x="3" y="72"/>
                  </a:lnTo>
                  <a:lnTo>
                    <a:pt x="12" y="6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" name="Freeform 97">
              <a:extLst>
                <a:ext uri="{FF2B5EF4-FFF2-40B4-BE49-F238E27FC236}">
                  <a16:creationId xmlns:a16="http://schemas.microsoft.com/office/drawing/2014/main" id="{7D7959EE-AA43-B38A-86D9-8F9DC4C2DC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34588" y="454025"/>
              <a:ext cx="23813" cy="34925"/>
            </a:xfrm>
            <a:custGeom>
              <a:avLst/>
              <a:gdLst>
                <a:gd name="T0" fmla="*/ 13 w 30"/>
                <a:gd name="T1" fmla="*/ 0 h 43"/>
                <a:gd name="T2" fmla="*/ 27 w 30"/>
                <a:gd name="T3" fmla="*/ 3 h 43"/>
                <a:gd name="T4" fmla="*/ 30 w 30"/>
                <a:gd name="T5" fmla="*/ 20 h 43"/>
                <a:gd name="T6" fmla="*/ 27 w 30"/>
                <a:gd name="T7" fmla="*/ 43 h 43"/>
                <a:gd name="T8" fmla="*/ 0 w 30"/>
                <a:gd name="T9" fmla="*/ 40 h 43"/>
                <a:gd name="T10" fmla="*/ 17 w 30"/>
                <a:gd name="T11" fmla="*/ 29 h 43"/>
                <a:gd name="T12" fmla="*/ 23 w 30"/>
                <a:gd name="T13" fmla="*/ 14 h 43"/>
                <a:gd name="T14" fmla="*/ 13 w 30"/>
                <a:gd name="T1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43">
                  <a:moveTo>
                    <a:pt x="13" y="0"/>
                  </a:moveTo>
                  <a:lnTo>
                    <a:pt x="27" y="3"/>
                  </a:lnTo>
                  <a:lnTo>
                    <a:pt x="30" y="20"/>
                  </a:lnTo>
                  <a:lnTo>
                    <a:pt x="27" y="43"/>
                  </a:lnTo>
                  <a:lnTo>
                    <a:pt x="0" y="40"/>
                  </a:lnTo>
                  <a:lnTo>
                    <a:pt x="17" y="29"/>
                  </a:lnTo>
                  <a:lnTo>
                    <a:pt x="23" y="1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" name="Freeform 98">
              <a:extLst>
                <a:ext uri="{FF2B5EF4-FFF2-40B4-BE49-F238E27FC236}">
                  <a16:creationId xmlns:a16="http://schemas.microsoft.com/office/drawing/2014/main" id="{C42F42B8-6E14-242B-7265-8E412DC3D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9794875" y="449263"/>
              <a:ext cx="38100" cy="26988"/>
            </a:xfrm>
            <a:custGeom>
              <a:avLst/>
              <a:gdLst>
                <a:gd name="T0" fmla="*/ 0 w 50"/>
                <a:gd name="T1" fmla="*/ 12 h 32"/>
                <a:gd name="T2" fmla="*/ 23 w 50"/>
                <a:gd name="T3" fmla="*/ 0 h 32"/>
                <a:gd name="T4" fmla="*/ 50 w 50"/>
                <a:gd name="T5" fmla="*/ 20 h 32"/>
                <a:gd name="T6" fmla="*/ 40 w 50"/>
                <a:gd name="T7" fmla="*/ 32 h 32"/>
                <a:gd name="T8" fmla="*/ 27 w 50"/>
                <a:gd name="T9" fmla="*/ 18 h 32"/>
                <a:gd name="T10" fmla="*/ 0 w 50"/>
                <a:gd name="T11" fmla="*/ 26 h 32"/>
                <a:gd name="T12" fmla="*/ 0 w 50"/>
                <a:gd name="T13" fmla="*/ 1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32">
                  <a:moveTo>
                    <a:pt x="0" y="12"/>
                  </a:moveTo>
                  <a:lnTo>
                    <a:pt x="23" y="0"/>
                  </a:lnTo>
                  <a:lnTo>
                    <a:pt x="50" y="20"/>
                  </a:lnTo>
                  <a:lnTo>
                    <a:pt x="40" y="32"/>
                  </a:lnTo>
                  <a:lnTo>
                    <a:pt x="27" y="18"/>
                  </a:lnTo>
                  <a:lnTo>
                    <a:pt x="0" y="26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" name="Freeform 99">
              <a:extLst>
                <a:ext uri="{FF2B5EF4-FFF2-40B4-BE49-F238E27FC236}">
                  <a16:creationId xmlns:a16="http://schemas.microsoft.com/office/drawing/2014/main" id="{61AE7B02-4089-6CC3-7177-01394F95BC73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7563" y="906463"/>
              <a:ext cx="100013" cy="544513"/>
            </a:xfrm>
            <a:custGeom>
              <a:avLst/>
              <a:gdLst>
                <a:gd name="T0" fmla="*/ 98 w 125"/>
                <a:gd name="T1" fmla="*/ 0 h 687"/>
                <a:gd name="T2" fmla="*/ 125 w 125"/>
                <a:gd name="T3" fmla="*/ 79 h 687"/>
                <a:gd name="T4" fmla="*/ 108 w 125"/>
                <a:gd name="T5" fmla="*/ 326 h 687"/>
                <a:gd name="T6" fmla="*/ 89 w 125"/>
                <a:gd name="T7" fmla="*/ 598 h 687"/>
                <a:gd name="T8" fmla="*/ 59 w 125"/>
                <a:gd name="T9" fmla="*/ 684 h 687"/>
                <a:gd name="T10" fmla="*/ 29 w 125"/>
                <a:gd name="T11" fmla="*/ 687 h 687"/>
                <a:gd name="T12" fmla="*/ 0 w 125"/>
                <a:gd name="T13" fmla="*/ 595 h 687"/>
                <a:gd name="T14" fmla="*/ 42 w 125"/>
                <a:gd name="T15" fmla="*/ 263 h 687"/>
                <a:gd name="T16" fmla="*/ 98 w 125"/>
                <a:gd name="T17" fmla="*/ 0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5" h="687">
                  <a:moveTo>
                    <a:pt x="98" y="0"/>
                  </a:moveTo>
                  <a:lnTo>
                    <a:pt x="125" y="79"/>
                  </a:lnTo>
                  <a:lnTo>
                    <a:pt x="108" y="326"/>
                  </a:lnTo>
                  <a:lnTo>
                    <a:pt x="89" y="598"/>
                  </a:lnTo>
                  <a:lnTo>
                    <a:pt x="59" y="684"/>
                  </a:lnTo>
                  <a:lnTo>
                    <a:pt x="29" y="687"/>
                  </a:lnTo>
                  <a:lnTo>
                    <a:pt x="0" y="595"/>
                  </a:lnTo>
                  <a:lnTo>
                    <a:pt x="42" y="263"/>
                  </a:lnTo>
                  <a:lnTo>
                    <a:pt x="9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" name="Freeform 100">
              <a:extLst>
                <a:ext uri="{FF2B5EF4-FFF2-40B4-BE49-F238E27FC236}">
                  <a16:creationId xmlns:a16="http://schemas.microsoft.com/office/drawing/2014/main" id="{D02A4E5F-E47E-B4CC-36A4-DC14678A2FD0}"/>
                </a:ext>
              </a:extLst>
            </p:cNvPr>
            <p:cNvSpPr>
              <a:spLocks/>
            </p:cNvSpPr>
            <p:nvPr/>
          </p:nvSpPr>
          <p:spPr bwMode="auto">
            <a:xfrm>
              <a:off x="9817100" y="936625"/>
              <a:ext cx="92075" cy="538163"/>
            </a:xfrm>
            <a:custGeom>
              <a:avLst/>
              <a:gdLst>
                <a:gd name="T0" fmla="*/ 75 w 115"/>
                <a:gd name="T1" fmla="*/ 4 h 677"/>
                <a:gd name="T2" fmla="*/ 92 w 115"/>
                <a:gd name="T3" fmla="*/ 0 h 677"/>
                <a:gd name="T4" fmla="*/ 115 w 115"/>
                <a:gd name="T5" fmla="*/ 47 h 677"/>
                <a:gd name="T6" fmla="*/ 98 w 115"/>
                <a:gd name="T7" fmla="*/ 459 h 677"/>
                <a:gd name="T8" fmla="*/ 92 w 115"/>
                <a:gd name="T9" fmla="*/ 585 h 677"/>
                <a:gd name="T10" fmla="*/ 33 w 115"/>
                <a:gd name="T11" fmla="*/ 677 h 677"/>
                <a:gd name="T12" fmla="*/ 0 w 115"/>
                <a:gd name="T13" fmla="*/ 611 h 677"/>
                <a:gd name="T14" fmla="*/ 32 w 115"/>
                <a:gd name="T15" fmla="*/ 221 h 677"/>
                <a:gd name="T16" fmla="*/ 75 w 115"/>
                <a:gd name="T17" fmla="*/ 4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5" h="677">
                  <a:moveTo>
                    <a:pt x="75" y="4"/>
                  </a:moveTo>
                  <a:lnTo>
                    <a:pt x="92" y="0"/>
                  </a:lnTo>
                  <a:lnTo>
                    <a:pt x="115" y="47"/>
                  </a:lnTo>
                  <a:lnTo>
                    <a:pt x="98" y="459"/>
                  </a:lnTo>
                  <a:lnTo>
                    <a:pt x="92" y="585"/>
                  </a:lnTo>
                  <a:lnTo>
                    <a:pt x="33" y="677"/>
                  </a:lnTo>
                  <a:lnTo>
                    <a:pt x="0" y="611"/>
                  </a:lnTo>
                  <a:lnTo>
                    <a:pt x="32" y="221"/>
                  </a:lnTo>
                  <a:lnTo>
                    <a:pt x="75" y="4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" name="Freeform 101">
              <a:extLst>
                <a:ext uri="{FF2B5EF4-FFF2-40B4-BE49-F238E27FC236}">
                  <a16:creationId xmlns:a16="http://schemas.microsoft.com/office/drawing/2014/main" id="{1D07877C-2BCF-6E31-423C-01684BEA7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0075" y="80963"/>
              <a:ext cx="1476375" cy="2284413"/>
            </a:xfrm>
            <a:custGeom>
              <a:avLst/>
              <a:gdLst>
                <a:gd name="T0" fmla="*/ 475 w 1861"/>
                <a:gd name="T1" fmla="*/ 73 h 2879"/>
                <a:gd name="T2" fmla="*/ 347 w 1861"/>
                <a:gd name="T3" fmla="*/ 360 h 2879"/>
                <a:gd name="T4" fmla="*/ 321 w 1861"/>
                <a:gd name="T5" fmla="*/ 653 h 2879"/>
                <a:gd name="T6" fmla="*/ 212 w 1861"/>
                <a:gd name="T7" fmla="*/ 1215 h 2879"/>
                <a:gd name="T8" fmla="*/ 109 w 1861"/>
                <a:gd name="T9" fmla="*/ 1403 h 2879"/>
                <a:gd name="T10" fmla="*/ 28 w 1861"/>
                <a:gd name="T11" fmla="*/ 1638 h 2879"/>
                <a:gd name="T12" fmla="*/ 48 w 1861"/>
                <a:gd name="T13" fmla="*/ 1859 h 2879"/>
                <a:gd name="T14" fmla="*/ 117 w 1861"/>
                <a:gd name="T15" fmla="*/ 2066 h 2879"/>
                <a:gd name="T16" fmla="*/ 172 w 1861"/>
                <a:gd name="T17" fmla="*/ 2275 h 2879"/>
                <a:gd name="T18" fmla="*/ 255 w 1861"/>
                <a:gd name="T19" fmla="*/ 2423 h 2879"/>
                <a:gd name="T20" fmla="*/ 314 w 1861"/>
                <a:gd name="T21" fmla="*/ 2496 h 2879"/>
                <a:gd name="T22" fmla="*/ 396 w 1861"/>
                <a:gd name="T23" fmla="*/ 2589 h 2879"/>
                <a:gd name="T24" fmla="*/ 469 w 1861"/>
                <a:gd name="T25" fmla="*/ 2624 h 2879"/>
                <a:gd name="T26" fmla="*/ 554 w 1861"/>
                <a:gd name="T27" fmla="*/ 2627 h 2879"/>
                <a:gd name="T28" fmla="*/ 650 w 1861"/>
                <a:gd name="T29" fmla="*/ 2647 h 2879"/>
                <a:gd name="T30" fmla="*/ 722 w 1861"/>
                <a:gd name="T31" fmla="*/ 2704 h 2879"/>
                <a:gd name="T32" fmla="*/ 877 w 1861"/>
                <a:gd name="T33" fmla="*/ 2747 h 2879"/>
                <a:gd name="T34" fmla="*/ 974 w 1861"/>
                <a:gd name="T35" fmla="*/ 2730 h 2879"/>
                <a:gd name="T36" fmla="*/ 1106 w 1861"/>
                <a:gd name="T37" fmla="*/ 2713 h 2879"/>
                <a:gd name="T38" fmla="*/ 1216 w 1861"/>
                <a:gd name="T39" fmla="*/ 2787 h 2879"/>
                <a:gd name="T40" fmla="*/ 1353 w 1861"/>
                <a:gd name="T41" fmla="*/ 2670 h 2879"/>
                <a:gd name="T42" fmla="*/ 1468 w 1861"/>
                <a:gd name="T43" fmla="*/ 2670 h 2879"/>
                <a:gd name="T44" fmla="*/ 1548 w 1861"/>
                <a:gd name="T45" fmla="*/ 2638 h 2879"/>
                <a:gd name="T46" fmla="*/ 1594 w 1861"/>
                <a:gd name="T47" fmla="*/ 2601 h 2879"/>
                <a:gd name="T48" fmla="*/ 1718 w 1861"/>
                <a:gd name="T49" fmla="*/ 2561 h 2879"/>
                <a:gd name="T50" fmla="*/ 1775 w 1861"/>
                <a:gd name="T51" fmla="*/ 2400 h 2879"/>
                <a:gd name="T52" fmla="*/ 1703 w 1861"/>
                <a:gd name="T53" fmla="*/ 1922 h 2879"/>
                <a:gd name="T54" fmla="*/ 1663 w 1861"/>
                <a:gd name="T55" fmla="*/ 1584 h 2879"/>
                <a:gd name="T56" fmla="*/ 1551 w 1861"/>
                <a:gd name="T57" fmla="*/ 1320 h 2879"/>
                <a:gd name="T58" fmla="*/ 1147 w 1861"/>
                <a:gd name="T59" fmla="*/ 1013 h 2879"/>
                <a:gd name="T60" fmla="*/ 989 w 1861"/>
                <a:gd name="T61" fmla="*/ 974 h 2879"/>
                <a:gd name="T62" fmla="*/ 808 w 1861"/>
                <a:gd name="T63" fmla="*/ 957 h 2879"/>
                <a:gd name="T64" fmla="*/ 745 w 1861"/>
                <a:gd name="T65" fmla="*/ 710 h 2879"/>
                <a:gd name="T66" fmla="*/ 811 w 1861"/>
                <a:gd name="T67" fmla="*/ 550 h 2879"/>
                <a:gd name="T68" fmla="*/ 805 w 1861"/>
                <a:gd name="T69" fmla="*/ 506 h 2879"/>
                <a:gd name="T70" fmla="*/ 776 w 1861"/>
                <a:gd name="T71" fmla="*/ 418 h 2879"/>
                <a:gd name="T72" fmla="*/ 620 w 1861"/>
                <a:gd name="T73" fmla="*/ 36 h 2879"/>
                <a:gd name="T74" fmla="*/ 531 w 1861"/>
                <a:gd name="T75" fmla="*/ 0 h 2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61" h="2879">
                  <a:moveTo>
                    <a:pt x="531" y="0"/>
                  </a:moveTo>
                  <a:lnTo>
                    <a:pt x="475" y="73"/>
                  </a:lnTo>
                  <a:lnTo>
                    <a:pt x="456" y="174"/>
                  </a:lnTo>
                  <a:lnTo>
                    <a:pt x="347" y="360"/>
                  </a:lnTo>
                  <a:lnTo>
                    <a:pt x="268" y="544"/>
                  </a:lnTo>
                  <a:lnTo>
                    <a:pt x="321" y="653"/>
                  </a:lnTo>
                  <a:lnTo>
                    <a:pt x="330" y="848"/>
                  </a:lnTo>
                  <a:lnTo>
                    <a:pt x="212" y="1215"/>
                  </a:lnTo>
                  <a:lnTo>
                    <a:pt x="80" y="1383"/>
                  </a:lnTo>
                  <a:lnTo>
                    <a:pt x="109" y="1403"/>
                  </a:lnTo>
                  <a:lnTo>
                    <a:pt x="0" y="1635"/>
                  </a:lnTo>
                  <a:lnTo>
                    <a:pt x="28" y="1638"/>
                  </a:lnTo>
                  <a:lnTo>
                    <a:pt x="17" y="1871"/>
                  </a:lnTo>
                  <a:lnTo>
                    <a:pt x="48" y="1859"/>
                  </a:lnTo>
                  <a:lnTo>
                    <a:pt x="63" y="2106"/>
                  </a:lnTo>
                  <a:lnTo>
                    <a:pt x="117" y="2066"/>
                  </a:lnTo>
                  <a:lnTo>
                    <a:pt x="120" y="2297"/>
                  </a:lnTo>
                  <a:lnTo>
                    <a:pt x="172" y="2275"/>
                  </a:lnTo>
                  <a:lnTo>
                    <a:pt x="232" y="2463"/>
                  </a:lnTo>
                  <a:lnTo>
                    <a:pt x="255" y="2423"/>
                  </a:lnTo>
                  <a:lnTo>
                    <a:pt x="255" y="2518"/>
                  </a:lnTo>
                  <a:lnTo>
                    <a:pt x="314" y="2496"/>
                  </a:lnTo>
                  <a:lnTo>
                    <a:pt x="353" y="2592"/>
                  </a:lnTo>
                  <a:lnTo>
                    <a:pt x="396" y="2589"/>
                  </a:lnTo>
                  <a:lnTo>
                    <a:pt x="423" y="2641"/>
                  </a:lnTo>
                  <a:lnTo>
                    <a:pt x="469" y="2624"/>
                  </a:lnTo>
                  <a:lnTo>
                    <a:pt x="489" y="2650"/>
                  </a:lnTo>
                  <a:lnTo>
                    <a:pt x="554" y="2627"/>
                  </a:lnTo>
                  <a:lnTo>
                    <a:pt x="584" y="2693"/>
                  </a:lnTo>
                  <a:lnTo>
                    <a:pt x="650" y="2647"/>
                  </a:lnTo>
                  <a:lnTo>
                    <a:pt x="683" y="2744"/>
                  </a:lnTo>
                  <a:lnTo>
                    <a:pt x="722" y="2704"/>
                  </a:lnTo>
                  <a:lnTo>
                    <a:pt x="745" y="2784"/>
                  </a:lnTo>
                  <a:lnTo>
                    <a:pt x="877" y="2747"/>
                  </a:lnTo>
                  <a:lnTo>
                    <a:pt x="885" y="2790"/>
                  </a:lnTo>
                  <a:lnTo>
                    <a:pt x="974" y="2730"/>
                  </a:lnTo>
                  <a:lnTo>
                    <a:pt x="980" y="2784"/>
                  </a:lnTo>
                  <a:lnTo>
                    <a:pt x="1106" y="2713"/>
                  </a:lnTo>
                  <a:lnTo>
                    <a:pt x="1161" y="2879"/>
                  </a:lnTo>
                  <a:lnTo>
                    <a:pt x="1216" y="2787"/>
                  </a:lnTo>
                  <a:lnTo>
                    <a:pt x="1256" y="2836"/>
                  </a:lnTo>
                  <a:lnTo>
                    <a:pt x="1353" y="2670"/>
                  </a:lnTo>
                  <a:lnTo>
                    <a:pt x="1445" y="2807"/>
                  </a:lnTo>
                  <a:lnTo>
                    <a:pt x="1468" y="2670"/>
                  </a:lnTo>
                  <a:lnTo>
                    <a:pt x="1525" y="2762"/>
                  </a:lnTo>
                  <a:lnTo>
                    <a:pt x="1548" y="2638"/>
                  </a:lnTo>
                  <a:lnTo>
                    <a:pt x="1594" y="2690"/>
                  </a:lnTo>
                  <a:lnTo>
                    <a:pt x="1594" y="2601"/>
                  </a:lnTo>
                  <a:lnTo>
                    <a:pt x="1663" y="2687"/>
                  </a:lnTo>
                  <a:lnTo>
                    <a:pt x="1718" y="2561"/>
                  </a:lnTo>
                  <a:lnTo>
                    <a:pt x="1801" y="2601"/>
                  </a:lnTo>
                  <a:lnTo>
                    <a:pt x="1775" y="2400"/>
                  </a:lnTo>
                  <a:lnTo>
                    <a:pt x="1861" y="2429"/>
                  </a:lnTo>
                  <a:lnTo>
                    <a:pt x="1703" y="1922"/>
                  </a:lnTo>
                  <a:lnTo>
                    <a:pt x="1640" y="1584"/>
                  </a:lnTo>
                  <a:lnTo>
                    <a:pt x="1663" y="1584"/>
                  </a:lnTo>
                  <a:lnTo>
                    <a:pt x="1500" y="1303"/>
                  </a:lnTo>
                  <a:lnTo>
                    <a:pt x="1551" y="1320"/>
                  </a:lnTo>
                  <a:lnTo>
                    <a:pt x="1382" y="1162"/>
                  </a:lnTo>
                  <a:lnTo>
                    <a:pt x="1147" y="1013"/>
                  </a:lnTo>
                  <a:lnTo>
                    <a:pt x="1187" y="1000"/>
                  </a:lnTo>
                  <a:lnTo>
                    <a:pt x="989" y="974"/>
                  </a:lnTo>
                  <a:lnTo>
                    <a:pt x="1009" y="951"/>
                  </a:lnTo>
                  <a:lnTo>
                    <a:pt x="808" y="957"/>
                  </a:lnTo>
                  <a:lnTo>
                    <a:pt x="716" y="1003"/>
                  </a:lnTo>
                  <a:lnTo>
                    <a:pt x="745" y="710"/>
                  </a:lnTo>
                  <a:lnTo>
                    <a:pt x="791" y="570"/>
                  </a:lnTo>
                  <a:lnTo>
                    <a:pt x="811" y="550"/>
                  </a:lnTo>
                  <a:lnTo>
                    <a:pt x="795" y="521"/>
                  </a:lnTo>
                  <a:lnTo>
                    <a:pt x="805" y="506"/>
                  </a:lnTo>
                  <a:lnTo>
                    <a:pt x="785" y="463"/>
                  </a:lnTo>
                  <a:lnTo>
                    <a:pt x="776" y="418"/>
                  </a:lnTo>
                  <a:lnTo>
                    <a:pt x="676" y="277"/>
                  </a:lnTo>
                  <a:lnTo>
                    <a:pt x="620" y="36"/>
                  </a:lnTo>
                  <a:lnTo>
                    <a:pt x="578" y="3"/>
                  </a:lnTo>
                  <a:lnTo>
                    <a:pt x="531" y="0"/>
                  </a:lnTo>
                  <a:close/>
                </a:path>
              </a:pathLst>
            </a:custGeom>
            <a:noFill/>
            <a:ln w="23813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" name="Freeform 102">
              <a:extLst>
                <a:ext uri="{FF2B5EF4-FFF2-40B4-BE49-F238E27FC236}">
                  <a16:creationId xmlns:a16="http://schemas.microsoft.com/office/drawing/2014/main" id="{9AA9C41A-D129-73C7-8C9B-827FBD1B3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9790113" y="80963"/>
              <a:ext cx="273050" cy="609600"/>
            </a:xfrm>
            <a:custGeom>
              <a:avLst/>
              <a:gdLst>
                <a:gd name="T0" fmla="*/ 6 w 343"/>
                <a:gd name="T1" fmla="*/ 295 h 768"/>
                <a:gd name="T2" fmla="*/ 119 w 343"/>
                <a:gd name="T3" fmla="*/ 481 h 768"/>
                <a:gd name="T4" fmla="*/ 119 w 343"/>
                <a:gd name="T5" fmla="*/ 587 h 768"/>
                <a:gd name="T6" fmla="*/ 0 w 343"/>
                <a:gd name="T7" fmla="*/ 621 h 768"/>
                <a:gd name="T8" fmla="*/ 123 w 343"/>
                <a:gd name="T9" fmla="*/ 659 h 768"/>
                <a:gd name="T10" fmla="*/ 235 w 343"/>
                <a:gd name="T11" fmla="*/ 768 h 768"/>
                <a:gd name="T12" fmla="*/ 268 w 343"/>
                <a:gd name="T13" fmla="*/ 670 h 768"/>
                <a:gd name="T14" fmla="*/ 281 w 343"/>
                <a:gd name="T15" fmla="*/ 647 h 768"/>
                <a:gd name="T16" fmla="*/ 343 w 343"/>
                <a:gd name="T17" fmla="*/ 618 h 768"/>
                <a:gd name="T18" fmla="*/ 307 w 343"/>
                <a:gd name="T19" fmla="*/ 587 h 768"/>
                <a:gd name="T20" fmla="*/ 264 w 343"/>
                <a:gd name="T21" fmla="*/ 581 h 768"/>
                <a:gd name="T22" fmla="*/ 274 w 343"/>
                <a:gd name="T23" fmla="*/ 449 h 768"/>
                <a:gd name="T24" fmla="*/ 324 w 343"/>
                <a:gd name="T25" fmla="*/ 366 h 768"/>
                <a:gd name="T26" fmla="*/ 322 w 343"/>
                <a:gd name="T27" fmla="*/ 312 h 768"/>
                <a:gd name="T28" fmla="*/ 297 w 343"/>
                <a:gd name="T29" fmla="*/ 277 h 768"/>
                <a:gd name="T30" fmla="*/ 241 w 343"/>
                <a:gd name="T31" fmla="*/ 36 h 768"/>
                <a:gd name="T32" fmla="*/ 199 w 343"/>
                <a:gd name="T33" fmla="*/ 3 h 768"/>
                <a:gd name="T34" fmla="*/ 152 w 343"/>
                <a:gd name="T35" fmla="*/ 0 h 768"/>
                <a:gd name="T36" fmla="*/ 96 w 343"/>
                <a:gd name="T37" fmla="*/ 73 h 768"/>
                <a:gd name="T38" fmla="*/ 77 w 343"/>
                <a:gd name="T39" fmla="*/ 174 h 768"/>
                <a:gd name="T40" fmla="*/ 6 w 343"/>
                <a:gd name="T41" fmla="*/ 295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3" h="768">
                  <a:moveTo>
                    <a:pt x="6" y="295"/>
                  </a:moveTo>
                  <a:lnTo>
                    <a:pt x="119" y="481"/>
                  </a:lnTo>
                  <a:lnTo>
                    <a:pt x="119" y="587"/>
                  </a:lnTo>
                  <a:lnTo>
                    <a:pt x="0" y="621"/>
                  </a:lnTo>
                  <a:lnTo>
                    <a:pt x="123" y="659"/>
                  </a:lnTo>
                  <a:lnTo>
                    <a:pt x="235" y="768"/>
                  </a:lnTo>
                  <a:lnTo>
                    <a:pt x="268" y="670"/>
                  </a:lnTo>
                  <a:lnTo>
                    <a:pt x="281" y="647"/>
                  </a:lnTo>
                  <a:lnTo>
                    <a:pt x="343" y="618"/>
                  </a:lnTo>
                  <a:lnTo>
                    <a:pt x="307" y="587"/>
                  </a:lnTo>
                  <a:lnTo>
                    <a:pt x="264" y="581"/>
                  </a:lnTo>
                  <a:lnTo>
                    <a:pt x="274" y="449"/>
                  </a:lnTo>
                  <a:lnTo>
                    <a:pt x="324" y="366"/>
                  </a:lnTo>
                  <a:lnTo>
                    <a:pt x="322" y="312"/>
                  </a:lnTo>
                  <a:lnTo>
                    <a:pt x="297" y="277"/>
                  </a:lnTo>
                  <a:lnTo>
                    <a:pt x="241" y="36"/>
                  </a:lnTo>
                  <a:lnTo>
                    <a:pt x="199" y="3"/>
                  </a:lnTo>
                  <a:lnTo>
                    <a:pt x="152" y="0"/>
                  </a:lnTo>
                  <a:lnTo>
                    <a:pt x="96" y="73"/>
                  </a:lnTo>
                  <a:lnTo>
                    <a:pt x="77" y="174"/>
                  </a:lnTo>
                  <a:lnTo>
                    <a:pt x="6" y="295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" name="Freeform 103">
              <a:extLst>
                <a:ext uri="{FF2B5EF4-FFF2-40B4-BE49-F238E27FC236}">
                  <a16:creationId xmlns:a16="http://schemas.microsoft.com/office/drawing/2014/main" id="{F4BE0D10-B656-A4C5-D273-E8624000EFEA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7738" y="573088"/>
              <a:ext cx="196850" cy="182563"/>
            </a:xfrm>
            <a:custGeom>
              <a:avLst/>
              <a:gdLst>
                <a:gd name="T0" fmla="*/ 26 w 247"/>
                <a:gd name="T1" fmla="*/ 15 h 230"/>
                <a:gd name="T2" fmla="*/ 0 w 247"/>
                <a:gd name="T3" fmla="*/ 72 h 230"/>
                <a:gd name="T4" fmla="*/ 46 w 247"/>
                <a:gd name="T5" fmla="*/ 55 h 230"/>
                <a:gd name="T6" fmla="*/ 49 w 247"/>
                <a:gd name="T7" fmla="*/ 89 h 230"/>
                <a:gd name="T8" fmla="*/ 76 w 247"/>
                <a:gd name="T9" fmla="*/ 84 h 230"/>
                <a:gd name="T10" fmla="*/ 99 w 247"/>
                <a:gd name="T11" fmla="*/ 121 h 230"/>
                <a:gd name="T12" fmla="*/ 119 w 247"/>
                <a:gd name="T13" fmla="*/ 127 h 230"/>
                <a:gd name="T14" fmla="*/ 89 w 247"/>
                <a:gd name="T15" fmla="*/ 230 h 230"/>
                <a:gd name="T16" fmla="*/ 168 w 247"/>
                <a:gd name="T17" fmla="*/ 173 h 230"/>
                <a:gd name="T18" fmla="*/ 211 w 247"/>
                <a:gd name="T19" fmla="*/ 181 h 230"/>
                <a:gd name="T20" fmla="*/ 217 w 247"/>
                <a:gd name="T21" fmla="*/ 106 h 230"/>
                <a:gd name="T22" fmla="*/ 228 w 247"/>
                <a:gd name="T23" fmla="*/ 104 h 230"/>
                <a:gd name="T24" fmla="*/ 228 w 247"/>
                <a:gd name="T25" fmla="*/ 66 h 230"/>
                <a:gd name="T26" fmla="*/ 228 w 247"/>
                <a:gd name="T27" fmla="*/ 66 h 230"/>
                <a:gd name="T28" fmla="*/ 237 w 247"/>
                <a:gd name="T29" fmla="*/ 68 h 230"/>
                <a:gd name="T30" fmla="*/ 244 w 247"/>
                <a:gd name="T31" fmla="*/ 68 h 230"/>
                <a:gd name="T32" fmla="*/ 247 w 247"/>
                <a:gd name="T33" fmla="*/ 66 h 230"/>
                <a:gd name="T34" fmla="*/ 247 w 247"/>
                <a:gd name="T35" fmla="*/ 66 h 230"/>
                <a:gd name="T36" fmla="*/ 242 w 247"/>
                <a:gd name="T37" fmla="*/ 32 h 230"/>
                <a:gd name="T38" fmla="*/ 237 w 247"/>
                <a:gd name="T39" fmla="*/ 0 h 230"/>
                <a:gd name="T40" fmla="*/ 26 w 247"/>
                <a:gd name="T41" fmla="*/ 15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7" h="230">
                  <a:moveTo>
                    <a:pt x="26" y="15"/>
                  </a:moveTo>
                  <a:lnTo>
                    <a:pt x="0" y="72"/>
                  </a:lnTo>
                  <a:lnTo>
                    <a:pt x="46" y="55"/>
                  </a:lnTo>
                  <a:lnTo>
                    <a:pt x="49" y="89"/>
                  </a:lnTo>
                  <a:lnTo>
                    <a:pt x="76" y="84"/>
                  </a:lnTo>
                  <a:lnTo>
                    <a:pt x="99" y="121"/>
                  </a:lnTo>
                  <a:lnTo>
                    <a:pt x="119" y="127"/>
                  </a:lnTo>
                  <a:lnTo>
                    <a:pt x="89" y="230"/>
                  </a:lnTo>
                  <a:lnTo>
                    <a:pt x="168" y="173"/>
                  </a:lnTo>
                  <a:lnTo>
                    <a:pt x="211" y="181"/>
                  </a:lnTo>
                  <a:lnTo>
                    <a:pt x="217" y="106"/>
                  </a:lnTo>
                  <a:lnTo>
                    <a:pt x="228" y="104"/>
                  </a:lnTo>
                  <a:lnTo>
                    <a:pt x="228" y="66"/>
                  </a:lnTo>
                  <a:lnTo>
                    <a:pt x="228" y="66"/>
                  </a:lnTo>
                  <a:lnTo>
                    <a:pt x="237" y="68"/>
                  </a:lnTo>
                  <a:lnTo>
                    <a:pt x="244" y="68"/>
                  </a:lnTo>
                  <a:lnTo>
                    <a:pt x="247" y="66"/>
                  </a:lnTo>
                  <a:lnTo>
                    <a:pt x="247" y="66"/>
                  </a:lnTo>
                  <a:lnTo>
                    <a:pt x="242" y="32"/>
                  </a:lnTo>
                  <a:lnTo>
                    <a:pt x="237" y="0"/>
                  </a:lnTo>
                  <a:lnTo>
                    <a:pt x="26" y="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" name="Freeform 104">
              <a:extLst>
                <a:ext uri="{FF2B5EF4-FFF2-40B4-BE49-F238E27FC236}">
                  <a16:creationId xmlns:a16="http://schemas.microsoft.com/office/drawing/2014/main" id="{62C97360-4BD2-AC03-35C5-B000EAE216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06000" y="101600"/>
              <a:ext cx="376238" cy="3043238"/>
            </a:xfrm>
            <a:custGeom>
              <a:avLst/>
              <a:gdLst>
                <a:gd name="T0" fmla="*/ 168 w 472"/>
                <a:gd name="T1" fmla="*/ 3724 h 3836"/>
                <a:gd name="T2" fmla="*/ 151 w 472"/>
                <a:gd name="T3" fmla="*/ 3741 h 3836"/>
                <a:gd name="T4" fmla="*/ 135 w 472"/>
                <a:gd name="T5" fmla="*/ 3836 h 3836"/>
                <a:gd name="T6" fmla="*/ 185 w 472"/>
                <a:gd name="T7" fmla="*/ 3754 h 3836"/>
                <a:gd name="T8" fmla="*/ 168 w 472"/>
                <a:gd name="T9" fmla="*/ 3724 h 3836"/>
                <a:gd name="T10" fmla="*/ 424 w 472"/>
                <a:gd name="T11" fmla="*/ 3048 h 3836"/>
                <a:gd name="T12" fmla="*/ 355 w 472"/>
                <a:gd name="T13" fmla="*/ 3307 h 3836"/>
                <a:gd name="T14" fmla="*/ 316 w 472"/>
                <a:gd name="T15" fmla="*/ 3331 h 3836"/>
                <a:gd name="T16" fmla="*/ 332 w 472"/>
                <a:gd name="T17" fmla="*/ 3347 h 3836"/>
                <a:gd name="T18" fmla="*/ 306 w 472"/>
                <a:gd name="T19" fmla="*/ 3384 h 3836"/>
                <a:gd name="T20" fmla="*/ 306 w 472"/>
                <a:gd name="T21" fmla="*/ 3384 h 3836"/>
                <a:gd name="T22" fmla="*/ 308 w 472"/>
                <a:gd name="T23" fmla="*/ 3389 h 3836"/>
                <a:gd name="T24" fmla="*/ 313 w 472"/>
                <a:gd name="T25" fmla="*/ 3397 h 3836"/>
                <a:gd name="T26" fmla="*/ 313 w 472"/>
                <a:gd name="T27" fmla="*/ 3397 h 3836"/>
                <a:gd name="T28" fmla="*/ 311 w 472"/>
                <a:gd name="T29" fmla="*/ 3400 h 3836"/>
                <a:gd name="T30" fmla="*/ 309 w 472"/>
                <a:gd name="T31" fmla="*/ 3404 h 3836"/>
                <a:gd name="T32" fmla="*/ 302 w 472"/>
                <a:gd name="T33" fmla="*/ 3418 h 3836"/>
                <a:gd name="T34" fmla="*/ 293 w 472"/>
                <a:gd name="T35" fmla="*/ 3430 h 3836"/>
                <a:gd name="T36" fmla="*/ 288 w 472"/>
                <a:gd name="T37" fmla="*/ 3435 h 3836"/>
                <a:gd name="T38" fmla="*/ 286 w 472"/>
                <a:gd name="T39" fmla="*/ 3437 h 3836"/>
                <a:gd name="T40" fmla="*/ 286 w 472"/>
                <a:gd name="T41" fmla="*/ 3437 h 3836"/>
                <a:gd name="T42" fmla="*/ 283 w 472"/>
                <a:gd name="T43" fmla="*/ 3438 h 3836"/>
                <a:gd name="T44" fmla="*/ 276 w 472"/>
                <a:gd name="T45" fmla="*/ 3444 h 3836"/>
                <a:gd name="T46" fmla="*/ 259 w 472"/>
                <a:gd name="T47" fmla="*/ 3461 h 3836"/>
                <a:gd name="T48" fmla="*/ 234 w 472"/>
                <a:gd name="T49" fmla="*/ 3486 h 3836"/>
                <a:gd name="T50" fmla="*/ 297 w 472"/>
                <a:gd name="T51" fmla="*/ 3486 h 3836"/>
                <a:gd name="T52" fmla="*/ 369 w 472"/>
                <a:gd name="T53" fmla="*/ 3523 h 3836"/>
                <a:gd name="T54" fmla="*/ 346 w 472"/>
                <a:gd name="T55" fmla="*/ 3460 h 3836"/>
                <a:gd name="T56" fmla="*/ 360 w 472"/>
                <a:gd name="T57" fmla="*/ 3460 h 3836"/>
                <a:gd name="T58" fmla="*/ 355 w 472"/>
                <a:gd name="T59" fmla="*/ 3427 h 3836"/>
                <a:gd name="T60" fmla="*/ 372 w 472"/>
                <a:gd name="T61" fmla="*/ 3430 h 3836"/>
                <a:gd name="T62" fmla="*/ 360 w 472"/>
                <a:gd name="T63" fmla="*/ 3358 h 3836"/>
                <a:gd name="T64" fmla="*/ 395 w 472"/>
                <a:gd name="T65" fmla="*/ 3354 h 3836"/>
                <a:gd name="T66" fmla="*/ 401 w 472"/>
                <a:gd name="T67" fmla="*/ 3281 h 3836"/>
                <a:gd name="T68" fmla="*/ 424 w 472"/>
                <a:gd name="T69" fmla="*/ 3275 h 3836"/>
                <a:gd name="T70" fmla="*/ 406 w 472"/>
                <a:gd name="T71" fmla="*/ 3241 h 3836"/>
                <a:gd name="T72" fmla="*/ 441 w 472"/>
                <a:gd name="T73" fmla="*/ 3218 h 3836"/>
                <a:gd name="T74" fmla="*/ 424 w 472"/>
                <a:gd name="T75" fmla="*/ 3172 h 3836"/>
                <a:gd name="T76" fmla="*/ 435 w 472"/>
                <a:gd name="T77" fmla="*/ 3166 h 3836"/>
                <a:gd name="T78" fmla="*/ 438 w 472"/>
                <a:gd name="T79" fmla="*/ 3132 h 3836"/>
                <a:gd name="T80" fmla="*/ 472 w 472"/>
                <a:gd name="T81" fmla="*/ 3103 h 3836"/>
                <a:gd name="T82" fmla="*/ 424 w 472"/>
                <a:gd name="T83" fmla="*/ 3048 h 3836"/>
                <a:gd name="T84" fmla="*/ 30 w 472"/>
                <a:gd name="T85" fmla="*/ 0 h 3836"/>
                <a:gd name="T86" fmla="*/ 10 w 472"/>
                <a:gd name="T87" fmla="*/ 67 h 3836"/>
                <a:gd name="T88" fmla="*/ 30 w 472"/>
                <a:gd name="T89" fmla="*/ 251 h 3836"/>
                <a:gd name="T90" fmla="*/ 33 w 472"/>
                <a:gd name="T91" fmla="*/ 455 h 3836"/>
                <a:gd name="T92" fmla="*/ 59 w 472"/>
                <a:gd name="T93" fmla="*/ 348 h 3836"/>
                <a:gd name="T94" fmla="*/ 82 w 472"/>
                <a:gd name="T95" fmla="*/ 366 h 3836"/>
                <a:gd name="T96" fmla="*/ 66 w 472"/>
                <a:gd name="T97" fmla="*/ 196 h 3836"/>
                <a:gd name="T98" fmla="*/ 30 w 472"/>
                <a:gd name="T99" fmla="*/ 0 h 3836"/>
                <a:gd name="T100" fmla="*/ 56 w 472"/>
                <a:gd name="T101" fmla="*/ 475 h 3836"/>
                <a:gd name="T102" fmla="*/ 7 w 472"/>
                <a:gd name="T103" fmla="*/ 506 h 3836"/>
                <a:gd name="T104" fmla="*/ 0 w 472"/>
                <a:gd name="T105" fmla="*/ 575 h 3836"/>
                <a:gd name="T106" fmla="*/ 53 w 472"/>
                <a:gd name="T107" fmla="*/ 687 h 3836"/>
                <a:gd name="T108" fmla="*/ 43 w 472"/>
                <a:gd name="T109" fmla="*/ 592 h 3836"/>
                <a:gd name="T110" fmla="*/ 33 w 472"/>
                <a:gd name="T111" fmla="*/ 521 h 3836"/>
                <a:gd name="T112" fmla="*/ 56 w 472"/>
                <a:gd name="T113" fmla="*/ 475 h 3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72" h="3836">
                  <a:moveTo>
                    <a:pt x="168" y="3724"/>
                  </a:moveTo>
                  <a:lnTo>
                    <a:pt x="151" y="3741"/>
                  </a:lnTo>
                  <a:lnTo>
                    <a:pt x="135" y="3836"/>
                  </a:lnTo>
                  <a:lnTo>
                    <a:pt x="185" y="3754"/>
                  </a:lnTo>
                  <a:lnTo>
                    <a:pt x="168" y="3724"/>
                  </a:lnTo>
                  <a:close/>
                  <a:moveTo>
                    <a:pt x="424" y="3048"/>
                  </a:moveTo>
                  <a:lnTo>
                    <a:pt x="355" y="3307"/>
                  </a:lnTo>
                  <a:lnTo>
                    <a:pt x="316" y="3331"/>
                  </a:lnTo>
                  <a:lnTo>
                    <a:pt x="332" y="3347"/>
                  </a:lnTo>
                  <a:lnTo>
                    <a:pt x="306" y="3384"/>
                  </a:lnTo>
                  <a:lnTo>
                    <a:pt x="306" y="3384"/>
                  </a:lnTo>
                  <a:lnTo>
                    <a:pt x="308" y="3389"/>
                  </a:lnTo>
                  <a:lnTo>
                    <a:pt x="313" y="3397"/>
                  </a:lnTo>
                  <a:lnTo>
                    <a:pt x="313" y="3397"/>
                  </a:lnTo>
                  <a:lnTo>
                    <a:pt x="311" y="3400"/>
                  </a:lnTo>
                  <a:lnTo>
                    <a:pt x="309" y="3404"/>
                  </a:lnTo>
                  <a:lnTo>
                    <a:pt x="302" y="3418"/>
                  </a:lnTo>
                  <a:lnTo>
                    <a:pt x="293" y="3430"/>
                  </a:lnTo>
                  <a:lnTo>
                    <a:pt x="288" y="3435"/>
                  </a:lnTo>
                  <a:lnTo>
                    <a:pt x="286" y="3437"/>
                  </a:lnTo>
                  <a:lnTo>
                    <a:pt x="286" y="3437"/>
                  </a:lnTo>
                  <a:lnTo>
                    <a:pt x="283" y="3438"/>
                  </a:lnTo>
                  <a:lnTo>
                    <a:pt x="276" y="3444"/>
                  </a:lnTo>
                  <a:lnTo>
                    <a:pt x="259" y="3461"/>
                  </a:lnTo>
                  <a:lnTo>
                    <a:pt x="234" y="3486"/>
                  </a:lnTo>
                  <a:lnTo>
                    <a:pt x="297" y="3486"/>
                  </a:lnTo>
                  <a:lnTo>
                    <a:pt x="369" y="3523"/>
                  </a:lnTo>
                  <a:lnTo>
                    <a:pt x="346" y="3460"/>
                  </a:lnTo>
                  <a:lnTo>
                    <a:pt x="360" y="3460"/>
                  </a:lnTo>
                  <a:lnTo>
                    <a:pt x="355" y="3427"/>
                  </a:lnTo>
                  <a:lnTo>
                    <a:pt x="372" y="3430"/>
                  </a:lnTo>
                  <a:lnTo>
                    <a:pt x="360" y="3358"/>
                  </a:lnTo>
                  <a:lnTo>
                    <a:pt x="395" y="3354"/>
                  </a:lnTo>
                  <a:lnTo>
                    <a:pt x="401" y="3281"/>
                  </a:lnTo>
                  <a:lnTo>
                    <a:pt x="424" y="3275"/>
                  </a:lnTo>
                  <a:lnTo>
                    <a:pt x="406" y="3241"/>
                  </a:lnTo>
                  <a:lnTo>
                    <a:pt x="441" y="3218"/>
                  </a:lnTo>
                  <a:lnTo>
                    <a:pt x="424" y="3172"/>
                  </a:lnTo>
                  <a:lnTo>
                    <a:pt x="435" y="3166"/>
                  </a:lnTo>
                  <a:lnTo>
                    <a:pt x="438" y="3132"/>
                  </a:lnTo>
                  <a:lnTo>
                    <a:pt x="472" y="3103"/>
                  </a:lnTo>
                  <a:lnTo>
                    <a:pt x="424" y="3048"/>
                  </a:lnTo>
                  <a:close/>
                  <a:moveTo>
                    <a:pt x="30" y="0"/>
                  </a:moveTo>
                  <a:lnTo>
                    <a:pt x="10" y="67"/>
                  </a:lnTo>
                  <a:lnTo>
                    <a:pt x="30" y="251"/>
                  </a:lnTo>
                  <a:lnTo>
                    <a:pt x="33" y="455"/>
                  </a:lnTo>
                  <a:lnTo>
                    <a:pt x="59" y="348"/>
                  </a:lnTo>
                  <a:lnTo>
                    <a:pt x="82" y="366"/>
                  </a:lnTo>
                  <a:lnTo>
                    <a:pt x="66" y="196"/>
                  </a:lnTo>
                  <a:lnTo>
                    <a:pt x="30" y="0"/>
                  </a:lnTo>
                  <a:close/>
                  <a:moveTo>
                    <a:pt x="56" y="475"/>
                  </a:moveTo>
                  <a:lnTo>
                    <a:pt x="7" y="506"/>
                  </a:lnTo>
                  <a:lnTo>
                    <a:pt x="0" y="575"/>
                  </a:lnTo>
                  <a:lnTo>
                    <a:pt x="53" y="687"/>
                  </a:lnTo>
                  <a:lnTo>
                    <a:pt x="43" y="592"/>
                  </a:lnTo>
                  <a:lnTo>
                    <a:pt x="33" y="521"/>
                  </a:lnTo>
                  <a:lnTo>
                    <a:pt x="56" y="47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" name="Freeform 105">
              <a:extLst>
                <a:ext uri="{FF2B5EF4-FFF2-40B4-BE49-F238E27FC236}">
                  <a16:creationId xmlns:a16="http://schemas.microsoft.com/office/drawing/2014/main" id="{5871C9ED-0696-91D9-6F6B-C73E5E663883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0075" y="80963"/>
              <a:ext cx="1476375" cy="2284413"/>
            </a:xfrm>
            <a:custGeom>
              <a:avLst/>
              <a:gdLst>
                <a:gd name="T0" fmla="*/ 475 w 1861"/>
                <a:gd name="T1" fmla="*/ 73 h 2879"/>
                <a:gd name="T2" fmla="*/ 347 w 1861"/>
                <a:gd name="T3" fmla="*/ 360 h 2879"/>
                <a:gd name="T4" fmla="*/ 321 w 1861"/>
                <a:gd name="T5" fmla="*/ 653 h 2879"/>
                <a:gd name="T6" fmla="*/ 212 w 1861"/>
                <a:gd name="T7" fmla="*/ 1215 h 2879"/>
                <a:gd name="T8" fmla="*/ 109 w 1861"/>
                <a:gd name="T9" fmla="*/ 1403 h 2879"/>
                <a:gd name="T10" fmla="*/ 28 w 1861"/>
                <a:gd name="T11" fmla="*/ 1638 h 2879"/>
                <a:gd name="T12" fmla="*/ 48 w 1861"/>
                <a:gd name="T13" fmla="*/ 1859 h 2879"/>
                <a:gd name="T14" fmla="*/ 117 w 1861"/>
                <a:gd name="T15" fmla="*/ 2066 h 2879"/>
                <a:gd name="T16" fmla="*/ 172 w 1861"/>
                <a:gd name="T17" fmla="*/ 2275 h 2879"/>
                <a:gd name="T18" fmla="*/ 255 w 1861"/>
                <a:gd name="T19" fmla="*/ 2423 h 2879"/>
                <a:gd name="T20" fmla="*/ 314 w 1861"/>
                <a:gd name="T21" fmla="*/ 2496 h 2879"/>
                <a:gd name="T22" fmla="*/ 396 w 1861"/>
                <a:gd name="T23" fmla="*/ 2589 h 2879"/>
                <a:gd name="T24" fmla="*/ 469 w 1861"/>
                <a:gd name="T25" fmla="*/ 2624 h 2879"/>
                <a:gd name="T26" fmla="*/ 554 w 1861"/>
                <a:gd name="T27" fmla="*/ 2627 h 2879"/>
                <a:gd name="T28" fmla="*/ 650 w 1861"/>
                <a:gd name="T29" fmla="*/ 2647 h 2879"/>
                <a:gd name="T30" fmla="*/ 722 w 1861"/>
                <a:gd name="T31" fmla="*/ 2704 h 2879"/>
                <a:gd name="T32" fmla="*/ 877 w 1861"/>
                <a:gd name="T33" fmla="*/ 2747 h 2879"/>
                <a:gd name="T34" fmla="*/ 974 w 1861"/>
                <a:gd name="T35" fmla="*/ 2730 h 2879"/>
                <a:gd name="T36" fmla="*/ 1106 w 1861"/>
                <a:gd name="T37" fmla="*/ 2713 h 2879"/>
                <a:gd name="T38" fmla="*/ 1216 w 1861"/>
                <a:gd name="T39" fmla="*/ 2787 h 2879"/>
                <a:gd name="T40" fmla="*/ 1353 w 1861"/>
                <a:gd name="T41" fmla="*/ 2670 h 2879"/>
                <a:gd name="T42" fmla="*/ 1468 w 1861"/>
                <a:gd name="T43" fmla="*/ 2670 h 2879"/>
                <a:gd name="T44" fmla="*/ 1548 w 1861"/>
                <a:gd name="T45" fmla="*/ 2638 h 2879"/>
                <a:gd name="T46" fmla="*/ 1594 w 1861"/>
                <a:gd name="T47" fmla="*/ 2601 h 2879"/>
                <a:gd name="T48" fmla="*/ 1718 w 1861"/>
                <a:gd name="T49" fmla="*/ 2561 h 2879"/>
                <a:gd name="T50" fmla="*/ 1775 w 1861"/>
                <a:gd name="T51" fmla="*/ 2400 h 2879"/>
                <a:gd name="T52" fmla="*/ 1703 w 1861"/>
                <a:gd name="T53" fmla="*/ 1922 h 2879"/>
                <a:gd name="T54" fmla="*/ 1663 w 1861"/>
                <a:gd name="T55" fmla="*/ 1584 h 2879"/>
                <a:gd name="T56" fmla="*/ 1551 w 1861"/>
                <a:gd name="T57" fmla="*/ 1320 h 2879"/>
                <a:gd name="T58" fmla="*/ 1147 w 1861"/>
                <a:gd name="T59" fmla="*/ 1013 h 2879"/>
                <a:gd name="T60" fmla="*/ 989 w 1861"/>
                <a:gd name="T61" fmla="*/ 974 h 2879"/>
                <a:gd name="T62" fmla="*/ 808 w 1861"/>
                <a:gd name="T63" fmla="*/ 957 h 2879"/>
                <a:gd name="T64" fmla="*/ 745 w 1861"/>
                <a:gd name="T65" fmla="*/ 710 h 2879"/>
                <a:gd name="T66" fmla="*/ 811 w 1861"/>
                <a:gd name="T67" fmla="*/ 550 h 2879"/>
                <a:gd name="T68" fmla="*/ 805 w 1861"/>
                <a:gd name="T69" fmla="*/ 506 h 2879"/>
                <a:gd name="T70" fmla="*/ 776 w 1861"/>
                <a:gd name="T71" fmla="*/ 418 h 2879"/>
                <a:gd name="T72" fmla="*/ 620 w 1861"/>
                <a:gd name="T73" fmla="*/ 36 h 2879"/>
                <a:gd name="T74" fmla="*/ 531 w 1861"/>
                <a:gd name="T75" fmla="*/ 0 h 2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61" h="2879">
                  <a:moveTo>
                    <a:pt x="531" y="0"/>
                  </a:moveTo>
                  <a:lnTo>
                    <a:pt x="475" y="73"/>
                  </a:lnTo>
                  <a:lnTo>
                    <a:pt x="456" y="174"/>
                  </a:lnTo>
                  <a:lnTo>
                    <a:pt x="347" y="360"/>
                  </a:lnTo>
                  <a:lnTo>
                    <a:pt x="268" y="544"/>
                  </a:lnTo>
                  <a:lnTo>
                    <a:pt x="321" y="653"/>
                  </a:lnTo>
                  <a:lnTo>
                    <a:pt x="330" y="848"/>
                  </a:lnTo>
                  <a:lnTo>
                    <a:pt x="212" y="1215"/>
                  </a:lnTo>
                  <a:lnTo>
                    <a:pt x="80" y="1383"/>
                  </a:lnTo>
                  <a:lnTo>
                    <a:pt x="109" y="1403"/>
                  </a:lnTo>
                  <a:lnTo>
                    <a:pt x="0" y="1635"/>
                  </a:lnTo>
                  <a:lnTo>
                    <a:pt x="28" y="1638"/>
                  </a:lnTo>
                  <a:lnTo>
                    <a:pt x="17" y="1871"/>
                  </a:lnTo>
                  <a:lnTo>
                    <a:pt x="48" y="1859"/>
                  </a:lnTo>
                  <a:lnTo>
                    <a:pt x="63" y="2106"/>
                  </a:lnTo>
                  <a:lnTo>
                    <a:pt x="117" y="2066"/>
                  </a:lnTo>
                  <a:lnTo>
                    <a:pt x="120" y="2297"/>
                  </a:lnTo>
                  <a:lnTo>
                    <a:pt x="172" y="2275"/>
                  </a:lnTo>
                  <a:lnTo>
                    <a:pt x="232" y="2463"/>
                  </a:lnTo>
                  <a:lnTo>
                    <a:pt x="255" y="2423"/>
                  </a:lnTo>
                  <a:lnTo>
                    <a:pt x="255" y="2518"/>
                  </a:lnTo>
                  <a:lnTo>
                    <a:pt x="314" y="2496"/>
                  </a:lnTo>
                  <a:lnTo>
                    <a:pt x="353" y="2592"/>
                  </a:lnTo>
                  <a:lnTo>
                    <a:pt x="396" y="2589"/>
                  </a:lnTo>
                  <a:lnTo>
                    <a:pt x="423" y="2641"/>
                  </a:lnTo>
                  <a:lnTo>
                    <a:pt x="469" y="2624"/>
                  </a:lnTo>
                  <a:lnTo>
                    <a:pt x="489" y="2650"/>
                  </a:lnTo>
                  <a:lnTo>
                    <a:pt x="554" y="2627"/>
                  </a:lnTo>
                  <a:lnTo>
                    <a:pt x="584" y="2693"/>
                  </a:lnTo>
                  <a:lnTo>
                    <a:pt x="650" y="2647"/>
                  </a:lnTo>
                  <a:lnTo>
                    <a:pt x="683" y="2744"/>
                  </a:lnTo>
                  <a:lnTo>
                    <a:pt x="722" y="2704"/>
                  </a:lnTo>
                  <a:lnTo>
                    <a:pt x="745" y="2784"/>
                  </a:lnTo>
                  <a:lnTo>
                    <a:pt x="877" y="2747"/>
                  </a:lnTo>
                  <a:lnTo>
                    <a:pt x="885" y="2790"/>
                  </a:lnTo>
                  <a:lnTo>
                    <a:pt x="974" y="2730"/>
                  </a:lnTo>
                  <a:lnTo>
                    <a:pt x="980" y="2784"/>
                  </a:lnTo>
                  <a:lnTo>
                    <a:pt x="1106" y="2713"/>
                  </a:lnTo>
                  <a:lnTo>
                    <a:pt x="1161" y="2879"/>
                  </a:lnTo>
                  <a:lnTo>
                    <a:pt x="1216" y="2787"/>
                  </a:lnTo>
                  <a:lnTo>
                    <a:pt x="1256" y="2836"/>
                  </a:lnTo>
                  <a:lnTo>
                    <a:pt x="1353" y="2670"/>
                  </a:lnTo>
                  <a:lnTo>
                    <a:pt x="1445" y="2807"/>
                  </a:lnTo>
                  <a:lnTo>
                    <a:pt x="1468" y="2670"/>
                  </a:lnTo>
                  <a:lnTo>
                    <a:pt x="1525" y="2762"/>
                  </a:lnTo>
                  <a:lnTo>
                    <a:pt x="1548" y="2638"/>
                  </a:lnTo>
                  <a:lnTo>
                    <a:pt x="1594" y="2690"/>
                  </a:lnTo>
                  <a:lnTo>
                    <a:pt x="1594" y="2601"/>
                  </a:lnTo>
                  <a:lnTo>
                    <a:pt x="1663" y="2687"/>
                  </a:lnTo>
                  <a:lnTo>
                    <a:pt x="1718" y="2561"/>
                  </a:lnTo>
                  <a:lnTo>
                    <a:pt x="1801" y="2601"/>
                  </a:lnTo>
                  <a:lnTo>
                    <a:pt x="1775" y="2400"/>
                  </a:lnTo>
                  <a:lnTo>
                    <a:pt x="1861" y="2429"/>
                  </a:lnTo>
                  <a:lnTo>
                    <a:pt x="1703" y="1922"/>
                  </a:lnTo>
                  <a:lnTo>
                    <a:pt x="1640" y="1584"/>
                  </a:lnTo>
                  <a:lnTo>
                    <a:pt x="1663" y="1584"/>
                  </a:lnTo>
                  <a:lnTo>
                    <a:pt x="1500" y="1303"/>
                  </a:lnTo>
                  <a:lnTo>
                    <a:pt x="1551" y="1320"/>
                  </a:lnTo>
                  <a:lnTo>
                    <a:pt x="1382" y="1162"/>
                  </a:lnTo>
                  <a:lnTo>
                    <a:pt x="1147" y="1013"/>
                  </a:lnTo>
                  <a:lnTo>
                    <a:pt x="1187" y="1000"/>
                  </a:lnTo>
                  <a:lnTo>
                    <a:pt x="989" y="974"/>
                  </a:lnTo>
                  <a:lnTo>
                    <a:pt x="1009" y="951"/>
                  </a:lnTo>
                  <a:lnTo>
                    <a:pt x="808" y="957"/>
                  </a:lnTo>
                  <a:lnTo>
                    <a:pt x="716" y="1003"/>
                  </a:lnTo>
                  <a:lnTo>
                    <a:pt x="745" y="710"/>
                  </a:lnTo>
                  <a:lnTo>
                    <a:pt x="791" y="570"/>
                  </a:lnTo>
                  <a:lnTo>
                    <a:pt x="811" y="550"/>
                  </a:lnTo>
                  <a:lnTo>
                    <a:pt x="795" y="521"/>
                  </a:lnTo>
                  <a:lnTo>
                    <a:pt x="805" y="506"/>
                  </a:lnTo>
                  <a:lnTo>
                    <a:pt x="785" y="463"/>
                  </a:lnTo>
                  <a:lnTo>
                    <a:pt x="776" y="418"/>
                  </a:lnTo>
                  <a:lnTo>
                    <a:pt x="676" y="277"/>
                  </a:lnTo>
                  <a:lnTo>
                    <a:pt x="620" y="36"/>
                  </a:lnTo>
                  <a:lnTo>
                    <a:pt x="578" y="3"/>
                  </a:lnTo>
                  <a:lnTo>
                    <a:pt x="531" y="0"/>
                  </a:lnTo>
                  <a:close/>
                </a:path>
              </a:pathLst>
            </a:custGeom>
            <a:noFill/>
            <a:ln w="23813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497539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197387</TotalTime>
  <Words>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pptxo26_ヒクイドリのイラスト</dc:title>
  <dc:subject>pptxo26_ヒクイドリのイラスト</dc:subject>
  <dc:creator>でじけろお</dc:creator>
  <cp:lastModifiedBy>Keroo</cp:lastModifiedBy>
  <cp:revision>1</cp:revision>
  <dcterms:created xsi:type="dcterms:W3CDTF">2018-05-20T00:31:01Z</dcterms:created>
  <dcterms:modified xsi:type="dcterms:W3CDTF">2025-10-10T01:42:40Z</dcterms:modified>
  <cp:version>1</cp:version>
</cp:coreProperties>
</file>