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1022" r:id="rId2"/>
    <p:sldId id="105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99CC"/>
    <a:srgbClr val="FFFFFF"/>
    <a:srgbClr val="800000"/>
    <a:srgbClr val="FF33CC"/>
    <a:srgbClr val="FF7C80"/>
    <a:srgbClr val="00FF00"/>
    <a:srgbClr val="262626"/>
    <a:srgbClr val="008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71" d="100"/>
          <a:sy n="71" d="100"/>
        </p:scale>
        <p:origin x="19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C15B43-232B-2B4B-CE3F-711A88EFFF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ECCAE5A1-45DE-96AA-7F66-9733FAEDE9DA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プリンのイラスト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0E74A51-F384-F27E-DD3F-BB7F319BF126}"/>
              </a:ext>
            </a:extLst>
          </p:cNvPr>
          <p:cNvGrpSpPr/>
          <p:nvPr/>
        </p:nvGrpSpPr>
        <p:grpSpPr>
          <a:xfrm>
            <a:off x="618394" y="1726998"/>
            <a:ext cx="2781300" cy="1673771"/>
            <a:chOff x="618394" y="1726998"/>
            <a:chExt cx="2781300" cy="1673771"/>
          </a:xfrm>
        </p:grpSpPr>
        <p:sp>
          <p:nvSpPr>
            <p:cNvPr id="1136" name="楕円 1135">
              <a:extLst>
                <a:ext uri="{FF2B5EF4-FFF2-40B4-BE49-F238E27FC236}">
                  <a16:creationId xmlns:a16="http://schemas.microsoft.com/office/drawing/2014/main" id="{00DAC650-8897-95A2-3088-432E4CEA08F0}"/>
                </a:ext>
              </a:extLst>
            </p:cNvPr>
            <p:cNvSpPr/>
            <p:nvPr/>
          </p:nvSpPr>
          <p:spPr>
            <a:xfrm>
              <a:off x="618394" y="2393928"/>
              <a:ext cx="2781300" cy="1006841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8" name="楕円 1207">
              <a:extLst>
                <a:ext uri="{FF2B5EF4-FFF2-40B4-BE49-F238E27FC236}">
                  <a16:creationId xmlns:a16="http://schemas.microsoft.com/office/drawing/2014/main" id="{41579D9A-E51A-F348-82E2-CE4929241D50}"/>
                </a:ext>
              </a:extLst>
            </p:cNvPr>
            <p:cNvSpPr/>
            <p:nvPr/>
          </p:nvSpPr>
          <p:spPr>
            <a:xfrm>
              <a:off x="933619" y="2508906"/>
              <a:ext cx="2150850" cy="716894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94" name="グループ化 1193">
              <a:extLst>
                <a:ext uri="{FF2B5EF4-FFF2-40B4-BE49-F238E27FC236}">
                  <a16:creationId xmlns:a16="http://schemas.microsoft.com/office/drawing/2014/main" id="{34BFB997-56C7-E007-F82C-7B27DD314855}"/>
                </a:ext>
              </a:extLst>
            </p:cNvPr>
            <p:cNvGrpSpPr/>
            <p:nvPr/>
          </p:nvGrpSpPr>
          <p:grpSpPr>
            <a:xfrm>
              <a:off x="1195570" y="1726998"/>
              <a:ext cx="1626948" cy="1353780"/>
              <a:chOff x="9999082" y="5662567"/>
              <a:chExt cx="2884636" cy="2400300"/>
            </a:xfrm>
          </p:grpSpPr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EE940140-FE47-64CC-FE4E-2584CA783FA9}"/>
                  </a:ext>
                </a:extLst>
              </p:cNvPr>
              <p:cNvSpPr/>
              <p:nvPr/>
            </p:nvSpPr>
            <p:spPr>
              <a:xfrm>
                <a:off x="9999082" y="5662567"/>
                <a:ext cx="2884636" cy="2400300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D38FC9D4-14DE-A487-788E-A6C33179993A}"/>
                  </a:ext>
                </a:extLst>
              </p:cNvPr>
              <p:cNvSpPr/>
              <p:nvPr/>
            </p:nvSpPr>
            <p:spPr>
              <a:xfrm>
                <a:off x="10369697" y="5662567"/>
                <a:ext cx="2156578" cy="809111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楕円 1196">
                <a:extLst>
                  <a:ext uri="{FF2B5EF4-FFF2-40B4-BE49-F238E27FC236}">
                    <a16:creationId xmlns:a16="http://schemas.microsoft.com/office/drawing/2014/main" id="{47B9465C-E3D7-CBE6-418E-CC1F8F70E10F}"/>
                  </a:ext>
                </a:extLst>
              </p:cNvPr>
              <p:cNvSpPr/>
              <p:nvPr/>
            </p:nvSpPr>
            <p:spPr>
              <a:xfrm>
                <a:off x="10414838" y="5662567"/>
                <a:ext cx="2034540" cy="56388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285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楕円 1197">
                <a:extLst>
                  <a:ext uri="{FF2B5EF4-FFF2-40B4-BE49-F238E27FC236}">
                    <a16:creationId xmlns:a16="http://schemas.microsoft.com/office/drawing/2014/main" id="{F259E91E-6A89-14D5-0EB0-59C86514A712}"/>
                  </a:ext>
                </a:extLst>
              </p:cNvPr>
              <p:cNvSpPr/>
              <p:nvPr/>
            </p:nvSpPr>
            <p:spPr>
              <a:xfrm>
                <a:off x="10776494" y="6695077"/>
                <a:ext cx="243840" cy="39624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楕円 1198">
                <a:extLst>
                  <a:ext uri="{FF2B5EF4-FFF2-40B4-BE49-F238E27FC236}">
                    <a16:creationId xmlns:a16="http://schemas.microsoft.com/office/drawing/2014/main" id="{D33D7049-332A-C1F5-89B9-784959F21B73}"/>
                  </a:ext>
                </a:extLst>
              </p:cNvPr>
              <p:cNvSpPr/>
              <p:nvPr/>
            </p:nvSpPr>
            <p:spPr>
              <a:xfrm>
                <a:off x="11866154" y="6695077"/>
                <a:ext cx="243840" cy="39624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二等辺三角形 239">
                <a:extLst>
                  <a:ext uri="{FF2B5EF4-FFF2-40B4-BE49-F238E27FC236}">
                    <a16:creationId xmlns:a16="http://schemas.microsoft.com/office/drawing/2014/main" id="{43DB7DBB-C03C-1DF3-4636-37B7D15A0BF6}"/>
                  </a:ext>
                </a:extLst>
              </p:cNvPr>
              <p:cNvSpPr/>
              <p:nvPr/>
            </p:nvSpPr>
            <p:spPr>
              <a:xfrm rot="10800000">
                <a:off x="11117449" y="7440567"/>
                <a:ext cx="622984" cy="183176"/>
              </a:xfrm>
              <a:custGeom>
                <a:avLst/>
                <a:gdLst>
                  <a:gd name="connsiteX0" fmla="*/ 0 w 1144983"/>
                  <a:gd name="connsiteY0" fmla="*/ 692703 h 692703"/>
                  <a:gd name="connsiteX1" fmla="*/ 572492 w 1144983"/>
                  <a:gd name="connsiteY1" fmla="*/ 0 h 692703"/>
                  <a:gd name="connsiteX2" fmla="*/ 1144983 w 1144983"/>
                  <a:gd name="connsiteY2" fmla="*/ 692703 h 692703"/>
                  <a:gd name="connsiteX3" fmla="*/ 0 w 1144983"/>
                  <a:gd name="connsiteY3" fmla="*/ 692703 h 692703"/>
                  <a:gd name="connsiteX0" fmla="*/ 1481 w 1146464"/>
                  <a:gd name="connsiteY0" fmla="*/ 692703 h 718103"/>
                  <a:gd name="connsiteX1" fmla="*/ 573973 w 1146464"/>
                  <a:gd name="connsiteY1" fmla="*/ 0 h 718103"/>
                  <a:gd name="connsiteX2" fmla="*/ 1146464 w 1146464"/>
                  <a:gd name="connsiteY2" fmla="*/ 692703 h 718103"/>
                  <a:gd name="connsiteX3" fmla="*/ 1481 w 1146464"/>
                  <a:gd name="connsiteY3" fmla="*/ 692703 h 718103"/>
                  <a:gd name="connsiteX0" fmla="*/ 1481 w 1150079"/>
                  <a:gd name="connsiteY0" fmla="*/ 692703 h 740103"/>
                  <a:gd name="connsiteX1" fmla="*/ 573973 w 1150079"/>
                  <a:gd name="connsiteY1" fmla="*/ 0 h 740103"/>
                  <a:gd name="connsiteX2" fmla="*/ 1146464 w 1150079"/>
                  <a:gd name="connsiteY2" fmla="*/ 692703 h 740103"/>
                  <a:gd name="connsiteX3" fmla="*/ 1481 w 1150079"/>
                  <a:gd name="connsiteY3" fmla="*/ 692703 h 740103"/>
                  <a:gd name="connsiteX0" fmla="*/ 1436 w 1149928"/>
                  <a:gd name="connsiteY0" fmla="*/ 692709 h 740109"/>
                  <a:gd name="connsiteX1" fmla="*/ 573928 w 1149928"/>
                  <a:gd name="connsiteY1" fmla="*/ 6 h 740109"/>
                  <a:gd name="connsiteX2" fmla="*/ 1146419 w 1149928"/>
                  <a:gd name="connsiteY2" fmla="*/ 692709 h 740109"/>
                  <a:gd name="connsiteX3" fmla="*/ 1436 w 1149928"/>
                  <a:gd name="connsiteY3" fmla="*/ 692709 h 740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928" h="740109">
                    <a:moveTo>
                      <a:pt x="1436" y="692709"/>
                    </a:moveTo>
                    <a:cubicBezTo>
                      <a:pt x="-27800" y="635559"/>
                      <a:pt x="397386" y="-2295"/>
                      <a:pt x="573928" y="6"/>
                    </a:cubicBezTo>
                    <a:cubicBezTo>
                      <a:pt x="750470" y="2307"/>
                      <a:pt x="1193714" y="623733"/>
                      <a:pt x="1146419" y="692709"/>
                    </a:cubicBezTo>
                    <a:cubicBezTo>
                      <a:pt x="1099124" y="761685"/>
                      <a:pt x="30672" y="749859"/>
                      <a:pt x="1436" y="69270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8" name="グループ化 1227">
              <a:extLst>
                <a:ext uri="{FF2B5EF4-FFF2-40B4-BE49-F238E27FC236}">
                  <a16:creationId xmlns:a16="http://schemas.microsoft.com/office/drawing/2014/main" id="{F30A6D54-5808-BC3F-49AE-5A31017E9425}"/>
                </a:ext>
              </a:extLst>
            </p:cNvPr>
            <p:cNvGrpSpPr/>
            <p:nvPr/>
          </p:nvGrpSpPr>
          <p:grpSpPr>
            <a:xfrm>
              <a:off x="933619" y="2916592"/>
              <a:ext cx="2190445" cy="368669"/>
              <a:chOff x="1152037" y="1282701"/>
              <a:chExt cx="2191770" cy="414087"/>
            </a:xfrm>
          </p:grpSpPr>
          <p:sp>
            <p:nvSpPr>
              <p:cNvPr id="1225" name="フリーフォーム: 図形 1224">
                <a:extLst>
                  <a:ext uri="{FF2B5EF4-FFF2-40B4-BE49-F238E27FC236}">
                    <a16:creationId xmlns:a16="http://schemas.microsoft.com/office/drawing/2014/main" id="{B4E92379-B57D-B6B2-ADB2-5169382FC3B4}"/>
                  </a:ext>
                </a:extLst>
              </p:cNvPr>
              <p:cNvSpPr/>
              <p:nvPr/>
            </p:nvSpPr>
            <p:spPr>
              <a:xfrm>
                <a:off x="1158875" y="1304099"/>
                <a:ext cx="2184932" cy="392689"/>
              </a:xfrm>
              <a:custGeom>
                <a:avLst/>
                <a:gdLst>
                  <a:gd name="connsiteX0" fmla="*/ 365372 w 1962982"/>
                  <a:gd name="connsiteY0" fmla="*/ 0 h 365405"/>
                  <a:gd name="connsiteX1" fmla="*/ 702031 w 1962982"/>
                  <a:gd name="connsiteY1" fmla="*/ 95186 h 365405"/>
                  <a:gd name="connsiteX2" fmla="*/ 709365 w 1962982"/>
                  <a:gd name="connsiteY2" fmla="*/ 110681 h 365405"/>
                  <a:gd name="connsiteX3" fmla="*/ 846009 w 1962982"/>
                  <a:gd name="connsiteY3" fmla="*/ 111431 h 365405"/>
                  <a:gd name="connsiteX4" fmla="*/ 1953773 w 1962982"/>
                  <a:gd name="connsiteY4" fmla="*/ 258054 h 365405"/>
                  <a:gd name="connsiteX5" fmla="*/ 1900536 w 1962982"/>
                  <a:gd name="connsiteY5" fmla="*/ 365123 h 365405"/>
                  <a:gd name="connsiteX6" fmla="*/ 787526 w 1962982"/>
                  <a:gd name="connsiteY6" fmla="*/ 181414 h 365405"/>
                  <a:gd name="connsiteX7" fmla="*/ 718985 w 1962982"/>
                  <a:gd name="connsiteY7" fmla="*/ 180694 h 365405"/>
                  <a:gd name="connsiteX8" fmla="*/ 702031 w 1962982"/>
                  <a:gd name="connsiteY8" fmla="*/ 216514 h 365405"/>
                  <a:gd name="connsiteX9" fmla="*/ 365372 w 1962982"/>
                  <a:gd name="connsiteY9" fmla="*/ 311700 h 365405"/>
                  <a:gd name="connsiteX10" fmla="*/ 0 w 1962982"/>
                  <a:gd name="connsiteY10" fmla="*/ 155850 h 365405"/>
                  <a:gd name="connsiteX11" fmla="*/ 365372 w 1962982"/>
                  <a:gd name="connsiteY11" fmla="*/ 0 h 365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62982" h="365405">
                    <a:moveTo>
                      <a:pt x="365372" y="0"/>
                    </a:moveTo>
                    <a:cubicBezTo>
                      <a:pt x="516714" y="0"/>
                      <a:pt x="646565" y="39249"/>
                      <a:pt x="702031" y="95186"/>
                    </a:cubicBezTo>
                    <a:lnTo>
                      <a:pt x="709365" y="110681"/>
                    </a:lnTo>
                    <a:lnTo>
                      <a:pt x="846009" y="111431"/>
                    </a:lnTo>
                    <a:cubicBezTo>
                      <a:pt x="1258185" y="127738"/>
                      <a:pt x="1933648" y="235623"/>
                      <a:pt x="1953773" y="258054"/>
                    </a:cubicBezTo>
                    <a:cubicBezTo>
                      <a:pt x="1976774" y="283689"/>
                      <a:pt x="1955835" y="370992"/>
                      <a:pt x="1900536" y="365123"/>
                    </a:cubicBezTo>
                    <a:cubicBezTo>
                      <a:pt x="1710465" y="353737"/>
                      <a:pt x="1142017" y="204571"/>
                      <a:pt x="787526" y="181414"/>
                    </a:cubicBezTo>
                    <a:lnTo>
                      <a:pt x="718985" y="180694"/>
                    </a:lnTo>
                    <a:lnTo>
                      <a:pt x="702031" y="216514"/>
                    </a:lnTo>
                    <a:cubicBezTo>
                      <a:pt x="646565" y="272451"/>
                      <a:pt x="516714" y="311700"/>
                      <a:pt x="365372" y="311700"/>
                    </a:cubicBezTo>
                    <a:cubicBezTo>
                      <a:pt x="163583" y="311700"/>
                      <a:pt x="0" y="241924"/>
                      <a:pt x="0" y="155850"/>
                    </a:cubicBezTo>
                    <a:cubicBezTo>
                      <a:pt x="0" y="69776"/>
                      <a:pt x="163583" y="0"/>
                      <a:pt x="365372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6" name="フリーフォーム: 図形 1225">
                <a:extLst>
                  <a:ext uri="{FF2B5EF4-FFF2-40B4-BE49-F238E27FC236}">
                    <a16:creationId xmlns:a16="http://schemas.microsoft.com/office/drawing/2014/main" id="{1B676922-50DC-6FBC-366D-33B89F832F1E}"/>
                  </a:ext>
                </a:extLst>
              </p:cNvPr>
              <p:cNvSpPr/>
              <p:nvPr/>
            </p:nvSpPr>
            <p:spPr>
              <a:xfrm>
                <a:off x="1152037" y="1282701"/>
                <a:ext cx="2181713" cy="352424"/>
              </a:xfrm>
              <a:custGeom>
                <a:avLst/>
                <a:gdLst>
                  <a:gd name="connsiteX0" fmla="*/ 365372 w 1962982"/>
                  <a:gd name="connsiteY0" fmla="*/ 0 h 365405"/>
                  <a:gd name="connsiteX1" fmla="*/ 702031 w 1962982"/>
                  <a:gd name="connsiteY1" fmla="*/ 95186 h 365405"/>
                  <a:gd name="connsiteX2" fmla="*/ 709365 w 1962982"/>
                  <a:gd name="connsiteY2" fmla="*/ 110681 h 365405"/>
                  <a:gd name="connsiteX3" fmla="*/ 846009 w 1962982"/>
                  <a:gd name="connsiteY3" fmla="*/ 111431 h 365405"/>
                  <a:gd name="connsiteX4" fmla="*/ 1953773 w 1962982"/>
                  <a:gd name="connsiteY4" fmla="*/ 258054 h 365405"/>
                  <a:gd name="connsiteX5" fmla="*/ 1900536 w 1962982"/>
                  <a:gd name="connsiteY5" fmla="*/ 365123 h 365405"/>
                  <a:gd name="connsiteX6" fmla="*/ 787526 w 1962982"/>
                  <a:gd name="connsiteY6" fmla="*/ 181414 h 365405"/>
                  <a:gd name="connsiteX7" fmla="*/ 718985 w 1962982"/>
                  <a:gd name="connsiteY7" fmla="*/ 180694 h 365405"/>
                  <a:gd name="connsiteX8" fmla="*/ 702031 w 1962982"/>
                  <a:gd name="connsiteY8" fmla="*/ 216514 h 365405"/>
                  <a:gd name="connsiteX9" fmla="*/ 365372 w 1962982"/>
                  <a:gd name="connsiteY9" fmla="*/ 311700 h 365405"/>
                  <a:gd name="connsiteX10" fmla="*/ 0 w 1962982"/>
                  <a:gd name="connsiteY10" fmla="*/ 155850 h 365405"/>
                  <a:gd name="connsiteX11" fmla="*/ 365372 w 1962982"/>
                  <a:gd name="connsiteY11" fmla="*/ 0 h 365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62982" h="365405">
                    <a:moveTo>
                      <a:pt x="365372" y="0"/>
                    </a:moveTo>
                    <a:cubicBezTo>
                      <a:pt x="516714" y="0"/>
                      <a:pt x="646565" y="39249"/>
                      <a:pt x="702031" y="95186"/>
                    </a:cubicBezTo>
                    <a:lnTo>
                      <a:pt x="709365" y="110681"/>
                    </a:lnTo>
                    <a:lnTo>
                      <a:pt x="846009" y="111431"/>
                    </a:lnTo>
                    <a:cubicBezTo>
                      <a:pt x="1258185" y="127738"/>
                      <a:pt x="1933648" y="235623"/>
                      <a:pt x="1953773" y="258054"/>
                    </a:cubicBezTo>
                    <a:cubicBezTo>
                      <a:pt x="1976774" y="283689"/>
                      <a:pt x="1955835" y="370992"/>
                      <a:pt x="1900536" y="365123"/>
                    </a:cubicBezTo>
                    <a:cubicBezTo>
                      <a:pt x="1710465" y="353737"/>
                      <a:pt x="1142017" y="204571"/>
                      <a:pt x="787526" y="181414"/>
                    </a:cubicBezTo>
                    <a:lnTo>
                      <a:pt x="718985" y="180694"/>
                    </a:lnTo>
                    <a:lnTo>
                      <a:pt x="702031" y="216514"/>
                    </a:lnTo>
                    <a:cubicBezTo>
                      <a:pt x="646565" y="272451"/>
                      <a:pt x="516714" y="311700"/>
                      <a:pt x="365372" y="311700"/>
                    </a:cubicBezTo>
                    <a:cubicBezTo>
                      <a:pt x="163583" y="311700"/>
                      <a:pt x="0" y="241924"/>
                      <a:pt x="0" y="155850"/>
                    </a:cubicBezTo>
                    <a:cubicBezTo>
                      <a:pt x="0" y="69776"/>
                      <a:pt x="163583" y="0"/>
                      <a:pt x="36537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7" name="楕円 1226">
                <a:extLst>
                  <a:ext uri="{FF2B5EF4-FFF2-40B4-BE49-F238E27FC236}">
                    <a16:creationId xmlns:a16="http://schemas.microsoft.com/office/drawing/2014/main" id="{4F5E90A8-B807-F9B5-CB29-1B8C239712B0}"/>
                  </a:ext>
                </a:extLst>
              </p:cNvPr>
              <p:cNvSpPr/>
              <p:nvPr/>
            </p:nvSpPr>
            <p:spPr>
              <a:xfrm>
                <a:off x="1244599" y="1381124"/>
                <a:ext cx="638175" cy="18732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EF9368F-F690-17AB-C341-FA276E26C0CA}"/>
              </a:ext>
            </a:extLst>
          </p:cNvPr>
          <p:cNvGrpSpPr/>
          <p:nvPr/>
        </p:nvGrpSpPr>
        <p:grpSpPr>
          <a:xfrm>
            <a:off x="3571144" y="1304104"/>
            <a:ext cx="2781300" cy="2096665"/>
            <a:chOff x="3571144" y="1304104"/>
            <a:chExt cx="2781300" cy="2096665"/>
          </a:xfrm>
        </p:grpSpPr>
        <p:sp>
          <p:nvSpPr>
            <p:cNvPr id="1209" name="楕円 1208">
              <a:extLst>
                <a:ext uri="{FF2B5EF4-FFF2-40B4-BE49-F238E27FC236}">
                  <a16:creationId xmlns:a16="http://schemas.microsoft.com/office/drawing/2014/main" id="{4D3D7EFC-C07C-2732-A70E-8B5358553ED7}"/>
                </a:ext>
              </a:extLst>
            </p:cNvPr>
            <p:cNvSpPr/>
            <p:nvPr/>
          </p:nvSpPr>
          <p:spPr>
            <a:xfrm>
              <a:off x="3571144" y="2393928"/>
              <a:ext cx="2781300" cy="1006841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0" name="楕円 1209">
              <a:extLst>
                <a:ext uri="{FF2B5EF4-FFF2-40B4-BE49-F238E27FC236}">
                  <a16:creationId xmlns:a16="http://schemas.microsoft.com/office/drawing/2014/main" id="{3F9BFEB6-A2EC-98E3-79AE-AE1209755B19}"/>
                </a:ext>
              </a:extLst>
            </p:cNvPr>
            <p:cNvSpPr/>
            <p:nvPr/>
          </p:nvSpPr>
          <p:spPr>
            <a:xfrm>
              <a:off x="3886369" y="2508906"/>
              <a:ext cx="2150850" cy="716894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80" name="グループ化 1179">
              <a:extLst>
                <a:ext uri="{FF2B5EF4-FFF2-40B4-BE49-F238E27FC236}">
                  <a16:creationId xmlns:a16="http://schemas.microsoft.com/office/drawing/2014/main" id="{0C835CD3-2532-4BEB-B636-257DE1B7A1F3}"/>
                </a:ext>
              </a:extLst>
            </p:cNvPr>
            <p:cNvGrpSpPr/>
            <p:nvPr/>
          </p:nvGrpSpPr>
          <p:grpSpPr>
            <a:xfrm>
              <a:off x="4042087" y="1304104"/>
              <a:ext cx="1800696" cy="1757050"/>
              <a:chOff x="3162196" y="3157704"/>
              <a:chExt cx="3192695" cy="3115310"/>
            </a:xfrm>
          </p:grpSpPr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8E26666C-5ABF-03C5-D602-37D456F20BE9}"/>
                  </a:ext>
                </a:extLst>
              </p:cNvPr>
              <p:cNvSpPr/>
              <p:nvPr/>
            </p:nvSpPr>
            <p:spPr>
              <a:xfrm>
                <a:off x="3162196" y="3872714"/>
                <a:ext cx="3192695" cy="2400300"/>
              </a:xfrm>
              <a:custGeom>
                <a:avLst/>
                <a:gdLst>
                  <a:gd name="connsiteX0" fmla="*/ 1563400 w 3192695"/>
                  <a:gd name="connsiteY0" fmla="*/ 0 h 2400300"/>
                  <a:gd name="connsiteX1" fmla="*/ 2575418 w 3192695"/>
                  <a:gd name="connsiteY1" fmla="*/ 253113 h 2400300"/>
                  <a:gd name="connsiteX2" fmla="*/ 2579282 w 3192695"/>
                  <a:gd name="connsiteY2" fmla="*/ 274320 h 2400300"/>
                  <a:gd name="connsiteX3" fmla="*/ 2582574 w 3192695"/>
                  <a:gd name="connsiteY3" fmla="*/ 274320 h 2400300"/>
                  <a:gd name="connsiteX4" fmla="*/ 2743710 w 3192695"/>
                  <a:gd name="connsiteY4" fmla="*/ 918863 h 2400300"/>
                  <a:gd name="connsiteX5" fmla="*/ 2791197 w 3192695"/>
                  <a:gd name="connsiteY5" fmla="*/ 923964 h 2400300"/>
                  <a:gd name="connsiteX6" fmla="*/ 3192695 w 3192695"/>
                  <a:gd name="connsiteY6" fmla="*/ 1448910 h 2400300"/>
                  <a:gd name="connsiteX7" fmla="*/ 3045418 w 3192695"/>
                  <a:gd name="connsiteY7" fmla="*/ 1827800 h 2400300"/>
                  <a:gd name="connsiteX8" fmla="*/ 2984364 w 3192695"/>
                  <a:gd name="connsiteY8" fmla="*/ 1881479 h 2400300"/>
                  <a:gd name="connsiteX9" fmla="*/ 3015009 w 3192695"/>
                  <a:gd name="connsiteY9" fmla="*/ 2004060 h 2400300"/>
                  <a:gd name="connsiteX10" fmla="*/ 2263488 w 3192695"/>
                  <a:gd name="connsiteY10" fmla="*/ 2286000 h 2400300"/>
                  <a:gd name="connsiteX11" fmla="*/ 2171463 w 3192695"/>
                  <a:gd name="connsiteY11" fmla="*/ 2282516 h 2400300"/>
                  <a:gd name="connsiteX12" fmla="*/ 2094133 w 3192695"/>
                  <a:gd name="connsiteY12" fmla="*/ 2317722 h 2400300"/>
                  <a:gd name="connsiteX13" fmla="*/ 1563400 w 3192695"/>
                  <a:gd name="connsiteY13" fmla="*/ 2400300 h 2400300"/>
                  <a:gd name="connsiteX14" fmla="*/ 1032667 w 3192695"/>
                  <a:gd name="connsiteY14" fmla="*/ 2317722 h 2400300"/>
                  <a:gd name="connsiteX15" fmla="*/ 955520 w 3192695"/>
                  <a:gd name="connsiteY15" fmla="*/ 2282599 h 2400300"/>
                  <a:gd name="connsiteX16" fmla="*/ 865694 w 3192695"/>
                  <a:gd name="connsiteY16" fmla="*/ 2286000 h 2400300"/>
                  <a:gd name="connsiteX17" fmla="*/ 130373 w 3192695"/>
                  <a:gd name="connsiteY17" fmla="*/ 1947239 h 2400300"/>
                  <a:gd name="connsiteX18" fmla="*/ 157914 w 3192695"/>
                  <a:gd name="connsiteY18" fmla="*/ 1837152 h 2400300"/>
                  <a:gd name="connsiteX19" fmla="*/ 147278 w 3192695"/>
                  <a:gd name="connsiteY19" fmla="*/ 1827800 h 2400300"/>
                  <a:gd name="connsiteX20" fmla="*/ 0 w 3192695"/>
                  <a:gd name="connsiteY20" fmla="*/ 1448910 h 2400300"/>
                  <a:gd name="connsiteX21" fmla="*/ 307111 w 3192695"/>
                  <a:gd name="connsiteY21" fmla="*/ 955186 h 2400300"/>
                  <a:gd name="connsiteX22" fmla="*/ 385008 w 3192695"/>
                  <a:gd name="connsiteY22" fmla="*/ 929419 h 2400300"/>
                  <a:gd name="connsiteX23" fmla="*/ 546493 w 3192695"/>
                  <a:gd name="connsiteY23" fmla="*/ 283934 h 2400300"/>
                  <a:gd name="connsiteX24" fmla="*/ 546130 w 3192695"/>
                  <a:gd name="connsiteY24" fmla="*/ 281940 h 2400300"/>
                  <a:gd name="connsiteX25" fmla="*/ 1563400 w 3192695"/>
                  <a:gd name="connsiteY2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192695" h="2400300">
                    <a:moveTo>
                      <a:pt x="1563400" y="0"/>
                    </a:moveTo>
                    <a:cubicBezTo>
                      <a:pt x="2090109" y="0"/>
                      <a:pt x="2523324" y="110943"/>
                      <a:pt x="2575418" y="253113"/>
                    </a:cubicBezTo>
                    <a:lnTo>
                      <a:pt x="2579282" y="274320"/>
                    </a:lnTo>
                    <a:lnTo>
                      <a:pt x="2582574" y="274320"/>
                    </a:lnTo>
                    <a:lnTo>
                      <a:pt x="2743710" y="918863"/>
                    </a:lnTo>
                    <a:lnTo>
                      <a:pt x="2791197" y="923964"/>
                    </a:lnTo>
                    <a:cubicBezTo>
                      <a:pt x="3020332" y="973929"/>
                      <a:pt x="3192695" y="1189970"/>
                      <a:pt x="3192695" y="1448910"/>
                    </a:cubicBezTo>
                    <a:cubicBezTo>
                      <a:pt x="3192695" y="1596876"/>
                      <a:pt x="3136413" y="1730834"/>
                      <a:pt x="3045418" y="1827800"/>
                    </a:cubicBezTo>
                    <a:lnTo>
                      <a:pt x="2984364" y="1881479"/>
                    </a:lnTo>
                    <a:lnTo>
                      <a:pt x="3015009" y="2004060"/>
                    </a:lnTo>
                    <a:cubicBezTo>
                      <a:pt x="2961828" y="2339340"/>
                      <a:pt x="2404079" y="2239591"/>
                      <a:pt x="2263488" y="2286000"/>
                    </a:cubicBezTo>
                    <a:lnTo>
                      <a:pt x="2171463" y="2282516"/>
                    </a:lnTo>
                    <a:lnTo>
                      <a:pt x="2094133" y="2317722"/>
                    </a:lnTo>
                    <a:cubicBezTo>
                      <a:pt x="1958307" y="2368743"/>
                      <a:pt x="1770664" y="2400300"/>
                      <a:pt x="1563400" y="2400300"/>
                    </a:cubicBezTo>
                    <a:cubicBezTo>
                      <a:pt x="1356136" y="2400300"/>
                      <a:pt x="1168493" y="2368743"/>
                      <a:pt x="1032667" y="2317722"/>
                    </a:cubicBezTo>
                    <a:lnTo>
                      <a:pt x="955520" y="2282599"/>
                    </a:lnTo>
                    <a:lnTo>
                      <a:pt x="865694" y="2286000"/>
                    </a:lnTo>
                    <a:cubicBezTo>
                      <a:pt x="728170" y="2230107"/>
                      <a:pt x="183573" y="2280917"/>
                      <a:pt x="130373" y="1947239"/>
                    </a:cubicBezTo>
                    <a:lnTo>
                      <a:pt x="157914" y="1837152"/>
                    </a:lnTo>
                    <a:lnTo>
                      <a:pt x="147278" y="1827800"/>
                    </a:lnTo>
                    <a:cubicBezTo>
                      <a:pt x="56282" y="1730834"/>
                      <a:pt x="0" y="1596876"/>
                      <a:pt x="0" y="1448910"/>
                    </a:cubicBezTo>
                    <a:cubicBezTo>
                      <a:pt x="0" y="1226961"/>
                      <a:pt x="126634" y="1036530"/>
                      <a:pt x="307111" y="955186"/>
                    </a:cubicBezTo>
                    <a:lnTo>
                      <a:pt x="385008" y="929419"/>
                    </a:lnTo>
                    <a:lnTo>
                      <a:pt x="546493" y="283934"/>
                    </a:lnTo>
                    <a:lnTo>
                      <a:pt x="546130" y="281940"/>
                    </a:lnTo>
                    <a:cubicBezTo>
                      <a:pt x="546130" y="126229"/>
                      <a:pt x="1001577" y="0"/>
                      <a:pt x="1563400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19DED697-8486-2219-8861-D510E57FD676}"/>
                  </a:ext>
                </a:extLst>
              </p:cNvPr>
              <p:cNvSpPr/>
              <p:nvPr/>
            </p:nvSpPr>
            <p:spPr>
              <a:xfrm>
                <a:off x="3663184" y="3872714"/>
                <a:ext cx="2156578" cy="809111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楕円 1182">
                <a:extLst>
                  <a:ext uri="{FF2B5EF4-FFF2-40B4-BE49-F238E27FC236}">
                    <a16:creationId xmlns:a16="http://schemas.microsoft.com/office/drawing/2014/main" id="{33B71FFC-8914-A75E-EB60-00A05E009609}"/>
                  </a:ext>
                </a:extLst>
              </p:cNvPr>
              <p:cNvSpPr/>
              <p:nvPr/>
            </p:nvSpPr>
            <p:spPr>
              <a:xfrm>
                <a:off x="3708325" y="3872714"/>
                <a:ext cx="2034540" cy="56388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285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84" name="グループ化 1183">
                <a:extLst>
                  <a:ext uri="{FF2B5EF4-FFF2-40B4-BE49-F238E27FC236}">
                    <a16:creationId xmlns:a16="http://schemas.microsoft.com/office/drawing/2014/main" id="{F18F48CE-3011-B0B0-8A17-DE5CE635AD07}"/>
                  </a:ext>
                </a:extLst>
              </p:cNvPr>
              <p:cNvGrpSpPr/>
              <p:nvPr/>
            </p:nvGrpSpPr>
            <p:grpSpPr>
              <a:xfrm>
                <a:off x="3975552" y="3157704"/>
                <a:ext cx="1503312" cy="1143692"/>
                <a:chOff x="-19104" y="1540163"/>
                <a:chExt cx="1210422" cy="920866"/>
              </a:xfrm>
            </p:grpSpPr>
            <p:sp>
              <p:nvSpPr>
                <p:cNvPr id="1190" name="フリーフォーム: 図形 1189">
                  <a:extLst>
                    <a:ext uri="{FF2B5EF4-FFF2-40B4-BE49-F238E27FC236}">
                      <a16:creationId xmlns:a16="http://schemas.microsoft.com/office/drawing/2014/main" id="{F264CC05-E7DE-9969-C7D8-B247A1B2E9C7}"/>
                    </a:ext>
                  </a:extLst>
                </p:cNvPr>
                <p:cNvSpPr/>
                <p:nvPr/>
              </p:nvSpPr>
              <p:spPr>
                <a:xfrm>
                  <a:off x="-19104" y="1540163"/>
                  <a:ext cx="1210422" cy="920866"/>
                </a:xfrm>
                <a:custGeom>
                  <a:avLst/>
                  <a:gdLst>
                    <a:gd name="connsiteX0" fmla="*/ 725172 w 1472565"/>
                    <a:gd name="connsiteY0" fmla="*/ 0 h 1109980"/>
                    <a:gd name="connsiteX1" fmla="*/ 1204320 w 1472565"/>
                    <a:gd name="connsiteY1" fmla="*/ 464692 h 1109980"/>
                    <a:gd name="connsiteX2" fmla="*/ 1258484 w 1472565"/>
                    <a:gd name="connsiteY2" fmla="*/ 480409 h 1109980"/>
                    <a:gd name="connsiteX3" fmla="*/ 1472565 w 1472565"/>
                    <a:gd name="connsiteY3" fmla="*/ 782320 h 1109980"/>
                    <a:gd name="connsiteX4" fmla="*/ 1122045 w 1472565"/>
                    <a:gd name="connsiteY4" fmla="*/ 1109980 h 1109980"/>
                    <a:gd name="connsiteX5" fmla="*/ 985607 w 1472565"/>
                    <a:gd name="connsiteY5" fmla="*/ 1084231 h 1109980"/>
                    <a:gd name="connsiteX6" fmla="*/ 929164 w 1472565"/>
                    <a:gd name="connsiteY6" fmla="*/ 1055593 h 1109980"/>
                    <a:gd name="connsiteX7" fmla="*/ 872721 w 1472565"/>
                    <a:gd name="connsiteY7" fmla="*/ 1084231 h 1109980"/>
                    <a:gd name="connsiteX8" fmla="*/ 736282 w 1472565"/>
                    <a:gd name="connsiteY8" fmla="*/ 1109980 h 1109980"/>
                    <a:gd name="connsiteX9" fmla="*/ 599844 w 1472565"/>
                    <a:gd name="connsiteY9" fmla="*/ 1084231 h 1109980"/>
                    <a:gd name="connsiteX10" fmla="*/ 543401 w 1472565"/>
                    <a:gd name="connsiteY10" fmla="*/ 1055593 h 1109980"/>
                    <a:gd name="connsiteX11" fmla="*/ 486959 w 1472565"/>
                    <a:gd name="connsiteY11" fmla="*/ 1084231 h 1109980"/>
                    <a:gd name="connsiteX12" fmla="*/ 350520 w 1472565"/>
                    <a:gd name="connsiteY12" fmla="*/ 1109980 h 1109980"/>
                    <a:gd name="connsiteX13" fmla="*/ 0 w 1472565"/>
                    <a:gd name="connsiteY13" fmla="*/ 782320 h 1109980"/>
                    <a:gd name="connsiteX14" fmla="*/ 214082 w 1472565"/>
                    <a:gd name="connsiteY14" fmla="*/ 480409 h 1109980"/>
                    <a:gd name="connsiteX15" fmla="*/ 236537 w 1472565"/>
                    <a:gd name="connsiteY15" fmla="*/ 473893 h 1109980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236537 w 1472565"/>
                    <a:gd name="connsiteY15" fmla="*/ 471539 h 1107626"/>
                    <a:gd name="connsiteX16" fmla="*/ 560866 w 1472565"/>
                    <a:gd name="connsiteY16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236537 w 1472565"/>
                    <a:gd name="connsiteY15" fmla="*/ 471539 h 1107626"/>
                    <a:gd name="connsiteX16" fmla="*/ 560866 w 1472565"/>
                    <a:gd name="connsiteY16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236537 w 1472565"/>
                    <a:gd name="connsiteY15" fmla="*/ 471539 h 1107626"/>
                    <a:gd name="connsiteX16" fmla="*/ 560866 w 1472565"/>
                    <a:gd name="connsiteY16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236537 w 1472565"/>
                    <a:gd name="connsiteY15" fmla="*/ 471539 h 1107626"/>
                    <a:gd name="connsiteX16" fmla="*/ 560866 w 1472565"/>
                    <a:gd name="connsiteY16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560866 w 1472565"/>
                    <a:gd name="connsiteY15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560866 w 1472565"/>
                    <a:gd name="connsiteY15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560866 w 1472565"/>
                    <a:gd name="connsiteY15" fmla="*/ 0 h 1107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472565" h="1107626">
                      <a:moveTo>
                        <a:pt x="560866" y="0"/>
                      </a:moveTo>
                      <a:cubicBezTo>
                        <a:pt x="963347" y="92704"/>
                        <a:pt x="989835" y="308225"/>
                        <a:pt x="1204320" y="462338"/>
                      </a:cubicBezTo>
                      <a:lnTo>
                        <a:pt x="1258484" y="478055"/>
                      </a:lnTo>
                      <a:cubicBezTo>
                        <a:pt x="1384290" y="527797"/>
                        <a:pt x="1472565" y="644245"/>
                        <a:pt x="1472565" y="779966"/>
                      </a:cubicBezTo>
                      <a:cubicBezTo>
                        <a:pt x="1472565" y="960928"/>
                        <a:pt x="1315632" y="1107626"/>
                        <a:pt x="1122045" y="1107626"/>
                      </a:cubicBezTo>
                      <a:cubicBezTo>
                        <a:pt x="1073649" y="1107626"/>
                        <a:pt x="1027543" y="1098458"/>
                        <a:pt x="985607" y="1081877"/>
                      </a:cubicBezTo>
                      <a:lnTo>
                        <a:pt x="929164" y="1053239"/>
                      </a:lnTo>
                      <a:lnTo>
                        <a:pt x="872721" y="1081877"/>
                      </a:lnTo>
                      <a:cubicBezTo>
                        <a:pt x="830785" y="1098458"/>
                        <a:pt x="784679" y="1107626"/>
                        <a:pt x="736282" y="1107626"/>
                      </a:cubicBezTo>
                      <a:cubicBezTo>
                        <a:pt x="687885" y="1107626"/>
                        <a:pt x="641780" y="1098458"/>
                        <a:pt x="599844" y="1081877"/>
                      </a:cubicBezTo>
                      <a:lnTo>
                        <a:pt x="543401" y="1053239"/>
                      </a:lnTo>
                      <a:lnTo>
                        <a:pt x="486959" y="1081877"/>
                      </a:lnTo>
                      <a:cubicBezTo>
                        <a:pt x="445023" y="1098458"/>
                        <a:pt x="398917" y="1107626"/>
                        <a:pt x="350520" y="1107626"/>
                      </a:cubicBezTo>
                      <a:cubicBezTo>
                        <a:pt x="156933" y="1107626"/>
                        <a:pt x="0" y="960928"/>
                        <a:pt x="0" y="779966"/>
                      </a:cubicBezTo>
                      <a:cubicBezTo>
                        <a:pt x="0" y="644245"/>
                        <a:pt x="88275" y="527797"/>
                        <a:pt x="214082" y="478055"/>
                      </a:cubicBezTo>
                      <a:cubicBezTo>
                        <a:pt x="329677" y="318703"/>
                        <a:pt x="613294" y="302561"/>
                        <a:pt x="5608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1" name="フリーフォーム: 図形 1190">
                  <a:extLst>
                    <a:ext uri="{FF2B5EF4-FFF2-40B4-BE49-F238E27FC236}">
                      <a16:creationId xmlns:a16="http://schemas.microsoft.com/office/drawing/2014/main" id="{22658AAB-1B4C-D1DD-3C5F-93E5F79BBB43}"/>
                    </a:ext>
                  </a:extLst>
                </p:cNvPr>
                <p:cNvSpPr/>
                <p:nvPr/>
              </p:nvSpPr>
              <p:spPr>
                <a:xfrm>
                  <a:off x="3804" y="2275988"/>
                  <a:ext cx="1164609" cy="176444"/>
                </a:xfrm>
                <a:custGeom>
                  <a:avLst/>
                  <a:gdLst>
                    <a:gd name="connsiteX0" fmla="*/ 1164609 w 1164609"/>
                    <a:gd name="connsiteY0" fmla="*/ 0 h 176444"/>
                    <a:gd name="connsiteX1" fmla="*/ 1145803 w 1164609"/>
                    <a:gd name="connsiteY1" fmla="*/ 45287 h 176444"/>
                    <a:gd name="connsiteX2" fmla="*/ 899394 w 1164609"/>
                    <a:gd name="connsiteY2" fmla="*/ 176444 h 176444"/>
                    <a:gd name="connsiteX3" fmla="*/ 787244 w 1164609"/>
                    <a:gd name="connsiteY3" fmla="*/ 155037 h 176444"/>
                    <a:gd name="connsiteX4" fmla="*/ 740849 w 1164609"/>
                    <a:gd name="connsiteY4" fmla="*/ 131227 h 176444"/>
                    <a:gd name="connsiteX5" fmla="*/ 694454 w 1164609"/>
                    <a:gd name="connsiteY5" fmla="*/ 155037 h 176444"/>
                    <a:gd name="connsiteX6" fmla="*/ 582304 w 1164609"/>
                    <a:gd name="connsiteY6" fmla="*/ 176444 h 176444"/>
                    <a:gd name="connsiteX7" fmla="*/ 470154 w 1164609"/>
                    <a:gd name="connsiteY7" fmla="*/ 155037 h 176444"/>
                    <a:gd name="connsiteX8" fmla="*/ 423759 w 1164609"/>
                    <a:gd name="connsiteY8" fmla="*/ 131227 h 176444"/>
                    <a:gd name="connsiteX9" fmla="*/ 377365 w 1164609"/>
                    <a:gd name="connsiteY9" fmla="*/ 155037 h 176444"/>
                    <a:gd name="connsiteX10" fmla="*/ 265214 w 1164609"/>
                    <a:gd name="connsiteY10" fmla="*/ 176444 h 176444"/>
                    <a:gd name="connsiteX11" fmla="*/ 18806 w 1164609"/>
                    <a:gd name="connsiteY11" fmla="*/ 45287 h 176444"/>
                    <a:gd name="connsiteX12" fmla="*/ 0 w 1164609"/>
                    <a:gd name="connsiteY12" fmla="*/ 0 h 176444"/>
                    <a:gd name="connsiteX13" fmla="*/ 34558 w 1164609"/>
                    <a:gd name="connsiteY13" fmla="*/ 34475 h 176444"/>
                    <a:gd name="connsiteX14" fmla="*/ 235186 w 1164609"/>
                    <a:gd name="connsiteY14" fmla="*/ 96681 h 176444"/>
                    <a:gd name="connsiteX15" fmla="*/ 357957 w 1164609"/>
                    <a:gd name="connsiteY15" fmla="*/ 75274 h 176444"/>
                    <a:gd name="connsiteX16" fmla="*/ 408745 w 1164609"/>
                    <a:gd name="connsiteY16" fmla="*/ 51464 h 176444"/>
                    <a:gd name="connsiteX17" fmla="*/ 459533 w 1164609"/>
                    <a:gd name="connsiteY17" fmla="*/ 75274 h 176444"/>
                    <a:gd name="connsiteX18" fmla="*/ 582304 w 1164609"/>
                    <a:gd name="connsiteY18" fmla="*/ 96681 h 176444"/>
                    <a:gd name="connsiteX19" fmla="*/ 705075 w 1164609"/>
                    <a:gd name="connsiteY19" fmla="*/ 75274 h 176444"/>
                    <a:gd name="connsiteX20" fmla="*/ 755863 w 1164609"/>
                    <a:gd name="connsiteY20" fmla="*/ 51464 h 176444"/>
                    <a:gd name="connsiteX21" fmla="*/ 806652 w 1164609"/>
                    <a:gd name="connsiteY21" fmla="*/ 75274 h 176444"/>
                    <a:gd name="connsiteX22" fmla="*/ 929423 w 1164609"/>
                    <a:gd name="connsiteY22" fmla="*/ 96681 h 176444"/>
                    <a:gd name="connsiteX23" fmla="*/ 1130051 w 1164609"/>
                    <a:gd name="connsiteY23" fmla="*/ 34475 h 176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164609" h="176444">
                      <a:moveTo>
                        <a:pt x="1164609" y="0"/>
                      </a:moveTo>
                      <a:lnTo>
                        <a:pt x="1145803" y="45287"/>
                      </a:lnTo>
                      <a:cubicBezTo>
                        <a:pt x="1095270" y="123919"/>
                        <a:pt x="1003820" y="176444"/>
                        <a:pt x="899394" y="176444"/>
                      </a:cubicBezTo>
                      <a:cubicBezTo>
                        <a:pt x="859613" y="176444"/>
                        <a:pt x="821715" y="168822"/>
                        <a:pt x="787244" y="155037"/>
                      </a:cubicBezTo>
                      <a:lnTo>
                        <a:pt x="740849" y="131227"/>
                      </a:lnTo>
                      <a:lnTo>
                        <a:pt x="694454" y="155037"/>
                      </a:lnTo>
                      <a:cubicBezTo>
                        <a:pt x="659984" y="168822"/>
                        <a:pt x="622085" y="176444"/>
                        <a:pt x="582304" y="176444"/>
                      </a:cubicBezTo>
                      <a:cubicBezTo>
                        <a:pt x="542522" y="176444"/>
                        <a:pt x="504625" y="168822"/>
                        <a:pt x="470154" y="155037"/>
                      </a:cubicBezTo>
                      <a:lnTo>
                        <a:pt x="423759" y="131227"/>
                      </a:lnTo>
                      <a:lnTo>
                        <a:pt x="377365" y="155037"/>
                      </a:lnTo>
                      <a:cubicBezTo>
                        <a:pt x="342894" y="168822"/>
                        <a:pt x="304996" y="176444"/>
                        <a:pt x="265214" y="176444"/>
                      </a:cubicBezTo>
                      <a:cubicBezTo>
                        <a:pt x="160789" y="176444"/>
                        <a:pt x="69338" y="123919"/>
                        <a:pt x="18806" y="45287"/>
                      </a:cubicBezTo>
                      <a:lnTo>
                        <a:pt x="0" y="0"/>
                      </a:lnTo>
                      <a:lnTo>
                        <a:pt x="34558" y="34475"/>
                      </a:lnTo>
                      <a:cubicBezTo>
                        <a:pt x="89079" y="73337"/>
                        <a:pt x="158976" y="96681"/>
                        <a:pt x="235186" y="96681"/>
                      </a:cubicBezTo>
                      <a:cubicBezTo>
                        <a:pt x="278735" y="96681"/>
                        <a:pt x="320222" y="89059"/>
                        <a:pt x="357957" y="75274"/>
                      </a:cubicBezTo>
                      <a:lnTo>
                        <a:pt x="408745" y="51464"/>
                      </a:lnTo>
                      <a:lnTo>
                        <a:pt x="459533" y="75274"/>
                      </a:lnTo>
                      <a:cubicBezTo>
                        <a:pt x="497269" y="89059"/>
                        <a:pt x="538755" y="96681"/>
                        <a:pt x="582304" y="96681"/>
                      </a:cubicBezTo>
                      <a:cubicBezTo>
                        <a:pt x="625852" y="96681"/>
                        <a:pt x="667341" y="89059"/>
                        <a:pt x="705075" y="75274"/>
                      </a:cubicBezTo>
                      <a:lnTo>
                        <a:pt x="755863" y="51464"/>
                      </a:lnTo>
                      <a:lnTo>
                        <a:pt x="806652" y="75274"/>
                      </a:lnTo>
                      <a:cubicBezTo>
                        <a:pt x="844388" y="89059"/>
                        <a:pt x="885874" y="96681"/>
                        <a:pt x="929423" y="96681"/>
                      </a:cubicBezTo>
                      <a:cubicBezTo>
                        <a:pt x="1005633" y="96681"/>
                        <a:pt x="1075530" y="73337"/>
                        <a:pt x="1130051" y="34475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  <a:alpha val="4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2" name="月 1191">
                  <a:extLst>
                    <a:ext uri="{FF2B5EF4-FFF2-40B4-BE49-F238E27FC236}">
                      <a16:creationId xmlns:a16="http://schemas.microsoft.com/office/drawing/2014/main" id="{63F4BAE7-3CF4-CCF1-184B-9A790BD1B371}"/>
                    </a:ext>
                  </a:extLst>
                </p:cNvPr>
                <p:cNvSpPr/>
                <p:nvPr/>
              </p:nvSpPr>
              <p:spPr>
                <a:xfrm rot="15140262">
                  <a:off x="717028" y="1904955"/>
                  <a:ext cx="112882" cy="384645"/>
                </a:xfrm>
                <a:prstGeom prst="moon">
                  <a:avLst/>
                </a:prstGeom>
                <a:solidFill>
                  <a:schemeClr val="accent4">
                    <a:lumMod val="75000"/>
                    <a:alpha val="4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3" name="月 1192">
                  <a:extLst>
                    <a:ext uri="{FF2B5EF4-FFF2-40B4-BE49-F238E27FC236}">
                      <a16:creationId xmlns:a16="http://schemas.microsoft.com/office/drawing/2014/main" id="{8CC3E82C-DE26-618F-DB46-64BECA774570}"/>
                    </a:ext>
                  </a:extLst>
                </p:cNvPr>
                <p:cNvSpPr/>
                <p:nvPr/>
              </p:nvSpPr>
              <p:spPr>
                <a:xfrm rot="16760035">
                  <a:off x="426904" y="1784650"/>
                  <a:ext cx="100939" cy="324865"/>
                </a:xfrm>
                <a:prstGeom prst="moon">
                  <a:avLst/>
                </a:prstGeom>
                <a:solidFill>
                  <a:schemeClr val="accent4">
                    <a:lumMod val="75000"/>
                    <a:alpha val="4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2D915147-9033-B704-4110-4591C40E7499}"/>
                  </a:ext>
                </a:extLst>
              </p:cNvPr>
              <p:cNvSpPr/>
              <p:nvPr/>
            </p:nvSpPr>
            <p:spPr>
              <a:xfrm>
                <a:off x="5349215" y="4860564"/>
                <a:ext cx="266936" cy="940974"/>
              </a:xfrm>
              <a:custGeom>
                <a:avLst/>
                <a:gdLst>
                  <a:gd name="connsiteX0" fmla="*/ 266936 w 266936"/>
                  <a:gd name="connsiteY0" fmla="*/ 0 h 940974"/>
                  <a:gd name="connsiteX1" fmla="*/ 266936 w 266936"/>
                  <a:gd name="connsiteY1" fmla="*/ 940974 h 940974"/>
                  <a:gd name="connsiteX2" fmla="*/ 221696 w 266936"/>
                  <a:gd name="connsiteY2" fmla="*/ 914807 h 940974"/>
                  <a:gd name="connsiteX3" fmla="*/ 0 w 266936"/>
                  <a:gd name="connsiteY3" fmla="*/ 470487 h 940974"/>
                  <a:gd name="connsiteX4" fmla="*/ 221696 w 266936"/>
                  <a:gd name="connsiteY4" fmla="*/ 26167 h 940974"/>
                  <a:gd name="connsiteX5" fmla="*/ 266936 w 266936"/>
                  <a:gd name="connsiteY5" fmla="*/ 0 h 940974"/>
                  <a:gd name="connsiteX0" fmla="*/ 266936 w 425430"/>
                  <a:gd name="connsiteY0" fmla="*/ 0 h 940974"/>
                  <a:gd name="connsiteX1" fmla="*/ 425424 w 425430"/>
                  <a:gd name="connsiteY1" fmla="*/ 492653 h 940974"/>
                  <a:gd name="connsiteX2" fmla="*/ 266936 w 425430"/>
                  <a:gd name="connsiteY2" fmla="*/ 940974 h 940974"/>
                  <a:gd name="connsiteX3" fmla="*/ 221696 w 425430"/>
                  <a:gd name="connsiteY3" fmla="*/ 914807 h 940974"/>
                  <a:gd name="connsiteX4" fmla="*/ 0 w 425430"/>
                  <a:gd name="connsiteY4" fmla="*/ 470487 h 940974"/>
                  <a:gd name="connsiteX5" fmla="*/ 221696 w 425430"/>
                  <a:gd name="connsiteY5" fmla="*/ 26167 h 940974"/>
                  <a:gd name="connsiteX6" fmla="*/ 266936 w 425430"/>
                  <a:gd name="connsiteY6" fmla="*/ 0 h 940974"/>
                  <a:gd name="connsiteX0" fmla="*/ 425424 w 516864"/>
                  <a:gd name="connsiteY0" fmla="*/ 492653 h 940974"/>
                  <a:gd name="connsiteX1" fmla="*/ 266936 w 516864"/>
                  <a:gd name="connsiteY1" fmla="*/ 940974 h 940974"/>
                  <a:gd name="connsiteX2" fmla="*/ 221696 w 516864"/>
                  <a:gd name="connsiteY2" fmla="*/ 914807 h 940974"/>
                  <a:gd name="connsiteX3" fmla="*/ 0 w 516864"/>
                  <a:gd name="connsiteY3" fmla="*/ 470487 h 940974"/>
                  <a:gd name="connsiteX4" fmla="*/ 221696 w 516864"/>
                  <a:gd name="connsiteY4" fmla="*/ 26167 h 940974"/>
                  <a:gd name="connsiteX5" fmla="*/ 266936 w 516864"/>
                  <a:gd name="connsiteY5" fmla="*/ 0 h 940974"/>
                  <a:gd name="connsiteX6" fmla="*/ 516864 w 516864"/>
                  <a:gd name="connsiteY6" fmla="*/ 584093 h 940974"/>
                  <a:gd name="connsiteX0" fmla="*/ 425424 w 425424"/>
                  <a:gd name="connsiteY0" fmla="*/ 492653 h 940974"/>
                  <a:gd name="connsiteX1" fmla="*/ 266936 w 425424"/>
                  <a:gd name="connsiteY1" fmla="*/ 940974 h 940974"/>
                  <a:gd name="connsiteX2" fmla="*/ 221696 w 425424"/>
                  <a:gd name="connsiteY2" fmla="*/ 914807 h 940974"/>
                  <a:gd name="connsiteX3" fmla="*/ 0 w 425424"/>
                  <a:gd name="connsiteY3" fmla="*/ 470487 h 940974"/>
                  <a:gd name="connsiteX4" fmla="*/ 221696 w 425424"/>
                  <a:gd name="connsiteY4" fmla="*/ 26167 h 940974"/>
                  <a:gd name="connsiteX5" fmla="*/ 266936 w 425424"/>
                  <a:gd name="connsiteY5" fmla="*/ 0 h 940974"/>
                  <a:gd name="connsiteX0" fmla="*/ 266936 w 266936"/>
                  <a:gd name="connsiteY0" fmla="*/ 940974 h 940974"/>
                  <a:gd name="connsiteX1" fmla="*/ 221696 w 266936"/>
                  <a:gd name="connsiteY1" fmla="*/ 914807 h 940974"/>
                  <a:gd name="connsiteX2" fmla="*/ 0 w 266936"/>
                  <a:gd name="connsiteY2" fmla="*/ 470487 h 940974"/>
                  <a:gd name="connsiteX3" fmla="*/ 221696 w 266936"/>
                  <a:gd name="connsiteY3" fmla="*/ 26167 h 940974"/>
                  <a:gd name="connsiteX4" fmla="*/ 266936 w 266936"/>
                  <a:gd name="connsiteY4" fmla="*/ 0 h 94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36" h="940974">
                    <a:moveTo>
                      <a:pt x="266936" y="940974"/>
                    </a:moveTo>
                    <a:lnTo>
                      <a:pt x="221696" y="914807"/>
                    </a:lnTo>
                    <a:cubicBezTo>
                      <a:pt x="87941" y="818514"/>
                      <a:pt x="0" y="655444"/>
                      <a:pt x="0" y="470487"/>
                    </a:cubicBezTo>
                    <a:cubicBezTo>
                      <a:pt x="0" y="285530"/>
                      <a:pt x="87941" y="122460"/>
                      <a:pt x="221696" y="26167"/>
                    </a:cubicBezTo>
                    <a:lnTo>
                      <a:pt x="266936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3A827C62-B9E9-3B27-C86C-4445CB271BA4}"/>
                  </a:ext>
                </a:extLst>
              </p:cNvPr>
              <p:cNvSpPr/>
              <p:nvPr/>
            </p:nvSpPr>
            <p:spPr>
              <a:xfrm flipH="1">
                <a:off x="3913886" y="4855802"/>
                <a:ext cx="266936" cy="940974"/>
              </a:xfrm>
              <a:custGeom>
                <a:avLst/>
                <a:gdLst>
                  <a:gd name="connsiteX0" fmla="*/ 266936 w 266936"/>
                  <a:gd name="connsiteY0" fmla="*/ 0 h 940974"/>
                  <a:gd name="connsiteX1" fmla="*/ 266936 w 266936"/>
                  <a:gd name="connsiteY1" fmla="*/ 940974 h 940974"/>
                  <a:gd name="connsiteX2" fmla="*/ 221696 w 266936"/>
                  <a:gd name="connsiteY2" fmla="*/ 914807 h 940974"/>
                  <a:gd name="connsiteX3" fmla="*/ 0 w 266936"/>
                  <a:gd name="connsiteY3" fmla="*/ 470487 h 940974"/>
                  <a:gd name="connsiteX4" fmla="*/ 221696 w 266936"/>
                  <a:gd name="connsiteY4" fmla="*/ 26167 h 940974"/>
                  <a:gd name="connsiteX5" fmla="*/ 266936 w 266936"/>
                  <a:gd name="connsiteY5" fmla="*/ 0 h 940974"/>
                  <a:gd name="connsiteX0" fmla="*/ 266936 w 544546"/>
                  <a:gd name="connsiteY0" fmla="*/ 0 h 940974"/>
                  <a:gd name="connsiteX1" fmla="*/ 544546 w 544546"/>
                  <a:gd name="connsiteY1" fmla="*/ 473602 h 940974"/>
                  <a:gd name="connsiteX2" fmla="*/ 266936 w 544546"/>
                  <a:gd name="connsiteY2" fmla="*/ 940974 h 940974"/>
                  <a:gd name="connsiteX3" fmla="*/ 221696 w 544546"/>
                  <a:gd name="connsiteY3" fmla="*/ 914807 h 940974"/>
                  <a:gd name="connsiteX4" fmla="*/ 0 w 544546"/>
                  <a:gd name="connsiteY4" fmla="*/ 470487 h 940974"/>
                  <a:gd name="connsiteX5" fmla="*/ 221696 w 544546"/>
                  <a:gd name="connsiteY5" fmla="*/ 26167 h 940974"/>
                  <a:gd name="connsiteX6" fmla="*/ 266936 w 544546"/>
                  <a:gd name="connsiteY6" fmla="*/ 0 h 940974"/>
                  <a:gd name="connsiteX0" fmla="*/ 544546 w 635986"/>
                  <a:gd name="connsiteY0" fmla="*/ 473602 h 940974"/>
                  <a:gd name="connsiteX1" fmla="*/ 266936 w 635986"/>
                  <a:gd name="connsiteY1" fmla="*/ 940974 h 940974"/>
                  <a:gd name="connsiteX2" fmla="*/ 221696 w 635986"/>
                  <a:gd name="connsiteY2" fmla="*/ 914807 h 940974"/>
                  <a:gd name="connsiteX3" fmla="*/ 0 w 635986"/>
                  <a:gd name="connsiteY3" fmla="*/ 470487 h 940974"/>
                  <a:gd name="connsiteX4" fmla="*/ 221696 w 635986"/>
                  <a:gd name="connsiteY4" fmla="*/ 26167 h 940974"/>
                  <a:gd name="connsiteX5" fmla="*/ 266936 w 635986"/>
                  <a:gd name="connsiteY5" fmla="*/ 0 h 940974"/>
                  <a:gd name="connsiteX6" fmla="*/ 635986 w 635986"/>
                  <a:gd name="connsiteY6" fmla="*/ 565042 h 940974"/>
                  <a:gd name="connsiteX0" fmla="*/ 544546 w 544546"/>
                  <a:gd name="connsiteY0" fmla="*/ 473602 h 940974"/>
                  <a:gd name="connsiteX1" fmla="*/ 266936 w 544546"/>
                  <a:gd name="connsiteY1" fmla="*/ 940974 h 940974"/>
                  <a:gd name="connsiteX2" fmla="*/ 221696 w 544546"/>
                  <a:gd name="connsiteY2" fmla="*/ 914807 h 940974"/>
                  <a:gd name="connsiteX3" fmla="*/ 0 w 544546"/>
                  <a:gd name="connsiteY3" fmla="*/ 470487 h 940974"/>
                  <a:gd name="connsiteX4" fmla="*/ 221696 w 544546"/>
                  <a:gd name="connsiteY4" fmla="*/ 26167 h 940974"/>
                  <a:gd name="connsiteX5" fmla="*/ 266936 w 544546"/>
                  <a:gd name="connsiteY5" fmla="*/ 0 h 940974"/>
                  <a:gd name="connsiteX0" fmla="*/ 266936 w 266936"/>
                  <a:gd name="connsiteY0" fmla="*/ 940974 h 940974"/>
                  <a:gd name="connsiteX1" fmla="*/ 221696 w 266936"/>
                  <a:gd name="connsiteY1" fmla="*/ 914807 h 940974"/>
                  <a:gd name="connsiteX2" fmla="*/ 0 w 266936"/>
                  <a:gd name="connsiteY2" fmla="*/ 470487 h 940974"/>
                  <a:gd name="connsiteX3" fmla="*/ 221696 w 266936"/>
                  <a:gd name="connsiteY3" fmla="*/ 26167 h 940974"/>
                  <a:gd name="connsiteX4" fmla="*/ 266936 w 266936"/>
                  <a:gd name="connsiteY4" fmla="*/ 0 h 94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36" h="940974">
                    <a:moveTo>
                      <a:pt x="266936" y="940974"/>
                    </a:moveTo>
                    <a:lnTo>
                      <a:pt x="221696" y="914807"/>
                    </a:lnTo>
                    <a:cubicBezTo>
                      <a:pt x="87941" y="818514"/>
                      <a:pt x="0" y="655444"/>
                      <a:pt x="0" y="470487"/>
                    </a:cubicBezTo>
                    <a:cubicBezTo>
                      <a:pt x="0" y="285530"/>
                      <a:pt x="87941" y="122460"/>
                      <a:pt x="221696" y="26167"/>
                    </a:cubicBezTo>
                    <a:lnTo>
                      <a:pt x="266936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B287DA7D-ED59-BBEA-1D83-373EDE29087D}"/>
                  </a:ext>
                </a:extLst>
              </p:cNvPr>
              <p:cNvSpPr/>
              <p:nvPr/>
            </p:nvSpPr>
            <p:spPr>
              <a:xfrm rot="16200000" flipH="1">
                <a:off x="4740837" y="5137292"/>
                <a:ext cx="133170" cy="469434"/>
              </a:xfrm>
              <a:custGeom>
                <a:avLst/>
                <a:gdLst>
                  <a:gd name="connsiteX0" fmla="*/ 266936 w 266936"/>
                  <a:gd name="connsiteY0" fmla="*/ 0 h 940974"/>
                  <a:gd name="connsiteX1" fmla="*/ 266936 w 266936"/>
                  <a:gd name="connsiteY1" fmla="*/ 940974 h 940974"/>
                  <a:gd name="connsiteX2" fmla="*/ 221696 w 266936"/>
                  <a:gd name="connsiteY2" fmla="*/ 914807 h 940974"/>
                  <a:gd name="connsiteX3" fmla="*/ 0 w 266936"/>
                  <a:gd name="connsiteY3" fmla="*/ 470487 h 940974"/>
                  <a:gd name="connsiteX4" fmla="*/ 221696 w 266936"/>
                  <a:gd name="connsiteY4" fmla="*/ 26167 h 940974"/>
                  <a:gd name="connsiteX5" fmla="*/ 266936 w 266936"/>
                  <a:gd name="connsiteY5" fmla="*/ 0 h 940974"/>
                  <a:gd name="connsiteX0" fmla="*/ 266936 w 544546"/>
                  <a:gd name="connsiteY0" fmla="*/ 0 h 940974"/>
                  <a:gd name="connsiteX1" fmla="*/ 544546 w 544546"/>
                  <a:gd name="connsiteY1" fmla="*/ 473602 h 940974"/>
                  <a:gd name="connsiteX2" fmla="*/ 266936 w 544546"/>
                  <a:gd name="connsiteY2" fmla="*/ 940974 h 940974"/>
                  <a:gd name="connsiteX3" fmla="*/ 221696 w 544546"/>
                  <a:gd name="connsiteY3" fmla="*/ 914807 h 940974"/>
                  <a:gd name="connsiteX4" fmla="*/ 0 w 544546"/>
                  <a:gd name="connsiteY4" fmla="*/ 470487 h 940974"/>
                  <a:gd name="connsiteX5" fmla="*/ 221696 w 544546"/>
                  <a:gd name="connsiteY5" fmla="*/ 26167 h 940974"/>
                  <a:gd name="connsiteX6" fmla="*/ 266936 w 544546"/>
                  <a:gd name="connsiteY6" fmla="*/ 0 h 940974"/>
                  <a:gd name="connsiteX0" fmla="*/ 544546 w 635986"/>
                  <a:gd name="connsiteY0" fmla="*/ 473602 h 940974"/>
                  <a:gd name="connsiteX1" fmla="*/ 266936 w 635986"/>
                  <a:gd name="connsiteY1" fmla="*/ 940974 h 940974"/>
                  <a:gd name="connsiteX2" fmla="*/ 221696 w 635986"/>
                  <a:gd name="connsiteY2" fmla="*/ 914807 h 940974"/>
                  <a:gd name="connsiteX3" fmla="*/ 0 w 635986"/>
                  <a:gd name="connsiteY3" fmla="*/ 470487 h 940974"/>
                  <a:gd name="connsiteX4" fmla="*/ 221696 w 635986"/>
                  <a:gd name="connsiteY4" fmla="*/ 26167 h 940974"/>
                  <a:gd name="connsiteX5" fmla="*/ 266936 w 635986"/>
                  <a:gd name="connsiteY5" fmla="*/ 0 h 940974"/>
                  <a:gd name="connsiteX6" fmla="*/ 635986 w 635986"/>
                  <a:gd name="connsiteY6" fmla="*/ 565042 h 940974"/>
                  <a:gd name="connsiteX0" fmla="*/ 544546 w 544546"/>
                  <a:gd name="connsiteY0" fmla="*/ 473602 h 940974"/>
                  <a:gd name="connsiteX1" fmla="*/ 266936 w 544546"/>
                  <a:gd name="connsiteY1" fmla="*/ 940974 h 940974"/>
                  <a:gd name="connsiteX2" fmla="*/ 221696 w 544546"/>
                  <a:gd name="connsiteY2" fmla="*/ 914807 h 940974"/>
                  <a:gd name="connsiteX3" fmla="*/ 0 w 544546"/>
                  <a:gd name="connsiteY3" fmla="*/ 470487 h 940974"/>
                  <a:gd name="connsiteX4" fmla="*/ 221696 w 544546"/>
                  <a:gd name="connsiteY4" fmla="*/ 26167 h 940974"/>
                  <a:gd name="connsiteX5" fmla="*/ 266936 w 544546"/>
                  <a:gd name="connsiteY5" fmla="*/ 0 h 940974"/>
                  <a:gd name="connsiteX0" fmla="*/ 266936 w 266936"/>
                  <a:gd name="connsiteY0" fmla="*/ 940974 h 940974"/>
                  <a:gd name="connsiteX1" fmla="*/ 221696 w 266936"/>
                  <a:gd name="connsiteY1" fmla="*/ 914807 h 940974"/>
                  <a:gd name="connsiteX2" fmla="*/ 0 w 266936"/>
                  <a:gd name="connsiteY2" fmla="*/ 470487 h 940974"/>
                  <a:gd name="connsiteX3" fmla="*/ 221696 w 266936"/>
                  <a:gd name="connsiteY3" fmla="*/ 26167 h 940974"/>
                  <a:gd name="connsiteX4" fmla="*/ 266936 w 266936"/>
                  <a:gd name="connsiteY4" fmla="*/ 0 h 94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36" h="940974">
                    <a:moveTo>
                      <a:pt x="266936" y="940974"/>
                    </a:moveTo>
                    <a:lnTo>
                      <a:pt x="221696" y="914807"/>
                    </a:lnTo>
                    <a:cubicBezTo>
                      <a:pt x="87941" y="818514"/>
                      <a:pt x="0" y="655444"/>
                      <a:pt x="0" y="470487"/>
                    </a:cubicBezTo>
                    <a:cubicBezTo>
                      <a:pt x="0" y="285530"/>
                      <a:pt x="87941" y="122460"/>
                      <a:pt x="221696" y="26167"/>
                    </a:cubicBezTo>
                    <a:lnTo>
                      <a:pt x="266936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楕円 1187">
                <a:extLst>
                  <a:ext uri="{FF2B5EF4-FFF2-40B4-BE49-F238E27FC236}">
                    <a16:creationId xmlns:a16="http://schemas.microsoft.com/office/drawing/2014/main" id="{DE44D110-3014-5D11-38C7-0E5404EDF820}"/>
                  </a:ext>
                </a:extLst>
              </p:cNvPr>
              <p:cNvSpPr/>
              <p:nvPr/>
            </p:nvSpPr>
            <p:spPr>
              <a:xfrm>
                <a:off x="4459514" y="4849767"/>
                <a:ext cx="114300" cy="22860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楕円 1188">
                <a:extLst>
                  <a:ext uri="{FF2B5EF4-FFF2-40B4-BE49-F238E27FC236}">
                    <a16:creationId xmlns:a16="http://schemas.microsoft.com/office/drawing/2014/main" id="{C378133E-813E-8552-975F-D742208F6F0D}"/>
                  </a:ext>
                </a:extLst>
              </p:cNvPr>
              <p:cNvSpPr/>
              <p:nvPr/>
            </p:nvSpPr>
            <p:spPr>
              <a:xfrm>
                <a:off x="5000534" y="4849767"/>
                <a:ext cx="114300" cy="22860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9" name="グループ化 1228">
              <a:extLst>
                <a:ext uri="{FF2B5EF4-FFF2-40B4-BE49-F238E27FC236}">
                  <a16:creationId xmlns:a16="http://schemas.microsoft.com/office/drawing/2014/main" id="{5AD2D937-33D1-DB3D-C3DF-F5E50DF66D93}"/>
                </a:ext>
              </a:extLst>
            </p:cNvPr>
            <p:cNvGrpSpPr/>
            <p:nvPr/>
          </p:nvGrpSpPr>
          <p:grpSpPr>
            <a:xfrm>
              <a:off x="3933994" y="2916592"/>
              <a:ext cx="2190445" cy="368669"/>
              <a:chOff x="1152037" y="1282701"/>
              <a:chExt cx="2191770" cy="414087"/>
            </a:xfrm>
          </p:grpSpPr>
          <p:sp>
            <p:nvSpPr>
              <p:cNvPr id="1230" name="フリーフォーム: 図形 1229">
                <a:extLst>
                  <a:ext uri="{FF2B5EF4-FFF2-40B4-BE49-F238E27FC236}">
                    <a16:creationId xmlns:a16="http://schemas.microsoft.com/office/drawing/2014/main" id="{E8633C9B-05F1-0900-FF43-A029710EC7F8}"/>
                  </a:ext>
                </a:extLst>
              </p:cNvPr>
              <p:cNvSpPr/>
              <p:nvPr/>
            </p:nvSpPr>
            <p:spPr>
              <a:xfrm>
                <a:off x="1158875" y="1304099"/>
                <a:ext cx="2184932" cy="392689"/>
              </a:xfrm>
              <a:custGeom>
                <a:avLst/>
                <a:gdLst>
                  <a:gd name="connsiteX0" fmla="*/ 365372 w 1962982"/>
                  <a:gd name="connsiteY0" fmla="*/ 0 h 365405"/>
                  <a:gd name="connsiteX1" fmla="*/ 702031 w 1962982"/>
                  <a:gd name="connsiteY1" fmla="*/ 95186 h 365405"/>
                  <a:gd name="connsiteX2" fmla="*/ 709365 w 1962982"/>
                  <a:gd name="connsiteY2" fmla="*/ 110681 h 365405"/>
                  <a:gd name="connsiteX3" fmla="*/ 846009 w 1962982"/>
                  <a:gd name="connsiteY3" fmla="*/ 111431 h 365405"/>
                  <a:gd name="connsiteX4" fmla="*/ 1953773 w 1962982"/>
                  <a:gd name="connsiteY4" fmla="*/ 258054 h 365405"/>
                  <a:gd name="connsiteX5" fmla="*/ 1900536 w 1962982"/>
                  <a:gd name="connsiteY5" fmla="*/ 365123 h 365405"/>
                  <a:gd name="connsiteX6" fmla="*/ 787526 w 1962982"/>
                  <a:gd name="connsiteY6" fmla="*/ 181414 h 365405"/>
                  <a:gd name="connsiteX7" fmla="*/ 718985 w 1962982"/>
                  <a:gd name="connsiteY7" fmla="*/ 180694 h 365405"/>
                  <a:gd name="connsiteX8" fmla="*/ 702031 w 1962982"/>
                  <a:gd name="connsiteY8" fmla="*/ 216514 h 365405"/>
                  <a:gd name="connsiteX9" fmla="*/ 365372 w 1962982"/>
                  <a:gd name="connsiteY9" fmla="*/ 311700 h 365405"/>
                  <a:gd name="connsiteX10" fmla="*/ 0 w 1962982"/>
                  <a:gd name="connsiteY10" fmla="*/ 155850 h 365405"/>
                  <a:gd name="connsiteX11" fmla="*/ 365372 w 1962982"/>
                  <a:gd name="connsiteY11" fmla="*/ 0 h 365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62982" h="365405">
                    <a:moveTo>
                      <a:pt x="365372" y="0"/>
                    </a:moveTo>
                    <a:cubicBezTo>
                      <a:pt x="516714" y="0"/>
                      <a:pt x="646565" y="39249"/>
                      <a:pt x="702031" y="95186"/>
                    </a:cubicBezTo>
                    <a:lnTo>
                      <a:pt x="709365" y="110681"/>
                    </a:lnTo>
                    <a:lnTo>
                      <a:pt x="846009" y="111431"/>
                    </a:lnTo>
                    <a:cubicBezTo>
                      <a:pt x="1258185" y="127738"/>
                      <a:pt x="1933648" y="235623"/>
                      <a:pt x="1953773" y="258054"/>
                    </a:cubicBezTo>
                    <a:cubicBezTo>
                      <a:pt x="1976774" y="283689"/>
                      <a:pt x="1955835" y="370992"/>
                      <a:pt x="1900536" y="365123"/>
                    </a:cubicBezTo>
                    <a:cubicBezTo>
                      <a:pt x="1710465" y="353737"/>
                      <a:pt x="1142017" y="204571"/>
                      <a:pt x="787526" y="181414"/>
                    </a:cubicBezTo>
                    <a:lnTo>
                      <a:pt x="718985" y="180694"/>
                    </a:lnTo>
                    <a:lnTo>
                      <a:pt x="702031" y="216514"/>
                    </a:lnTo>
                    <a:cubicBezTo>
                      <a:pt x="646565" y="272451"/>
                      <a:pt x="516714" y="311700"/>
                      <a:pt x="365372" y="311700"/>
                    </a:cubicBezTo>
                    <a:cubicBezTo>
                      <a:pt x="163583" y="311700"/>
                      <a:pt x="0" y="241924"/>
                      <a:pt x="0" y="155850"/>
                    </a:cubicBezTo>
                    <a:cubicBezTo>
                      <a:pt x="0" y="69776"/>
                      <a:pt x="163583" y="0"/>
                      <a:pt x="365372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1" name="フリーフォーム: 図形 1230">
                <a:extLst>
                  <a:ext uri="{FF2B5EF4-FFF2-40B4-BE49-F238E27FC236}">
                    <a16:creationId xmlns:a16="http://schemas.microsoft.com/office/drawing/2014/main" id="{41B15DAA-C2E5-B590-6DB1-EFB0C95AF449}"/>
                  </a:ext>
                </a:extLst>
              </p:cNvPr>
              <p:cNvSpPr/>
              <p:nvPr/>
            </p:nvSpPr>
            <p:spPr>
              <a:xfrm>
                <a:off x="1152037" y="1282701"/>
                <a:ext cx="2181713" cy="352424"/>
              </a:xfrm>
              <a:custGeom>
                <a:avLst/>
                <a:gdLst>
                  <a:gd name="connsiteX0" fmla="*/ 365372 w 1962982"/>
                  <a:gd name="connsiteY0" fmla="*/ 0 h 365405"/>
                  <a:gd name="connsiteX1" fmla="*/ 702031 w 1962982"/>
                  <a:gd name="connsiteY1" fmla="*/ 95186 h 365405"/>
                  <a:gd name="connsiteX2" fmla="*/ 709365 w 1962982"/>
                  <a:gd name="connsiteY2" fmla="*/ 110681 h 365405"/>
                  <a:gd name="connsiteX3" fmla="*/ 846009 w 1962982"/>
                  <a:gd name="connsiteY3" fmla="*/ 111431 h 365405"/>
                  <a:gd name="connsiteX4" fmla="*/ 1953773 w 1962982"/>
                  <a:gd name="connsiteY4" fmla="*/ 258054 h 365405"/>
                  <a:gd name="connsiteX5" fmla="*/ 1900536 w 1962982"/>
                  <a:gd name="connsiteY5" fmla="*/ 365123 h 365405"/>
                  <a:gd name="connsiteX6" fmla="*/ 787526 w 1962982"/>
                  <a:gd name="connsiteY6" fmla="*/ 181414 h 365405"/>
                  <a:gd name="connsiteX7" fmla="*/ 718985 w 1962982"/>
                  <a:gd name="connsiteY7" fmla="*/ 180694 h 365405"/>
                  <a:gd name="connsiteX8" fmla="*/ 702031 w 1962982"/>
                  <a:gd name="connsiteY8" fmla="*/ 216514 h 365405"/>
                  <a:gd name="connsiteX9" fmla="*/ 365372 w 1962982"/>
                  <a:gd name="connsiteY9" fmla="*/ 311700 h 365405"/>
                  <a:gd name="connsiteX10" fmla="*/ 0 w 1962982"/>
                  <a:gd name="connsiteY10" fmla="*/ 155850 h 365405"/>
                  <a:gd name="connsiteX11" fmla="*/ 365372 w 1962982"/>
                  <a:gd name="connsiteY11" fmla="*/ 0 h 365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62982" h="365405">
                    <a:moveTo>
                      <a:pt x="365372" y="0"/>
                    </a:moveTo>
                    <a:cubicBezTo>
                      <a:pt x="516714" y="0"/>
                      <a:pt x="646565" y="39249"/>
                      <a:pt x="702031" y="95186"/>
                    </a:cubicBezTo>
                    <a:lnTo>
                      <a:pt x="709365" y="110681"/>
                    </a:lnTo>
                    <a:lnTo>
                      <a:pt x="846009" y="111431"/>
                    </a:lnTo>
                    <a:cubicBezTo>
                      <a:pt x="1258185" y="127738"/>
                      <a:pt x="1933648" y="235623"/>
                      <a:pt x="1953773" y="258054"/>
                    </a:cubicBezTo>
                    <a:cubicBezTo>
                      <a:pt x="1976774" y="283689"/>
                      <a:pt x="1955835" y="370992"/>
                      <a:pt x="1900536" y="365123"/>
                    </a:cubicBezTo>
                    <a:cubicBezTo>
                      <a:pt x="1710465" y="353737"/>
                      <a:pt x="1142017" y="204571"/>
                      <a:pt x="787526" y="181414"/>
                    </a:cubicBezTo>
                    <a:lnTo>
                      <a:pt x="718985" y="180694"/>
                    </a:lnTo>
                    <a:lnTo>
                      <a:pt x="702031" y="216514"/>
                    </a:lnTo>
                    <a:cubicBezTo>
                      <a:pt x="646565" y="272451"/>
                      <a:pt x="516714" y="311700"/>
                      <a:pt x="365372" y="311700"/>
                    </a:cubicBezTo>
                    <a:cubicBezTo>
                      <a:pt x="163583" y="311700"/>
                      <a:pt x="0" y="241924"/>
                      <a:pt x="0" y="155850"/>
                    </a:cubicBezTo>
                    <a:cubicBezTo>
                      <a:pt x="0" y="69776"/>
                      <a:pt x="163583" y="0"/>
                      <a:pt x="36537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2" name="楕円 1231">
                <a:extLst>
                  <a:ext uri="{FF2B5EF4-FFF2-40B4-BE49-F238E27FC236}">
                    <a16:creationId xmlns:a16="http://schemas.microsoft.com/office/drawing/2014/main" id="{53F0176A-1C02-F640-0D8F-C0108FD68475}"/>
                  </a:ext>
                </a:extLst>
              </p:cNvPr>
              <p:cNvSpPr/>
              <p:nvPr/>
            </p:nvSpPr>
            <p:spPr>
              <a:xfrm>
                <a:off x="1244599" y="1381124"/>
                <a:ext cx="638175" cy="18732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D5D7F44-8DF5-4B86-BAAC-838A0E334E20}"/>
              </a:ext>
            </a:extLst>
          </p:cNvPr>
          <p:cNvGrpSpPr/>
          <p:nvPr/>
        </p:nvGrpSpPr>
        <p:grpSpPr>
          <a:xfrm>
            <a:off x="6530244" y="1304104"/>
            <a:ext cx="2781300" cy="2096665"/>
            <a:chOff x="6530244" y="1304104"/>
            <a:chExt cx="2781300" cy="2096665"/>
          </a:xfrm>
        </p:grpSpPr>
        <p:sp>
          <p:nvSpPr>
            <p:cNvPr id="1211" name="楕円 1210">
              <a:extLst>
                <a:ext uri="{FF2B5EF4-FFF2-40B4-BE49-F238E27FC236}">
                  <a16:creationId xmlns:a16="http://schemas.microsoft.com/office/drawing/2014/main" id="{A3F5FCA8-D589-7F1C-1A64-E02A363E9C0C}"/>
                </a:ext>
              </a:extLst>
            </p:cNvPr>
            <p:cNvSpPr/>
            <p:nvPr/>
          </p:nvSpPr>
          <p:spPr>
            <a:xfrm>
              <a:off x="6530244" y="2393928"/>
              <a:ext cx="2781300" cy="1006841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2" name="楕円 1211">
              <a:extLst>
                <a:ext uri="{FF2B5EF4-FFF2-40B4-BE49-F238E27FC236}">
                  <a16:creationId xmlns:a16="http://schemas.microsoft.com/office/drawing/2014/main" id="{87284BA0-A4D7-46E2-3221-58E7D8DBC048}"/>
                </a:ext>
              </a:extLst>
            </p:cNvPr>
            <p:cNvSpPr/>
            <p:nvPr/>
          </p:nvSpPr>
          <p:spPr>
            <a:xfrm>
              <a:off x="6845469" y="2508906"/>
              <a:ext cx="2150850" cy="716894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37" name="グループ化 1136">
              <a:extLst>
                <a:ext uri="{FF2B5EF4-FFF2-40B4-BE49-F238E27FC236}">
                  <a16:creationId xmlns:a16="http://schemas.microsoft.com/office/drawing/2014/main" id="{282D6641-C255-E6E4-70AA-194E631EECA5}"/>
                </a:ext>
              </a:extLst>
            </p:cNvPr>
            <p:cNvGrpSpPr/>
            <p:nvPr/>
          </p:nvGrpSpPr>
          <p:grpSpPr>
            <a:xfrm>
              <a:off x="7082639" y="1304104"/>
              <a:ext cx="1626948" cy="1757050"/>
              <a:chOff x="-3589918" y="1963057"/>
              <a:chExt cx="2884636" cy="3115310"/>
            </a:xfrm>
          </p:grpSpPr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852FE215-215F-6327-CF59-CFF3FE0FE050}"/>
                  </a:ext>
                </a:extLst>
              </p:cNvPr>
              <p:cNvSpPr/>
              <p:nvPr/>
            </p:nvSpPr>
            <p:spPr>
              <a:xfrm>
                <a:off x="-3589918" y="2678067"/>
                <a:ext cx="2884636" cy="2400300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D87618C9-6A99-DF7F-DA32-EF1E9C954E35}"/>
                  </a:ext>
                </a:extLst>
              </p:cNvPr>
              <p:cNvSpPr/>
              <p:nvPr/>
            </p:nvSpPr>
            <p:spPr>
              <a:xfrm>
                <a:off x="-3219303" y="2678067"/>
                <a:ext cx="2156578" cy="809111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楕円 1139">
                <a:extLst>
                  <a:ext uri="{FF2B5EF4-FFF2-40B4-BE49-F238E27FC236}">
                    <a16:creationId xmlns:a16="http://schemas.microsoft.com/office/drawing/2014/main" id="{429952E1-0CDC-F16F-B15C-5560C69B836B}"/>
                  </a:ext>
                </a:extLst>
              </p:cNvPr>
              <p:cNvSpPr/>
              <p:nvPr/>
            </p:nvSpPr>
            <p:spPr>
              <a:xfrm>
                <a:off x="-3174162" y="2678067"/>
                <a:ext cx="2034540" cy="56388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285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41" name="グループ化 1140">
                <a:extLst>
                  <a:ext uri="{FF2B5EF4-FFF2-40B4-BE49-F238E27FC236}">
                    <a16:creationId xmlns:a16="http://schemas.microsoft.com/office/drawing/2014/main" id="{0CC69D52-0A78-A5C6-489C-6E89ACD1B985}"/>
                  </a:ext>
                </a:extLst>
              </p:cNvPr>
              <p:cNvGrpSpPr/>
              <p:nvPr/>
            </p:nvGrpSpPr>
            <p:grpSpPr>
              <a:xfrm>
                <a:off x="-2906935" y="1963057"/>
                <a:ext cx="1503312" cy="1143692"/>
                <a:chOff x="-19104" y="1540163"/>
                <a:chExt cx="1210422" cy="920866"/>
              </a:xfrm>
            </p:grpSpPr>
            <p:sp>
              <p:nvSpPr>
                <p:cNvPr id="1146" name="フリーフォーム: 図形 1145">
                  <a:extLst>
                    <a:ext uri="{FF2B5EF4-FFF2-40B4-BE49-F238E27FC236}">
                      <a16:creationId xmlns:a16="http://schemas.microsoft.com/office/drawing/2014/main" id="{F671AE8A-7854-8884-09E6-211469C47ECD}"/>
                    </a:ext>
                  </a:extLst>
                </p:cNvPr>
                <p:cNvSpPr/>
                <p:nvPr/>
              </p:nvSpPr>
              <p:spPr>
                <a:xfrm>
                  <a:off x="-19104" y="1540163"/>
                  <a:ext cx="1210422" cy="920866"/>
                </a:xfrm>
                <a:custGeom>
                  <a:avLst/>
                  <a:gdLst>
                    <a:gd name="connsiteX0" fmla="*/ 725172 w 1472565"/>
                    <a:gd name="connsiteY0" fmla="*/ 0 h 1109980"/>
                    <a:gd name="connsiteX1" fmla="*/ 1204320 w 1472565"/>
                    <a:gd name="connsiteY1" fmla="*/ 464692 h 1109980"/>
                    <a:gd name="connsiteX2" fmla="*/ 1258484 w 1472565"/>
                    <a:gd name="connsiteY2" fmla="*/ 480409 h 1109980"/>
                    <a:gd name="connsiteX3" fmla="*/ 1472565 w 1472565"/>
                    <a:gd name="connsiteY3" fmla="*/ 782320 h 1109980"/>
                    <a:gd name="connsiteX4" fmla="*/ 1122045 w 1472565"/>
                    <a:gd name="connsiteY4" fmla="*/ 1109980 h 1109980"/>
                    <a:gd name="connsiteX5" fmla="*/ 985607 w 1472565"/>
                    <a:gd name="connsiteY5" fmla="*/ 1084231 h 1109980"/>
                    <a:gd name="connsiteX6" fmla="*/ 929164 w 1472565"/>
                    <a:gd name="connsiteY6" fmla="*/ 1055593 h 1109980"/>
                    <a:gd name="connsiteX7" fmla="*/ 872721 w 1472565"/>
                    <a:gd name="connsiteY7" fmla="*/ 1084231 h 1109980"/>
                    <a:gd name="connsiteX8" fmla="*/ 736282 w 1472565"/>
                    <a:gd name="connsiteY8" fmla="*/ 1109980 h 1109980"/>
                    <a:gd name="connsiteX9" fmla="*/ 599844 w 1472565"/>
                    <a:gd name="connsiteY9" fmla="*/ 1084231 h 1109980"/>
                    <a:gd name="connsiteX10" fmla="*/ 543401 w 1472565"/>
                    <a:gd name="connsiteY10" fmla="*/ 1055593 h 1109980"/>
                    <a:gd name="connsiteX11" fmla="*/ 486959 w 1472565"/>
                    <a:gd name="connsiteY11" fmla="*/ 1084231 h 1109980"/>
                    <a:gd name="connsiteX12" fmla="*/ 350520 w 1472565"/>
                    <a:gd name="connsiteY12" fmla="*/ 1109980 h 1109980"/>
                    <a:gd name="connsiteX13" fmla="*/ 0 w 1472565"/>
                    <a:gd name="connsiteY13" fmla="*/ 782320 h 1109980"/>
                    <a:gd name="connsiteX14" fmla="*/ 214082 w 1472565"/>
                    <a:gd name="connsiteY14" fmla="*/ 480409 h 1109980"/>
                    <a:gd name="connsiteX15" fmla="*/ 236537 w 1472565"/>
                    <a:gd name="connsiteY15" fmla="*/ 473893 h 1109980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236537 w 1472565"/>
                    <a:gd name="connsiteY15" fmla="*/ 471539 h 1107626"/>
                    <a:gd name="connsiteX16" fmla="*/ 560866 w 1472565"/>
                    <a:gd name="connsiteY16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236537 w 1472565"/>
                    <a:gd name="connsiteY15" fmla="*/ 471539 h 1107626"/>
                    <a:gd name="connsiteX16" fmla="*/ 560866 w 1472565"/>
                    <a:gd name="connsiteY16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236537 w 1472565"/>
                    <a:gd name="connsiteY15" fmla="*/ 471539 h 1107626"/>
                    <a:gd name="connsiteX16" fmla="*/ 560866 w 1472565"/>
                    <a:gd name="connsiteY16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236537 w 1472565"/>
                    <a:gd name="connsiteY15" fmla="*/ 471539 h 1107626"/>
                    <a:gd name="connsiteX16" fmla="*/ 560866 w 1472565"/>
                    <a:gd name="connsiteY16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560866 w 1472565"/>
                    <a:gd name="connsiteY15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560866 w 1472565"/>
                    <a:gd name="connsiteY15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560866 w 1472565"/>
                    <a:gd name="connsiteY15" fmla="*/ 0 h 1107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472565" h="1107626">
                      <a:moveTo>
                        <a:pt x="560866" y="0"/>
                      </a:moveTo>
                      <a:cubicBezTo>
                        <a:pt x="963347" y="92704"/>
                        <a:pt x="989835" y="308225"/>
                        <a:pt x="1204320" y="462338"/>
                      </a:cubicBezTo>
                      <a:lnTo>
                        <a:pt x="1258484" y="478055"/>
                      </a:lnTo>
                      <a:cubicBezTo>
                        <a:pt x="1384290" y="527797"/>
                        <a:pt x="1472565" y="644245"/>
                        <a:pt x="1472565" y="779966"/>
                      </a:cubicBezTo>
                      <a:cubicBezTo>
                        <a:pt x="1472565" y="960928"/>
                        <a:pt x="1315632" y="1107626"/>
                        <a:pt x="1122045" y="1107626"/>
                      </a:cubicBezTo>
                      <a:cubicBezTo>
                        <a:pt x="1073649" y="1107626"/>
                        <a:pt x="1027543" y="1098458"/>
                        <a:pt x="985607" y="1081877"/>
                      </a:cubicBezTo>
                      <a:lnTo>
                        <a:pt x="929164" y="1053239"/>
                      </a:lnTo>
                      <a:lnTo>
                        <a:pt x="872721" y="1081877"/>
                      </a:lnTo>
                      <a:cubicBezTo>
                        <a:pt x="830785" y="1098458"/>
                        <a:pt x="784679" y="1107626"/>
                        <a:pt x="736282" y="1107626"/>
                      </a:cubicBezTo>
                      <a:cubicBezTo>
                        <a:pt x="687885" y="1107626"/>
                        <a:pt x="641780" y="1098458"/>
                        <a:pt x="599844" y="1081877"/>
                      </a:cubicBezTo>
                      <a:lnTo>
                        <a:pt x="543401" y="1053239"/>
                      </a:lnTo>
                      <a:lnTo>
                        <a:pt x="486959" y="1081877"/>
                      </a:lnTo>
                      <a:cubicBezTo>
                        <a:pt x="445023" y="1098458"/>
                        <a:pt x="398917" y="1107626"/>
                        <a:pt x="350520" y="1107626"/>
                      </a:cubicBezTo>
                      <a:cubicBezTo>
                        <a:pt x="156933" y="1107626"/>
                        <a:pt x="0" y="960928"/>
                        <a:pt x="0" y="779966"/>
                      </a:cubicBezTo>
                      <a:cubicBezTo>
                        <a:pt x="0" y="644245"/>
                        <a:pt x="88275" y="527797"/>
                        <a:pt x="214082" y="478055"/>
                      </a:cubicBezTo>
                      <a:cubicBezTo>
                        <a:pt x="329677" y="318703"/>
                        <a:pt x="613294" y="302561"/>
                        <a:pt x="5608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7" name="フリーフォーム: 図形 1146">
                  <a:extLst>
                    <a:ext uri="{FF2B5EF4-FFF2-40B4-BE49-F238E27FC236}">
                      <a16:creationId xmlns:a16="http://schemas.microsoft.com/office/drawing/2014/main" id="{47165AEA-4A0D-9733-1CEF-3D6856BFA957}"/>
                    </a:ext>
                  </a:extLst>
                </p:cNvPr>
                <p:cNvSpPr/>
                <p:nvPr/>
              </p:nvSpPr>
              <p:spPr>
                <a:xfrm>
                  <a:off x="3804" y="2275988"/>
                  <a:ext cx="1164609" cy="176444"/>
                </a:xfrm>
                <a:custGeom>
                  <a:avLst/>
                  <a:gdLst>
                    <a:gd name="connsiteX0" fmla="*/ 1164609 w 1164609"/>
                    <a:gd name="connsiteY0" fmla="*/ 0 h 176444"/>
                    <a:gd name="connsiteX1" fmla="*/ 1145803 w 1164609"/>
                    <a:gd name="connsiteY1" fmla="*/ 45287 h 176444"/>
                    <a:gd name="connsiteX2" fmla="*/ 899394 w 1164609"/>
                    <a:gd name="connsiteY2" fmla="*/ 176444 h 176444"/>
                    <a:gd name="connsiteX3" fmla="*/ 787244 w 1164609"/>
                    <a:gd name="connsiteY3" fmla="*/ 155037 h 176444"/>
                    <a:gd name="connsiteX4" fmla="*/ 740849 w 1164609"/>
                    <a:gd name="connsiteY4" fmla="*/ 131227 h 176444"/>
                    <a:gd name="connsiteX5" fmla="*/ 694454 w 1164609"/>
                    <a:gd name="connsiteY5" fmla="*/ 155037 h 176444"/>
                    <a:gd name="connsiteX6" fmla="*/ 582304 w 1164609"/>
                    <a:gd name="connsiteY6" fmla="*/ 176444 h 176444"/>
                    <a:gd name="connsiteX7" fmla="*/ 470154 w 1164609"/>
                    <a:gd name="connsiteY7" fmla="*/ 155037 h 176444"/>
                    <a:gd name="connsiteX8" fmla="*/ 423759 w 1164609"/>
                    <a:gd name="connsiteY8" fmla="*/ 131227 h 176444"/>
                    <a:gd name="connsiteX9" fmla="*/ 377365 w 1164609"/>
                    <a:gd name="connsiteY9" fmla="*/ 155037 h 176444"/>
                    <a:gd name="connsiteX10" fmla="*/ 265214 w 1164609"/>
                    <a:gd name="connsiteY10" fmla="*/ 176444 h 176444"/>
                    <a:gd name="connsiteX11" fmla="*/ 18806 w 1164609"/>
                    <a:gd name="connsiteY11" fmla="*/ 45287 h 176444"/>
                    <a:gd name="connsiteX12" fmla="*/ 0 w 1164609"/>
                    <a:gd name="connsiteY12" fmla="*/ 0 h 176444"/>
                    <a:gd name="connsiteX13" fmla="*/ 34558 w 1164609"/>
                    <a:gd name="connsiteY13" fmla="*/ 34475 h 176444"/>
                    <a:gd name="connsiteX14" fmla="*/ 235186 w 1164609"/>
                    <a:gd name="connsiteY14" fmla="*/ 96681 h 176444"/>
                    <a:gd name="connsiteX15" fmla="*/ 357957 w 1164609"/>
                    <a:gd name="connsiteY15" fmla="*/ 75274 h 176444"/>
                    <a:gd name="connsiteX16" fmla="*/ 408745 w 1164609"/>
                    <a:gd name="connsiteY16" fmla="*/ 51464 h 176444"/>
                    <a:gd name="connsiteX17" fmla="*/ 459533 w 1164609"/>
                    <a:gd name="connsiteY17" fmla="*/ 75274 h 176444"/>
                    <a:gd name="connsiteX18" fmla="*/ 582304 w 1164609"/>
                    <a:gd name="connsiteY18" fmla="*/ 96681 h 176444"/>
                    <a:gd name="connsiteX19" fmla="*/ 705075 w 1164609"/>
                    <a:gd name="connsiteY19" fmla="*/ 75274 h 176444"/>
                    <a:gd name="connsiteX20" fmla="*/ 755863 w 1164609"/>
                    <a:gd name="connsiteY20" fmla="*/ 51464 h 176444"/>
                    <a:gd name="connsiteX21" fmla="*/ 806652 w 1164609"/>
                    <a:gd name="connsiteY21" fmla="*/ 75274 h 176444"/>
                    <a:gd name="connsiteX22" fmla="*/ 929423 w 1164609"/>
                    <a:gd name="connsiteY22" fmla="*/ 96681 h 176444"/>
                    <a:gd name="connsiteX23" fmla="*/ 1130051 w 1164609"/>
                    <a:gd name="connsiteY23" fmla="*/ 34475 h 176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164609" h="176444">
                      <a:moveTo>
                        <a:pt x="1164609" y="0"/>
                      </a:moveTo>
                      <a:lnTo>
                        <a:pt x="1145803" y="45287"/>
                      </a:lnTo>
                      <a:cubicBezTo>
                        <a:pt x="1095270" y="123919"/>
                        <a:pt x="1003820" y="176444"/>
                        <a:pt x="899394" y="176444"/>
                      </a:cubicBezTo>
                      <a:cubicBezTo>
                        <a:pt x="859613" y="176444"/>
                        <a:pt x="821715" y="168822"/>
                        <a:pt x="787244" y="155037"/>
                      </a:cubicBezTo>
                      <a:lnTo>
                        <a:pt x="740849" y="131227"/>
                      </a:lnTo>
                      <a:lnTo>
                        <a:pt x="694454" y="155037"/>
                      </a:lnTo>
                      <a:cubicBezTo>
                        <a:pt x="659984" y="168822"/>
                        <a:pt x="622085" y="176444"/>
                        <a:pt x="582304" y="176444"/>
                      </a:cubicBezTo>
                      <a:cubicBezTo>
                        <a:pt x="542522" y="176444"/>
                        <a:pt x="504625" y="168822"/>
                        <a:pt x="470154" y="155037"/>
                      </a:cubicBezTo>
                      <a:lnTo>
                        <a:pt x="423759" y="131227"/>
                      </a:lnTo>
                      <a:lnTo>
                        <a:pt x="377365" y="155037"/>
                      </a:lnTo>
                      <a:cubicBezTo>
                        <a:pt x="342894" y="168822"/>
                        <a:pt x="304996" y="176444"/>
                        <a:pt x="265214" y="176444"/>
                      </a:cubicBezTo>
                      <a:cubicBezTo>
                        <a:pt x="160789" y="176444"/>
                        <a:pt x="69338" y="123919"/>
                        <a:pt x="18806" y="45287"/>
                      </a:cubicBezTo>
                      <a:lnTo>
                        <a:pt x="0" y="0"/>
                      </a:lnTo>
                      <a:lnTo>
                        <a:pt x="34558" y="34475"/>
                      </a:lnTo>
                      <a:cubicBezTo>
                        <a:pt x="89079" y="73337"/>
                        <a:pt x="158976" y="96681"/>
                        <a:pt x="235186" y="96681"/>
                      </a:cubicBezTo>
                      <a:cubicBezTo>
                        <a:pt x="278735" y="96681"/>
                        <a:pt x="320222" y="89059"/>
                        <a:pt x="357957" y="75274"/>
                      </a:cubicBezTo>
                      <a:lnTo>
                        <a:pt x="408745" y="51464"/>
                      </a:lnTo>
                      <a:lnTo>
                        <a:pt x="459533" y="75274"/>
                      </a:lnTo>
                      <a:cubicBezTo>
                        <a:pt x="497269" y="89059"/>
                        <a:pt x="538755" y="96681"/>
                        <a:pt x="582304" y="96681"/>
                      </a:cubicBezTo>
                      <a:cubicBezTo>
                        <a:pt x="625852" y="96681"/>
                        <a:pt x="667341" y="89059"/>
                        <a:pt x="705075" y="75274"/>
                      </a:cubicBezTo>
                      <a:lnTo>
                        <a:pt x="755863" y="51464"/>
                      </a:lnTo>
                      <a:lnTo>
                        <a:pt x="806652" y="75274"/>
                      </a:lnTo>
                      <a:cubicBezTo>
                        <a:pt x="844388" y="89059"/>
                        <a:pt x="885874" y="96681"/>
                        <a:pt x="929423" y="96681"/>
                      </a:cubicBezTo>
                      <a:cubicBezTo>
                        <a:pt x="1005633" y="96681"/>
                        <a:pt x="1075530" y="73337"/>
                        <a:pt x="1130051" y="34475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  <a:alpha val="4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8" name="月 1147">
                  <a:extLst>
                    <a:ext uri="{FF2B5EF4-FFF2-40B4-BE49-F238E27FC236}">
                      <a16:creationId xmlns:a16="http://schemas.microsoft.com/office/drawing/2014/main" id="{36432FF2-27DB-DD7B-F2C3-5EFA0AA6D5D2}"/>
                    </a:ext>
                  </a:extLst>
                </p:cNvPr>
                <p:cNvSpPr/>
                <p:nvPr/>
              </p:nvSpPr>
              <p:spPr>
                <a:xfrm rot="15140262">
                  <a:off x="717028" y="1904955"/>
                  <a:ext cx="112882" cy="384645"/>
                </a:xfrm>
                <a:prstGeom prst="moon">
                  <a:avLst/>
                </a:prstGeom>
                <a:solidFill>
                  <a:schemeClr val="accent4">
                    <a:lumMod val="75000"/>
                    <a:alpha val="4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9" name="月 1148">
                  <a:extLst>
                    <a:ext uri="{FF2B5EF4-FFF2-40B4-BE49-F238E27FC236}">
                      <a16:creationId xmlns:a16="http://schemas.microsoft.com/office/drawing/2014/main" id="{84E617FC-0F20-94B0-FA88-19F1BE6760F0}"/>
                    </a:ext>
                  </a:extLst>
                </p:cNvPr>
                <p:cNvSpPr/>
                <p:nvPr/>
              </p:nvSpPr>
              <p:spPr>
                <a:xfrm rot="16760035">
                  <a:off x="426904" y="1784650"/>
                  <a:ext cx="100939" cy="324865"/>
                </a:xfrm>
                <a:prstGeom prst="moon">
                  <a:avLst/>
                </a:prstGeom>
                <a:solidFill>
                  <a:schemeClr val="accent4">
                    <a:lumMod val="75000"/>
                    <a:alpha val="4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62A1CDCB-C325-690A-C80C-6EC80ECBFB77}"/>
                  </a:ext>
                </a:extLst>
              </p:cNvPr>
              <p:cNvSpPr/>
              <p:nvPr/>
            </p:nvSpPr>
            <p:spPr>
              <a:xfrm rot="5400000">
                <a:off x="-2875847" y="3455700"/>
                <a:ext cx="208760" cy="672113"/>
              </a:xfrm>
              <a:custGeom>
                <a:avLst/>
                <a:gdLst>
                  <a:gd name="connsiteX0" fmla="*/ 0 w 324603"/>
                  <a:gd name="connsiteY0" fmla="*/ 355052 h 710106"/>
                  <a:gd name="connsiteX1" fmla="*/ 191406 w 324603"/>
                  <a:gd name="connsiteY1" fmla="*/ 31892 h 710106"/>
                  <a:gd name="connsiteX2" fmla="*/ 256859 w 324603"/>
                  <a:gd name="connsiteY2" fmla="*/ 0 h 710106"/>
                  <a:gd name="connsiteX3" fmla="*/ 322316 w 324603"/>
                  <a:gd name="connsiteY3" fmla="*/ 31893 h 710106"/>
                  <a:gd name="connsiteX4" fmla="*/ 324600 w 324603"/>
                  <a:gd name="connsiteY4" fmla="*/ 33585 h 710106"/>
                  <a:gd name="connsiteX5" fmla="*/ 323299 w 324603"/>
                  <a:gd name="connsiteY5" fmla="*/ 34395 h 710106"/>
                  <a:gd name="connsiteX6" fmla="*/ 167047 w 324603"/>
                  <a:gd name="connsiteY6" fmla="*/ 355051 h 710106"/>
                  <a:gd name="connsiteX7" fmla="*/ 323300 w 324603"/>
                  <a:gd name="connsiteY7" fmla="*/ 675707 h 710106"/>
                  <a:gd name="connsiteX8" fmla="*/ 324603 w 324603"/>
                  <a:gd name="connsiteY8" fmla="*/ 676519 h 710106"/>
                  <a:gd name="connsiteX9" fmla="*/ 322316 w 324603"/>
                  <a:gd name="connsiteY9" fmla="*/ 678214 h 710106"/>
                  <a:gd name="connsiteX10" fmla="*/ 256863 w 324603"/>
                  <a:gd name="connsiteY10" fmla="*/ 710106 h 710106"/>
                  <a:gd name="connsiteX11" fmla="*/ 191406 w 324603"/>
                  <a:gd name="connsiteY11" fmla="*/ 678212 h 710106"/>
                  <a:gd name="connsiteX12" fmla="*/ 0 w 324603"/>
                  <a:gd name="connsiteY12" fmla="*/ 355052 h 710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4603" h="710106">
                    <a:moveTo>
                      <a:pt x="0" y="355052"/>
                    </a:moveTo>
                    <a:cubicBezTo>
                      <a:pt x="0" y="220530"/>
                      <a:pt x="75926" y="101927"/>
                      <a:pt x="191406" y="31892"/>
                    </a:cubicBezTo>
                    <a:lnTo>
                      <a:pt x="256859" y="0"/>
                    </a:lnTo>
                    <a:lnTo>
                      <a:pt x="322316" y="31893"/>
                    </a:lnTo>
                    <a:lnTo>
                      <a:pt x="324600" y="33585"/>
                    </a:lnTo>
                    <a:lnTo>
                      <a:pt x="323299" y="34395"/>
                    </a:lnTo>
                    <a:cubicBezTo>
                      <a:pt x="225146" y="115838"/>
                      <a:pt x="167047" y="231501"/>
                      <a:pt x="167047" y="355051"/>
                    </a:cubicBezTo>
                    <a:cubicBezTo>
                      <a:pt x="167047" y="478602"/>
                      <a:pt x="225147" y="594264"/>
                      <a:pt x="323300" y="675707"/>
                    </a:cubicBezTo>
                    <a:lnTo>
                      <a:pt x="324603" y="676519"/>
                    </a:lnTo>
                    <a:lnTo>
                      <a:pt x="322316" y="678214"/>
                    </a:lnTo>
                    <a:lnTo>
                      <a:pt x="256863" y="710106"/>
                    </a:lnTo>
                    <a:lnTo>
                      <a:pt x="191406" y="678212"/>
                    </a:lnTo>
                    <a:cubicBezTo>
                      <a:pt x="75926" y="608177"/>
                      <a:pt x="0" y="489574"/>
                      <a:pt x="0" y="35505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D3116E8D-FFDA-D943-9F3F-DF8C85DD36E1}"/>
                  </a:ext>
                </a:extLst>
              </p:cNvPr>
              <p:cNvSpPr/>
              <p:nvPr/>
            </p:nvSpPr>
            <p:spPr>
              <a:xfrm rot="5400000">
                <a:off x="-1631510" y="3455700"/>
                <a:ext cx="208760" cy="672113"/>
              </a:xfrm>
              <a:custGeom>
                <a:avLst/>
                <a:gdLst>
                  <a:gd name="connsiteX0" fmla="*/ 0 w 324603"/>
                  <a:gd name="connsiteY0" fmla="*/ 355052 h 710106"/>
                  <a:gd name="connsiteX1" fmla="*/ 191406 w 324603"/>
                  <a:gd name="connsiteY1" fmla="*/ 31892 h 710106"/>
                  <a:gd name="connsiteX2" fmla="*/ 256859 w 324603"/>
                  <a:gd name="connsiteY2" fmla="*/ 0 h 710106"/>
                  <a:gd name="connsiteX3" fmla="*/ 322316 w 324603"/>
                  <a:gd name="connsiteY3" fmla="*/ 31893 h 710106"/>
                  <a:gd name="connsiteX4" fmla="*/ 324600 w 324603"/>
                  <a:gd name="connsiteY4" fmla="*/ 33585 h 710106"/>
                  <a:gd name="connsiteX5" fmla="*/ 323299 w 324603"/>
                  <a:gd name="connsiteY5" fmla="*/ 34395 h 710106"/>
                  <a:gd name="connsiteX6" fmla="*/ 167047 w 324603"/>
                  <a:gd name="connsiteY6" fmla="*/ 355051 h 710106"/>
                  <a:gd name="connsiteX7" fmla="*/ 323300 w 324603"/>
                  <a:gd name="connsiteY7" fmla="*/ 675707 h 710106"/>
                  <a:gd name="connsiteX8" fmla="*/ 324603 w 324603"/>
                  <a:gd name="connsiteY8" fmla="*/ 676519 h 710106"/>
                  <a:gd name="connsiteX9" fmla="*/ 322316 w 324603"/>
                  <a:gd name="connsiteY9" fmla="*/ 678214 h 710106"/>
                  <a:gd name="connsiteX10" fmla="*/ 256863 w 324603"/>
                  <a:gd name="connsiteY10" fmla="*/ 710106 h 710106"/>
                  <a:gd name="connsiteX11" fmla="*/ 191406 w 324603"/>
                  <a:gd name="connsiteY11" fmla="*/ 678212 h 710106"/>
                  <a:gd name="connsiteX12" fmla="*/ 0 w 324603"/>
                  <a:gd name="connsiteY12" fmla="*/ 355052 h 710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4603" h="710106">
                    <a:moveTo>
                      <a:pt x="0" y="355052"/>
                    </a:moveTo>
                    <a:cubicBezTo>
                      <a:pt x="0" y="220530"/>
                      <a:pt x="75926" y="101927"/>
                      <a:pt x="191406" y="31892"/>
                    </a:cubicBezTo>
                    <a:lnTo>
                      <a:pt x="256859" y="0"/>
                    </a:lnTo>
                    <a:lnTo>
                      <a:pt x="322316" y="31893"/>
                    </a:lnTo>
                    <a:lnTo>
                      <a:pt x="324600" y="33585"/>
                    </a:lnTo>
                    <a:lnTo>
                      <a:pt x="323299" y="34395"/>
                    </a:lnTo>
                    <a:cubicBezTo>
                      <a:pt x="225146" y="115838"/>
                      <a:pt x="167047" y="231501"/>
                      <a:pt x="167047" y="355051"/>
                    </a:cubicBezTo>
                    <a:cubicBezTo>
                      <a:pt x="167047" y="478602"/>
                      <a:pt x="225147" y="594264"/>
                      <a:pt x="323300" y="675707"/>
                    </a:cubicBezTo>
                    <a:lnTo>
                      <a:pt x="324603" y="676519"/>
                    </a:lnTo>
                    <a:lnTo>
                      <a:pt x="322316" y="678214"/>
                    </a:lnTo>
                    <a:lnTo>
                      <a:pt x="256863" y="710106"/>
                    </a:lnTo>
                    <a:lnTo>
                      <a:pt x="191406" y="678212"/>
                    </a:lnTo>
                    <a:cubicBezTo>
                      <a:pt x="75926" y="608177"/>
                      <a:pt x="0" y="489574"/>
                      <a:pt x="0" y="35505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二等辺三角形 239">
                <a:extLst>
                  <a:ext uri="{FF2B5EF4-FFF2-40B4-BE49-F238E27FC236}">
                    <a16:creationId xmlns:a16="http://schemas.microsoft.com/office/drawing/2014/main" id="{649EAC18-9B0C-1CE5-4BC3-23D379744CEC}"/>
                  </a:ext>
                </a:extLst>
              </p:cNvPr>
              <p:cNvSpPr/>
              <p:nvPr/>
            </p:nvSpPr>
            <p:spPr>
              <a:xfrm rot="10800000">
                <a:off x="-2577948" y="4310743"/>
                <a:ext cx="862383" cy="417222"/>
              </a:xfrm>
              <a:custGeom>
                <a:avLst/>
                <a:gdLst>
                  <a:gd name="connsiteX0" fmla="*/ 0 w 1144983"/>
                  <a:gd name="connsiteY0" fmla="*/ 692703 h 692703"/>
                  <a:gd name="connsiteX1" fmla="*/ 572492 w 1144983"/>
                  <a:gd name="connsiteY1" fmla="*/ 0 h 692703"/>
                  <a:gd name="connsiteX2" fmla="*/ 1144983 w 1144983"/>
                  <a:gd name="connsiteY2" fmla="*/ 692703 h 692703"/>
                  <a:gd name="connsiteX3" fmla="*/ 0 w 1144983"/>
                  <a:gd name="connsiteY3" fmla="*/ 692703 h 692703"/>
                  <a:gd name="connsiteX0" fmla="*/ 1481 w 1146464"/>
                  <a:gd name="connsiteY0" fmla="*/ 692703 h 718103"/>
                  <a:gd name="connsiteX1" fmla="*/ 573973 w 1146464"/>
                  <a:gd name="connsiteY1" fmla="*/ 0 h 718103"/>
                  <a:gd name="connsiteX2" fmla="*/ 1146464 w 1146464"/>
                  <a:gd name="connsiteY2" fmla="*/ 692703 h 718103"/>
                  <a:gd name="connsiteX3" fmla="*/ 1481 w 1146464"/>
                  <a:gd name="connsiteY3" fmla="*/ 692703 h 718103"/>
                  <a:gd name="connsiteX0" fmla="*/ 1481 w 1150079"/>
                  <a:gd name="connsiteY0" fmla="*/ 692703 h 740103"/>
                  <a:gd name="connsiteX1" fmla="*/ 573973 w 1150079"/>
                  <a:gd name="connsiteY1" fmla="*/ 0 h 740103"/>
                  <a:gd name="connsiteX2" fmla="*/ 1146464 w 1150079"/>
                  <a:gd name="connsiteY2" fmla="*/ 692703 h 740103"/>
                  <a:gd name="connsiteX3" fmla="*/ 1481 w 1150079"/>
                  <a:gd name="connsiteY3" fmla="*/ 692703 h 740103"/>
                  <a:gd name="connsiteX0" fmla="*/ 1436 w 1149928"/>
                  <a:gd name="connsiteY0" fmla="*/ 692709 h 740109"/>
                  <a:gd name="connsiteX1" fmla="*/ 573928 w 1149928"/>
                  <a:gd name="connsiteY1" fmla="*/ 6 h 740109"/>
                  <a:gd name="connsiteX2" fmla="*/ 1146419 w 1149928"/>
                  <a:gd name="connsiteY2" fmla="*/ 692709 h 740109"/>
                  <a:gd name="connsiteX3" fmla="*/ 1436 w 1149928"/>
                  <a:gd name="connsiteY3" fmla="*/ 692709 h 740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928" h="740109">
                    <a:moveTo>
                      <a:pt x="1436" y="692709"/>
                    </a:moveTo>
                    <a:cubicBezTo>
                      <a:pt x="-27800" y="635559"/>
                      <a:pt x="397386" y="-2295"/>
                      <a:pt x="573928" y="6"/>
                    </a:cubicBezTo>
                    <a:cubicBezTo>
                      <a:pt x="750470" y="2307"/>
                      <a:pt x="1193714" y="623733"/>
                      <a:pt x="1146419" y="692709"/>
                    </a:cubicBezTo>
                    <a:cubicBezTo>
                      <a:pt x="1099124" y="761685"/>
                      <a:pt x="30672" y="749859"/>
                      <a:pt x="1436" y="69270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46F4CF5D-661E-FC8E-A42D-91B7A269B804}"/>
                  </a:ext>
                </a:extLst>
              </p:cNvPr>
              <p:cNvSpPr/>
              <p:nvPr/>
            </p:nvSpPr>
            <p:spPr>
              <a:xfrm rot="10800000">
                <a:off x="-2444649" y="4443268"/>
                <a:ext cx="589755" cy="292317"/>
              </a:xfrm>
              <a:custGeom>
                <a:avLst/>
                <a:gdLst>
                  <a:gd name="connsiteX0" fmla="*/ 295345 w 589755"/>
                  <a:gd name="connsiteY0" fmla="*/ 292317 h 292317"/>
                  <a:gd name="connsiteX1" fmla="*/ 42184 w 589755"/>
                  <a:gd name="connsiteY1" fmla="*/ 230334 h 292317"/>
                  <a:gd name="connsiteX2" fmla="*/ 0 w 589755"/>
                  <a:gd name="connsiteY2" fmla="*/ 202437 h 292317"/>
                  <a:gd name="connsiteX3" fmla="*/ 18546 w 589755"/>
                  <a:gd name="connsiteY3" fmla="*/ 182684 h 292317"/>
                  <a:gd name="connsiteX4" fmla="*/ 291086 w 589755"/>
                  <a:gd name="connsiteY4" fmla="*/ 3 h 292317"/>
                  <a:gd name="connsiteX5" fmla="*/ 568704 w 589755"/>
                  <a:gd name="connsiteY5" fmla="*/ 181157 h 292317"/>
                  <a:gd name="connsiteX6" fmla="*/ 589755 w 589755"/>
                  <a:gd name="connsiteY6" fmla="*/ 203056 h 292317"/>
                  <a:gd name="connsiteX7" fmla="*/ 548506 w 589755"/>
                  <a:gd name="connsiteY7" fmla="*/ 230334 h 292317"/>
                  <a:gd name="connsiteX8" fmla="*/ 295345 w 589755"/>
                  <a:gd name="connsiteY8" fmla="*/ 292317 h 292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9755" h="292317">
                    <a:moveTo>
                      <a:pt x="295345" y="292317"/>
                    </a:moveTo>
                    <a:cubicBezTo>
                      <a:pt x="201569" y="292317"/>
                      <a:pt x="114450" y="269467"/>
                      <a:pt x="42184" y="230334"/>
                    </a:cubicBezTo>
                    <a:lnTo>
                      <a:pt x="0" y="202437"/>
                    </a:lnTo>
                    <a:lnTo>
                      <a:pt x="18546" y="182684"/>
                    </a:lnTo>
                    <a:cubicBezTo>
                      <a:pt x="112072" y="88925"/>
                      <a:pt x="224887" y="-646"/>
                      <a:pt x="291086" y="3"/>
                    </a:cubicBezTo>
                    <a:cubicBezTo>
                      <a:pt x="357284" y="652"/>
                      <a:pt x="473486" y="88555"/>
                      <a:pt x="568704" y="181157"/>
                    </a:cubicBezTo>
                    <a:lnTo>
                      <a:pt x="589755" y="203056"/>
                    </a:lnTo>
                    <a:lnTo>
                      <a:pt x="548506" y="230334"/>
                    </a:lnTo>
                    <a:cubicBezTo>
                      <a:pt x="476240" y="269467"/>
                      <a:pt x="389122" y="292317"/>
                      <a:pt x="295345" y="292317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3" name="グループ化 1232">
              <a:extLst>
                <a:ext uri="{FF2B5EF4-FFF2-40B4-BE49-F238E27FC236}">
                  <a16:creationId xmlns:a16="http://schemas.microsoft.com/office/drawing/2014/main" id="{FA455315-D20A-CD0B-2777-528A58B58E2F}"/>
                </a:ext>
              </a:extLst>
            </p:cNvPr>
            <p:cNvGrpSpPr/>
            <p:nvPr/>
          </p:nvGrpSpPr>
          <p:grpSpPr>
            <a:xfrm>
              <a:off x="6887506" y="2916592"/>
              <a:ext cx="2190445" cy="368669"/>
              <a:chOff x="1152037" y="1282701"/>
              <a:chExt cx="2191770" cy="414087"/>
            </a:xfrm>
          </p:grpSpPr>
          <p:sp>
            <p:nvSpPr>
              <p:cNvPr id="1234" name="フリーフォーム: 図形 1233">
                <a:extLst>
                  <a:ext uri="{FF2B5EF4-FFF2-40B4-BE49-F238E27FC236}">
                    <a16:creationId xmlns:a16="http://schemas.microsoft.com/office/drawing/2014/main" id="{570DDC27-876A-A383-BDFA-EF95B994175F}"/>
                  </a:ext>
                </a:extLst>
              </p:cNvPr>
              <p:cNvSpPr/>
              <p:nvPr/>
            </p:nvSpPr>
            <p:spPr>
              <a:xfrm>
                <a:off x="1158875" y="1304099"/>
                <a:ext cx="2184932" cy="392689"/>
              </a:xfrm>
              <a:custGeom>
                <a:avLst/>
                <a:gdLst>
                  <a:gd name="connsiteX0" fmla="*/ 365372 w 1962982"/>
                  <a:gd name="connsiteY0" fmla="*/ 0 h 365405"/>
                  <a:gd name="connsiteX1" fmla="*/ 702031 w 1962982"/>
                  <a:gd name="connsiteY1" fmla="*/ 95186 h 365405"/>
                  <a:gd name="connsiteX2" fmla="*/ 709365 w 1962982"/>
                  <a:gd name="connsiteY2" fmla="*/ 110681 h 365405"/>
                  <a:gd name="connsiteX3" fmla="*/ 846009 w 1962982"/>
                  <a:gd name="connsiteY3" fmla="*/ 111431 h 365405"/>
                  <a:gd name="connsiteX4" fmla="*/ 1953773 w 1962982"/>
                  <a:gd name="connsiteY4" fmla="*/ 258054 h 365405"/>
                  <a:gd name="connsiteX5" fmla="*/ 1900536 w 1962982"/>
                  <a:gd name="connsiteY5" fmla="*/ 365123 h 365405"/>
                  <a:gd name="connsiteX6" fmla="*/ 787526 w 1962982"/>
                  <a:gd name="connsiteY6" fmla="*/ 181414 h 365405"/>
                  <a:gd name="connsiteX7" fmla="*/ 718985 w 1962982"/>
                  <a:gd name="connsiteY7" fmla="*/ 180694 h 365405"/>
                  <a:gd name="connsiteX8" fmla="*/ 702031 w 1962982"/>
                  <a:gd name="connsiteY8" fmla="*/ 216514 h 365405"/>
                  <a:gd name="connsiteX9" fmla="*/ 365372 w 1962982"/>
                  <a:gd name="connsiteY9" fmla="*/ 311700 h 365405"/>
                  <a:gd name="connsiteX10" fmla="*/ 0 w 1962982"/>
                  <a:gd name="connsiteY10" fmla="*/ 155850 h 365405"/>
                  <a:gd name="connsiteX11" fmla="*/ 365372 w 1962982"/>
                  <a:gd name="connsiteY11" fmla="*/ 0 h 365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62982" h="365405">
                    <a:moveTo>
                      <a:pt x="365372" y="0"/>
                    </a:moveTo>
                    <a:cubicBezTo>
                      <a:pt x="516714" y="0"/>
                      <a:pt x="646565" y="39249"/>
                      <a:pt x="702031" y="95186"/>
                    </a:cubicBezTo>
                    <a:lnTo>
                      <a:pt x="709365" y="110681"/>
                    </a:lnTo>
                    <a:lnTo>
                      <a:pt x="846009" y="111431"/>
                    </a:lnTo>
                    <a:cubicBezTo>
                      <a:pt x="1258185" y="127738"/>
                      <a:pt x="1933648" y="235623"/>
                      <a:pt x="1953773" y="258054"/>
                    </a:cubicBezTo>
                    <a:cubicBezTo>
                      <a:pt x="1976774" y="283689"/>
                      <a:pt x="1955835" y="370992"/>
                      <a:pt x="1900536" y="365123"/>
                    </a:cubicBezTo>
                    <a:cubicBezTo>
                      <a:pt x="1710465" y="353737"/>
                      <a:pt x="1142017" y="204571"/>
                      <a:pt x="787526" y="181414"/>
                    </a:cubicBezTo>
                    <a:lnTo>
                      <a:pt x="718985" y="180694"/>
                    </a:lnTo>
                    <a:lnTo>
                      <a:pt x="702031" y="216514"/>
                    </a:lnTo>
                    <a:cubicBezTo>
                      <a:pt x="646565" y="272451"/>
                      <a:pt x="516714" y="311700"/>
                      <a:pt x="365372" y="311700"/>
                    </a:cubicBezTo>
                    <a:cubicBezTo>
                      <a:pt x="163583" y="311700"/>
                      <a:pt x="0" y="241924"/>
                      <a:pt x="0" y="155850"/>
                    </a:cubicBezTo>
                    <a:cubicBezTo>
                      <a:pt x="0" y="69776"/>
                      <a:pt x="163583" y="0"/>
                      <a:pt x="365372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5" name="フリーフォーム: 図形 1234">
                <a:extLst>
                  <a:ext uri="{FF2B5EF4-FFF2-40B4-BE49-F238E27FC236}">
                    <a16:creationId xmlns:a16="http://schemas.microsoft.com/office/drawing/2014/main" id="{10F1B368-0942-DAAA-44B5-7D1D11AADA95}"/>
                  </a:ext>
                </a:extLst>
              </p:cNvPr>
              <p:cNvSpPr/>
              <p:nvPr/>
            </p:nvSpPr>
            <p:spPr>
              <a:xfrm>
                <a:off x="1152037" y="1282701"/>
                <a:ext cx="2181713" cy="352424"/>
              </a:xfrm>
              <a:custGeom>
                <a:avLst/>
                <a:gdLst>
                  <a:gd name="connsiteX0" fmla="*/ 365372 w 1962982"/>
                  <a:gd name="connsiteY0" fmla="*/ 0 h 365405"/>
                  <a:gd name="connsiteX1" fmla="*/ 702031 w 1962982"/>
                  <a:gd name="connsiteY1" fmla="*/ 95186 h 365405"/>
                  <a:gd name="connsiteX2" fmla="*/ 709365 w 1962982"/>
                  <a:gd name="connsiteY2" fmla="*/ 110681 h 365405"/>
                  <a:gd name="connsiteX3" fmla="*/ 846009 w 1962982"/>
                  <a:gd name="connsiteY3" fmla="*/ 111431 h 365405"/>
                  <a:gd name="connsiteX4" fmla="*/ 1953773 w 1962982"/>
                  <a:gd name="connsiteY4" fmla="*/ 258054 h 365405"/>
                  <a:gd name="connsiteX5" fmla="*/ 1900536 w 1962982"/>
                  <a:gd name="connsiteY5" fmla="*/ 365123 h 365405"/>
                  <a:gd name="connsiteX6" fmla="*/ 787526 w 1962982"/>
                  <a:gd name="connsiteY6" fmla="*/ 181414 h 365405"/>
                  <a:gd name="connsiteX7" fmla="*/ 718985 w 1962982"/>
                  <a:gd name="connsiteY7" fmla="*/ 180694 h 365405"/>
                  <a:gd name="connsiteX8" fmla="*/ 702031 w 1962982"/>
                  <a:gd name="connsiteY8" fmla="*/ 216514 h 365405"/>
                  <a:gd name="connsiteX9" fmla="*/ 365372 w 1962982"/>
                  <a:gd name="connsiteY9" fmla="*/ 311700 h 365405"/>
                  <a:gd name="connsiteX10" fmla="*/ 0 w 1962982"/>
                  <a:gd name="connsiteY10" fmla="*/ 155850 h 365405"/>
                  <a:gd name="connsiteX11" fmla="*/ 365372 w 1962982"/>
                  <a:gd name="connsiteY11" fmla="*/ 0 h 365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62982" h="365405">
                    <a:moveTo>
                      <a:pt x="365372" y="0"/>
                    </a:moveTo>
                    <a:cubicBezTo>
                      <a:pt x="516714" y="0"/>
                      <a:pt x="646565" y="39249"/>
                      <a:pt x="702031" y="95186"/>
                    </a:cubicBezTo>
                    <a:lnTo>
                      <a:pt x="709365" y="110681"/>
                    </a:lnTo>
                    <a:lnTo>
                      <a:pt x="846009" y="111431"/>
                    </a:lnTo>
                    <a:cubicBezTo>
                      <a:pt x="1258185" y="127738"/>
                      <a:pt x="1933648" y="235623"/>
                      <a:pt x="1953773" y="258054"/>
                    </a:cubicBezTo>
                    <a:cubicBezTo>
                      <a:pt x="1976774" y="283689"/>
                      <a:pt x="1955835" y="370992"/>
                      <a:pt x="1900536" y="365123"/>
                    </a:cubicBezTo>
                    <a:cubicBezTo>
                      <a:pt x="1710465" y="353737"/>
                      <a:pt x="1142017" y="204571"/>
                      <a:pt x="787526" y="181414"/>
                    </a:cubicBezTo>
                    <a:lnTo>
                      <a:pt x="718985" y="180694"/>
                    </a:lnTo>
                    <a:lnTo>
                      <a:pt x="702031" y="216514"/>
                    </a:lnTo>
                    <a:cubicBezTo>
                      <a:pt x="646565" y="272451"/>
                      <a:pt x="516714" y="311700"/>
                      <a:pt x="365372" y="311700"/>
                    </a:cubicBezTo>
                    <a:cubicBezTo>
                      <a:pt x="163583" y="311700"/>
                      <a:pt x="0" y="241924"/>
                      <a:pt x="0" y="155850"/>
                    </a:cubicBezTo>
                    <a:cubicBezTo>
                      <a:pt x="0" y="69776"/>
                      <a:pt x="163583" y="0"/>
                      <a:pt x="36537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6" name="楕円 1235">
                <a:extLst>
                  <a:ext uri="{FF2B5EF4-FFF2-40B4-BE49-F238E27FC236}">
                    <a16:creationId xmlns:a16="http://schemas.microsoft.com/office/drawing/2014/main" id="{92A0851B-E2D7-7A9B-4647-45AED1FEE798}"/>
                  </a:ext>
                </a:extLst>
              </p:cNvPr>
              <p:cNvSpPr/>
              <p:nvPr/>
            </p:nvSpPr>
            <p:spPr>
              <a:xfrm>
                <a:off x="1244599" y="1381124"/>
                <a:ext cx="638175" cy="18732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85B97140-ED6D-6C43-B081-649D665D530F}"/>
              </a:ext>
            </a:extLst>
          </p:cNvPr>
          <p:cNvGrpSpPr/>
          <p:nvPr/>
        </p:nvGrpSpPr>
        <p:grpSpPr>
          <a:xfrm>
            <a:off x="618394" y="4519991"/>
            <a:ext cx="2781300" cy="1773027"/>
            <a:chOff x="618394" y="4519991"/>
            <a:chExt cx="2781300" cy="1773027"/>
          </a:xfrm>
        </p:grpSpPr>
        <p:sp>
          <p:nvSpPr>
            <p:cNvPr id="1213" name="楕円 1212">
              <a:extLst>
                <a:ext uri="{FF2B5EF4-FFF2-40B4-BE49-F238E27FC236}">
                  <a16:creationId xmlns:a16="http://schemas.microsoft.com/office/drawing/2014/main" id="{88921DE3-496D-D6B9-2C99-88C82468CDF1}"/>
                </a:ext>
              </a:extLst>
            </p:cNvPr>
            <p:cNvSpPr/>
            <p:nvPr/>
          </p:nvSpPr>
          <p:spPr>
            <a:xfrm>
              <a:off x="618394" y="5286177"/>
              <a:ext cx="2781300" cy="1006841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4" name="楕円 1213">
              <a:extLst>
                <a:ext uri="{FF2B5EF4-FFF2-40B4-BE49-F238E27FC236}">
                  <a16:creationId xmlns:a16="http://schemas.microsoft.com/office/drawing/2014/main" id="{D245FAE8-21B7-A3D2-C38C-9CC72A9BA276}"/>
                </a:ext>
              </a:extLst>
            </p:cNvPr>
            <p:cNvSpPr/>
            <p:nvPr/>
          </p:nvSpPr>
          <p:spPr>
            <a:xfrm>
              <a:off x="933619" y="5401155"/>
              <a:ext cx="2150850" cy="716894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01" name="グループ化 1200">
              <a:extLst>
                <a:ext uri="{FF2B5EF4-FFF2-40B4-BE49-F238E27FC236}">
                  <a16:creationId xmlns:a16="http://schemas.microsoft.com/office/drawing/2014/main" id="{19E90DF6-007B-BC24-09BD-D62E94F3BCB9}"/>
                </a:ext>
              </a:extLst>
            </p:cNvPr>
            <p:cNvGrpSpPr/>
            <p:nvPr/>
          </p:nvGrpSpPr>
          <p:grpSpPr>
            <a:xfrm>
              <a:off x="1201321" y="4519991"/>
              <a:ext cx="1626948" cy="1353780"/>
              <a:chOff x="13229962" y="5662567"/>
              <a:chExt cx="2884636" cy="2400300"/>
            </a:xfrm>
          </p:grpSpPr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BCA61C49-BCFE-B8B2-3225-F1855264D9B6}"/>
                  </a:ext>
                </a:extLst>
              </p:cNvPr>
              <p:cNvSpPr/>
              <p:nvPr/>
            </p:nvSpPr>
            <p:spPr>
              <a:xfrm>
                <a:off x="13229962" y="5662567"/>
                <a:ext cx="2884636" cy="2400300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3" name="フリーフォーム: 図形 1202">
                <a:extLst>
                  <a:ext uri="{FF2B5EF4-FFF2-40B4-BE49-F238E27FC236}">
                    <a16:creationId xmlns:a16="http://schemas.microsoft.com/office/drawing/2014/main" id="{CB71B5D0-1A3E-35E1-1E38-C7AEC75E51B1}"/>
                  </a:ext>
                </a:extLst>
              </p:cNvPr>
              <p:cNvSpPr/>
              <p:nvPr/>
            </p:nvSpPr>
            <p:spPr>
              <a:xfrm>
                <a:off x="13600577" y="5662567"/>
                <a:ext cx="2156578" cy="809111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4" name="楕円 1203">
                <a:extLst>
                  <a:ext uri="{FF2B5EF4-FFF2-40B4-BE49-F238E27FC236}">
                    <a16:creationId xmlns:a16="http://schemas.microsoft.com/office/drawing/2014/main" id="{C2CF980D-D12E-3207-C816-EE6A3EA0D283}"/>
                  </a:ext>
                </a:extLst>
              </p:cNvPr>
              <p:cNvSpPr/>
              <p:nvPr/>
            </p:nvSpPr>
            <p:spPr>
              <a:xfrm>
                <a:off x="13645718" y="5662567"/>
                <a:ext cx="2034540" cy="56388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285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5" name="楕円 1204">
                <a:extLst>
                  <a:ext uri="{FF2B5EF4-FFF2-40B4-BE49-F238E27FC236}">
                    <a16:creationId xmlns:a16="http://schemas.microsoft.com/office/drawing/2014/main" id="{4C838DA9-5A50-B9AD-FE3F-A3C8F5A56A5A}"/>
                  </a:ext>
                </a:extLst>
              </p:cNvPr>
              <p:cNvSpPr/>
              <p:nvPr/>
            </p:nvSpPr>
            <p:spPr>
              <a:xfrm>
                <a:off x="14007374" y="6695077"/>
                <a:ext cx="243840" cy="39624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6" name="楕円 1205">
                <a:extLst>
                  <a:ext uri="{FF2B5EF4-FFF2-40B4-BE49-F238E27FC236}">
                    <a16:creationId xmlns:a16="http://schemas.microsoft.com/office/drawing/2014/main" id="{2756E9FE-C69E-34D3-9638-766FCC19EA7C}"/>
                  </a:ext>
                </a:extLst>
              </p:cNvPr>
              <p:cNvSpPr/>
              <p:nvPr/>
            </p:nvSpPr>
            <p:spPr>
              <a:xfrm>
                <a:off x="15097034" y="6695077"/>
                <a:ext cx="243840" cy="39624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7" name="二等辺三角形 239">
                <a:extLst>
                  <a:ext uri="{FF2B5EF4-FFF2-40B4-BE49-F238E27FC236}">
                    <a16:creationId xmlns:a16="http://schemas.microsoft.com/office/drawing/2014/main" id="{A92B5BBC-1AB1-DB28-CA71-F28F3E560EBB}"/>
                  </a:ext>
                </a:extLst>
              </p:cNvPr>
              <p:cNvSpPr/>
              <p:nvPr/>
            </p:nvSpPr>
            <p:spPr>
              <a:xfrm rot="10800000">
                <a:off x="14156666" y="7464697"/>
                <a:ext cx="1057306" cy="302556"/>
              </a:xfrm>
              <a:custGeom>
                <a:avLst/>
                <a:gdLst>
                  <a:gd name="connsiteX0" fmla="*/ 0 w 1144983"/>
                  <a:gd name="connsiteY0" fmla="*/ 692703 h 692703"/>
                  <a:gd name="connsiteX1" fmla="*/ 572492 w 1144983"/>
                  <a:gd name="connsiteY1" fmla="*/ 0 h 692703"/>
                  <a:gd name="connsiteX2" fmla="*/ 1144983 w 1144983"/>
                  <a:gd name="connsiteY2" fmla="*/ 692703 h 692703"/>
                  <a:gd name="connsiteX3" fmla="*/ 0 w 1144983"/>
                  <a:gd name="connsiteY3" fmla="*/ 692703 h 692703"/>
                  <a:gd name="connsiteX0" fmla="*/ 1481 w 1146464"/>
                  <a:gd name="connsiteY0" fmla="*/ 692703 h 718103"/>
                  <a:gd name="connsiteX1" fmla="*/ 573973 w 1146464"/>
                  <a:gd name="connsiteY1" fmla="*/ 0 h 718103"/>
                  <a:gd name="connsiteX2" fmla="*/ 1146464 w 1146464"/>
                  <a:gd name="connsiteY2" fmla="*/ 692703 h 718103"/>
                  <a:gd name="connsiteX3" fmla="*/ 1481 w 1146464"/>
                  <a:gd name="connsiteY3" fmla="*/ 692703 h 718103"/>
                  <a:gd name="connsiteX0" fmla="*/ 1481 w 1150079"/>
                  <a:gd name="connsiteY0" fmla="*/ 692703 h 740103"/>
                  <a:gd name="connsiteX1" fmla="*/ 573973 w 1150079"/>
                  <a:gd name="connsiteY1" fmla="*/ 0 h 740103"/>
                  <a:gd name="connsiteX2" fmla="*/ 1146464 w 1150079"/>
                  <a:gd name="connsiteY2" fmla="*/ 692703 h 740103"/>
                  <a:gd name="connsiteX3" fmla="*/ 1481 w 1150079"/>
                  <a:gd name="connsiteY3" fmla="*/ 692703 h 740103"/>
                  <a:gd name="connsiteX0" fmla="*/ 1436 w 1149928"/>
                  <a:gd name="connsiteY0" fmla="*/ 692709 h 740109"/>
                  <a:gd name="connsiteX1" fmla="*/ 573928 w 1149928"/>
                  <a:gd name="connsiteY1" fmla="*/ 6 h 740109"/>
                  <a:gd name="connsiteX2" fmla="*/ 1146419 w 1149928"/>
                  <a:gd name="connsiteY2" fmla="*/ 692709 h 740109"/>
                  <a:gd name="connsiteX3" fmla="*/ 1436 w 1149928"/>
                  <a:gd name="connsiteY3" fmla="*/ 692709 h 740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928" h="740109">
                    <a:moveTo>
                      <a:pt x="1436" y="692709"/>
                    </a:moveTo>
                    <a:cubicBezTo>
                      <a:pt x="-27800" y="635559"/>
                      <a:pt x="397386" y="-2295"/>
                      <a:pt x="573928" y="6"/>
                    </a:cubicBezTo>
                    <a:cubicBezTo>
                      <a:pt x="750470" y="2307"/>
                      <a:pt x="1193714" y="623733"/>
                      <a:pt x="1146419" y="692709"/>
                    </a:cubicBezTo>
                    <a:cubicBezTo>
                      <a:pt x="1099124" y="761685"/>
                      <a:pt x="30672" y="749859"/>
                      <a:pt x="1436" y="69270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7" name="グループ化 1236">
              <a:extLst>
                <a:ext uri="{FF2B5EF4-FFF2-40B4-BE49-F238E27FC236}">
                  <a16:creationId xmlns:a16="http://schemas.microsoft.com/office/drawing/2014/main" id="{A3810186-6507-70B3-7CA5-79458A058037}"/>
                </a:ext>
              </a:extLst>
            </p:cNvPr>
            <p:cNvGrpSpPr/>
            <p:nvPr/>
          </p:nvGrpSpPr>
          <p:grpSpPr>
            <a:xfrm>
              <a:off x="933619" y="5796952"/>
              <a:ext cx="2190445" cy="368669"/>
              <a:chOff x="1152037" y="1282701"/>
              <a:chExt cx="2191770" cy="414087"/>
            </a:xfrm>
          </p:grpSpPr>
          <p:sp>
            <p:nvSpPr>
              <p:cNvPr id="1238" name="フリーフォーム: 図形 1237">
                <a:extLst>
                  <a:ext uri="{FF2B5EF4-FFF2-40B4-BE49-F238E27FC236}">
                    <a16:creationId xmlns:a16="http://schemas.microsoft.com/office/drawing/2014/main" id="{CD159C47-3A92-38B2-1D2A-61FBB9ECF984}"/>
                  </a:ext>
                </a:extLst>
              </p:cNvPr>
              <p:cNvSpPr/>
              <p:nvPr/>
            </p:nvSpPr>
            <p:spPr>
              <a:xfrm>
                <a:off x="1158875" y="1304099"/>
                <a:ext cx="2184932" cy="392689"/>
              </a:xfrm>
              <a:custGeom>
                <a:avLst/>
                <a:gdLst>
                  <a:gd name="connsiteX0" fmla="*/ 365372 w 1962982"/>
                  <a:gd name="connsiteY0" fmla="*/ 0 h 365405"/>
                  <a:gd name="connsiteX1" fmla="*/ 702031 w 1962982"/>
                  <a:gd name="connsiteY1" fmla="*/ 95186 h 365405"/>
                  <a:gd name="connsiteX2" fmla="*/ 709365 w 1962982"/>
                  <a:gd name="connsiteY2" fmla="*/ 110681 h 365405"/>
                  <a:gd name="connsiteX3" fmla="*/ 846009 w 1962982"/>
                  <a:gd name="connsiteY3" fmla="*/ 111431 h 365405"/>
                  <a:gd name="connsiteX4" fmla="*/ 1953773 w 1962982"/>
                  <a:gd name="connsiteY4" fmla="*/ 258054 h 365405"/>
                  <a:gd name="connsiteX5" fmla="*/ 1900536 w 1962982"/>
                  <a:gd name="connsiteY5" fmla="*/ 365123 h 365405"/>
                  <a:gd name="connsiteX6" fmla="*/ 787526 w 1962982"/>
                  <a:gd name="connsiteY6" fmla="*/ 181414 h 365405"/>
                  <a:gd name="connsiteX7" fmla="*/ 718985 w 1962982"/>
                  <a:gd name="connsiteY7" fmla="*/ 180694 h 365405"/>
                  <a:gd name="connsiteX8" fmla="*/ 702031 w 1962982"/>
                  <a:gd name="connsiteY8" fmla="*/ 216514 h 365405"/>
                  <a:gd name="connsiteX9" fmla="*/ 365372 w 1962982"/>
                  <a:gd name="connsiteY9" fmla="*/ 311700 h 365405"/>
                  <a:gd name="connsiteX10" fmla="*/ 0 w 1962982"/>
                  <a:gd name="connsiteY10" fmla="*/ 155850 h 365405"/>
                  <a:gd name="connsiteX11" fmla="*/ 365372 w 1962982"/>
                  <a:gd name="connsiteY11" fmla="*/ 0 h 365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62982" h="365405">
                    <a:moveTo>
                      <a:pt x="365372" y="0"/>
                    </a:moveTo>
                    <a:cubicBezTo>
                      <a:pt x="516714" y="0"/>
                      <a:pt x="646565" y="39249"/>
                      <a:pt x="702031" y="95186"/>
                    </a:cubicBezTo>
                    <a:lnTo>
                      <a:pt x="709365" y="110681"/>
                    </a:lnTo>
                    <a:lnTo>
                      <a:pt x="846009" y="111431"/>
                    </a:lnTo>
                    <a:cubicBezTo>
                      <a:pt x="1258185" y="127738"/>
                      <a:pt x="1933648" y="235623"/>
                      <a:pt x="1953773" y="258054"/>
                    </a:cubicBezTo>
                    <a:cubicBezTo>
                      <a:pt x="1976774" y="283689"/>
                      <a:pt x="1955835" y="370992"/>
                      <a:pt x="1900536" y="365123"/>
                    </a:cubicBezTo>
                    <a:cubicBezTo>
                      <a:pt x="1710465" y="353737"/>
                      <a:pt x="1142017" y="204571"/>
                      <a:pt x="787526" y="181414"/>
                    </a:cubicBezTo>
                    <a:lnTo>
                      <a:pt x="718985" y="180694"/>
                    </a:lnTo>
                    <a:lnTo>
                      <a:pt x="702031" y="216514"/>
                    </a:lnTo>
                    <a:cubicBezTo>
                      <a:pt x="646565" y="272451"/>
                      <a:pt x="516714" y="311700"/>
                      <a:pt x="365372" y="311700"/>
                    </a:cubicBezTo>
                    <a:cubicBezTo>
                      <a:pt x="163583" y="311700"/>
                      <a:pt x="0" y="241924"/>
                      <a:pt x="0" y="155850"/>
                    </a:cubicBezTo>
                    <a:cubicBezTo>
                      <a:pt x="0" y="69776"/>
                      <a:pt x="163583" y="0"/>
                      <a:pt x="365372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9" name="フリーフォーム: 図形 1238">
                <a:extLst>
                  <a:ext uri="{FF2B5EF4-FFF2-40B4-BE49-F238E27FC236}">
                    <a16:creationId xmlns:a16="http://schemas.microsoft.com/office/drawing/2014/main" id="{F01E633A-0091-2440-3844-29997A17F929}"/>
                  </a:ext>
                </a:extLst>
              </p:cNvPr>
              <p:cNvSpPr/>
              <p:nvPr/>
            </p:nvSpPr>
            <p:spPr>
              <a:xfrm>
                <a:off x="1152037" y="1282701"/>
                <a:ext cx="2181713" cy="352424"/>
              </a:xfrm>
              <a:custGeom>
                <a:avLst/>
                <a:gdLst>
                  <a:gd name="connsiteX0" fmla="*/ 365372 w 1962982"/>
                  <a:gd name="connsiteY0" fmla="*/ 0 h 365405"/>
                  <a:gd name="connsiteX1" fmla="*/ 702031 w 1962982"/>
                  <a:gd name="connsiteY1" fmla="*/ 95186 h 365405"/>
                  <a:gd name="connsiteX2" fmla="*/ 709365 w 1962982"/>
                  <a:gd name="connsiteY2" fmla="*/ 110681 h 365405"/>
                  <a:gd name="connsiteX3" fmla="*/ 846009 w 1962982"/>
                  <a:gd name="connsiteY3" fmla="*/ 111431 h 365405"/>
                  <a:gd name="connsiteX4" fmla="*/ 1953773 w 1962982"/>
                  <a:gd name="connsiteY4" fmla="*/ 258054 h 365405"/>
                  <a:gd name="connsiteX5" fmla="*/ 1900536 w 1962982"/>
                  <a:gd name="connsiteY5" fmla="*/ 365123 h 365405"/>
                  <a:gd name="connsiteX6" fmla="*/ 787526 w 1962982"/>
                  <a:gd name="connsiteY6" fmla="*/ 181414 h 365405"/>
                  <a:gd name="connsiteX7" fmla="*/ 718985 w 1962982"/>
                  <a:gd name="connsiteY7" fmla="*/ 180694 h 365405"/>
                  <a:gd name="connsiteX8" fmla="*/ 702031 w 1962982"/>
                  <a:gd name="connsiteY8" fmla="*/ 216514 h 365405"/>
                  <a:gd name="connsiteX9" fmla="*/ 365372 w 1962982"/>
                  <a:gd name="connsiteY9" fmla="*/ 311700 h 365405"/>
                  <a:gd name="connsiteX10" fmla="*/ 0 w 1962982"/>
                  <a:gd name="connsiteY10" fmla="*/ 155850 h 365405"/>
                  <a:gd name="connsiteX11" fmla="*/ 365372 w 1962982"/>
                  <a:gd name="connsiteY11" fmla="*/ 0 h 365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62982" h="365405">
                    <a:moveTo>
                      <a:pt x="365372" y="0"/>
                    </a:moveTo>
                    <a:cubicBezTo>
                      <a:pt x="516714" y="0"/>
                      <a:pt x="646565" y="39249"/>
                      <a:pt x="702031" y="95186"/>
                    </a:cubicBezTo>
                    <a:lnTo>
                      <a:pt x="709365" y="110681"/>
                    </a:lnTo>
                    <a:lnTo>
                      <a:pt x="846009" y="111431"/>
                    </a:lnTo>
                    <a:cubicBezTo>
                      <a:pt x="1258185" y="127738"/>
                      <a:pt x="1933648" y="235623"/>
                      <a:pt x="1953773" y="258054"/>
                    </a:cubicBezTo>
                    <a:cubicBezTo>
                      <a:pt x="1976774" y="283689"/>
                      <a:pt x="1955835" y="370992"/>
                      <a:pt x="1900536" y="365123"/>
                    </a:cubicBezTo>
                    <a:cubicBezTo>
                      <a:pt x="1710465" y="353737"/>
                      <a:pt x="1142017" y="204571"/>
                      <a:pt x="787526" y="181414"/>
                    </a:cubicBezTo>
                    <a:lnTo>
                      <a:pt x="718985" y="180694"/>
                    </a:lnTo>
                    <a:lnTo>
                      <a:pt x="702031" y="216514"/>
                    </a:lnTo>
                    <a:cubicBezTo>
                      <a:pt x="646565" y="272451"/>
                      <a:pt x="516714" y="311700"/>
                      <a:pt x="365372" y="311700"/>
                    </a:cubicBezTo>
                    <a:cubicBezTo>
                      <a:pt x="163583" y="311700"/>
                      <a:pt x="0" y="241924"/>
                      <a:pt x="0" y="155850"/>
                    </a:cubicBezTo>
                    <a:cubicBezTo>
                      <a:pt x="0" y="69776"/>
                      <a:pt x="163583" y="0"/>
                      <a:pt x="36537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0" name="楕円 1239">
                <a:extLst>
                  <a:ext uri="{FF2B5EF4-FFF2-40B4-BE49-F238E27FC236}">
                    <a16:creationId xmlns:a16="http://schemas.microsoft.com/office/drawing/2014/main" id="{C7433A42-6364-62B4-FCDD-56053838AEA8}"/>
                  </a:ext>
                </a:extLst>
              </p:cNvPr>
              <p:cNvSpPr/>
              <p:nvPr/>
            </p:nvSpPr>
            <p:spPr>
              <a:xfrm>
                <a:off x="1244599" y="1381124"/>
                <a:ext cx="638175" cy="18732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B35AA33-58BA-2163-0700-A2C2A7821BEF}"/>
              </a:ext>
            </a:extLst>
          </p:cNvPr>
          <p:cNvGrpSpPr/>
          <p:nvPr/>
        </p:nvGrpSpPr>
        <p:grpSpPr>
          <a:xfrm>
            <a:off x="3571144" y="4214604"/>
            <a:ext cx="2781300" cy="2078414"/>
            <a:chOff x="3571144" y="4214604"/>
            <a:chExt cx="2781300" cy="2078414"/>
          </a:xfrm>
        </p:grpSpPr>
        <p:sp>
          <p:nvSpPr>
            <p:cNvPr id="1215" name="楕円 1214">
              <a:extLst>
                <a:ext uri="{FF2B5EF4-FFF2-40B4-BE49-F238E27FC236}">
                  <a16:creationId xmlns:a16="http://schemas.microsoft.com/office/drawing/2014/main" id="{13E199DE-D7A3-5EBB-D21F-57CD3FCB0355}"/>
                </a:ext>
              </a:extLst>
            </p:cNvPr>
            <p:cNvSpPr/>
            <p:nvPr/>
          </p:nvSpPr>
          <p:spPr>
            <a:xfrm>
              <a:off x="3571144" y="5286177"/>
              <a:ext cx="2781300" cy="1006841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6" name="楕円 1215">
              <a:extLst>
                <a:ext uri="{FF2B5EF4-FFF2-40B4-BE49-F238E27FC236}">
                  <a16:creationId xmlns:a16="http://schemas.microsoft.com/office/drawing/2014/main" id="{05B13512-E8B6-B95B-685D-84069A7EBA6D}"/>
                </a:ext>
              </a:extLst>
            </p:cNvPr>
            <p:cNvSpPr/>
            <p:nvPr/>
          </p:nvSpPr>
          <p:spPr>
            <a:xfrm>
              <a:off x="3886369" y="5401155"/>
              <a:ext cx="2150850" cy="716894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64" name="グループ化 1163">
              <a:extLst>
                <a:ext uri="{FF2B5EF4-FFF2-40B4-BE49-F238E27FC236}">
                  <a16:creationId xmlns:a16="http://schemas.microsoft.com/office/drawing/2014/main" id="{2E5952FF-4E20-1317-0522-6E2902AD385D}"/>
                </a:ext>
              </a:extLst>
            </p:cNvPr>
            <p:cNvGrpSpPr/>
            <p:nvPr/>
          </p:nvGrpSpPr>
          <p:grpSpPr>
            <a:xfrm>
              <a:off x="4052652" y="4214604"/>
              <a:ext cx="1800696" cy="1757050"/>
              <a:chOff x="6621676" y="3157704"/>
              <a:chExt cx="3192695" cy="3115310"/>
            </a:xfrm>
          </p:grpSpPr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184C1FFD-4C72-E86E-7624-780A45817E8A}"/>
                  </a:ext>
                </a:extLst>
              </p:cNvPr>
              <p:cNvSpPr/>
              <p:nvPr/>
            </p:nvSpPr>
            <p:spPr>
              <a:xfrm>
                <a:off x="6621676" y="3872714"/>
                <a:ext cx="3192695" cy="2400300"/>
              </a:xfrm>
              <a:custGeom>
                <a:avLst/>
                <a:gdLst>
                  <a:gd name="connsiteX0" fmla="*/ 1563400 w 3192695"/>
                  <a:gd name="connsiteY0" fmla="*/ 0 h 2400300"/>
                  <a:gd name="connsiteX1" fmla="*/ 2575418 w 3192695"/>
                  <a:gd name="connsiteY1" fmla="*/ 253113 h 2400300"/>
                  <a:gd name="connsiteX2" fmla="*/ 2579282 w 3192695"/>
                  <a:gd name="connsiteY2" fmla="*/ 274320 h 2400300"/>
                  <a:gd name="connsiteX3" fmla="*/ 2582574 w 3192695"/>
                  <a:gd name="connsiteY3" fmla="*/ 274320 h 2400300"/>
                  <a:gd name="connsiteX4" fmla="*/ 2743710 w 3192695"/>
                  <a:gd name="connsiteY4" fmla="*/ 918863 h 2400300"/>
                  <a:gd name="connsiteX5" fmla="*/ 2791197 w 3192695"/>
                  <a:gd name="connsiteY5" fmla="*/ 923964 h 2400300"/>
                  <a:gd name="connsiteX6" fmla="*/ 3192695 w 3192695"/>
                  <a:gd name="connsiteY6" fmla="*/ 1448910 h 2400300"/>
                  <a:gd name="connsiteX7" fmla="*/ 3045418 w 3192695"/>
                  <a:gd name="connsiteY7" fmla="*/ 1827800 h 2400300"/>
                  <a:gd name="connsiteX8" fmla="*/ 2984364 w 3192695"/>
                  <a:gd name="connsiteY8" fmla="*/ 1881479 h 2400300"/>
                  <a:gd name="connsiteX9" fmla="*/ 3015009 w 3192695"/>
                  <a:gd name="connsiteY9" fmla="*/ 2004060 h 2400300"/>
                  <a:gd name="connsiteX10" fmla="*/ 2263488 w 3192695"/>
                  <a:gd name="connsiteY10" fmla="*/ 2286000 h 2400300"/>
                  <a:gd name="connsiteX11" fmla="*/ 2171463 w 3192695"/>
                  <a:gd name="connsiteY11" fmla="*/ 2282516 h 2400300"/>
                  <a:gd name="connsiteX12" fmla="*/ 2094133 w 3192695"/>
                  <a:gd name="connsiteY12" fmla="*/ 2317722 h 2400300"/>
                  <a:gd name="connsiteX13" fmla="*/ 1563400 w 3192695"/>
                  <a:gd name="connsiteY13" fmla="*/ 2400300 h 2400300"/>
                  <a:gd name="connsiteX14" fmla="*/ 1032667 w 3192695"/>
                  <a:gd name="connsiteY14" fmla="*/ 2317722 h 2400300"/>
                  <a:gd name="connsiteX15" fmla="*/ 955520 w 3192695"/>
                  <a:gd name="connsiteY15" fmla="*/ 2282599 h 2400300"/>
                  <a:gd name="connsiteX16" fmla="*/ 865694 w 3192695"/>
                  <a:gd name="connsiteY16" fmla="*/ 2286000 h 2400300"/>
                  <a:gd name="connsiteX17" fmla="*/ 130373 w 3192695"/>
                  <a:gd name="connsiteY17" fmla="*/ 1947239 h 2400300"/>
                  <a:gd name="connsiteX18" fmla="*/ 157914 w 3192695"/>
                  <a:gd name="connsiteY18" fmla="*/ 1837152 h 2400300"/>
                  <a:gd name="connsiteX19" fmla="*/ 147278 w 3192695"/>
                  <a:gd name="connsiteY19" fmla="*/ 1827800 h 2400300"/>
                  <a:gd name="connsiteX20" fmla="*/ 0 w 3192695"/>
                  <a:gd name="connsiteY20" fmla="*/ 1448910 h 2400300"/>
                  <a:gd name="connsiteX21" fmla="*/ 307111 w 3192695"/>
                  <a:gd name="connsiteY21" fmla="*/ 955186 h 2400300"/>
                  <a:gd name="connsiteX22" fmla="*/ 385008 w 3192695"/>
                  <a:gd name="connsiteY22" fmla="*/ 929419 h 2400300"/>
                  <a:gd name="connsiteX23" fmla="*/ 546493 w 3192695"/>
                  <a:gd name="connsiteY23" fmla="*/ 283934 h 2400300"/>
                  <a:gd name="connsiteX24" fmla="*/ 546130 w 3192695"/>
                  <a:gd name="connsiteY24" fmla="*/ 281940 h 2400300"/>
                  <a:gd name="connsiteX25" fmla="*/ 1563400 w 3192695"/>
                  <a:gd name="connsiteY2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192695" h="2400300">
                    <a:moveTo>
                      <a:pt x="1563400" y="0"/>
                    </a:moveTo>
                    <a:cubicBezTo>
                      <a:pt x="2090109" y="0"/>
                      <a:pt x="2523324" y="110943"/>
                      <a:pt x="2575418" y="253113"/>
                    </a:cubicBezTo>
                    <a:lnTo>
                      <a:pt x="2579282" y="274320"/>
                    </a:lnTo>
                    <a:lnTo>
                      <a:pt x="2582574" y="274320"/>
                    </a:lnTo>
                    <a:lnTo>
                      <a:pt x="2743710" y="918863"/>
                    </a:lnTo>
                    <a:lnTo>
                      <a:pt x="2791197" y="923964"/>
                    </a:lnTo>
                    <a:cubicBezTo>
                      <a:pt x="3020332" y="973929"/>
                      <a:pt x="3192695" y="1189970"/>
                      <a:pt x="3192695" y="1448910"/>
                    </a:cubicBezTo>
                    <a:cubicBezTo>
                      <a:pt x="3192695" y="1596876"/>
                      <a:pt x="3136413" y="1730834"/>
                      <a:pt x="3045418" y="1827800"/>
                    </a:cubicBezTo>
                    <a:lnTo>
                      <a:pt x="2984364" y="1881479"/>
                    </a:lnTo>
                    <a:lnTo>
                      <a:pt x="3015009" y="2004060"/>
                    </a:lnTo>
                    <a:cubicBezTo>
                      <a:pt x="2961828" y="2339340"/>
                      <a:pt x="2404079" y="2239591"/>
                      <a:pt x="2263488" y="2286000"/>
                    </a:cubicBezTo>
                    <a:lnTo>
                      <a:pt x="2171463" y="2282516"/>
                    </a:lnTo>
                    <a:lnTo>
                      <a:pt x="2094133" y="2317722"/>
                    </a:lnTo>
                    <a:cubicBezTo>
                      <a:pt x="1958307" y="2368743"/>
                      <a:pt x="1770664" y="2400300"/>
                      <a:pt x="1563400" y="2400300"/>
                    </a:cubicBezTo>
                    <a:cubicBezTo>
                      <a:pt x="1356136" y="2400300"/>
                      <a:pt x="1168493" y="2368743"/>
                      <a:pt x="1032667" y="2317722"/>
                    </a:cubicBezTo>
                    <a:lnTo>
                      <a:pt x="955520" y="2282599"/>
                    </a:lnTo>
                    <a:lnTo>
                      <a:pt x="865694" y="2286000"/>
                    </a:lnTo>
                    <a:cubicBezTo>
                      <a:pt x="728170" y="2230107"/>
                      <a:pt x="183573" y="2280917"/>
                      <a:pt x="130373" y="1947239"/>
                    </a:cubicBezTo>
                    <a:lnTo>
                      <a:pt x="157914" y="1837152"/>
                    </a:lnTo>
                    <a:lnTo>
                      <a:pt x="147278" y="1827800"/>
                    </a:lnTo>
                    <a:cubicBezTo>
                      <a:pt x="56282" y="1730834"/>
                      <a:pt x="0" y="1596876"/>
                      <a:pt x="0" y="1448910"/>
                    </a:cubicBezTo>
                    <a:cubicBezTo>
                      <a:pt x="0" y="1226961"/>
                      <a:pt x="126634" y="1036530"/>
                      <a:pt x="307111" y="955186"/>
                    </a:cubicBezTo>
                    <a:lnTo>
                      <a:pt x="385008" y="929419"/>
                    </a:lnTo>
                    <a:lnTo>
                      <a:pt x="546493" y="283934"/>
                    </a:lnTo>
                    <a:lnTo>
                      <a:pt x="546130" y="281940"/>
                    </a:lnTo>
                    <a:cubicBezTo>
                      <a:pt x="546130" y="126229"/>
                      <a:pt x="1001577" y="0"/>
                      <a:pt x="1563400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EFF48F89-7E22-847A-0792-565F0AF95CD0}"/>
                  </a:ext>
                </a:extLst>
              </p:cNvPr>
              <p:cNvSpPr/>
              <p:nvPr/>
            </p:nvSpPr>
            <p:spPr>
              <a:xfrm>
                <a:off x="7122664" y="3872714"/>
                <a:ext cx="2156578" cy="809111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楕円 1166">
                <a:extLst>
                  <a:ext uri="{FF2B5EF4-FFF2-40B4-BE49-F238E27FC236}">
                    <a16:creationId xmlns:a16="http://schemas.microsoft.com/office/drawing/2014/main" id="{F002D096-8746-79D8-D169-8F0BD4499BFF}"/>
                  </a:ext>
                </a:extLst>
              </p:cNvPr>
              <p:cNvSpPr/>
              <p:nvPr/>
            </p:nvSpPr>
            <p:spPr>
              <a:xfrm>
                <a:off x="7167805" y="3872714"/>
                <a:ext cx="2034540" cy="56388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285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68" name="グループ化 1167">
                <a:extLst>
                  <a:ext uri="{FF2B5EF4-FFF2-40B4-BE49-F238E27FC236}">
                    <a16:creationId xmlns:a16="http://schemas.microsoft.com/office/drawing/2014/main" id="{DD5A7F35-6356-62F0-6410-25F4B4EB573E}"/>
                  </a:ext>
                </a:extLst>
              </p:cNvPr>
              <p:cNvGrpSpPr/>
              <p:nvPr/>
            </p:nvGrpSpPr>
            <p:grpSpPr>
              <a:xfrm>
                <a:off x="7435032" y="3157704"/>
                <a:ext cx="1503312" cy="1143692"/>
                <a:chOff x="-19104" y="1540163"/>
                <a:chExt cx="1210422" cy="920866"/>
              </a:xfrm>
            </p:grpSpPr>
            <p:sp>
              <p:nvSpPr>
                <p:cNvPr id="1176" name="フリーフォーム: 図形 1175">
                  <a:extLst>
                    <a:ext uri="{FF2B5EF4-FFF2-40B4-BE49-F238E27FC236}">
                      <a16:creationId xmlns:a16="http://schemas.microsoft.com/office/drawing/2014/main" id="{651A29DC-274F-33BB-3AF4-FCA059296DE4}"/>
                    </a:ext>
                  </a:extLst>
                </p:cNvPr>
                <p:cNvSpPr/>
                <p:nvPr/>
              </p:nvSpPr>
              <p:spPr>
                <a:xfrm>
                  <a:off x="-19104" y="1540163"/>
                  <a:ext cx="1210422" cy="920866"/>
                </a:xfrm>
                <a:custGeom>
                  <a:avLst/>
                  <a:gdLst>
                    <a:gd name="connsiteX0" fmla="*/ 725172 w 1472565"/>
                    <a:gd name="connsiteY0" fmla="*/ 0 h 1109980"/>
                    <a:gd name="connsiteX1" fmla="*/ 1204320 w 1472565"/>
                    <a:gd name="connsiteY1" fmla="*/ 464692 h 1109980"/>
                    <a:gd name="connsiteX2" fmla="*/ 1258484 w 1472565"/>
                    <a:gd name="connsiteY2" fmla="*/ 480409 h 1109980"/>
                    <a:gd name="connsiteX3" fmla="*/ 1472565 w 1472565"/>
                    <a:gd name="connsiteY3" fmla="*/ 782320 h 1109980"/>
                    <a:gd name="connsiteX4" fmla="*/ 1122045 w 1472565"/>
                    <a:gd name="connsiteY4" fmla="*/ 1109980 h 1109980"/>
                    <a:gd name="connsiteX5" fmla="*/ 985607 w 1472565"/>
                    <a:gd name="connsiteY5" fmla="*/ 1084231 h 1109980"/>
                    <a:gd name="connsiteX6" fmla="*/ 929164 w 1472565"/>
                    <a:gd name="connsiteY6" fmla="*/ 1055593 h 1109980"/>
                    <a:gd name="connsiteX7" fmla="*/ 872721 w 1472565"/>
                    <a:gd name="connsiteY7" fmla="*/ 1084231 h 1109980"/>
                    <a:gd name="connsiteX8" fmla="*/ 736282 w 1472565"/>
                    <a:gd name="connsiteY8" fmla="*/ 1109980 h 1109980"/>
                    <a:gd name="connsiteX9" fmla="*/ 599844 w 1472565"/>
                    <a:gd name="connsiteY9" fmla="*/ 1084231 h 1109980"/>
                    <a:gd name="connsiteX10" fmla="*/ 543401 w 1472565"/>
                    <a:gd name="connsiteY10" fmla="*/ 1055593 h 1109980"/>
                    <a:gd name="connsiteX11" fmla="*/ 486959 w 1472565"/>
                    <a:gd name="connsiteY11" fmla="*/ 1084231 h 1109980"/>
                    <a:gd name="connsiteX12" fmla="*/ 350520 w 1472565"/>
                    <a:gd name="connsiteY12" fmla="*/ 1109980 h 1109980"/>
                    <a:gd name="connsiteX13" fmla="*/ 0 w 1472565"/>
                    <a:gd name="connsiteY13" fmla="*/ 782320 h 1109980"/>
                    <a:gd name="connsiteX14" fmla="*/ 214082 w 1472565"/>
                    <a:gd name="connsiteY14" fmla="*/ 480409 h 1109980"/>
                    <a:gd name="connsiteX15" fmla="*/ 236537 w 1472565"/>
                    <a:gd name="connsiteY15" fmla="*/ 473893 h 1109980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236537 w 1472565"/>
                    <a:gd name="connsiteY15" fmla="*/ 471539 h 1107626"/>
                    <a:gd name="connsiteX16" fmla="*/ 560866 w 1472565"/>
                    <a:gd name="connsiteY16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236537 w 1472565"/>
                    <a:gd name="connsiteY15" fmla="*/ 471539 h 1107626"/>
                    <a:gd name="connsiteX16" fmla="*/ 560866 w 1472565"/>
                    <a:gd name="connsiteY16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236537 w 1472565"/>
                    <a:gd name="connsiteY15" fmla="*/ 471539 h 1107626"/>
                    <a:gd name="connsiteX16" fmla="*/ 560866 w 1472565"/>
                    <a:gd name="connsiteY16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236537 w 1472565"/>
                    <a:gd name="connsiteY15" fmla="*/ 471539 h 1107626"/>
                    <a:gd name="connsiteX16" fmla="*/ 560866 w 1472565"/>
                    <a:gd name="connsiteY16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560866 w 1472565"/>
                    <a:gd name="connsiteY15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560866 w 1472565"/>
                    <a:gd name="connsiteY15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560866 w 1472565"/>
                    <a:gd name="connsiteY15" fmla="*/ 0 h 1107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472565" h="1107626">
                      <a:moveTo>
                        <a:pt x="560866" y="0"/>
                      </a:moveTo>
                      <a:cubicBezTo>
                        <a:pt x="963347" y="92704"/>
                        <a:pt x="989835" y="308225"/>
                        <a:pt x="1204320" y="462338"/>
                      </a:cubicBezTo>
                      <a:lnTo>
                        <a:pt x="1258484" y="478055"/>
                      </a:lnTo>
                      <a:cubicBezTo>
                        <a:pt x="1384290" y="527797"/>
                        <a:pt x="1472565" y="644245"/>
                        <a:pt x="1472565" y="779966"/>
                      </a:cubicBezTo>
                      <a:cubicBezTo>
                        <a:pt x="1472565" y="960928"/>
                        <a:pt x="1315632" y="1107626"/>
                        <a:pt x="1122045" y="1107626"/>
                      </a:cubicBezTo>
                      <a:cubicBezTo>
                        <a:pt x="1073649" y="1107626"/>
                        <a:pt x="1027543" y="1098458"/>
                        <a:pt x="985607" y="1081877"/>
                      </a:cubicBezTo>
                      <a:lnTo>
                        <a:pt x="929164" y="1053239"/>
                      </a:lnTo>
                      <a:lnTo>
                        <a:pt x="872721" y="1081877"/>
                      </a:lnTo>
                      <a:cubicBezTo>
                        <a:pt x="830785" y="1098458"/>
                        <a:pt x="784679" y="1107626"/>
                        <a:pt x="736282" y="1107626"/>
                      </a:cubicBezTo>
                      <a:cubicBezTo>
                        <a:pt x="687885" y="1107626"/>
                        <a:pt x="641780" y="1098458"/>
                        <a:pt x="599844" y="1081877"/>
                      </a:cubicBezTo>
                      <a:lnTo>
                        <a:pt x="543401" y="1053239"/>
                      </a:lnTo>
                      <a:lnTo>
                        <a:pt x="486959" y="1081877"/>
                      </a:lnTo>
                      <a:cubicBezTo>
                        <a:pt x="445023" y="1098458"/>
                        <a:pt x="398917" y="1107626"/>
                        <a:pt x="350520" y="1107626"/>
                      </a:cubicBezTo>
                      <a:cubicBezTo>
                        <a:pt x="156933" y="1107626"/>
                        <a:pt x="0" y="960928"/>
                        <a:pt x="0" y="779966"/>
                      </a:cubicBezTo>
                      <a:cubicBezTo>
                        <a:pt x="0" y="644245"/>
                        <a:pt x="88275" y="527797"/>
                        <a:pt x="214082" y="478055"/>
                      </a:cubicBezTo>
                      <a:cubicBezTo>
                        <a:pt x="329677" y="318703"/>
                        <a:pt x="613294" y="302561"/>
                        <a:pt x="5608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7" name="フリーフォーム: 図形 1176">
                  <a:extLst>
                    <a:ext uri="{FF2B5EF4-FFF2-40B4-BE49-F238E27FC236}">
                      <a16:creationId xmlns:a16="http://schemas.microsoft.com/office/drawing/2014/main" id="{69F9C147-B814-FB45-7FBB-9782F3496486}"/>
                    </a:ext>
                  </a:extLst>
                </p:cNvPr>
                <p:cNvSpPr/>
                <p:nvPr/>
              </p:nvSpPr>
              <p:spPr>
                <a:xfrm>
                  <a:off x="3804" y="2275988"/>
                  <a:ext cx="1164609" cy="176444"/>
                </a:xfrm>
                <a:custGeom>
                  <a:avLst/>
                  <a:gdLst>
                    <a:gd name="connsiteX0" fmla="*/ 1164609 w 1164609"/>
                    <a:gd name="connsiteY0" fmla="*/ 0 h 176444"/>
                    <a:gd name="connsiteX1" fmla="*/ 1145803 w 1164609"/>
                    <a:gd name="connsiteY1" fmla="*/ 45287 h 176444"/>
                    <a:gd name="connsiteX2" fmla="*/ 899394 w 1164609"/>
                    <a:gd name="connsiteY2" fmla="*/ 176444 h 176444"/>
                    <a:gd name="connsiteX3" fmla="*/ 787244 w 1164609"/>
                    <a:gd name="connsiteY3" fmla="*/ 155037 h 176444"/>
                    <a:gd name="connsiteX4" fmla="*/ 740849 w 1164609"/>
                    <a:gd name="connsiteY4" fmla="*/ 131227 h 176444"/>
                    <a:gd name="connsiteX5" fmla="*/ 694454 w 1164609"/>
                    <a:gd name="connsiteY5" fmla="*/ 155037 h 176444"/>
                    <a:gd name="connsiteX6" fmla="*/ 582304 w 1164609"/>
                    <a:gd name="connsiteY6" fmla="*/ 176444 h 176444"/>
                    <a:gd name="connsiteX7" fmla="*/ 470154 w 1164609"/>
                    <a:gd name="connsiteY7" fmla="*/ 155037 h 176444"/>
                    <a:gd name="connsiteX8" fmla="*/ 423759 w 1164609"/>
                    <a:gd name="connsiteY8" fmla="*/ 131227 h 176444"/>
                    <a:gd name="connsiteX9" fmla="*/ 377365 w 1164609"/>
                    <a:gd name="connsiteY9" fmla="*/ 155037 h 176444"/>
                    <a:gd name="connsiteX10" fmla="*/ 265214 w 1164609"/>
                    <a:gd name="connsiteY10" fmla="*/ 176444 h 176444"/>
                    <a:gd name="connsiteX11" fmla="*/ 18806 w 1164609"/>
                    <a:gd name="connsiteY11" fmla="*/ 45287 h 176444"/>
                    <a:gd name="connsiteX12" fmla="*/ 0 w 1164609"/>
                    <a:gd name="connsiteY12" fmla="*/ 0 h 176444"/>
                    <a:gd name="connsiteX13" fmla="*/ 34558 w 1164609"/>
                    <a:gd name="connsiteY13" fmla="*/ 34475 h 176444"/>
                    <a:gd name="connsiteX14" fmla="*/ 235186 w 1164609"/>
                    <a:gd name="connsiteY14" fmla="*/ 96681 h 176444"/>
                    <a:gd name="connsiteX15" fmla="*/ 357957 w 1164609"/>
                    <a:gd name="connsiteY15" fmla="*/ 75274 h 176444"/>
                    <a:gd name="connsiteX16" fmla="*/ 408745 w 1164609"/>
                    <a:gd name="connsiteY16" fmla="*/ 51464 h 176444"/>
                    <a:gd name="connsiteX17" fmla="*/ 459533 w 1164609"/>
                    <a:gd name="connsiteY17" fmla="*/ 75274 h 176444"/>
                    <a:gd name="connsiteX18" fmla="*/ 582304 w 1164609"/>
                    <a:gd name="connsiteY18" fmla="*/ 96681 h 176444"/>
                    <a:gd name="connsiteX19" fmla="*/ 705075 w 1164609"/>
                    <a:gd name="connsiteY19" fmla="*/ 75274 h 176444"/>
                    <a:gd name="connsiteX20" fmla="*/ 755863 w 1164609"/>
                    <a:gd name="connsiteY20" fmla="*/ 51464 h 176444"/>
                    <a:gd name="connsiteX21" fmla="*/ 806652 w 1164609"/>
                    <a:gd name="connsiteY21" fmla="*/ 75274 h 176444"/>
                    <a:gd name="connsiteX22" fmla="*/ 929423 w 1164609"/>
                    <a:gd name="connsiteY22" fmla="*/ 96681 h 176444"/>
                    <a:gd name="connsiteX23" fmla="*/ 1130051 w 1164609"/>
                    <a:gd name="connsiteY23" fmla="*/ 34475 h 176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164609" h="176444">
                      <a:moveTo>
                        <a:pt x="1164609" y="0"/>
                      </a:moveTo>
                      <a:lnTo>
                        <a:pt x="1145803" y="45287"/>
                      </a:lnTo>
                      <a:cubicBezTo>
                        <a:pt x="1095270" y="123919"/>
                        <a:pt x="1003820" y="176444"/>
                        <a:pt x="899394" y="176444"/>
                      </a:cubicBezTo>
                      <a:cubicBezTo>
                        <a:pt x="859613" y="176444"/>
                        <a:pt x="821715" y="168822"/>
                        <a:pt x="787244" y="155037"/>
                      </a:cubicBezTo>
                      <a:lnTo>
                        <a:pt x="740849" y="131227"/>
                      </a:lnTo>
                      <a:lnTo>
                        <a:pt x="694454" y="155037"/>
                      </a:lnTo>
                      <a:cubicBezTo>
                        <a:pt x="659984" y="168822"/>
                        <a:pt x="622085" y="176444"/>
                        <a:pt x="582304" y="176444"/>
                      </a:cubicBezTo>
                      <a:cubicBezTo>
                        <a:pt x="542522" y="176444"/>
                        <a:pt x="504625" y="168822"/>
                        <a:pt x="470154" y="155037"/>
                      </a:cubicBezTo>
                      <a:lnTo>
                        <a:pt x="423759" y="131227"/>
                      </a:lnTo>
                      <a:lnTo>
                        <a:pt x="377365" y="155037"/>
                      </a:lnTo>
                      <a:cubicBezTo>
                        <a:pt x="342894" y="168822"/>
                        <a:pt x="304996" y="176444"/>
                        <a:pt x="265214" y="176444"/>
                      </a:cubicBezTo>
                      <a:cubicBezTo>
                        <a:pt x="160789" y="176444"/>
                        <a:pt x="69338" y="123919"/>
                        <a:pt x="18806" y="45287"/>
                      </a:cubicBezTo>
                      <a:lnTo>
                        <a:pt x="0" y="0"/>
                      </a:lnTo>
                      <a:lnTo>
                        <a:pt x="34558" y="34475"/>
                      </a:lnTo>
                      <a:cubicBezTo>
                        <a:pt x="89079" y="73337"/>
                        <a:pt x="158976" y="96681"/>
                        <a:pt x="235186" y="96681"/>
                      </a:cubicBezTo>
                      <a:cubicBezTo>
                        <a:pt x="278735" y="96681"/>
                        <a:pt x="320222" y="89059"/>
                        <a:pt x="357957" y="75274"/>
                      </a:cubicBezTo>
                      <a:lnTo>
                        <a:pt x="408745" y="51464"/>
                      </a:lnTo>
                      <a:lnTo>
                        <a:pt x="459533" y="75274"/>
                      </a:lnTo>
                      <a:cubicBezTo>
                        <a:pt x="497269" y="89059"/>
                        <a:pt x="538755" y="96681"/>
                        <a:pt x="582304" y="96681"/>
                      </a:cubicBezTo>
                      <a:cubicBezTo>
                        <a:pt x="625852" y="96681"/>
                        <a:pt x="667341" y="89059"/>
                        <a:pt x="705075" y="75274"/>
                      </a:cubicBezTo>
                      <a:lnTo>
                        <a:pt x="755863" y="51464"/>
                      </a:lnTo>
                      <a:lnTo>
                        <a:pt x="806652" y="75274"/>
                      </a:lnTo>
                      <a:cubicBezTo>
                        <a:pt x="844388" y="89059"/>
                        <a:pt x="885874" y="96681"/>
                        <a:pt x="929423" y="96681"/>
                      </a:cubicBezTo>
                      <a:cubicBezTo>
                        <a:pt x="1005633" y="96681"/>
                        <a:pt x="1075530" y="73337"/>
                        <a:pt x="1130051" y="34475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  <a:alpha val="4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8" name="月 1177">
                  <a:extLst>
                    <a:ext uri="{FF2B5EF4-FFF2-40B4-BE49-F238E27FC236}">
                      <a16:creationId xmlns:a16="http://schemas.microsoft.com/office/drawing/2014/main" id="{499980AE-2EFA-ACE6-32EF-5A3AEBE85C7F}"/>
                    </a:ext>
                  </a:extLst>
                </p:cNvPr>
                <p:cNvSpPr/>
                <p:nvPr/>
              </p:nvSpPr>
              <p:spPr>
                <a:xfrm rot="15140262">
                  <a:off x="717028" y="1904955"/>
                  <a:ext cx="112882" cy="384645"/>
                </a:xfrm>
                <a:prstGeom prst="moon">
                  <a:avLst/>
                </a:prstGeom>
                <a:solidFill>
                  <a:schemeClr val="accent4">
                    <a:lumMod val="75000"/>
                    <a:alpha val="4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9" name="月 1178">
                  <a:extLst>
                    <a:ext uri="{FF2B5EF4-FFF2-40B4-BE49-F238E27FC236}">
                      <a16:creationId xmlns:a16="http://schemas.microsoft.com/office/drawing/2014/main" id="{995C4771-3CBB-BF35-0AB8-BC2BAA4191CD}"/>
                    </a:ext>
                  </a:extLst>
                </p:cNvPr>
                <p:cNvSpPr/>
                <p:nvPr/>
              </p:nvSpPr>
              <p:spPr>
                <a:xfrm rot="16760035">
                  <a:off x="426904" y="1784650"/>
                  <a:ext cx="100939" cy="324865"/>
                </a:xfrm>
                <a:prstGeom prst="moon">
                  <a:avLst/>
                </a:prstGeom>
                <a:solidFill>
                  <a:schemeClr val="accent4">
                    <a:lumMod val="75000"/>
                    <a:alpha val="4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E695A195-EA89-EA3C-DF6B-1160A711C7E2}"/>
                  </a:ext>
                </a:extLst>
              </p:cNvPr>
              <p:cNvSpPr/>
              <p:nvPr/>
            </p:nvSpPr>
            <p:spPr>
              <a:xfrm>
                <a:off x="8808695" y="4860564"/>
                <a:ext cx="266936" cy="940974"/>
              </a:xfrm>
              <a:custGeom>
                <a:avLst/>
                <a:gdLst>
                  <a:gd name="connsiteX0" fmla="*/ 266936 w 266936"/>
                  <a:gd name="connsiteY0" fmla="*/ 0 h 940974"/>
                  <a:gd name="connsiteX1" fmla="*/ 266936 w 266936"/>
                  <a:gd name="connsiteY1" fmla="*/ 940974 h 940974"/>
                  <a:gd name="connsiteX2" fmla="*/ 221696 w 266936"/>
                  <a:gd name="connsiteY2" fmla="*/ 914807 h 940974"/>
                  <a:gd name="connsiteX3" fmla="*/ 0 w 266936"/>
                  <a:gd name="connsiteY3" fmla="*/ 470487 h 940974"/>
                  <a:gd name="connsiteX4" fmla="*/ 221696 w 266936"/>
                  <a:gd name="connsiteY4" fmla="*/ 26167 h 940974"/>
                  <a:gd name="connsiteX5" fmla="*/ 266936 w 266936"/>
                  <a:gd name="connsiteY5" fmla="*/ 0 h 940974"/>
                  <a:gd name="connsiteX0" fmla="*/ 266936 w 425430"/>
                  <a:gd name="connsiteY0" fmla="*/ 0 h 940974"/>
                  <a:gd name="connsiteX1" fmla="*/ 425424 w 425430"/>
                  <a:gd name="connsiteY1" fmla="*/ 492653 h 940974"/>
                  <a:gd name="connsiteX2" fmla="*/ 266936 w 425430"/>
                  <a:gd name="connsiteY2" fmla="*/ 940974 h 940974"/>
                  <a:gd name="connsiteX3" fmla="*/ 221696 w 425430"/>
                  <a:gd name="connsiteY3" fmla="*/ 914807 h 940974"/>
                  <a:gd name="connsiteX4" fmla="*/ 0 w 425430"/>
                  <a:gd name="connsiteY4" fmla="*/ 470487 h 940974"/>
                  <a:gd name="connsiteX5" fmla="*/ 221696 w 425430"/>
                  <a:gd name="connsiteY5" fmla="*/ 26167 h 940974"/>
                  <a:gd name="connsiteX6" fmla="*/ 266936 w 425430"/>
                  <a:gd name="connsiteY6" fmla="*/ 0 h 940974"/>
                  <a:gd name="connsiteX0" fmla="*/ 425424 w 516864"/>
                  <a:gd name="connsiteY0" fmla="*/ 492653 h 940974"/>
                  <a:gd name="connsiteX1" fmla="*/ 266936 w 516864"/>
                  <a:gd name="connsiteY1" fmla="*/ 940974 h 940974"/>
                  <a:gd name="connsiteX2" fmla="*/ 221696 w 516864"/>
                  <a:gd name="connsiteY2" fmla="*/ 914807 h 940974"/>
                  <a:gd name="connsiteX3" fmla="*/ 0 w 516864"/>
                  <a:gd name="connsiteY3" fmla="*/ 470487 h 940974"/>
                  <a:gd name="connsiteX4" fmla="*/ 221696 w 516864"/>
                  <a:gd name="connsiteY4" fmla="*/ 26167 h 940974"/>
                  <a:gd name="connsiteX5" fmla="*/ 266936 w 516864"/>
                  <a:gd name="connsiteY5" fmla="*/ 0 h 940974"/>
                  <a:gd name="connsiteX6" fmla="*/ 516864 w 516864"/>
                  <a:gd name="connsiteY6" fmla="*/ 584093 h 940974"/>
                  <a:gd name="connsiteX0" fmla="*/ 425424 w 425424"/>
                  <a:gd name="connsiteY0" fmla="*/ 492653 h 940974"/>
                  <a:gd name="connsiteX1" fmla="*/ 266936 w 425424"/>
                  <a:gd name="connsiteY1" fmla="*/ 940974 h 940974"/>
                  <a:gd name="connsiteX2" fmla="*/ 221696 w 425424"/>
                  <a:gd name="connsiteY2" fmla="*/ 914807 h 940974"/>
                  <a:gd name="connsiteX3" fmla="*/ 0 w 425424"/>
                  <a:gd name="connsiteY3" fmla="*/ 470487 h 940974"/>
                  <a:gd name="connsiteX4" fmla="*/ 221696 w 425424"/>
                  <a:gd name="connsiteY4" fmla="*/ 26167 h 940974"/>
                  <a:gd name="connsiteX5" fmla="*/ 266936 w 425424"/>
                  <a:gd name="connsiteY5" fmla="*/ 0 h 940974"/>
                  <a:gd name="connsiteX0" fmla="*/ 266936 w 266936"/>
                  <a:gd name="connsiteY0" fmla="*/ 940974 h 940974"/>
                  <a:gd name="connsiteX1" fmla="*/ 221696 w 266936"/>
                  <a:gd name="connsiteY1" fmla="*/ 914807 h 940974"/>
                  <a:gd name="connsiteX2" fmla="*/ 0 w 266936"/>
                  <a:gd name="connsiteY2" fmla="*/ 470487 h 940974"/>
                  <a:gd name="connsiteX3" fmla="*/ 221696 w 266936"/>
                  <a:gd name="connsiteY3" fmla="*/ 26167 h 940974"/>
                  <a:gd name="connsiteX4" fmla="*/ 266936 w 266936"/>
                  <a:gd name="connsiteY4" fmla="*/ 0 h 94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36" h="940974">
                    <a:moveTo>
                      <a:pt x="266936" y="940974"/>
                    </a:moveTo>
                    <a:lnTo>
                      <a:pt x="221696" y="914807"/>
                    </a:lnTo>
                    <a:cubicBezTo>
                      <a:pt x="87941" y="818514"/>
                      <a:pt x="0" y="655444"/>
                      <a:pt x="0" y="470487"/>
                    </a:cubicBezTo>
                    <a:cubicBezTo>
                      <a:pt x="0" y="285530"/>
                      <a:pt x="87941" y="122460"/>
                      <a:pt x="221696" y="26167"/>
                    </a:cubicBezTo>
                    <a:lnTo>
                      <a:pt x="266936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A9914DE5-10FC-7563-E768-EA92A0807904}"/>
                  </a:ext>
                </a:extLst>
              </p:cNvPr>
              <p:cNvSpPr/>
              <p:nvPr/>
            </p:nvSpPr>
            <p:spPr>
              <a:xfrm flipH="1">
                <a:off x="7373366" y="4855802"/>
                <a:ext cx="266936" cy="940974"/>
              </a:xfrm>
              <a:custGeom>
                <a:avLst/>
                <a:gdLst>
                  <a:gd name="connsiteX0" fmla="*/ 266936 w 266936"/>
                  <a:gd name="connsiteY0" fmla="*/ 0 h 940974"/>
                  <a:gd name="connsiteX1" fmla="*/ 266936 w 266936"/>
                  <a:gd name="connsiteY1" fmla="*/ 940974 h 940974"/>
                  <a:gd name="connsiteX2" fmla="*/ 221696 w 266936"/>
                  <a:gd name="connsiteY2" fmla="*/ 914807 h 940974"/>
                  <a:gd name="connsiteX3" fmla="*/ 0 w 266936"/>
                  <a:gd name="connsiteY3" fmla="*/ 470487 h 940974"/>
                  <a:gd name="connsiteX4" fmla="*/ 221696 w 266936"/>
                  <a:gd name="connsiteY4" fmla="*/ 26167 h 940974"/>
                  <a:gd name="connsiteX5" fmla="*/ 266936 w 266936"/>
                  <a:gd name="connsiteY5" fmla="*/ 0 h 940974"/>
                  <a:gd name="connsiteX0" fmla="*/ 266936 w 544546"/>
                  <a:gd name="connsiteY0" fmla="*/ 0 h 940974"/>
                  <a:gd name="connsiteX1" fmla="*/ 544546 w 544546"/>
                  <a:gd name="connsiteY1" fmla="*/ 473602 h 940974"/>
                  <a:gd name="connsiteX2" fmla="*/ 266936 w 544546"/>
                  <a:gd name="connsiteY2" fmla="*/ 940974 h 940974"/>
                  <a:gd name="connsiteX3" fmla="*/ 221696 w 544546"/>
                  <a:gd name="connsiteY3" fmla="*/ 914807 h 940974"/>
                  <a:gd name="connsiteX4" fmla="*/ 0 w 544546"/>
                  <a:gd name="connsiteY4" fmla="*/ 470487 h 940974"/>
                  <a:gd name="connsiteX5" fmla="*/ 221696 w 544546"/>
                  <a:gd name="connsiteY5" fmla="*/ 26167 h 940974"/>
                  <a:gd name="connsiteX6" fmla="*/ 266936 w 544546"/>
                  <a:gd name="connsiteY6" fmla="*/ 0 h 940974"/>
                  <a:gd name="connsiteX0" fmla="*/ 544546 w 635986"/>
                  <a:gd name="connsiteY0" fmla="*/ 473602 h 940974"/>
                  <a:gd name="connsiteX1" fmla="*/ 266936 w 635986"/>
                  <a:gd name="connsiteY1" fmla="*/ 940974 h 940974"/>
                  <a:gd name="connsiteX2" fmla="*/ 221696 w 635986"/>
                  <a:gd name="connsiteY2" fmla="*/ 914807 h 940974"/>
                  <a:gd name="connsiteX3" fmla="*/ 0 w 635986"/>
                  <a:gd name="connsiteY3" fmla="*/ 470487 h 940974"/>
                  <a:gd name="connsiteX4" fmla="*/ 221696 w 635986"/>
                  <a:gd name="connsiteY4" fmla="*/ 26167 h 940974"/>
                  <a:gd name="connsiteX5" fmla="*/ 266936 w 635986"/>
                  <a:gd name="connsiteY5" fmla="*/ 0 h 940974"/>
                  <a:gd name="connsiteX6" fmla="*/ 635986 w 635986"/>
                  <a:gd name="connsiteY6" fmla="*/ 565042 h 940974"/>
                  <a:gd name="connsiteX0" fmla="*/ 544546 w 544546"/>
                  <a:gd name="connsiteY0" fmla="*/ 473602 h 940974"/>
                  <a:gd name="connsiteX1" fmla="*/ 266936 w 544546"/>
                  <a:gd name="connsiteY1" fmla="*/ 940974 h 940974"/>
                  <a:gd name="connsiteX2" fmla="*/ 221696 w 544546"/>
                  <a:gd name="connsiteY2" fmla="*/ 914807 h 940974"/>
                  <a:gd name="connsiteX3" fmla="*/ 0 w 544546"/>
                  <a:gd name="connsiteY3" fmla="*/ 470487 h 940974"/>
                  <a:gd name="connsiteX4" fmla="*/ 221696 w 544546"/>
                  <a:gd name="connsiteY4" fmla="*/ 26167 h 940974"/>
                  <a:gd name="connsiteX5" fmla="*/ 266936 w 544546"/>
                  <a:gd name="connsiteY5" fmla="*/ 0 h 940974"/>
                  <a:gd name="connsiteX0" fmla="*/ 266936 w 266936"/>
                  <a:gd name="connsiteY0" fmla="*/ 940974 h 940974"/>
                  <a:gd name="connsiteX1" fmla="*/ 221696 w 266936"/>
                  <a:gd name="connsiteY1" fmla="*/ 914807 h 940974"/>
                  <a:gd name="connsiteX2" fmla="*/ 0 w 266936"/>
                  <a:gd name="connsiteY2" fmla="*/ 470487 h 940974"/>
                  <a:gd name="connsiteX3" fmla="*/ 221696 w 266936"/>
                  <a:gd name="connsiteY3" fmla="*/ 26167 h 940974"/>
                  <a:gd name="connsiteX4" fmla="*/ 266936 w 266936"/>
                  <a:gd name="connsiteY4" fmla="*/ 0 h 94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36" h="940974">
                    <a:moveTo>
                      <a:pt x="266936" y="940974"/>
                    </a:moveTo>
                    <a:lnTo>
                      <a:pt x="221696" y="914807"/>
                    </a:lnTo>
                    <a:cubicBezTo>
                      <a:pt x="87941" y="818514"/>
                      <a:pt x="0" y="655444"/>
                      <a:pt x="0" y="470487"/>
                    </a:cubicBezTo>
                    <a:cubicBezTo>
                      <a:pt x="0" y="285530"/>
                      <a:pt x="87941" y="122460"/>
                      <a:pt x="221696" y="26167"/>
                    </a:cubicBezTo>
                    <a:lnTo>
                      <a:pt x="266936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楕円 1170">
                <a:extLst>
                  <a:ext uri="{FF2B5EF4-FFF2-40B4-BE49-F238E27FC236}">
                    <a16:creationId xmlns:a16="http://schemas.microsoft.com/office/drawing/2014/main" id="{6DD11293-8B54-A429-BB2D-10A99F7C08B3}"/>
                  </a:ext>
                </a:extLst>
              </p:cNvPr>
              <p:cNvSpPr/>
              <p:nvPr/>
            </p:nvSpPr>
            <p:spPr>
              <a:xfrm>
                <a:off x="6743331" y="4956024"/>
                <a:ext cx="731520" cy="731520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楕円 1171">
                <a:extLst>
                  <a:ext uri="{FF2B5EF4-FFF2-40B4-BE49-F238E27FC236}">
                    <a16:creationId xmlns:a16="http://schemas.microsoft.com/office/drawing/2014/main" id="{FBBBEDCD-B9DF-CE01-80EE-D981A3A59404}"/>
                  </a:ext>
                </a:extLst>
              </p:cNvPr>
              <p:cNvSpPr/>
              <p:nvPr/>
            </p:nvSpPr>
            <p:spPr>
              <a:xfrm>
                <a:off x="8937891" y="4956024"/>
                <a:ext cx="731520" cy="731520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3AC57683-E818-84AC-90FE-DC1E1D1D9E67}"/>
                  </a:ext>
                </a:extLst>
              </p:cNvPr>
              <p:cNvSpPr/>
              <p:nvPr/>
            </p:nvSpPr>
            <p:spPr>
              <a:xfrm rot="5400000">
                <a:off x="7745359" y="4868396"/>
                <a:ext cx="297183" cy="243840"/>
              </a:xfrm>
              <a:custGeom>
                <a:avLst/>
                <a:gdLst>
                  <a:gd name="connsiteX0" fmla="*/ 304953 w 742493"/>
                  <a:gd name="connsiteY0" fmla="*/ 0 h 525780"/>
                  <a:gd name="connsiteX1" fmla="*/ 437541 w 742493"/>
                  <a:gd name="connsiteY1" fmla="*/ 0 h 525780"/>
                  <a:gd name="connsiteX2" fmla="*/ 742493 w 742493"/>
                  <a:gd name="connsiteY2" fmla="*/ 525780 h 525780"/>
                  <a:gd name="connsiteX3" fmla="*/ 578968 w 742493"/>
                  <a:gd name="connsiteY3" fmla="*/ 525780 h 525780"/>
                  <a:gd name="connsiteX4" fmla="*/ 371247 w 742493"/>
                  <a:gd name="connsiteY4" fmla="*/ 167640 h 525780"/>
                  <a:gd name="connsiteX5" fmla="*/ 163526 w 742493"/>
                  <a:gd name="connsiteY5" fmla="*/ 525780 h 525780"/>
                  <a:gd name="connsiteX6" fmla="*/ 0 w 742493"/>
                  <a:gd name="connsiteY6" fmla="*/ 525780 h 525780"/>
                  <a:gd name="connsiteX7" fmla="*/ 304953 w 742493"/>
                  <a:gd name="connsiteY7" fmla="*/ 0 h 525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2493" h="525780">
                    <a:moveTo>
                      <a:pt x="304953" y="0"/>
                    </a:moveTo>
                    <a:lnTo>
                      <a:pt x="437541" y="0"/>
                    </a:lnTo>
                    <a:lnTo>
                      <a:pt x="742493" y="525780"/>
                    </a:lnTo>
                    <a:lnTo>
                      <a:pt x="578968" y="525780"/>
                    </a:lnTo>
                    <a:lnTo>
                      <a:pt x="371247" y="167640"/>
                    </a:lnTo>
                    <a:lnTo>
                      <a:pt x="163526" y="525780"/>
                    </a:lnTo>
                    <a:lnTo>
                      <a:pt x="0" y="525780"/>
                    </a:lnTo>
                    <a:lnTo>
                      <a:pt x="304953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0B6EAA4B-793C-16B5-CDF1-C6488CBADD1F}"/>
                  </a:ext>
                </a:extLst>
              </p:cNvPr>
              <p:cNvSpPr/>
              <p:nvPr/>
            </p:nvSpPr>
            <p:spPr>
              <a:xfrm rot="16200000" flipH="1">
                <a:off x="8426619" y="4868398"/>
                <a:ext cx="297183" cy="243840"/>
              </a:xfrm>
              <a:custGeom>
                <a:avLst/>
                <a:gdLst>
                  <a:gd name="connsiteX0" fmla="*/ 304953 w 742493"/>
                  <a:gd name="connsiteY0" fmla="*/ 0 h 525780"/>
                  <a:gd name="connsiteX1" fmla="*/ 437541 w 742493"/>
                  <a:gd name="connsiteY1" fmla="*/ 0 h 525780"/>
                  <a:gd name="connsiteX2" fmla="*/ 742493 w 742493"/>
                  <a:gd name="connsiteY2" fmla="*/ 525780 h 525780"/>
                  <a:gd name="connsiteX3" fmla="*/ 578968 w 742493"/>
                  <a:gd name="connsiteY3" fmla="*/ 525780 h 525780"/>
                  <a:gd name="connsiteX4" fmla="*/ 371247 w 742493"/>
                  <a:gd name="connsiteY4" fmla="*/ 167640 h 525780"/>
                  <a:gd name="connsiteX5" fmla="*/ 163526 w 742493"/>
                  <a:gd name="connsiteY5" fmla="*/ 525780 h 525780"/>
                  <a:gd name="connsiteX6" fmla="*/ 0 w 742493"/>
                  <a:gd name="connsiteY6" fmla="*/ 525780 h 525780"/>
                  <a:gd name="connsiteX7" fmla="*/ 304953 w 742493"/>
                  <a:gd name="connsiteY7" fmla="*/ 0 h 525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2493" h="525780">
                    <a:moveTo>
                      <a:pt x="304953" y="0"/>
                    </a:moveTo>
                    <a:lnTo>
                      <a:pt x="437541" y="0"/>
                    </a:lnTo>
                    <a:lnTo>
                      <a:pt x="742493" y="525780"/>
                    </a:lnTo>
                    <a:lnTo>
                      <a:pt x="578968" y="525780"/>
                    </a:lnTo>
                    <a:lnTo>
                      <a:pt x="371247" y="167640"/>
                    </a:lnTo>
                    <a:lnTo>
                      <a:pt x="163526" y="525780"/>
                    </a:lnTo>
                    <a:lnTo>
                      <a:pt x="0" y="525780"/>
                    </a:lnTo>
                    <a:lnTo>
                      <a:pt x="304953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5673B6A8-8A11-AE39-C63B-CB41899829F8}"/>
                  </a:ext>
                </a:extLst>
              </p:cNvPr>
              <p:cNvSpPr/>
              <p:nvPr/>
            </p:nvSpPr>
            <p:spPr>
              <a:xfrm rot="16200000" flipH="1">
                <a:off x="8200317" y="5137292"/>
                <a:ext cx="133170" cy="469434"/>
              </a:xfrm>
              <a:custGeom>
                <a:avLst/>
                <a:gdLst>
                  <a:gd name="connsiteX0" fmla="*/ 266936 w 266936"/>
                  <a:gd name="connsiteY0" fmla="*/ 0 h 940974"/>
                  <a:gd name="connsiteX1" fmla="*/ 266936 w 266936"/>
                  <a:gd name="connsiteY1" fmla="*/ 940974 h 940974"/>
                  <a:gd name="connsiteX2" fmla="*/ 221696 w 266936"/>
                  <a:gd name="connsiteY2" fmla="*/ 914807 h 940974"/>
                  <a:gd name="connsiteX3" fmla="*/ 0 w 266936"/>
                  <a:gd name="connsiteY3" fmla="*/ 470487 h 940974"/>
                  <a:gd name="connsiteX4" fmla="*/ 221696 w 266936"/>
                  <a:gd name="connsiteY4" fmla="*/ 26167 h 940974"/>
                  <a:gd name="connsiteX5" fmla="*/ 266936 w 266936"/>
                  <a:gd name="connsiteY5" fmla="*/ 0 h 940974"/>
                  <a:gd name="connsiteX0" fmla="*/ 266936 w 544546"/>
                  <a:gd name="connsiteY0" fmla="*/ 0 h 940974"/>
                  <a:gd name="connsiteX1" fmla="*/ 544546 w 544546"/>
                  <a:gd name="connsiteY1" fmla="*/ 473602 h 940974"/>
                  <a:gd name="connsiteX2" fmla="*/ 266936 w 544546"/>
                  <a:gd name="connsiteY2" fmla="*/ 940974 h 940974"/>
                  <a:gd name="connsiteX3" fmla="*/ 221696 w 544546"/>
                  <a:gd name="connsiteY3" fmla="*/ 914807 h 940974"/>
                  <a:gd name="connsiteX4" fmla="*/ 0 w 544546"/>
                  <a:gd name="connsiteY4" fmla="*/ 470487 h 940974"/>
                  <a:gd name="connsiteX5" fmla="*/ 221696 w 544546"/>
                  <a:gd name="connsiteY5" fmla="*/ 26167 h 940974"/>
                  <a:gd name="connsiteX6" fmla="*/ 266936 w 544546"/>
                  <a:gd name="connsiteY6" fmla="*/ 0 h 940974"/>
                  <a:gd name="connsiteX0" fmla="*/ 544546 w 635986"/>
                  <a:gd name="connsiteY0" fmla="*/ 473602 h 940974"/>
                  <a:gd name="connsiteX1" fmla="*/ 266936 w 635986"/>
                  <a:gd name="connsiteY1" fmla="*/ 940974 h 940974"/>
                  <a:gd name="connsiteX2" fmla="*/ 221696 w 635986"/>
                  <a:gd name="connsiteY2" fmla="*/ 914807 h 940974"/>
                  <a:gd name="connsiteX3" fmla="*/ 0 w 635986"/>
                  <a:gd name="connsiteY3" fmla="*/ 470487 h 940974"/>
                  <a:gd name="connsiteX4" fmla="*/ 221696 w 635986"/>
                  <a:gd name="connsiteY4" fmla="*/ 26167 h 940974"/>
                  <a:gd name="connsiteX5" fmla="*/ 266936 w 635986"/>
                  <a:gd name="connsiteY5" fmla="*/ 0 h 940974"/>
                  <a:gd name="connsiteX6" fmla="*/ 635986 w 635986"/>
                  <a:gd name="connsiteY6" fmla="*/ 565042 h 940974"/>
                  <a:gd name="connsiteX0" fmla="*/ 544546 w 544546"/>
                  <a:gd name="connsiteY0" fmla="*/ 473602 h 940974"/>
                  <a:gd name="connsiteX1" fmla="*/ 266936 w 544546"/>
                  <a:gd name="connsiteY1" fmla="*/ 940974 h 940974"/>
                  <a:gd name="connsiteX2" fmla="*/ 221696 w 544546"/>
                  <a:gd name="connsiteY2" fmla="*/ 914807 h 940974"/>
                  <a:gd name="connsiteX3" fmla="*/ 0 w 544546"/>
                  <a:gd name="connsiteY3" fmla="*/ 470487 h 940974"/>
                  <a:gd name="connsiteX4" fmla="*/ 221696 w 544546"/>
                  <a:gd name="connsiteY4" fmla="*/ 26167 h 940974"/>
                  <a:gd name="connsiteX5" fmla="*/ 266936 w 544546"/>
                  <a:gd name="connsiteY5" fmla="*/ 0 h 940974"/>
                  <a:gd name="connsiteX0" fmla="*/ 266936 w 266936"/>
                  <a:gd name="connsiteY0" fmla="*/ 940974 h 940974"/>
                  <a:gd name="connsiteX1" fmla="*/ 221696 w 266936"/>
                  <a:gd name="connsiteY1" fmla="*/ 914807 h 940974"/>
                  <a:gd name="connsiteX2" fmla="*/ 0 w 266936"/>
                  <a:gd name="connsiteY2" fmla="*/ 470487 h 940974"/>
                  <a:gd name="connsiteX3" fmla="*/ 221696 w 266936"/>
                  <a:gd name="connsiteY3" fmla="*/ 26167 h 940974"/>
                  <a:gd name="connsiteX4" fmla="*/ 266936 w 266936"/>
                  <a:gd name="connsiteY4" fmla="*/ 0 h 94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36" h="940974">
                    <a:moveTo>
                      <a:pt x="266936" y="940974"/>
                    </a:moveTo>
                    <a:lnTo>
                      <a:pt x="221696" y="914807"/>
                    </a:lnTo>
                    <a:cubicBezTo>
                      <a:pt x="87941" y="818514"/>
                      <a:pt x="0" y="655444"/>
                      <a:pt x="0" y="470487"/>
                    </a:cubicBezTo>
                    <a:cubicBezTo>
                      <a:pt x="0" y="285530"/>
                      <a:pt x="87941" y="122460"/>
                      <a:pt x="221696" y="26167"/>
                    </a:cubicBezTo>
                    <a:lnTo>
                      <a:pt x="266936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41" name="グループ化 1240">
              <a:extLst>
                <a:ext uri="{FF2B5EF4-FFF2-40B4-BE49-F238E27FC236}">
                  <a16:creationId xmlns:a16="http://schemas.microsoft.com/office/drawing/2014/main" id="{037F1EB9-9C15-7141-A786-9EF7E1041D38}"/>
                </a:ext>
              </a:extLst>
            </p:cNvPr>
            <p:cNvGrpSpPr/>
            <p:nvPr/>
          </p:nvGrpSpPr>
          <p:grpSpPr>
            <a:xfrm>
              <a:off x="3933994" y="5796952"/>
              <a:ext cx="2190445" cy="368669"/>
              <a:chOff x="1152037" y="1282701"/>
              <a:chExt cx="2191770" cy="414087"/>
            </a:xfrm>
          </p:grpSpPr>
          <p:sp>
            <p:nvSpPr>
              <p:cNvPr id="1242" name="フリーフォーム: 図形 1241">
                <a:extLst>
                  <a:ext uri="{FF2B5EF4-FFF2-40B4-BE49-F238E27FC236}">
                    <a16:creationId xmlns:a16="http://schemas.microsoft.com/office/drawing/2014/main" id="{097A56ED-938D-AF17-8123-3EF959A0649C}"/>
                  </a:ext>
                </a:extLst>
              </p:cNvPr>
              <p:cNvSpPr/>
              <p:nvPr/>
            </p:nvSpPr>
            <p:spPr>
              <a:xfrm>
                <a:off x="1158875" y="1304099"/>
                <a:ext cx="2184932" cy="392689"/>
              </a:xfrm>
              <a:custGeom>
                <a:avLst/>
                <a:gdLst>
                  <a:gd name="connsiteX0" fmla="*/ 365372 w 1962982"/>
                  <a:gd name="connsiteY0" fmla="*/ 0 h 365405"/>
                  <a:gd name="connsiteX1" fmla="*/ 702031 w 1962982"/>
                  <a:gd name="connsiteY1" fmla="*/ 95186 h 365405"/>
                  <a:gd name="connsiteX2" fmla="*/ 709365 w 1962982"/>
                  <a:gd name="connsiteY2" fmla="*/ 110681 h 365405"/>
                  <a:gd name="connsiteX3" fmla="*/ 846009 w 1962982"/>
                  <a:gd name="connsiteY3" fmla="*/ 111431 h 365405"/>
                  <a:gd name="connsiteX4" fmla="*/ 1953773 w 1962982"/>
                  <a:gd name="connsiteY4" fmla="*/ 258054 h 365405"/>
                  <a:gd name="connsiteX5" fmla="*/ 1900536 w 1962982"/>
                  <a:gd name="connsiteY5" fmla="*/ 365123 h 365405"/>
                  <a:gd name="connsiteX6" fmla="*/ 787526 w 1962982"/>
                  <a:gd name="connsiteY6" fmla="*/ 181414 h 365405"/>
                  <a:gd name="connsiteX7" fmla="*/ 718985 w 1962982"/>
                  <a:gd name="connsiteY7" fmla="*/ 180694 h 365405"/>
                  <a:gd name="connsiteX8" fmla="*/ 702031 w 1962982"/>
                  <a:gd name="connsiteY8" fmla="*/ 216514 h 365405"/>
                  <a:gd name="connsiteX9" fmla="*/ 365372 w 1962982"/>
                  <a:gd name="connsiteY9" fmla="*/ 311700 h 365405"/>
                  <a:gd name="connsiteX10" fmla="*/ 0 w 1962982"/>
                  <a:gd name="connsiteY10" fmla="*/ 155850 h 365405"/>
                  <a:gd name="connsiteX11" fmla="*/ 365372 w 1962982"/>
                  <a:gd name="connsiteY11" fmla="*/ 0 h 365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62982" h="365405">
                    <a:moveTo>
                      <a:pt x="365372" y="0"/>
                    </a:moveTo>
                    <a:cubicBezTo>
                      <a:pt x="516714" y="0"/>
                      <a:pt x="646565" y="39249"/>
                      <a:pt x="702031" y="95186"/>
                    </a:cubicBezTo>
                    <a:lnTo>
                      <a:pt x="709365" y="110681"/>
                    </a:lnTo>
                    <a:lnTo>
                      <a:pt x="846009" y="111431"/>
                    </a:lnTo>
                    <a:cubicBezTo>
                      <a:pt x="1258185" y="127738"/>
                      <a:pt x="1933648" y="235623"/>
                      <a:pt x="1953773" y="258054"/>
                    </a:cubicBezTo>
                    <a:cubicBezTo>
                      <a:pt x="1976774" y="283689"/>
                      <a:pt x="1955835" y="370992"/>
                      <a:pt x="1900536" y="365123"/>
                    </a:cubicBezTo>
                    <a:cubicBezTo>
                      <a:pt x="1710465" y="353737"/>
                      <a:pt x="1142017" y="204571"/>
                      <a:pt x="787526" y="181414"/>
                    </a:cubicBezTo>
                    <a:lnTo>
                      <a:pt x="718985" y="180694"/>
                    </a:lnTo>
                    <a:lnTo>
                      <a:pt x="702031" y="216514"/>
                    </a:lnTo>
                    <a:cubicBezTo>
                      <a:pt x="646565" y="272451"/>
                      <a:pt x="516714" y="311700"/>
                      <a:pt x="365372" y="311700"/>
                    </a:cubicBezTo>
                    <a:cubicBezTo>
                      <a:pt x="163583" y="311700"/>
                      <a:pt x="0" y="241924"/>
                      <a:pt x="0" y="155850"/>
                    </a:cubicBezTo>
                    <a:cubicBezTo>
                      <a:pt x="0" y="69776"/>
                      <a:pt x="163583" y="0"/>
                      <a:pt x="365372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3" name="フリーフォーム: 図形 1242">
                <a:extLst>
                  <a:ext uri="{FF2B5EF4-FFF2-40B4-BE49-F238E27FC236}">
                    <a16:creationId xmlns:a16="http://schemas.microsoft.com/office/drawing/2014/main" id="{3FB2DA9B-03BC-BEDE-F841-75882EC4D05F}"/>
                  </a:ext>
                </a:extLst>
              </p:cNvPr>
              <p:cNvSpPr/>
              <p:nvPr/>
            </p:nvSpPr>
            <p:spPr>
              <a:xfrm>
                <a:off x="1152037" y="1282701"/>
                <a:ext cx="2181713" cy="352424"/>
              </a:xfrm>
              <a:custGeom>
                <a:avLst/>
                <a:gdLst>
                  <a:gd name="connsiteX0" fmla="*/ 365372 w 1962982"/>
                  <a:gd name="connsiteY0" fmla="*/ 0 h 365405"/>
                  <a:gd name="connsiteX1" fmla="*/ 702031 w 1962982"/>
                  <a:gd name="connsiteY1" fmla="*/ 95186 h 365405"/>
                  <a:gd name="connsiteX2" fmla="*/ 709365 w 1962982"/>
                  <a:gd name="connsiteY2" fmla="*/ 110681 h 365405"/>
                  <a:gd name="connsiteX3" fmla="*/ 846009 w 1962982"/>
                  <a:gd name="connsiteY3" fmla="*/ 111431 h 365405"/>
                  <a:gd name="connsiteX4" fmla="*/ 1953773 w 1962982"/>
                  <a:gd name="connsiteY4" fmla="*/ 258054 h 365405"/>
                  <a:gd name="connsiteX5" fmla="*/ 1900536 w 1962982"/>
                  <a:gd name="connsiteY5" fmla="*/ 365123 h 365405"/>
                  <a:gd name="connsiteX6" fmla="*/ 787526 w 1962982"/>
                  <a:gd name="connsiteY6" fmla="*/ 181414 h 365405"/>
                  <a:gd name="connsiteX7" fmla="*/ 718985 w 1962982"/>
                  <a:gd name="connsiteY7" fmla="*/ 180694 h 365405"/>
                  <a:gd name="connsiteX8" fmla="*/ 702031 w 1962982"/>
                  <a:gd name="connsiteY8" fmla="*/ 216514 h 365405"/>
                  <a:gd name="connsiteX9" fmla="*/ 365372 w 1962982"/>
                  <a:gd name="connsiteY9" fmla="*/ 311700 h 365405"/>
                  <a:gd name="connsiteX10" fmla="*/ 0 w 1962982"/>
                  <a:gd name="connsiteY10" fmla="*/ 155850 h 365405"/>
                  <a:gd name="connsiteX11" fmla="*/ 365372 w 1962982"/>
                  <a:gd name="connsiteY11" fmla="*/ 0 h 365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62982" h="365405">
                    <a:moveTo>
                      <a:pt x="365372" y="0"/>
                    </a:moveTo>
                    <a:cubicBezTo>
                      <a:pt x="516714" y="0"/>
                      <a:pt x="646565" y="39249"/>
                      <a:pt x="702031" y="95186"/>
                    </a:cubicBezTo>
                    <a:lnTo>
                      <a:pt x="709365" y="110681"/>
                    </a:lnTo>
                    <a:lnTo>
                      <a:pt x="846009" y="111431"/>
                    </a:lnTo>
                    <a:cubicBezTo>
                      <a:pt x="1258185" y="127738"/>
                      <a:pt x="1933648" y="235623"/>
                      <a:pt x="1953773" y="258054"/>
                    </a:cubicBezTo>
                    <a:cubicBezTo>
                      <a:pt x="1976774" y="283689"/>
                      <a:pt x="1955835" y="370992"/>
                      <a:pt x="1900536" y="365123"/>
                    </a:cubicBezTo>
                    <a:cubicBezTo>
                      <a:pt x="1710465" y="353737"/>
                      <a:pt x="1142017" y="204571"/>
                      <a:pt x="787526" y="181414"/>
                    </a:cubicBezTo>
                    <a:lnTo>
                      <a:pt x="718985" y="180694"/>
                    </a:lnTo>
                    <a:lnTo>
                      <a:pt x="702031" y="216514"/>
                    </a:lnTo>
                    <a:cubicBezTo>
                      <a:pt x="646565" y="272451"/>
                      <a:pt x="516714" y="311700"/>
                      <a:pt x="365372" y="311700"/>
                    </a:cubicBezTo>
                    <a:cubicBezTo>
                      <a:pt x="163583" y="311700"/>
                      <a:pt x="0" y="241924"/>
                      <a:pt x="0" y="155850"/>
                    </a:cubicBezTo>
                    <a:cubicBezTo>
                      <a:pt x="0" y="69776"/>
                      <a:pt x="163583" y="0"/>
                      <a:pt x="36537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4" name="楕円 1243">
                <a:extLst>
                  <a:ext uri="{FF2B5EF4-FFF2-40B4-BE49-F238E27FC236}">
                    <a16:creationId xmlns:a16="http://schemas.microsoft.com/office/drawing/2014/main" id="{D5A3AB8B-8EB5-9FF5-8633-7320805D4F4E}"/>
                  </a:ext>
                </a:extLst>
              </p:cNvPr>
              <p:cNvSpPr/>
              <p:nvPr/>
            </p:nvSpPr>
            <p:spPr>
              <a:xfrm>
                <a:off x="1244599" y="1381124"/>
                <a:ext cx="638175" cy="18732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1954794-A89D-8DDD-BE69-369CF7D075FC}"/>
              </a:ext>
            </a:extLst>
          </p:cNvPr>
          <p:cNvGrpSpPr/>
          <p:nvPr/>
        </p:nvGrpSpPr>
        <p:grpSpPr>
          <a:xfrm>
            <a:off x="6530244" y="4144253"/>
            <a:ext cx="2781300" cy="2148765"/>
            <a:chOff x="6530244" y="4144253"/>
            <a:chExt cx="2781300" cy="2148765"/>
          </a:xfrm>
        </p:grpSpPr>
        <p:sp>
          <p:nvSpPr>
            <p:cNvPr id="1217" name="楕円 1216">
              <a:extLst>
                <a:ext uri="{FF2B5EF4-FFF2-40B4-BE49-F238E27FC236}">
                  <a16:creationId xmlns:a16="http://schemas.microsoft.com/office/drawing/2014/main" id="{9F47D8B9-9A52-AC06-64E4-CA9F9AC42E17}"/>
                </a:ext>
              </a:extLst>
            </p:cNvPr>
            <p:cNvSpPr/>
            <p:nvPr/>
          </p:nvSpPr>
          <p:spPr>
            <a:xfrm>
              <a:off x="6530244" y="5286177"/>
              <a:ext cx="2781300" cy="1006841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8" name="楕円 1217">
              <a:extLst>
                <a:ext uri="{FF2B5EF4-FFF2-40B4-BE49-F238E27FC236}">
                  <a16:creationId xmlns:a16="http://schemas.microsoft.com/office/drawing/2014/main" id="{9764B9AA-C8DA-F969-0487-2AC6F9FFFC6C}"/>
                </a:ext>
              </a:extLst>
            </p:cNvPr>
            <p:cNvSpPr/>
            <p:nvPr/>
          </p:nvSpPr>
          <p:spPr>
            <a:xfrm>
              <a:off x="6845469" y="5401155"/>
              <a:ext cx="2150850" cy="716894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50" name="グループ化 1149">
              <a:extLst>
                <a:ext uri="{FF2B5EF4-FFF2-40B4-BE49-F238E27FC236}">
                  <a16:creationId xmlns:a16="http://schemas.microsoft.com/office/drawing/2014/main" id="{18205470-1C12-41DA-3E5A-9A77AE20C3B6}"/>
                </a:ext>
              </a:extLst>
            </p:cNvPr>
            <p:cNvGrpSpPr/>
            <p:nvPr/>
          </p:nvGrpSpPr>
          <p:grpSpPr>
            <a:xfrm>
              <a:off x="7091005" y="4144253"/>
              <a:ext cx="1626948" cy="1824136"/>
              <a:chOff x="-560968" y="1844110"/>
              <a:chExt cx="2884636" cy="3234257"/>
            </a:xfrm>
          </p:grpSpPr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57D45BCD-361D-8894-4C3D-51B27DE206ED}"/>
                  </a:ext>
                </a:extLst>
              </p:cNvPr>
              <p:cNvSpPr/>
              <p:nvPr/>
            </p:nvSpPr>
            <p:spPr>
              <a:xfrm>
                <a:off x="-560968" y="2678067"/>
                <a:ext cx="2884636" cy="2400300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EE9B09C4-4FA8-C394-524F-76D314A15FB0}"/>
                  </a:ext>
                </a:extLst>
              </p:cNvPr>
              <p:cNvSpPr/>
              <p:nvPr/>
            </p:nvSpPr>
            <p:spPr>
              <a:xfrm>
                <a:off x="-190353" y="2678067"/>
                <a:ext cx="2156578" cy="809111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3" name="楕円 1152">
                <a:extLst>
                  <a:ext uri="{FF2B5EF4-FFF2-40B4-BE49-F238E27FC236}">
                    <a16:creationId xmlns:a16="http://schemas.microsoft.com/office/drawing/2014/main" id="{9F06E094-8F41-1CBF-6420-A01103FE79B0}"/>
                  </a:ext>
                </a:extLst>
              </p:cNvPr>
              <p:cNvSpPr/>
              <p:nvPr/>
            </p:nvSpPr>
            <p:spPr>
              <a:xfrm>
                <a:off x="-145212" y="2678067"/>
                <a:ext cx="2034540" cy="56388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285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54" name="グループ化 1153">
                <a:extLst>
                  <a:ext uri="{FF2B5EF4-FFF2-40B4-BE49-F238E27FC236}">
                    <a16:creationId xmlns:a16="http://schemas.microsoft.com/office/drawing/2014/main" id="{29623CC7-5127-1B49-FC12-E7EBE36C6DDD}"/>
                  </a:ext>
                </a:extLst>
              </p:cNvPr>
              <p:cNvGrpSpPr/>
              <p:nvPr/>
            </p:nvGrpSpPr>
            <p:grpSpPr>
              <a:xfrm>
                <a:off x="471846" y="1844110"/>
                <a:ext cx="1022259" cy="1210465"/>
                <a:chOff x="-3606668" y="7272453"/>
                <a:chExt cx="1022259" cy="1210465"/>
              </a:xfrm>
            </p:grpSpPr>
            <p:sp>
              <p:nvSpPr>
                <p:cNvPr id="1161" name="楕円 1160">
                  <a:extLst>
                    <a:ext uri="{FF2B5EF4-FFF2-40B4-BE49-F238E27FC236}">
                      <a16:creationId xmlns:a16="http://schemas.microsoft.com/office/drawing/2014/main" id="{94894CB6-22CF-22FA-21C6-4EF43F597FE9}"/>
                    </a:ext>
                  </a:extLst>
                </p:cNvPr>
                <p:cNvSpPr/>
                <p:nvPr/>
              </p:nvSpPr>
              <p:spPr>
                <a:xfrm>
                  <a:off x="-3606668" y="7757061"/>
                  <a:ext cx="757678" cy="725857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2" name="フリーフォーム: 図形 1161">
                  <a:extLst>
                    <a:ext uri="{FF2B5EF4-FFF2-40B4-BE49-F238E27FC236}">
                      <a16:creationId xmlns:a16="http://schemas.microsoft.com/office/drawing/2014/main" id="{729C65B5-1C18-CFB6-BA10-9832617109B2}"/>
                    </a:ext>
                  </a:extLst>
                </p:cNvPr>
                <p:cNvSpPr/>
                <p:nvPr/>
              </p:nvSpPr>
              <p:spPr>
                <a:xfrm>
                  <a:off x="-3268278" y="7272453"/>
                  <a:ext cx="683869" cy="672556"/>
                </a:xfrm>
                <a:custGeom>
                  <a:avLst/>
                  <a:gdLst>
                    <a:gd name="connsiteX0" fmla="*/ 647115 w 683869"/>
                    <a:gd name="connsiteY0" fmla="*/ 74 h 672556"/>
                    <a:gd name="connsiteX1" fmla="*/ 677302 w 683869"/>
                    <a:gd name="connsiteY1" fmla="*/ 4289 h 672556"/>
                    <a:gd name="connsiteX2" fmla="*/ 683796 w 683869"/>
                    <a:gd name="connsiteY2" fmla="*/ 12890 h 672556"/>
                    <a:gd name="connsiteX3" fmla="*/ 647443 w 683869"/>
                    <a:gd name="connsiteY3" fmla="*/ 273243 h 672556"/>
                    <a:gd name="connsiteX4" fmla="*/ 638843 w 683869"/>
                    <a:gd name="connsiteY4" fmla="*/ 279736 h 672556"/>
                    <a:gd name="connsiteX5" fmla="*/ 608656 w 683869"/>
                    <a:gd name="connsiteY5" fmla="*/ 275521 h 672556"/>
                    <a:gd name="connsiteX6" fmla="*/ 602163 w 683869"/>
                    <a:gd name="connsiteY6" fmla="*/ 266920 h 672556"/>
                    <a:gd name="connsiteX7" fmla="*/ 616178 w 683869"/>
                    <a:gd name="connsiteY7" fmla="*/ 166542 h 672556"/>
                    <a:gd name="connsiteX8" fmla="*/ 526252 w 683869"/>
                    <a:gd name="connsiteY8" fmla="*/ 164087 h 672556"/>
                    <a:gd name="connsiteX9" fmla="*/ 231320 w 683869"/>
                    <a:gd name="connsiteY9" fmla="*/ 288456 h 672556"/>
                    <a:gd name="connsiteX10" fmla="*/ 56879 w 683869"/>
                    <a:gd name="connsiteY10" fmla="*/ 672556 h 672556"/>
                    <a:gd name="connsiteX11" fmla="*/ 0 w 683869"/>
                    <a:gd name="connsiteY11" fmla="*/ 672556 h 672556"/>
                    <a:gd name="connsiteX12" fmla="*/ 193893 w 683869"/>
                    <a:gd name="connsiteY12" fmla="*/ 245626 h 672556"/>
                    <a:gd name="connsiteX13" fmla="*/ 521711 w 683869"/>
                    <a:gd name="connsiteY13" fmla="*/ 107389 h 672556"/>
                    <a:gd name="connsiteX14" fmla="*/ 624047 w 683869"/>
                    <a:gd name="connsiteY14" fmla="*/ 110182 h 672556"/>
                    <a:gd name="connsiteX15" fmla="*/ 638515 w 683869"/>
                    <a:gd name="connsiteY15" fmla="*/ 6567 h 672556"/>
                    <a:gd name="connsiteX16" fmla="*/ 647115 w 683869"/>
                    <a:gd name="connsiteY16" fmla="*/ 74 h 672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83869" h="672556">
                      <a:moveTo>
                        <a:pt x="647115" y="74"/>
                      </a:moveTo>
                      <a:lnTo>
                        <a:pt x="677302" y="4289"/>
                      </a:lnTo>
                      <a:cubicBezTo>
                        <a:pt x="681470" y="4871"/>
                        <a:pt x="684377" y="8722"/>
                        <a:pt x="683796" y="12890"/>
                      </a:cubicBezTo>
                      <a:lnTo>
                        <a:pt x="647443" y="273243"/>
                      </a:lnTo>
                      <a:cubicBezTo>
                        <a:pt x="646862" y="277410"/>
                        <a:pt x="643011" y="280318"/>
                        <a:pt x="638843" y="279736"/>
                      </a:cubicBezTo>
                      <a:lnTo>
                        <a:pt x="608656" y="275521"/>
                      </a:lnTo>
                      <a:cubicBezTo>
                        <a:pt x="604488" y="274939"/>
                        <a:pt x="601581" y="271088"/>
                        <a:pt x="602163" y="266920"/>
                      </a:cubicBezTo>
                      <a:lnTo>
                        <a:pt x="616178" y="166542"/>
                      </a:lnTo>
                      <a:lnTo>
                        <a:pt x="526252" y="164087"/>
                      </a:lnTo>
                      <a:cubicBezTo>
                        <a:pt x="418088" y="172752"/>
                        <a:pt x="314455" y="215808"/>
                        <a:pt x="231320" y="288456"/>
                      </a:cubicBezTo>
                      <a:cubicBezTo>
                        <a:pt x="120474" y="385321"/>
                        <a:pt x="56879" y="525350"/>
                        <a:pt x="56879" y="672556"/>
                      </a:cubicBezTo>
                      <a:lnTo>
                        <a:pt x="0" y="672556"/>
                      </a:lnTo>
                      <a:cubicBezTo>
                        <a:pt x="0" y="508935"/>
                        <a:pt x="70686" y="353292"/>
                        <a:pt x="193893" y="245626"/>
                      </a:cubicBezTo>
                      <a:cubicBezTo>
                        <a:pt x="286298" y="164877"/>
                        <a:pt x="401487" y="117020"/>
                        <a:pt x="521711" y="107389"/>
                      </a:cubicBezTo>
                      <a:lnTo>
                        <a:pt x="624047" y="110182"/>
                      </a:lnTo>
                      <a:lnTo>
                        <a:pt x="638515" y="6567"/>
                      </a:lnTo>
                      <a:cubicBezTo>
                        <a:pt x="639097" y="2400"/>
                        <a:pt x="642948" y="-508"/>
                        <a:pt x="647115" y="74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2857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3" name="フリーフォーム: 図形 1162">
                  <a:extLst>
                    <a:ext uri="{FF2B5EF4-FFF2-40B4-BE49-F238E27FC236}">
                      <a16:creationId xmlns:a16="http://schemas.microsoft.com/office/drawing/2014/main" id="{FA87016D-4B48-0A82-DC9D-E75FFAAA93E2}"/>
                    </a:ext>
                  </a:extLst>
                </p:cNvPr>
                <p:cNvSpPr/>
                <p:nvPr/>
              </p:nvSpPr>
              <p:spPr>
                <a:xfrm>
                  <a:off x="-3380414" y="7897330"/>
                  <a:ext cx="288069" cy="52026"/>
                </a:xfrm>
                <a:custGeom>
                  <a:avLst/>
                  <a:gdLst>
                    <a:gd name="connsiteX0" fmla="*/ 0 w 288069"/>
                    <a:gd name="connsiteY0" fmla="*/ 0 h 52026"/>
                    <a:gd name="connsiteX1" fmla="*/ 288069 w 288069"/>
                    <a:gd name="connsiteY1" fmla="*/ 0 h 52026"/>
                    <a:gd name="connsiteX2" fmla="*/ 266193 w 288069"/>
                    <a:gd name="connsiteY2" fmla="*/ 20327 h 52026"/>
                    <a:gd name="connsiteX3" fmla="*/ 144034 w 288069"/>
                    <a:gd name="connsiteY3" fmla="*/ 52026 h 52026"/>
                    <a:gd name="connsiteX4" fmla="*/ 21875 w 288069"/>
                    <a:gd name="connsiteY4" fmla="*/ 20327 h 52026"/>
                    <a:gd name="connsiteX0" fmla="*/ 0 w 288069"/>
                    <a:gd name="connsiteY0" fmla="*/ 110643 h 162669"/>
                    <a:gd name="connsiteX1" fmla="*/ 163346 w 288069"/>
                    <a:gd name="connsiteY1" fmla="*/ 0 h 162669"/>
                    <a:gd name="connsiteX2" fmla="*/ 288069 w 288069"/>
                    <a:gd name="connsiteY2" fmla="*/ 110643 h 162669"/>
                    <a:gd name="connsiteX3" fmla="*/ 266193 w 288069"/>
                    <a:gd name="connsiteY3" fmla="*/ 130970 h 162669"/>
                    <a:gd name="connsiteX4" fmla="*/ 144034 w 288069"/>
                    <a:gd name="connsiteY4" fmla="*/ 162669 h 162669"/>
                    <a:gd name="connsiteX5" fmla="*/ 21875 w 288069"/>
                    <a:gd name="connsiteY5" fmla="*/ 130970 h 162669"/>
                    <a:gd name="connsiteX6" fmla="*/ 0 w 288069"/>
                    <a:gd name="connsiteY6" fmla="*/ 110643 h 162669"/>
                    <a:gd name="connsiteX0" fmla="*/ 163346 w 288069"/>
                    <a:gd name="connsiteY0" fmla="*/ 0 h 162669"/>
                    <a:gd name="connsiteX1" fmla="*/ 288069 w 288069"/>
                    <a:gd name="connsiteY1" fmla="*/ 110643 h 162669"/>
                    <a:gd name="connsiteX2" fmla="*/ 266193 w 288069"/>
                    <a:gd name="connsiteY2" fmla="*/ 130970 h 162669"/>
                    <a:gd name="connsiteX3" fmla="*/ 144034 w 288069"/>
                    <a:gd name="connsiteY3" fmla="*/ 162669 h 162669"/>
                    <a:gd name="connsiteX4" fmla="*/ 21875 w 288069"/>
                    <a:gd name="connsiteY4" fmla="*/ 130970 h 162669"/>
                    <a:gd name="connsiteX5" fmla="*/ 0 w 288069"/>
                    <a:gd name="connsiteY5" fmla="*/ 110643 h 162669"/>
                    <a:gd name="connsiteX6" fmla="*/ 254786 w 288069"/>
                    <a:gd name="connsiteY6" fmla="*/ 91440 h 162669"/>
                    <a:gd name="connsiteX0" fmla="*/ 288069 w 288069"/>
                    <a:gd name="connsiteY0" fmla="*/ 55305 h 107331"/>
                    <a:gd name="connsiteX1" fmla="*/ 266193 w 288069"/>
                    <a:gd name="connsiteY1" fmla="*/ 75632 h 107331"/>
                    <a:gd name="connsiteX2" fmla="*/ 144034 w 288069"/>
                    <a:gd name="connsiteY2" fmla="*/ 107331 h 107331"/>
                    <a:gd name="connsiteX3" fmla="*/ 21875 w 288069"/>
                    <a:gd name="connsiteY3" fmla="*/ 75632 h 107331"/>
                    <a:gd name="connsiteX4" fmla="*/ 0 w 288069"/>
                    <a:gd name="connsiteY4" fmla="*/ 55305 h 107331"/>
                    <a:gd name="connsiteX5" fmla="*/ 254786 w 288069"/>
                    <a:gd name="connsiteY5" fmla="*/ 36102 h 107331"/>
                    <a:gd name="connsiteX0" fmla="*/ 288069 w 288069"/>
                    <a:gd name="connsiteY0" fmla="*/ 0 h 52026"/>
                    <a:gd name="connsiteX1" fmla="*/ 266193 w 288069"/>
                    <a:gd name="connsiteY1" fmla="*/ 20327 h 52026"/>
                    <a:gd name="connsiteX2" fmla="*/ 144034 w 288069"/>
                    <a:gd name="connsiteY2" fmla="*/ 52026 h 52026"/>
                    <a:gd name="connsiteX3" fmla="*/ 21875 w 288069"/>
                    <a:gd name="connsiteY3" fmla="*/ 20327 h 52026"/>
                    <a:gd name="connsiteX4" fmla="*/ 0 w 288069"/>
                    <a:gd name="connsiteY4" fmla="*/ 0 h 52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069" h="52026">
                      <a:moveTo>
                        <a:pt x="288069" y="0"/>
                      </a:moveTo>
                      <a:lnTo>
                        <a:pt x="266193" y="20327"/>
                      </a:lnTo>
                      <a:cubicBezTo>
                        <a:pt x="234930" y="39912"/>
                        <a:pt x="191740" y="52026"/>
                        <a:pt x="144034" y="52026"/>
                      </a:cubicBezTo>
                      <a:cubicBezTo>
                        <a:pt x="96328" y="52026"/>
                        <a:pt x="53138" y="39912"/>
                        <a:pt x="21875" y="2032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2857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55" name="フリーフォーム: 図形 1154">
                <a:extLst>
                  <a:ext uri="{FF2B5EF4-FFF2-40B4-BE49-F238E27FC236}">
                    <a16:creationId xmlns:a16="http://schemas.microsoft.com/office/drawing/2014/main" id="{21DC336B-9A6C-271D-FBAF-A0B0E10F98DD}"/>
                  </a:ext>
                </a:extLst>
              </p:cNvPr>
              <p:cNvSpPr/>
              <p:nvPr/>
            </p:nvSpPr>
            <p:spPr>
              <a:xfrm>
                <a:off x="50315" y="3828813"/>
                <a:ext cx="629282" cy="227865"/>
              </a:xfrm>
              <a:custGeom>
                <a:avLst/>
                <a:gdLst>
                  <a:gd name="connsiteX0" fmla="*/ 545696 w 549909"/>
                  <a:gd name="connsiteY0" fmla="*/ 0 h 266191"/>
                  <a:gd name="connsiteX1" fmla="*/ 320717 w 549909"/>
                  <a:gd name="connsiteY1" fmla="*/ 251760 h 266191"/>
                  <a:gd name="connsiteX2" fmla="*/ 0 w 549909"/>
                  <a:gd name="connsiteY2" fmla="*/ 146219 h 266191"/>
                  <a:gd name="connsiteX3" fmla="*/ 296782 w 549909"/>
                  <a:gd name="connsiteY3" fmla="*/ 162435 h 266191"/>
                  <a:gd name="connsiteX4" fmla="*/ 545696 w 549909"/>
                  <a:gd name="connsiteY4" fmla="*/ 0 h 266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9909" h="266191">
                    <a:moveTo>
                      <a:pt x="545696" y="0"/>
                    </a:moveTo>
                    <a:cubicBezTo>
                      <a:pt x="572133" y="98667"/>
                      <a:pt x="471407" y="211383"/>
                      <a:pt x="320717" y="251760"/>
                    </a:cubicBezTo>
                    <a:cubicBezTo>
                      <a:pt x="170027" y="292138"/>
                      <a:pt x="26437" y="244885"/>
                      <a:pt x="0" y="146219"/>
                    </a:cubicBezTo>
                    <a:cubicBezTo>
                      <a:pt x="79478" y="185191"/>
                      <a:pt x="189431" y="191199"/>
                      <a:pt x="296782" y="162435"/>
                    </a:cubicBezTo>
                    <a:cubicBezTo>
                      <a:pt x="404133" y="133670"/>
                      <a:pt x="496352" y="73491"/>
                      <a:pt x="5456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2098C264-8DEE-E9F7-8DA1-F344F999910E}"/>
                  </a:ext>
                </a:extLst>
              </p:cNvPr>
              <p:cNvSpPr/>
              <p:nvPr/>
            </p:nvSpPr>
            <p:spPr>
              <a:xfrm>
                <a:off x="1085462" y="3828813"/>
                <a:ext cx="629283" cy="227865"/>
              </a:xfrm>
              <a:custGeom>
                <a:avLst/>
                <a:gdLst>
                  <a:gd name="connsiteX0" fmla="*/ 4214 w 549910"/>
                  <a:gd name="connsiteY0" fmla="*/ 0 h 266191"/>
                  <a:gd name="connsiteX1" fmla="*/ 253128 w 549910"/>
                  <a:gd name="connsiteY1" fmla="*/ 162435 h 266191"/>
                  <a:gd name="connsiteX2" fmla="*/ 549910 w 549910"/>
                  <a:gd name="connsiteY2" fmla="*/ 146219 h 266191"/>
                  <a:gd name="connsiteX3" fmla="*/ 229193 w 549910"/>
                  <a:gd name="connsiteY3" fmla="*/ 251760 h 266191"/>
                  <a:gd name="connsiteX4" fmla="*/ 4214 w 549910"/>
                  <a:gd name="connsiteY4" fmla="*/ 0 h 266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9910" h="266191">
                    <a:moveTo>
                      <a:pt x="4214" y="0"/>
                    </a:moveTo>
                    <a:cubicBezTo>
                      <a:pt x="53558" y="73491"/>
                      <a:pt x="145777" y="133670"/>
                      <a:pt x="253128" y="162435"/>
                    </a:cubicBezTo>
                    <a:cubicBezTo>
                      <a:pt x="360479" y="191199"/>
                      <a:pt x="470432" y="185191"/>
                      <a:pt x="549910" y="146219"/>
                    </a:cubicBezTo>
                    <a:cubicBezTo>
                      <a:pt x="523473" y="244885"/>
                      <a:pt x="379883" y="292138"/>
                      <a:pt x="229193" y="251760"/>
                    </a:cubicBezTo>
                    <a:cubicBezTo>
                      <a:pt x="78503" y="211383"/>
                      <a:pt x="-22223" y="98667"/>
                      <a:pt x="421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57" name="グループ化 1156">
                <a:extLst>
                  <a:ext uri="{FF2B5EF4-FFF2-40B4-BE49-F238E27FC236}">
                    <a16:creationId xmlns:a16="http://schemas.microsoft.com/office/drawing/2014/main" id="{D5B36B1B-ADBB-09D8-8E37-B5088B25193E}"/>
                  </a:ext>
                </a:extLst>
              </p:cNvPr>
              <p:cNvGrpSpPr/>
              <p:nvPr/>
            </p:nvGrpSpPr>
            <p:grpSpPr>
              <a:xfrm>
                <a:off x="791562" y="4349954"/>
                <a:ext cx="216577" cy="318073"/>
                <a:chOff x="4919303" y="5194011"/>
                <a:chExt cx="300398" cy="618082"/>
              </a:xfrm>
            </p:grpSpPr>
            <p:sp>
              <p:nvSpPr>
                <p:cNvPr id="1159" name="楕円 1158">
                  <a:extLst>
                    <a:ext uri="{FF2B5EF4-FFF2-40B4-BE49-F238E27FC236}">
                      <a16:creationId xmlns:a16="http://schemas.microsoft.com/office/drawing/2014/main" id="{80EE13E8-3A54-1A1D-3578-70D39D158AA7}"/>
                    </a:ext>
                  </a:extLst>
                </p:cNvPr>
                <p:cNvSpPr/>
                <p:nvPr/>
              </p:nvSpPr>
              <p:spPr>
                <a:xfrm>
                  <a:off x="4919303" y="5194011"/>
                  <a:ext cx="300398" cy="592395"/>
                </a:xfrm>
                <a:prstGeom prst="ellipse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0" name="フリーフォーム: 図形 1159">
                  <a:extLst>
                    <a:ext uri="{FF2B5EF4-FFF2-40B4-BE49-F238E27FC236}">
                      <a16:creationId xmlns:a16="http://schemas.microsoft.com/office/drawing/2014/main" id="{09EFAD3B-61AF-3793-6381-EBD656204046}"/>
                    </a:ext>
                  </a:extLst>
                </p:cNvPr>
                <p:cNvSpPr/>
                <p:nvPr/>
              </p:nvSpPr>
              <p:spPr>
                <a:xfrm>
                  <a:off x="4921089" y="5493789"/>
                  <a:ext cx="296826" cy="318304"/>
                </a:xfrm>
                <a:custGeom>
                  <a:avLst/>
                  <a:gdLst>
                    <a:gd name="connsiteX0" fmla="*/ 148413 w 296826"/>
                    <a:gd name="connsiteY0" fmla="*/ 0 h 318304"/>
                    <a:gd name="connsiteX1" fmla="*/ 266198 w 296826"/>
                    <a:gd name="connsiteY1" fmla="*/ 23277 h 318304"/>
                    <a:gd name="connsiteX2" fmla="*/ 296826 w 296826"/>
                    <a:gd name="connsiteY2" fmla="*/ 39550 h 318304"/>
                    <a:gd name="connsiteX3" fmla="*/ 286809 w 296826"/>
                    <a:gd name="connsiteY3" fmla="*/ 137400 h 318304"/>
                    <a:gd name="connsiteX4" fmla="*/ 148413 w 296826"/>
                    <a:gd name="connsiteY4" fmla="*/ 318304 h 318304"/>
                    <a:gd name="connsiteX5" fmla="*/ 10017 w 296826"/>
                    <a:gd name="connsiteY5" fmla="*/ 137400 h 318304"/>
                    <a:gd name="connsiteX6" fmla="*/ 0 w 296826"/>
                    <a:gd name="connsiteY6" fmla="*/ 39550 h 318304"/>
                    <a:gd name="connsiteX7" fmla="*/ 30628 w 296826"/>
                    <a:gd name="connsiteY7" fmla="*/ 23277 h 318304"/>
                    <a:gd name="connsiteX8" fmla="*/ 148413 w 296826"/>
                    <a:gd name="connsiteY8" fmla="*/ 0 h 31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96826" h="318304">
                      <a:moveTo>
                        <a:pt x="148413" y="0"/>
                      </a:moveTo>
                      <a:cubicBezTo>
                        <a:pt x="190193" y="0"/>
                        <a:pt x="229995" y="8289"/>
                        <a:pt x="266198" y="23277"/>
                      </a:cubicBezTo>
                      <a:lnTo>
                        <a:pt x="296826" y="39550"/>
                      </a:lnTo>
                      <a:lnTo>
                        <a:pt x="286809" y="137400"/>
                      </a:lnTo>
                      <a:cubicBezTo>
                        <a:pt x="264007" y="243710"/>
                        <a:pt x="210628" y="318304"/>
                        <a:pt x="148413" y="318304"/>
                      </a:cubicBezTo>
                      <a:cubicBezTo>
                        <a:pt x="86198" y="318304"/>
                        <a:pt x="32819" y="243710"/>
                        <a:pt x="10017" y="137400"/>
                      </a:cubicBezTo>
                      <a:lnTo>
                        <a:pt x="0" y="39550"/>
                      </a:lnTo>
                      <a:lnTo>
                        <a:pt x="30628" y="23277"/>
                      </a:lnTo>
                      <a:cubicBezTo>
                        <a:pt x="66831" y="8289"/>
                        <a:pt x="106633" y="0"/>
                        <a:pt x="148413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158" name="楕円 321">
                <a:extLst>
                  <a:ext uri="{FF2B5EF4-FFF2-40B4-BE49-F238E27FC236}">
                    <a16:creationId xmlns:a16="http://schemas.microsoft.com/office/drawing/2014/main" id="{AE3DCFF1-EFEB-13E9-5F2A-EB4331324270}"/>
                  </a:ext>
                </a:extLst>
              </p:cNvPr>
              <p:cNvSpPr/>
              <p:nvPr/>
            </p:nvSpPr>
            <p:spPr>
              <a:xfrm rot="17100000">
                <a:off x="1118651" y="3940232"/>
                <a:ext cx="626288" cy="1059327"/>
              </a:xfrm>
              <a:custGeom>
                <a:avLst/>
                <a:gdLst>
                  <a:gd name="connsiteX0" fmla="*/ 0 w 436368"/>
                  <a:gd name="connsiteY0" fmla="*/ 218184 h 436368"/>
                  <a:gd name="connsiteX1" fmla="*/ 218184 w 436368"/>
                  <a:gd name="connsiteY1" fmla="*/ 0 h 436368"/>
                  <a:gd name="connsiteX2" fmla="*/ 436368 w 436368"/>
                  <a:gd name="connsiteY2" fmla="*/ 218184 h 436368"/>
                  <a:gd name="connsiteX3" fmla="*/ 218184 w 436368"/>
                  <a:gd name="connsiteY3" fmla="*/ 436368 h 436368"/>
                  <a:gd name="connsiteX4" fmla="*/ 0 w 436368"/>
                  <a:gd name="connsiteY4" fmla="*/ 218184 h 43636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2180 w 439896"/>
                  <a:gd name="connsiteY0" fmla="*/ 444786 h 662970"/>
                  <a:gd name="connsiteX1" fmla="*/ 338714 w 439896"/>
                  <a:gd name="connsiteY1" fmla="*/ 0 h 662970"/>
                  <a:gd name="connsiteX2" fmla="*/ 438548 w 439896"/>
                  <a:gd name="connsiteY2" fmla="*/ 444786 h 662970"/>
                  <a:gd name="connsiteX3" fmla="*/ 220364 w 439896"/>
                  <a:gd name="connsiteY3" fmla="*/ 662970 h 662970"/>
                  <a:gd name="connsiteX4" fmla="*/ 2180 w 439896"/>
                  <a:gd name="connsiteY4" fmla="*/ 444786 h 662970"/>
                  <a:gd name="connsiteX0" fmla="*/ 2180 w 439896"/>
                  <a:gd name="connsiteY0" fmla="*/ 444786 h 662970"/>
                  <a:gd name="connsiteX1" fmla="*/ 338714 w 439896"/>
                  <a:gd name="connsiteY1" fmla="*/ 0 h 662970"/>
                  <a:gd name="connsiteX2" fmla="*/ 438548 w 439896"/>
                  <a:gd name="connsiteY2" fmla="*/ 444786 h 662970"/>
                  <a:gd name="connsiteX3" fmla="*/ 220364 w 439896"/>
                  <a:gd name="connsiteY3" fmla="*/ 662970 h 662970"/>
                  <a:gd name="connsiteX4" fmla="*/ 2180 w 439896"/>
                  <a:gd name="connsiteY4" fmla="*/ 444786 h 662970"/>
                  <a:gd name="connsiteX0" fmla="*/ 2180 w 438548"/>
                  <a:gd name="connsiteY0" fmla="*/ 444786 h 662970"/>
                  <a:gd name="connsiteX1" fmla="*/ 338714 w 438548"/>
                  <a:gd name="connsiteY1" fmla="*/ 0 h 662970"/>
                  <a:gd name="connsiteX2" fmla="*/ 438548 w 438548"/>
                  <a:gd name="connsiteY2" fmla="*/ 444786 h 662970"/>
                  <a:gd name="connsiteX3" fmla="*/ 220364 w 438548"/>
                  <a:gd name="connsiteY3" fmla="*/ 662970 h 662970"/>
                  <a:gd name="connsiteX4" fmla="*/ 2180 w 438548"/>
                  <a:gd name="connsiteY4" fmla="*/ 444786 h 662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8548" h="662970">
                    <a:moveTo>
                      <a:pt x="2180" y="444786"/>
                    </a:moveTo>
                    <a:cubicBezTo>
                      <a:pt x="21905" y="334291"/>
                      <a:pt x="144040" y="117237"/>
                      <a:pt x="338714" y="0"/>
                    </a:cubicBezTo>
                    <a:cubicBezTo>
                      <a:pt x="312544" y="228301"/>
                      <a:pt x="438548" y="324286"/>
                      <a:pt x="438548" y="444786"/>
                    </a:cubicBezTo>
                    <a:cubicBezTo>
                      <a:pt x="438548" y="565286"/>
                      <a:pt x="340864" y="662970"/>
                      <a:pt x="220364" y="662970"/>
                    </a:cubicBezTo>
                    <a:cubicBezTo>
                      <a:pt x="99864" y="662970"/>
                      <a:pt x="-17545" y="555281"/>
                      <a:pt x="2180" y="444786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285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45" name="グループ化 1244">
              <a:extLst>
                <a:ext uri="{FF2B5EF4-FFF2-40B4-BE49-F238E27FC236}">
                  <a16:creationId xmlns:a16="http://schemas.microsoft.com/office/drawing/2014/main" id="{3DC9BD93-E7E9-C0CE-ED96-2459D73BA486}"/>
                </a:ext>
              </a:extLst>
            </p:cNvPr>
            <p:cNvGrpSpPr/>
            <p:nvPr/>
          </p:nvGrpSpPr>
          <p:grpSpPr>
            <a:xfrm>
              <a:off x="6887506" y="5796952"/>
              <a:ext cx="2190445" cy="368669"/>
              <a:chOff x="1152037" y="1282701"/>
              <a:chExt cx="2191770" cy="414087"/>
            </a:xfrm>
          </p:grpSpPr>
          <p:sp>
            <p:nvSpPr>
              <p:cNvPr id="1246" name="フリーフォーム: 図形 1245">
                <a:extLst>
                  <a:ext uri="{FF2B5EF4-FFF2-40B4-BE49-F238E27FC236}">
                    <a16:creationId xmlns:a16="http://schemas.microsoft.com/office/drawing/2014/main" id="{CFF98591-AD3D-5A20-CD1D-93AA376EDFB2}"/>
                  </a:ext>
                </a:extLst>
              </p:cNvPr>
              <p:cNvSpPr/>
              <p:nvPr/>
            </p:nvSpPr>
            <p:spPr>
              <a:xfrm>
                <a:off x="1158875" y="1304099"/>
                <a:ext cx="2184932" cy="392689"/>
              </a:xfrm>
              <a:custGeom>
                <a:avLst/>
                <a:gdLst>
                  <a:gd name="connsiteX0" fmla="*/ 365372 w 1962982"/>
                  <a:gd name="connsiteY0" fmla="*/ 0 h 365405"/>
                  <a:gd name="connsiteX1" fmla="*/ 702031 w 1962982"/>
                  <a:gd name="connsiteY1" fmla="*/ 95186 h 365405"/>
                  <a:gd name="connsiteX2" fmla="*/ 709365 w 1962982"/>
                  <a:gd name="connsiteY2" fmla="*/ 110681 h 365405"/>
                  <a:gd name="connsiteX3" fmla="*/ 846009 w 1962982"/>
                  <a:gd name="connsiteY3" fmla="*/ 111431 h 365405"/>
                  <a:gd name="connsiteX4" fmla="*/ 1953773 w 1962982"/>
                  <a:gd name="connsiteY4" fmla="*/ 258054 h 365405"/>
                  <a:gd name="connsiteX5" fmla="*/ 1900536 w 1962982"/>
                  <a:gd name="connsiteY5" fmla="*/ 365123 h 365405"/>
                  <a:gd name="connsiteX6" fmla="*/ 787526 w 1962982"/>
                  <a:gd name="connsiteY6" fmla="*/ 181414 h 365405"/>
                  <a:gd name="connsiteX7" fmla="*/ 718985 w 1962982"/>
                  <a:gd name="connsiteY7" fmla="*/ 180694 h 365405"/>
                  <a:gd name="connsiteX8" fmla="*/ 702031 w 1962982"/>
                  <a:gd name="connsiteY8" fmla="*/ 216514 h 365405"/>
                  <a:gd name="connsiteX9" fmla="*/ 365372 w 1962982"/>
                  <a:gd name="connsiteY9" fmla="*/ 311700 h 365405"/>
                  <a:gd name="connsiteX10" fmla="*/ 0 w 1962982"/>
                  <a:gd name="connsiteY10" fmla="*/ 155850 h 365405"/>
                  <a:gd name="connsiteX11" fmla="*/ 365372 w 1962982"/>
                  <a:gd name="connsiteY11" fmla="*/ 0 h 365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62982" h="365405">
                    <a:moveTo>
                      <a:pt x="365372" y="0"/>
                    </a:moveTo>
                    <a:cubicBezTo>
                      <a:pt x="516714" y="0"/>
                      <a:pt x="646565" y="39249"/>
                      <a:pt x="702031" y="95186"/>
                    </a:cubicBezTo>
                    <a:lnTo>
                      <a:pt x="709365" y="110681"/>
                    </a:lnTo>
                    <a:lnTo>
                      <a:pt x="846009" y="111431"/>
                    </a:lnTo>
                    <a:cubicBezTo>
                      <a:pt x="1258185" y="127738"/>
                      <a:pt x="1933648" y="235623"/>
                      <a:pt x="1953773" y="258054"/>
                    </a:cubicBezTo>
                    <a:cubicBezTo>
                      <a:pt x="1976774" y="283689"/>
                      <a:pt x="1955835" y="370992"/>
                      <a:pt x="1900536" y="365123"/>
                    </a:cubicBezTo>
                    <a:cubicBezTo>
                      <a:pt x="1710465" y="353737"/>
                      <a:pt x="1142017" y="204571"/>
                      <a:pt x="787526" y="181414"/>
                    </a:cubicBezTo>
                    <a:lnTo>
                      <a:pt x="718985" y="180694"/>
                    </a:lnTo>
                    <a:lnTo>
                      <a:pt x="702031" y="216514"/>
                    </a:lnTo>
                    <a:cubicBezTo>
                      <a:pt x="646565" y="272451"/>
                      <a:pt x="516714" y="311700"/>
                      <a:pt x="365372" y="311700"/>
                    </a:cubicBezTo>
                    <a:cubicBezTo>
                      <a:pt x="163583" y="311700"/>
                      <a:pt x="0" y="241924"/>
                      <a:pt x="0" y="155850"/>
                    </a:cubicBezTo>
                    <a:cubicBezTo>
                      <a:pt x="0" y="69776"/>
                      <a:pt x="163583" y="0"/>
                      <a:pt x="365372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7" name="フリーフォーム: 図形 1246">
                <a:extLst>
                  <a:ext uri="{FF2B5EF4-FFF2-40B4-BE49-F238E27FC236}">
                    <a16:creationId xmlns:a16="http://schemas.microsoft.com/office/drawing/2014/main" id="{A319B89F-2D58-D9E3-3A80-30D2A3AA514D}"/>
                  </a:ext>
                </a:extLst>
              </p:cNvPr>
              <p:cNvSpPr/>
              <p:nvPr/>
            </p:nvSpPr>
            <p:spPr>
              <a:xfrm>
                <a:off x="1152037" y="1282701"/>
                <a:ext cx="2181713" cy="352424"/>
              </a:xfrm>
              <a:custGeom>
                <a:avLst/>
                <a:gdLst>
                  <a:gd name="connsiteX0" fmla="*/ 365372 w 1962982"/>
                  <a:gd name="connsiteY0" fmla="*/ 0 h 365405"/>
                  <a:gd name="connsiteX1" fmla="*/ 702031 w 1962982"/>
                  <a:gd name="connsiteY1" fmla="*/ 95186 h 365405"/>
                  <a:gd name="connsiteX2" fmla="*/ 709365 w 1962982"/>
                  <a:gd name="connsiteY2" fmla="*/ 110681 h 365405"/>
                  <a:gd name="connsiteX3" fmla="*/ 846009 w 1962982"/>
                  <a:gd name="connsiteY3" fmla="*/ 111431 h 365405"/>
                  <a:gd name="connsiteX4" fmla="*/ 1953773 w 1962982"/>
                  <a:gd name="connsiteY4" fmla="*/ 258054 h 365405"/>
                  <a:gd name="connsiteX5" fmla="*/ 1900536 w 1962982"/>
                  <a:gd name="connsiteY5" fmla="*/ 365123 h 365405"/>
                  <a:gd name="connsiteX6" fmla="*/ 787526 w 1962982"/>
                  <a:gd name="connsiteY6" fmla="*/ 181414 h 365405"/>
                  <a:gd name="connsiteX7" fmla="*/ 718985 w 1962982"/>
                  <a:gd name="connsiteY7" fmla="*/ 180694 h 365405"/>
                  <a:gd name="connsiteX8" fmla="*/ 702031 w 1962982"/>
                  <a:gd name="connsiteY8" fmla="*/ 216514 h 365405"/>
                  <a:gd name="connsiteX9" fmla="*/ 365372 w 1962982"/>
                  <a:gd name="connsiteY9" fmla="*/ 311700 h 365405"/>
                  <a:gd name="connsiteX10" fmla="*/ 0 w 1962982"/>
                  <a:gd name="connsiteY10" fmla="*/ 155850 h 365405"/>
                  <a:gd name="connsiteX11" fmla="*/ 365372 w 1962982"/>
                  <a:gd name="connsiteY11" fmla="*/ 0 h 365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62982" h="365405">
                    <a:moveTo>
                      <a:pt x="365372" y="0"/>
                    </a:moveTo>
                    <a:cubicBezTo>
                      <a:pt x="516714" y="0"/>
                      <a:pt x="646565" y="39249"/>
                      <a:pt x="702031" y="95186"/>
                    </a:cubicBezTo>
                    <a:lnTo>
                      <a:pt x="709365" y="110681"/>
                    </a:lnTo>
                    <a:lnTo>
                      <a:pt x="846009" y="111431"/>
                    </a:lnTo>
                    <a:cubicBezTo>
                      <a:pt x="1258185" y="127738"/>
                      <a:pt x="1933648" y="235623"/>
                      <a:pt x="1953773" y="258054"/>
                    </a:cubicBezTo>
                    <a:cubicBezTo>
                      <a:pt x="1976774" y="283689"/>
                      <a:pt x="1955835" y="370992"/>
                      <a:pt x="1900536" y="365123"/>
                    </a:cubicBezTo>
                    <a:cubicBezTo>
                      <a:pt x="1710465" y="353737"/>
                      <a:pt x="1142017" y="204571"/>
                      <a:pt x="787526" y="181414"/>
                    </a:cubicBezTo>
                    <a:lnTo>
                      <a:pt x="718985" y="180694"/>
                    </a:lnTo>
                    <a:lnTo>
                      <a:pt x="702031" y="216514"/>
                    </a:lnTo>
                    <a:cubicBezTo>
                      <a:pt x="646565" y="272451"/>
                      <a:pt x="516714" y="311700"/>
                      <a:pt x="365372" y="311700"/>
                    </a:cubicBezTo>
                    <a:cubicBezTo>
                      <a:pt x="163583" y="311700"/>
                      <a:pt x="0" y="241924"/>
                      <a:pt x="0" y="155850"/>
                    </a:cubicBezTo>
                    <a:cubicBezTo>
                      <a:pt x="0" y="69776"/>
                      <a:pt x="163583" y="0"/>
                      <a:pt x="36537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8" name="楕円 1247">
                <a:extLst>
                  <a:ext uri="{FF2B5EF4-FFF2-40B4-BE49-F238E27FC236}">
                    <a16:creationId xmlns:a16="http://schemas.microsoft.com/office/drawing/2014/main" id="{34F9440E-8275-CD25-2973-BC31F062DB2C}"/>
                  </a:ext>
                </a:extLst>
              </p:cNvPr>
              <p:cNvSpPr/>
              <p:nvPr/>
            </p:nvSpPr>
            <p:spPr>
              <a:xfrm>
                <a:off x="1244599" y="1381124"/>
                <a:ext cx="638175" cy="18732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61026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3699C1-B82E-04CD-3846-C15EA62532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06031C0F-8B2C-33E2-1F06-096CB6F65393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プリンのイラスト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17A705A-BEA8-8847-F5D1-4245D0C977E2}"/>
              </a:ext>
            </a:extLst>
          </p:cNvPr>
          <p:cNvGrpSpPr/>
          <p:nvPr/>
        </p:nvGrpSpPr>
        <p:grpSpPr>
          <a:xfrm>
            <a:off x="618394" y="1726998"/>
            <a:ext cx="2781300" cy="1673771"/>
            <a:chOff x="618394" y="1726998"/>
            <a:chExt cx="2781300" cy="1673771"/>
          </a:xfrm>
        </p:grpSpPr>
        <p:sp>
          <p:nvSpPr>
            <p:cNvPr id="1136" name="楕円 1135">
              <a:extLst>
                <a:ext uri="{FF2B5EF4-FFF2-40B4-BE49-F238E27FC236}">
                  <a16:creationId xmlns:a16="http://schemas.microsoft.com/office/drawing/2014/main" id="{06E3FA64-A570-9D80-7945-560543AD0D50}"/>
                </a:ext>
              </a:extLst>
            </p:cNvPr>
            <p:cNvSpPr/>
            <p:nvPr/>
          </p:nvSpPr>
          <p:spPr>
            <a:xfrm>
              <a:off x="618394" y="2393928"/>
              <a:ext cx="2781300" cy="1006841"/>
            </a:xfrm>
            <a:prstGeom prst="ellipse">
              <a:avLst/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8" name="楕円 1207">
              <a:extLst>
                <a:ext uri="{FF2B5EF4-FFF2-40B4-BE49-F238E27FC236}">
                  <a16:creationId xmlns:a16="http://schemas.microsoft.com/office/drawing/2014/main" id="{9A784D95-57EF-7419-497B-58B530F0718B}"/>
                </a:ext>
              </a:extLst>
            </p:cNvPr>
            <p:cNvSpPr/>
            <p:nvPr/>
          </p:nvSpPr>
          <p:spPr>
            <a:xfrm>
              <a:off x="933619" y="2508906"/>
              <a:ext cx="2150850" cy="716894"/>
            </a:xfrm>
            <a:prstGeom prst="ellipse">
              <a:avLst/>
            </a:prstGeom>
            <a:solidFill>
              <a:srgbClr val="0070C0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94" name="グループ化 1193">
              <a:extLst>
                <a:ext uri="{FF2B5EF4-FFF2-40B4-BE49-F238E27FC236}">
                  <a16:creationId xmlns:a16="http://schemas.microsoft.com/office/drawing/2014/main" id="{6F2D2820-C518-53F4-DD5A-9B644DC61CEA}"/>
                </a:ext>
              </a:extLst>
            </p:cNvPr>
            <p:cNvGrpSpPr/>
            <p:nvPr/>
          </p:nvGrpSpPr>
          <p:grpSpPr>
            <a:xfrm>
              <a:off x="1195570" y="1726998"/>
              <a:ext cx="1626948" cy="1353780"/>
              <a:chOff x="9999082" y="5662567"/>
              <a:chExt cx="2884636" cy="2400300"/>
            </a:xfrm>
          </p:grpSpPr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9FE6A8B1-E570-9A88-B8D8-4E96584D52B6}"/>
                  </a:ext>
                </a:extLst>
              </p:cNvPr>
              <p:cNvSpPr/>
              <p:nvPr/>
            </p:nvSpPr>
            <p:spPr>
              <a:xfrm>
                <a:off x="9999082" y="5662567"/>
                <a:ext cx="2884636" cy="2400300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C960B841-8CCF-382B-5245-A966B1475497}"/>
                  </a:ext>
                </a:extLst>
              </p:cNvPr>
              <p:cNvSpPr/>
              <p:nvPr/>
            </p:nvSpPr>
            <p:spPr>
              <a:xfrm>
                <a:off x="10369697" y="5662567"/>
                <a:ext cx="2156578" cy="809111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楕円 1196">
                <a:extLst>
                  <a:ext uri="{FF2B5EF4-FFF2-40B4-BE49-F238E27FC236}">
                    <a16:creationId xmlns:a16="http://schemas.microsoft.com/office/drawing/2014/main" id="{8E2B2562-2C5E-80CD-BF6D-DD7BBDA71868}"/>
                  </a:ext>
                </a:extLst>
              </p:cNvPr>
              <p:cNvSpPr/>
              <p:nvPr/>
            </p:nvSpPr>
            <p:spPr>
              <a:xfrm>
                <a:off x="10414838" y="5662567"/>
                <a:ext cx="2034540" cy="56388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2857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楕円 1197">
                <a:extLst>
                  <a:ext uri="{FF2B5EF4-FFF2-40B4-BE49-F238E27FC236}">
                    <a16:creationId xmlns:a16="http://schemas.microsoft.com/office/drawing/2014/main" id="{75476B25-7539-0C40-6A1E-4D137AEC903F}"/>
                  </a:ext>
                </a:extLst>
              </p:cNvPr>
              <p:cNvSpPr/>
              <p:nvPr/>
            </p:nvSpPr>
            <p:spPr>
              <a:xfrm>
                <a:off x="10776494" y="6695077"/>
                <a:ext cx="243840" cy="39624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楕円 1198">
                <a:extLst>
                  <a:ext uri="{FF2B5EF4-FFF2-40B4-BE49-F238E27FC236}">
                    <a16:creationId xmlns:a16="http://schemas.microsoft.com/office/drawing/2014/main" id="{E5FF3116-971B-43BF-F7E7-2E32B0986EB0}"/>
                  </a:ext>
                </a:extLst>
              </p:cNvPr>
              <p:cNvSpPr/>
              <p:nvPr/>
            </p:nvSpPr>
            <p:spPr>
              <a:xfrm>
                <a:off x="11866154" y="6695077"/>
                <a:ext cx="243840" cy="39624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二等辺三角形 239">
                <a:extLst>
                  <a:ext uri="{FF2B5EF4-FFF2-40B4-BE49-F238E27FC236}">
                    <a16:creationId xmlns:a16="http://schemas.microsoft.com/office/drawing/2014/main" id="{E9926449-B468-1074-9D43-F8045F60BF25}"/>
                  </a:ext>
                </a:extLst>
              </p:cNvPr>
              <p:cNvSpPr/>
              <p:nvPr/>
            </p:nvSpPr>
            <p:spPr>
              <a:xfrm rot="10800000">
                <a:off x="11117449" y="7440567"/>
                <a:ext cx="622984" cy="183176"/>
              </a:xfrm>
              <a:custGeom>
                <a:avLst/>
                <a:gdLst>
                  <a:gd name="connsiteX0" fmla="*/ 0 w 1144983"/>
                  <a:gd name="connsiteY0" fmla="*/ 692703 h 692703"/>
                  <a:gd name="connsiteX1" fmla="*/ 572492 w 1144983"/>
                  <a:gd name="connsiteY1" fmla="*/ 0 h 692703"/>
                  <a:gd name="connsiteX2" fmla="*/ 1144983 w 1144983"/>
                  <a:gd name="connsiteY2" fmla="*/ 692703 h 692703"/>
                  <a:gd name="connsiteX3" fmla="*/ 0 w 1144983"/>
                  <a:gd name="connsiteY3" fmla="*/ 692703 h 692703"/>
                  <a:gd name="connsiteX0" fmla="*/ 1481 w 1146464"/>
                  <a:gd name="connsiteY0" fmla="*/ 692703 h 718103"/>
                  <a:gd name="connsiteX1" fmla="*/ 573973 w 1146464"/>
                  <a:gd name="connsiteY1" fmla="*/ 0 h 718103"/>
                  <a:gd name="connsiteX2" fmla="*/ 1146464 w 1146464"/>
                  <a:gd name="connsiteY2" fmla="*/ 692703 h 718103"/>
                  <a:gd name="connsiteX3" fmla="*/ 1481 w 1146464"/>
                  <a:gd name="connsiteY3" fmla="*/ 692703 h 718103"/>
                  <a:gd name="connsiteX0" fmla="*/ 1481 w 1150079"/>
                  <a:gd name="connsiteY0" fmla="*/ 692703 h 740103"/>
                  <a:gd name="connsiteX1" fmla="*/ 573973 w 1150079"/>
                  <a:gd name="connsiteY1" fmla="*/ 0 h 740103"/>
                  <a:gd name="connsiteX2" fmla="*/ 1146464 w 1150079"/>
                  <a:gd name="connsiteY2" fmla="*/ 692703 h 740103"/>
                  <a:gd name="connsiteX3" fmla="*/ 1481 w 1150079"/>
                  <a:gd name="connsiteY3" fmla="*/ 692703 h 740103"/>
                  <a:gd name="connsiteX0" fmla="*/ 1436 w 1149928"/>
                  <a:gd name="connsiteY0" fmla="*/ 692709 h 740109"/>
                  <a:gd name="connsiteX1" fmla="*/ 573928 w 1149928"/>
                  <a:gd name="connsiteY1" fmla="*/ 6 h 740109"/>
                  <a:gd name="connsiteX2" fmla="*/ 1146419 w 1149928"/>
                  <a:gd name="connsiteY2" fmla="*/ 692709 h 740109"/>
                  <a:gd name="connsiteX3" fmla="*/ 1436 w 1149928"/>
                  <a:gd name="connsiteY3" fmla="*/ 692709 h 740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928" h="740109">
                    <a:moveTo>
                      <a:pt x="1436" y="692709"/>
                    </a:moveTo>
                    <a:cubicBezTo>
                      <a:pt x="-27800" y="635559"/>
                      <a:pt x="397386" y="-2295"/>
                      <a:pt x="573928" y="6"/>
                    </a:cubicBezTo>
                    <a:cubicBezTo>
                      <a:pt x="750470" y="2307"/>
                      <a:pt x="1193714" y="623733"/>
                      <a:pt x="1146419" y="692709"/>
                    </a:cubicBezTo>
                    <a:cubicBezTo>
                      <a:pt x="1099124" y="761685"/>
                      <a:pt x="30672" y="749859"/>
                      <a:pt x="1436" y="69270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8" name="グループ化 1227">
              <a:extLst>
                <a:ext uri="{FF2B5EF4-FFF2-40B4-BE49-F238E27FC236}">
                  <a16:creationId xmlns:a16="http://schemas.microsoft.com/office/drawing/2014/main" id="{090CEAE8-7422-FD83-E349-0DDA080F0566}"/>
                </a:ext>
              </a:extLst>
            </p:cNvPr>
            <p:cNvGrpSpPr/>
            <p:nvPr/>
          </p:nvGrpSpPr>
          <p:grpSpPr>
            <a:xfrm>
              <a:off x="933619" y="2916592"/>
              <a:ext cx="2190445" cy="368669"/>
              <a:chOff x="1152037" y="1282701"/>
              <a:chExt cx="2191770" cy="414087"/>
            </a:xfrm>
          </p:grpSpPr>
          <p:sp>
            <p:nvSpPr>
              <p:cNvPr id="1225" name="フリーフォーム: 図形 1224">
                <a:extLst>
                  <a:ext uri="{FF2B5EF4-FFF2-40B4-BE49-F238E27FC236}">
                    <a16:creationId xmlns:a16="http://schemas.microsoft.com/office/drawing/2014/main" id="{82120400-95AA-3B61-B716-9E84C74A67B3}"/>
                  </a:ext>
                </a:extLst>
              </p:cNvPr>
              <p:cNvSpPr/>
              <p:nvPr/>
            </p:nvSpPr>
            <p:spPr>
              <a:xfrm>
                <a:off x="1158875" y="1304099"/>
                <a:ext cx="2184932" cy="392689"/>
              </a:xfrm>
              <a:custGeom>
                <a:avLst/>
                <a:gdLst>
                  <a:gd name="connsiteX0" fmla="*/ 365372 w 1962982"/>
                  <a:gd name="connsiteY0" fmla="*/ 0 h 365405"/>
                  <a:gd name="connsiteX1" fmla="*/ 702031 w 1962982"/>
                  <a:gd name="connsiteY1" fmla="*/ 95186 h 365405"/>
                  <a:gd name="connsiteX2" fmla="*/ 709365 w 1962982"/>
                  <a:gd name="connsiteY2" fmla="*/ 110681 h 365405"/>
                  <a:gd name="connsiteX3" fmla="*/ 846009 w 1962982"/>
                  <a:gd name="connsiteY3" fmla="*/ 111431 h 365405"/>
                  <a:gd name="connsiteX4" fmla="*/ 1953773 w 1962982"/>
                  <a:gd name="connsiteY4" fmla="*/ 258054 h 365405"/>
                  <a:gd name="connsiteX5" fmla="*/ 1900536 w 1962982"/>
                  <a:gd name="connsiteY5" fmla="*/ 365123 h 365405"/>
                  <a:gd name="connsiteX6" fmla="*/ 787526 w 1962982"/>
                  <a:gd name="connsiteY6" fmla="*/ 181414 h 365405"/>
                  <a:gd name="connsiteX7" fmla="*/ 718985 w 1962982"/>
                  <a:gd name="connsiteY7" fmla="*/ 180694 h 365405"/>
                  <a:gd name="connsiteX8" fmla="*/ 702031 w 1962982"/>
                  <a:gd name="connsiteY8" fmla="*/ 216514 h 365405"/>
                  <a:gd name="connsiteX9" fmla="*/ 365372 w 1962982"/>
                  <a:gd name="connsiteY9" fmla="*/ 311700 h 365405"/>
                  <a:gd name="connsiteX10" fmla="*/ 0 w 1962982"/>
                  <a:gd name="connsiteY10" fmla="*/ 155850 h 365405"/>
                  <a:gd name="connsiteX11" fmla="*/ 365372 w 1962982"/>
                  <a:gd name="connsiteY11" fmla="*/ 0 h 365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62982" h="365405">
                    <a:moveTo>
                      <a:pt x="365372" y="0"/>
                    </a:moveTo>
                    <a:cubicBezTo>
                      <a:pt x="516714" y="0"/>
                      <a:pt x="646565" y="39249"/>
                      <a:pt x="702031" y="95186"/>
                    </a:cubicBezTo>
                    <a:lnTo>
                      <a:pt x="709365" y="110681"/>
                    </a:lnTo>
                    <a:lnTo>
                      <a:pt x="846009" y="111431"/>
                    </a:lnTo>
                    <a:cubicBezTo>
                      <a:pt x="1258185" y="127738"/>
                      <a:pt x="1933648" y="235623"/>
                      <a:pt x="1953773" y="258054"/>
                    </a:cubicBezTo>
                    <a:cubicBezTo>
                      <a:pt x="1976774" y="283689"/>
                      <a:pt x="1955835" y="370992"/>
                      <a:pt x="1900536" y="365123"/>
                    </a:cubicBezTo>
                    <a:cubicBezTo>
                      <a:pt x="1710465" y="353737"/>
                      <a:pt x="1142017" y="204571"/>
                      <a:pt x="787526" y="181414"/>
                    </a:cubicBezTo>
                    <a:lnTo>
                      <a:pt x="718985" y="180694"/>
                    </a:lnTo>
                    <a:lnTo>
                      <a:pt x="702031" y="216514"/>
                    </a:lnTo>
                    <a:cubicBezTo>
                      <a:pt x="646565" y="272451"/>
                      <a:pt x="516714" y="311700"/>
                      <a:pt x="365372" y="311700"/>
                    </a:cubicBezTo>
                    <a:cubicBezTo>
                      <a:pt x="163583" y="311700"/>
                      <a:pt x="0" y="241924"/>
                      <a:pt x="0" y="155850"/>
                    </a:cubicBezTo>
                    <a:cubicBezTo>
                      <a:pt x="0" y="69776"/>
                      <a:pt x="163583" y="0"/>
                      <a:pt x="365372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6" name="フリーフォーム: 図形 1225">
                <a:extLst>
                  <a:ext uri="{FF2B5EF4-FFF2-40B4-BE49-F238E27FC236}">
                    <a16:creationId xmlns:a16="http://schemas.microsoft.com/office/drawing/2014/main" id="{F04F1E5E-6B33-A930-223A-22BB3C0AF5F6}"/>
                  </a:ext>
                </a:extLst>
              </p:cNvPr>
              <p:cNvSpPr/>
              <p:nvPr/>
            </p:nvSpPr>
            <p:spPr>
              <a:xfrm>
                <a:off x="1152037" y="1282701"/>
                <a:ext cx="2181713" cy="352424"/>
              </a:xfrm>
              <a:custGeom>
                <a:avLst/>
                <a:gdLst>
                  <a:gd name="connsiteX0" fmla="*/ 365372 w 1962982"/>
                  <a:gd name="connsiteY0" fmla="*/ 0 h 365405"/>
                  <a:gd name="connsiteX1" fmla="*/ 702031 w 1962982"/>
                  <a:gd name="connsiteY1" fmla="*/ 95186 h 365405"/>
                  <a:gd name="connsiteX2" fmla="*/ 709365 w 1962982"/>
                  <a:gd name="connsiteY2" fmla="*/ 110681 h 365405"/>
                  <a:gd name="connsiteX3" fmla="*/ 846009 w 1962982"/>
                  <a:gd name="connsiteY3" fmla="*/ 111431 h 365405"/>
                  <a:gd name="connsiteX4" fmla="*/ 1953773 w 1962982"/>
                  <a:gd name="connsiteY4" fmla="*/ 258054 h 365405"/>
                  <a:gd name="connsiteX5" fmla="*/ 1900536 w 1962982"/>
                  <a:gd name="connsiteY5" fmla="*/ 365123 h 365405"/>
                  <a:gd name="connsiteX6" fmla="*/ 787526 w 1962982"/>
                  <a:gd name="connsiteY6" fmla="*/ 181414 h 365405"/>
                  <a:gd name="connsiteX7" fmla="*/ 718985 w 1962982"/>
                  <a:gd name="connsiteY7" fmla="*/ 180694 h 365405"/>
                  <a:gd name="connsiteX8" fmla="*/ 702031 w 1962982"/>
                  <a:gd name="connsiteY8" fmla="*/ 216514 h 365405"/>
                  <a:gd name="connsiteX9" fmla="*/ 365372 w 1962982"/>
                  <a:gd name="connsiteY9" fmla="*/ 311700 h 365405"/>
                  <a:gd name="connsiteX10" fmla="*/ 0 w 1962982"/>
                  <a:gd name="connsiteY10" fmla="*/ 155850 h 365405"/>
                  <a:gd name="connsiteX11" fmla="*/ 365372 w 1962982"/>
                  <a:gd name="connsiteY11" fmla="*/ 0 h 365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62982" h="365405">
                    <a:moveTo>
                      <a:pt x="365372" y="0"/>
                    </a:moveTo>
                    <a:cubicBezTo>
                      <a:pt x="516714" y="0"/>
                      <a:pt x="646565" y="39249"/>
                      <a:pt x="702031" y="95186"/>
                    </a:cubicBezTo>
                    <a:lnTo>
                      <a:pt x="709365" y="110681"/>
                    </a:lnTo>
                    <a:lnTo>
                      <a:pt x="846009" y="111431"/>
                    </a:lnTo>
                    <a:cubicBezTo>
                      <a:pt x="1258185" y="127738"/>
                      <a:pt x="1933648" y="235623"/>
                      <a:pt x="1953773" y="258054"/>
                    </a:cubicBezTo>
                    <a:cubicBezTo>
                      <a:pt x="1976774" y="283689"/>
                      <a:pt x="1955835" y="370992"/>
                      <a:pt x="1900536" y="365123"/>
                    </a:cubicBezTo>
                    <a:cubicBezTo>
                      <a:pt x="1710465" y="353737"/>
                      <a:pt x="1142017" y="204571"/>
                      <a:pt x="787526" y="181414"/>
                    </a:cubicBezTo>
                    <a:lnTo>
                      <a:pt x="718985" y="180694"/>
                    </a:lnTo>
                    <a:lnTo>
                      <a:pt x="702031" y="216514"/>
                    </a:lnTo>
                    <a:cubicBezTo>
                      <a:pt x="646565" y="272451"/>
                      <a:pt x="516714" y="311700"/>
                      <a:pt x="365372" y="311700"/>
                    </a:cubicBezTo>
                    <a:cubicBezTo>
                      <a:pt x="163583" y="311700"/>
                      <a:pt x="0" y="241924"/>
                      <a:pt x="0" y="155850"/>
                    </a:cubicBezTo>
                    <a:cubicBezTo>
                      <a:pt x="0" y="69776"/>
                      <a:pt x="163583" y="0"/>
                      <a:pt x="36537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7" name="楕円 1226">
                <a:extLst>
                  <a:ext uri="{FF2B5EF4-FFF2-40B4-BE49-F238E27FC236}">
                    <a16:creationId xmlns:a16="http://schemas.microsoft.com/office/drawing/2014/main" id="{26FD9944-82BF-6E02-9236-5860FC0BCD1E}"/>
                  </a:ext>
                </a:extLst>
              </p:cNvPr>
              <p:cNvSpPr/>
              <p:nvPr/>
            </p:nvSpPr>
            <p:spPr>
              <a:xfrm>
                <a:off x="1244599" y="1381124"/>
                <a:ext cx="638175" cy="18732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07F5A3F-A0D4-8A41-2634-F19DB5C8C666}"/>
              </a:ext>
            </a:extLst>
          </p:cNvPr>
          <p:cNvGrpSpPr/>
          <p:nvPr/>
        </p:nvGrpSpPr>
        <p:grpSpPr>
          <a:xfrm>
            <a:off x="3571144" y="1304104"/>
            <a:ext cx="2781300" cy="2096665"/>
            <a:chOff x="3571144" y="1304104"/>
            <a:chExt cx="2781300" cy="2096665"/>
          </a:xfrm>
        </p:grpSpPr>
        <p:sp>
          <p:nvSpPr>
            <p:cNvPr id="1209" name="楕円 1208">
              <a:extLst>
                <a:ext uri="{FF2B5EF4-FFF2-40B4-BE49-F238E27FC236}">
                  <a16:creationId xmlns:a16="http://schemas.microsoft.com/office/drawing/2014/main" id="{6C475452-4337-C6C7-5DB7-1B90506E531B}"/>
                </a:ext>
              </a:extLst>
            </p:cNvPr>
            <p:cNvSpPr/>
            <p:nvPr/>
          </p:nvSpPr>
          <p:spPr>
            <a:xfrm>
              <a:off x="3571144" y="2393928"/>
              <a:ext cx="2781300" cy="1006841"/>
            </a:xfrm>
            <a:prstGeom prst="ellipse">
              <a:avLst/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0" name="楕円 1209">
              <a:extLst>
                <a:ext uri="{FF2B5EF4-FFF2-40B4-BE49-F238E27FC236}">
                  <a16:creationId xmlns:a16="http://schemas.microsoft.com/office/drawing/2014/main" id="{73B73E01-B216-895B-A977-4BCA77A5EDBC}"/>
                </a:ext>
              </a:extLst>
            </p:cNvPr>
            <p:cNvSpPr/>
            <p:nvPr/>
          </p:nvSpPr>
          <p:spPr>
            <a:xfrm>
              <a:off x="3886369" y="2508906"/>
              <a:ext cx="2150850" cy="716894"/>
            </a:xfrm>
            <a:prstGeom prst="ellipse">
              <a:avLst/>
            </a:prstGeom>
            <a:solidFill>
              <a:srgbClr val="0070C0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80" name="グループ化 1179">
              <a:extLst>
                <a:ext uri="{FF2B5EF4-FFF2-40B4-BE49-F238E27FC236}">
                  <a16:creationId xmlns:a16="http://schemas.microsoft.com/office/drawing/2014/main" id="{8E7B41FF-6D0A-083D-5102-96C48061FF04}"/>
                </a:ext>
              </a:extLst>
            </p:cNvPr>
            <p:cNvGrpSpPr/>
            <p:nvPr/>
          </p:nvGrpSpPr>
          <p:grpSpPr>
            <a:xfrm>
              <a:off x="4042087" y="1304104"/>
              <a:ext cx="1800696" cy="1757050"/>
              <a:chOff x="3162196" y="3157704"/>
              <a:chExt cx="3192695" cy="3115310"/>
            </a:xfrm>
          </p:grpSpPr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0148A8EF-D3EC-AF52-64DF-0537A2DBEC67}"/>
                  </a:ext>
                </a:extLst>
              </p:cNvPr>
              <p:cNvSpPr/>
              <p:nvPr/>
            </p:nvSpPr>
            <p:spPr>
              <a:xfrm>
                <a:off x="3162196" y="3872714"/>
                <a:ext cx="3192695" cy="2400300"/>
              </a:xfrm>
              <a:custGeom>
                <a:avLst/>
                <a:gdLst>
                  <a:gd name="connsiteX0" fmla="*/ 1563400 w 3192695"/>
                  <a:gd name="connsiteY0" fmla="*/ 0 h 2400300"/>
                  <a:gd name="connsiteX1" fmla="*/ 2575418 w 3192695"/>
                  <a:gd name="connsiteY1" fmla="*/ 253113 h 2400300"/>
                  <a:gd name="connsiteX2" fmla="*/ 2579282 w 3192695"/>
                  <a:gd name="connsiteY2" fmla="*/ 274320 h 2400300"/>
                  <a:gd name="connsiteX3" fmla="*/ 2582574 w 3192695"/>
                  <a:gd name="connsiteY3" fmla="*/ 274320 h 2400300"/>
                  <a:gd name="connsiteX4" fmla="*/ 2743710 w 3192695"/>
                  <a:gd name="connsiteY4" fmla="*/ 918863 h 2400300"/>
                  <a:gd name="connsiteX5" fmla="*/ 2791197 w 3192695"/>
                  <a:gd name="connsiteY5" fmla="*/ 923964 h 2400300"/>
                  <a:gd name="connsiteX6" fmla="*/ 3192695 w 3192695"/>
                  <a:gd name="connsiteY6" fmla="*/ 1448910 h 2400300"/>
                  <a:gd name="connsiteX7" fmla="*/ 3045418 w 3192695"/>
                  <a:gd name="connsiteY7" fmla="*/ 1827800 h 2400300"/>
                  <a:gd name="connsiteX8" fmla="*/ 2984364 w 3192695"/>
                  <a:gd name="connsiteY8" fmla="*/ 1881479 h 2400300"/>
                  <a:gd name="connsiteX9" fmla="*/ 3015009 w 3192695"/>
                  <a:gd name="connsiteY9" fmla="*/ 2004060 h 2400300"/>
                  <a:gd name="connsiteX10" fmla="*/ 2263488 w 3192695"/>
                  <a:gd name="connsiteY10" fmla="*/ 2286000 h 2400300"/>
                  <a:gd name="connsiteX11" fmla="*/ 2171463 w 3192695"/>
                  <a:gd name="connsiteY11" fmla="*/ 2282516 h 2400300"/>
                  <a:gd name="connsiteX12" fmla="*/ 2094133 w 3192695"/>
                  <a:gd name="connsiteY12" fmla="*/ 2317722 h 2400300"/>
                  <a:gd name="connsiteX13" fmla="*/ 1563400 w 3192695"/>
                  <a:gd name="connsiteY13" fmla="*/ 2400300 h 2400300"/>
                  <a:gd name="connsiteX14" fmla="*/ 1032667 w 3192695"/>
                  <a:gd name="connsiteY14" fmla="*/ 2317722 h 2400300"/>
                  <a:gd name="connsiteX15" fmla="*/ 955520 w 3192695"/>
                  <a:gd name="connsiteY15" fmla="*/ 2282599 h 2400300"/>
                  <a:gd name="connsiteX16" fmla="*/ 865694 w 3192695"/>
                  <a:gd name="connsiteY16" fmla="*/ 2286000 h 2400300"/>
                  <a:gd name="connsiteX17" fmla="*/ 130373 w 3192695"/>
                  <a:gd name="connsiteY17" fmla="*/ 1947239 h 2400300"/>
                  <a:gd name="connsiteX18" fmla="*/ 157914 w 3192695"/>
                  <a:gd name="connsiteY18" fmla="*/ 1837152 h 2400300"/>
                  <a:gd name="connsiteX19" fmla="*/ 147278 w 3192695"/>
                  <a:gd name="connsiteY19" fmla="*/ 1827800 h 2400300"/>
                  <a:gd name="connsiteX20" fmla="*/ 0 w 3192695"/>
                  <a:gd name="connsiteY20" fmla="*/ 1448910 h 2400300"/>
                  <a:gd name="connsiteX21" fmla="*/ 307111 w 3192695"/>
                  <a:gd name="connsiteY21" fmla="*/ 955186 h 2400300"/>
                  <a:gd name="connsiteX22" fmla="*/ 385008 w 3192695"/>
                  <a:gd name="connsiteY22" fmla="*/ 929419 h 2400300"/>
                  <a:gd name="connsiteX23" fmla="*/ 546493 w 3192695"/>
                  <a:gd name="connsiteY23" fmla="*/ 283934 h 2400300"/>
                  <a:gd name="connsiteX24" fmla="*/ 546130 w 3192695"/>
                  <a:gd name="connsiteY24" fmla="*/ 281940 h 2400300"/>
                  <a:gd name="connsiteX25" fmla="*/ 1563400 w 3192695"/>
                  <a:gd name="connsiteY2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192695" h="2400300">
                    <a:moveTo>
                      <a:pt x="1563400" y="0"/>
                    </a:moveTo>
                    <a:cubicBezTo>
                      <a:pt x="2090109" y="0"/>
                      <a:pt x="2523324" y="110943"/>
                      <a:pt x="2575418" y="253113"/>
                    </a:cubicBezTo>
                    <a:lnTo>
                      <a:pt x="2579282" y="274320"/>
                    </a:lnTo>
                    <a:lnTo>
                      <a:pt x="2582574" y="274320"/>
                    </a:lnTo>
                    <a:lnTo>
                      <a:pt x="2743710" y="918863"/>
                    </a:lnTo>
                    <a:lnTo>
                      <a:pt x="2791197" y="923964"/>
                    </a:lnTo>
                    <a:cubicBezTo>
                      <a:pt x="3020332" y="973929"/>
                      <a:pt x="3192695" y="1189970"/>
                      <a:pt x="3192695" y="1448910"/>
                    </a:cubicBezTo>
                    <a:cubicBezTo>
                      <a:pt x="3192695" y="1596876"/>
                      <a:pt x="3136413" y="1730834"/>
                      <a:pt x="3045418" y="1827800"/>
                    </a:cubicBezTo>
                    <a:lnTo>
                      <a:pt x="2984364" y="1881479"/>
                    </a:lnTo>
                    <a:lnTo>
                      <a:pt x="3015009" y="2004060"/>
                    </a:lnTo>
                    <a:cubicBezTo>
                      <a:pt x="2961828" y="2339340"/>
                      <a:pt x="2404079" y="2239591"/>
                      <a:pt x="2263488" y="2286000"/>
                    </a:cubicBezTo>
                    <a:lnTo>
                      <a:pt x="2171463" y="2282516"/>
                    </a:lnTo>
                    <a:lnTo>
                      <a:pt x="2094133" y="2317722"/>
                    </a:lnTo>
                    <a:cubicBezTo>
                      <a:pt x="1958307" y="2368743"/>
                      <a:pt x="1770664" y="2400300"/>
                      <a:pt x="1563400" y="2400300"/>
                    </a:cubicBezTo>
                    <a:cubicBezTo>
                      <a:pt x="1356136" y="2400300"/>
                      <a:pt x="1168493" y="2368743"/>
                      <a:pt x="1032667" y="2317722"/>
                    </a:cubicBezTo>
                    <a:lnTo>
                      <a:pt x="955520" y="2282599"/>
                    </a:lnTo>
                    <a:lnTo>
                      <a:pt x="865694" y="2286000"/>
                    </a:lnTo>
                    <a:cubicBezTo>
                      <a:pt x="728170" y="2230107"/>
                      <a:pt x="183573" y="2280917"/>
                      <a:pt x="130373" y="1947239"/>
                    </a:cubicBezTo>
                    <a:lnTo>
                      <a:pt x="157914" y="1837152"/>
                    </a:lnTo>
                    <a:lnTo>
                      <a:pt x="147278" y="1827800"/>
                    </a:lnTo>
                    <a:cubicBezTo>
                      <a:pt x="56282" y="1730834"/>
                      <a:pt x="0" y="1596876"/>
                      <a:pt x="0" y="1448910"/>
                    </a:cubicBezTo>
                    <a:cubicBezTo>
                      <a:pt x="0" y="1226961"/>
                      <a:pt x="126634" y="1036530"/>
                      <a:pt x="307111" y="955186"/>
                    </a:cubicBezTo>
                    <a:lnTo>
                      <a:pt x="385008" y="929419"/>
                    </a:lnTo>
                    <a:lnTo>
                      <a:pt x="546493" y="283934"/>
                    </a:lnTo>
                    <a:lnTo>
                      <a:pt x="546130" y="281940"/>
                    </a:lnTo>
                    <a:cubicBezTo>
                      <a:pt x="546130" y="126229"/>
                      <a:pt x="1001577" y="0"/>
                      <a:pt x="1563400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42B41CFD-B4F3-F9EB-CFB5-4FD5D0468F34}"/>
                  </a:ext>
                </a:extLst>
              </p:cNvPr>
              <p:cNvSpPr/>
              <p:nvPr/>
            </p:nvSpPr>
            <p:spPr>
              <a:xfrm>
                <a:off x="3663184" y="3872714"/>
                <a:ext cx="2156578" cy="809111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楕円 1182">
                <a:extLst>
                  <a:ext uri="{FF2B5EF4-FFF2-40B4-BE49-F238E27FC236}">
                    <a16:creationId xmlns:a16="http://schemas.microsoft.com/office/drawing/2014/main" id="{840EDF66-5F45-0EE2-527A-3586D6A09459}"/>
                  </a:ext>
                </a:extLst>
              </p:cNvPr>
              <p:cNvSpPr/>
              <p:nvPr/>
            </p:nvSpPr>
            <p:spPr>
              <a:xfrm>
                <a:off x="3708325" y="3872714"/>
                <a:ext cx="2034540" cy="56388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2857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84" name="グループ化 1183">
                <a:extLst>
                  <a:ext uri="{FF2B5EF4-FFF2-40B4-BE49-F238E27FC236}">
                    <a16:creationId xmlns:a16="http://schemas.microsoft.com/office/drawing/2014/main" id="{1CDF04CB-75E9-660B-949C-BF32F0956401}"/>
                  </a:ext>
                </a:extLst>
              </p:cNvPr>
              <p:cNvGrpSpPr/>
              <p:nvPr/>
            </p:nvGrpSpPr>
            <p:grpSpPr>
              <a:xfrm>
                <a:off x="3975552" y="3157704"/>
                <a:ext cx="1503312" cy="1143692"/>
                <a:chOff x="-19104" y="1540163"/>
                <a:chExt cx="1210422" cy="920866"/>
              </a:xfrm>
            </p:grpSpPr>
            <p:sp>
              <p:nvSpPr>
                <p:cNvPr id="1190" name="フリーフォーム: 図形 1189">
                  <a:extLst>
                    <a:ext uri="{FF2B5EF4-FFF2-40B4-BE49-F238E27FC236}">
                      <a16:creationId xmlns:a16="http://schemas.microsoft.com/office/drawing/2014/main" id="{AA6D36A1-6694-0470-6CDE-DE63B4230106}"/>
                    </a:ext>
                  </a:extLst>
                </p:cNvPr>
                <p:cNvSpPr/>
                <p:nvPr/>
              </p:nvSpPr>
              <p:spPr>
                <a:xfrm>
                  <a:off x="-19104" y="1540163"/>
                  <a:ext cx="1210422" cy="920866"/>
                </a:xfrm>
                <a:custGeom>
                  <a:avLst/>
                  <a:gdLst>
                    <a:gd name="connsiteX0" fmla="*/ 725172 w 1472565"/>
                    <a:gd name="connsiteY0" fmla="*/ 0 h 1109980"/>
                    <a:gd name="connsiteX1" fmla="*/ 1204320 w 1472565"/>
                    <a:gd name="connsiteY1" fmla="*/ 464692 h 1109980"/>
                    <a:gd name="connsiteX2" fmla="*/ 1258484 w 1472565"/>
                    <a:gd name="connsiteY2" fmla="*/ 480409 h 1109980"/>
                    <a:gd name="connsiteX3" fmla="*/ 1472565 w 1472565"/>
                    <a:gd name="connsiteY3" fmla="*/ 782320 h 1109980"/>
                    <a:gd name="connsiteX4" fmla="*/ 1122045 w 1472565"/>
                    <a:gd name="connsiteY4" fmla="*/ 1109980 h 1109980"/>
                    <a:gd name="connsiteX5" fmla="*/ 985607 w 1472565"/>
                    <a:gd name="connsiteY5" fmla="*/ 1084231 h 1109980"/>
                    <a:gd name="connsiteX6" fmla="*/ 929164 w 1472565"/>
                    <a:gd name="connsiteY6" fmla="*/ 1055593 h 1109980"/>
                    <a:gd name="connsiteX7" fmla="*/ 872721 w 1472565"/>
                    <a:gd name="connsiteY7" fmla="*/ 1084231 h 1109980"/>
                    <a:gd name="connsiteX8" fmla="*/ 736282 w 1472565"/>
                    <a:gd name="connsiteY8" fmla="*/ 1109980 h 1109980"/>
                    <a:gd name="connsiteX9" fmla="*/ 599844 w 1472565"/>
                    <a:gd name="connsiteY9" fmla="*/ 1084231 h 1109980"/>
                    <a:gd name="connsiteX10" fmla="*/ 543401 w 1472565"/>
                    <a:gd name="connsiteY10" fmla="*/ 1055593 h 1109980"/>
                    <a:gd name="connsiteX11" fmla="*/ 486959 w 1472565"/>
                    <a:gd name="connsiteY11" fmla="*/ 1084231 h 1109980"/>
                    <a:gd name="connsiteX12" fmla="*/ 350520 w 1472565"/>
                    <a:gd name="connsiteY12" fmla="*/ 1109980 h 1109980"/>
                    <a:gd name="connsiteX13" fmla="*/ 0 w 1472565"/>
                    <a:gd name="connsiteY13" fmla="*/ 782320 h 1109980"/>
                    <a:gd name="connsiteX14" fmla="*/ 214082 w 1472565"/>
                    <a:gd name="connsiteY14" fmla="*/ 480409 h 1109980"/>
                    <a:gd name="connsiteX15" fmla="*/ 236537 w 1472565"/>
                    <a:gd name="connsiteY15" fmla="*/ 473893 h 1109980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236537 w 1472565"/>
                    <a:gd name="connsiteY15" fmla="*/ 471539 h 1107626"/>
                    <a:gd name="connsiteX16" fmla="*/ 560866 w 1472565"/>
                    <a:gd name="connsiteY16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236537 w 1472565"/>
                    <a:gd name="connsiteY15" fmla="*/ 471539 h 1107626"/>
                    <a:gd name="connsiteX16" fmla="*/ 560866 w 1472565"/>
                    <a:gd name="connsiteY16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236537 w 1472565"/>
                    <a:gd name="connsiteY15" fmla="*/ 471539 h 1107626"/>
                    <a:gd name="connsiteX16" fmla="*/ 560866 w 1472565"/>
                    <a:gd name="connsiteY16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236537 w 1472565"/>
                    <a:gd name="connsiteY15" fmla="*/ 471539 h 1107626"/>
                    <a:gd name="connsiteX16" fmla="*/ 560866 w 1472565"/>
                    <a:gd name="connsiteY16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560866 w 1472565"/>
                    <a:gd name="connsiteY15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560866 w 1472565"/>
                    <a:gd name="connsiteY15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560866 w 1472565"/>
                    <a:gd name="connsiteY15" fmla="*/ 0 h 1107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472565" h="1107626">
                      <a:moveTo>
                        <a:pt x="560866" y="0"/>
                      </a:moveTo>
                      <a:cubicBezTo>
                        <a:pt x="963347" y="92704"/>
                        <a:pt x="989835" y="308225"/>
                        <a:pt x="1204320" y="462338"/>
                      </a:cubicBezTo>
                      <a:lnTo>
                        <a:pt x="1258484" y="478055"/>
                      </a:lnTo>
                      <a:cubicBezTo>
                        <a:pt x="1384290" y="527797"/>
                        <a:pt x="1472565" y="644245"/>
                        <a:pt x="1472565" y="779966"/>
                      </a:cubicBezTo>
                      <a:cubicBezTo>
                        <a:pt x="1472565" y="960928"/>
                        <a:pt x="1315632" y="1107626"/>
                        <a:pt x="1122045" y="1107626"/>
                      </a:cubicBezTo>
                      <a:cubicBezTo>
                        <a:pt x="1073649" y="1107626"/>
                        <a:pt x="1027543" y="1098458"/>
                        <a:pt x="985607" y="1081877"/>
                      </a:cubicBezTo>
                      <a:lnTo>
                        <a:pt x="929164" y="1053239"/>
                      </a:lnTo>
                      <a:lnTo>
                        <a:pt x="872721" y="1081877"/>
                      </a:lnTo>
                      <a:cubicBezTo>
                        <a:pt x="830785" y="1098458"/>
                        <a:pt x="784679" y="1107626"/>
                        <a:pt x="736282" y="1107626"/>
                      </a:cubicBezTo>
                      <a:cubicBezTo>
                        <a:pt x="687885" y="1107626"/>
                        <a:pt x="641780" y="1098458"/>
                        <a:pt x="599844" y="1081877"/>
                      </a:cubicBezTo>
                      <a:lnTo>
                        <a:pt x="543401" y="1053239"/>
                      </a:lnTo>
                      <a:lnTo>
                        <a:pt x="486959" y="1081877"/>
                      </a:lnTo>
                      <a:cubicBezTo>
                        <a:pt x="445023" y="1098458"/>
                        <a:pt x="398917" y="1107626"/>
                        <a:pt x="350520" y="1107626"/>
                      </a:cubicBezTo>
                      <a:cubicBezTo>
                        <a:pt x="156933" y="1107626"/>
                        <a:pt x="0" y="960928"/>
                        <a:pt x="0" y="779966"/>
                      </a:cubicBezTo>
                      <a:cubicBezTo>
                        <a:pt x="0" y="644245"/>
                        <a:pt x="88275" y="527797"/>
                        <a:pt x="214082" y="478055"/>
                      </a:cubicBezTo>
                      <a:cubicBezTo>
                        <a:pt x="329677" y="318703"/>
                        <a:pt x="613294" y="302561"/>
                        <a:pt x="5608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1" name="フリーフォーム: 図形 1190">
                  <a:extLst>
                    <a:ext uri="{FF2B5EF4-FFF2-40B4-BE49-F238E27FC236}">
                      <a16:creationId xmlns:a16="http://schemas.microsoft.com/office/drawing/2014/main" id="{8B677CB9-14FB-F1F3-C5E6-914A58051495}"/>
                    </a:ext>
                  </a:extLst>
                </p:cNvPr>
                <p:cNvSpPr/>
                <p:nvPr/>
              </p:nvSpPr>
              <p:spPr>
                <a:xfrm>
                  <a:off x="3804" y="2275988"/>
                  <a:ext cx="1164609" cy="176444"/>
                </a:xfrm>
                <a:custGeom>
                  <a:avLst/>
                  <a:gdLst>
                    <a:gd name="connsiteX0" fmla="*/ 1164609 w 1164609"/>
                    <a:gd name="connsiteY0" fmla="*/ 0 h 176444"/>
                    <a:gd name="connsiteX1" fmla="*/ 1145803 w 1164609"/>
                    <a:gd name="connsiteY1" fmla="*/ 45287 h 176444"/>
                    <a:gd name="connsiteX2" fmla="*/ 899394 w 1164609"/>
                    <a:gd name="connsiteY2" fmla="*/ 176444 h 176444"/>
                    <a:gd name="connsiteX3" fmla="*/ 787244 w 1164609"/>
                    <a:gd name="connsiteY3" fmla="*/ 155037 h 176444"/>
                    <a:gd name="connsiteX4" fmla="*/ 740849 w 1164609"/>
                    <a:gd name="connsiteY4" fmla="*/ 131227 h 176444"/>
                    <a:gd name="connsiteX5" fmla="*/ 694454 w 1164609"/>
                    <a:gd name="connsiteY5" fmla="*/ 155037 h 176444"/>
                    <a:gd name="connsiteX6" fmla="*/ 582304 w 1164609"/>
                    <a:gd name="connsiteY6" fmla="*/ 176444 h 176444"/>
                    <a:gd name="connsiteX7" fmla="*/ 470154 w 1164609"/>
                    <a:gd name="connsiteY7" fmla="*/ 155037 h 176444"/>
                    <a:gd name="connsiteX8" fmla="*/ 423759 w 1164609"/>
                    <a:gd name="connsiteY8" fmla="*/ 131227 h 176444"/>
                    <a:gd name="connsiteX9" fmla="*/ 377365 w 1164609"/>
                    <a:gd name="connsiteY9" fmla="*/ 155037 h 176444"/>
                    <a:gd name="connsiteX10" fmla="*/ 265214 w 1164609"/>
                    <a:gd name="connsiteY10" fmla="*/ 176444 h 176444"/>
                    <a:gd name="connsiteX11" fmla="*/ 18806 w 1164609"/>
                    <a:gd name="connsiteY11" fmla="*/ 45287 h 176444"/>
                    <a:gd name="connsiteX12" fmla="*/ 0 w 1164609"/>
                    <a:gd name="connsiteY12" fmla="*/ 0 h 176444"/>
                    <a:gd name="connsiteX13" fmla="*/ 34558 w 1164609"/>
                    <a:gd name="connsiteY13" fmla="*/ 34475 h 176444"/>
                    <a:gd name="connsiteX14" fmla="*/ 235186 w 1164609"/>
                    <a:gd name="connsiteY14" fmla="*/ 96681 h 176444"/>
                    <a:gd name="connsiteX15" fmla="*/ 357957 w 1164609"/>
                    <a:gd name="connsiteY15" fmla="*/ 75274 h 176444"/>
                    <a:gd name="connsiteX16" fmla="*/ 408745 w 1164609"/>
                    <a:gd name="connsiteY16" fmla="*/ 51464 h 176444"/>
                    <a:gd name="connsiteX17" fmla="*/ 459533 w 1164609"/>
                    <a:gd name="connsiteY17" fmla="*/ 75274 h 176444"/>
                    <a:gd name="connsiteX18" fmla="*/ 582304 w 1164609"/>
                    <a:gd name="connsiteY18" fmla="*/ 96681 h 176444"/>
                    <a:gd name="connsiteX19" fmla="*/ 705075 w 1164609"/>
                    <a:gd name="connsiteY19" fmla="*/ 75274 h 176444"/>
                    <a:gd name="connsiteX20" fmla="*/ 755863 w 1164609"/>
                    <a:gd name="connsiteY20" fmla="*/ 51464 h 176444"/>
                    <a:gd name="connsiteX21" fmla="*/ 806652 w 1164609"/>
                    <a:gd name="connsiteY21" fmla="*/ 75274 h 176444"/>
                    <a:gd name="connsiteX22" fmla="*/ 929423 w 1164609"/>
                    <a:gd name="connsiteY22" fmla="*/ 96681 h 176444"/>
                    <a:gd name="connsiteX23" fmla="*/ 1130051 w 1164609"/>
                    <a:gd name="connsiteY23" fmla="*/ 34475 h 176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164609" h="176444">
                      <a:moveTo>
                        <a:pt x="1164609" y="0"/>
                      </a:moveTo>
                      <a:lnTo>
                        <a:pt x="1145803" y="45287"/>
                      </a:lnTo>
                      <a:cubicBezTo>
                        <a:pt x="1095270" y="123919"/>
                        <a:pt x="1003820" y="176444"/>
                        <a:pt x="899394" y="176444"/>
                      </a:cubicBezTo>
                      <a:cubicBezTo>
                        <a:pt x="859613" y="176444"/>
                        <a:pt x="821715" y="168822"/>
                        <a:pt x="787244" y="155037"/>
                      </a:cubicBezTo>
                      <a:lnTo>
                        <a:pt x="740849" y="131227"/>
                      </a:lnTo>
                      <a:lnTo>
                        <a:pt x="694454" y="155037"/>
                      </a:lnTo>
                      <a:cubicBezTo>
                        <a:pt x="659984" y="168822"/>
                        <a:pt x="622085" y="176444"/>
                        <a:pt x="582304" y="176444"/>
                      </a:cubicBezTo>
                      <a:cubicBezTo>
                        <a:pt x="542522" y="176444"/>
                        <a:pt x="504625" y="168822"/>
                        <a:pt x="470154" y="155037"/>
                      </a:cubicBezTo>
                      <a:lnTo>
                        <a:pt x="423759" y="131227"/>
                      </a:lnTo>
                      <a:lnTo>
                        <a:pt x="377365" y="155037"/>
                      </a:lnTo>
                      <a:cubicBezTo>
                        <a:pt x="342894" y="168822"/>
                        <a:pt x="304996" y="176444"/>
                        <a:pt x="265214" y="176444"/>
                      </a:cubicBezTo>
                      <a:cubicBezTo>
                        <a:pt x="160789" y="176444"/>
                        <a:pt x="69338" y="123919"/>
                        <a:pt x="18806" y="45287"/>
                      </a:cubicBezTo>
                      <a:lnTo>
                        <a:pt x="0" y="0"/>
                      </a:lnTo>
                      <a:lnTo>
                        <a:pt x="34558" y="34475"/>
                      </a:lnTo>
                      <a:cubicBezTo>
                        <a:pt x="89079" y="73337"/>
                        <a:pt x="158976" y="96681"/>
                        <a:pt x="235186" y="96681"/>
                      </a:cubicBezTo>
                      <a:cubicBezTo>
                        <a:pt x="278735" y="96681"/>
                        <a:pt x="320222" y="89059"/>
                        <a:pt x="357957" y="75274"/>
                      </a:cubicBezTo>
                      <a:lnTo>
                        <a:pt x="408745" y="51464"/>
                      </a:lnTo>
                      <a:lnTo>
                        <a:pt x="459533" y="75274"/>
                      </a:lnTo>
                      <a:cubicBezTo>
                        <a:pt x="497269" y="89059"/>
                        <a:pt x="538755" y="96681"/>
                        <a:pt x="582304" y="96681"/>
                      </a:cubicBezTo>
                      <a:cubicBezTo>
                        <a:pt x="625852" y="96681"/>
                        <a:pt x="667341" y="89059"/>
                        <a:pt x="705075" y="75274"/>
                      </a:cubicBezTo>
                      <a:lnTo>
                        <a:pt x="755863" y="51464"/>
                      </a:lnTo>
                      <a:lnTo>
                        <a:pt x="806652" y="75274"/>
                      </a:lnTo>
                      <a:cubicBezTo>
                        <a:pt x="844388" y="89059"/>
                        <a:pt x="885874" y="96681"/>
                        <a:pt x="929423" y="96681"/>
                      </a:cubicBezTo>
                      <a:cubicBezTo>
                        <a:pt x="1005633" y="96681"/>
                        <a:pt x="1075530" y="73337"/>
                        <a:pt x="1130051" y="34475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  <a:alpha val="4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2" name="月 1191">
                  <a:extLst>
                    <a:ext uri="{FF2B5EF4-FFF2-40B4-BE49-F238E27FC236}">
                      <a16:creationId xmlns:a16="http://schemas.microsoft.com/office/drawing/2014/main" id="{346A44F0-EC09-F34C-D473-E1E3B0D6A93D}"/>
                    </a:ext>
                  </a:extLst>
                </p:cNvPr>
                <p:cNvSpPr/>
                <p:nvPr/>
              </p:nvSpPr>
              <p:spPr>
                <a:xfrm rot="15140262">
                  <a:off x="717028" y="1904955"/>
                  <a:ext cx="112882" cy="384645"/>
                </a:xfrm>
                <a:prstGeom prst="moon">
                  <a:avLst/>
                </a:prstGeom>
                <a:solidFill>
                  <a:schemeClr val="accent4">
                    <a:lumMod val="75000"/>
                    <a:alpha val="4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3" name="月 1192">
                  <a:extLst>
                    <a:ext uri="{FF2B5EF4-FFF2-40B4-BE49-F238E27FC236}">
                      <a16:creationId xmlns:a16="http://schemas.microsoft.com/office/drawing/2014/main" id="{A77FF4AC-E581-4127-654A-79337CB1FB6D}"/>
                    </a:ext>
                  </a:extLst>
                </p:cNvPr>
                <p:cNvSpPr/>
                <p:nvPr/>
              </p:nvSpPr>
              <p:spPr>
                <a:xfrm rot="16760035">
                  <a:off x="426904" y="1784650"/>
                  <a:ext cx="100939" cy="324865"/>
                </a:xfrm>
                <a:prstGeom prst="moon">
                  <a:avLst/>
                </a:prstGeom>
                <a:solidFill>
                  <a:schemeClr val="accent4">
                    <a:lumMod val="75000"/>
                    <a:alpha val="4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59093CD1-758D-3ED8-99A3-0D54A79772B4}"/>
                  </a:ext>
                </a:extLst>
              </p:cNvPr>
              <p:cNvSpPr/>
              <p:nvPr/>
            </p:nvSpPr>
            <p:spPr>
              <a:xfrm>
                <a:off x="5349215" y="4860564"/>
                <a:ext cx="266936" cy="940974"/>
              </a:xfrm>
              <a:custGeom>
                <a:avLst/>
                <a:gdLst>
                  <a:gd name="connsiteX0" fmla="*/ 266936 w 266936"/>
                  <a:gd name="connsiteY0" fmla="*/ 0 h 940974"/>
                  <a:gd name="connsiteX1" fmla="*/ 266936 w 266936"/>
                  <a:gd name="connsiteY1" fmla="*/ 940974 h 940974"/>
                  <a:gd name="connsiteX2" fmla="*/ 221696 w 266936"/>
                  <a:gd name="connsiteY2" fmla="*/ 914807 h 940974"/>
                  <a:gd name="connsiteX3" fmla="*/ 0 w 266936"/>
                  <a:gd name="connsiteY3" fmla="*/ 470487 h 940974"/>
                  <a:gd name="connsiteX4" fmla="*/ 221696 w 266936"/>
                  <a:gd name="connsiteY4" fmla="*/ 26167 h 940974"/>
                  <a:gd name="connsiteX5" fmla="*/ 266936 w 266936"/>
                  <a:gd name="connsiteY5" fmla="*/ 0 h 940974"/>
                  <a:gd name="connsiteX0" fmla="*/ 266936 w 425430"/>
                  <a:gd name="connsiteY0" fmla="*/ 0 h 940974"/>
                  <a:gd name="connsiteX1" fmla="*/ 425424 w 425430"/>
                  <a:gd name="connsiteY1" fmla="*/ 492653 h 940974"/>
                  <a:gd name="connsiteX2" fmla="*/ 266936 w 425430"/>
                  <a:gd name="connsiteY2" fmla="*/ 940974 h 940974"/>
                  <a:gd name="connsiteX3" fmla="*/ 221696 w 425430"/>
                  <a:gd name="connsiteY3" fmla="*/ 914807 h 940974"/>
                  <a:gd name="connsiteX4" fmla="*/ 0 w 425430"/>
                  <a:gd name="connsiteY4" fmla="*/ 470487 h 940974"/>
                  <a:gd name="connsiteX5" fmla="*/ 221696 w 425430"/>
                  <a:gd name="connsiteY5" fmla="*/ 26167 h 940974"/>
                  <a:gd name="connsiteX6" fmla="*/ 266936 w 425430"/>
                  <a:gd name="connsiteY6" fmla="*/ 0 h 940974"/>
                  <a:gd name="connsiteX0" fmla="*/ 425424 w 516864"/>
                  <a:gd name="connsiteY0" fmla="*/ 492653 h 940974"/>
                  <a:gd name="connsiteX1" fmla="*/ 266936 w 516864"/>
                  <a:gd name="connsiteY1" fmla="*/ 940974 h 940974"/>
                  <a:gd name="connsiteX2" fmla="*/ 221696 w 516864"/>
                  <a:gd name="connsiteY2" fmla="*/ 914807 h 940974"/>
                  <a:gd name="connsiteX3" fmla="*/ 0 w 516864"/>
                  <a:gd name="connsiteY3" fmla="*/ 470487 h 940974"/>
                  <a:gd name="connsiteX4" fmla="*/ 221696 w 516864"/>
                  <a:gd name="connsiteY4" fmla="*/ 26167 h 940974"/>
                  <a:gd name="connsiteX5" fmla="*/ 266936 w 516864"/>
                  <a:gd name="connsiteY5" fmla="*/ 0 h 940974"/>
                  <a:gd name="connsiteX6" fmla="*/ 516864 w 516864"/>
                  <a:gd name="connsiteY6" fmla="*/ 584093 h 940974"/>
                  <a:gd name="connsiteX0" fmla="*/ 425424 w 425424"/>
                  <a:gd name="connsiteY0" fmla="*/ 492653 h 940974"/>
                  <a:gd name="connsiteX1" fmla="*/ 266936 w 425424"/>
                  <a:gd name="connsiteY1" fmla="*/ 940974 h 940974"/>
                  <a:gd name="connsiteX2" fmla="*/ 221696 w 425424"/>
                  <a:gd name="connsiteY2" fmla="*/ 914807 h 940974"/>
                  <a:gd name="connsiteX3" fmla="*/ 0 w 425424"/>
                  <a:gd name="connsiteY3" fmla="*/ 470487 h 940974"/>
                  <a:gd name="connsiteX4" fmla="*/ 221696 w 425424"/>
                  <a:gd name="connsiteY4" fmla="*/ 26167 h 940974"/>
                  <a:gd name="connsiteX5" fmla="*/ 266936 w 425424"/>
                  <a:gd name="connsiteY5" fmla="*/ 0 h 940974"/>
                  <a:gd name="connsiteX0" fmla="*/ 266936 w 266936"/>
                  <a:gd name="connsiteY0" fmla="*/ 940974 h 940974"/>
                  <a:gd name="connsiteX1" fmla="*/ 221696 w 266936"/>
                  <a:gd name="connsiteY1" fmla="*/ 914807 h 940974"/>
                  <a:gd name="connsiteX2" fmla="*/ 0 w 266936"/>
                  <a:gd name="connsiteY2" fmla="*/ 470487 h 940974"/>
                  <a:gd name="connsiteX3" fmla="*/ 221696 w 266936"/>
                  <a:gd name="connsiteY3" fmla="*/ 26167 h 940974"/>
                  <a:gd name="connsiteX4" fmla="*/ 266936 w 266936"/>
                  <a:gd name="connsiteY4" fmla="*/ 0 h 94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36" h="940974">
                    <a:moveTo>
                      <a:pt x="266936" y="940974"/>
                    </a:moveTo>
                    <a:lnTo>
                      <a:pt x="221696" y="914807"/>
                    </a:lnTo>
                    <a:cubicBezTo>
                      <a:pt x="87941" y="818514"/>
                      <a:pt x="0" y="655444"/>
                      <a:pt x="0" y="470487"/>
                    </a:cubicBezTo>
                    <a:cubicBezTo>
                      <a:pt x="0" y="285530"/>
                      <a:pt x="87941" y="122460"/>
                      <a:pt x="221696" y="26167"/>
                    </a:cubicBezTo>
                    <a:lnTo>
                      <a:pt x="266936" y="0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75000"/>
                  </a:schemeClr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DB77D1CF-0B41-6056-E234-FB513950A5D7}"/>
                  </a:ext>
                </a:extLst>
              </p:cNvPr>
              <p:cNvSpPr/>
              <p:nvPr/>
            </p:nvSpPr>
            <p:spPr>
              <a:xfrm flipH="1">
                <a:off x="3913886" y="4855802"/>
                <a:ext cx="266936" cy="940974"/>
              </a:xfrm>
              <a:custGeom>
                <a:avLst/>
                <a:gdLst>
                  <a:gd name="connsiteX0" fmla="*/ 266936 w 266936"/>
                  <a:gd name="connsiteY0" fmla="*/ 0 h 940974"/>
                  <a:gd name="connsiteX1" fmla="*/ 266936 w 266936"/>
                  <a:gd name="connsiteY1" fmla="*/ 940974 h 940974"/>
                  <a:gd name="connsiteX2" fmla="*/ 221696 w 266936"/>
                  <a:gd name="connsiteY2" fmla="*/ 914807 h 940974"/>
                  <a:gd name="connsiteX3" fmla="*/ 0 w 266936"/>
                  <a:gd name="connsiteY3" fmla="*/ 470487 h 940974"/>
                  <a:gd name="connsiteX4" fmla="*/ 221696 w 266936"/>
                  <a:gd name="connsiteY4" fmla="*/ 26167 h 940974"/>
                  <a:gd name="connsiteX5" fmla="*/ 266936 w 266936"/>
                  <a:gd name="connsiteY5" fmla="*/ 0 h 940974"/>
                  <a:gd name="connsiteX0" fmla="*/ 266936 w 544546"/>
                  <a:gd name="connsiteY0" fmla="*/ 0 h 940974"/>
                  <a:gd name="connsiteX1" fmla="*/ 544546 w 544546"/>
                  <a:gd name="connsiteY1" fmla="*/ 473602 h 940974"/>
                  <a:gd name="connsiteX2" fmla="*/ 266936 w 544546"/>
                  <a:gd name="connsiteY2" fmla="*/ 940974 h 940974"/>
                  <a:gd name="connsiteX3" fmla="*/ 221696 w 544546"/>
                  <a:gd name="connsiteY3" fmla="*/ 914807 h 940974"/>
                  <a:gd name="connsiteX4" fmla="*/ 0 w 544546"/>
                  <a:gd name="connsiteY4" fmla="*/ 470487 h 940974"/>
                  <a:gd name="connsiteX5" fmla="*/ 221696 w 544546"/>
                  <a:gd name="connsiteY5" fmla="*/ 26167 h 940974"/>
                  <a:gd name="connsiteX6" fmla="*/ 266936 w 544546"/>
                  <a:gd name="connsiteY6" fmla="*/ 0 h 940974"/>
                  <a:gd name="connsiteX0" fmla="*/ 544546 w 635986"/>
                  <a:gd name="connsiteY0" fmla="*/ 473602 h 940974"/>
                  <a:gd name="connsiteX1" fmla="*/ 266936 w 635986"/>
                  <a:gd name="connsiteY1" fmla="*/ 940974 h 940974"/>
                  <a:gd name="connsiteX2" fmla="*/ 221696 w 635986"/>
                  <a:gd name="connsiteY2" fmla="*/ 914807 h 940974"/>
                  <a:gd name="connsiteX3" fmla="*/ 0 w 635986"/>
                  <a:gd name="connsiteY3" fmla="*/ 470487 h 940974"/>
                  <a:gd name="connsiteX4" fmla="*/ 221696 w 635986"/>
                  <a:gd name="connsiteY4" fmla="*/ 26167 h 940974"/>
                  <a:gd name="connsiteX5" fmla="*/ 266936 w 635986"/>
                  <a:gd name="connsiteY5" fmla="*/ 0 h 940974"/>
                  <a:gd name="connsiteX6" fmla="*/ 635986 w 635986"/>
                  <a:gd name="connsiteY6" fmla="*/ 565042 h 940974"/>
                  <a:gd name="connsiteX0" fmla="*/ 544546 w 544546"/>
                  <a:gd name="connsiteY0" fmla="*/ 473602 h 940974"/>
                  <a:gd name="connsiteX1" fmla="*/ 266936 w 544546"/>
                  <a:gd name="connsiteY1" fmla="*/ 940974 h 940974"/>
                  <a:gd name="connsiteX2" fmla="*/ 221696 w 544546"/>
                  <a:gd name="connsiteY2" fmla="*/ 914807 h 940974"/>
                  <a:gd name="connsiteX3" fmla="*/ 0 w 544546"/>
                  <a:gd name="connsiteY3" fmla="*/ 470487 h 940974"/>
                  <a:gd name="connsiteX4" fmla="*/ 221696 w 544546"/>
                  <a:gd name="connsiteY4" fmla="*/ 26167 h 940974"/>
                  <a:gd name="connsiteX5" fmla="*/ 266936 w 544546"/>
                  <a:gd name="connsiteY5" fmla="*/ 0 h 940974"/>
                  <a:gd name="connsiteX0" fmla="*/ 266936 w 266936"/>
                  <a:gd name="connsiteY0" fmla="*/ 940974 h 940974"/>
                  <a:gd name="connsiteX1" fmla="*/ 221696 w 266936"/>
                  <a:gd name="connsiteY1" fmla="*/ 914807 h 940974"/>
                  <a:gd name="connsiteX2" fmla="*/ 0 w 266936"/>
                  <a:gd name="connsiteY2" fmla="*/ 470487 h 940974"/>
                  <a:gd name="connsiteX3" fmla="*/ 221696 w 266936"/>
                  <a:gd name="connsiteY3" fmla="*/ 26167 h 940974"/>
                  <a:gd name="connsiteX4" fmla="*/ 266936 w 266936"/>
                  <a:gd name="connsiteY4" fmla="*/ 0 h 94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36" h="940974">
                    <a:moveTo>
                      <a:pt x="266936" y="940974"/>
                    </a:moveTo>
                    <a:lnTo>
                      <a:pt x="221696" y="914807"/>
                    </a:lnTo>
                    <a:cubicBezTo>
                      <a:pt x="87941" y="818514"/>
                      <a:pt x="0" y="655444"/>
                      <a:pt x="0" y="470487"/>
                    </a:cubicBezTo>
                    <a:cubicBezTo>
                      <a:pt x="0" y="285530"/>
                      <a:pt x="87941" y="122460"/>
                      <a:pt x="221696" y="26167"/>
                    </a:cubicBezTo>
                    <a:lnTo>
                      <a:pt x="266936" y="0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75000"/>
                  </a:schemeClr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FCBC4773-6275-7C8D-138B-67F04F86270A}"/>
                  </a:ext>
                </a:extLst>
              </p:cNvPr>
              <p:cNvSpPr/>
              <p:nvPr/>
            </p:nvSpPr>
            <p:spPr>
              <a:xfrm rot="16200000" flipH="1">
                <a:off x="4740837" y="5137292"/>
                <a:ext cx="133170" cy="469434"/>
              </a:xfrm>
              <a:custGeom>
                <a:avLst/>
                <a:gdLst>
                  <a:gd name="connsiteX0" fmla="*/ 266936 w 266936"/>
                  <a:gd name="connsiteY0" fmla="*/ 0 h 940974"/>
                  <a:gd name="connsiteX1" fmla="*/ 266936 w 266936"/>
                  <a:gd name="connsiteY1" fmla="*/ 940974 h 940974"/>
                  <a:gd name="connsiteX2" fmla="*/ 221696 w 266936"/>
                  <a:gd name="connsiteY2" fmla="*/ 914807 h 940974"/>
                  <a:gd name="connsiteX3" fmla="*/ 0 w 266936"/>
                  <a:gd name="connsiteY3" fmla="*/ 470487 h 940974"/>
                  <a:gd name="connsiteX4" fmla="*/ 221696 w 266936"/>
                  <a:gd name="connsiteY4" fmla="*/ 26167 h 940974"/>
                  <a:gd name="connsiteX5" fmla="*/ 266936 w 266936"/>
                  <a:gd name="connsiteY5" fmla="*/ 0 h 940974"/>
                  <a:gd name="connsiteX0" fmla="*/ 266936 w 544546"/>
                  <a:gd name="connsiteY0" fmla="*/ 0 h 940974"/>
                  <a:gd name="connsiteX1" fmla="*/ 544546 w 544546"/>
                  <a:gd name="connsiteY1" fmla="*/ 473602 h 940974"/>
                  <a:gd name="connsiteX2" fmla="*/ 266936 w 544546"/>
                  <a:gd name="connsiteY2" fmla="*/ 940974 h 940974"/>
                  <a:gd name="connsiteX3" fmla="*/ 221696 w 544546"/>
                  <a:gd name="connsiteY3" fmla="*/ 914807 h 940974"/>
                  <a:gd name="connsiteX4" fmla="*/ 0 w 544546"/>
                  <a:gd name="connsiteY4" fmla="*/ 470487 h 940974"/>
                  <a:gd name="connsiteX5" fmla="*/ 221696 w 544546"/>
                  <a:gd name="connsiteY5" fmla="*/ 26167 h 940974"/>
                  <a:gd name="connsiteX6" fmla="*/ 266936 w 544546"/>
                  <a:gd name="connsiteY6" fmla="*/ 0 h 940974"/>
                  <a:gd name="connsiteX0" fmla="*/ 544546 w 635986"/>
                  <a:gd name="connsiteY0" fmla="*/ 473602 h 940974"/>
                  <a:gd name="connsiteX1" fmla="*/ 266936 w 635986"/>
                  <a:gd name="connsiteY1" fmla="*/ 940974 h 940974"/>
                  <a:gd name="connsiteX2" fmla="*/ 221696 w 635986"/>
                  <a:gd name="connsiteY2" fmla="*/ 914807 h 940974"/>
                  <a:gd name="connsiteX3" fmla="*/ 0 w 635986"/>
                  <a:gd name="connsiteY3" fmla="*/ 470487 h 940974"/>
                  <a:gd name="connsiteX4" fmla="*/ 221696 w 635986"/>
                  <a:gd name="connsiteY4" fmla="*/ 26167 h 940974"/>
                  <a:gd name="connsiteX5" fmla="*/ 266936 w 635986"/>
                  <a:gd name="connsiteY5" fmla="*/ 0 h 940974"/>
                  <a:gd name="connsiteX6" fmla="*/ 635986 w 635986"/>
                  <a:gd name="connsiteY6" fmla="*/ 565042 h 940974"/>
                  <a:gd name="connsiteX0" fmla="*/ 544546 w 544546"/>
                  <a:gd name="connsiteY0" fmla="*/ 473602 h 940974"/>
                  <a:gd name="connsiteX1" fmla="*/ 266936 w 544546"/>
                  <a:gd name="connsiteY1" fmla="*/ 940974 h 940974"/>
                  <a:gd name="connsiteX2" fmla="*/ 221696 w 544546"/>
                  <a:gd name="connsiteY2" fmla="*/ 914807 h 940974"/>
                  <a:gd name="connsiteX3" fmla="*/ 0 w 544546"/>
                  <a:gd name="connsiteY3" fmla="*/ 470487 h 940974"/>
                  <a:gd name="connsiteX4" fmla="*/ 221696 w 544546"/>
                  <a:gd name="connsiteY4" fmla="*/ 26167 h 940974"/>
                  <a:gd name="connsiteX5" fmla="*/ 266936 w 544546"/>
                  <a:gd name="connsiteY5" fmla="*/ 0 h 940974"/>
                  <a:gd name="connsiteX0" fmla="*/ 266936 w 266936"/>
                  <a:gd name="connsiteY0" fmla="*/ 940974 h 940974"/>
                  <a:gd name="connsiteX1" fmla="*/ 221696 w 266936"/>
                  <a:gd name="connsiteY1" fmla="*/ 914807 h 940974"/>
                  <a:gd name="connsiteX2" fmla="*/ 0 w 266936"/>
                  <a:gd name="connsiteY2" fmla="*/ 470487 h 940974"/>
                  <a:gd name="connsiteX3" fmla="*/ 221696 w 266936"/>
                  <a:gd name="connsiteY3" fmla="*/ 26167 h 940974"/>
                  <a:gd name="connsiteX4" fmla="*/ 266936 w 266936"/>
                  <a:gd name="connsiteY4" fmla="*/ 0 h 94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36" h="940974">
                    <a:moveTo>
                      <a:pt x="266936" y="940974"/>
                    </a:moveTo>
                    <a:lnTo>
                      <a:pt x="221696" y="914807"/>
                    </a:lnTo>
                    <a:cubicBezTo>
                      <a:pt x="87941" y="818514"/>
                      <a:pt x="0" y="655444"/>
                      <a:pt x="0" y="470487"/>
                    </a:cubicBezTo>
                    <a:cubicBezTo>
                      <a:pt x="0" y="285530"/>
                      <a:pt x="87941" y="122460"/>
                      <a:pt x="221696" y="26167"/>
                    </a:cubicBezTo>
                    <a:lnTo>
                      <a:pt x="266936" y="0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75000"/>
                  </a:schemeClr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楕円 1187">
                <a:extLst>
                  <a:ext uri="{FF2B5EF4-FFF2-40B4-BE49-F238E27FC236}">
                    <a16:creationId xmlns:a16="http://schemas.microsoft.com/office/drawing/2014/main" id="{88F7400B-6669-BD2E-0999-3D7AAAEC1355}"/>
                  </a:ext>
                </a:extLst>
              </p:cNvPr>
              <p:cNvSpPr/>
              <p:nvPr/>
            </p:nvSpPr>
            <p:spPr>
              <a:xfrm>
                <a:off x="4459514" y="4849767"/>
                <a:ext cx="114300" cy="22860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楕円 1188">
                <a:extLst>
                  <a:ext uri="{FF2B5EF4-FFF2-40B4-BE49-F238E27FC236}">
                    <a16:creationId xmlns:a16="http://schemas.microsoft.com/office/drawing/2014/main" id="{96CE1968-B22D-EB56-B15C-5766D7B388F9}"/>
                  </a:ext>
                </a:extLst>
              </p:cNvPr>
              <p:cNvSpPr/>
              <p:nvPr/>
            </p:nvSpPr>
            <p:spPr>
              <a:xfrm>
                <a:off x="5000534" y="4849767"/>
                <a:ext cx="114300" cy="22860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9" name="グループ化 1228">
              <a:extLst>
                <a:ext uri="{FF2B5EF4-FFF2-40B4-BE49-F238E27FC236}">
                  <a16:creationId xmlns:a16="http://schemas.microsoft.com/office/drawing/2014/main" id="{518A0566-648C-50DF-3272-852997663586}"/>
                </a:ext>
              </a:extLst>
            </p:cNvPr>
            <p:cNvGrpSpPr/>
            <p:nvPr/>
          </p:nvGrpSpPr>
          <p:grpSpPr>
            <a:xfrm>
              <a:off x="3933994" y="2916592"/>
              <a:ext cx="2190445" cy="368669"/>
              <a:chOff x="1152037" y="1282701"/>
              <a:chExt cx="2191770" cy="414087"/>
            </a:xfrm>
          </p:grpSpPr>
          <p:sp>
            <p:nvSpPr>
              <p:cNvPr id="1230" name="フリーフォーム: 図形 1229">
                <a:extLst>
                  <a:ext uri="{FF2B5EF4-FFF2-40B4-BE49-F238E27FC236}">
                    <a16:creationId xmlns:a16="http://schemas.microsoft.com/office/drawing/2014/main" id="{8BBDA97D-464D-5374-AC1F-C21C9646D4D5}"/>
                  </a:ext>
                </a:extLst>
              </p:cNvPr>
              <p:cNvSpPr/>
              <p:nvPr/>
            </p:nvSpPr>
            <p:spPr>
              <a:xfrm>
                <a:off x="1158875" y="1304099"/>
                <a:ext cx="2184932" cy="392689"/>
              </a:xfrm>
              <a:custGeom>
                <a:avLst/>
                <a:gdLst>
                  <a:gd name="connsiteX0" fmla="*/ 365372 w 1962982"/>
                  <a:gd name="connsiteY0" fmla="*/ 0 h 365405"/>
                  <a:gd name="connsiteX1" fmla="*/ 702031 w 1962982"/>
                  <a:gd name="connsiteY1" fmla="*/ 95186 h 365405"/>
                  <a:gd name="connsiteX2" fmla="*/ 709365 w 1962982"/>
                  <a:gd name="connsiteY2" fmla="*/ 110681 h 365405"/>
                  <a:gd name="connsiteX3" fmla="*/ 846009 w 1962982"/>
                  <a:gd name="connsiteY3" fmla="*/ 111431 h 365405"/>
                  <a:gd name="connsiteX4" fmla="*/ 1953773 w 1962982"/>
                  <a:gd name="connsiteY4" fmla="*/ 258054 h 365405"/>
                  <a:gd name="connsiteX5" fmla="*/ 1900536 w 1962982"/>
                  <a:gd name="connsiteY5" fmla="*/ 365123 h 365405"/>
                  <a:gd name="connsiteX6" fmla="*/ 787526 w 1962982"/>
                  <a:gd name="connsiteY6" fmla="*/ 181414 h 365405"/>
                  <a:gd name="connsiteX7" fmla="*/ 718985 w 1962982"/>
                  <a:gd name="connsiteY7" fmla="*/ 180694 h 365405"/>
                  <a:gd name="connsiteX8" fmla="*/ 702031 w 1962982"/>
                  <a:gd name="connsiteY8" fmla="*/ 216514 h 365405"/>
                  <a:gd name="connsiteX9" fmla="*/ 365372 w 1962982"/>
                  <a:gd name="connsiteY9" fmla="*/ 311700 h 365405"/>
                  <a:gd name="connsiteX10" fmla="*/ 0 w 1962982"/>
                  <a:gd name="connsiteY10" fmla="*/ 155850 h 365405"/>
                  <a:gd name="connsiteX11" fmla="*/ 365372 w 1962982"/>
                  <a:gd name="connsiteY11" fmla="*/ 0 h 365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62982" h="365405">
                    <a:moveTo>
                      <a:pt x="365372" y="0"/>
                    </a:moveTo>
                    <a:cubicBezTo>
                      <a:pt x="516714" y="0"/>
                      <a:pt x="646565" y="39249"/>
                      <a:pt x="702031" y="95186"/>
                    </a:cubicBezTo>
                    <a:lnTo>
                      <a:pt x="709365" y="110681"/>
                    </a:lnTo>
                    <a:lnTo>
                      <a:pt x="846009" y="111431"/>
                    </a:lnTo>
                    <a:cubicBezTo>
                      <a:pt x="1258185" y="127738"/>
                      <a:pt x="1933648" y="235623"/>
                      <a:pt x="1953773" y="258054"/>
                    </a:cubicBezTo>
                    <a:cubicBezTo>
                      <a:pt x="1976774" y="283689"/>
                      <a:pt x="1955835" y="370992"/>
                      <a:pt x="1900536" y="365123"/>
                    </a:cubicBezTo>
                    <a:cubicBezTo>
                      <a:pt x="1710465" y="353737"/>
                      <a:pt x="1142017" y="204571"/>
                      <a:pt x="787526" y="181414"/>
                    </a:cubicBezTo>
                    <a:lnTo>
                      <a:pt x="718985" y="180694"/>
                    </a:lnTo>
                    <a:lnTo>
                      <a:pt x="702031" y="216514"/>
                    </a:lnTo>
                    <a:cubicBezTo>
                      <a:pt x="646565" y="272451"/>
                      <a:pt x="516714" y="311700"/>
                      <a:pt x="365372" y="311700"/>
                    </a:cubicBezTo>
                    <a:cubicBezTo>
                      <a:pt x="163583" y="311700"/>
                      <a:pt x="0" y="241924"/>
                      <a:pt x="0" y="155850"/>
                    </a:cubicBezTo>
                    <a:cubicBezTo>
                      <a:pt x="0" y="69776"/>
                      <a:pt x="163583" y="0"/>
                      <a:pt x="365372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1" name="フリーフォーム: 図形 1230">
                <a:extLst>
                  <a:ext uri="{FF2B5EF4-FFF2-40B4-BE49-F238E27FC236}">
                    <a16:creationId xmlns:a16="http://schemas.microsoft.com/office/drawing/2014/main" id="{7E4A457B-64E6-483C-0776-F8A86A431FB2}"/>
                  </a:ext>
                </a:extLst>
              </p:cNvPr>
              <p:cNvSpPr/>
              <p:nvPr/>
            </p:nvSpPr>
            <p:spPr>
              <a:xfrm>
                <a:off x="1152037" y="1282701"/>
                <a:ext cx="2181713" cy="352424"/>
              </a:xfrm>
              <a:custGeom>
                <a:avLst/>
                <a:gdLst>
                  <a:gd name="connsiteX0" fmla="*/ 365372 w 1962982"/>
                  <a:gd name="connsiteY0" fmla="*/ 0 h 365405"/>
                  <a:gd name="connsiteX1" fmla="*/ 702031 w 1962982"/>
                  <a:gd name="connsiteY1" fmla="*/ 95186 h 365405"/>
                  <a:gd name="connsiteX2" fmla="*/ 709365 w 1962982"/>
                  <a:gd name="connsiteY2" fmla="*/ 110681 h 365405"/>
                  <a:gd name="connsiteX3" fmla="*/ 846009 w 1962982"/>
                  <a:gd name="connsiteY3" fmla="*/ 111431 h 365405"/>
                  <a:gd name="connsiteX4" fmla="*/ 1953773 w 1962982"/>
                  <a:gd name="connsiteY4" fmla="*/ 258054 h 365405"/>
                  <a:gd name="connsiteX5" fmla="*/ 1900536 w 1962982"/>
                  <a:gd name="connsiteY5" fmla="*/ 365123 h 365405"/>
                  <a:gd name="connsiteX6" fmla="*/ 787526 w 1962982"/>
                  <a:gd name="connsiteY6" fmla="*/ 181414 h 365405"/>
                  <a:gd name="connsiteX7" fmla="*/ 718985 w 1962982"/>
                  <a:gd name="connsiteY7" fmla="*/ 180694 h 365405"/>
                  <a:gd name="connsiteX8" fmla="*/ 702031 w 1962982"/>
                  <a:gd name="connsiteY8" fmla="*/ 216514 h 365405"/>
                  <a:gd name="connsiteX9" fmla="*/ 365372 w 1962982"/>
                  <a:gd name="connsiteY9" fmla="*/ 311700 h 365405"/>
                  <a:gd name="connsiteX10" fmla="*/ 0 w 1962982"/>
                  <a:gd name="connsiteY10" fmla="*/ 155850 h 365405"/>
                  <a:gd name="connsiteX11" fmla="*/ 365372 w 1962982"/>
                  <a:gd name="connsiteY11" fmla="*/ 0 h 365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62982" h="365405">
                    <a:moveTo>
                      <a:pt x="365372" y="0"/>
                    </a:moveTo>
                    <a:cubicBezTo>
                      <a:pt x="516714" y="0"/>
                      <a:pt x="646565" y="39249"/>
                      <a:pt x="702031" y="95186"/>
                    </a:cubicBezTo>
                    <a:lnTo>
                      <a:pt x="709365" y="110681"/>
                    </a:lnTo>
                    <a:lnTo>
                      <a:pt x="846009" y="111431"/>
                    </a:lnTo>
                    <a:cubicBezTo>
                      <a:pt x="1258185" y="127738"/>
                      <a:pt x="1933648" y="235623"/>
                      <a:pt x="1953773" y="258054"/>
                    </a:cubicBezTo>
                    <a:cubicBezTo>
                      <a:pt x="1976774" y="283689"/>
                      <a:pt x="1955835" y="370992"/>
                      <a:pt x="1900536" y="365123"/>
                    </a:cubicBezTo>
                    <a:cubicBezTo>
                      <a:pt x="1710465" y="353737"/>
                      <a:pt x="1142017" y="204571"/>
                      <a:pt x="787526" y="181414"/>
                    </a:cubicBezTo>
                    <a:lnTo>
                      <a:pt x="718985" y="180694"/>
                    </a:lnTo>
                    <a:lnTo>
                      <a:pt x="702031" y="216514"/>
                    </a:lnTo>
                    <a:cubicBezTo>
                      <a:pt x="646565" y="272451"/>
                      <a:pt x="516714" y="311700"/>
                      <a:pt x="365372" y="311700"/>
                    </a:cubicBezTo>
                    <a:cubicBezTo>
                      <a:pt x="163583" y="311700"/>
                      <a:pt x="0" y="241924"/>
                      <a:pt x="0" y="155850"/>
                    </a:cubicBezTo>
                    <a:cubicBezTo>
                      <a:pt x="0" y="69776"/>
                      <a:pt x="163583" y="0"/>
                      <a:pt x="36537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2" name="楕円 1231">
                <a:extLst>
                  <a:ext uri="{FF2B5EF4-FFF2-40B4-BE49-F238E27FC236}">
                    <a16:creationId xmlns:a16="http://schemas.microsoft.com/office/drawing/2014/main" id="{FAF0FEA7-AF47-5CC8-2718-5B888AB8FDA1}"/>
                  </a:ext>
                </a:extLst>
              </p:cNvPr>
              <p:cNvSpPr/>
              <p:nvPr/>
            </p:nvSpPr>
            <p:spPr>
              <a:xfrm>
                <a:off x="1244599" y="1381124"/>
                <a:ext cx="638175" cy="18732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93C5B60-AF89-B247-6EE0-86A9F496FD12}"/>
              </a:ext>
            </a:extLst>
          </p:cNvPr>
          <p:cNvGrpSpPr/>
          <p:nvPr/>
        </p:nvGrpSpPr>
        <p:grpSpPr>
          <a:xfrm>
            <a:off x="6530244" y="1304104"/>
            <a:ext cx="2781300" cy="2096665"/>
            <a:chOff x="6530244" y="1304104"/>
            <a:chExt cx="2781300" cy="2096665"/>
          </a:xfrm>
        </p:grpSpPr>
        <p:sp>
          <p:nvSpPr>
            <p:cNvPr id="1211" name="楕円 1210">
              <a:extLst>
                <a:ext uri="{FF2B5EF4-FFF2-40B4-BE49-F238E27FC236}">
                  <a16:creationId xmlns:a16="http://schemas.microsoft.com/office/drawing/2014/main" id="{189DD8DB-D6F9-24BF-486E-E5B1EE2ADE95}"/>
                </a:ext>
              </a:extLst>
            </p:cNvPr>
            <p:cNvSpPr/>
            <p:nvPr/>
          </p:nvSpPr>
          <p:spPr>
            <a:xfrm>
              <a:off x="6530244" y="2393928"/>
              <a:ext cx="2781300" cy="1006841"/>
            </a:xfrm>
            <a:prstGeom prst="ellipse">
              <a:avLst/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2" name="楕円 1211">
              <a:extLst>
                <a:ext uri="{FF2B5EF4-FFF2-40B4-BE49-F238E27FC236}">
                  <a16:creationId xmlns:a16="http://schemas.microsoft.com/office/drawing/2014/main" id="{D9B087C7-B098-8A36-B888-6EDC8400DE1F}"/>
                </a:ext>
              </a:extLst>
            </p:cNvPr>
            <p:cNvSpPr/>
            <p:nvPr/>
          </p:nvSpPr>
          <p:spPr>
            <a:xfrm>
              <a:off x="6845469" y="2508906"/>
              <a:ext cx="2150850" cy="716894"/>
            </a:xfrm>
            <a:prstGeom prst="ellipse">
              <a:avLst/>
            </a:prstGeom>
            <a:solidFill>
              <a:srgbClr val="0070C0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37" name="グループ化 1136">
              <a:extLst>
                <a:ext uri="{FF2B5EF4-FFF2-40B4-BE49-F238E27FC236}">
                  <a16:creationId xmlns:a16="http://schemas.microsoft.com/office/drawing/2014/main" id="{3172AE39-8B06-E483-984A-9F7D2B5275CF}"/>
                </a:ext>
              </a:extLst>
            </p:cNvPr>
            <p:cNvGrpSpPr/>
            <p:nvPr/>
          </p:nvGrpSpPr>
          <p:grpSpPr>
            <a:xfrm>
              <a:off x="7082639" y="1304104"/>
              <a:ext cx="1626948" cy="1757050"/>
              <a:chOff x="-3589918" y="1963057"/>
              <a:chExt cx="2884636" cy="3115310"/>
            </a:xfrm>
          </p:grpSpPr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C9AD3FE2-53F3-11CA-F790-6991D29B81B1}"/>
                  </a:ext>
                </a:extLst>
              </p:cNvPr>
              <p:cNvSpPr/>
              <p:nvPr/>
            </p:nvSpPr>
            <p:spPr>
              <a:xfrm>
                <a:off x="-3589918" y="2678067"/>
                <a:ext cx="2884636" cy="2400300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EF61C58E-3345-B763-8AB4-472330B372D2}"/>
                  </a:ext>
                </a:extLst>
              </p:cNvPr>
              <p:cNvSpPr/>
              <p:nvPr/>
            </p:nvSpPr>
            <p:spPr>
              <a:xfrm>
                <a:off x="-3219303" y="2678067"/>
                <a:ext cx="2156578" cy="809111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楕円 1139">
                <a:extLst>
                  <a:ext uri="{FF2B5EF4-FFF2-40B4-BE49-F238E27FC236}">
                    <a16:creationId xmlns:a16="http://schemas.microsoft.com/office/drawing/2014/main" id="{5E9D4823-68B0-5D24-AE7E-380DB6019DE6}"/>
                  </a:ext>
                </a:extLst>
              </p:cNvPr>
              <p:cNvSpPr/>
              <p:nvPr/>
            </p:nvSpPr>
            <p:spPr>
              <a:xfrm>
                <a:off x="-3174162" y="2678067"/>
                <a:ext cx="2034540" cy="56388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2857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41" name="グループ化 1140">
                <a:extLst>
                  <a:ext uri="{FF2B5EF4-FFF2-40B4-BE49-F238E27FC236}">
                    <a16:creationId xmlns:a16="http://schemas.microsoft.com/office/drawing/2014/main" id="{36B8730E-3F4D-0766-D3CC-46FFC7ED1221}"/>
                  </a:ext>
                </a:extLst>
              </p:cNvPr>
              <p:cNvGrpSpPr/>
              <p:nvPr/>
            </p:nvGrpSpPr>
            <p:grpSpPr>
              <a:xfrm>
                <a:off x="-2906935" y="1963057"/>
                <a:ext cx="1503312" cy="1143692"/>
                <a:chOff x="-19104" y="1540163"/>
                <a:chExt cx="1210422" cy="920866"/>
              </a:xfrm>
            </p:grpSpPr>
            <p:sp>
              <p:nvSpPr>
                <p:cNvPr id="1146" name="フリーフォーム: 図形 1145">
                  <a:extLst>
                    <a:ext uri="{FF2B5EF4-FFF2-40B4-BE49-F238E27FC236}">
                      <a16:creationId xmlns:a16="http://schemas.microsoft.com/office/drawing/2014/main" id="{94DD63FB-3D69-5F40-8310-CD5FEED5638C}"/>
                    </a:ext>
                  </a:extLst>
                </p:cNvPr>
                <p:cNvSpPr/>
                <p:nvPr/>
              </p:nvSpPr>
              <p:spPr>
                <a:xfrm>
                  <a:off x="-19104" y="1540163"/>
                  <a:ext cx="1210422" cy="920866"/>
                </a:xfrm>
                <a:custGeom>
                  <a:avLst/>
                  <a:gdLst>
                    <a:gd name="connsiteX0" fmla="*/ 725172 w 1472565"/>
                    <a:gd name="connsiteY0" fmla="*/ 0 h 1109980"/>
                    <a:gd name="connsiteX1" fmla="*/ 1204320 w 1472565"/>
                    <a:gd name="connsiteY1" fmla="*/ 464692 h 1109980"/>
                    <a:gd name="connsiteX2" fmla="*/ 1258484 w 1472565"/>
                    <a:gd name="connsiteY2" fmla="*/ 480409 h 1109980"/>
                    <a:gd name="connsiteX3" fmla="*/ 1472565 w 1472565"/>
                    <a:gd name="connsiteY3" fmla="*/ 782320 h 1109980"/>
                    <a:gd name="connsiteX4" fmla="*/ 1122045 w 1472565"/>
                    <a:gd name="connsiteY4" fmla="*/ 1109980 h 1109980"/>
                    <a:gd name="connsiteX5" fmla="*/ 985607 w 1472565"/>
                    <a:gd name="connsiteY5" fmla="*/ 1084231 h 1109980"/>
                    <a:gd name="connsiteX6" fmla="*/ 929164 w 1472565"/>
                    <a:gd name="connsiteY6" fmla="*/ 1055593 h 1109980"/>
                    <a:gd name="connsiteX7" fmla="*/ 872721 w 1472565"/>
                    <a:gd name="connsiteY7" fmla="*/ 1084231 h 1109980"/>
                    <a:gd name="connsiteX8" fmla="*/ 736282 w 1472565"/>
                    <a:gd name="connsiteY8" fmla="*/ 1109980 h 1109980"/>
                    <a:gd name="connsiteX9" fmla="*/ 599844 w 1472565"/>
                    <a:gd name="connsiteY9" fmla="*/ 1084231 h 1109980"/>
                    <a:gd name="connsiteX10" fmla="*/ 543401 w 1472565"/>
                    <a:gd name="connsiteY10" fmla="*/ 1055593 h 1109980"/>
                    <a:gd name="connsiteX11" fmla="*/ 486959 w 1472565"/>
                    <a:gd name="connsiteY11" fmla="*/ 1084231 h 1109980"/>
                    <a:gd name="connsiteX12" fmla="*/ 350520 w 1472565"/>
                    <a:gd name="connsiteY12" fmla="*/ 1109980 h 1109980"/>
                    <a:gd name="connsiteX13" fmla="*/ 0 w 1472565"/>
                    <a:gd name="connsiteY13" fmla="*/ 782320 h 1109980"/>
                    <a:gd name="connsiteX14" fmla="*/ 214082 w 1472565"/>
                    <a:gd name="connsiteY14" fmla="*/ 480409 h 1109980"/>
                    <a:gd name="connsiteX15" fmla="*/ 236537 w 1472565"/>
                    <a:gd name="connsiteY15" fmla="*/ 473893 h 1109980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236537 w 1472565"/>
                    <a:gd name="connsiteY15" fmla="*/ 471539 h 1107626"/>
                    <a:gd name="connsiteX16" fmla="*/ 560866 w 1472565"/>
                    <a:gd name="connsiteY16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236537 w 1472565"/>
                    <a:gd name="connsiteY15" fmla="*/ 471539 h 1107626"/>
                    <a:gd name="connsiteX16" fmla="*/ 560866 w 1472565"/>
                    <a:gd name="connsiteY16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236537 w 1472565"/>
                    <a:gd name="connsiteY15" fmla="*/ 471539 h 1107626"/>
                    <a:gd name="connsiteX16" fmla="*/ 560866 w 1472565"/>
                    <a:gd name="connsiteY16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236537 w 1472565"/>
                    <a:gd name="connsiteY15" fmla="*/ 471539 h 1107626"/>
                    <a:gd name="connsiteX16" fmla="*/ 560866 w 1472565"/>
                    <a:gd name="connsiteY16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560866 w 1472565"/>
                    <a:gd name="connsiteY15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560866 w 1472565"/>
                    <a:gd name="connsiteY15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560866 w 1472565"/>
                    <a:gd name="connsiteY15" fmla="*/ 0 h 1107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472565" h="1107626">
                      <a:moveTo>
                        <a:pt x="560866" y="0"/>
                      </a:moveTo>
                      <a:cubicBezTo>
                        <a:pt x="963347" y="92704"/>
                        <a:pt x="989835" y="308225"/>
                        <a:pt x="1204320" y="462338"/>
                      </a:cubicBezTo>
                      <a:lnTo>
                        <a:pt x="1258484" y="478055"/>
                      </a:lnTo>
                      <a:cubicBezTo>
                        <a:pt x="1384290" y="527797"/>
                        <a:pt x="1472565" y="644245"/>
                        <a:pt x="1472565" y="779966"/>
                      </a:cubicBezTo>
                      <a:cubicBezTo>
                        <a:pt x="1472565" y="960928"/>
                        <a:pt x="1315632" y="1107626"/>
                        <a:pt x="1122045" y="1107626"/>
                      </a:cubicBezTo>
                      <a:cubicBezTo>
                        <a:pt x="1073649" y="1107626"/>
                        <a:pt x="1027543" y="1098458"/>
                        <a:pt x="985607" y="1081877"/>
                      </a:cubicBezTo>
                      <a:lnTo>
                        <a:pt x="929164" y="1053239"/>
                      </a:lnTo>
                      <a:lnTo>
                        <a:pt x="872721" y="1081877"/>
                      </a:lnTo>
                      <a:cubicBezTo>
                        <a:pt x="830785" y="1098458"/>
                        <a:pt x="784679" y="1107626"/>
                        <a:pt x="736282" y="1107626"/>
                      </a:cubicBezTo>
                      <a:cubicBezTo>
                        <a:pt x="687885" y="1107626"/>
                        <a:pt x="641780" y="1098458"/>
                        <a:pt x="599844" y="1081877"/>
                      </a:cubicBezTo>
                      <a:lnTo>
                        <a:pt x="543401" y="1053239"/>
                      </a:lnTo>
                      <a:lnTo>
                        <a:pt x="486959" y="1081877"/>
                      </a:lnTo>
                      <a:cubicBezTo>
                        <a:pt x="445023" y="1098458"/>
                        <a:pt x="398917" y="1107626"/>
                        <a:pt x="350520" y="1107626"/>
                      </a:cubicBezTo>
                      <a:cubicBezTo>
                        <a:pt x="156933" y="1107626"/>
                        <a:pt x="0" y="960928"/>
                        <a:pt x="0" y="779966"/>
                      </a:cubicBezTo>
                      <a:cubicBezTo>
                        <a:pt x="0" y="644245"/>
                        <a:pt x="88275" y="527797"/>
                        <a:pt x="214082" y="478055"/>
                      </a:cubicBezTo>
                      <a:cubicBezTo>
                        <a:pt x="329677" y="318703"/>
                        <a:pt x="613294" y="302561"/>
                        <a:pt x="5608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7" name="フリーフォーム: 図形 1146">
                  <a:extLst>
                    <a:ext uri="{FF2B5EF4-FFF2-40B4-BE49-F238E27FC236}">
                      <a16:creationId xmlns:a16="http://schemas.microsoft.com/office/drawing/2014/main" id="{57E470F3-86F5-C5E8-483A-7CEEFA717653}"/>
                    </a:ext>
                  </a:extLst>
                </p:cNvPr>
                <p:cNvSpPr/>
                <p:nvPr/>
              </p:nvSpPr>
              <p:spPr>
                <a:xfrm>
                  <a:off x="3804" y="2275988"/>
                  <a:ext cx="1164609" cy="176444"/>
                </a:xfrm>
                <a:custGeom>
                  <a:avLst/>
                  <a:gdLst>
                    <a:gd name="connsiteX0" fmla="*/ 1164609 w 1164609"/>
                    <a:gd name="connsiteY0" fmla="*/ 0 h 176444"/>
                    <a:gd name="connsiteX1" fmla="*/ 1145803 w 1164609"/>
                    <a:gd name="connsiteY1" fmla="*/ 45287 h 176444"/>
                    <a:gd name="connsiteX2" fmla="*/ 899394 w 1164609"/>
                    <a:gd name="connsiteY2" fmla="*/ 176444 h 176444"/>
                    <a:gd name="connsiteX3" fmla="*/ 787244 w 1164609"/>
                    <a:gd name="connsiteY3" fmla="*/ 155037 h 176444"/>
                    <a:gd name="connsiteX4" fmla="*/ 740849 w 1164609"/>
                    <a:gd name="connsiteY4" fmla="*/ 131227 h 176444"/>
                    <a:gd name="connsiteX5" fmla="*/ 694454 w 1164609"/>
                    <a:gd name="connsiteY5" fmla="*/ 155037 h 176444"/>
                    <a:gd name="connsiteX6" fmla="*/ 582304 w 1164609"/>
                    <a:gd name="connsiteY6" fmla="*/ 176444 h 176444"/>
                    <a:gd name="connsiteX7" fmla="*/ 470154 w 1164609"/>
                    <a:gd name="connsiteY7" fmla="*/ 155037 h 176444"/>
                    <a:gd name="connsiteX8" fmla="*/ 423759 w 1164609"/>
                    <a:gd name="connsiteY8" fmla="*/ 131227 h 176444"/>
                    <a:gd name="connsiteX9" fmla="*/ 377365 w 1164609"/>
                    <a:gd name="connsiteY9" fmla="*/ 155037 h 176444"/>
                    <a:gd name="connsiteX10" fmla="*/ 265214 w 1164609"/>
                    <a:gd name="connsiteY10" fmla="*/ 176444 h 176444"/>
                    <a:gd name="connsiteX11" fmla="*/ 18806 w 1164609"/>
                    <a:gd name="connsiteY11" fmla="*/ 45287 h 176444"/>
                    <a:gd name="connsiteX12" fmla="*/ 0 w 1164609"/>
                    <a:gd name="connsiteY12" fmla="*/ 0 h 176444"/>
                    <a:gd name="connsiteX13" fmla="*/ 34558 w 1164609"/>
                    <a:gd name="connsiteY13" fmla="*/ 34475 h 176444"/>
                    <a:gd name="connsiteX14" fmla="*/ 235186 w 1164609"/>
                    <a:gd name="connsiteY14" fmla="*/ 96681 h 176444"/>
                    <a:gd name="connsiteX15" fmla="*/ 357957 w 1164609"/>
                    <a:gd name="connsiteY15" fmla="*/ 75274 h 176444"/>
                    <a:gd name="connsiteX16" fmla="*/ 408745 w 1164609"/>
                    <a:gd name="connsiteY16" fmla="*/ 51464 h 176444"/>
                    <a:gd name="connsiteX17" fmla="*/ 459533 w 1164609"/>
                    <a:gd name="connsiteY17" fmla="*/ 75274 h 176444"/>
                    <a:gd name="connsiteX18" fmla="*/ 582304 w 1164609"/>
                    <a:gd name="connsiteY18" fmla="*/ 96681 h 176444"/>
                    <a:gd name="connsiteX19" fmla="*/ 705075 w 1164609"/>
                    <a:gd name="connsiteY19" fmla="*/ 75274 h 176444"/>
                    <a:gd name="connsiteX20" fmla="*/ 755863 w 1164609"/>
                    <a:gd name="connsiteY20" fmla="*/ 51464 h 176444"/>
                    <a:gd name="connsiteX21" fmla="*/ 806652 w 1164609"/>
                    <a:gd name="connsiteY21" fmla="*/ 75274 h 176444"/>
                    <a:gd name="connsiteX22" fmla="*/ 929423 w 1164609"/>
                    <a:gd name="connsiteY22" fmla="*/ 96681 h 176444"/>
                    <a:gd name="connsiteX23" fmla="*/ 1130051 w 1164609"/>
                    <a:gd name="connsiteY23" fmla="*/ 34475 h 176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164609" h="176444">
                      <a:moveTo>
                        <a:pt x="1164609" y="0"/>
                      </a:moveTo>
                      <a:lnTo>
                        <a:pt x="1145803" y="45287"/>
                      </a:lnTo>
                      <a:cubicBezTo>
                        <a:pt x="1095270" y="123919"/>
                        <a:pt x="1003820" y="176444"/>
                        <a:pt x="899394" y="176444"/>
                      </a:cubicBezTo>
                      <a:cubicBezTo>
                        <a:pt x="859613" y="176444"/>
                        <a:pt x="821715" y="168822"/>
                        <a:pt x="787244" y="155037"/>
                      </a:cubicBezTo>
                      <a:lnTo>
                        <a:pt x="740849" y="131227"/>
                      </a:lnTo>
                      <a:lnTo>
                        <a:pt x="694454" y="155037"/>
                      </a:lnTo>
                      <a:cubicBezTo>
                        <a:pt x="659984" y="168822"/>
                        <a:pt x="622085" y="176444"/>
                        <a:pt x="582304" y="176444"/>
                      </a:cubicBezTo>
                      <a:cubicBezTo>
                        <a:pt x="542522" y="176444"/>
                        <a:pt x="504625" y="168822"/>
                        <a:pt x="470154" y="155037"/>
                      </a:cubicBezTo>
                      <a:lnTo>
                        <a:pt x="423759" y="131227"/>
                      </a:lnTo>
                      <a:lnTo>
                        <a:pt x="377365" y="155037"/>
                      </a:lnTo>
                      <a:cubicBezTo>
                        <a:pt x="342894" y="168822"/>
                        <a:pt x="304996" y="176444"/>
                        <a:pt x="265214" y="176444"/>
                      </a:cubicBezTo>
                      <a:cubicBezTo>
                        <a:pt x="160789" y="176444"/>
                        <a:pt x="69338" y="123919"/>
                        <a:pt x="18806" y="45287"/>
                      </a:cubicBezTo>
                      <a:lnTo>
                        <a:pt x="0" y="0"/>
                      </a:lnTo>
                      <a:lnTo>
                        <a:pt x="34558" y="34475"/>
                      </a:lnTo>
                      <a:cubicBezTo>
                        <a:pt x="89079" y="73337"/>
                        <a:pt x="158976" y="96681"/>
                        <a:pt x="235186" y="96681"/>
                      </a:cubicBezTo>
                      <a:cubicBezTo>
                        <a:pt x="278735" y="96681"/>
                        <a:pt x="320222" y="89059"/>
                        <a:pt x="357957" y="75274"/>
                      </a:cubicBezTo>
                      <a:lnTo>
                        <a:pt x="408745" y="51464"/>
                      </a:lnTo>
                      <a:lnTo>
                        <a:pt x="459533" y="75274"/>
                      </a:lnTo>
                      <a:cubicBezTo>
                        <a:pt x="497269" y="89059"/>
                        <a:pt x="538755" y="96681"/>
                        <a:pt x="582304" y="96681"/>
                      </a:cubicBezTo>
                      <a:cubicBezTo>
                        <a:pt x="625852" y="96681"/>
                        <a:pt x="667341" y="89059"/>
                        <a:pt x="705075" y="75274"/>
                      </a:cubicBezTo>
                      <a:lnTo>
                        <a:pt x="755863" y="51464"/>
                      </a:lnTo>
                      <a:lnTo>
                        <a:pt x="806652" y="75274"/>
                      </a:lnTo>
                      <a:cubicBezTo>
                        <a:pt x="844388" y="89059"/>
                        <a:pt x="885874" y="96681"/>
                        <a:pt x="929423" y="96681"/>
                      </a:cubicBezTo>
                      <a:cubicBezTo>
                        <a:pt x="1005633" y="96681"/>
                        <a:pt x="1075530" y="73337"/>
                        <a:pt x="1130051" y="34475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  <a:alpha val="4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8" name="月 1147">
                  <a:extLst>
                    <a:ext uri="{FF2B5EF4-FFF2-40B4-BE49-F238E27FC236}">
                      <a16:creationId xmlns:a16="http://schemas.microsoft.com/office/drawing/2014/main" id="{25FD7D0F-01E1-4F77-2D93-564CCF6388D0}"/>
                    </a:ext>
                  </a:extLst>
                </p:cNvPr>
                <p:cNvSpPr/>
                <p:nvPr/>
              </p:nvSpPr>
              <p:spPr>
                <a:xfrm rot="15140262">
                  <a:off x="717028" y="1904955"/>
                  <a:ext cx="112882" cy="384645"/>
                </a:xfrm>
                <a:prstGeom prst="moon">
                  <a:avLst/>
                </a:prstGeom>
                <a:solidFill>
                  <a:schemeClr val="accent4">
                    <a:lumMod val="75000"/>
                    <a:alpha val="4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9" name="月 1148">
                  <a:extLst>
                    <a:ext uri="{FF2B5EF4-FFF2-40B4-BE49-F238E27FC236}">
                      <a16:creationId xmlns:a16="http://schemas.microsoft.com/office/drawing/2014/main" id="{C2842514-8D76-306C-B32F-CF313B7F93CE}"/>
                    </a:ext>
                  </a:extLst>
                </p:cNvPr>
                <p:cNvSpPr/>
                <p:nvPr/>
              </p:nvSpPr>
              <p:spPr>
                <a:xfrm rot="16760035">
                  <a:off x="426904" y="1784650"/>
                  <a:ext cx="100939" cy="324865"/>
                </a:xfrm>
                <a:prstGeom prst="moon">
                  <a:avLst/>
                </a:prstGeom>
                <a:solidFill>
                  <a:schemeClr val="accent4">
                    <a:lumMod val="75000"/>
                    <a:alpha val="4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4328263B-D989-1F20-705A-F5003D2F4174}"/>
                  </a:ext>
                </a:extLst>
              </p:cNvPr>
              <p:cNvSpPr/>
              <p:nvPr/>
            </p:nvSpPr>
            <p:spPr>
              <a:xfrm rot="5400000">
                <a:off x="-2875847" y="3455700"/>
                <a:ext cx="208760" cy="672113"/>
              </a:xfrm>
              <a:custGeom>
                <a:avLst/>
                <a:gdLst>
                  <a:gd name="connsiteX0" fmla="*/ 0 w 324603"/>
                  <a:gd name="connsiteY0" fmla="*/ 355052 h 710106"/>
                  <a:gd name="connsiteX1" fmla="*/ 191406 w 324603"/>
                  <a:gd name="connsiteY1" fmla="*/ 31892 h 710106"/>
                  <a:gd name="connsiteX2" fmla="*/ 256859 w 324603"/>
                  <a:gd name="connsiteY2" fmla="*/ 0 h 710106"/>
                  <a:gd name="connsiteX3" fmla="*/ 322316 w 324603"/>
                  <a:gd name="connsiteY3" fmla="*/ 31893 h 710106"/>
                  <a:gd name="connsiteX4" fmla="*/ 324600 w 324603"/>
                  <a:gd name="connsiteY4" fmla="*/ 33585 h 710106"/>
                  <a:gd name="connsiteX5" fmla="*/ 323299 w 324603"/>
                  <a:gd name="connsiteY5" fmla="*/ 34395 h 710106"/>
                  <a:gd name="connsiteX6" fmla="*/ 167047 w 324603"/>
                  <a:gd name="connsiteY6" fmla="*/ 355051 h 710106"/>
                  <a:gd name="connsiteX7" fmla="*/ 323300 w 324603"/>
                  <a:gd name="connsiteY7" fmla="*/ 675707 h 710106"/>
                  <a:gd name="connsiteX8" fmla="*/ 324603 w 324603"/>
                  <a:gd name="connsiteY8" fmla="*/ 676519 h 710106"/>
                  <a:gd name="connsiteX9" fmla="*/ 322316 w 324603"/>
                  <a:gd name="connsiteY9" fmla="*/ 678214 h 710106"/>
                  <a:gd name="connsiteX10" fmla="*/ 256863 w 324603"/>
                  <a:gd name="connsiteY10" fmla="*/ 710106 h 710106"/>
                  <a:gd name="connsiteX11" fmla="*/ 191406 w 324603"/>
                  <a:gd name="connsiteY11" fmla="*/ 678212 h 710106"/>
                  <a:gd name="connsiteX12" fmla="*/ 0 w 324603"/>
                  <a:gd name="connsiteY12" fmla="*/ 355052 h 710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4603" h="710106">
                    <a:moveTo>
                      <a:pt x="0" y="355052"/>
                    </a:moveTo>
                    <a:cubicBezTo>
                      <a:pt x="0" y="220530"/>
                      <a:pt x="75926" y="101927"/>
                      <a:pt x="191406" y="31892"/>
                    </a:cubicBezTo>
                    <a:lnTo>
                      <a:pt x="256859" y="0"/>
                    </a:lnTo>
                    <a:lnTo>
                      <a:pt x="322316" y="31893"/>
                    </a:lnTo>
                    <a:lnTo>
                      <a:pt x="324600" y="33585"/>
                    </a:lnTo>
                    <a:lnTo>
                      <a:pt x="323299" y="34395"/>
                    </a:lnTo>
                    <a:cubicBezTo>
                      <a:pt x="225146" y="115838"/>
                      <a:pt x="167047" y="231501"/>
                      <a:pt x="167047" y="355051"/>
                    </a:cubicBezTo>
                    <a:cubicBezTo>
                      <a:pt x="167047" y="478602"/>
                      <a:pt x="225147" y="594264"/>
                      <a:pt x="323300" y="675707"/>
                    </a:cubicBezTo>
                    <a:lnTo>
                      <a:pt x="324603" y="676519"/>
                    </a:lnTo>
                    <a:lnTo>
                      <a:pt x="322316" y="678214"/>
                    </a:lnTo>
                    <a:lnTo>
                      <a:pt x="256863" y="710106"/>
                    </a:lnTo>
                    <a:lnTo>
                      <a:pt x="191406" y="678212"/>
                    </a:lnTo>
                    <a:cubicBezTo>
                      <a:pt x="75926" y="608177"/>
                      <a:pt x="0" y="489574"/>
                      <a:pt x="0" y="35505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ECD8CC41-B8EA-7E78-A744-E27573FCC44F}"/>
                  </a:ext>
                </a:extLst>
              </p:cNvPr>
              <p:cNvSpPr/>
              <p:nvPr/>
            </p:nvSpPr>
            <p:spPr>
              <a:xfrm rot="5400000">
                <a:off x="-1631510" y="3455700"/>
                <a:ext cx="208760" cy="672113"/>
              </a:xfrm>
              <a:custGeom>
                <a:avLst/>
                <a:gdLst>
                  <a:gd name="connsiteX0" fmla="*/ 0 w 324603"/>
                  <a:gd name="connsiteY0" fmla="*/ 355052 h 710106"/>
                  <a:gd name="connsiteX1" fmla="*/ 191406 w 324603"/>
                  <a:gd name="connsiteY1" fmla="*/ 31892 h 710106"/>
                  <a:gd name="connsiteX2" fmla="*/ 256859 w 324603"/>
                  <a:gd name="connsiteY2" fmla="*/ 0 h 710106"/>
                  <a:gd name="connsiteX3" fmla="*/ 322316 w 324603"/>
                  <a:gd name="connsiteY3" fmla="*/ 31893 h 710106"/>
                  <a:gd name="connsiteX4" fmla="*/ 324600 w 324603"/>
                  <a:gd name="connsiteY4" fmla="*/ 33585 h 710106"/>
                  <a:gd name="connsiteX5" fmla="*/ 323299 w 324603"/>
                  <a:gd name="connsiteY5" fmla="*/ 34395 h 710106"/>
                  <a:gd name="connsiteX6" fmla="*/ 167047 w 324603"/>
                  <a:gd name="connsiteY6" fmla="*/ 355051 h 710106"/>
                  <a:gd name="connsiteX7" fmla="*/ 323300 w 324603"/>
                  <a:gd name="connsiteY7" fmla="*/ 675707 h 710106"/>
                  <a:gd name="connsiteX8" fmla="*/ 324603 w 324603"/>
                  <a:gd name="connsiteY8" fmla="*/ 676519 h 710106"/>
                  <a:gd name="connsiteX9" fmla="*/ 322316 w 324603"/>
                  <a:gd name="connsiteY9" fmla="*/ 678214 h 710106"/>
                  <a:gd name="connsiteX10" fmla="*/ 256863 w 324603"/>
                  <a:gd name="connsiteY10" fmla="*/ 710106 h 710106"/>
                  <a:gd name="connsiteX11" fmla="*/ 191406 w 324603"/>
                  <a:gd name="connsiteY11" fmla="*/ 678212 h 710106"/>
                  <a:gd name="connsiteX12" fmla="*/ 0 w 324603"/>
                  <a:gd name="connsiteY12" fmla="*/ 355052 h 710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4603" h="710106">
                    <a:moveTo>
                      <a:pt x="0" y="355052"/>
                    </a:moveTo>
                    <a:cubicBezTo>
                      <a:pt x="0" y="220530"/>
                      <a:pt x="75926" y="101927"/>
                      <a:pt x="191406" y="31892"/>
                    </a:cubicBezTo>
                    <a:lnTo>
                      <a:pt x="256859" y="0"/>
                    </a:lnTo>
                    <a:lnTo>
                      <a:pt x="322316" y="31893"/>
                    </a:lnTo>
                    <a:lnTo>
                      <a:pt x="324600" y="33585"/>
                    </a:lnTo>
                    <a:lnTo>
                      <a:pt x="323299" y="34395"/>
                    </a:lnTo>
                    <a:cubicBezTo>
                      <a:pt x="225146" y="115838"/>
                      <a:pt x="167047" y="231501"/>
                      <a:pt x="167047" y="355051"/>
                    </a:cubicBezTo>
                    <a:cubicBezTo>
                      <a:pt x="167047" y="478602"/>
                      <a:pt x="225147" y="594264"/>
                      <a:pt x="323300" y="675707"/>
                    </a:cubicBezTo>
                    <a:lnTo>
                      <a:pt x="324603" y="676519"/>
                    </a:lnTo>
                    <a:lnTo>
                      <a:pt x="322316" y="678214"/>
                    </a:lnTo>
                    <a:lnTo>
                      <a:pt x="256863" y="710106"/>
                    </a:lnTo>
                    <a:lnTo>
                      <a:pt x="191406" y="678212"/>
                    </a:lnTo>
                    <a:cubicBezTo>
                      <a:pt x="75926" y="608177"/>
                      <a:pt x="0" y="489574"/>
                      <a:pt x="0" y="35505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二等辺三角形 239">
                <a:extLst>
                  <a:ext uri="{FF2B5EF4-FFF2-40B4-BE49-F238E27FC236}">
                    <a16:creationId xmlns:a16="http://schemas.microsoft.com/office/drawing/2014/main" id="{68BDAB78-9ED9-730C-D7F8-2BFF23505B3A}"/>
                  </a:ext>
                </a:extLst>
              </p:cNvPr>
              <p:cNvSpPr/>
              <p:nvPr/>
            </p:nvSpPr>
            <p:spPr>
              <a:xfrm rot="10800000">
                <a:off x="-2577948" y="4310743"/>
                <a:ext cx="862383" cy="417222"/>
              </a:xfrm>
              <a:custGeom>
                <a:avLst/>
                <a:gdLst>
                  <a:gd name="connsiteX0" fmla="*/ 0 w 1144983"/>
                  <a:gd name="connsiteY0" fmla="*/ 692703 h 692703"/>
                  <a:gd name="connsiteX1" fmla="*/ 572492 w 1144983"/>
                  <a:gd name="connsiteY1" fmla="*/ 0 h 692703"/>
                  <a:gd name="connsiteX2" fmla="*/ 1144983 w 1144983"/>
                  <a:gd name="connsiteY2" fmla="*/ 692703 h 692703"/>
                  <a:gd name="connsiteX3" fmla="*/ 0 w 1144983"/>
                  <a:gd name="connsiteY3" fmla="*/ 692703 h 692703"/>
                  <a:gd name="connsiteX0" fmla="*/ 1481 w 1146464"/>
                  <a:gd name="connsiteY0" fmla="*/ 692703 h 718103"/>
                  <a:gd name="connsiteX1" fmla="*/ 573973 w 1146464"/>
                  <a:gd name="connsiteY1" fmla="*/ 0 h 718103"/>
                  <a:gd name="connsiteX2" fmla="*/ 1146464 w 1146464"/>
                  <a:gd name="connsiteY2" fmla="*/ 692703 h 718103"/>
                  <a:gd name="connsiteX3" fmla="*/ 1481 w 1146464"/>
                  <a:gd name="connsiteY3" fmla="*/ 692703 h 718103"/>
                  <a:gd name="connsiteX0" fmla="*/ 1481 w 1150079"/>
                  <a:gd name="connsiteY0" fmla="*/ 692703 h 740103"/>
                  <a:gd name="connsiteX1" fmla="*/ 573973 w 1150079"/>
                  <a:gd name="connsiteY1" fmla="*/ 0 h 740103"/>
                  <a:gd name="connsiteX2" fmla="*/ 1146464 w 1150079"/>
                  <a:gd name="connsiteY2" fmla="*/ 692703 h 740103"/>
                  <a:gd name="connsiteX3" fmla="*/ 1481 w 1150079"/>
                  <a:gd name="connsiteY3" fmla="*/ 692703 h 740103"/>
                  <a:gd name="connsiteX0" fmla="*/ 1436 w 1149928"/>
                  <a:gd name="connsiteY0" fmla="*/ 692709 h 740109"/>
                  <a:gd name="connsiteX1" fmla="*/ 573928 w 1149928"/>
                  <a:gd name="connsiteY1" fmla="*/ 6 h 740109"/>
                  <a:gd name="connsiteX2" fmla="*/ 1146419 w 1149928"/>
                  <a:gd name="connsiteY2" fmla="*/ 692709 h 740109"/>
                  <a:gd name="connsiteX3" fmla="*/ 1436 w 1149928"/>
                  <a:gd name="connsiteY3" fmla="*/ 692709 h 740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928" h="740109">
                    <a:moveTo>
                      <a:pt x="1436" y="692709"/>
                    </a:moveTo>
                    <a:cubicBezTo>
                      <a:pt x="-27800" y="635559"/>
                      <a:pt x="397386" y="-2295"/>
                      <a:pt x="573928" y="6"/>
                    </a:cubicBezTo>
                    <a:cubicBezTo>
                      <a:pt x="750470" y="2307"/>
                      <a:pt x="1193714" y="623733"/>
                      <a:pt x="1146419" y="692709"/>
                    </a:cubicBezTo>
                    <a:cubicBezTo>
                      <a:pt x="1099124" y="761685"/>
                      <a:pt x="30672" y="749859"/>
                      <a:pt x="1436" y="69270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CAB26E4B-13F0-4B2D-1742-005D3303B2AB}"/>
                  </a:ext>
                </a:extLst>
              </p:cNvPr>
              <p:cNvSpPr/>
              <p:nvPr/>
            </p:nvSpPr>
            <p:spPr>
              <a:xfrm rot="10800000">
                <a:off x="-2444649" y="4443268"/>
                <a:ext cx="589755" cy="292317"/>
              </a:xfrm>
              <a:custGeom>
                <a:avLst/>
                <a:gdLst>
                  <a:gd name="connsiteX0" fmla="*/ 295345 w 589755"/>
                  <a:gd name="connsiteY0" fmla="*/ 292317 h 292317"/>
                  <a:gd name="connsiteX1" fmla="*/ 42184 w 589755"/>
                  <a:gd name="connsiteY1" fmla="*/ 230334 h 292317"/>
                  <a:gd name="connsiteX2" fmla="*/ 0 w 589755"/>
                  <a:gd name="connsiteY2" fmla="*/ 202437 h 292317"/>
                  <a:gd name="connsiteX3" fmla="*/ 18546 w 589755"/>
                  <a:gd name="connsiteY3" fmla="*/ 182684 h 292317"/>
                  <a:gd name="connsiteX4" fmla="*/ 291086 w 589755"/>
                  <a:gd name="connsiteY4" fmla="*/ 3 h 292317"/>
                  <a:gd name="connsiteX5" fmla="*/ 568704 w 589755"/>
                  <a:gd name="connsiteY5" fmla="*/ 181157 h 292317"/>
                  <a:gd name="connsiteX6" fmla="*/ 589755 w 589755"/>
                  <a:gd name="connsiteY6" fmla="*/ 203056 h 292317"/>
                  <a:gd name="connsiteX7" fmla="*/ 548506 w 589755"/>
                  <a:gd name="connsiteY7" fmla="*/ 230334 h 292317"/>
                  <a:gd name="connsiteX8" fmla="*/ 295345 w 589755"/>
                  <a:gd name="connsiteY8" fmla="*/ 292317 h 292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9755" h="292317">
                    <a:moveTo>
                      <a:pt x="295345" y="292317"/>
                    </a:moveTo>
                    <a:cubicBezTo>
                      <a:pt x="201569" y="292317"/>
                      <a:pt x="114450" y="269467"/>
                      <a:pt x="42184" y="230334"/>
                    </a:cubicBezTo>
                    <a:lnTo>
                      <a:pt x="0" y="202437"/>
                    </a:lnTo>
                    <a:lnTo>
                      <a:pt x="18546" y="182684"/>
                    </a:lnTo>
                    <a:cubicBezTo>
                      <a:pt x="112072" y="88925"/>
                      <a:pt x="224887" y="-646"/>
                      <a:pt x="291086" y="3"/>
                    </a:cubicBezTo>
                    <a:cubicBezTo>
                      <a:pt x="357284" y="652"/>
                      <a:pt x="473486" y="88555"/>
                      <a:pt x="568704" y="181157"/>
                    </a:cubicBezTo>
                    <a:lnTo>
                      <a:pt x="589755" y="203056"/>
                    </a:lnTo>
                    <a:lnTo>
                      <a:pt x="548506" y="230334"/>
                    </a:lnTo>
                    <a:cubicBezTo>
                      <a:pt x="476240" y="269467"/>
                      <a:pt x="389122" y="292317"/>
                      <a:pt x="295345" y="292317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3" name="グループ化 1232">
              <a:extLst>
                <a:ext uri="{FF2B5EF4-FFF2-40B4-BE49-F238E27FC236}">
                  <a16:creationId xmlns:a16="http://schemas.microsoft.com/office/drawing/2014/main" id="{FA09611B-BEAA-BC79-5E28-90AACF4A72ED}"/>
                </a:ext>
              </a:extLst>
            </p:cNvPr>
            <p:cNvGrpSpPr/>
            <p:nvPr/>
          </p:nvGrpSpPr>
          <p:grpSpPr>
            <a:xfrm>
              <a:off x="6887506" y="2916592"/>
              <a:ext cx="2190445" cy="368669"/>
              <a:chOff x="1152037" y="1282701"/>
              <a:chExt cx="2191770" cy="414087"/>
            </a:xfrm>
          </p:grpSpPr>
          <p:sp>
            <p:nvSpPr>
              <p:cNvPr id="1234" name="フリーフォーム: 図形 1233">
                <a:extLst>
                  <a:ext uri="{FF2B5EF4-FFF2-40B4-BE49-F238E27FC236}">
                    <a16:creationId xmlns:a16="http://schemas.microsoft.com/office/drawing/2014/main" id="{CA0F005E-F89E-1148-B5F3-17CEB2CDF99D}"/>
                  </a:ext>
                </a:extLst>
              </p:cNvPr>
              <p:cNvSpPr/>
              <p:nvPr/>
            </p:nvSpPr>
            <p:spPr>
              <a:xfrm>
                <a:off x="1158875" y="1304099"/>
                <a:ext cx="2184932" cy="392689"/>
              </a:xfrm>
              <a:custGeom>
                <a:avLst/>
                <a:gdLst>
                  <a:gd name="connsiteX0" fmla="*/ 365372 w 1962982"/>
                  <a:gd name="connsiteY0" fmla="*/ 0 h 365405"/>
                  <a:gd name="connsiteX1" fmla="*/ 702031 w 1962982"/>
                  <a:gd name="connsiteY1" fmla="*/ 95186 h 365405"/>
                  <a:gd name="connsiteX2" fmla="*/ 709365 w 1962982"/>
                  <a:gd name="connsiteY2" fmla="*/ 110681 h 365405"/>
                  <a:gd name="connsiteX3" fmla="*/ 846009 w 1962982"/>
                  <a:gd name="connsiteY3" fmla="*/ 111431 h 365405"/>
                  <a:gd name="connsiteX4" fmla="*/ 1953773 w 1962982"/>
                  <a:gd name="connsiteY4" fmla="*/ 258054 h 365405"/>
                  <a:gd name="connsiteX5" fmla="*/ 1900536 w 1962982"/>
                  <a:gd name="connsiteY5" fmla="*/ 365123 h 365405"/>
                  <a:gd name="connsiteX6" fmla="*/ 787526 w 1962982"/>
                  <a:gd name="connsiteY6" fmla="*/ 181414 h 365405"/>
                  <a:gd name="connsiteX7" fmla="*/ 718985 w 1962982"/>
                  <a:gd name="connsiteY7" fmla="*/ 180694 h 365405"/>
                  <a:gd name="connsiteX8" fmla="*/ 702031 w 1962982"/>
                  <a:gd name="connsiteY8" fmla="*/ 216514 h 365405"/>
                  <a:gd name="connsiteX9" fmla="*/ 365372 w 1962982"/>
                  <a:gd name="connsiteY9" fmla="*/ 311700 h 365405"/>
                  <a:gd name="connsiteX10" fmla="*/ 0 w 1962982"/>
                  <a:gd name="connsiteY10" fmla="*/ 155850 h 365405"/>
                  <a:gd name="connsiteX11" fmla="*/ 365372 w 1962982"/>
                  <a:gd name="connsiteY11" fmla="*/ 0 h 365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62982" h="365405">
                    <a:moveTo>
                      <a:pt x="365372" y="0"/>
                    </a:moveTo>
                    <a:cubicBezTo>
                      <a:pt x="516714" y="0"/>
                      <a:pt x="646565" y="39249"/>
                      <a:pt x="702031" y="95186"/>
                    </a:cubicBezTo>
                    <a:lnTo>
                      <a:pt x="709365" y="110681"/>
                    </a:lnTo>
                    <a:lnTo>
                      <a:pt x="846009" y="111431"/>
                    </a:lnTo>
                    <a:cubicBezTo>
                      <a:pt x="1258185" y="127738"/>
                      <a:pt x="1933648" y="235623"/>
                      <a:pt x="1953773" y="258054"/>
                    </a:cubicBezTo>
                    <a:cubicBezTo>
                      <a:pt x="1976774" y="283689"/>
                      <a:pt x="1955835" y="370992"/>
                      <a:pt x="1900536" y="365123"/>
                    </a:cubicBezTo>
                    <a:cubicBezTo>
                      <a:pt x="1710465" y="353737"/>
                      <a:pt x="1142017" y="204571"/>
                      <a:pt x="787526" y="181414"/>
                    </a:cubicBezTo>
                    <a:lnTo>
                      <a:pt x="718985" y="180694"/>
                    </a:lnTo>
                    <a:lnTo>
                      <a:pt x="702031" y="216514"/>
                    </a:lnTo>
                    <a:cubicBezTo>
                      <a:pt x="646565" y="272451"/>
                      <a:pt x="516714" y="311700"/>
                      <a:pt x="365372" y="311700"/>
                    </a:cubicBezTo>
                    <a:cubicBezTo>
                      <a:pt x="163583" y="311700"/>
                      <a:pt x="0" y="241924"/>
                      <a:pt x="0" y="155850"/>
                    </a:cubicBezTo>
                    <a:cubicBezTo>
                      <a:pt x="0" y="69776"/>
                      <a:pt x="163583" y="0"/>
                      <a:pt x="365372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5" name="フリーフォーム: 図形 1234">
                <a:extLst>
                  <a:ext uri="{FF2B5EF4-FFF2-40B4-BE49-F238E27FC236}">
                    <a16:creationId xmlns:a16="http://schemas.microsoft.com/office/drawing/2014/main" id="{17945C25-6895-808F-32A0-001D436B3125}"/>
                  </a:ext>
                </a:extLst>
              </p:cNvPr>
              <p:cNvSpPr/>
              <p:nvPr/>
            </p:nvSpPr>
            <p:spPr>
              <a:xfrm>
                <a:off x="1152037" y="1282701"/>
                <a:ext cx="2181713" cy="352424"/>
              </a:xfrm>
              <a:custGeom>
                <a:avLst/>
                <a:gdLst>
                  <a:gd name="connsiteX0" fmla="*/ 365372 w 1962982"/>
                  <a:gd name="connsiteY0" fmla="*/ 0 h 365405"/>
                  <a:gd name="connsiteX1" fmla="*/ 702031 w 1962982"/>
                  <a:gd name="connsiteY1" fmla="*/ 95186 h 365405"/>
                  <a:gd name="connsiteX2" fmla="*/ 709365 w 1962982"/>
                  <a:gd name="connsiteY2" fmla="*/ 110681 h 365405"/>
                  <a:gd name="connsiteX3" fmla="*/ 846009 w 1962982"/>
                  <a:gd name="connsiteY3" fmla="*/ 111431 h 365405"/>
                  <a:gd name="connsiteX4" fmla="*/ 1953773 w 1962982"/>
                  <a:gd name="connsiteY4" fmla="*/ 258054 h 365405"/>
                  <a:gd name="connsiteX5" fmla="*/ 1900536 w 1962982"/>
                  <a:gd name="connsiteY5" fmla="*/ 365123 h 365405"/>
                  <a:gd name="connsiteX6" fmla="*/ 787526 w 1962982"/>
                  <a:gd name="connsiteY6" fmla="*/ 181414 h 365405"/>
                  <a:gd name="connsiteX7" fmla="*/ 718985 w 1962982"/>
                  <a:gd name="connsiteY7" fmla="*/ 180694 h 365405"/>
                  <a:gd name="connsiteX8" fmla="*/ 702031 w 1962982"/>
                  <a:gd name="connsiteY8" fmla="*/ 216514 h 365405"/>
                  <a:gd name="connsiteX9" fmla="*/ 365372 w 1962982"/>
                  <a:gd name="connsiteY9" fmla="*/ 311700 h 365405"/>
                  <a:gd name="connsiteX10" fmla="*/ 0 w 1962982"/>
                  <a:gd name="connsiteY10" fmla="*/ 155850 h 365405"/>
                  <a:gd name="connsiteX11" fmla="*/ 365372 w 1962982"/>
                  <a:gd name="connsiteY11" fmla="*/ 0 h 365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62982" h="365405">
                    <a:moveTo>
                      <a:pt x="365372" y="0"/>
                    </a:moveTo>
                    <a:cubicBezTo>
                      <a:pt x="516714" y="0"/>
                      <a:pt x="646565" y="39249"/>
                      <a:pt x="702031" y="95186"/>
                    </a:cubicBezTo>
                    <a:lnTo>
                      <a:pt x="709365" y="110681"/>
                    </a:lnTo>
                    <a:lnTo>
                      <a:pt x="846009" y="111431"/>
                    </a:lnTo>
                    <a:cubicBezTo>
                      <a:pt x="1258185" y="127738"/>
                      <a:pt x="1933648" y="235623"/>
                      <a:pt x="1953773" y="258054"/>
                    </a:cubicBezTo>
                    <a:cubicBezTo>
                      <a:pt x="1976774" y="283689"/>
                      <a:pt x="1955835" y="370992"/>
                      <a:pt x="1900536" y="365123"/>
                    </a:cubicBezTo>
                    <a:cubicBezTo>
                      <a:pt x="1710465" y="353737"/>
                      <a:pt x="1142017" y="204571"/>
                      <a:pt x="787526" y="181414"/>
                    </a:cubicBezTo>
                    <a:lnTo>
                      <a:pt x="718985" y="180694"/>
                    </a:lnTo>
                    <a:lnTo>
                      <a:pt x="702031" y="216514"/>
                    </a:lnTo>
                    <a:cubicBezTo>
                      <a:pt x="646565" y="272451"/>
                      <a:pt x="516714" y="311700"/>
                      <a:pt x="365372" y="311700"/>
                    </a:cubicBezTo>
                    <a:cubicBezTo>
                      <a:pt x="163583" y="311700"/>
                      <a:pt x="0" y="241924"/>
                      <a:pt x="0" y="155850"/>
                    </a:cubicBezTo>
                    <a:cubicBezTo>
                      <a:pt x="0" y="69776"/>
                      <a:pt x="163583" y="0"/>
                      <a:pt x="36537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6" name="楕円 1235">
                <a:extLst>
                  <a:ext uri="{FF2B5EF4-FFF2-40B4-BE49-F238E27FC236}">
                    <a16:creationId xmlns:a16="http://schemas.microsoft.com/office/drawing/2014/main" id="{3EA534E8-8F56-FE94-FD4A-6989B288E741}"/>
                  </a:ext>
                </a:extLst>
              </p:cNvPr>
              <p:cNvSpPr/>
              <p:nvPr/>
            </p:nvSpPr>
            <p:spPr>
              <a:xfrm>
                <a:off x="1244599" y="1381124"/>
                <a:ext cx="638175" cy="18732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C9334EE-4641-8BCB-37BB-89B00433124D}"/>
              </a:ext>
            </a:extLst>
          </p:cNvPr>
          <p:cNvGrpSpPr/>
          <p:nvPr/>
        </p:nvGrpSpPr>
        <p:grpSpPr>
          <a:xfrm>
            <a:off x="618394" y="4519991"/>
            <a:ext cx="2781300" cy="1773027"/>
            <a:chOff x="618394" y="4519991"/>
            <a:chExt cx="2781300" cy="1773027"/>
          </a:xfrm>
        </p:grpSpPr>
        <p:sp>
          <p:nvSpPr>
            <p:cNvPr id="1213" name="楕円 1212">
              <a:extLst>
                <a:ext uri="{FF2B5EF4-FFF2-40B4-BE49-F238E27FC236}">
                  <a16:creationId xmlns:a16="http://schemas.microsoft.com/office/drawing/2014/main" id="{27FD8616-DCA2-7F46-7A15-CFDC6B82CDC3}"/>
                </a:ext>
              </a:extLst>
            </p:cNvPr>
            <p:cNvSpPr/>
            <p:nvPr/>
          </p:nvSpPr>
          <p:spPr>
            <a:xfrm>
              <a:off x="618394" y="5286177"/>
              <a:ext cx="2781300" cy="1006841"/>
            </a:xfrm>
            <a:prstGeom prst="ellipse">
              <a:avLst/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4" name="楕円 1213">
              <a:extLst>
                <a:ext uri="{FF2B5EF4-FFF2-40B4-BE49-F238E27FC236}">
                  <a16:creationId xmlns:a16="http://schemas.microsoft.com/office/drawing/2014/main" id="{AEDB5E95-94E1-1E97-08A0-619E0466B290}"/>
                </a:ext>
              </a:extLst>
            </p:cNvPr>
            <p:cNvSpPr/>
            <p:nvPr/>
          </p:nvSpPr>
          <p:spPr>
            <a:xfrm>
              <a:off x="933619" y="5401155"/>
              <a:ext cx="2150850" cy="716894"/>
            </a:xfrm>
            <a:prstGeom prst="ellipse">
              <a:avLst/>
            </a:prstGeom>
            <a:solidFill>
              <a:srgbClr val="0070C0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01" name="グループ化 1200">
              <a:extLst>
                <a:ext uri="{FF2B5EF4-FFF2-40B4-BE49-F238E27FC236}">
                  <a16:creationId xmlns:a16="http://schemas.microsoft.com/office/drawing/2014/main" id="{2A741AD6-0565-BD9A-02B6-58D0BFE1842D}"/>
                </a:ext>
              </a:extLst>
            </p:cNvPr>
            <p:cNvGrpSpPr/>
            <p:nvPr/>
          </p:nvGrpSpPr>
          <p:grpSpPr>
            <a:xfrm>
              <a:off x="1201321" y="4519991"/>
              <a:ext cx="1626948" cy="1353780"/>
              <a:chOff x="13229962" y="5662567"/>
              <a:chExt cx="2884636" cy="2400300"/>
            </a:xfrm>
          </p:grpSpPr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667E7994-D4E9-4F1D-24DE-02E0ED8D8F1B}"/>
                  </a:ext>
                </a:extLst>
              </p:cNvPr>
              <p:cNvSpPr/>
              <p:nvPr/>
            </p:nvSpPr>
            <p:spPr>
              <a:xfrm>
                <a:off x="13229962" y="5662567"/>
                <a:ext cx="2884636" cy="2400300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3" name="フリーフォーム: 図形 1202">
                <a:extLst>
                  <a:ext uri="{FF2B5EF4-FFF2-40B4-BE49-F238E27FC236}">
                    <a16:creationId xmlns:a16="http://schemas.microsoft.com/office/drawing/2014/main" id="{0DC91F3A-1BED-D573-DD1D-F6DF195236EC}"/>
                  </a:ext>
                </a:extLst>
              </p:cNvPr>
              <p:cNvSpPr/>
              <p:nvPr/>
            </p:nvSpPr>
            <p:spPr>
              <a:xfrm>
                <a:off x="13600577" y="5662567"/>
                <a:ext cx="2156578" cy="809111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4" name="楕円 1203">
                <a:extLst>
                  <a:ext uri="{FF2B5EF4-FFF2-40B4-BE49-F238E27FC236}">
                    <a16:creationId xmlns:a16="http://schemas.microsoft.com/office/drawing/2014/main" id="{FFDF9654-BE4D-18FF-A622-550967A671AC}"/>
                  </a:ext>
                </a:extLst>
              </p:cNvPr>
              <p:cNvSpPr/>
              <p:nvPr/>
            </p:nvSpPr>
            <p:spPr>
              <a:xfrm>
                <a:off x="13645718" y="5662567"/>
                <a:ext cx="2034540" cy="56388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2857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5" name="楕円 1204">
                <a:extLst>
                  <a:ext uri="{FF2B5EF4-FFF2-40B4-BE49-F238E27FC236}">
                    <a16:creationId xmlns:a16="http://schemas.microsoft.com/office/drawing/2014/main" id="{5E1553A1-9C8E-C60D-0372-A892327AE309}"/>
                  </a:ext>
                </a:extLst>
              </p:cNvPr>
              <p:cNvSpPr/>
              <p:nvPr/>
            </p:nvSpPr>
            <p:spPr>
              <a:xfrm>
                <a:off x="14007374" y="6695077"/>
                <a:ext cx="243840" cy="39624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6" name="楕円 1205">
                <a:extLst>
                  <a:ext uri="{FF2B5EF4-FFF2-40B4-BE49-F238E27FC236}">
                    <a16:creationId xmlns:a16="http://schemas.microsoft.com/office/drawing/2014/main" id="{2D17F22F-CDBA-3B5D-E6BC-451872FC41AA}"/>
                  </a:ext>
                </a:extLst>
              </p:cNvPr>
              <p:cNvSpPr/>
              <p:nvPr/>
            </p:nvSpPr>
            <p:spPr>
              <a:xfrm>
                <a:off x="15097034" y="6695077"/>
                <a:ext cx="243840" cy="39624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7" name="二等辺三角形 239">
                <a:extLst>
                  <a:ext uri="{FF2B5EF4-FFF2-40B4-BE49-F238E27FC236}">
                    <a16:creationId xmlns:a16="http://schemas.microsoft.com/office/drawing/2014/main" id="{2F263242-903D-BB6C-967D-A46EB8C0BE36}"/>
                  </a:ext>
                </a:extLst>
              </p:cNvPr>
              <p:cNvSpPr/>
              <p:nvPr/>
            </p:nvSpPr>
            <p:spPr>
              <a:xfrm rot="10800000">
                <a:off x="14156666" y="7464697"/>
                <a:ext cx="1057306" cy="302556"/>
              </a:xfrm>
              <a:custGeom>
                <a:avLst/>
                <a:gdLst>
                  <a:gd name="connsiteX0" fmla="*/ 0 w 1144983"/>
                  <a:gd name="connsiteY0" fmla="*/ 692703 h 692703"/>
                  <a:gd name="connsiteX1" fmla="*/ 572492 w 1144983"/>
                  <a:gd name="connsiteY1" fmla="*/ 0 h 692703"/>
                  <a:gd name="connsiteX2" fmla="*/ 1144983 w 1144983"/>
                  <a:gd name="connsiteY2" fmla="*/ 692703 h 692703"/>
                  <a:gd name="connsiteX3" fmla="*/ 0 w 1144983"/>
                  <a:gd name="connsiteY3" fmla="*/ 692703 h 692703"/>
                  <a:gd name="connsiteX0" fmla="*/ 1481 w 1146464"/>
                  <a:gd name="connsiteY0" fmla="*/ 692703 h 718103"/>
                  <a:gd name="connsiteX1" fmla="*/ 573973 w 1146464"/>
                  <a:gd name="connsiteY1" fmla="*/ 0 h 718103"/>
                  <a:gd name="connsiteX2" fmla="*/ 1146464 w 1146464"/>
                  <a:gd name="connsiteY2" fmla="*/ 692703 h 718103"/>
                  <a:gd name="connsiteX3" fmla="*/ 1481 w 1146464"/>
                  <a:gd name="connsiteY3" fmla="*/ 692703 h 718103"/>
                  <a:gd name="connsiteX0" fmla="*/ 1481 w 1150079"/>
                  <a:gd name="connsiteY0" fmla="*/ 692703 h 740103"/>
                  <a:gd name="connsiteX1" fmla="*/ 573973 w 1150079"/>
                  <a:gd name="connsiteY1" fmla="*/ 0 h 740103"/>
                  <a:gd name="connsiteX2" fmla="*/ 1146464 w 1150079"/>
                  <a:gd name="connsiteY2" fmla="*/ 692703 h 740103"/>
                  <a:gd name="connsiteX3" fmla="*/ 1481 w 1150079"/>
                  <a:gd name="connsiteY3" fmla="*/ 692703 h 740103"/>
                  <a:gd name="connsiteX0" fmla="*/ 1436 w 1149928"/>
                  <a:gd name="connsiteY0" fmla="*/ 692709 h 740109"/>
                  <a:gd name="connsiteX1" fmla="*/ 573928 w 1149928"/>
                  <a:gd name="connsiteY1" fmla="*/ 6 h 740109"/>
                  <a:gd name="connsiteX2" fmla="*/ 1146419 w 1149928"/>
                  <a:gd name="connsiteY2" fmla="*/ 692709 h 740109"/>
                  <a:gd name="connsiteX3" fmla="*/ 1436 w 1149928"/>
                  <a:gd name="connsiteY3" fmla="*/ 692709 h 740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928" h="740109">
                    <a:moveTo>
                      <a:pt x="1436" y="692709"/>
                    </a:moveTo>
                    <a:cubicBezTo>
                      <a:pt x="-27800" y="635559"/>
                      <a:pt x="397386" y="-2295"/>
                      <a:pt x="573928" y="6"/>
                    </a:cubicBezTo>
                    <a:cubicBezTo>
                      <a:pt x="750470" y="2307"/>
                      <a:pt x="1193714" y="623733"/>
                      <a:pt x="1146419" y="692709"/>
                    </a:cubicBezTo>
                    <a:cubicBezTo>
                      <a:pt x="1099124" y="761685"/>
                      <a:pt x="30672" y="749859"/>
                      <a:pt x="1436" y="69270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7" name="グループ化 1236">
              <a:extLst>
                <a:ext uri="{FF2B5EF4-FFF2-40B4-BE49-F238E27FC236}">
                  <a16:creationId xmlns:a16="http://schemas.microsoft.com/office/drawing/2014/main" id="{F9DEAC2B-4C3C-4283-3BC2-3B11267D552E}"/>
                </a:ext>
              </a:extLst>
            </p:cNvPr>
            <p:cNvGrpSpPr/>
            <p:nvPr/>
          </p:nvGrpSpPr>
          <p:grpSpPr>
            <a:xfrm>
              <a:off x="933619" y="5796952"/>
              <a:ext cx="2190445" cy="368669"/>
              <a:chOff x="1152037" y="1282701"/>
              <a:chExt cx="2191770" cy="414087"/>
            </a:xfrm>
          </p:grpSpPr>
          <p:sp>
            <p:nvSpPr>
              <p:cNvPr id="1238" name="フリーフォーム: 図形 1237">
                <a:extLst>
                  <a:ext uri="{FF2B5EF4-FFF2-40B4-BE49-F238E27FC236}">
                    <a16:creationId xmlns:a16="http://schemas.microsoft.com/office/drawing/2014/main" id="{4060E573-0B3C-E7A3-17D4-C8672CB89750}"/>
                  </a:ext>
                </a:extLst>
              </p:cNvPr>
              <p:cNvSpPr/>
              <p:nvPr/>
            </p:nvSpPr>
            <p:spPr>
              <a:xfrm>
                <a:off x="1158875" y="1304099"/>
                <a:ext cx="2184932" cy="392689"/>
              </a:xfrm>
              <a:custGeom>
                <a:avLst/>
                <a:gdLst>
                  <a:gd name="connsiteX0" fmla="*/ 365372 w 1962982"/>
                  <a:gd name="connsiteY0" fmla="*/ 0 h 365405"/>
                  <a:gd name="connsiteX1" fmla="*/ 702031 w 1962982"/>
                  <a:gd name="connsiteY1" fmla="*/ 95186 h 365405"/>
                  <a:gd name="connsiteX2" fmla="*/ 709365 w 1962982"/>
                  <a:gd name="connsiteY2" fmla="*/ 110681 h 365405"/>
                  <a:gd name="connsiteX3" fmla="*/ 846009 w 1962982"/>
                  <a:gd name="connsiteY3" fmla="*/ 111431 h 365405"/>
                  <a:gd name="connsiteX4" fmla="*/ 1953773 w 1962982"/>
                  <a:gd name="connsiteY4" fmla="*/ 258054 h 365405"/>
                  <a:gd name="connsiteX5" fmla="*/ 1900536 w 1962982"/>
                  <a:gd name="connsiteY5" fmla="*/ 365123 h 365405"/>
                  <a:gd name="connsiteX6" fmla="*/ 787526 w 1962982"/>
                  <a:gd name="connsiteY6" fmla="*/ 181414 h 365405"/>
                  <a:gd name="connsiteX7" fmla="*/ 718985 w 1962982"/>
                  <a:gd name="connsiteY7" fmla="*/ 180694 h 365405"/>
                  <a:gd name="connsiteX8" fmla="*/ 702031 w 1962982"/>
                  <a:gd name="connsiteY8" fmla="*/ 216514 h 365405"/>
                  <a:gd name="connsiteX9" fmla="*/ 365372 w 1962982"/>
                  <a:gd name="connsiteY9" fmla="*/ 311700 h 365405"/>
                  <a:gd name="connsiteX10" fmla="*/ 0 w 1962982"/>
                  <a:gd name="connsiteY10" fmla="*/ 155850 h 365405"/>
                  <a:gd name="connsiteX11" fmla="*/ 365372 w 1962982"/>
                  <a:gd name="connsiteY11" fmla="*/ 0 h 365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62982" h="365405">
                    <a:moveTo>
                      <a:pt x="365372" y="0"/>
                    </a:moveTo>
                    <a:cubicBezTo>
                      <a:pt x="516714" y="0"/>
                      <a:pt x="646565" y="39249"/>
                      <a:pt x="702031" y="95186"/>
                    </a:cubicBezTo>
                    <a:lnTo>
                      <a:pt x="709365" y="110681"/>
                    </a:lnTo>
                    <a:lnTo>
                      <a:pt x="846009" y="111431"/>
                    </a:lnTo>
                    <a:cubicBezTo>
                      <a:pt x="1258185" y="127738"/>
                      <a:pt x="1933648" y="235623"/>
                      <a:pt x="1953773" y="258054"/>
                    </a:cubicBezTo>
                    <a:cubicBezTo>
                      <a:pt x="1976774" y="283689"/>
                      <a:pt x="1955835" y="370992"/>
                      <a:pt x="1900536" y="365123"/>
                    </a:cubicBezTo>
                    <a:cubicBezTo>
                      <a:pt x="1710465" y="353737"/>
                      <a:pt x="1142017" y="204571"/>
                      <a:pt x="787526" y="181414"/>
                    </a:cubicBezTo>
                    <a:lnTo>
                      <a:pt x="718985" y="180694"/>
                    </a:lnTo>
                    <a:lnTo>
                      <a:pt x="702031" y="216514"/>
                    </a:lnTo>
                    <a:cubicBezTo>
                      <a:pt x="646565" y="272451"/>
                      <a:pt x="516714" y="311700"/>
                      <a:pt x="365372" y="311700"/>
                    </a:cubicBezTo>
                    <a:cubicBezTo>
                      <a:pt x="163583" y="311700"/>
                      <a:pt x="0" y="241924"/>
                      <a:pt x="0" y="155850"/>
                    </a:cubicBezTo>
                    <a:cubicBezTo>
                      <a:pt x="0" y="69776"/>
                      <a:pt x="163583" y="0"/>
                      <a:pt x="365372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9" name="フリーフォーム: 図形 1238">
                <a:extLst>
                  <a:ext uri="{FF2B5EF4-FFF2-40B4-BE49-F238E27FC236}">
                    <a16:creationId xmlns:a16="http://schemas.microsoft.com/office/drawing/2014/main" id="{F4975AF3-9044-56F7-482A-DDE82F03456B}"/>
                  </a:ext>
                </a:extLst>
              </p:cNvPr>
              <p:cNvSpPr/>
              <p:nvPr/>
            </p:nvSpPr>
            <p:spPr>
              <a:xfrm>
                <a:off x="1152037" y="1282701"/>
                <a:ext cx="2181713" cy="352424"/>
              </a:xfrm>
              <a:custGeom>
                <a:avLst/>
                <a:gdLst>
                  <a:gd name="connsiteX0" fmla="*/ 365372 w 1962982"/>
                  <a:gd name="connsiteY0" fmla="*/ 0 h 365405"/>
                  <a:gd name="connsiteX1" fmla="*/ 702031 w 1962982"/>
                  <a:gd name="connsiteY1" fmla="*/ 95186 h 365405"/>
                  <a:gd name="connsiteX2" fmla="*/ 709365 w 1962982"/>
                  <a:gd name="connsiteY2" fmla="*/ 110681 h 365405"/>
                  <a:gd name="connsiteX3" fmla="*/ 846009 w 1962982"/>
                  <a:gd name="connsiteY3" fmla="*/ 111431 h 365405"/>
                  <a:gd name="connsiteX4" fmla="*/ 1953773 w 1962982"/>
                  <a:gd name="connsiteY4" fmla="*/ 258054 h 365405"/>
                  <a:gd name="connsiteX5" fmla="*/ 1900536 w 1962982"/>
                  <a:gd name="connsiteY5" fmla="*/ 365123 h 365405"/>
                  <a:gd name="connsiteX6" fmla="*/ 787526 w 1962982"/>
                  <a:gd name="connsiteY6" fmla="*/ 181414 h 365405"/>
                  <a:gd name="connsiteX7" fmla="*/ 718985 w 1962982"/>
                  <a:gd name="connsiteY7" fmla="*/ 180694 h 365405"/>
                  <a:gd name="connsiteX8" fmla="*/ 702031 w 1962982"/>
                  <a:gd name="connsiteY8" fmla="*/ 216514 h 365405"/>
                  <a:gd name="connsiteX9" fmla="*/ 365372 w 1962982"/>
                  <a:gd name="connsiteY9" fmla="*/ 311700 h 365405"/>
                  <a:gd name="connsiteX10" fmla="*/ 0 w 1962982"/>
                  <a:gd name="connsiteY10" fmla="*/ 155850 h 365405"/>
                  <a:gd name="connsiteX11" fmla="*/ 365372 w 1962982"/>
                  <a:gd name="connsiteY11" fmla="*/ 0 h 365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62982" h="365405">
                    <a:moveTo>
                      <a:pt x="365372" y="0"/>
                    </a:moveTo>
                    <a:cubicBezTo>
                      <a:pt x="516714" y="0"/>
                      <a:pt x="646565" y="39249"/>
                      <a:pt x="702031" y="95186"/>
                    </a:cubicBezTo>
                    <a:lnTo>
                      <a:pt x="709365" y="110681"/>
                    </a:lnTo>
                    <a:lnTo>
                      <a:pt x="846009" y="111431"/>
                    </a:lnTo>
                    <a:cubicBezTo>
                      <a:pt x="1258185" y="127738"/>
                      <a:pt x="1933648" y="235623"/>
                      <a:pt x="1953773" y="258054"/>
                    </a:cubicBezTo>
                    <a:cubicBezTo>
                      <a:pt x="1976774" y="283689"/>
                      <a:pt x="1955835" y="370992"/>
                      <a:pt x="1900536" y="365123"/>
                    </a:cubicBezTo>
                    <a:cubicBezTo>
                      <a:pt x="1710465" y="353737"/>
                      <a:pt x="1142017" y="204571"/>
                      <a:pt x="787526" y="181414"/>
                    </a:cubicBezTo>
                    <a:lnTo>
                      <a:pt x="718985" y="180694"/>
                    </a:lnTo>
                    <a:lnTo>
                      <a:pt x="702031" y="216514"/>
                    </a:lnTo>
                    <a:cubicBezTo>
                      <a:pt x="646565" y="272451"/>
                      <a:pt x="516714" y="311700"/>
                      <a:pt x="365372" y="311700"/>
                    </a:cubicBezTo>
                    <a:cubicBezTo>
                      <a:pt x="163583" y="311700"/>
                      <a:pt x="0" y="241924"/>
                      <a:pt x="0" y="155850"/>
                    </a:cubicBezTo>
                    <a:cubicBezTo>
                      <a:pt x="0" y="69776"/>
                      <a:pt x="163583" y="0"/>
                      <a:pt x="36537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0" name="楕円 1239">
                <a:extLst>
                  <a:ext uri="{FF2B5EF4-FFF2-40B4-BE49-F238E27FC236}">
                    <a16:creationId xmlns:a16="http://schemas.microsoft.com/office/drawing/2014/main" id="{F09436EE-1E2F-EC77-9E5F-75EC8ECAE7C5}"/>
                  </a:ext>
                </a:extLst>
              </p:cNvPr>
              <p:cNvSpPr/>
              <p:nvPr/>
            </p:nvSpPr>
            <p:spPr>
              <a:xfrm>
                <a:off x="1244599" y="1381124"/>
                <a:ext cx="638175" cy="18732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FBA7D61-1908-F91A-5421-DCDB1C0A366F}"/>
              </a:ext>
            </a:extLst>
          </p:cNvPr>
          <p:cNvGrpSpPr/>
          <p:nvPr/>
        </p:nvGrpSpPr>
        <p:grpSpPr>
          <a:xfrm>
            <a:off x="3571144" y="4214604"/>
            <a:ext cx="2781300" cy="2078414"/>
            <a:chOff x="3571144" y="4214604"/>
            <a:chExt cx="2781300" cy="2078414"/>
          </a:xfrm>
        </p:grpSpPr>
        <p:sp>
          <p:nvSpPr>
            <p:cNvPr id="1215" name="楕円 1214">
              <a:extLst>
                <a:ext uri="{FF2B5EF4-FFF2-40B4-BE49-F238E27FC236}">
                  <a16:creationId xmlns:a16="http://schemas.microsoft.com/office/drawing/2014/main" id="{7C6BAA07-ED55-EF2C-D6DE-942830223748}"/>
                </a:ext>
              </a:extLst>
            </p:cNvPr>
            <p:cNvSpPr/>
            <p:nvPr/>
          </p:nvSpPr>
          <p:spPr>
            <a:xfrm>
              <a:off x="3571144" y="5286177"/>
              <a:ext cx="2781300" cy="1006841"/>
            </a:xfrm>
            <a:prstGeom prst="ellipse">
              <a:avLst/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6" name="楕円 1215">
              <a:extLst>
                <a:ext uri="{FF2B5EF4-FFF2-40B4-BE49-F238E27FC236}">
                  <a16:creationId xmlns:a16="http://schemas.microsoft.com/office/drawing/2014/main" id="{20A2689C-F69E-851A-AE23-6BCE69A7F326}"/>
                </a:ext>
              </a:extLst>
            </p:cNvPr>
            <p:cNvSpPr/>
            <p:nvPr/>
          </p:nvSpPr>
          <p:spPr>
            <a:xfrm>
              <a:off x="3886369" y="5401155"/>
              <a:ext cx="2150850" cy="716894"/>
            </a:xfrm>
            <a:prstGeom prst="ellipse">
              <a:avLst/>
            </a:prstGeom>
            <a:solidFill>
              <a:srgbClr val="0070C0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64" name="グループ化 1163">
              <a:extLst>
                <a:ext uri="{FF2B5EF4-FFF2-40B4-BE49-F238E27FC236}">
                  <a16:creationId xmlns:a16="http://schemas.microsoft.com/office/drawing/2014/main" id="{3F958F57-69BF-C5FF-844F-D4CC99E6B32C}"/>
                </a:ext>
              </a:extLst>
            </p:cNvPr>
            <p:cNvGrpSpPr/>
            <p:nvPr/>
          </p:nvGrpSpPr>
          <p:grpSpPr>
            <a:xfrm>
              <a:off x="4052652" y="4214604"/>
              <a:ext cx="1800696" cy="1757050"/>
              <a:chOff x="6621676" y="3157704"/>
              <a:chExt cx="3192695" cy="3115310"/>
            </a:xfrm>
          </p:grpSpPr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CC7E0D7F-BC6A-3790-213B-FEF54E479535}"/>
                  </a:ext>
                </a:extLst>
              </p:cNvPr>
              <p:cNvSpPr/>
              <p:nvPr/>
            </p:nvSpPr>
            <p:spPr>
              <a:xfrm>
                <a:off x="6621676" y="3872714"/>
                <a:ext cx="3192695" cy="2400300"/>
              </a:xfrm>
              <a:custGeom>
                <a:avLst/>
                <a:gdLst>
                  <a:gd name="connsiteX0" fmla="*/ 1563400 w 3192695"/>
                  <a:gd name="connsiteY0" fmla="*/ 0 h 2400300"/>
                  <a:gd name="connsiteX1" fmla="*/ 2575418 w 3192695"/>
                  <a:gd name="connsiteY1" fmla="*/ 253113 h 2400300"/>
                  <a:gd name="connsiteX2" fmla="*/ 2579282 w 3192695"/>
                  <a:gd name="connsiteY2" fmla="*/ 274320 h 2400300"/>
                  <a:gd name="connsiteX3" fmla="*/ 2582574 w 3192695"/>
                  <a:gd name="connsiteY3" fmla="*/ 274320 h 2400300"/>
                  <a:gd name="connsiteX4" fmla="*/ 2743710 w 3192695"/>
                  <a:gd name="connsiteY4" fmla="*/ 918863 h 2400300"/>
                  <a:gd name="connsiteX5" fmla="*/ 2791197 w 3192695"/>
                  <a:gd name="connsiteY5" fmla="*/ 923964 h 2400300"/>
                  <a:gd name="connsiteX6" fmla="*/ 3192695 w 3192695"/>
                  <a:gd name="connsiteY6" fmla="*/ 1448910 h 2400300"/>
                  <a:gd name="connsiteX7" fmla="*/ 3045418 w 3192695"/>
                  <a:gd name="connsiteY7" fmla="*/ 1827800 h 2400300"/>
                  <a:gd name="connsiteX8" fmla="*/ 2984364 w 3192695"/>
                  <a:gd name="connsiteY8" fmla="*/ 1881479 h 2400300"/>
                  <a:gd name="connsiteX9" fmla="*/ 3015009 w 3192695"/>
                  <a:gd name="connsiteY9" fmla="*/ 2004060 h 2400300"/>
                  <a:gd name="connsiteX10" fmla="*/ 2263488 w 3192695"/>
                  <a:gd name="connsiteY10" fmla="*/ 2286000 h 2400300"/>
                  <a:gd name="connsiteX11" fmla="*/ 2171463 w 3192695"/>
                  <a:gd name="connsiteY11" fmla="*/ 2282516 h 2400300"/>
                  <a:gd name="connsiteX12" fmla="*/ 2094133 w 3192695"/>
                  <a:gd name="connsiteY12" fmla="*/ 2317722 h 2400300"/>
                  <a:gd name="connsiteX13" fmla="*/ 1563400 w 3192695"/>
                  <a:gd name="connsiteY13" fmla="*/ 2400300 h 2400300"/>
                  <a:gd name="connsiteX14" fmla="*/ 1032667 w 3192695"/>
                  <a:gd name="connsiteY14" fmla="*/ 2317722 h 2400300"/>
                  <a:gd name="connsiteX15" fmla="*/ 955520 w 3192695"/>
                  <a:gd name="connsiteY15" fmla="*/ 2282599 h 2400300"/>
                  <a:gd name="connsiteX16" fmla="*/ 865694 w 3192695"/>
                  <a:gd name="connsiteY16" fmla="*/ 2286000 h 2400300"/>
                  <a:gd name="connsiteX17" fmla="*/ 130373 w 3192695"/>
                  <a:gd name="connsiteY17" fmla="*/ 1947239 h 2400300"/>
                  <a:gd name="connsiteX18" fmla="*/ 157914 w 3192695"/>
                  <a:gd name="connsiteY18" fmla="*/ 1837152 h 2400300"/>
                  <a:gd name="connsiteX19" fmla="*/ 147278 w 3192695"/>
                  <a:gd name="connsiteY19" fmla="*/ 1827800 h 2400300"/>
                  <a:gd name="connsiteX20" fmla="*/ 0 w 3192695"/>
                  <a:gd name="connsiteY20" fmla="*/ 1448910 h 2400300"/>
                  <a:gd name="connsiteX21" fmla="*/ 307111 w 3192695"/>
                  <a:gd name="connsiteY21" fmla="*/ 955186 h 2400300"/>
                  <a:gd name="connsiteX22" fmla="*/ 385008 w 3192695"/>
                  <a:gd name="connsiteY22" fmla="*/ 929419 h 2400300"/>
                  <a:gd name="connsiteX23" fmla="*/ 546493 w 3192695"/>
                  <a:gd name="connsiteY23" fmla="*/ 283934 h 2400300"/>
                  <a:gd name="connsiteX24" fmla="*/ 546130 w 3192695"/>
                  <a:gd name="connsiteY24" fmla="*/ 281940 h 2400300"/>
                  <a:gd name="connsiteX25" fmla="*/ 1563400 w 3192695"/>
                  <a:gd name="connsiteY2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192695" h="2400300">
                    <a:moveTo>
                      <a:pt x="1563400" y="0"/>
                    </a:moveTo>
                    <a:cubicBezTo>
                      <a:pt x="2090109" y="0"/>
                      <a:pt x="2523324" y="110943"/>
                      <a:pt x="2575418" y="253113"/>
                    </a:cubicBezTo>
                    <a:lnTo>
                      <a:pt x="2579282" y="274320"/>
                    </a:lnTo>
                    <a:lnTo>
                      <a:pt x="2582574" y="274320"/>
                    </a:lnTo>
                    <a:lnTo>
                      <a:pt x="2743710" y="918863"/>
                    </a:lnTo>
                    <a:lnTo>
                      <a:pt x="2791197" y="923964"/>
                    </a:lnTo>
                    <a:cubicBezTo>
                      <a:pt x="3020332" y="973929"/>
                      <a:pt x="3192695" y="1189970"/>
                      <a:pt x="3192695" y="1448910"/>
                    </a:cubicBezTo>
                    <a:cubicBezTo>
                      <a:pt x="3192695" y="1596876"/>
                      <a:pt x="3136413" y="1730834"/>
                      <a:pt x="3045418" y="1827800"/>
                    </a:cubicBezTo>
                    <a:lnTo>
                      <a:pt x="2984364" y="1881479"/>
                    </a:lnTo>
                    <a:lnTo>
                      <a:pt x="3015009" y="2004060"/>
                    </a:lnTo>
                    <a:cubicBezTo>
                      <a:pt x="2961828" y="2339340"/>
                      <a:pt x="2404079" y="2239591"/>
                      <a:pt x="2263488" y="2286000"/>
                    </a:cubicBezTo>
                    <a:lnTo>
                      <a:pt x="2171463" y="2282516"/>
                    </a:lnTo>
                    <a:lnTo>
                      <a:pt x="2094133" y="2317722"/>
                    </a:lnTo>
                    <a:cubicBezTo>
                      <a:pt x="1958307" y="2368743"/>
                      <a:pt x="1770664" y="2400300"/>
                      <a:pt x="1563400" y="2400300"/>
                    </a:cubicBezTo>
                    <a:cubicBezTo>
                      <a:pt x="1356136" y="2400300"/>
                      <a:pt x="1168493" y="2368743"/>
                      <a:pt x="1032667" y="2317722"/>
                    </a:cubicBezTo>
                    <a:lnTo>
                      <a:pt x="955520" y="2282599"/>
                    </a:lnTo>
                    <a:lnTo>
                      <a:pt x="865694" y="2286000"/>
                    </a:lnTo>
                    <a:cubicBezTo>
                      <a:pt x="728170" y="2230107"/>
                      <a:pt x="183573" y="2280917"/>
                      <a:pt x="130373" y="1947239"/>
                    </a:cubicBezTo>
                    <a:lnTo>
                      <a:pt x="157914" y="1837152"/>
                    </a:lnTo>
                    <a:lnTo>
                      <a:pt x="147278" y="1827800"/>
                    </a:lnTo>
                    <a:cubicBezTo>
                      <a:pt x="56282" y="1730834"/>
                      <a:pt x="0" y="1596876"/>
                      <a:pt x="0" y="1448910"/>
                    </a:cubicBezTo>
                    <a:cubicBezTo>
                      <a:pt x="0" y="1226961"/>
                      <a:pt x="126634" y="1036530"/>
                      <a:pt x="307111" y="955186"/>
                    </a:cubicBezTo>
                    <a:lnTo>
                      <a:pt x="385008" y="929419"/>
                    </a:lnTo>
                    <a:lnTo>
                      <a:pt x="546493" y="283934"/>
                    </a:lnTo>
                    <a:lnTo>
                      <a:pt x="546130" y="281940"/>
                    </a:lnTo>
                    <a:cubicBezTo>
                      <a:pt x="546130" y="126229"/>
                      <a:pt x="1001577" y="0"/>
                      <a:pt x="1563400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44FCD807-91E7-2AEC-2382-D9CBBD64B6EF}"/>
                  </a:ext>
                </a:extLst>
              </p:cNvPr>
              <p:cNvSpPr/>
              <p:nvPr/>
            </p:nvSpPr>
            <p:spPr>
              <a:xfrm>
                <a:off x="7122664" y="3872714"/>
                <a:ext cx="2156578" cy="809111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楕円 1166">
                <a:extLst>
                  <a:ext uri="{FF2B5EF4-FFF2-40B4-BE49-F238E27FC236}">
                    <a16:creationId xmlns:a16="http://schemas.microsoft.com/office/drawing/2014/main" id="{4C24E226-EC07-9E3B-4B8C-63D19AB41D9E}"/>
                  </a:ext>
                </a:extLst>
              </p:cNvPr>
              <p:cNvSpPr/>
              <p:nvPr/>
            </p:nvSpPr>
            <p:spPr>
              <a:xfrm>
                <a:off x="7167805" y="3872714"/>
                <a:ext cx="2034540" cy="56388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2857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68" name="グループ化 1167">
                <a:extLst>
                  <a:ext uri="{FF2B5EF4-FFF2-40B4-BE49-F238E27FC236}">
                    <a16:creationId xmlns:a16="http://schemas.microsoft.com/office/drawing/2014/main" id="{2FAD4163-21DB-55DC-E804-B6D980864476}"/>
                  </a:ext>
                </a:extLst>
              </p:cNvPr>
              <p:cNvGrpSpPr/>
              <p:nvPr/>
            </p:nvGrpSpPr>
            <p:grpSpPr>
              <a:xfrm>
                <a:off x="7435032" y="3157704"/>
                <a:ext cx="1503312" cy="1143692"/>
                <a:chOff x="-19104" y="1540163"/>
                <a:chExt cx="1210422" cy="920866"/>
              </a:xfrm>
            </p:grpSpPr>
            <p:sp>
              <p:nvSpPr>
                <p:cNvPr id="1176" name="フリーフォーム: 図形 1175">
                  <a:extLst>
                    <a:ext uri="{FF2B5EF4-FFF2-40B4-BE49-F238E27FC236}">
                      <a16:creationId xmlns:a16="http://schemas.microsoft.com/office/drawing/2014/main" id="{8BBEB520-FCD4-4E8A-54CF-BEC9AFF94017}"/>
                    </a:ext>
                  </a:extLst>
                </p:cNvPr>
                <p:cNvSpPr/>
                <p:nvPr/>
              </p:nvSpPr>
              <p:spPr>
                <a:xfrm>
                  <a:off x="-19104" y="1540163"/>
                  <a:ext cx="1210422" cy="920866"/>
                </a:xfrm>
                <a:custGeom>
                  <a:avLst/>
                  <a:gdLst>
                    <a:gd name="connsiteX0" fmla="*/ 725172 w 1472565"/>
                    <a:gd name="connsiteY0" fmla="*/ 0 h 1109980"/>
                    <a:gd name="connsiteX1" fmla="*/ 1204320 w 1472565"/>
                    <a:gd name="connsiteY1" fmla="*/ 464692 h 1109980"/>
                    <a:gd name="connsiteX2" fmla="*/ 1258484 w 1472565"/>
                    <a:gd name="connsiteY2" fmla="*/ 480409 h 1109980"/>
                    <a:gd name="connsiteX3" fmla="*/ 1472565 w 1472565"/>
                    <a:gd name="connsiteY3" fmla="*/ 782320 h 1109980"/>
                    <a:gd name="connsiteX4" fmla="*/ 1122045 w 1472565"/>
                    <a:gd name="connsiteY4" fmla="*/ 1109980 h 1109980"/>
                    <a:gd name="connsiteX5" fmla="*/ 985607 w 1472565"/>
                    <a:gd name="connsiteY5" fmla="*/ 1084231 h 1109980"/>
                    <a:gd name="connsiteX6" fmla="*/ 929164 w 1472565"/>
                    <a:gd name="connsiteY6" fmla="*/ 1055593 h 1109980"/>
                    <a:gd name="connsiteX7" fmla="*/ 872721 w 1472565"/>
                    <a:gd name="connsiteY7" fmla="*/ 1084231 h 1109980"/>
                    <a:gd name="connsiteX8" fmla="*/ 736282 w 1472565"/>
                    <a:gd name="connsiteY8" fmla="*/ 1109980 h 1109980"/>
                    <a:gd name="connsiteX9" fmla="*/ 599844 w 1472565"/>
                    <a:gd name="connsiteY9" fmla="*/ 1084231 h 1109980"/>
                    <a:gd name="connsiteX10" fmla="*/ 543401 w 1472565"/>
                    <a:gd name="connsiteY10" fmla="*/ 1055593 h 1109980"/>
                    <a:gd name="connsiteX11" fmla="*/ 486959 w 1472565"/>
                    <a:gd name="connsiteY11" fmla="*/ 1084231 h 1109980"/>
                    <a:gd name="connsiteX12" fmla="*/ 350520 w 1472565"/>
                    <a:gd name="connsiteY12" fmla="*/ 1109980 h 1109980"/>
                    <a:gd name="connsiteX13" fmla="*/ 0 w 1472565"/>
                    <a:gd name="connsiteY13" fmla="*/ 782320 h 1109980"/>
                    <a:gd name="connsiteX14" fmla="*/ 214082 w 1472565"/>
                    <a:gd name="connsiteY14" fmla="*/ 480409 h 1109980"/>
                    <a:gd name="connsiteX15" fmla="*/ 236537 w 1472565"/>
                    <a:gd name="connsiteY15" fmla="*/ 473893 h 1109980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236537 w 1472565"/>
                    <a:gd name="connsiteY15" fmla="*/ 471539 h 1107626"/>
                    <a:gd name="connsiteX16" fmla="*/ 560866 w 1472565"/>
                    <a:gd name="connsiteY16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236537 w 1472565"/>
                    <a:gd name="connsiteY15" fmla="*/ 471539 h 1107626"/>
                    <a:gd name="connsiteX16" fmla="*/ 560866 w 1472565"/>
                    <a:gd name="connsiteY16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236537 w 1472565"/>
                    <a:gd name="connsiteY15" fmla="*/ 471539 h 1107626"/>
                    <a:gd name="connsiteX16" fmla="*/ 560866 w 1472565"/>
                    <a:gd name="connsiteY16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236537 w 1472565"/>
                    <a:gd name="connsiteY15" fmla="*/ 471539 h 1107626"/>
                    <a:gd name="connsiteX16" fmla="*/ 560866 w 1472565"/>
                    <a:gd name="connsiteY16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560866 w 1472565"/>
                    <a:gd name="connsiteY15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560866 w 1472565"/>
                    <a:gd name="connsiteY15" fmla="*/ 0 h 1107626"/>
                    <a:gd name="connsiteX0" fmla="*/ 560866 w 1472565"/>
                    <a:gd name="connsiteY0" fmla="*/ 0 h 1107626"/>
                    <a:gd name="connsiteX1" fmla="*/ 1204320 w 1472565"/>
                    <a:gd name="connsiteY1" fmla="*/ 462338 h 1107626"/>
                    <a:gd name="connsiteX2" fmla="*/ 1258484 w 1472565"/>
                    <a:gd name="connsiteY2" fmla="*/ 478055 h 1107626"/>
                    <a:gd name="connsiteX3" fmla="*/ 1472565 w 1472565"/>
                    <a:gd name="connsiteY3" fmla="*/ 779966 h 1107626"/>
                    <a:gd name="connsiteX4" fmla="*/ 1122045 w 1472565"/>
                    <a:gd name="connsiteY4" fmla="*/ 1107626 h 1107626"/>
                    <a:gd name="connsiteX5" fmla="*/ 985607 w 1472565"/>
                    <a:gd name="connsiteY5" fmla="*/ 1081877 h 1107626"/>
                    <a:gd name="connsiteX6" fmla="*/ 929164 w 1472565"/>
                    <a:gd name="connsiteY6" fmla="*/ 1053239 h 1107626"/>
                    <a:gd name="connsiteX7" fmla="*/ 872721 w 1472565"/>
                    <a:gd name="connsiteY7" fmla="*/ 1081877 h 1107626"/>
                    <a:gd name="connsiteX8" fmla="*/ 736282 w 1472565"/>
                    <a:gd name="connsiteY8" fmla="*/ 1107626 h 1107626"/>
                    <a:gd name="connsiteX9" fmla="*/ 599844 w 1472565"/>
                    <a:gd name="connsiteY9" fmla="*/ 1081877 h 1107626"/>
                    <a:gd name="connsiteX10" fmla="*/ 543401 w 1472565"/>
                    <a:gd name="connsiteY10" fmla="*/ 1053239 h 1107626"/>
                    <a:gd name="connsiteX11" fmla="*/ 486959 w 1472565"/>
                    <a:gd name="connsiteY11" fmla="*/ 1081877 h 1107626"/>
                    <a:gd name="connsiteX12" fmla="*/ 350520 w 1472565"/>
                    <a:gd name="connsiteY12" fmla="*/ 1107626 h 1107626"/>
                    <a:gd name="connsiteX13" fmla="*/ 0 w 1472565"/>
                    <a:gd name="connsiteY13" fmla="*/ 779966 h 1107626"/>
                    <a:gd name="connsiteX14" fmla="*/ 214082 w 1472565"/>
                    <a:gd name="connsiteY14" fmla="*/ 478055 h 1107626"/>
                    <a:gd name="connsiteX15" fmla="*/ 560866 w 1472565"/>
                    <a:gd name="connsiteY15" fmla="*/ 0 h 1107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472565" h="1107626">
                      <a:moveTo>
                        <a:pt x="560866" y="0"/>
                      </a:moveTo>
                      <a:cubicBezTo>
                        <a:pt x="963347" y="92704"/>
                        <a:pt x="989835" y="308225"/>
                        <a:pt x="1204320" y="462338"/>
                      </a:cubicBezTo>
                      <a:lnTo>
                        <a:pt x="1258484" y="478055"/>
                      </a:lnTo>
                      <a:cubicBezTo>
                        <a:pt x="1384290" y="527797"/>
                        <a:pt x="1472565" y="644245"/>
                        <a:pt x="1472565" y="779966"/>
                      </a:cubicBezTo>
                      <a:cubicBezTo>
                        <a:pt x="1472565" y="960928"/>
                        <a:pt x="1315632" y="1107626"/>
                        <a:pt x="1122045" y="1107626"/>
                      </a:cubicBezTo>
                      <a:cubicBezTo>
                        <a:pt x="1073649" y="1107626"/>
                        <a:pt x="1027543" y="1098458"/>
                        <a:pt x="985607" y="1081877"/>
                      </a:cubicBezTo>
                      <a:lnTo>
                        <a:pt x="929164" y="1053239"/>
                      </a:lnTo>
                      <a:lnTo>
                        <a:pt x="872721" y="1081877"/>
                      </a:lnTo>
                      <a:cubicBezTo>
                        <a:pt x="830785" y="1098458"/>
                        <a:pt x="784679" y="1107626"/>
                        <a:pt x="736282" y="1107626"/>
                      </a:cubicBezTo>
                      <a:cubicBezTo>
                        <a:pt x="687885" y="1107626"/>
                        <a:pt x="641780" y="1098458"/>
                        <a:pt x="599844" y="1081877"/>
                      </a:cubicBezTo>
                      <a:lnTo>
                        <a:pt x="543401" y="1053239"/>
                      </a:lnTo>
                      <a:lnTo>
                        <a:pt x="486959" y="1081877"/>
                      </a:lnTo>
                      <a:cubicBezTo>
                        <a:pt x="445023" y="1098458"/>
                        <a:pt x="398917" y="1107626"/>
                        <a:pt x="350520" y="1107626"/>
                      </a:cubicBezTo>
                      <a:cubicBezTo>
                        <a:pt x="156933" y="1107626"/>
                        <a:pt x="0" y="960928"/>
                        <a:pt x="0" y="779966"/>
                      </a:cubicBezTo>
                      <a:cubicBezTo>
                        <a:pt x="0" y="644245"/>
                        <a:pt x="88275" y="527797"/>
                        <a:pt x="214082" y="478055"/>
                      </a:cubicBezTo>
                      <a:cubicBezTo>
                        <a:pt x="329677" y="318703"/>
                        <a:pt x="613294" y="302561"/>
                        <a:pt x="5608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7" name="フリーフォーム: 図形 1176">
                  <a:extLst>
                    <a:ext uri="{FF2B5EF4-FFF2-40B4-BE49-F238E27FC236}">
                      <a16:creationId xmlns:a16="http://schemas.microsoft.com/office/drawing/2014/main" id="{35CD8874-649D-4E94-FB4D-CEA8121A229F}"/>
                    </a:ext>
                  </a:extLst>
                </p:cNvPr>
                <p:cNvSpPr/>
                <p:nvPr/>
              </p:nvSpPr>
              <p:spPr>
                <a:xfrm>
                  <a:off x="3804" y="2275988"/>
                  <a:ext cx="1164609" cy="176444"/>
                </a:xfrm>
                <a:custGeom>
                  <a:avLst/>
                  <a:gdLst>
                    <a:gd name="connsiteX0" fmla="*/ 1164609 w 1164609"/>
                    <a:gd name="connsiteY0" fmla="*/ 0 h 176444"/>
                    <a:gd name="connsiteX1" fmla="*/ 1145803 w 1164609"/>
                    <a:gd name="connsiteY1" fmla="*/ 45287 h 176444"/>
                    <a:gd name="connsiteX2" fmla="*/ 899394 w 1164609"/>
                    <a:gd name="connsiteY2" fmla="*/ 176444 h 176444"/>
                    <a:gd name="connsiteX3" fmla="*/ 787244 w 1164609"/>
                    <a:gd name="connsiteY3" fmla="*/ 155037 h 176444"/>
                    <a:gd name="connsiteX4" fmla="*/ 740849 w 1164609"/>
                    <a:gd name="connsiteY4" fmla="*/ 131227 h 176444"/>
                    <a:gd name="connsiteX5" fmla="*/ 694454 w 1164609"/>
                    <a:gd name="connsiteY5" fmla="*/ 155037 h 176444"/>
                    <a:gd name="connsiteX6" fmla="*/ 582304 w 1164609"/>
                    <a:gd name="connsiteY6" fmla="*/ 176444 h 176444"/>
                    <a:gd name="connsiteX7" fmla="*/ 470154 w 1164609"/>
                    <a:gd name="connsiteY7" fmla="*/ 155037 h 176444"/>
                    <a:gd name="connsiteX8" fmla="*/ 423759 w 1164609"/>
                    <a:gd name="connsiteY8" fmla="*/ 131227 h 176444"/>
                    <a:gd name="connsiteX9" fmla="*/ 377365 w 1164609"/>
                    <a:gd name="connsiteY9" fmla="*/ 155037 h 176444"/>
                    <a:gd name="connsiteX10" fmla="*/ 265214 w 1164609"/>
                    <a:gd name="connsiteY10" fmla="*/ 176444 h 176444"/>
                    <a:gd name="connsiteX11" fmla="*/ 18806 w 1164609"/>
                    <a:gd name="connsiteY11" fmla="*/ 45287 h 176444"/>
                    <a:gd name="connsiteX12" fmla="*/ 0 w 1164609"/>
                    <a:gd name="connsiteY12" fmla="*/ 0 h 176444"/>
                    <a:gd name="connsiteX13" fmla="*/ 34558 w 1164609"/>
                    <a:gd name="connsiteY13" fmla="*/ 34475 h 176444"/>
                    <a:gd name="connsiteX14" fmla="*/ 235186 w 1164609"/>
                    <a:gd name="connsiteY14" fmla="*/ 96681 h 176444"/>
                    <a:gd name="connsiteX15" fmla="*/ 357957 w 1164609"/>
                    <a:gd name="connsiteY15" fmla="*/ 75274 h 176444"/>
                    <a:gd name="connsiteX16" fmla="*/ 408745 w 1164609"/>
                    <a:gd name="connsiteY16" fmla="*/ 51464 h 176444"/>
                    <a:gd name="connsiteX17" fmla="*/ 459533 w 1164609"/>
                    <a:gd name="connsiteY17" fmla="*/ 75274 h 176444"/>
                    <a:gd name="connsiteX18" fmla="*/ 582304 w 1164609"/>
                    <a:gd name="connsiteY18" fmla="*/ 96681 h 176444"/>
                    <a:gd name="connsiteX19" fmla="*/ 705075 w 1164609"/>
                    <a:gd name="connsiteY19" fmla="*/ 75274 h 176444"/>
                    <a:gd name="connsiteX20" fmla="*/ 755863 w 1164609"/>
                    <a:gd name="connsiteY20" fmla="*/ 51464 h 176444"/>
                    <a:gd name="connsiteX21" fmla="*/ 806652 w 1164609"/>
                    <a:gd name="connsiteY21" fmla="*/ 75274 h 176444"/>
                    <a:gd name="connsiteX22" fmla="*/ 929423 w 1164609"/>
                    <a:gd name="connsiteY22" fmla="*/ 96681 h 176444"/>
                    <a:gd name="connsiteX23" fmla="*/ 1130051 w 1164609"/>
                    <a:gd name="connsiteY23" fmla="*/ 34475 h 176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164609" h="176444">
                      <a:moveTo>
                        <a:pt x="1164609" y="0"/>
                      </a:moveTo>
                      <a:lnTo>
                        <a:pt x="1145803" y="45287"/>
                      </a:lnTo>
                      <a:cubicBezTo>
                        <a:pt x="1095270" y="123919"/>
                        <a:pt x="1003820" y="176444"/>
                        <a:pt x="899394" y="176444"/>
                      </a:cubicBezTo>
                      <a:cubicBezTo>
                        <a:pt x="859613" y="176444"/>
                        <a:pt x="821715" y="168822"/>
                        <a:pt x="787244" y="155037"/>
                      </a:cubicBezTo>
                      <a:lnTo>
                        <a:pt x="740849" y="131227"/>
                      </a:lnTo>
                      <a:lnTo>
                        <a:pt x="694454" y="155037"/>
                      </a:lnTo>
                      <a:cubicBezTo>
                        <a:pt x="659984" y="168822"/>
                        <a:pt x="622085" y="176444"/>
                        <a:pt x="582304" y="176444"/>
                      </a:cubicBezTo>
                      <a:cubicBezTo>
                        <a:pt x="542522" y="176444"/>
                        <a:pt x="504625" y="168822"/>
                        <a:pt x="470154" y="155037"/>
                      </a:cubicBezTo>
                      <a:lnTo>
                        <a:pt x="423759" y="131227"/>
                      </a:lnTo>
                      <a:lnTo>
                        <a:pt x="377365" y="155037"/>
                      </a:lnTo>
                      <a:cubicBezTo>
                        <a:pt x="342894" y="168822"/>
                        <a:pt x="304996" y="176444"/>
                        <a:pt x="265214" y="176444"/>
                      </a:cubicBezTo>
                      <a:cubicBezTo>
                        <a:pt x="160789" y="176444"/>
                        <a:pt x="69338" y="123919"/>
                        <a:pt x="18806" y="45287"/>
                      </a:cubicBezTo>
                      <a:lnTo>
                        <a:pt x="0" y="0"/>
                      </a:lnTo>
                      <a:lnTo>
                        <a:pt x="34558" y="34475"/>
                      </a:lnTo>
                      <a:cubicBezTo>
                        <a:pt x="89079" y="73337"/>
                        <a:pt x="158976" y="96681"/>
                        <a:pt x="235186" y="96681"/>
                      </a:cubicBezTo>
                      <a:cubicBezTo>
                        <a:pt x="278735" y="96681"/>
                        <a:pt x="320222" y="89059"/>
                        <a:pt x="357957" y="75274"/>
                      </a:cubicBezTo>
                      <a:lnTo>
                        <a:pt x="408745" y="51464"/>
                      </a:lnTo>
                      <a:lnTo>
                        <a:pt x="459533" y="75274"/>
                      </a:lnTo>
                      <a:cubicBezTo>
                        <a:pt x="497269" y="89059"/>
                        <a:pt x="538755" y="96681"/>
                        <a:pt x="582304" y="96681"/>
                      </a:cubicBezTo>
                      <a:cubicBezTo>
                        <a:pt x="625852" y="96681"/>
                        <a:pt x="667341" y="89059"/>
                        <a:pt x="705075" y="75274"/>
                      </a:cubicBezTo>
                      <a:lnTo>
                        <a:pt x="755863" y="51464"/>
                      </a:lnTo>
                      <a:lnTo>
                        <a:pt x="806652" y="75274"/>
                      </a:lnTo>
                      <a:cubicBezTo>
                        <a:pt x="844388" y="89059"/>
                        <a:pt x="885874" y="96681"/>
                        <a:pt x="929423" y="96681"/>
                      </a:cubicBezTo>
                      <a:cubicBezTo>
                        <a:pt x="1005633" y="96681"/>
                        <a:pt x="1075530" y="73337"/>
                        <a:pt x="1130051" y="34475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  <a:alpha val="4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8" name="月 1177">
                  <a:extLst>
                    <a:ext uri="{FF2B5EF4-FFF2-40B4-BE49-F238E27FC236}">
                      <a16:creationId xmlns:a16="http://schemas.microsoft.com/office/drawing/2014/main" id="{6C5C3832-9D4A-74B3-5836-214E42168555}"/>
                    </a:ext>
                  </a:extLst>
                </p:cNvPr>
                <p:cNvSpPr/>
                <p:nvPr/>
              </p:nvSpPr>
              <p:spPr>
                <a:xfrm rot="15140262">
                  <a:off x="717028" y="1904955"/>
                  <a:ext cx="112882" cy="384645"/>
                </a:xfrm>
                <a:prstGeom prst="moon">
                  <a:avLst/>
                </a:prstGeom>
                <a:solidFill>
                  <a:schemeClr val="accent4">
                    <a:lumMod val="75000"/>
                    <a:alpha val="4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9" name="月 1178">
                  <a:extLst>
                    <a:ext uri="{FF2B5EF4-FFF2-40B4-BE49-F238E27FC236}">
                      <a16:creationId xmlns:a16="http://schemas.microsoft.com/office/drawing/2014/main" id="{631A70AC-35E4-1F6D-AC88-929D04920E24}"/>
                    </a:ext>
                  </a:extLst>
                </p:cNvPr>
                <p:cNvSpPr/>
                <p:nvPr/>
              </p:nvSpPr>
              <p:spPr>
                <a:xfrm rot="16760035">
                  <a:off x="426904" y="1784650"/>
                  <a:ext cx="100939" cy="324865"/>
                </a:xfrm>
                <a:prstGeom prst="moon">
                  <a:avLst/>
                </a:prstGeom>
                <a:solidFill>
                  <a:schemeClr val="accent4">
                    <a:lumMod val="75000"/>
                    <a:alpha val="4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09F40614-1E50-1EBC-AFA7-AF34251EB830}"/>
                  </a:ext>
                </a:extLst>
              </p:cNvPr>
              <p:cNvSpPr/>
              <p:nvPr/>
            </p:nvSpPr>
            <p:spPr>
              <a:xfrm>
                <a:off x="8808695" y="4860564"/>
                <a:ext cx="266936" cy="940974"/>
              </a:xfrm>
              <a:custGeom>
                <a:avLst/>
                <a:gdLst>
                  <a:gd name="connsiteX0" fmla="*/ 266936 w 266936"/>
                  <a:gd name="connsiteY0" fmla="*/ 0 h 940974"/>
                  <a:gd name="connsiteX1" fmla="*/ 266936 w 266936"/>
                  <a:gd name="connsiteY1" fmla="*/ 940974 h 940974"/>
                  <a:gd name="connsiteX2" fmla="*/ 221696 w 266936"/>
                  <a:gd name="connsiteY2" fmla="*/ 914807 h 940974"/>
                  <a:gd name="connsiteX3" fmla="*/ 0 w 266936"/>
                  <a:gd name="connsiteY3" fmla="*/ 470487 h 940974"/>
                  <a:gd name="connsiteX4" fmla="*/ 221696 w 266936"/>
                  <a:gd name="connsiteY4" fmla="*/ 26167 h 940974"/>
                  <a:gd name="connsiteX5" fmla="*/ 266936 w 266936"/>
                  <a:gd name="connsiteY5" fmla="*/ 0 h 940974"/>
                  <a:gd name="connsiteX0" fmla="*/ 266936 w 425430"/>
                  <a:gd name="connsiteY0" fmla="*/ 0 h 940974"/>
                  <a:gd name="connsiteX1" fmla="*/ 425424 w 425430"/>
                  <a:gd name="connsiteY1" fmla="*/ 492653 h 940974"/>
                  <a:gd name="connsiteX2" fmla="*/ 266936 w 425430"/>
                  <a:gd name="connsiteY2" fmla="*/ 940974 h 940974"/>
                  <a:gd name="connsiteX3" fmla="*/ 221696 w 425430"/>
                  <a:gd name="connsiteY3" fmla="*/ 914807 h 940974"/>
                  <a:gd name="connsiteX4" fmla="*/ 0 w 425430"/>
                  <a:gd name="connsiteY4" fmla="*/ 470487 h 940974"/>
                  <a:gd name="connsiteX5" fmla="*/ 221696 w 425430"/>
                  <a:gd name="connsiteY5" fmla="*/ 26167 h 940974"/>
                  <a:gd name="connsiteX6" fmla="*/ 266936 w 425430"/>
                  <a:gd name="connsiteY6" fmla="*/ 0 h 940974"/>
                  <a:gd name="connsiteX0" fmla="*/ 425424 w 516864"/>
                  <a:gd name="connsiteY0" fmla="*/ 492653 h 940974"/>
                  <a:gd name="connsiteX1" fmla="*/ 266936 w 516864"/>
                  <a:gd name="connsiteY1" fmla="*/ 940974 h 940974"/>
                  <a:gd name="connsiteX2" fmla="*/ 221696 w 516864"/>
                  <a:gd name="connsiteY2" fmla="*/ 914807 h 940974"/>
                  <a:gd name="connsiteX3" fmla="*/ 0 w 516864"/>
                  <a:gd name="connsiteY3" fmla="*/ 470487 h 940974"/>
                  <a:gd name="connsiteX4" fmla="*/ 221696 w 516864"/>
                  <a:gd name="connsiteY4" fmla="*/ 26167 h 940974"/>
                  <a:gd name="connsiteX5" fmla="*/ 266936 w 516864"/>
                  <a:gd name="connsiteY5" fmla="*/ 0 h 940974"/>
                  <a:gd name="connsiteX6" fmla="*/ 516864 w 516864"/>
                  <a:gd name="connsiteY6" fmla="*/ 584093 h 940974"/>
                  <a:gd name="connsiteX0" fmla="*/ 425424 w 425424"/>
                  <a:gd name="connsiteY0" fmla="*/ 492653 h 940974"/>
                  <a:gd name="connsiteX1" fmla="*/ 266936 w 425424"/>
                  <a:gd name="connsiteY1" fmla="*/ 940974 h 940974"/>
                  <a:gd name="connsiteX2" fmla="*/ 221696 w 425424"/>
                  <a:gd name="connsiteY2" fmla="*/ 914807 h 940974"/>
                  <a:gd name="connsiteX3" fmla="*/ 0 w 425424"/>
                  <a:gd name="connsiteY3" fmla="*/ 470487 h 940974"/>
                  <a:gd name="connsiteX4" fmla="*/ 221696 w 425424"/>
                  <a:gd name="connsiteY4" fmla="*/ 26167 h 940974"/>
                  <a:gd name="connsiteX5" fmla="*/ 266936 w 425424"/>
                  <a:gd name="connsiteY5" fmla="*/ 0 h 940974"/>
                  <a:gd name="connsiteX0" fmla="*/ 266936 w 266936"/>
                  <a:gd name="connsiteY0" fmla="*/ 940974 h 940974"/>
                  <a:gd name="connsiteX1" fmla="*/ 221696 w 266936"/>
                  <a:gd name="connsiteY1" fmla="*/ 914807 h 940974"/>
                  <a:gd name="connsiteX2" fmla="*/ 0 w 266936"/>
                  <a:gd name="connsiteY2" fmla="*/ 470487 h 940974"/>
                  <a:gd name="connsiteX3" fmla="*/ 221696 w 266936"/>
                  <a:gd name="connsiteY3" fmla="*/ 26167 h 940974"/>
                  <a:gd name="connsiteX4" fmla="*/ 266936 w 266936"/>
                  <a:gd name="connsiteY4" fmla="*/ 0 h 94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36" h="940974">
                    <a:moveTo>
                      <a:pt x="266936" y="940974"/>
                    </a:moveTo>
                    <a:lnTo>
                      <a:pt x="221696" y="914807"/>
                    </a:lnTo>
                    <a:cubicBezTo>
                      <a:pt x="87941" y="818514"/>
                      <a:pt x="0" y="655444"/>
                      <a:pt x="0" y="470487"/>
                    </a:cubicBezTo>
                    <a:cubicBezTo>
                      <a:pt x="0" y="285530"/>
                      <a:pt x="87941" y="122460"/>
                      <a:pt x="221696" y="26167"/>
                    </a:cubicBezTo>
                    <a:lnTo>
                      <a:pt x="266936" y="0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75000"/>
                  </a:schemeClr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FA62D827-90F8-B5AD-84D4-DE2E1C909F0A}"/>
                  </a:ext>
                </a:extLst>
              </p:cNvPr>
              <p:cNvSpPr/>
              <p:nvPr/>
            </p:nvSpPr>
            <p:spPr>
              <a:xfrm flipH="1">
                <a:off x="7373366" y="4855802"/>
                <a:ext cx="266936" cy="940974"/>
              </a:xfrm>
              <a:custGeom>
                <a:avLst/>
                <a:gdLst>
                  <a:gd name="connsiteX0" fmla="*/ 266936 w 266936"/>
                  <a:gd name="connsiteY0" fmla="*/ 0 h 940974"/>
                  <a:gd name="connsiteX1" fmla="*/ 266936 w 266936"/>
                  <a:gd name="connsiteY1" fmla="*/ 940974 h 940974"/>
                  <a:gd name="connsiteX2" fmla="*/ 221696 w 266936"/>
                  <a:gd name="connsiteY2" fmla="*/ 914807 h 940974"/>
                  <a:gd name="connsiteX3" fmla="*/ 0 w 266936"/>
                  <a:gd name="connsiteY3" fmla="*/ 470487 h 940974"/>
                  <a:gd name="connsiteX4" fmla="*/ 221696 w 266936"/>
                  <a:gd name="connsiteY4" fmla="*/ 26167 h 940974"/>
                  <a:gd name="connsiteX5" fmla="*/ 266936 w 266936"/>
                  <a:gd name="connsiteY5" fmla="*/ 0 h 940974"/>
                  <a:gd name="connsiteX0" fmla="*/ 266936 w 544546"/>
                  <a:gd name="connsiteY0" fmla="*/ 0 h 940974"/>
                  <a:gd name="connsiteX1" fmla="*/ 544546 w 544546"/>
                  <a:gd name="connsiteY1" fmla="*/ 473602 h 940974"/>
                  <a:gd name="connsiteX2" fmla="*/ 266936 w 544546"/>
                  <a:gd name="connsiteY2" fmla="*/ 940974 h 940974"/>
                  <a:gd name="connsiteX3" fmla="*/ 221696 w 544546"/>
                  <a:gd name="connsiteY3" fmla="*/ 914807 h 940974"/>
                  <a:gd name="connsiteX4" fmla="*/ 0 w 544546"/>
                  <a:gd name="connsiteY4" fmla="*/ 470487 h 940974"/>
                  <a:gd name="connsiteX5" fmla="*/ 221696 w 544546"/>
                  <a:gd name="connsiteY5" fmla="*/ 26167 h 940974"/>
                  <a:gd name="connsiteX6" fmla="*/ 266936 w 544546"/>
                  <a:gd name="connsiteY6" fmla="*/ 0 h 940974"/>
                  <a:gd name="connsiteX0" fmla="*/ 544546 w 635986"/>
                  <a:gd name="connsiteY0" fmla="*/ 473602 h 940974"/>
                  <a:gd name="connsiteX1" fmla="*/ 266936 w 635986"/>
                  <a:gd name="connsiteY1" fmla="*/ 940974 h 940974"/>
                  <a:gd name="connsiteX2" fmla="*/ 221696 w 635986"/>
                  <a:gd name="connsiteY2" fmla="*/ 914807 h 940974"/>
                  <a:gd name="connsiteX3" fmla="*/ 0 w 635986"/>
                  <a:gd name="connsiteY3" fmla="*/ 470487 h 940974"/>
                  <a:gd name="connsiteX4" fmla="*/ 221696 w 635986"/>
                  <a:gd name="connsiteY4" fmla="*/ 26167 h 940974"/>
                  <a:gd name="connsiteX5" fmla="*/ 266936 w 635986"/>
                  <a:gd name="connsiteY5" fmla="*/ 0 h 940974"/>
                  <a:gd name="connsiteX6" fmla="*/ 635986 w 635986"/>
                  <a:gd name="connsiteY6" fmla="*/ 565042 h 940974"/>
                  <a:gd name="connsiteX0" fmla="*/ 544546 w 544546"/>
                  <a:gd name="connsiteY0" fmla="*/ 473602 h 940974"/>
                  <a:gd name="connsiteX1" fmla="*/ 266936 w 544546"/>
                  <a:gd name="connsiteY1" fmla="*/ 940974 h 940974"/>
                  <a:gd name="connsiteX2" fmla="*/ 221696 w 544546"/>
                  <a:gd name="connsiteY2" fmla="*/ 914807 h 940974"/>
                  <a:gd name="connsiteX3" fmla="*/ 0 w 544546"/>
                  <a:gd name="connsiteY3" fmla="*/ 470487 h 940974"/>
                  <a:gd name="connsiteX4" fmla="*/ 221696 w 544546"/>
                  <a:gd name="connsiteY4" fmla="*/ 26167 h 940974"/>
                  <a:gd name="connsiteX5" fmla="*/ 266936 w 544546"/>
                  <a:gd name="connsiteY5" fmla="*/ 0 h 940974"/>
                  <a:gd name="connsiteX0" fmla="*/ 266936 w 266936"/>
                  <a:gd name="connsiteY0" fmla="*/ 940974 h 940974"/>
                  <a:gd name="connsiteX1" fmla="*/ 221696 w 266936"/>
                  <a:gd name="connsiteY1" fmla="*/ 914807 h 940974"/>
                  <a:gd name="connsiteX2" fmla="*/ 0 w 266936"/>
                  <a:gd name="connsiteY2" fmla="*/ 470487 h 940974"/>
                  <a:gd name="connsiteX3" fmla="*/ 221696 w 266936"/>
                  <a:gd name="connsiteY3" fmla="*/ 26167 h 940974"/>
                  <a:gd name="connsiteX4" fmla="*/ 266936 w 266936"/>
                  <a:gd name="connsiteY4" fmla="*/ 0 h 94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36" h="940974">
                    <a:moveTo>
                      <a:pt x="266936" y="940974"/>
                    </a:moveTo>
                    <a:lnTo>
                      <a:pt x="221696" y="914807"/>
                    </a:lnTo>
                    <a:cubicBezTo>
                      <a:pt x="87941" y="818514"/>
                      <a:pt x="0" y="655444"/>
                      <a:pt x="0" y="470487"/>
                    </a:cubicBezTo>
                    <a:cubicBezTo>
                      <a:pt x="0" y="285530"/>
                      <a:pt x="87941" y="122460"/>
                      <a:pt x="221696" y="26167"/>
                    </a:cubicBezTo>
                    <a:lnTo>
                      <a:pt x="266936" y="0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75000"/>
                  </a:schemeClr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楕円 1170">
                <a:extLst>
                  <a:ext uri="{FF2B5EF4-FFF2-40B4-BE49-F238E27FC236}">
                    <a16:creationId xmlns:a16="http://schemas.microsoft.com/office/drawing/2014/main" id="{8B7CA1F3-D04F-D55D-1DDB-98470026CDA3}"/>
                  </a:ext>
                </a:extLst>
              </p:cNvPr>
              <p:cNvSpPr/>
              <p:nvPr/>
            </p:nvSpPr>
            <p:spPr>
              <a:xfrm>
                <a:off x="6743331" y="4956024"/>
                <a:ext cx="731520" cy="731520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楕円 1171">
                <a:extLst>
                  <a:ext uri="{FF2B5EF4-FFF2-40B4-BE49-F238E27FC236}">
                    <a16:creationId xmlns:a16="http://schemas.microsoft.com/office/drawing/2014/main" id="{23071274-023C-523C-C364-5753D4B7AAC1}"/>
                  </a:ext>
                </a:extLst>
              </p:cNvPr>
              <p:cNvSpPr/>
              <p:nvPr/>
            </p:nvSpPr>
            <p:spPr>
              <a:xfrm>
                <a:off x="8937891" y="4956024"/>
                <a:ext cx="731520" cy="731520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15AA5D05-4502-8226-DA1D-10C78B7D4C05}"/>
                  </a:ext>
                </a:extLst>
              </p:cNvPr>
              <p:cNvSpPr/>
              <p:nvPr/>
            </p:nvSpPr>
            <p:spPr>
              <a:xfrm rot="5400000">
                <a:off x="7745359" y="4868396"/>
                <a:ext cx="297183" cy="243840"/>
              </a:xfrm>
              <a:custGeom>
                <a:avLst/>
                <a:gdLst>
                  <a:gd name="connsiteX0" fmla="*/ 304953 w 742493"/>
                  <a:gd name="connsiteY0" fmla="*/ 0 h 525780"/>
                  <a:gd name="connsiteX1" fmla="*/ 437541 w 742493"/>
                  <a:gd name="connsiteY1" fmla="*/ 0 h 525780"/>
                  <a:gd name="connsiteX2" fmla="*/ 742493 w 742493"/>
                  <a:gd name="connsiteY2" fmla="*/ 525780 h 525780"/>
                  <a:gd name="connsiteX3" fmla="*/ 578968 w 742493"/>
                  <a:gd name="connsiteY3" fmla="*/ 525780 h 525780"/>
                  <a:gd name="connsiteX4" fmla="*/ 371247 w 742493"/>
                  <a:gd name="connsiteY4" fmla="*/ 167640 h 525780"/>
                  <a:gd name="connsiteX5" fmla="*/ 163526 w 742493"/>
                  <a:gd name="connsiteY5" fmla="*/ 525780 h 525780"/>
                  <a:gd name="connsiteX6" fmla="*/ 0 w 742493"/>
                  <a:gd name="connsiteY6" fmla="*/ 525780 h 525780"/>
                  <a:gd name="connsiteX7" fmla="*/ 304953 w 742493"/>
                  <a:gd name="connsiteY7" fmla="*/ 0 h 525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2493" h="525780">
                    <a:moveTo>
                      <a:pt x="304953" y="0"/>
                    </a:moveTo>
                    <a:lnTo>
                      <a:pt x="437541" y="0"/>
                    </a:lnTo>
                    <a:lnTo>
                      <a:pt x="742493" y="525780"/>
                    </a:lnTo>
                    <a:lnTo>
                      <a:pt x="578968" y="525780"/>
                    </a:lnTo>
                    <a:lnTo>
                      <a:pt x="371247" y="167640"/>
                    </a:lnTo>
                    <a:lnTo>
                      <a:pt x="163526" y="525780"/>
                    </a:lnTo>
                    <a:lnTo>
                      <a:pt x="0" y="525780"/>
                    </a:lnTo>
                    <a:lnTo>
                      <a:pt x="304953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84F6B07F-157A-B5AD-A749-84B08BF905EC}"/>
                  </a:ext>
                </a:extLst>
              </p:cNvPr>
              <p:cNvSpPr/>
              <p:nvPr/>
            </p:nvSpPr>
            <p:spPr>
              <a:xfrm rot="16200000" flipH="1">
                <a:off x="8426619" y="4868398"/>
                <a:ext cx="297183" cy="243840"/>
              </a:xfrm>
              <a:custGeom>
                <a:avLst/>
                <a:gdLst>
                  <a:gd name="connsiteX0" fmla="*/ 304953 w 742493"/>
                  <a:gd name="connsiteY0" fmla="*/ 0 h 525780"/>
                  <a:gd name="connsiteX1" fmla="*/ 437541 w 742493"/>
                  <a:gd name="connsiteY1" fmla="*/ 0 h 525780"/>
                  <a:gd name="connsiteX2" fmla="*/ 742493 w 742493"/>
                  <a:gd name="connsiteY2" fmla="*/ 525780 h 525780"/>
                  <a:gd name="connsiteX3" fmla="*/ 578968 w 742493"/>
                  <a:gd name="connsiteY3" fmla="*/ 525780 h 525780"/>
                  <a:gd name="connsiteX4" fmla="*/ 371247 w 742493"/>
                  <a:gd name="connsiteY4" fmla="*/ 167640 h 525780"/>
                  <a:gd name="connsiteX5" fmla="*/ 163526 w 742493"/>
                  <a:gd name="connsiteY5" fmla="*/ 525780 h 525780"/>
                  <a:gd name="connsiteX6" fmla="*/ 0 w 742493"/>
                  <a:gd name="connsiteY6" fmla="*/ 525780 h 525780"/>
                  <a:gd name="connsiteX7" fmla="*/ 304953 w 742493"/>
                  <a:gd name="connsiteY7" fmla="*/ 0 h 525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2493" h="525780">
                    <a:moveTo>
                      <a:pt x="304953" y="0"/>
                    </a:moveTo>
                    <a:lnTo>
                      <a:pt x="437541" y="0"/>
                    </a:lnTo>
                    <a:lnTo>
                      <a:pt x="742493" y="525780"/>
                    </a:lnTo>
                    <a:lnTo>
                      <a:pt x="578968" y="525780"/>
                    </a:lnTo>
                    <a:lnTo>
                      <a:pt x="371247" y="167640"/>
                    </a:lnTo>
                    <a:lnTo>
                      <a:pt x="163526" y="525780"/>
                    </a:lnTo>
                    <a:lnTo>
                      <a:pt x="0" y="525780"/>
                    </a:lnTo>
                    <a:lnTo>
                      <a:pt x="304953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EE33147A-E795-7634-97BC-3539E40D149E}"/>
                  </a:ext>
                </a:extLst>
              </p:cNvPr>
              <p:cNvSpPr/>
              <p:nvPr/>
            </p:nvSpPr>
            <p:spPr>
              <a:xfrm rot="16200000" flipH="1">
                <a:off x="8200317" y="5137292"/>
                <a:ext cx="133170" cy="469434"/>
              </a:xfrm>
              <a:custGeom>
                <a:avLst/>
                <a:gdLst>
                  <a:gd name="connsiteX0" fmla="*/ 266936 w 266936"/>
                  <a:gd name="connsiteY0" fmla="*/ 0 h 940974"/>
                  <a:gd name="connsiteX1" fmla="*/ 266936 w 266936"/>
                  <a:gd name="connsiteY1" fmla="*/ 940974 h 940974"/>
                  <a:gd name="connsiteX2" fmla="*/ 221696 w 266936"/>
                  <a:gd name="connsiteY2" fmla="*/ 914807 h 940974"/>
                  <a:gd name="connsiteX3" fmla="*/ 0 w 266936"/>
                  <a:gd name="connsiteY3" fmla="*/ 470487 h 940974"/>
                  <a:gd name="connsiteX4" fmla="*/ 221696 w 266936"/>
                  <a:gd name="connsiteY4" fmla="*/ 26167 h 940974"/>
                  <a:gd name="connsiteX5" fmla="*/ 266936 w 266936"/>
                  <a:gd name="connsiteY5" fmla="*/ 0 h 940974"/>
                  <a:gd name="connsiteX0" fmla="*/ 266936 w 544546"/>
                  <a:gd name="connsiteY0" fmla="*/ 0 h 940974"/>
                  <a:gd name="connsiteX1" fmla="*/ 544546 w 544546"/>
                  <a:gd name="connsiteY1" fmla="*/ 473602 h 940974"/>
                  <a:gd name="connsiteX2" fmla="*/ 266936 w 544546"/>
                  <a:gd name="connsiteY2" fmla="*/ 940974 h 940974"/>
                  <a:gd name="connsiteX3" fmla="*/ 221696 w 544546"/>
                  <a:gd name="connsiteY3" fmla="*/ 914807 h 940974"/>
                  <a:gd name="connsiteX4" fmla="*/ 0 w 544546"/>
                  <a:gd name="connsiteY4" fmla="*/ 470487 h 940974"/>
                  <a:gd name="connsiteX5" fmla="*/ 221696 w 544546"/>
                  <a:gd name="connsiteY5" fmla="*/ 26167 h 940974"/>
                  <a:gd name="connsiteX6" fmla="*/ 266936 w 544546"/>
                  <a:gd name="connsiteY6" fmla="*/ 0 h 940974"/>
                  <a:gd name="connsiteX0" fmla="*/ 544546 w 635986"/>
                  <a:gd name="connsiteY0" fmla="*/ 473602 h 940974"/>
                  <a:gd name="connsiteX1" fmla="*/ 266936 w 635986"/>
                  <a:gd name="connsiteY1" fmla="*/ 940974 h 940974"/>
                  <a:gd name="connsiteX2" fmla="*/ 221696 w 635986"/>
                  <a:gd name="connsiteY2" fmla="*/ 914807 h 940974"/>
                  <a:gd name="connsiteX3" fmla="*/ 0 w 635986"/>
                  <a:gd name="connsiteY3" fmla="*/ 470487 h 940974"/>
                  <a:gd name="connsiteX4" fmla="*/ 221696 w 635986"/>
                  <a:gd name="connsiteY4" fmla="*/ 26167 h 940974"/>
                  <a:gd name="connsiteX5" fmla="*/ 266936 w 635986"/>
                  <a:gd name="connsiteY5" fmla="*/ 0 h 940974"/>
                  <a:gd name="connsiteX6" fmla="*/ 635986 w 635986"/>
                  <a:gd name="connsiteY6" fmla="*/ 565042 h 940974"/>
                  <a:gd name="connsiteX0" fmla="*/ 544546 w 544546"/>
                  <a:gd name="connsiteY0" fmla="*/ 473602 h 940974"/>
                  <a:gd name="connsiteX1" fmla="*/ 266936 w 544546"/>
                  <a:gd name="connsiteY1" fmla="*/ 940974 h 940974"/>
                  <a:gd name="connsiteX2" fmla="*/ 221696 w 544546"/>
                  <a:gd name="connsiteY2" fmla="*/ 914807 h 940974"/>
                  <a:gd name="connsiteX3" fmla="*/ 0 w 544546"/>
                  <a:gd name="connsiteY3" fmla="*/ 470487 h 940974"/>
                  <a:gd name="connsiteX4" fmla="*/ 221696 w 544546"/>
                  <a:gd name="connsiteY4" fmla="*/ 26167 h 940974"/>
                  <a:gd name="connsiteX5" fmla="*/ 266936 w 544546"/>
                  <a:gd name="connsiteY5" fmla="*/ 0 h 940974"/>
                  <a:gd name="connsiteX0" fmla="*/ 266936 w 266936"/>
                  <a:gd name="connsiteY0" fmla="*/ 940974 h 940974"/>
                  <a:gd name="connsiteX1" fmla="*/ 221696 w 266936"/>
                  <a:gd name="connsiteY1" fmla="*/ 914807 h 940974"/>
                  <a:gd name="connsiteX2" fmla="*/ 0 w 266936"/>
                  <a:gd name="connsiteY2" fmla="*/ 470487 h 940974"/>
                  <a:gd name="connsiteX3" fmla="*/ 221696 w 266936"/>
                  <a:gd name="connsiteY3" fmla="*/ 26167 h 940974"/>
                  <a:gd name="connsiteX4" fmla="*/ 266936 w 266936"/>
                  <a:gd name="connsiteY4" fmla="*/ 0 h 94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36" h="940974">
                    <a:moveTo>
                      <a:pt x="266936" y="940974"/>
                    </a:moveTo>
                    <a:lnTo>
                      <a:pt x="221696" y="914807"/>
                    </a:lnTo>
                    <a:cubicBezTo>
                      <a:pt x="87941" y="818514"/>
                      <a:pt x="0" y="655444"/>
                      <a:pt x="0" y="470487"/>
                    </a:cubicBezTo>
                    <a:cubicBezTo>
                      <a:pt x="0" y="285530"/>
                      <a:pt x="87941" y="122460"/>
                      <a:pt x="221696" y="26167"/>
                    </a:cubicBezTo>
                    <a:lnTo>
                      <a:pt x="266936" y="0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75000"/>
                  </a:schemeClr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41" name="グループ化 1240">
              <a:extLst>
                <a:ext uri="{FF2B5EF4-FFF2-40B4-BE49-F238E27FC236}">
                  <a16:creationId xmlns:a16="http://schemas.microsoft.com/office/drawing/2014/main" id="{3C064944-883B-EE5E-EC9A-B58A28AEA600}"/>
                </a:ext>
              </a:extLst>
            </p:cNvPr>
            <p:cNvGrpSpPr/>
            <p:nvPr/>
          </p:nvGrpSpPr>
          <p:grpSpPr>
            <a:xfrm>
              <a:off x="3933994" y="5796952"/>
              <a:ext cx="2190445" cy="368669"/>
              <a:chOff x="1152037" y="1282701"/>
              <a:chExt cx="2191770" cy="414087"/>
            </a:xfrm>
          </p:grpSpPr>
          <p:sp>
            <p:nvSpPr>
              <p:cNvPr id="1242" name="フリーフォーム: 図形 1241">
                <a:extLst>
                  <a:ext uri="{FF2B5EF4-FFF2-40B4-BE49-F238E27FC236}">
                    <a16:creationId xmlns:a16="http://schemas.microsoft.com/office/drawing/2014/main" id="{EF82F7F4-A19B-7071-AC17-9BA13F08E2B4}"/>
                  </a:ext>
                </a:extLst>
              </p:cNvPr>
              <p:cNvSpPr/>
              <p:nvPr/>
            </p:nvSpPr>
            <p:spPr>
              <a:xfrm>
                <a:off x="1158875" y="1304099"/>
                <a:ext cx="2184932" cy="392689"/>
              </a:xfrm>
              <a:custGeom>
                <a:avLst/>
                <a:gdLst>
                  <a:gd name="connsiteX0" fmla="*/ 365372 w 1962982"/>
                  <a:gd name="connsiteY0" fmla="*/ 0 h 365405"/>
                  <a:gd name="connsiteX1" fmla="*/ 702031 w 1962982"/>
                  <a:gd name="connsiteY1" fmla="*/ 95186 h 365405"/>
                  <a:gd name="connsiteX2" fmla="*/ 709365 w 1962982"/>
                  <a:gd name="connsiteY2" fmla="*/ 110681 h 365405"/>
                  <a:gd name="connsiteX3" fmla="*/ 846009 w 1962982"/>
                  <a:gd name="connsiteY3" fmla="*/ 111431 h 365405"/>
                  <a:gd name="connsiteX4" fmla="*/ 1953773 w 1962982"/>
                  <a:gd name="connsiteY4" fmla="*/ 258054 h 365405"/>
                  <a:gd name="connsiteX5" fmla="*/ 1900536 w 1962982"/>
                  <a:gd name="connsiteY5" fmla="*/ 365123 h 365405"/>
                  <a:gd name="connsiteX6" fmla="*/ 787526 w 1962982"/>
                  <a:gd name="connsiteY6" fmla="*/ 181414 h 365405"/>
                  <a:gd name="connsiteX7" fmla="*/ 718985 w 1962982"/>
                  <a:gd name="connsiteY7" fmla="*/ 180694 h 365405"/>
                  <a:gd name="connsiteX8" fmla="*/ 702031 w 1962982"/>
                  <a:gd name="connsiteY8" fmla="*/ 216514 h 365405"/>
                  <a:gd name="connsiteX9" fmla="*/ 365372 w 1962982"/>
                  <a:gd name="connsiteY9" fmla="*/ 311700 h 365405"/>
                  <a:gd name="connsiteX10" fmla="*/ 0 w 1962982"/>
                  <a:gd name="connsiteY10" fmla="*/ 155850 h 365405"/>
                  <a:gd name="connsiteX11" fmla="*/ 365372 w 1962982"/>
                  <a:gd name="connsiteY11" fmla="*/ 0 h 365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62982" h="365405">
                    <a:moveTo>
                      <a:pt x="365372" y="0"/>
                    </a:moveTo>
                    <a:cubicBezTo>
                      <a:pt x="516714" y="0"/>
                      <a:pt x="646565" y="39249"/>
                      <a:pt x="702031" y="95186"/>
                    </a:cubicBezTo>
                    <a:lnTo>
                      <a:pt x="709365" y="110681"/>
                    </a:lnTo>
                    <a:lnTo>
                      <a:pt x="846009" y="111431"/>
                    </a:lnTo>
                    <a:cubicBezTo>
                      <a:pt x="1258185" y="127738"/>
                      <a:pt x="1933648" y="235623"/>
                      <a:pt x="1953773" y="258054"/>
                    </a:cubicBezTo>
                    <a:cubicBezTo>
                      <a:pt x="1976774" y="283689"/>
                      <a:pt x="1955835" y="370992"/>
                      <a:pt x="1900536" y="365123"/>
                    </a:cubicBezTo>
                    <a:cubicBezTo>
                      <a:pt x="1710465" y="353737"/>
                      <a:pt x="1142017" y="204571"/>
                      <a:pt x="787526" y="181414"/>
                    </a:cubicBezTo>
                    <a:lnTo>
                      <a:pt x="718985" y="180694"/>
                    </a:lnTo>
                    <a:lnTo>
                      <a:pt x="702031" y="216514"/>
                    </a:lnTo>
                    <a:cubicBezTo>
                      <a:pt x="646565" y="272451"/>
                      <a:pt x="516714" y="311700"/>
                      <a:pt x="365372" y="311700"/>
                    </a:cubicBezTo>
                    <a:cubicBezTo>
                      <a:pt x="163583" y="311700"/>
                      <a:pt x="0" y="241924"/>
                      <a:pt x="0" y="155850"/>
                    </a:cubicBezTo>
                    <a:cubicBezTo>
                      <a:pt x="0" y="69776"/>
                      <a:pt x="163583" y="0"/>
                      <a:pt x="365372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3" name="フリーフォーム: 図形 1242">
                <a:extLst>
                  <a:ext uri="{FF2B5EF4-FFF2-40B4-BE49-F238E27FC236}">
                    <a16:creationId xmlns:a16="http://schemas.microsoft.com/office/drawing/2014/main" id="{99A75F18-C65F-3B4E-B0E3-63D40718B922}"/>
                  </a:ext>
                </a:extLst>
              </p:cNvPr>
              <p:cNvSpPr/>
              <p:nvPr/>
            </p:nvSpPr>
            <p:spPr>
              <a:xfrm>
                <a:off x="1152037" y="1282701"/>
                <a:ext cx="2181713" cy="352424"/>
              </a:xfrm>
              <a:custGeom>
                <a:avLst/>
                <a:gdLst>
                  <a:gd name="connsiteX0" fmla="*/ 365372 w 1962982"/>
                  <a:gd name="connsiteY0" fmla="*/ 0 h 365405"/>
                  <a:gd name="connsiteX1" fmla="*/ 702031 w 1962982"/>
                  <a:gd name="connsiteY1" fmla="*/ 95186 h 365405"/>
                  <a:gd name="connsiteX2" fmla="*/ 709365 w 1962982"/>
                  <a:gd name="connsiteY2" fmla="*/ 110681 h 365405"/>
                  <a:gd name="connsiteX3" fmla="*/ 846009 w 1962982"/>
                  <a:gd name="connsiteY3" fmla="*/ 111431 h 365405"/>
                  <a:gd name="connsiteX4" fmla="*/ 1953773 w 1962982"/>
                  <a:gd name="connsiteY4" fmla="*/ 258054 h 365405"/>
                  <a:gd name="connsiteX5" fmla="*/ 1900536 w 1962982"/>
                  <a:gd name="connsiteY5" fmla="*/ 365123 h 365405"/>
                  <a:gd name="connsiteX6" fmla="*/ 787526 w 1962982"/>
                  <a:gd name="connsiteY6" fmla="*/ 181414 h 365405"/>
                  <a:gd name="connsiteX7" fmla="*/ 718985 w 1962982"/>
                  <a:gd name="connsiteY7" fmla="*/ 180694 h 365405"/>
                  <a:gd name="connsiteX8" fmla="*/ 702031 w 1962982"/>
                  <a:gd name="connsiteY8" fmla="*/ 216514 h 365405"/>
                  <a:gd name="connsiteX9" fmla="*/ 365372 w 1962982"/>
                  <a:gd name="connsiteY9" fmla="*/ 311700 h 365405"/>
                  <a:gd name="connsiteX10" fmla="*/ 0 w 1962982"/>
                  <a:gd name="connsiteY10" fmla="*/ 155850 h 365405"/>
                  <a:gd name="connsiteX11" fmla="*/ 365372 w 1962982"/>
                  <a:gd name="connsiteY11" fmla="*/ 0 h 365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62982" h="365405">
                    <a:moveTo>
                      <a:pt x="365372" y="0"/>
                    </a:moveTo>
                    <a:cubicBezTo>
                      <a:pt x="516714" y="0"/>
                      <a:pt x="646565" y="39249"/>
                      <a:pt x="702031" y="95186"/>
                    </a:cubicBezTo>
                    <a:lnTo>
                      <a:pt x="709365" y="110681"/>
                    </a:lnTo>
                    <a:lnTo>
                      <a:pt x="846009" y="111431"/>
                    </a:lnTo>
                    <a:cubicBezTo>
                      <a:pt x="1258185" y="127738"/>
                      <a:pt x="1933648" y="235623"/>
                      <a:pt x="1953773" y="258054"/>
                    </a:cubicBezTo>
                    <a:cubicBezTo>
                      <a:pt x="1976774" y="283689"/>
                      <a:pt x="1955835" y="370992"/>
                      <a:pt x="1900536" y="365123"/>
                    </a:cubicBezTo>
                    <a:cubicBezTo>
                      <a:pt x="1710465" y="353737"/>
                      <a:pt x="1142017" y="204571"/>
                      <a:pt x="787526" y="181414"/>
                    </a:cubicBezTo>
                    <a:lnTo>
                      <a:pt x="718985" y="180694"/>
                    </a:lnTo>
                    <a:lnTo>
                      <a:pt x="702031" y="216514"/>
                    </a:lnTo>
                    <a:cubicBezTo>
                      <a:pt x="646565" y="272451"/>
                      <a:pt x="516714" y="311700"/>
                      <a:pt x="365372" y="311700"/>
                    </a:cubicBezTo>
                    <a:cubicBezTo>
                      <a:pt x="163583" y="311700"/>
                      <a:pt x="0" y="241924"/>
                      <a:pt x="0" y="155850"/>
                    </a:cubicBezTo>
                    <a:cubicBezTo>
                      <a:pt x="0" y="69776"/>
                      <a:pt x="163583" y="0"/>
                      <a:pt x="36537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4" name="楕円 1243">
                <a:extLst>
                  <a:ext uri="{FF2B5EF4-FFF2-40B4-BE49-F238E27FC236}">
                    <a16:creationId xmlns:a16="http://schemas.microsoft.com/office/drawing/2014/main" id="{93FD56CF-FE1A-1892-C3C7-B9826F13BF9F}"/>
                  </a:ext>
                </a:extLst>
              </p:cNvPr>
              <p:cNvSpPr/>
              <p:nvPr/>
            </p:nvSpPr>
            <p:spPr>
              <a:xfrm>
                <a:off x="1244599" y="1381124"/>
                <a:ext cx="638175" cy="18732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77DB3926-D03D-83C1-B6A5-DE05F46B1F56}"/>
              </a:ext>
            </a:extLst>
          </p:cNvPr>
          <p:cNvGrpSpPr/>
          <p:nvPr/>
        </p:nvGrpSpPr>
        <p:grpSpPr>
          <a:xfrm>
            <a:off x="6530244" y="4144253"/>
            <a:ext cx="2781300" cy="2148765"/>
            <a:chOff x="6530244" y="4144253"/>
            <a:chExt cx="2781300" cy="2148765"/>
          </a:xfrm>
        </p:grpSpPr>
        <p:sp>
          <p:nvSpPr>
            <p:cNvPr id="1217" name="楕円 1216">
              <a:extLst>
                <a:ext uri="{FF2B5EF4-FFF2-40B4-BE49-F238E27FC236}">
                  <a16:creationId xmlns:a16="http://schemas.microsoft.com/office/drawing/2014/main" id="{BC6E51C2-64F4-1A52-5423-0677C5C07086}"/>
                </a:ext>
              </a:extLst>
            </p:cNvPr>
            <p:cNvSpPr/>
            <p:nvPr/>
          </p:nvSpPr>
          <p:spPr>
            <a:xfrm>
              <a:off x="6530244" y="5286177"/>
              <a:ext cx="2781300" cy="1006841"/>
            </a:xfrm>
            <a:prstGeom prst="ellipse">
              <a:avLst/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8" name="楕円 1217">
              <a:extLst>
                <a:ext uri="{FF2B5EF4-FFF2-40B4-BE49-F238E27FC236}">
                  <a16:creationId xmlns:a16="http://schemas.microsoft.com/office/drawing/2014/main" id="{B7622685-ED53-DF2E-36A6-8B17AC44D35A}"/>
                </a:ext>
              </a:extLst>
            </p:cNvPr>
            <p:cNvSpPr/>
            <p:nvPr/>
          </p:nvSpPr>
          <p:spPr>
            <a:xfrm>
              <a:off x="6845469" y="5401155"/>
              <a:ext cx="2150850" cy="716894"/>
            </a:xfrm>
            <a:prstGeom prst="ellipse">
              <a:avLst/>
            </a:prstGeom>
            <a:solidFill>
              <a:srgbClr val="0070C0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50" name="グループ化 1149">
              <a:extLst>
                <a:ext uri="{FF2B5EF4-FFF2-40B4-BE49-F238E27FC236}">
                  <a16:creationId xmlns:a16="http://schemas.microsoft.com/office/drawing/2014/main" id="{00B55050-9D53-8459-B2FD-15B81A1EE70E}"/>
                </a:ext>
              </a:extLst>
            </p:cNvPr>
            <p:cNvGrpSpPr/>
            <p:nvPr/>
          </p:nvGrpSpPr>
          <p:grpSpPr>
            <a:xfrm>
              <a:off x="7091005" y="4144253"/>
              <a:ext cx="1626948" cy="1824136"/>
              <a:chOff x="-560968" y="1844110"/>
              <a:chExt cx="2884636" cy="3234257"/>
            </a:xfrm>
          </p:grpSpPr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07A4FE56-5A63-BDA3-E1B7-CF31CCC9799D}"/>
                  </a:ext>
                </a:extLst>
              </p:cNvPr>
              <p:cNvSpPr/>
              <p:nvPr/>
            </p:nvSpPr>
            <p:spPr>
              <a:xfrm>
                <a:off x="-560968" y="2678067"/>
                <a:ext cx="2884636" cy="2400300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89E133D0-CA2E-2BA0-ACFE-9C50E1F27B56}"/>
                  </a:ext>
                </a:extLst>
              </p:cNvPr>
              <p:cNvSpPr/>
              <p:nvPr/>
            </p:nvSpPr>
            <p:spPr>
              <a:xfrm>
                <a:off x="-190353" y="2678067"/>
                <a:ext cx="2156578" cy="809111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3" name="楕円 1152">
                <a:extLst>
                  <a:ext uri="{FF2B5EF4-FFF2-40B4-BE49-F238E27FC236}">
                    <a16:creationId xmlns:a16="http://schemas.microsoft.com/office/drawing/2014/main" id="{EBB1C22B-A4E3-49FF-A651-06C9D21949E4}"/>
                  </a:ext>
                </a:extLst>
              </p:cNvPr>
              <p:cNvSpPr/>
              <p:nvPr/>
            </p:nvSpPr>
            <p:spPr>
              <a:xfrm>
                <a:off x="-145212" y="2678067"/>
                <a:ext cx="2034540" cy="56388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2857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54" name="グループ化 1153">
                <a:extLst>
                  <a:ext uri="{FF2B5EF4-FFF2-40B4-BE49-F238E27FC236}">
                    <a16:creationId xmlns:a16="http://schemas.microsoft.com/office/drawing/2014/main" id="{674D78AF-06A3-F17D-B430-E614C1F18495}"/>
                  </a:ext>
                </a:extLst>
              </p:cNvPr>
              <p:cNvGrpSpPr/>
              <p:nvPr/>
            </p:nvGrpSpPr>
            <p:grpSpPr>
              <a:xfrm>
                <a:off x="471846" y="1844110"/>
                <a:ext cx="1022259" cy="1210465"/>
                <a:chOff x="-3606668" y="7272453"/>
                <a:chExt cx="1022259" cy="1210465"/>
              </a:xfrm>
            </p:grpSpPr>
            <p:sp>
              <p:nvSpPr>
                <p:cNvPr id="1161" name="楕円 1160">
                  <a:extLst>
                    <a:ext uri="{FF2B5EF4-FFF2-40B4-BE49-F238E27FC236}">
                      <a16:creationId xmlns:a16="http://schemas.microsoft.com/office/drawing/2014/main" id="{7ED38F47-EA2E-86E8-5699-F71448B330CB}"/>
                    </a:ext>
                  </a:extLst>
                </p:cNvPr>
                <p:cNvSpPr/>
                <p:nvPr/>
              </p:nvSpPr>
              <p:spPr>
                <a:xfrm>
                  <a:off x="-3606668" y="7757061"/>
                  <a:ext cx="757678" cy="725857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2" name="フリーフォーム: 図形 1161">
                  <a:extLst>
                    <a:ext uri="{FF2B5EF4-FFF2-40B4-BE49-F238E27FC236}">
                      <a16:creationId xmlns:a16="http://schemas.microsoft.com/office/drawing/2014/main" id="{28A303FA-4B1D-5360-621D-FCD6E8CA1AD0}"/>
                    </a:ext>
                  </a:extLst>
                </p:cNvPr>
                <p:cNvSpPr/>
                <p:nvPr/>
              </p:nvSpPr>
              <p:spPr>
                <a:xfrm>
                  <a:off x="-3268278" y="7272453"/>
                  <a:ext cx="683869" cy="672556"/>
                </a:xfrm>
                <a:custGeom>
                  <a:avLst/>
                  <a:gdLst>
                    <a:gd name="connsiteX0" fmla="*/ 647115 w 683869"/>
                    <a:gd name="connsiteY0" fmla="*/ 74 h 672556"/>
                    <a:gd name="connsiteX1" fmla="*/ 677302 w 683869"/>
                    <a:gd name="connsiteY1" fmla="*/ 4289 h 672556"/>
                    <a:gd name="connsiteX2" fmla="*/ 683796 w 683869"/>
                    <a:gd name="connsiteY2" fmla="*/ 12890 h 672556"/>
                    <a:gd name="connsiteX3" fmla="*/ 647443 w 683869"/>
                    <a:gd name="connsiteY3" fmla="*/ 273243 h 672556"/>
                    <a:gd name="connsiteX4" fmla="*/ 638843 w 683869"/>
                    <a:gd name="connsiteY4" fmla="*/ 279736 h 672556"/>
                    <a:gd name="connsiteX5" fmla="*/ 608656 w 683869"/>
                    <a:gd name="connsiteY5" fmla="*/ 275521 h 672556"/>
                    <a:gd name="connsiteX6" fmla="*/ 602163 w 683869"/>
                    <a:gd name="connsiteY6" fmla="*/ 266920 h 672556"/>
                    <a:gd name="connsiteX7" fmla="*/ 616178 w 683869"/>
                    <a:gd name="connsiteY7" fmla="*/ 166542 h 672556"/>
                    <a:gd name="connsiteX8" fmla="*/ 526252 w 683869"/>
                    <a:gd name="connsiteY8" fmla="*/ 164087 h 672556"/>
                    <a:gd name="connsiteX9" fmla="*/ 231320 w 683869"/>
                    <a:gd name="connsiteY9" fmla="*/ 288456 h 672556"/>
                    <a:gd name="connsiteX10" fmla="*/ 56879 w 683869"/>
                    <a:gd name="connsiteY10" fmla="*/ 672556 h 672556"/>
                    <a:gd name="connsiteX11" fmla="*/ 0 w 683869"/>
                    <a:gd name="connsiteY11" fmla="*/ 672556 h 672556"/>
                    <a:gd name="connsiteX12" fmla="*/ 193893 w 683869"/>
                    <a:gd name="connsiteY12" fmla="*/ 245626 h 672556"/>
                    <a:gd name="connsiteX13" fmla="*/ 521711 w 683869"/>
                    <a:gd name="connsiteY13" fmla="*/ 107389 h 672556"/>
                    <a:gd name="connsiteX14" fmla="*/ 624047 w 683869"/>
                    <a:gd name="connsiteY14" fmla="*/ 110182 h 672556"/>
                    <a:gd name="connsiteX15" fmla="*/ 638515 w 683869"/>
                    <a:gd name="connsiteY15" fmla="*/ 6567 h 672556"/>
                    <a:gd name="connsiteX16" fmla="*/ 647115 w 683869"/>
                    <a:gd name="connsiteY16" fmla="*/ 74 h 672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83869" h="672556">
                      <a:moveTo>
                        <a:pt x="647115" y="74"/>
                      </a:moveTo>
                      <a:lnTo>
                        <a:pt x="677302" y="4289"/>
                      </a:lnTo>
                      <a:cubicBezTo>
                        <a:pt x="681470" y="4871"/>
                        <a:pt x="684377" y="8722"/>
                        <a:pt x="683796" y="12890"/>
                      </a:cubicBezTo>
                      <a:lnTo>
                        <a:pt x="647443" y="273243"/>
                      </a:lnTo>
                      <a:cubicBezTo>
                        <a:pt x="646862" y="277410"/>
                        <a:pt x="643011" y="280318"/>
                        <a:pt x="638843" y="279736"/>
                      </a:cubicBezTo>
                      <a:lnTo>
                        <a:pt x="608656" y="275521"/>
                      </a:lnTo>
                      <a:cubicBezTo>
                        <a:pt x="604488" y="274939"/>
                        <a:pt x="601581" y="271088"/>
                        <a:pt x="602163" y="266920"/>
                      </a:cubicBezTo>
                      <a:lnTo>
                        <a:pt x="616178" y="166542"/>
                      </a:lnTo>
                      <a:lnTo>
                        <a:pt x="526252" y="164087"/>
                      </a:lnTo>
                      <a:cubicBezTo>
                        <a:pt x="418088" y="172752"/>
                        <a:pt x="314455" y="215808"/>
                        <a:pt x="231320" y="288456"/>
                      </a:cubicBezTo>
                      <a:cubicBezTo>
                        <a:pt x="120474" y="385321"/>
                        <a:pt x="56879" y="525350"/>
                        <a:pt x="56879" y="672556"/>
                      </a:cubicBezTo>
                      <a:lnTo>
                        <a:pt x="0" y="672556"/>
                      </a:lnTo>
                      <a:cubicBezTo>
                        <a:pt x="0" y="508935"/>
                        <a:pt x="70686" y="353292"/>
                        <a:pt x="193893" y="245626"/>
                      </a:cubicBezTo>
                      <a:cubicBezTo>
                        <a:pt x="286298" y="164877"/>
                        <a:pt x="401487" y="117020"/>
                        <a:pt x="521711" y="107389"/>
                      </a:cubicBezTo>
                      <a:lnTo>
                        <a:pt x="624047" y="110182"/>
                      </a:lnTo>
                      <a:lnTo>
                        <a:pt x="638515" y="6567"/>
                      </a:lnTo>
                      <a:cubicBezTo>
                        <a:pt x="639097" y="2400"/>
                        <a:pt x="642948" y="-508"/>
                        <a:pt x="647115" y="74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28575" cap="rnd">
                  <a:noFill/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3" name="フリーフォーム: 図形 1162">
                  <a:extLst>
                    <a:ext uri="{FF2B5EF4-FFF2-40B4-BE49-F238E27FC236}">
                      <a16:creationId xmlns:a16="http://schemas.microsoft.com/office/drawing/2014/main" id="{A97F5BA6-29F4-69E0-8D0A-CF0E61D7E746}"/>
                    </a:ext>
                  </a:extLst>
                </p:cNvPr>
                <p:cNvSpPr/>
                <p:nvPr/>
              </p:nvSpPr>
              <p:spPr>
                <a:xfrm>
                  <a:off x="-3380414" y="7897330"/>
                  <a:ext cx="288069" cy="52026"/>
                </a:xfrm>
                <a:custGeom>
                  <a:avLst/>
                  <a:gdLst>
                    <a:gd name="connsiteX0" fmla="*/ 0 w 288069"/>
                    <a:gd name="connsiteY0" fmla="*/ 0 h 52026"/>
                    <a:gd name="connsiteX1" fmla="*/ 288069 w 288069"/>
                    <a:gd name="connsiteY1" fmla="*/ 0 h 52026"/>
                    <a:gd name="connsiteX2" fmla="*/ 266193 w 288069"/>
                    <a:gd name="connsiteY2" fmla="*/ 20327 h 52026"/>
                    <a:gd name="connsiteX3" fmla="*/ 144034 w 288069"/>
                    <a:gd name="connsiteY3" fmla="*/ 52026 h 52026"/>
                    <a:gd name="connsiteX4" fmla="*/ 21875 w 288069"/>
                    <a:gd name="connsiteY4" fmla="*/ 20327 h 52026"/>
                    <a:gd name="connsiteX0" fmla="*/ 0 w 288069"/>
                    <a:gd name="connsiteY0" fmla="*/ 110643 h 162669"/>
                    <a:gd name="connsiteX1" fmla="*/ 163346 w 288069"/>
                    <a:gd name="connsiteY1" fmla="*/ 0 h 162669"/>
                    <a:gd name="connsiteX2" fmla="*/ 288069 w 288069"/>
                    <a:gd name="connsiteY2" fmla="*/ 110643 h 162669"/>
                    <a:gd name="connsiteX3" fmla="*/ 266193 w 288069"/>
                    <a:gd name="connsiteY3" fmla="*/ 130970 h 162669"/>
                    <a:gd name="connsiteX4" fmla="*/ 144034 w 288069"/>
                    <a:gd name="connsiteY4" fmla="*/ 162669 h 162669"/>
                    <a:gd name="connsiteX5" fmla="*/ 21875 w 288069"/>
                    <a:gd name="connsiteY5" fmla="*/ 130970 h 162669"/>
                    <a:gd name="connsiteX6" fmla="*/ 0 w 288069"/>
                    <a:gd name="connsiteY6" fmla="*/ 110643 h 162669"/>
                    <a:gd name="connsiteX0" fmla="*/ 163346 w 288069"/>
                    <a:gd name="connsiteY0" fmla="*/ 0 h 162669"/>
                    <a:gd name="connsiteX1" fmla="*/ 288069 w 288069"/>
                    <a:gd name="connsiteY1" fmla="*/ 110643 h 162669"/>
                    <a:gd name="connsiteX2" fmla="*/ 266193 w 288069"/>
                    <a:gd name="connsiteY2" fmla="*/ 130970 h 162669"/>
                    <a:gd name="connsiteX3" fmla="*/ 144034 w 288069"/>
                    <a:gd name="connsiteY3" fmla="*/ 162669 h 162669"/>
                    <a:gd name="connsiteX4" fmla="*/ 21875 w 288069"/>
                    <a:gd name="connsiteY4" fmla="*/ 130970 h 162669"/>
                    <a:gd name="connsiteX5" fmla="*/ 0 w 288069"/>
                    <a:gd name="connsiteY5" fmla="*/ 110643 h 162669"/>
                    <a:gd name="connsiteX6" fmla="*/ 254786 w 288069"/>
                    <a:gd name="connsiteY6" fmla="*/ 91440 h 162669"/>
                    <a:gd name="connsiteX0" fmla="*/ 288069 w 288069"/>
                    <a:gd name="connsiteY0" fmla="*/ 55305 h 107331"/>
                    <a:gd name="connsiteX1" fmla="*/ 266193 w 288069"/>
                    <a:gd name="connsiteY1" fmla="*/ 75632 h 107331"/>
                    <a:gd name="connsiteX2" fmla="*/ 144034 w 288069"/>
                    <a:gd name="connsiteY2" fmla="*/ 107331 h 107331"/>
                    <a:gd name="connsiteX3" fmla="*/ 21875 w 288069"/>
                    <a:gd name="connsiteY3" fmla="*/ 75632 h 107331"/>
                    <a:gd name="connsiteX4" fmla="*/ 0 w 288069"/>
                    <a:gd name="connsiteY4" fmla="*/ 55305 h 107331"/>
                    <a:gd name="connsiteX5" fmla="*/ 254786 w 288069"/>
                    <a:gd name="connsiteY5" fmla="*/ 36102 h 107331"/>
                    <a:gd name="connsiteX0" fmla="*/ 288069 w 288069"/>
                    <a:gd name="connsiteY0" fmla="*/ 0 h 52026"/>
                    <a:gd name="connsiteX1" fmla="*/ 266193 w 288069"/>
                    <a:gd name="connsiteY1" fmla="*/ 20327 h 52026"/>
                    <a:gd name="connsiteX2" fmla="*/ 144034 w 288069"/>
                    <a:gd name="connsiteY2" fmla="*/ 52026 h 52026"/>
                    <a:gd name="connsiteX3" fmla="*/ 21875 w 288069"/>
                    <a:gd name="connsiteY3" fmla="*/ 20327 h 52026"/>
                    <a:gd name="connsiteX4" fmla="*/ 0 w 288069"/>
                    <a:gd name="connsiteY4" fmla="*/ 0 h 52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069" h="52026">
                      <a:moveTo>
                        <a:pt x="288069" y="0"/>
                      </a:moveTo>
                      <a:lnTo>
                        <a:pt x="266193" y="20327"/>
                      </a:lnTo>
                      <a:cubicBezTo>
                        <a:pt x="234930" y="39912"/>
                        <a:pt x="191740" y="52026"/>
                        <a:pt x="144034" y="52026"/>
                      </a:cubicBezTo>
                      <a:cubicBezTo>
                        <a:pt x="96328" y="52026"/>
                        <a:pt x="53138" y="39912"/>
                        <a:pt x="21875" y="2032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28575" cap="rnd">
                  <a:noFill/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55" name="フリーフォーム: 図形 1154">
                <a:extLst>
                  <a:ext uri="{FF2B5EF4-FFF2-40B4-BE49-F238E27FC236}">
                    <a16:creationId xmlns:a16="http://schemas.microsoft.com/office/drawing/2014/main" id="{D2AB267F-890D-7EEA-8CC2-DD96A9ADA9D3}"/>
                  </a:ext>
                </a:extLst>
              </p:cNvPr>
              <p:cNvSpPr/>
              <p:nvPr/>
            </p:nvSpPr>
            <p:spPr>
              <a:xfrm>
                <a:off x="50315" y="3828813"/>
                <a:ext cx="629282" cy="227865"/>
              </a:xfrm>
              <a:custGeom>
                <a:avLst/>
                <a:gdLst>
                  <a:gd name="connsiteX0" fmla="*/ 545696 w 549909"/>
                  <a:gd name="connsiteY0" fmla="*/ 0 h 266191"/>
                  <a:gd name="connsiteX1" fmla="*/ 320717 w 549909"/>
                  <a:gd name="connsiteY1" fmla="*/ 251760 h 266191"/>
                  <a:gd name="connsiteX2" fmla="*/ 0 w 549909"/>
                  <a:gd name="connsiteY2" fmla="*/ 146219 h 266191"/>
                  <a:gd name="connsiteX3" fmla="*/ 296782 w 549909"/>
                  <a:gd name="connsiteY3" fmla="*/ 162435 h 266191"/>
                  <a:gd name="connsiteX4" fmla="*/ 545696 w 549909"/>
                  <a:gd name="connsiteY4" fmla="*/ 0 h 266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9909" h="266191">
                    <a:moveTo>
                      <a:pt x="545696" y="0"/>
                    </a:moveTo>
                    <a:cubicBezTo>
                      <a:pt x="572133" y="98667"/>
                      <a:pt x="471407" y="211383"/>
                      <a:pt x="320717" y="251760"/>
                    </a:cubicBezTo>
                    <a:cubicBezTo>
                      <a:pt x="170027" y="292138"/>
                      <a:pt x="26437" y="244885"/>
                      <a:pt x="0" y="146219"/>
                    </a:cubicBezTo>
                    <a:cubicBezTo>
                      <a:pt x="79478" y="185191"/>
                      <a:pt x="189431" y="191199"/>
                      <a:pt x="296782" y="162435"/>
                    </a:cubicBezTo>
                    <a:cubicBezTo>
                      <a:pt x="404133" y="133670"/>
                      <a:pt x="496352" y="73491"/>
                      <a:pt x="5456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19DE69E3-8726-5027-3146-766EA34B0C76}"/>
                  </a:ext>
                </a:extLst>
              </p:cNvPr>
              <p:cNvSpPr/>
              <p:nvPr/>
            </p:nvSpPr>
            <p:spPr>
              <a:xfrm>
                <a:off x="1085462" y="3828813"/>
                <a:ext cx="629283" cy="227865"/>
              </a:xfrm>
              <a:custGeom>
                <a:avLst/>
                <a:gdLst>
                  <a:gd name="connsiteX0" fmla="*/ 4214 w 549910"/>
                  <a:gd name="connsiteY0" fmla="*/ 0 h 266191"/>
                  <a:gd name="connsiteX1" fmla="*/ 253128 w 549910"/>
                  <a:gd name="connsiteY1" fmla="*/ 162435 h 266191"/>
                  <a:gd name="connsiteX2" fmla="*/ 549910 w 549910"/>
                  <a:gd name="connsiteY2" fmla="*/ 146219 h 266191"/>
                  <a:gd name="connsiteX3" fmla="*/ 229193 w 549910"/>
                  <a:gd name="connsiteY3" fmla="*/ 251760 h 266191"/>
                  <a:gd name="connsiteX4" fmla="*/ 4214 w 549910"/>
                  <a:gd name="connsiteY4" fmla="*/ 0 h 266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9910" h="266191">
                    <a:moveTo>
                      <a:pt x="4214" y="0"/>
                    </a:moveTo>
                    <a:cubicBezTo>
                      <a:pt x="53558" y="73491"/>
                      <a:pt x="145777" y="133670"/>
                      <a:pt x="253128" y="162435"/>
                    </a:cubicBezTo>
                    <a:cubicBezTo>
                      <a:pt x="360479" y="191199"/>
                      <a:pt x="470432" y="185191"/>
                      <a:pt x="549910" y="146219"/>
                    </a:cubicBezTo>
                    <a:cubicBezTo>
                      <a:pt x="523473" y="244885"/>
                      <a:pt x="379883" y="292138"/>
                      <a:pt x="229193" y="251760"/>
                    </a:cubicBezTo>
                    <a:cubicBezTo>
                      <a:pt x="78503" y="211383"/>
                      <a:pt x="-22223" y="98667"/>
                      <a:pt x="421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57" name="グループ化 1156">
                <a:extLst>
                  <a:ext uri="{FF2B5EF4-FFF2-40B4-BE49-F238E27FC236}">
                    <a16:creationId xmlns:a16="http://schemas.microsoft.com/office/drawing/2014/main" id="{AF304AA7-4779-8C1B-7D24-D096F15741D9}"/>
                  </a:ext>
                </a:extLst>
              </p:cNvPr>
              <p:cNvGrpSpPr/>
              <p:nvPr/>
            </p:nvGrpSpPr>
            <p:grpSpPr>
              <a:xfrm>
                <a:off x="791562" y="4349954"/>
                <a:ext cx="216577" cy="318073"/>
                <a:chOff x="4919303" y="5194011"/>
                <a:chExt cx="300398" cy="618082"/>
              </a:xfrm>
            </p:grpSpPr>
            <p:sp>
              <p:nvSpPr>
                <p:cNvPr id="1159" name="楕円 1158">
                  <a:extLst>
                    <a:ext uri="{FF2B5EF4-FFF2-40B4-BE49-F238E27FC236}">
                      <a16:creationId xmlns:a16="http://schemas.microsoft.com/office/drawing/2014/main" id="{817F16F6-64D0-9567-BF5B-BB5B3C279ED0}"/>
                    </a:ext>
                  </a:extLst>
                </p:cNvPr>
                <p:cNvSpPr/>
                <p:nvPr/>
              </p:nvSpPr>
              <p:spPr>
                <a:xfrm>
                  <a:off x="4919303" y="5194011"/>
                  <a:ext cx="300398" cy="592395"/>
                </a:xfrm>
                <a:prstGeom prst="ellipse">
                  <a:avLst/>
                </a:pr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0" name="フリーフォーム: 図形 1159">
                  <a:extLst>
                    <a:ext uri="{FF2B5EF4-FFF2-40B4-BE49-F238E27FC236}">
                      <a16:creationId xmlns:a16="http://schemas.microsoft.com/office/drawing/2014/main" id="{0006CFDB-E99B-9237-BC12-7E77171FFE3F}"/>
                    </a:ext>
                  </a:extLst>
                </p:cNvPr>
                <p:cNvSpPr/>
                <p:nvPr/>
              </p:nvSpPr>
              <p:spPr>
                <a:xfrm>
                  <a:off x="4921089" y="5493789"/>
                  <a:ext cx="296826" cy="318304"/>
                </a:xfrm>
                <a:custGeom>
                  <a:avLst/>
                  <a:gdLst>
                    <a:gd name="connsiteX0" fmla="*/ 148413 w 296826"/>
                    <a:gd name="connsiteY0" fmla="*/ 0 h 318304"/>
                    <a:gd name="connsiteX1" fmla="*/ 266198 w 296826"/>
                    <a:gd name="connsiteY1" fmla="*/ 23277 h 318304"/>
                    <a:gd name="connsiteX2" fmla="*/ 296826 w 296826"/>
                    <a:gd name="connsiteY2" fmla="*/ 39550 h 318304"/>
                    <a:gd name="connsiteX3" fmla="*/ 286809 w 296826"/>
                    <a:gd name="connsiteY3" fmla="*/ 137400 h 318304"/>
                    <a:gd name="connsiteX4" fmla="*/ 148413 w 296826"/>
                    <a:gd name="connsiteY4" fmla="*/ 318304 h 318304"/>
                    <a:gd name="connsiteX5" fmla="*/ 10017 w 296826"/>
                    <a:gd name="connsiteY5" fmla="*/ 137400 h 318304"/>
                    <a:gd name="connsiteX6" fmla="*/ 0 w 296826"/>
                    <a:gd name="connsiteY6" fmla="*/ 39550 h 318304"/>
                    <a:gd name="connsiteX7" fmla="*/ 30628 w 296826"/>
                    <a:gd name="connsiteY7" fmla="*/ 23277 h 318304"/>
                    <a:gd name="connsiteX8" fmla="*/ 148413 w 296826"/>
                    <a:gd name="connsiteY8" fmla="*/ 0 h 31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96826" h="318304">
                      <a:moveTo>
                        <a:pt x="148413" y="0"/>
                      </a:moveTo>
                      <a:cubicBezTo>
                        <a:pt x="190193" y="0"/>
                        <a:pt x="229995" y="8289"/>
                        <a:pt x="266198" y="23277"/>
                      </a:cubicBezTo>
                      <a:lnTo>
                        <a:pt x="296826" y="39550"/>
                      </a:lnTo>
                      <a:lnTo>
                        <a:pt x="286809" y="137400"/>
                      </a:lnTo>
                      <a:cubicBezTo>
                        <a:pt x="264007" y="243710"/>
                        <a:pt x="210628" y="318304"/>
                        <a:pt x="148413" y="318304"/>
                      </a:cubicBezTo>
                      <a:cubicBezTo>
                        <a:pt x="86198" y="318304"/>
                        <a:pt x="32819" y="243710"/>
                        <a:pt x="10017" y="137400"/>
                      </a:cubicBezTo>
                      <a:lnTo>
                        <a:pt x="0" y="39550"/>
                      </a:lnTo>
                      <a:lnTo>
                        <a:pt x="30628" y="23277"/>
                      </a:lnTo>
                      <a:cubicBezTo>
                        <a:pt x="66831" y="8289"/>
                        <a:pt x="106633" y="0"/>
                        <a:pt x="148413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158" name="楕円 321">
                <a:extLst>
                  <a:ext uri="{FF2B5EF4-FFF2-40B4-BE49-F238E27FC236}">
                    <a16:creationId xmlns:a16="http://schemas.microsoft.com/office/drawing/2014/main" id="{9A29D02D-A748-1BF2-E2D6-74B39BDB358F}"/>
                  </a:ext>
                </a:extLst>
              </p:cNvPr>
              <p:cNvSpPr/>
              <p:nvPr/>
            </p:nvSpPr>
            <p:spPr>
              <a:xfrm rot="17100000">
                <a:off x="1118651" y="3940232"/>
                <a:ext cx="626288" cy="1059327"/>
              </a:xfrm>
              <a:custGeom>
                <a:avLst/>
                <a:gdLst>
                  <a:gd name="connsiteX0" fmla="*/ 0 w 436368"/>
                  <a:gd name="connsiteY0" fmla="*/ 218184 h 436368"/>
                  <a:gd name="connsiteX1" fmla="*/ 218184 w 436368"/>
                  <a:gd name="connsiteY1" fmla="*/ 0 h 436368"/>
                  <a:gd name="connsiteX2" fmla="*/ 436368 w 436368"/>
                  <a:gd name="connsiteY2" fmla="*/ 218184 h 436368"/>
                  <a:gd name="connsiteX3" fmla="*/ 218184 w 436368"/>
                  <a:gd name="connsiteY3" fmla="*/ 436368 h 436368"/>
                  <a:gd name="connsiteX4" fmla="*/ 0 w 436368"/>
                  <a:gd name="connsiteY4" fmla="*/ 218184 h 43636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2180 w 439896"/>
                  <a:gd name="connsiteY0" fmla="*/ 444786 h 662970"/>
                  <a:gd name="connsiteX1" fmla="*/ 338714 w 439896"/>
                  <a:gd name="connsiteY1" fmla="*/ 0 h 662970"/>
                  <a:gd name="connsiteX2" fmla="*/ 438548 w 439896"/>
                  <a:gd name="connsiteY2" fmla="*/ 444786 h 662970"/>
                  <a:gd name="connsiteX3" fmla="*/ 220364 w 439896"/>
                  <a:gd name="connsiteY3" fmla="*/ 662970 h 662970"/>
                  <a:gd name="connsiteX4" fmla="*/ 2180 w 439896"/>
                  <a:gd name="connsiteY4" fmla="*/ 444786 h 662970"/>
                  <a:gd name="connsiteX0" fmla="*/ 2180 w 439896"/>
                  <a:gd name="connsiteY0" fmla="*/ 444786 h 662970"/>
                  <a:gd name="connsiteX1" fmla="*/ 338714 w 439896"/>
                  <a:gd name="connsiteY1" fmla="*/ 0 h 662970"/>
                  <a:gd name="connsiteX2" fmla="*/ 438548 w 439896"/>
                  <a:gd name="connsiteY2" fmla="*/ 444786 h 662970"/>
                  <a:gd name="connsiteX3" fmla="*/ 220364 w 439896"/>
                  <a:gd name="connsiteY3" fmla="*/ 662970 h 662970"/>
                  <a:gd name="connsiteX4" fmla="*/ 2180 w 439896"/>
                  <a:gd name="connsiteY4" fmla="*/ 444786 h 662970"/>
                  <a:gd name="connsiteX0" fmla="*/ 2180 w 438548"/>
                  <a:gd name="connsiteY0" fmla="*/ 444786 h 662970"/>
                  <a:gd name="connsiteX1" fmla="*/ 338714 w 438548"/>
                  <a:gd name="connsiteY1" fmla="*/ 0 h 662970"/>
                  <a:gd name="connsiteX2" fmla="*/ 438548 w 438548"/>
                  <a:gd name="connsiteY2" fmla="*/ 444786 h 662970"/>
                  <a:gd name="connsiteX3" fmla="*/ 220364 w 438548"/>
                  <a:gd name="connsiteY3" fmla="*/ 662970 h 662970"/>
                  <a:gd name="connsiteX4" fmla="*/ 2180 w 438548"/>
                  <a:gd name="connsiteY4" fmla="*/ 444786 h 662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8548" h="662970">
                    <a:moveTo>
                      <a:pt x="2180" y="444786"/>
                    </a:moveTo>
                    <a:cubicBezTo>
                      <a:pt x="21905" y="334291"/>
                      <a:pt x="144040" y="117237"/>
                      <a:pt x="338714" y="0"/>
                    </a:cubicBezTo>
                    <a:cubicBezTo>
                      <a:pt x="312544" y="228301"/>
                      <a:pt x="438548" y="324286"/>
                      <a:pt x="438548" y="444786"/>
                    </a:cubicBezTo>
                    <a:cubicBezTo>
                      <a:pt x="438548" y="565286"/>
                      <a:pt x="340864" y="662970"/>
                      <a:pt x="220364" y="662970"/>
                    </a:cubicBezTo>
                    <a:cubicBezTo>
                      <a:pt x="99864" y="662970"/>
                      <a:pt x="-17545" y="555281"/>
                      <a:pt x="2180" y="444786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2857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45" name="グループ化 1244">
              <a:extLst>
                <a:ext uri="{FF2B5EF4-FFF2-40B4-BE49-F238E27FC236}">
                  <a16:creationId xmlns:a16="http://schemas.microsoft.com/office/drawing/2014/main" id="{F4A5CDCF-FB0D-283E-4B64-9DE34393010B}"/>
                </a:ext>
              </a:extLst>
            </p:cNvPr>
            <p:cNvGrpSpPr/>
            <p:nvPr/>
          </p:nvGrpSpPr>
          <p:grpSpPr>
            <a:xfrm>
              <a:off x="6887506" y="5796952"/>
              <a:ext cx="2190445" cy="368669"/>
              <a:chOff x="1152037" y="1282701"/>
              <a:chExt cx="2191770" cy="414087"/>
            </a:xfrm>
          </p:grpSpPr>
          <p:sp>
            <p:nvSpPr>
              <p:cNvPr id="1246" name="フリーフォーム: 図形 1245">
                <a:extLst>
                  <a:ext uri="{FF2B5EF4-FFF2-40B4-BE49-F238E27FC236}">
                    <a16:creationId xmlns:a16="http://schemas.microsoft.com/office/drawing/2014/main" id="{27D2BC77-7428-C623-E0ED-114A37047067}"/>
                  </a:ext>
                </a:extLst>
              </p:cNvPr>
              <p:cNvSpPr/>
              <p:nvPr/>
            </p:nvSpPr>
            <p:spPr>
              <a:xfrm>
                <a:off x="1158875" y="1304099"/>
                <a:ext cx="2184932" cy="392689"/>
              </a:xfrm>
              <a:custGeom>
                <a:avLst/>
                <a:gdLst>
                  <a:gd name="connsiteX0" fmla="*/ 365372 w 1962982"/>
                  <a:gd name="connsiteY0" fmla="*/ 0 h 365405"/>
                  <a:gd name="connsiteX1" fmla="*/ 702031 w 1962982"/>
                  <a:gd name="connsiteY1" fmla="*/ 95186 h 365405"/>
                  <a:gd name="connsiteX2" fmla="*/ 709365 w 1962982"/>
                  <a:gd name="connsiteY2" fmla="*/ 110681 h 365405"/>
                  <a:gd name="connsiteX3" fmla="*/ 846009 w 1962982"/>
                  <a:gd name="connsiteY3" fmla="*/ 111431 h 365405"/>
                  <a:gd name="connsiteX4" fmla="*/ 1953773 w 1962982"/>
                  <a:gd name="connsiteY4" fmla="*/ 258054 h 365405"/>
                  <a:gd name="connsiteX5" fmla="*/ 1900536 w 1962982"/>
                  <a:gd name="connsiteY5" fmla="*/ 365123 h 365405"/>
                  <a:gd name="connsiteX6" fmla="*/ 787526 w 1962982"/>
                  <a:gd name="connsiteY6" fmla="*/ 181414 h 365405"/>
                  <a:gd name="connsiteX7" fmla="*/ 718985 w 1962982"/>
                  <a:gd name="connsiteY7" fmla="*/ 180694 h 365405"/>
                  <a:gd name="connsiteX8" fmla="*/ 702031 w 1962982"/>
                  <a:gd name="connsiteY8" fmla="*/ 216514 h 365405"/>
                  <a:gd name="connsiteX9" fmla="*/ 365372 w 1962982"/>
                  <a:gd name="connsiteY9" fmla="*/ 311700 h 365405"/>
                  <a:gd name="connsiteX10" fmla="*/ 0 w 1962982"/>
                  <a:gd name="connsiteY10" fmla="*/ 155850 h 365405"/>
                  <a:gd name="connsiteX11" fmla="*/ 365372 w 1962982"/>
                  <a:gd name="connsiteY11" fmla="*/ 0 h 365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62982" h="365405">
                    <a:moveTo>
                      <a:pt x="365372" y="0"/>
                    </a:moveTo>
                    <a:cubicBezTo>
                      <a:pt x="516714" y="0"/>
                      <a:pt x="646565" y="39249"/>
                      <a:pt x="702031" y="95186"/>
                    </a:cubicBezTo>
                    <a:lnTo>
                      <a:pt x="709365" y="110681"/>
                    </a:lnTo>
                    <a:lnTo>
                      <a:pt x="846009" y="111431"/>
                    </a:lnTo>
                    <a:cubicBezTo>
                      <a:pt x="1258185" y="127738"/>
                      <a:pt x="1933648" y="235623"/>
                      <a:pt x="1953773" y="258054"/>
                    </a:cubicBezTo>
                    <a:cubicBezTo>
                      <a:pt x="1976774" y="283689"/>
                      <a:pt x="1955835" y="370992"/>
                      <a:pt x="1900536" y="365123"/>
                    </a:cubicBezTo>
                    <a:cubicBezTo>
                      <a:pt x="1710465" y="353737"/>
                      <a:pt x="1142017" y="204571"/>
                      <a:pt x="787526" y="181414"/>
                    </a:cubicBezTo>
                    <a:lnTo>
                      <a:pt x="718985" y="180694"/>
                    </a:lnTo>
                    <a:lnTo>
                      <a:pt x="702031" y="216514"/>
                    </a:lnTo>
                    <a:cubicBezTo>
                      <a:pt x="646565" y="272451"/>
                      <a:pt x="516714" y="311700"/>
                      <a:pt x="365372" y="311700"/>
                    </a:cubicBezTo>
                    <a:cubicBezTo>
                      <a:pt x="163583" y="311700"/>
                      <a:pt x="0" y="241924"/>
                      <a:pt x="0" y="155850"/>
                    </a:cubicBezTo>
                    <a:cubicBezTo>
                      <a:pt x="0" y="69776"/>
                      <a:pt x="163583" y="0"/>
                      <a:pt x="365372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7" name="フリーフォーム: 図形 1246">
                <a:extLst>
                  <a:ext uri="{FF2B5EF4-FFF2-40B4-BE49-F238E27FC236}">
                    <a16:creationId xmlns:a16="http://schemas.microsoft.com/office/drawing/2014/main" id="{C5014058-34C2-81E6-5625-10615314C96F}"/>
                  </a:ext>
                </a:extLst>
              </p:cNvPr>
              <p:cNvSpPr/>
              <p:nvPr/>
            </p:nvSpPr>
            <p:spPr>
              <a:xfrm>
                <a:off x="1152037" y="1282701"/>
                <a:ext cx="2181713" cy="352424"/>
              </a:xfrm>
              <a:custGeom>
                <a:avLst/>
                <a:gdLst>
                  <a:gd name="connsiteX0" fmla="*/ 365372 w 1962982"/>
                  <a:gd name="connsiteY0" fmla="*/ 0 h 365405"/>
                  <a:gd name="connsiteX1" fmla="*/ 702031 w 1962982"/>
                  <a:gd name="connsiteY1" fmla="*/ 95186 h 365405"/>
                  <a:gd name="connsiteX2" fmla="*/ 709365 w 1962982"/>
                  <a:gd name="connsiteY2" fmla="*/ 110681 h 365405"/>
                  <a:gd name="connsiteX3" fmla="*/ 846009 w 1962982"/>
                  <a:gd name="connsiteY3" fmla="*/ 111431 h 365405"/>
                  <a:gd name="connsiteX4" fmla="*/ 1953773 w 1962982"/>
                  <a:gd name="connsiteY4" fmla="*/ 258054 h 365405"/>
                  <a:gd name="connsiteX5" fmla="*/ 1900536 w 1962982"/>
                  <a:gd name="connsiteY5" fmla="*/ 365123 h 365405"/>
                  <a:gd name="connsiteX6" fmla="*/ 787526 w 1962982"/>
                  <a:gd name="connsiteY6" fmla="*/ 181414 h 365405"/>
                  <a:gd name="connsiteX7" fmla="*/ 718985 w 1962982"/>
                  <a:gd name="connsiteY7" fmla="*/ 180694 h 365405"/>
                  <a:gd name="connsiteX8" fmla="*/ 702031 w 1962982"/>
                  <a:gd name="connsiteY8" fmla="*/ 216514 h 365405"/>
                  <a:gd name="connsiteX9" fmla="*/ 365372 w 1962982"/>
                  <a:gd name="connsiteY9" fmla="*/ 311700 h 365405"/>
                  <a:gd name="connsiteX10" fmla="*/ 0 w 1962982"/>
                  <a:gd name="connsiteY10" fmla="*/ 155850 h 365405"/>
                  <a:gd name="connsiteX11" fmla="*/ 365372 w 1962982"/>
                  <a:gd name="connsiteY11" fmla="*/ 0 h 365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62982" h="365405">
                    <a:moveTo>
                      <a:pt x="365372" y="0"/>
                    </a:moveTo>
                    <a:cubicBezTo>
                      <a:pt x="516714" y="0"/>
                      <a:pt x="646565" y="39249"/>
                      <a:pt x="702031" y="95186"/>
                    </a:cubicBezTo>
                    <a:lnTo>
                      <a:pt x="709365" y="110681"/>
                    </a:lnTo>
                    <a:lnTo>
                      <a:pt x="846009" y="111431"/>
                    </a:lnTo>
                    <a:cubicBezTo>
                      <a:pt x="1258185" y="127738"/>
                      <a:pt x="1933648" y="235623"/>
                      <a:pt x="1953773" y="258054"/>
                    </a:cubicBezTo>
                    <a:cubicBezTo>
                      <a:pt x="1976774" y="283689"/>
                      <a:pt x="1955835" y="370992"/>
                      <a:pt x="1900536" y="365123"/>
                    </a:cubicBezTo>
                    <a:cubicBezTo>
                      <a:pt x="1710465" y="353737"/>
                      <a:pt x="1142017" y="204571"/>
                      <a:pt x="787526" y="181414"/>
                    </a:cubicBezTo>
                    <a:lnTo>
                      <a:pt x="718985" y="180694"/>
                    </a:lnTo>
                    <a:lnTo>
                      <a:pt x="702031" y="216514"/>
                    </a:lnTo>
                    <a:cubicBezTo>
                      <a:pt x="646565" y="272451"/>
                      <a:pt x="516714" y="311700"/>
                      <a:pt x="365372" y="311700"/>
                    </a:cubicBezTo>
                    <a:cubicBezTo>
                      <a:pt x="163583" y="311700"/>
                      <a:pt x="0" y="241924"/>
                      <a:pt x="0" y="155850"/>
                    </a:cubicBezTo>
                    <a:cubicBezTo>
                      <a:pt x="0" y="69776"/>
                      <a:pt x="163583" y="0"/>
                      <a:pt x="36537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8" name="楕円 1247">
                <a:extLst>
                  <a:ext uri="{FF2B5EF4-FFF2-40B4-BE49-F238E27FC236}">
                    <a16:creationId xmlns:a16="http://schemas.microsoft.com/office/drawing/2014/main" id="{3F93FA52-7472-146A-50D7-DDCAEB0D1757}"/>
                  </a:ext>
                </a:extLst>
              </p:cNvPr>
              <p:cNvSpPr/>
              <p:nvPr/>
            </p:nvSpPr>
            <p:spPr>
              <a:xfrm>
                <a:off x="1244599" y="1381124"/>
                <a:ext cx="638175" cy="18732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3845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189581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pptxo23_プリンのイラスト</dc:title>
  <dc:subject>pptxo23_プリンのイラスト</dc:subject>
  <dc:creator>でじけろお</dc:creator>
  <cp:revision>1</cp:revision>
  <dcterms:created xsi:type="dcterms:W3CDTF">2018-05-20T00:31:01Z</dcterms:created>
  <dcterms:modified xsi:type="dcterms:W3CDTF">2025-09-26T02:55:16Z</dcterms:modified>
  <cp:version>1</cp:version>
</cp:coreProperties>
</file>