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62" r:id="rId2"/>
    <p:sldId id="4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7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5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FC319D-08BC-701C-3C55-A4D06A4A6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B3E95C1-3770-C2B5-8561-756FC66E8F0C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働き過ぎネコのイラスト</a:t>
            </a:r>
          </a:p>
        </p:txBody>
      </p: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D6B8D8E0-8842-BB75-B169-6ADE05F584B6}"/>
              </a:ext>
            </a:extLst>
          </p:cNvPr>
          <p:cNvGrpSpPr/>
          <p:nvPr/>
        </p:nvGrpSpPr>
        <p:grpSpPr>
          <a:xfrm>
            <a:off x="3529752" y="3821541"/>
            <a:ext cx="2698554" cy="2318648"/>
            <a:chOff x="7956546" y="-236542"/>
            <a:chExt cx="4320926" cy="3712620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3393CE2-A34A-8B35-7F95-39B529744C2D}"/>
                </a:ext>
              </a:extLst>
            </p:cNvPr>
            <p:cNvSpPr/>
            <p:nvPr/>
          </p:nvSpPr>
          <p:spPr>
            <a:xfrm>
              <a:off x="8781310" y="-131994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625D4B2-1653-E8A6-0D00-A65236E67A43}"/>
                </a:ext>
              </a:extLst>
            </p:cNvPr>
            <p:cNvGrpSpPr/>
            <p:nvPr/>
          </p:nvGrpSpPr>
          <p:grpSpPr>
            <a:xfrm>
              <a:off x="7956546" y="-236542"/>
              <a:ext cx="3687775" cy="3712620"/>
              <a:chOff x="7956546" y="-236542"/>
              <a:chExt cx="3687775" cy="371262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0D5D578-A784-DC13-9C41-7E259DBBCF01}"/>
                  </a:ext>
                </a:extLst>
              </p:cNvPr>
              <p:cNvGrpSpPr/>
              <p:nvPr/>
            </p:nvGrpSpPr>
            <p:grpSpPr>
              <a:xfrm rot="876641">
                <a:off x="10136512" y="1521180"/>
                <a:ext cx="1302735" cy="1667543"/>
                <a:chOff x="10032137" y="1504155"/>
                <a:chExt cx="1306887" cy="1494226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406D2D4-91E5-4305-F06D-7430FE9EF9F7}"/>
                    </a:ext>
                  </a:extLst>
                </p:cNvPr>
                <p:cNvSpPr/>
                <p:nvPr/>
              </p:nvSpPr>
              <p:spPr bwMode="auto">
                <a:xfrm rot="21138897" flipH="1">
                  <a:off x="10032137" y="1504155"/>
                  <a:ext cx="1306887" cy="1494226"/>
                </a:xfrm>
                <a:custGeom>
                  <a:avLst/>
                  <a:gdLst>
                    <a:gd name="connsiteX0" fmla="*/ 218777 w 1228566"/>
                    <a:gd name="connsiteY0" fmla="*/ 47683 h 1436879"/>
                    <a:gd name="connsiteX1" fmla="*/ 8087 w 1228566"/>
                    <a:gd name="connsiteY1" fmla="*/ 332140 h 1436879"/>
                    <a:gd name="connsiteX2" fmla="*/ 300327 w 1228566"/>
                    <a:gd name="connsiteY2" fmla="*/ 1436879 h 1436879"/>
                    <a:gd name="connsiteX3" fmla="*/ 1228566 w 1228566"/>
                    <a:gd name="connsiteY3" fmla="*/ 1143142 h 1436879"/>
                    <a:gd name="connsiteX4" fmla="*/ 985908 w 1228566"/>
                    <a:gd name="connsiteY4" fmla="*/ 225838 h 1436879"/>
                    <a:gd name="connsiteX5" fmla="*/ 754180 w 1228566"/>
                    <a:gd name="connsiteY5" fmla="*/ 10033 h 1436879"/>
                    <a:gd name="connsiteX6" fmla="*/ 698089 w 1228566"/>
                    <a:gd name="connsiteY6" fmla="*/ 890 h 1436879"/>
                    <a:gd name="connsiteX7" fmla="*/ 640707 w 1228566"/>
                    <a:gd name="connsiteY7" fmla="*/ 1814 h 1436879"/>
                    <a:gd name="connsiteX0" fmla="*/ 218777 w 1306887"/>
                    <a:gd name="connsiteY0" fmla="*/ 47683 h 1436879"/>
                    <a:gd name="connsiteX1" fmla="*/ 8087 w 1306887"/>
                    <a:gd name="connsiteY1" fmla="*/ 332140 h 1436879"/>
                    <a:gd name="connsiteX2" fmla="*/ 300327 w 1306887"/>
                    <a:gd name="connsiteY2" fmla="*/ 1436879 h 1436879"/>
                    <a:gd name="connsiteX3" fmla="*/ 1306887 w 1306887"/>
                    <a:gd name="connsiteY3" fmla="*/ 1122433 h 1436879"/>
                    <a:gd name="connsiteX4" fmla="*/ 985908 w 1306887"/>
                    <a:gd name="connsiteY4" fmla="*/ 225838 h 1436879"/>
                    <a:gd name="connsiteX5" fmla="*/ 754180 w 1306887"/>
                    <a:gd name="connsiteY5" fmla="*/ 10033 h 1436879"/>
                    <a:gd name="connsiteX6" fmla="*/ 698089 w 1306887"/>
                    <a:gd name="connsiteY6" fmla="*/ 890 h 1436879"/>
                    <a:gd name="connsiteX7" fmla="*/ 640707 w 1306887"/>
                    <a:gd name="connsiteY7" fmla="*/ 1814 h 1436879"/>
                    <a:gd name="connsiteX8" fmla="*/ 218777 w 1306887"/>
                    <a:gd name="connsiteY8" fmla="*/ 47683 h 1436879"/>
                    <a:gd name="connsiteX0" fmla="*/ 218777 w 1306887"/>
                    <a:gd name="connsiteY0" fmla="*/ 47683 h 1492045"/>
                    <a:gd name="connsiteX1" fmla="*/ 8087 w 1306887"/>
                    <a:gd name="connsiteY1" fmla="*/ 332140 h 1492045"/>
                    <a:gd name="connsiteX2" fmla="*/ 267212 w 1306887"/>
                    <a:gd name="connsiteY2" fmla="*/ 1492045 h 1492045"/>
                    <a:gd name="connsiteX3" fmla="*/ 1306887 w 1306887"/>
                    <a:gd name="connsiteY3" fmla="*/ 1122433 h 1492045"/>
                    <a:gd name="connsiteX4" fmla="*/ 985908 w 1306887"/>
                    <a:gd name="connsiteY4" fmla="*/ 225838 h 1492045"/>
                    <a:gd name="connsiteX5" fmla="*/ 754180 w 1306887"/>
                    <a:gd name="connsiteY5" fmla="*/ 10033 h 1492045"/>
                    <a:gd name="connsiteX6" fmla="*/ 698089 w 1306887"/>
                    <a:gd name="connsiteY6" fmla="*/ 890 h 1492045"/>
                    <a:gd name="connsiteX7" fmla="*/ 640707 w 1306887"/>
                    <a:gd name="connsiteY7" fmla="*/ 1814 h 1492045"/>
                    <a:gd name="connsiteX8" fmla="*/ 218777 w 1306887"/>
                    <a:gd name="connsiteY8" fmla="*/ 47683 h 1492045"/>
                    <a:gd name="connsiteX0" fmla="*/ 218777 w 1306887"/>
                    <a:gd name="connsiteY0" fmla="*/ 112542 h 1556904"/>
                    <a:gd name="connsiteX1" fmla="*/ 8087 w 1306887"/>
                    <a:gd name="connsiteY1" fmla="*/ 396999 h 1556904"/>
                    <a:gd name="connsiteX2" fmla="*/ 267212 w 1306887"/>
                    <a:gd name="connsiteY2" fmla="*/ 1556904 h 1556904"/>
                    <a:gd name="connsiteX3" fmla="*/ 1306887 w 1306887"/>
                    <a:gd name="connsiteY3" fmla="*/ 1187292 h 1556904"/>
                    <a:gd name="connsiteX4" fmla="*/ 985908 w 1306887"/>
                    <a:gd name="connsiteY4" fmla="*/ 290697 h 1556904"/>
                    <a:gd name="connsiteX5" fmla="*/ 754180 w 1306887"/>
                    <a:gd name="connsiteY5" fmla="*/ 74892 h 1556904"/>
                    <a:gd name="connsiteX6" fmla="*/ 698089 w 1306887"/>
                    <a:gd name="connsiteY6" fmla="*/ 65749 h 1556904"/>
                    <a:gd name="connsiteX7" fmla="*/ 638508 w 1306887"/>
                    <a:gd name="connsiteY7" fmla="*/ 57 h 1556904"/>
                    <a:gd name="connsiteX8" fmla="*/ 218777 w 1306887"/>
                    <a:gd name="connsiteY8" fmla="*/ 112542 h 1556904"/>
                    <a:gd name="connsiteX0" fmla="*/ 218777 w 1306887"/>
                    <a:gd name="connsiteY0" fmla="*/ 113255 h 1557617"/>
                    <a:gd name="connsiteX1" fmla="*/ 8087 w 1306887"/>
                    <a:gd name="connsiteY1" fmla="*/ 397712 h 1557617"/>
                    <a:gd name="connsiteX2" fmla="*/ 267212 w 1306887"/>
                    <a:gd name="connsiteY2" fmla="*/ 1557617 h 1557617"/>
                    <a:gd name="connsiteX3" fmla="*/ 1306887 w 1306887"/>
                    <a:gd name="connsiteY3" fmla="*/ 1188005 h 1557617"/>
                    <a:gd name="connsiteX4" fmla="*/ 985908 w 1306887"/>
                    <a:gd name="connsiteY4" fmla="*/ 291410 h 1557617"/>
                    <a:gd name="connsiteX5" fmla="*/ 754180 w 1306887"/>
                    <a:gd name="connsiteY5" fmla="*/ 75605 h 1557617"/>
                    <a:gd name="connsiteX6" fmla="*/ 638508 w 1306887"/>
                    <a:gd name="connsiteY6" fmla="*/ 770 h 1557617"/>
                    <a:gd name="connsiteX7" fmla="*/ 218777 w 1306887"/>
                    <a:gd name="connsiteY7" fmla="*/ 113255 h 1557617"/>
                    <a:gd name="connsiteX0" fmla="*/ 218777 w 1306887"/>
                    <a:gd name="connsiteY0" fmla="*/ 116318 h 1560680"/>
                    <a:gd name="connsiteX1" fmla="*/ 8087 w 1306887"/>
                    <a:gd name="connsiteY1" fmla="*/ 400775 h 1560680"/>
                    <a:gd name="connsiteX2" fmla="*/ 267212 w 1306887"/>
                    <a:gd name="connsiteY2" fmla="*/ 1560680 h 1560680"/>
                    <a:gd name="connsiteX3" fmla="*/ 1306887 w 1306887"/>
                    <a:gd name="connsiteY3" fmla="*/ 1191068 h 1560680"/>
                    <a:gd name="connsiteX4" fmla="*/ 985908 w 1306887"/>
                    <a:gd name="connsiteY4" fmla="*/ 294473 h 1560680"/>
                    <a:gd name="connsiteX5" fmla="*/ 781399 w 1306887"/>
                    <a:gd name="connsiteY5" fmla="*/ 41369 h 1560680"/>
                    <a:gd name="connsiteX6" fmla="*/ 638508 w 1306887"/>
                    <a:gd name="connsiteY6" fmla="*/ 3833 h 1560680"/>
                    <a:gd name="connsiteX7" fmla="*/ 218777 w 1306887"/>
                    <a:gd name="connsiteY7" fmla="*/ 116318 h 1560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06887" h="1560680">
                      <a:moveTo>
                        <a:pt x="218777" y="116318"/>
                      </a:moveTo>
                      <a:cubicBezTo>
                        <a:pt x="65272" y="133005"/>
                        <a:pt x="-29057" y="260362"/>
                        <a:pt x="8087" y="400775"/>
                      </a:cubicBezTo>
                      <a:lnTo>
                        <a:pt x="267212" y="1560680"/>
                      </a:lnTo>
                      <a:lnTo>
                        <a:pt x="1306887" y="1191068"/>
                      </a:lnTo>
                      <a:cubicBezTo>
                        <a:pt x="1226001" y="885300"/>
                        <a:pt x="1066794" y="600241"/>
                        <a:pt x="985908" y="294473"/>
                      </a:cubicBezTo>
                      <a:cubicBezTo>
                        <a:pt x="958050" y="189164"/>
                        <a:pt x="891370" y="69120"/>
                        <a:pt x="781399" y="41369"/>
                      </a:cubicBezTo>
                      <a:cubicBezTo>
                        <a:pt x="723499" y="-7071"/>
                        <a:pt x="727742" y="-2442"/>
                        <a:pt x="638508" y="3833"/>
                      </a:cubicBezTo>
                      <a:lnTo>
                        <a:pt x="218777" y="11631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4F59ACF-3F05-B2B4-8DE8-8E047B28D28C}"/>
                    </a:ext>
                  </a:extLst>
                </p:cNvPr>
                <p:cNvSpPr/>
                <p:nvPr/>
              </p:nvSpPr>
              <p:spPr bwMode="auto">
                <a:xfrm rot="21138897" flipH="1">
                  <a:off x="10077281" y="1599582"/>
                  <a:ext cx="1105752" cy="1348941"/>
                </a:xfrm>
                <a:custGeom>
                  <a:avLst/>
                  <a:gdLst>
                    <a:gd name="connsiteX0" fmla="*/ 218777 w 1228566"/>
                    <a:gd name="connsiteY0" fmla="*/ 47683 h 1436879"/>
                    <a:gd name="connsiteX1" fmla="*/ 8087 w 1228566"/>
                    <a:gd name="connsiteY1" fmla="*/ 332140 h 1436879"/>
                    <a:gd name="connsiteX2" fmla="*/ 300327 w 1228566"/>
                    <a:gd name="connsiteY2" fmla="*/ 1436879 h 1436879"/>
                    <a:gd name="connsiteX3" fmla="*/ 1228566 w 1228566"/>
                    <a:gd name="connsiteY3" fmla="*/ 1143142 h 1436879"/>
                    <a:gd name="connsiteX4" fmla="*/ 985908 w 1228566"/>
                    <a:gd name="connsiteY4" fmla="*/ 225838 h 1436879"/>
                    <a:gd name="connsiteX5" fmla="*/ 754180 w 1228566"/>
                    <a:gd name="connsiteY5" fmla="*/ 10033 h 1436879"/>
                    <a:gd name="connsiteX6" fmla="*/ 698089 w 1228566"/>
                    <a:gd name="connsiteY6" fmla="*/ 890 h 1436879"/>
                    <a:gd name="connsiteX7" fmla="*/ 640707 w 1228566"/>
                    <a:gd name="connsiteY7" fmla="*/ 1814 h 1436879"/>
                    <a:gd name="connsiteX0" fmla="*/ 218777 w 1306887"/>
                    <a:gd name="connsiteY0" fmla="*/ 47683 h 1436879"/>
                    <a:gd name="connsiteX1" fmla="*/ 8087 w 1306887"/>
                    <a:gd name="connsiteY1" fmla="*/ 332140 h 1436879"/>
                    <a:gd name="connsiteX2" fmla="*/ 300327 w 1306887"/>
                    <a:gd name="connsiteY2" fmla="*/ 1436879 h 1436879"/>
                    <a:gd name="connsiteX3" fmla="*/ 1306887 w 1306887"/>
                    <a:gd name="connsiteY3" fmla="*/ 1122433 h 1436879"/>
                    <a:gd name="connsiteX4" fmla="*/ 985908 w 1306887"/>
                    <a:gd name="connsiteY4" fmla="*/ 225838 h 1436879"/>
                    <a:gd name="connsiteX5" fmla="*/ 754180 w 1306887"/>
                    <a:gd name="connsiteY5" fmla="*/ 10033 h 1436879"/>
                    <a:gd name="connsiteX6" fmla="*/ 698089 w 1306887"/>
                    <a:gd name="connsiteY6" fmla="*/ 890 h 1436879"/>
                    <a:gd name="connsiteX7" fmla="*/ 640707 w 1306887"/>
                    <a:gd name="connsiteY7" fmla="*/ 1814 h 1436879"/>
                    <a:gd name="connsiteX8" fmla="*/ 218777 w 1306887"/>
                    <a:gd name="connsiteY8" fmla="*/ 47683 h 1436879"/>
                    <a:gd name="connsiteX0" fmla="*/ 218777 w 1306887"/>
                    <a:gd name="connsiteY0" fmla="*/ 47683 h 1492045"/>
                    <a:gd name="connsiteX1" fmla="*/ 8087 w 1306887"/>
                    <a:gd name="connsiteY1" fmla="*/ 332140 h 1492045"/>
                    <a:gd name="connsiteX2" fmla="*/ 267212 w 1306887"/>
                    <a:gd name="connsiteY2" fmla="*/ 1492045 h 1492045"/>
                    <a:gd name="connsiteX3" fmla="*/ 1306887 w 1306887"/>
                    <a:gd name="connsiteY3" fmla="*/ 1122433 h 1492045"/>
                    <a:gd name="connsiteX4" fmla="*/ 985908 w 1306887"/>
                    <a:gd name="connsiteY4" fmla="*/ 225838 h 1492045"/>
                    <a:gd name="connsiteX5" fmla="*/ 754180 w 1306887"/>
                    <a:gd name="connsiteY5" fmla="*/ 10033 h 1492045"/>
                    <a:gd name="connsiteX6" fmla="*/ 698089 w 1306887"/>
                    <a:gd name="connsiteY6" fmla="*/ 890 h 1492045"/>
                    <a:gd name="connsiteX7" fmla="*/ 640707 w 1306887"/>
                    <a:gd name="connsiteY7" fmla="*/ 1814 h 1492045"/>
                    <a:gd name="connsiteX8" fmla="*/ 218777 w 1306887"/>
                    <a:gd name="connsiteY8" fmla="*/ 47683 h 1492045"/>
                    <a:gd name="connsiteX0" fmla="*/ 218777 w 1306887"/>
                    <a:gd name="connsiteY0" fmla="*/ 112542 h 1556904"/>
                    <a:gd name="connsiteX1" fmla="*/ 8087 w 1306887"/>
                    <a:gd name="connsiteY1" fmla="*/ 396999 h 1556904"/>
                    <a:gd name="connsiteX2" fmla="*/ 267212 w 1306887"/>
                    <a:gd name="connsiteY2" fmla="*/ 1556904 h 1556904"/>
                    <a:gd name="connsiteX3" fmla="*/ 1306887 w 1306887"/>
                    <a:gd name="connsiteY3" fmla="*/ 1187292 h 1556904"/>
                    <a:gd name="connsiteX4" fmla="*/ 985908 w 1306887"/>
                    <a:gd name="connsiteY4" fmla="*/ 290697 h 1556904"/>
                    <a:gd name="connsiteX5" fmla="*/ 754180 w 1306887"/>
                    <a:gd name="connsiteY5" fmla="*/ 74892 h 1556904"/>
                    <a:gd name="connsiteX6" fmla="*/ 698089 w 1306887"/>
                    <a:gd name="connsiteY6" fmla="*/ 65749 h 1556904"/>
                    <a:gd name="connsiteX7" fmla="*/ 638508 w 1306887"/>
                    <a:gd name="connsiteY7" fmla="*/ 57 h 1556904"/>
                    <a:gd name="connsiteX8" fmla="*/ 218777 w 1306887"/>
                    <a:gd name="connsiteY8" fmla="*/ 112542 h 1556904"/>
                    <a:gd name="connsiteX0" fmla="*/ 218777 w 1306887"/>
                    <a:gd name="connsiteY0" fmla="*/ 113255 h 1557617"/>
                    <a:gd name="connsiteX1" fmla="*/ 8087 w 1306887"/>
                    <a:gd name="connsiteY1" fmla="*/ 397712 h 1557617"/>
                    <a:gd name="connsiteX2" fmla="*/ 267212 w 1306887"/>
                    <a:gd name="connsiteY2" fmla="*/ 1557617 h 1557617"/>
                    <a:gd name="connsiteX3" fmla="*/ 1306887 w 1306887"/>
                    <a:gd name="connsiteY3" fmla="*/ 1188005 h 1557617"/>
                    <a:gd name="connsiteX4" fmla="*/ 985908 w 1306887"/>
                    <a:gd name="connsiteY4" fmla="*/ 291410 h 1557617"/>
                    <a:gd name="connsiteX5" fmla="*/ 754180 w 1306887"/>
                    <a:gd name="connsiteY5" fmla="*/ 75605 h 1557617"/>
                    <a:gd name="connsiteX6" fmla="*/ 638508 w 1306887"/>
                    <a:gd name="connsiteY6" fmla="*/ 770 h 1557617"/>
                    <a:gd name="connsiteX7" fmla="*/ 218777 w 1306887"/>
                    <a:gd name="connsiteY7" fmla="*/ 113255 h 1557617"/>
                    <a:gd name="connsiteX0" fmla="*/ 218777 w 1306887"/>
                    <a:gd name="connsiteY0" fmla="*/ 116318 h 1560680"/>
                    <a:gd name="connsiteX1" fmla="*/ 8087 w 1306887"/>
                    <a:gd name="connsiteY1" fmla="*/ 400775 h 1560680"/>
                    <a:gd name="connsiteX2" fmla="*/ 267212 w 1306887"/>
                    <a:gd name="connsiteY2" fmla="*/ 1560680 h 1560680"/>
                    <a:gd name="connsiteX3" fmla="*/ 1306887 w 1306887"/>
                    <a:gd name="connsiteY3" fmla="*/ 1191068 h 1560680"/>
                    <a:gd name="connsiteX4" fmla="*/ 985908 w 1306887"/>
                    <a:gd name="connsiteY4" fmla="*/ 294473 h 1560680"/>
                    <a:gd name="connsiteX5" fmla="*/ 781399 w 1306887"/>
                    <a:gd name="connsiteY5" fmla="*/ 41369 h 1560680"/>
                    <a:gd name="connsiteX6" fmla="*/ 638508 w 1306887"/>
                    <a:gd name="connsiteY6" fmla="*/ 3833 h 1560680"/>
                    <a:gd name="connsiteX7" fmla="*/ 218777 w 1306887"/>
                    <a:gd name="connsiteY7" fmla="*/ 116318 h 1560680"/>
                    <a:gd name="connsiteX0" fmla="*/ 218777 w 1306887"/>
                    <a:gd name="connsiteY0" fmla="*/ 116318 h 1551888"/>
                    <a:gd name="connsiteX1" fmla="*/ 8087 w 1306887"/>
                    <a:gd name="connsiteY1" fmla="*/ 400775 h 1551888"/>
                    <a:gd name="connsiteX2" fmla="*/ 334528 w 1306887"/>
                    <a:gd name="connsiteY2" fmla="*/ 1551888 h 1551888"/>
                    <a:gd name="connsiteX3" fmla="*/ 1306887 w 1306887"/>
                    <a:gd name="connsiteY3" fmla="*/ 1191068 h 1551888"/>
                    <a:gd name="connsiteX4" fmla="*/ 985908 w 1306887"/>
                    <a:gd name="connsiteY4" fmla="*/ 294473 h 1551888"/>
                    <a:gd name="connsiteX5" fmla="*/ 781399 w 1306887"/>
                    <a:gd name="connsiteY5" fmla="*/ 41369 h 1551888"/>
                    <a:gd name="connsiteX6" fmla="*/ 638508 w 1306887"/>
                    <a:gd name="connsiteY6" fmla="*/ 3833 h 1551888"/>
                    <a:gd name="connsiteX7" fmla="*/ 218777 w 1306887"/>
                    <a:gd name="connsiteY7" fmla="*/ 116318 h 1551888"/>
                    <a:gd name="connsiteX0" fmla="*/ 223537 w 1311647"/>
                    <a:gd name="connsiteY0" fmla="*/ 116318 h 1551888"/>
                    <a:gd name="connsiteX1" fmla="*/ 7800 w 1311647"/>
                    <a:gd name="connsiteY1" fmla="*/ 364576 h 1551888"/>
                    <a:gd name="connsiteX2" fmla="*/ 339288 w 1311647"/>
                    <a:gd name="connsiteY2" fmla="*/ 1551888 h 1551888"/>
                    <a:gd name="connsiteX3" fmla="*/ 1311647 w 1311647"/>
                    <a:gd name="connsiteY3" fmla="*/ 1191068 h 1551888"/>
                    <a:gd name="connsiteX4" fmla="*/ 990668 w 1311647"/>
                    <a:gd name="connsiteY4" fmla="*/ 294473 h 1551888"/>
                    <a:gd name="connsiteX5" fmla="*/ 786159 w 1311647"/>
                    <a:gd name="connsiteY5" fmla="*/ 41369 h 1551888"/>
                    <a:gd name="connsiteX6" fmla="*/ 643268 w 1311647"/>
                    <a:gd name="connsiteY6" fmla="*/ 3833 h 1551888"/>
                    <a:gd name="connsiteX7" fmla="*/ 223537 w 1311647"/>
                    <a:gd name="connsiteY7" fmla="*/ 116318 h 1551888"/>
                    <a:gd name="connsiteX0" fmla="*/ 189744 w 1314243"/>
                    <a:gd name="connsiteY0" fmla="*/ 128443 h 1551888"/>
                    <a:gd name="connsiteX1" fmla="*/ 10396 w 1314243"/>
                    <a:gd name="connsiteY1" fmla="*/ 364576 h 1551888"/>
                    <a:gd name="connsiteX2" fmla="*/ 341884 w 1314243"/>
                    <a:gd name="connsiteY2" fmla="*/ 1551888 h 1551888"/>
                    <a:gd name="connsiteX3" fmla="*/ 1314243 w 1314243"/>
                    <a:gd name="connsiteY3" fmla="*/ 1191068 h 1551888"/>
                    <a:gd name="connsiteX4" fmla="*/ 993264 w 1314243"/>
                    <a:gd name="connsiteY4" fmla="*/ 294473 h 1551888"/>
                    <a:gd name="connsiteX5" fmla="*/ 788755 w 1314243"/>
                    <a:gd name="connsiteY5" fmla="*/ 41369 h 1551888"/>
                    <a:gd name="connsiteX6" fmla="*/ 645864 w 1314243"/>
                    <a:gd name="connsiteY6" fmla="*/ 3833 h 1551888"/>
                    <a:gd name="connsiteX7" fmla="*/ 189744 w 1314243"/>
                    <a:gd name="connsiteY7" fmla="*/ 128443 h 155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243" h="1551888">
                      <a:moveTo>
                        <a:pt x="189744" y="128443"/>
                      </a:moveTo>
                      <a:cubicBezTo>
                        <a:pt x="36239" y="145130"/>
                        <a:pt x="-26748" y="224163"/>
                        <a:pt x="10396" y="364576"/>
                      </a:cubicBezTo>
                      <a:lnTo>
                        <a:pt x="341884" y="1551888"/>
                      </a:lnTo>
                      <a:lnTo>
                        <a:pt x="1314243" y="1191068"/>
                      </a:lnTo>
                      <a:cubicBezTo>
                        <a:pt x="1233357" y="885300"/>
                        <a:pt x="1074150" y="600241"/>
                        <a:pt x="993264" y="294473"/>
                      </a:cubicBezTo>
                      <a:cubicBezTo>
                        <a:pt x="965406" y="189164"/>
                        <a:pt x="898726" y="69120"/>
                        <a:pt x="788755" y="41369"/>
                      </a:cubicBezTo>
                      <a:cubicBezTo>
                        <a:pt x="730855" y="-7071"/>
                        <a:pt x="735098" y="-2442"/>
                        <a:pt x="645864" y="3833"/>
                      </a:cubicBezTo>
                      <a:lnTo>
                        <a:pt x="189744" y="12844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BC4DD92-FF65-698C-F7AE-DACFB9E8B565}"/>
                  </a:ext>
                </a:extLst>
              </p:cNvPr>
              <p:cNvSpPr/>
              <p:nvPr/>
            </p:nvSpPr>
            <p:spPr bwMode="auto">
              <a:xfrm rot="2373273">
                <a:off x="9891159" y="1874519"/>
                <a:ext cx="1151761" cy="1087944"/>
              </a:xfrm>
              <a:custGeom>
                <a:avLst/>
                <a:gdLst>
                  <a:gd name="connsiteX0" fmla="*/ 420470 w 1054487"/>
                  <a:gd name="connsiteY0" fmla="*/ 1454 h 1202745"/>
                  <a:gd name="connsiteX1" fmla="*/ 610372 w 1054487"/>
                  <a:gd name="connsiteY1" fmla="*/ 95977 h 1202745"/>
                  <a:gd name="connsiteX2" fmla="*/ 1054487 w 1054487"/>
                  <a:gd name="connsiteY2" fmla="*/ 865207 h 1202745"/>
                  <a:gd name="connsiteX3" fmla="*/ 469855 w 1054487"/>
                  <a:gd name="connsiteY3" fmla="*/ 1202745 h 1202745"/>
                  <a:gd name="connsiteX4" fmla="*/ 25740 w 1054487"/>
                  <a:gd name="connsiteY4" fmla="*/ 433515 h 1202745"/>
                  <a:gd name="connsiteX5" fmla="*/ 95976 w 1054487"/>
                  <a:gd name="connsiteY5" fmla="*/ 171388 h 1202745"/>
                  <a:gd name="connsiteX6" fmla="*/ 348245 w 1054487"/>
                  <a:gd name="connsiteY6" fmla="*/ 25741 h 1202745"/>
                  <a:gd name="connsiteX7" fmla="*/ 420470 w 1054487"/>
                  <a:gd name="connsiteY7" fmla="*/ 1454 h 120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487" h="1202745">
                    <a:moveTo>
                      <a:pt x="420470" y="1454"/>
                    </a:moveTo>
                    <a:cubicBezTo>
                      <a:pt x="494681" y="-7754"/>
                      <a:pt x="570630" y="27143"/>
                      <a:pt x="610372" y="95977"/>
                    </a:cubicBezTo>
                    <a:lnTo>
                      <a:pt x="1054487" y="865207"/>
                    </a:lnTo>
                    <a:lnTo>
                      <a:pt x="469855" y="1202745"/>
                    </a:lnTo>
                    <a:lnTo>
                      <a:pt x="25740" y="433515"/>
                    </a:lnTo>
                    <a:cubicBezTo>
                      <a:pt x="-27249" y="341735"/>
                      <a:pt x="4197" y="224377"/>
                      <a:pt x="95976" y="171388"/>
                    </a:cubicBezTo>
                    <a:lnTo>
                      <a:pt x="348245" y="25741"/>
                    </a:lnTo>
                    <a:cubicBezTo>
                      <a:pt x="371190" y="12494"/>
                      <a:pt x="395733" y="4524"/>
                      <a:pt x="420470" y="145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A638296-B29A-B976-BEFD-DAEA122E1423}"/>
                  </a:ext>
                </a:extLst>
              </p:cNvPr>
              <p:cNvSpPr/>
              <p:nvPr/>
            </p:nvSpPr>
            <p:spPr bwMode="auto">
              <a:xfrm rot="2491551">
                <a:off x="10058263" y="680868"/>
                <a:ext cx="1440160" cy="1365955"/>
              </a:xfrm>
              <a:custGeom>
                <a:avLst/>
                <a:gdLst>
                  <a:gd name="connsiteX0" fmla="*/ 313655 w 1440160"/>
                  <a:gd name="connsiteY0" fmla="*/ 1185 h 1365955"/>
                  <a:gd name="connsiteX1" fmla="*/ 370669 w 1440160"/>
                  <a:gd name="connsiteY1" fmla="*/ 105881 h 1365955"/>
                  <a:gd name="connsiteX2" fmla="*/ 380896 w 1440160"/>
                  <a:gd name="connsiteY2" fmla="*/ 208847 h 1365955"/>
                  <a:gd name="connsiteX3" fmla="*/ 439793 w 1440160"/>
                  <a:gd name="connsiteY3" fmla="*/ 181480 h 1365955"/>
                  <a:gd name="connsiteX4" fmla="*/ 720080 w 1440160"/>
                  <a:gd name="connsiteY4" fmla="*/ 133035 h 1365955"/>
                  <a:gd name="connsiteX5" fmla="*/ 1000368 w 1440160"/>
                  <a:gd name="connsiteY5" fmla="*/ 181480 h 1365955"/>
                  <a:gd name="connsiteX6" fmla="*/ 1003360 w 1440160"/>
                  <a:gd name="connsiteY6" fmla="*/ 182870 h 1365955"/>
                  <a:gd name="connsiteX7" fmla="*/ 1055845 w 1440160"/>
                  <a:gd name="connsiteY7" fmla="*/ 155917 h 1365955"/>
                  <a:gd name="connsiteX8" fmla="*/ 1352777 w 1440160"/>
                  <a:gd name="connsiteY8" fmla="*/ 61448 h 1365955"/>
                  <a:gd name="connsiteX9" fmla="*/ 1298753 w 1440160"/>
                  <a:gd name="connsiteY9" fmla="*/ 359043 h 1365955"/>
                  <a:gd name="connsiteX10" fmla="*/ 1293043 w 1440160"/>
                  <a:gd name="connsiteY10" fmla="*/ 379780 h 1365955"/>
                  <a:gd name="connsiteX11" fmla="*/ 1317182 w 1440160"/>
                  <a:gd name="connsiteY11" fmla="*/ 404827 h 1365955"/>
                  <a:gd name="connsiteX12" fmla="*/ 1440160 w 1440160"/>
                  <a:gd name="connsiteY12" fmla="*/ 749495 h 1365955"/>
                  <a:gd name="connsiteX13" fmla="*/ 720080 w 1440160"/>
                  <a:gd name="connsiteY13" fmla="*/ 1365955 h 1365955"/>
                  <a:gd name="connsiteX14" fmla="*/ 0 w 1440160"/>
                  <a:gd name="connsiteY14" fmla="*/ 749495 h 1365955"/>
                  <a:gd name="connsiteX15" fmla="*/ 56588 w 1440160"/>
                  <a:gd name="connsiteY15" fmla="*/ 509541 h 1365955"/>
                  <a:gd name="connsiteX16" fmla="*/ 94613 w 1440160"/>
                  <a:gd name="connsiteY16" fmla="*/ 449566 h 1365955"/>
                  <a:gd name="connsiteX17" fmla="*/ 93170 w 1440160"/>
                  <a:gd name="connsiteY17" fmla="*/ 450237 h 1365955"/>
                  <a:gd name="connsiteX18" fmla="*/ 313655 w 1440160"/>
                  <a:gd name="connsiteY18" fmla="*/ 1185 h 13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160" h="1365955">
                    <a:moveTo>
                      <a:pt x="313655" y="1185"/>
                    </a:moveTo>
                    <a:cubicBezTo>
                      <a:pt x="351149" y="-8340"/>
                      <a:pt x="363197" y="40705"/>
                      <a:pt x="370669" y="105881"/>
                    </a:cubicBezTo>
                    <a:lnTo>
                      <a:pt x="380896" y="208847"/>
                    </a:lnTo>
                    <a:lnTo>
                      <a:pt x="439793" y="181480"/>
                    </a:lnTo>
                    <a:cubicBezTo>
                      <a:pt x="525942" y="150285"/>
                      <a:pt x="620658" y="133035"/>
                      <a:pt x="720080" y="133035"/>
                    </a:cubicBezTo>
                    <a:cubicBezTo>
                      <a:pt x="819503" y="133035"/>
                      <a:pt x="914219" y="150285"/>
                      <a:pt x="1000368" y="181480"/>
                    </a:cubicBezTo>
                    <a:lnTo>
                      <a:pt x="1003360" y="182870"/>
                    </a:lnTo>
                    <a:lnTo>
                      <a:pt x="1055845" y="155917"/>
                    </a:lnTo>
                    <a:cubicBezTo>
                      <a:pt x="1171002" y="94017"/>
                      <a:pt x="1294248" y="16911"/>
                      <a:pt x="1352777" y="61448"/>
                    </a:cubicBezTo>
                    <a:cubicBezTo>
                      <a:pt x="1421061" y="113407"/>
                      <a:pt x="1335937" y="249347"/>
                      <a:pt x="1298753" y="359043"/>
                    </a:cubicBezTo>
                    <a:lnTo>
                      <a:pt x="1293043" y="379780"/>
                    </a:lnTo>
                    <a:lnTo>
                      <a:pt x="1317182" y="404827"/>
                    </a:lnTo>
                    <a:cubicBezTo>
                      <a:pt x="1394824" y="503214"/>
                      <a:pt x="1440160" y="621822"/>
                      <a:pt x="1440160" y="749495"/>
                    </a:cubicBezTo>
                    <a:cubicBezTo>
                      <a:pt x="1440160" y="1089956"/>
                      <a:pt x="1117769" y="1365955"/>
                      <a:pt x="720080" y="1365955"/>
                    </a:cubicBezTo>
                    <a:cubicBezTo>
                      <a:pt x="322391" y="1365955"/>
                      <a:pt x="0" y="1089956"/>
                      <a:pt x="0" y="749495"/>
                    </a:cubicBezTo>
                    <a:cubicBezTo>
                      <a:pt x="0" y="664380"/>
                      <a:pt x="20150" y="583294"/>
                      <a:pt x="56588" y="509541"/>
                    </a:cubicBezTo>
                    <a:lnTo>
                      <a:pt x="94613" y="449566"/>
                    </a:lnTo>
                    <a:lnTo>
                      <a:pt x="93170" y="450237"/>
                    </a:lnTo>
                    <a:cubicBezTo>
                      <a:pt x="120627" y="235466"/>
                      <a:pt x="238667" y="20235"/>
                      <a:pt x="313655" y="11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5E430D0-E421-4B64-93F3-17610CD89198}"/>
                  </a:ext>
                </a:extLst>
              </p:cNvPr>
              <p:cNvSpPr/>
              <p:nvPr/>
            </p:nvSpPr>
            <p:spPr bwMode="auto">
              <a:xfrm rot="2491551">
                <a:off x="10088548" y="991844"/>
                <a:ext cx="603581" cy="260200"/>
              </a:xfrm>
              <a:custGeom>
                <a:avLst/>
                <a:gdLst>
                  <a:gd name="connsiteX0" fmla="*/ 189968 w 603581"/>
                  <a:gd name="connsiteY0" fmla="*/ 104 h 260200"/>
                  <a:gd name="connsiteX1" fmla="*/ 245373 w 603581"/>
                  <a:gd name="connsiteY1" fmla="*/ 10645 h 260200"/>
                  <a:gd name="connsiteX2" fmla="*/ 287796 w 603581"/>
                  <a:gd name="connsiteY2" fmla="*/ 36874 h 260200"/>
                  <a:gd name="connsiteX3" fmla="*/ 319656 w 603581"/>
                  <a:gd name="connsiteY3" fmla="*/ 19150 h 260200"/>
                  <a:gd name="connsiteX4" fmla="*/ 454336 w 603581"/>
                  <a:gd name="connsiteY4" fmla="*/ 18829 h 260200"/>
                  <a:gd name="connsiteX5" fmla="*/ 600853 w 603581"/>
                  <a:gd name="connsiteY5" fmla="*/ 182394 h 260200"/>
                  <a:gd name="connsiteX6" fmla="*/ 392183 w 603581"/>
                  <a:gd name="connsiteY6" fmla="*/ 250785 h 260200"/>
                  <a:gd name="connsiteX7" fmla="*/ 275708 w 603581"/>
                  <a:gd name="connsiteY7" fmla="*/ 183168 h 260200"/>
                  <a:gd name="connsiteX8" fmla="*/ 273237 w 603581"/>
                  <a:gd name="connsiteY8" fmla="*/ 179042 h 260200"/>
                  <a:gd name="connsiteX9" fmla="*/ 244544 w 603581"/>
                  <a:gd name="connsiteY9" fmla="*/ 203785 h 260200"/>
                  <a:gd name="connsiteX10" fmla="*/ 186796 w 603581"/>
                  <a:gd name="connsiteY10" fmla="*/ 228568 h 260200"/>
                  <a:gd name="connsiteX11" fmla="*/ 2844 w 603581"/>
                  <a:gd name="connsiteY11" fmla="*/ 159396 h 260200"/>
                  <a:gd name="connsiteX12" fmla="*/ 127566 w 603581"/>
                  <a:gd name="connsiteY12" fmla="*/ 7515 h 260200"/>
                  <a:gd name="connsiteX13" fmla="*/ 189968 w 603581"/>
                  <a:gd name="connsiteY13" fmla="*/ 104 h 26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3581" h="260200">
                    <a:moveTo>
                      <a:pt x="189968" y="104"/>
                    </a:moveTo>
                    <a:cubicBezTo>
                      <a:pt x="209931" y="749"/>
                      <a:pt x="228729" y="4387"/>
                      <a:pt x="245373" y="10645"/>
                    </a:cubicBezTo>
                    <a:lnTo>
                      <a:pt x="287796" y="36874"/>
                    </a:lnTo>
                    <a:lnTo>
                      <a:pt x="319656" y="19150"/>
                    </a:lnTo>
                    <a:cubicBezTo>
                      <a:pt x="357418" y="6774"/>
                      <a:pt x="405295" y="5689"/>
                      <a:pt x="454336" y="18829"/>
                    </a:cubicBezTo>
                    <a:cubicBezTo>
                      <a:pt x="552418" y="45110"/>
                      <a:pt x="618016" y="118341"/>
                      <a:pt x="600853" y="182394"/>
                    </a:cubicBezTo>
                    <a:cubicBezTo>
                      <a:pt x="583690" y="246446"/>
                      <a:pt x="490265" y="277066"/>
                      <a:pt x="392183" y="250785"/>
                    </a:cubicBezTo>
                    <a:cubicBezTo>
                      <a:pt x="343142" y="237645"/>
                      <a:pt x="302222" y="212767"/>
                      <a:pt x="275708" y="183168"/>
                    </a:cubicBezTo>
                    <a:lnTo>
                      <a:pt x="273237" y="179042"/>
                    </a:lnTo>
                    <a:lnTo>
                      <a:pt x="244544" y="203785"/>
                    </a:lnTo>
                    <a:cubicBezTo>
                      <a:pt x="227578" y="214325"/>
                      <a:pt x="208106" y="222858"/>
                      <a:pt x="186796" y="228568"/>
                    </a:cubicBezTo>
                    <a:cubicBezTo>
                      <a:pt x="101558" y="251407"/>
                      <a:pt x="19200" y="220438"/>
                      <a:pt x="2844" y="159396"/>
                    </a:cubicBezTo>
                    <a:cubicBezTo>
                      <a:pt x="-13513" y="98354"/>
                      <a:pt x="42328" y="30355"/>
                      <a:pt x="127566" y="7515"/>
                    </a:cubicBezTo>
                    <a:cubicBezTo>
                      <a:pt x="148875" y="1805"/>
                      <a:pt x="170006" y="-542"/>
                      <a:pt x="189968" y="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8D7DA82-1D0D-34D3-8636-10870D61893C}"/>
                  </a:ext>
                </a:extLst>
              </p:cNvPr>
              <p:cNvSpPr/>
              <p:nvPr/>
            </p:nvSpPr>
            <p:spPr bwMode="auto">
              <a:xfrm rot="4291551">
                <a:off x="11382311" y="1262516"/>
                <a:ext cx="175083" cy="192247"/>
              </a:xfrm>
              <a:custGeom>
                <a:avLst/>
                <a:gdLst>
                  <a:gd name="connsiteX0" fmla="*/ 100396 w 175083"/>
                  <a:gd name="connsiteY0" fmla="*/ 4302 h 192247"/>
                  <a:gd name="connsiteX1" fmla="*/ 119343 w 175083"/>
                  <a:gd name="connsiteY1" fmla="*/ 312 h 192247"/>
                  <a:gd name="connsiteX2" fmla="*/ 168509 w 175083"/>
                  <a:gd name="connsiteY2" fmla="*/ 153073 h 192247"/>
                  <a:gd name="connsiteX3" fmla="*/ 175083 w 175083"/>
                  <a:gd name="connsiteY3" fmla="*/ 192247 h 192247"/>
                  <a:gd name="connsiteX4" fmla="*/ 129623 w 175083"/>
                  <a:gd name="connsiteY4" fmla="*/ 179163 h 192247"/>
                  <a:gd name="connsiteX5" fmla="*/ 0 w 175083"/>
                  <a:gd name="connsiteY5" fmla="*/ 167286 h 192247"/>
                  <a:gd name="connsiteX6" fmla="*/ 9189 w 175083"/>
                  <a:gd name="connsiteY6" fmla="*/ 150792 h 192247"/>
                  <a:gd name="connsiteX7" fmla="*/ 100396 w 175083"/>
                  <a:gd name="connsiteY7" fmla="*/ 4302 h 19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083" h="192247">
                    <a:moveTo>
                      <a:pt x="100396" y="4302"/>
                    </a:moveTo>
                    <a:cubicBezTo>
                      <a:pt x="106651" y="785"/>
                      <a:pt x="112962" y="-701"/>
                      <a:pt x="119343" y="312"/>
                    </a:cubicBezTo>
                    <a:cubicBezTo>
                      <a:pt x="157626" y="6393"/>
                      <a:pt x="160878" y="84217"/>
                      <a:pt x="168509" y="153073"/>
                    </a:cubicBezTo>
                    <a:lnTo>
                      <a:pt x="175083" y="192247"/>
                    </a:lnTo>
                    <a:lnTo>
                      <a:pt x="129623" y="179163"/>
                    </a:lnTo>
                    <a:lnTo>
                      <a:pt x="0" y="167286"/>
                    </a:lnTo>
                    <a:lnTo>
                      <a:pt x="9189" y="150792"/>
                    </a:lnTo>
                    <a:cubicBezTo>
                      <a:pt x="39265" y="90245"/>
                      <a:pt x="69124" y="21887"/>
                      <a:pt x="100396" y="430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5D05F26-87CE-C9D1-997D-B80EBEAB077E}"/>
                  </a:ext>
                </a:extLst>
              </p:cNvPr>
              <p:cNvGrpSpPr/>
              <p:nvPr/>
            </p:nvGrpSpPr>
            <p:grpSpPr>
              <a:xfrm rot="2491551">
                <a:off x="10776511" y="1252537"/>
                <a:ext cx="185433" cy="120490"/>
                <a:chOff x="7024656" y="2758259"/>
                <a:chExt cx="319562" cy="207644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C3FD6973-DC66-41A2-962B-6CECD9DBE25E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CB9CD6E8-82F8-EBB5-819A-BE4BBDF03C1A}"/>
                    </a:ext>
                  </a:extLst>
                </p:cNvPr>
                <p:cNvSpPr/>
                <p:nvPr/>
              </p:nvSpPr>
              <p:spPr bwMode="auto">
                <a:xfrm>
                  <a:off x="7024656" y="288684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9A1CA0F3-513C-57F4-0CEF-9386C3092FB2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CA5056C3-5933-DD9E-8723-DA4057E365DF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38DCCA03-0073-4FF4-3F31-B5515691CB3D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5C5E113B-D96B-B09C-C040-E57DA85E53AF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DABA1C3-7E44-AFAA-C363-0F9B4B5FF90D}"/>
                  </a:ext>
                </a:extLst>
              </p:cNvPr>
              <p:cNvSpPr/>
              <p:nvPr/>
            </p:nvSpPr>
            <p:spPr bwMode="auto">
              <a:xfrm rot="2491551">
                <a:off x="10350594" y="955353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C5E9378-9C94-350B-2152-B9487013B729}"/>
                  </a:ext>
                </a:extLst>
              </p:cNvPr>
              <p:cNvSpPr/>
              <p:nvPr/>
            </p:nvSpPr>
            <p:spPr bwMode="auto">
              <a:xfrm rot="2491551">
                <a:off x="10713431" y="1007067"/>
                <a:ext cx="311595" cy="123284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  <a:gd name="connsiteX0" fmla="*/ 155797 w 311595"/>
                  <a:gd name="connsiteY0" fmla="*/ 0 h 92827"/>
                  <a:gd name="connsiteX1" fmla="*/ 308832 w 311595"/>
                  <a:gd name="connsiteY1" fmla="*/ 59243 h 92827"/>
                  <a:gd name="connsiteX2" fmla="*/ 311595 w 311595"/>
                  <a:gd name="connsiteY2" fmla="*/ 67234 h 92827"/>
                  <a:gd name="connsiteX3" fmla="*/ 308832 w 311595"/>
                  <a:gd name="connsiteY3" fmla="*/ 75224 h 92827"/>
                  <a:gd name="connsiteX4" fmla="*/ 160641 w 311595"/>
                  <a:gd name="connsiteY4" fmla="*/ 82467 h 92827"/>
                  <a:gd name="connsiteX5" fmla="*/ 2762 w 311595"/>
                  <a:gd name="connsiteY5" fmla="*/ 75224 h 92827"/>
                  <a:gd name="connsiteX6" fmla="*/ 0 w 311595"/>
                  <a:gd name="connsiteY6" fmla="*/ 67234 h 92827"/>
                  <a:gd name="connsiteX7" fmla="*/ 2762 w 311595"/>
                  <a:gd name="connsiteY7" fmla="*/ 59243 h 92827"/>
                  <a:gd name="connsiteX8" fmla="*/ 155797 w 311595"/>
                  <a:gd name="connsiteY8" fmla="*/ 0 h 92827"/>
                  <a:gd name="connsiteX0" fmla="*/ 154273 w 311595"/>
                  <a:gd name="connsiteY0" fmla="*/ 0 h 123284"/>
                  <a:gd name="connsiteX1" fmla="*/ 308832 w 311595"/>
                  <a:gd name="connsiteY1" fmla="*/ 89700 h 123284"/>
                  <a:gd name="connsiteX2" fmla="*/ 311595 w 311595"/>
                  <a:gd name="connsiteY2" fmla="*/ 97691 h 123284"/>
                  <a:gd name="connsiteX3" fmla="*/ 308832 w 311595"/>
                  <a:gd name="connsiteY3" fmla="*/ 105681 h 123284"/>
                  <a:gd name="connsiteX4" fmla="*/ 160641 w 311595"/>
                  <a:gd name="connsiteY4" fmla="*/ 112924 h 123284"/>
                  <a:gd name="connsiteX5" fmla="*/ 2762 w 311595"/>
                  <a:gd name="connsiteY5" fmla="*/ 105681 h 123284"/>
                  <a:gd name="connsiteX6" fmla="*/ 0 w 311595"/>
                  <a:gd name="connsiteY6" fmla="*/ 97691 h 123284"/>
                  <a:gd name="connsiteX7" fmla="*/ 2762 w 311595"/>
                  <a:gd name="connsiteY7" fmla="*/ 89700 h 123284"/>
                  <a:gd name="connsiteX8" fmla="*/ 154273 w 311595"/>
                  <a:gd name="connsiteY8" fmla="*/ 0 h 123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23284">
                    <a:moveTo>
                      <a:pt x="154273" y="0"/>
                    </a:moveTo>
                    <a:cubicBezTo>
                      <a:pt x="223068" y="0"/>
                      <a:pt x="283619" y="54885"/>
                      <a:pt x="308832" y="89700"/>
                    </a:cubicBezTo>
                    <a:lnTo>
                      <a:pt x="311595" y="97691"/>
                    </a:lnTo>
                    <a:lnTo>
                      <a:pt x="308832" y="105681"/>
                    </a:lnTo>
                    <a:cubicBezTo>
                      <a:pt x="283619" y="140496"/>
                      <a:pt x="229436" y="112924"/>
                      <a:pt x="160641" y="112924"/>
                    </a:cubicBezTo>
                    <a:cubicBezTo>
                      <a:pt x="91846" y="112924"/>
                      <a:pt x="27976" y="140496"/>
                      <a:pt x="2762" y="105681"/>
                    </a:cubicBezTo>
                    <a:lnTo>
                      <a:pt x="0" y="97691"/>
                    </a:lnTo>
                    <a:lnTo>
                      <a:pt x="2762" y="89700"/>
                    </a:lnTo>
                    <a:cubicBezTo>
                      <a:pt x="27976" y="54885"/>
                      <a:pt x="85478" y="0"/>
                      <a:pt x="15427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6A20D25-3D31-4BED-4781-51C8CD4A6766}"/>
                  </a:ext>
                </a:extLst>
              </p:cNvPr>
              <p:cNvSpPr/>
              <p:nvPr/>
            </p:nvSpPr>
            <p:spPr>
              <a:xfrm>
                <a:off x="10648206" y="2106966"/>
                <a:ext cx="209550" cy="844550"/>
              </a:xfrm>
              <a:custGeom>
                <a:avLst/>
                <a:gdLst>
                  <a:gd name="connsiteX0" fmla="*/ 0 w 209550"/>
                  <a:gd name="connsiteY0" fmla="*/ 0 h 844550"/>
                  <a:gd name="connsiteX1" fmla="*/ 69850 w 209550"/>
                  <a:gd name="connsiteY1" fmla="*/ 844550 h 844550"/>
                  <a:gd name="connsiteX2" fmla="*/ 209550 w 209550"/>
                  <a:gd name="connsiteY2" fmla="*/ 844550 h 844550"/>
                  <a:gd name="connsiteX3" fmla="*/ 184150 w 209550"/>
                  <a:gd name="connsiteY3" fmla="*/ 25400 h 84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844550">
                    <a:moveTo>
                      <a:pt x="0" y="0"/>
                    </a:moveTo>
                    <a:lnTo>
                      <a:pt x="69850" y="844550"/>
                    </a:lnTo>
                    <a:lnTo>
                      <a:pt x="209550" y="844550"/>
                    </a:lnTo>
                    <a:lnTo>
                      <a:pt x="184150" y="2540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" name="平行四辺形 16">
                <a:extLst>
                  <a:ext uri="{FF2B5EF4-FFF2-40B4-BE49-F238E27FC236}">
                    <a16:creationId xmlns:a16="http://schemas.microsoft.com/office/drawing/2014/main" id="{5038E44E-0A6C-5C03-EC72-C3834685EA1C}"/>
                  </a:ext>
                </a:extLst>
              </p:cNvPr>
              <p:cNvSpPr/>
              <p:nvPr/>
            </p:nvSpPr>
            <p:spPr bwMode="auto">
              <a:xfrm rot="11392482" flipH="1" flipV="1">
                <a:off x="7956546" y="2634210"/>
                <a:ext cx="3687775" cy="841868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2FF2607-D0C5-068F-464D-E7452AFA361C}"/>
                  </a:ext>
                </a:extLst>
              </p:cNvPr>
              <p:cNvGrpSpPr/>
              <p:nvPr/>
            </p:nvGrpSpPr>
            <p:grpSpPr>
              <a:xfrm>
                <a:off x="8648857" y="2746598"/>
                <a:ext cx="1807358" cy="500444"/>
                <a:chOff x="4615844" y="4237473"/>
                <a:chExt cx="1807358" cy="500444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DF6EFB4D-FB5C-DE40-F3D0-94DCEB786A2D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237473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" name="平行四辺形 28">
                  <a:extLst>
                    <a:ext uri="{FF2B5EF4-FFF2-40B4-BE49-F238E27FC236}">
                      <a16:creationId xmlns:a16="http://schemas.microsoft.com/office/drawing/2014/main" id="{B729731C-630B-744D-9871-C002A60DD4F8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44751" y="4330731"/>
                  <a:ext cx="1450920" cy="276713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21A6B1DE-B97F-CDE6-0837-E539FE8CB7DE}"/>
                  </a:ext>
                </a:extLst>
              </p:cNvPr>
              <p:cNvGrpSpPr/>
              <p:nvPr/>
            </p:nvGrpSpPr>
            <p:grpSpPr>
              <a:xfrm>
                <a:off x="8301410" y="2094988"/>
                <a:ext cx="1743278" cy="1035798"/>
                <a:chOff x="4284184" y="3585863"/>
                <a:chExt cx="1743278" cy="1035798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66932CF-CBCE-C5A7-9D98-AC3579C7030C}"/>
                    </a:ext>
                  </a:extLst>
                </p:cNvPr>
                <p:cNvSpPr/>
                <p:nvPr/>
              </p:nvSpPr>
              <p:spPr bwMode="auto">
                <a:xfrm rot="550838" flipH="1">
                  <a:off x="4284184" y="3585863"/>
                  <a:ext cx="1743278" cy="1035798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3278" h="1035798">
                      <a:moveTo>
                        <a:pt x="1703429" y="7081"/>
                      </a:moveTo>
                      <a:cubicBezTo>
                        <a:pt x="1255825" y="7081"/>
                        <a:pt x="378865" y="-8852"/>
                        <a:pt x="360616" y="7081"/>
                      </a:cubicBezTo>
                      <a:cubicBezTo>
                        <a:pt x="342367" y="23014"/>
                        <a:pt x="3137" y="933020"/>
                        <a:pt x="272" y="960699"/>
                      </a:cubicBezTo>
                      <a:cubicBezTo>
                        <a:pt x="-2593" y="988378"/>
                        <a:pt x="17670" y="1022208"/>
                        <a:pt x="37410" y="1029418"/>
                      </a:cubicBezTo>
                      <a:cubicBezTo>
                        <a:pt x="57150" y="1036628"/>
                        <a:pt x="1353332" y="1039131"/>
                        <a:pt x="1380223" y="1029418"/>
                      </a:cubicBezTo>
                      <a:cubicBezTo>
                        <a:pt x="1407114" y="1019705"/>
                        <a:pt x="1620452" y="393672"/>
                        <a:pt x="1740567" y="75799"/>
                      </a:cubicBezTo>
                      <a:cubicBezTo>
                        <a:pt x="1750105" y="51611"/>
                        <a:pt x="1733712" y="8759"/>
                        <a:pt x="1703429" y="708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5F172368-E0A8-63FF-7D53-801A168CE321}"/>
                    </a:ext>
                  </a:extLst>
                </p:cNvPr>
                <p:cNvGrpSpPr/>
                <p:nvPr/>
              </p:nvGrpSpPr>
              <p:grpSpPr>
                <a:xfrm>
                  <a:off x="4880862" y="3968436"/>
                  <a:ext cx="418591" cy="395009"/>
                  <a:chOff x="2458653" y="3982115"/>
                  <a:chExt cx="694122" cy="650141"/>
                </a:xfrm>
                <a:grpFill/>
              </p:grpSpPr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A04EDC46-3283-D07C-100C-07C3B4123E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58653" y="4103762"/>
                    <a:ext cx="694122" cy="52849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8" name="星: 6 pt 27">
                    <a:extLst>
                      <a:ext uri="{FF2B5EF4-FFF2-40B4-BE49-F238E27FC236}">
                        <a16:creationId xmlns:a16="http://schemas.microsoft.com/office/drawing/2014/main" id="{F1E5A61E-EC36-E958-7A99-CF46AB627B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478" y="4067175"/>
                    <a:ext cx="192472" cy="137702"/>
                  </a:xfrm>
                  <a:prstGeom prst="star6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" name="台形 28">
                    <a:extLst>
                      <a:ext uri="{FF2B5EF4-FFF2-40B4-BE49-F238E27FC236}">
                        <a16:creationId xmlns:a16="http://schemas.microsoft.com/office/drawing/2014/main" id="{2627C17D-63DE-8DA5-E5AB-D3EE12F6F9F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773683" y="3982115"/>
                    <a:ext cx="64062" cy="153910"/>
                  </a:xfrm>
                  <a:prstGeom prst="trapezoid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9B739AC-493B-4707-9871-2F71DA0668E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694" y="3986255"/>
                    <a:ext cx="203135" cy="71721"/>
                  </a:xfrm>
                  <a:custGeom>
                    <a:avLst/>
                    <a:gdLst>
                      <a:gd name="connsiteX0" fmla="*/ 276880 w 553760"/>
                      <a:gd name="connsiteY0" fmla="*/ 0 h 313061"/>
                      <a:gd name="connsiteX1" fmla="*/ 530443 w 553760"/>
                      <a:gd name="connsiteY1" fmla="*/ 118707 h 313061"/>
                      <a:gd name="connsiteX2" fmla="*/ 553760 w 553760"/>
                      <a:gd name="connsiteY2" fmla="*/ 156531 h 313061"/>
                      <a:gd name="connsiteX3" fmla="*/ 530443 w 553760"/>
                      <a:gd name="connsiteY3" fmla="*/ 194355 h 313061"/>
                      <a:gd name="connsiteX4" fmla="*/ 276880 w 553760"/>
                      <a:gd name="connsiteY4" fmla="*/ 313061 h 313061"/>
                      <a:gd name="connsiteX5" fmla="*/ 23317 w 553760"/>
                      <a:gd name="connsiteY5" fmla="*/ 194355 h 313061"/>
                      <a:gd name="connsiteX6" fmla="*/ 0 w 553760"/>
                      <a:gd name="connsiteY6" fmla="*/ 156531 h 313061"/>
                      <a:gd name="connsiteX7" fmla="*/ 23317 w 553760"/>
                      <a:gd name="connsiteY7" fmla="*/ 118707 h 313061"/>
                      <a:gd name="connsiteX8" fmla="*/ 276880 w 553760"/>
                      <a:gd name="connsiteY8" fmla="*/ 0 h 313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760" h="313061">
                        <a:moveTo>
                          <a:pt x="276880" y="0"/>
                        </a:moveTo>
                        <a:cubicBezTo>
                          <a:pt x="382431" y="0"/>
                          <a:pt x="475491" y="47088"/>
                          <a:pt x="530443" y="118707"/>
                        </a:cubicBezTo>
                        <a:lnTo>
                          <a:pt x="553760" y="156531"/>
                        </a:lnTo>
                        <a:lnTo>
                          <a:pt x="530443" y="194355"/>
                        </a:lnTo>
                        <a:cubicBezTo>
                          <a:pt x="475491" y="265974"/>
                          <a:pt x="382431" y="313061"/>
                          <a:pt x="276880" y="313061"/>
                        </a:cubicBezTo>
                        <a:cubicBezTo>
                          <a:pt x="171330" y="313061"/>
                          <a:pt x="78269" y="265974"/>
                          <a:pt x="23317" y="194355"/>
                        </a:cubicBezTo>
                        <a:lnTo>
                          <a:pt x="0" y="156531"/>
                        </a:lnTo>
                        <a:lnTo>
                          <a:pt x="23317" y="118707"/>
                        </a:lnTo>
                        <a:cubicBezTo>
                          <a:pt x="78269" y="47088"/>
                          <a:pt x="171330" y="0"/>
                          <a:pt x="27688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D24C927-AF72-6389-495C-54FD97075FEE}"/>
                  </a:ext>
                </a:extLst>
              </p:cNvPr>
              <p:cNvSpPr/>
              <p:nvPr/>
            </p:nvSpPr>
            <p:spPr bwMode="auto">
              <a:xfrm rot="1480871">
                <a:off x="10423754" y="775287"/>
                <a:ext cx="243846" cy="102320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  <a:gd name="connsiteX0" fmla="*/ 155797 w 311595"/>
                  <a:gd name="connsiteY0" fmla="*/ 0 h 92827"/>
                  <a:gd name="connsiteX1" fmla="*/ 308832 w 311595"/>
                  <a:gd name="connsiteY1" fmla="*/ 59243 h 92827"/>
                  <a:gd name="connsiteX2" fmla="*/ 311595 w 311595"/>
                  <a:gd name="connsiteY2" fmla="*/ 67234 h 92827"/>
                  <a:gd name="connsiteX3" fmla="*/ 308832 w 311595"/>
                  <a:gd name="connsiteY3" fmla="*/ 75224 h 92827"/>
                  <a:gd name="connsiteX4" fmla="*/ 160641 w 311595"/>
                  <a:gd name="connsiteY4" fmla="*/ 82467 h 92827"/>
                  <a:gd name="connsiteX5" fmla="*/ 2762 w 311595"/>
                  <a:gd name="connsiteY5" fmla="*/ 75224 h 92827"/>
                  <a:gd name="connsiteX6" fmla="*/ 0 w 311595"/>
                  <a:gd name="connsiteY6" fmla="*/ 67234 h 92827"/>
                  <a:gd name="connsiteX7" fmla="*/ 2762 w 311595"/>
                  <a:gd name="connsiteY7" fmla="*/ 59243 h 92827"/>
                  <a:gd name="connsiteX8" fmla="*/ 155797 w 311595"/>
                  <a:gd name="connsiteY8" fmla="*/ 0 h 92827"/>
                  <a:gd name="connsiteX0" fmla="*/ 154273 w 311595"/>
                  <a:gd name="connsiteY0" fmla="*/ 0 h 123284"/>
                  <a:gd name="connsiteX1" fmla="*/ 308832 w 311595"/>
                  <a:gd name="connsiteY1" fmla="*/ 89700 h 123284"/>
                  <a:gd name="connsiteX2" fmla="*/ 311595 w 311595"/>
                  <a:gd name="connsiteY2" fmla="*/ 97691 h 123284"/>
                  <a:gd name="connsiteX3" fmla="*/ 308832 w 311595"/>
                  <a:gd name="connsiteY3" fmla="*/ 105681 h 123284"/>
                  <a:gd name="connsiteX4" fmla="*/ 160641 w 311595"/>
                  <a:gd name="connsiteY4" fmla="*/ 112924 h 123284"/>
                  <a:gd name="connsiteX5" fmla="*/ 2762 w 311595"/>
                  <a:gd name="connsiteY5" fmla="*/ 105681 h 123284"/>
                  <a:gd name="connsiteX6" fmla="*/ 0 w 311595"/>
                  <a:gd name="connsiteY6" fmla="*/ 97691 h 123284"/>
                  <a:gd name="connsiteX7" fmla="*/ 2762 w 311595"/>
                  <a:gd name="connsiteY7" fmla="*/ 89700 h 123284"/>
                  <a:gd name="connsiteX8" fmla="*/ 154273 w 311595"/>
                  <a:gd name="connsiteY8" fmla="*/ 0 h 123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23284">
                    <a:moveTo>
                      <a:pt x="154273" y="0"/>
                    </a:moveTo>
                    <a:cubicBezTo>
                      <a:pt x="223068" y="0"/>
                      <a:pt x="283619" y="54885"/>
                      <a:pt x="308832" y="89700"/>
                    </a:cubicBezTo>
                    <a:lnTo>
                      <a:pt x="311595" y="97691"/>
                    </a:lnTo>
                    <a:lnTo>
                      <a:pt x="308832" y="105681"/>
                    </a:lnTo>
                    <a:cubicBezTo>
                      <a:pt x="283619" y="140496"/>
                      <a:pt x="229436" y="112924"/>
                      <a:pt x="160641" y="112924"/>
                    </a:cubicBezTo>
                    <a:cubicBezTo>
                      <a:pt x="91846" y="112924"/>
                      <a:pt x="27976" y="140496"/>
                      <a:pt x="2762" y="105681"/>
                    </a:cubicBezTo>
                    <a:lnTo>
                      <a:pt x="0" y="97691"/>
                    </a:lnTo>
                    <a:lnTo>
                      <a:pt x="2762" y="89700"/>
                    </a:lnTo>
                    <a:cubicBezTo>
                      <a:pt x="27976" y="54885"/>
                      <a:pt x="85478" y="0"/>
                      <a:pt x="15427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9A4A57C3-BE55-C328-587C-50B8544DA29F}"/>
                  </a:ext>
                </a:extLst>
              </p:cNvPr>
              <p:cNvGrpSpPr/>
              <p:nvPr/>
            </p:nvGrpSpPr>
            <p:grpSpPr>
              <a:xfrm>
                <a:off x="9149949" y="-236542"/>
                <a:ext cx="1109124" cy="1461828"/>
                <a:chOff x="-418078" y="2678906"/>
                <a:chExt cx="658584" cy="868015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170543B-299C-4765-F74C-AD476B407AE6}"/>
                    </a:ext>
                  </a:extLst>
                </p:cNvPr>
                <p:cNvSpPr/>
                <p:nvPr/>
              </p:nvSpPr>
              <p:spPr>
                <a:xfrm>
                  <a:off x="-418078" y="2678906"/>
                  <a:ext cx="658584" cy="868015"/>
                </a:xfrm>
                <a:custGeom>
                  <a:avLst/>
                  <a:gdLst>
                    <a:gd name="connsiteX0" fmla="*/ 657225 w 657225"/>
                    <a:gd name="connsiteY0" fmla="*/ 838200 h 840582"/>
                    <a:gd name="connsiteX1" fmla="*/ 352425 w 657225"/>
                    <a:gd name="connsiteY1" fmla="*/ 840582 h 840582"/>
                    <a:gd name="connsiteX2" fmla="*/ 259556 w 657225"/>
                    <a:gd name="connsiteY2" fmla="*/ 657225 h 840582"/>
                    <a:gd name="connsiteX3" fmla="*/ 78581 w 657225"/>
                    <a:gd name="connsiteY3" fmla="*/ 514350 h 840582"/>
                    <a:gd name="connsiteX4" fmla="*/ 61913 w 657225"/>
                    <a:gd name="connsiteY4" fmla="*/ 352425 h 840582"/>
                    <a:gd name="connsiteX5" fmla="*/ 0 w 657225"/>
                    <a:gd name="connsiteY5" fmla="*/ 269082 h 840582"/>
                    <a:gd name="connsiteX6" fmla="*/ 61913 w 657225"/>
                    <a:gd name="connsiteY6" fmla="*/ 135732 h 840582"/>
                    <a:gd name="connsiteX7" fmla="*/ 35719 w 657225"/>
                    <a:gd name="connsiteY7" fmla="*/ 100013 h 840582"/>
                    <a:gd name="connsiteX8" fmla="*/ 40481 w 657225"/>
                    <a:gd name="connsiteY8" fmla="*/ 16669 h 840582"/>
                    <a:gd name="connsiteX9" fmla="*/ 76200 w 657225"/>
                    <a:gd name="connsiteY9" fmla="*/ 45244 h 840582"/>
                    <a:gd name="connsiteX10" fmla="*/ 102394 w 657225"/>
                    <a:gd name="connsiteY10" fmla="*/ 92869 h 840582"/>
                    <a:gd name="connsiteX11" fmla="*/ 190500 w 657225"/>
                    <a:gd name="connsiteY11" fmla="*/ 28575 h 840582"/>
                    <a:gd name="connsiteX12" fmla="*/ 280988 w 657225"/>
                    <a:gd name="connsiteY12" fmla="*/ 69057 h 840582"/>
                    <a:gd name="connsiteX13" fmla="*/ 338138 w 657225"/>
                    <a:gd name="connsiteY13" fmla="*/ 66675 h 840582"/>
                    <a:gd name="connsiteX14" fmla="*/ 395288 w 657225"/>
                    <a:gd name="connsiteY14" fmla="*/ 0 h 840582"/>
                    <a:gd name="connsiteX15" fmla="*/ 409575 w 657225"/>
                    <a:gd name="connsiteY15" fmla="*/ 109538 h 840582"/>
                    <a:gd name="connsiteX16" fmla="*/ 509588 w 657225"/>
                    <a:gd name="connsiteY16" fmla="*/ 204788 h 840582"/>
                    <a:gd name="connsiteX17" fmla="*/ 416719 w 657225"/>
                    <a:gd name="connsiteY17" fmla="*/ 376238 h 840582"/>
                    <a:gd name="connsiteX18" fmla="*/ 478632 w 657225"/>
                    <a:gd name="connsiteY18" fmla="*/ 552450 h 840582"/>
                    <a:gd name="connsiteX19" fmla="*/ 428625 w 657225"/>
                    <a:gd name="connsiteY19" fmla="*/ 735807 h 840582"/>
                    <a:gd name="connsiteX20" fmla="*/ 519113 w 657225"/>
                    <a:gd name="connsiteY20" fmla="*/ 819150 h 840582"/>
                    <a:gd name="connsiteX21" fmla="*/ 657225 w 657225"/>
                    <a:gd name="connsiteY21" fmla="*/ 838200 h 840582"/>
                    <a:gd name="connsiteX0" fmla="*/ 658754 w 658754"/>
                    <a:gd name="connsiteY0" fmla="*/ 838200 h 840582"/>
                    <a:gd name="connsiteX1" fmla="*/ 353954 w 658754"/>
                    <a:gd name="connsiteY1" fmla="*/ 840582 h 840582"/>
                    <a:gd name="connsiteX2" fmla="*/ 261085 w 658754"/>
                    <a:gd name="connsiteY2" fmla="*/ 657225 h 840582"/>
                    <a:gd name="connsiteX3" fmla="*/ 80110 w 658754"/>
                    <a:gd name="connsiteY3" fmla="*/ 514350 h 840582"/>
                    <a:gd name="connsiteX4" fmla="*/ 63442 w 658754"/>
                    <a:gd name="connsiteY4" fmla="*/ 352425 h 840582"/>
                    <a:gd name="connsiteX5" fmla="*/ 1529 w 658754"/>
                    <a:gd name="connsiteY5" fmla="*/ 269082 h 840582"/>
                    <a:gd name="connsiteX6" fmla="*/ 63442 w 658754"/>
                    <a:gd name="connsiteY6" fmla="*/ 135732 h 840582"/>
                    <a:gd name="connsiteX7" fmla="*/ 37248 w 658754"/>
                    <a:gd name="connsiteY7" fmla="*/ 100013 h 840582"/>
                    <a:gd name="connsiteX8" fmla="*/ 42010 w 658754"/>
                    <a:gd name="connsiteY8" fmla="*/ 16669 h 840582"/>
                    <a:gd name="connsiteX9" fmla="*/ 77729 w 658754"/>
                    <a:gd name="connsiteY9" fmla="*/ 45244 h 840582"/>
                    <a:gd name="connsiteX10" fmla="*/ 103923 w 658754"/>
                    <a:gd name="connsiteY10" fmla="*/ 92869 h 840582"/>
                    <a:gd name="connsiteX11" fmla="*/ 192029 w 658754"/>
                    <a:gd name="connsiteY11" fmla="*/ 28575 h 840582"/>
                    <a:gd name="connsiteX12" fmla="*/ 282517 w 658754"/>
                    <a:gd name="connsiteY12" fmla="*/ 69057 h 840582"/>
                    <a:gd name="connsiteX13" fmla="*/ 339667 w 658754"/>
                    <a:gd name="connsiteY13" fmla="*/ 66675 h 840582"/>
                    <a:gd name="connsiteX14" fmla="*/ 396817 w 658754"/>
                    <a:gd name="connsiteY14" fmla="*/ 0 h 840582"/>
                    <a:gd name="connsiteX15" fmla="*/ 411104 w 658754"/>
                    <a:gd name="connsiteY15" fmla="*/ 109538 h 840582"/>
                    <a:gd name="connsiteX16" fmla="*/ 511117 w 658754"/>
                    <a:gd name="connsiteY16" fmla="*/ 204788 h 840582"/>
                    <a:gd name="connsiteX17" fmla="*/ 418248 w 658754"/>
                    <a:gd name="connsiteY17" fmla="*/ 376238 h 840582"/>
                    <a:gd name="connsiteX18" fmla="*/ 480161 w 658754"/>
                    <a:gd name="connsiteY18" fmla="*/ 552450 h 840582"/>
                    <a:gd name="connsiteX19" fmla="*/ 430154 w 658754"/>
                    <a:gd name="connsiteY19" fmla="*/ 735807 h 840582"/>
                    <a:gd name="connsiteX20" fmla="*/ 520642 w 658754"/>
                    <a:gd name="connsiteY20" fmla="*/ 819150 h 840582"/>
                    <a:gd name="connsiteX21" fmla="*/ 658754 w 658754"/>
                    <a:gd name="connsiteY21" fmla="*/ 838200 h 840582"/>
                    <a:gd name="connsiteX0" fmla="*/ 658584 w 658584"/>
                    <a:gd name="connsiteY0" fmla="*/ 838200 h 840582"/>
                    <a:gd name="connsiteX1" fmla="*/ 353784 w 658584"/>
                    <a:gd name="connsiteY1" fmla="*/ 840582 h 840582"/>
                    <a:gd name="connsiteX2" fmla="*/ 260915 w 658584"/>
                    <a:gd name="connsiteY2" fmla="*/ 657225 h 840582"/>
                    <a:gd name="connsiteX3" fmla="*/ 79940 w 658584"/>
                    <a:gd name="connsiteY3" fmla="*/ 514350 h 840582"/>
                    <a:gd name="connsiteX4" fmla="*/ 63272 w 658584"/>
                    <a:gd name="connsiteY4" fmla="*/ 352425 h 840582"/>
                    <a:gd name="connsiteX5" fmla="*/ 1359 w 658584"/>
                    <a:gd name="connsiteY5" fmla="*/ 269082 h 840582"/>
                    <a:gd name="connsiteX6" fmla="*/ 63272 w 658584"/>
                    <a:gd name="connsiteY6" fmla="*/ 135732 h 840582"/>
                    <a:gd name="connsiteX7" fmla="*/ 37078 w 658584"/>
                    <a:gd name="connsiteY7" fmla="*/ 100013 h 840582"/>
                    <a:gd name="connsiteX8" fmla="*/ 41840 w 658584"/>
                    <a:gd name="connsiteY8" fmla="*/ 16669 h 840582"/>
                    <a:gd name="connsiteX9" fmla="*/ 77559 w 658584"/>
                    <a:gd name="connsiteY9" fmla="*/ 45244 h 840582"/>
                    <a:gd name="connsiteX10" fmla="*/ 103753 w 658584"/>
                    <a:gd name="connsiteY10" fmla="*/ 92869 h 840582"/>
                    <a:gd name="connsiteX11" fmla="*/ 191859 w 658584"/>
                    <a:gd name="connsiteY11" fmla="*/ 28575 h 840582"/>
                    <a:gd name="connsiteX12" fmla="*/ 282347 w 658584"/>
                    <a:gd name="connsiteY12" fmla="*/ 69057 h 840582"/>
                    <a:gd name="connsiteX13" fmla="*/ 339497 w 658584"/>
                    <a:gd name="connsiteY13" fmla="*/ 66675 h 840582"/>
                    <a:gd name="connsiteX14" fmla="*/ 396647 w 658584"/>
                    <a:gd name="connsiteY14" fmla="*/ 0 h 840582"/>
                    <a:gd name="connsiteX15" fmla="*/ 410934 w 658584"/>
                    <a:gd name="connsiteY15" fmla="*/ 109538 h 840582"/>
                    <a:gd name="connsiteX16" fmla="*/ 510947 w 658584"/>
                    <a:gd name="connsiteY16" fmla="*/ 204788 h 840582"/>
                    <a:gd name="connsiteX17" fmla="*/ 418078 w 658584"/>
                    <a:gd name="connsiteY17" fmla="*/ 376238 h 840582"/>
                    <a:gd name="connsiteX18" fmla="*/ 479991 w 658584"/>
                    <a:gd name="connsiteY18" fmla="*/ 552450 h 840582"/>
                    <a:gd name="connsiteX19" fmla="*/ 429984 w 658584"/>
                    <a:gd name="connsiteY19" fmla="*/ 735807 h 840582"/>
                    <a:gd name="connsiteX20" fmla="*/ 520472 w 658584"/>
                    <a:gd name="connsiteY20" fmla="*/ 819150 h 840582"/>
                    <a:gd name="connsiteX21" fmla="*/ 658584 w 658584"/>
                    <a:gd name="connsiteY21" fmla="*/ 838200 h 840582"/>
                    <a:gd name="connsiteX0" fmla="*/ 658584 w 658584"/>
                    <a:gd name="connsiteY0" fmla="*/ 838200 h 840582"/>
                    <a:gd name="connsiteX1" fmla="*/ 353784 w 658584"/>
                    <a:gd name="connsiteY1" fmla="*/ 840582 h 840582"/>
                    <a:gd name="connsiteX2" fmla="*/ 260915 w 658584"/>
                    <a:gd name="connsiteY2" fmla="*/ 657225 h 840582"/>
                    <a:gd name="connsiteX3" fmla="*/ 79940 w 658584"/>
                    <a:gd name="connsiteY3" fmla="*/ 514350 h 840582"/>
                    <a:gd name="connsiteX4" fmla="*/ 63272 w 658584"/>
                    <a:gd name="connsiteY4" fmla="*/ 352425 h 840582"/>
                    <a:gd name="connsiteX5" fmla="*/ 1359 w 658584"/>
                    <a:gd name="connsiteY5" fmla="*/ 269082 h 840582"/>
                    <a:gd name="connsiteX6" fmla="*/ 63272 w 658584"/>
                    <a:gd name="connsiteY6" fmla="*/ 135732 h 840582"/>
                    <a:gd name="connsiteX7" fmla="*/ 37078 w 658584"/>
                    <a:gd name="connsiteY7" fmla="*/ 100013 h 840582"/>
                    <a:gd name="connsiteX8" fmla="*/ 41840 w 658584"/>
                    <a:gd name="connsiteY8" fmla="*/ 16669 h 840582"/>
                    <a:gd name="connsiteX9" fmla="*/ 77559 w 658584"/>
                    <a:gd name="connsiteY9" fmla="*/ 45244 h 840582"/>
                    <a:gd name="connsiteX10" fmla="*/ 103753 w 658584"/>
                    <a:gd name="connsiteY10" fmla="*/ 92869 h 840582"/>
                    <a:gd name="connsiteX11" fmla="*/ 191859 w 658584"/>
                    <a:gd name="connsiteY11" fmla="*/ 28575 h 840582"/>
                    <a:gd name="connsiteX12" fmla="*/ 282347 w 658584"/>
                    <a:gd name="connsiteY12" fmla="*/ 69057 h 840582"/>
                    <a:gd name="connsiteX13" fmla="*/ 339497 w 658584"/>
                    <a:gd name="connsiteY13" fmla="*/ 66675 h 840582"/>
                    <a:gd name="connsiteX14" fmla="*/ 396647 w 658584"/>
                    <a:gd name="connsiteY14" fmla="*/ 0 h 840582"/>
                    <a:gd name="connsiteX15" fmla="*/ 410934 w 658584"/>
                    <a:gd name="connsiteY15" fmla="*/ 109538 h 840582"/>
                    <a:gd name="connsiteX16" fmla="*/ 510947 w 658584"/>
                    <a:gd name="connsiteY16" fmla="*/ 204788 h 840582"/>
                    <a:gd name="connsiteX17" fmla="*/ 418078 w 658584"/>
                    <a:gd name="connsiteY17" fmla="*/ 376238 h 840582"/>
                    <a:gd name="connsiteX18" fmla="*/ 479991 w 658584"/>
                    <a:gd name="connsiteY18" fmla="*/ 552450 h 840582"/>
                    <a:gd name="connsiteX19" fmla="*/ 429984 w 658584"/>
                    <a:gd name="connsiteY19" fmla="*/ 735807 h 840582"/>
                    <a:gd name="connsiteX20" fmla="*/ 520472 w 658584"/>
                    <a:gd name="connsiteY20" fmla="*/ 819150 h 840582"/>
                    <a:gd name="connsiteX21" fmla="*/ 658584 w 658584"/>
                    <a:gd name="connsiteY21" fmla="*/ 838200 h 840582"/>
                    <a:gd name="connsiteX0" fmla="*/ 658584 w 658584"/>
                    <a:gd name="connsiteY0" fmla="*/ 838200 h 840582"/>
                    <a:gd name="connsiteX1" fmla="*/ 353784 w 658584"/>
                    <a:gd name="connsiteY1" fmla="*/ 840582 h 840582"/>
                    <a:gd name="connsiteX2" fmla="*/ 260915 w 658584"/>
                    <a:gd name="connsiteY2" fmla="*/ 657225 h 840582"/>
                    <a:gd name="connsiteX3" fmla="*/ 79940 w 658584"/>
                    <a:gd name="connsiteY3" fmla="*/ 514350 h 840582"/>
                    <a:gd name="connsiteX4" fmla="*/ 63272 w 658584"/>
                    <a:gd name="connsiteY4" fmla="*/ 352425 h 840582"/>
                    <a:gd name="connsiteX5" fmla="*/ 1359 w 658584"/>
                    <a:gd name="connsiteY5" fmla="*/ 269082 h 840582"/>
                    <a:gd name="connsiteX6" fmla="*/ 63272 w 658584"/>
                    <a:gd name="connsiteY6" fmla="*/ 135732 h 840582"/>
                    <a:gd name="connsiteX7" fmla="*/ 37078 w 658584"/>
                    <a:gd name="connsiteY7" fmla="*/ 100013 h 840582"/>
                    <a:gd name="connsiteX8" fmla="*/ 41840 w 658584"/>
                    <a:gd name="connsiteY8" fmla="*/ 16669 h 840582"/>
                    <a:gd name="connsiteX9" fmla="*/ 77559 w 658584"/>
                    <a:gd name="connsiteY9" fmla="*/ 45244 h 840582"/>
                    <a:gd name="connsiteX10" fmla="*/ 103753 w 658584"/>
                    <a:gd name="connsiteY10" fmla="*/ 92869 h 840582"/>
                    <a:gd name="connsiteX11" fmla="*/ 191859 w 658584"/>
                    <a:gd name="connsiteY11" fmla="*/ 28575 h 840582"/>
                    <a:gd name="connsiteX12" fmla="*/ 282347 w 658584"/>
                    <a:gd name="connsiteY12" fmla="*/ 69057 h 840582"/>
                    <a:gd name="connsiteX13" fmla="*/ 339497 w 658584"/>
                    <a:gd name="connsiteY13" fmla="*/ 66675 h 840582"/>
                    <a:gd name="connsiteX14" fmla="*/ 396647 w 658584"/>
                    <a:gd name="connsiteY14" fmla="*/ 0 h 840582"/>
                    <a:gd name="connsiteX15" fmla="*/ 410934 w 658584"/>
                    <a:gd name="connsiteY15" fmla="*/ 109538 h 840582"/>
                    <a:gd name="connsiteX16" fmla="*/ 510947 w 658584"/>
                    <a:gd name="connsiteY16" fmla="*/ 204788 h 840582"/>
                    <a:gd name="connsiteX17" fmla="*/ 418078 w 658584"/>
                    <a:gd name="connsiteY17" fmla="*/ 376238 h 840582"/>
                    <a:gd name="connsiteX18" fmla="*/ 479991 w 658584"/>
                    <a:gd name="connsiteY18" fmla="*/ 552450 h 840582"/>
                    <a:gd name="connsiteX19" fmla="*/ 429984 w 658584"/>
                    <a:gd name="connsiteY19" fmla="*/ 735807 h 840582"/>
                    <a:gd name="connsiteX20" fmla="*/ 520472 w 658584"/>
                    <a:gd name="connsiteY20" fmla="*/ 819150 h 840582"/>
                    <a:gd name="connsiteX21" fmla="*/ 658584 w 658584"/>
                    <a:gd name="connsiteY21" fmla="*/ 838200 h 840582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191859 w 658584"/>
                    <a:gd name="connsiteY11" fmla="*/ 28575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37078 w 658584"/>
                    <a:gd name="connsiteY7" fmla="*/ 100013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27553 w 658584"/>
                    <a:gd name="connsiteY7" fmla="*/ 95251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27553 w 658584"/>
                    <a:gd name="connsiteY7" fmla="*/ 95251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27553 w 658584"/>
                    <a:gd name="connsiteY7" fmla="*/ 95251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27553 w 658584"/>
                    <a:gd name="connsiteY7" fmla="*/ 95251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54618"/>
                    <a:gd name="connsiteX1" fmla="*/ 353784 w 658584"/>
                    <a:gd name="connsiteY1" fmla="*/ 840582 h 854618"/>
                    <a:gd name="connsiteX2" fmla="*/ 260915 w 658584"/>
                    <a:gd name="connsiteY2" fmla="*/ 657225 h 854618"/>
                    <a:gd name="connsiteX3" fmla="*/ 79940 w 658584"/>
                    <a:gd name="connsiteY3" fmla="*/ 514350 h 854618"/>
                    <a:gd name="connsiteX4" fmla="*/ 63272 w 658584"/>
                    <a:gd name="connsiteY4" fmla="*/ 352425 h 854618"/>
                    <a:gd name="connsiteX5" fmla="*/ 1359 w 658584"/>
                    <a:gd name="connsiteY5" fmla="*/ 269082 h 854618"/>
                    <a:gd name="connsiteX6" fmla="*/ 63272 w 658584"/>
                    <a:gd name="connsiteY6" fmla="*/ 135732 h 854618"/>
                    <a:gd name="connsiteX7" fmla="*/ 27553 w 658584"/>
                    <a:gd name="connsiteY7" fmla="*/ 95251 h 854618"/>
                    <a:gd name="connsiteX8" fmla="*/ 41840 w 658584"/>
                    <a:gd name="connsiteY8" fmla="*/ 16669 h 854618"/>
                    <a:gd name="connsiteX9" fmla="*/ 77559 w 658584"/>
                    <a:gd name="connsiteY9" fmla="*/ 45244 h 854618"/>
                    <a:gd name="connsiteX10" fmla="*/ 103753 w 658584"/>
                    <a:gd name="connsiteY10" fmla="*/ 92869 h 854618"/>
                    <a:gd name="connsiteX11" fmla="*/ 201384 w 658584"/>
                    <a:gd name="connsiteY11" fmla="*/ 42863 h 854618"/>
                    <a:gd name="connsiteX12" fmla="*/ 282347 w 658584"/>
                    <a:gd name="connsiteY12" fmla="*/ 69057 h 854618"/>
                    <a:gd name="connsiteX13" fmla="*/ 339497 w 658584"/>
                    <a:gd name="connsiteY13" fmla="*/ 66675 h 854618"/>
                    <a:gd name="connsiteX14" fmla="*/ 396647 w 658584"/>
                    <a:gd name="connsiteY14" fmla="*/ 0 h 854618"/>
                    <a:gd name="connsiteX15" fmla="*/ 410934 w 658584"/>
                    <a:gd name="connsiteY15" fmla="*/ 109538 h 854618"/>
                    <a:gd name="connsiteX16" fmla="*/ 510947 w 658584"/>
                    <a:gd name="connsiteY16" fmla="*/ 204788 h 854618"/>
                    <a:gd name="connsiteX17" fmla="*/ 418078 w 658584"/>
                    <a:gd name="connsiteY17" fmla="*/ 376238 h 854618"/>
                    <a:gd name="connsiteX18" fmla="*/ 479991 w 658584"/>
                    <a:gd name="connsiteY18" fmla="*/ 552450 h 854618"/>
                    <a:gd name="connsiteX19" fmla="*/ 429984 w 658584"/>
                    <a:gd name="connsiteY19" fmla="*/ 735807 h 854618"/>
                    <a:gd name="connsiteX20" fmla="*/ 520472 w 658584"/>
                    <a:gd name="connsiteY20" fmla="*/ 819150 h 854618"/>
                    <a:gd name="connsiteX21" fmla="*/ 658584 w 658584"/>
                    <a:gd name="connsiteY21" fmla="*/ 838200 h 854618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03753 w 658584"/>
                    <a:gd name="connsiteY10" fmla="*/ 92869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69057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03753 w 658584"/>
                    <a:gd name="connsiteY10" fmla="*/ 92869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03753 w 658584"/>
                    <a:gd name="connsiteY10" fmla="*/ 92869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20422 w 658584"/>
                    <a:gd name="connsiteY10" fmla="*/ 80963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20422 w 658584"/>
                    <a:gd name="connsiteY10" fmla="*/ 80963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20422 w 658584"/>
                    <a:gd name="connsiteY10" fmla="*/ 80963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510947 w 658584"/>
                    <a:gd name="connsiteY16" fmla="*/ 204788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  <a:gd name="connsiteX0" fmla="*/ 658584 w 658584"/>
                    <a:gd name="connsiteY0" fmla="*/ 838200 h 868015"/>
                    <a:gd name="connsiteX1" fmla="*/ 353784 w 658584"/>
                    <a:gd name="connsiteY1" fmla="*/ 840582 h 868015"/>
                    <a:gd name="connsiteX2" fmla="*/ 260915 w 658584"/>
                    <a:gd name="connsiteY2" fmla="*/ 657225 h 868015"/>
                    <a:gd name="connsiteX3" fmla="*/ 79940 w 658584"/>
                    <a:gd name="connsiteY3" fmla="*/ 514350 h 868015"/>
                    <a:gd name="connsiteX4" fmla="*/ 63272 w 658584"/>
                    <a:gd name="connsiteY4" fmla="*/ 352425 h 868015"/>
                    <a:gd name="connsiteX5" fmla="*/ 1359 w 658584"/>
                    <a:gd name="connsiteY5" fmla="*/ 269082 h 868015"/>
                    <a:gd name="connsiteX6" fmla="*/ 63272 w 658584"/>
                    <a:gd name="connsiteY6" fmla="*/ 135732 h 868015"/>
                    <a:gd name="connsiteX7" fmla="*/ 27553 w 658584"/>
                    <a:gd name="connsiteY7" fmla="*/ 95251 h 868015"/>
                    <a:gd name="connsiteX8" fmla="*/ 41840 w 658584"/>
                    <a:gd name="connsiteY8" fmla="*/ 16669 h 868015"/>
                    <a:gd name="connsiteX9" fmla="*/ 77559 w 658584"/>
                    <a:gd name="connsiteY9" fmla="*/ 45244 h 868015"/>
                    <a:gd name="connsiteX10" fmla="*/ 120422 w 658584"/>
                    <a:gd name="connsiteY10" fmla="*/ 80963 h 868015"/>
                    <a:gd name="connsiteX11" fmla="*/ 201384 w 658584"/>
                    <a:gd name="connsiteY11" fmla="*/ 42863 h 868015"/>
                    <a:gd name="connsiteX12" fmla="*/ 282347 w 658584"/>
                    <a:gd name="connsiteY12" fmla="*/ 76201 h 868015"/>
                    <a:gd name="connsiteX13" fmla="*/ 339497 w 658584"/>
                    <a:gd name="connsiteY13" fmla="*/ 66675 h 868015"/>
                    <a:gd name="connsiteX14" fmla="*/ 396647 w 658584"/>
                    <a:gd name="connsiteY14" fmla="*/ 0 h 868015"/>
                    <a:gd name="connsiteX15" fmla="*/ 410934 w 658584"/>
                    <a:gd name="connsiteY15" fmla="*/ 109538 h 868015"/>
                    <a:gd name="connsiteX16" fmla="*/ 482372 w 658584"/>
                    <a:gd name="connsiteY16" fmla="*/ 216694 h 868015"/>
                    <a:gd name="connsiteX17" fmla="*/ 418078 w 658584"/>
                    <a:gd name="connsiteY17" fmla="*/ 376238 h 868015"/>
                    <a:gd name="connsiteX18" fmla="*/ 479991 w 658584"/>
                    <a:gd name="connsiteY18" fmla="*/ 552450 h 868015"/>
                    <a:gd name="connsiteX19" fmla="*/ 429984 w 658584"/>
                    <a:gd name="connsiteY19" fmla="*/ 735807 h 868015"/>
                    <a:gd name="connsiteX20" fmla="*/ 520472 w 658584"/>
                    <a:gd name="connsiteY20" fmla="*/ 819150 h 868015"/>
                    <a:gd name="connsiteX21" fmla="*/ 658584 w 658584"/>
                    <a:gd name="connsiteY21" fmla="*/ 838200 h 868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8584" h="868015">
                      <a:moveTo>
                        <a:pt x="658584" y="838200"/>
                      </a:moveTo>
                      <a:cubicBezTo>
                        <a:pt x="556984" y="881857"/>
                        <a:pt x="405378" y="873126"/>
                        <a:pt x="353784" y="840582"/>
                      </a:cubicBezTo>
                      <a:cubicBezTo>
                        <a:pt x="302190" y="808038"/>
                        <a:pt x="287109" y="725488"/>
                        <a:pt x="260915" y="657225"/>
                      </a:cubicBezTo>
                      <a:cubicBezTo>
                        <a:pt x="234721" y="588962"/>
                        <a:pt x="130740" y="592931"/>
                        <a:pt x="79940" y="514350"/>
                      </a:cubicBezTo>
                      <a:cubicBezTo>
                        <a:pt x="29140" y="435769"/>
                        <a:pt x="75972" y="392113"/>
                        <a:pt x="63272" y="352425"/>
                      </a:cubicBezTo>
                      <a:cubicBezTo>
                        <a:pt x="50572" y="312737"/>
                        <a:pt x="-9754" y="334964"/>
                        <a:pt x="1359" y="269082"/>
                      </a:cubicBezTo>
                      <a:cubicBezTo>
                        <a:pt x="12472" y="203200"/>
                        <a:pt x="42634" y="180182"/>
                        <a:pt x="63272" y="135732"/>
                      </a:cubicBezTo>
                      <a:cubicBezTo>
                        <a:pt x="51366" y="122238"/>
                        <a:pt x="27553" y="128589"/>
                        <a:pt x="27553" y="95251"/>
                      </a:cubicBezTo>
                      <a:cubicBezTo>
                        <a:pt x="27553" y="61913"/>
                        <a:pt x="37078" y="42863"/>
                        <a:pt x="41840" y="16669"/>
                      </a:cubicBezTo>
                      <a:cubicBezTo>
                        <a:pt x="53746" y="26194"/>
                        <a:pt x="65652" y="26195"/>
                        <a:pt x="77559" y="45244"/>
                      </a:cubicBezTo>
                      <a:cubicBezTo>
                        <a:pt x="89466" y="64293"/>
                        <a:pt x="106134" y="69057"/>
                        <a:pt x="120422" y="80963"/>
                      </a:cubicBezTo>
                      <a:cubicBezTo>
                        <a:pt x="149791" y="59532"/>
                        <a:pt x="174397" y="43657"/>
                        <a:pt x="201384" y="42863"/>
                      </a:cubicBezTo>
                      <a:cubicBezTo>
                        <a:pt x="228371" y="42069"/>
                        <a:pt x="256154" y="65088"/>
                        <a:pt x="282347" y="76201"/>
                      </a:cubicBezTo>
                      <a:cubicBezTo>
                        <a:pt x="308540" y="87314"/>
                        <a:pt x="320447" y="69850"/>
                        <a:pt x="339497" y="66675"/>
                      </a:cubicBezTo>
                      <a:cubicBezTo>
                        <a:pt x="358547" y="44450"/>
                        <a:pt x="356166" y="19844"/>
                        <a:pt x="396647" y="0"/>
                      </a:cubicBezTo>
                      <a:lnTo>
                        <a:pt x="410934" y="109538"/>
                      </a:lnTo>
                      <a:cubicBezTo>
                        <a:pt x="444272" y="141288"/>
                        <a:pt x="468084" y="140495"/>
                        <a:pt x="482372" y="216694"/>
                      </a:cubicBezTo>
                      <a:cubicBezTo>
                        <a:pt x="496660" y="292893"/>
                        <a:pt x="418475" y="320279"/>
                        <a:pt x="418078" y="376238"/>
                      </a:cubicBezTo>
                      <a:cubicBezTo>
                        <a:pt x="417681" y="432197"/>
                        <a:pt x="468878" y="491332"/>
                        <a:pt x="479991" y="552450"/>
                      </a:cubicBezTo>
                      <a:cubicBezTo>
                        <a:pt x="491104" y="613568"/>
                        <a:pt x="429984" y="672307"/>
                        <a:pt x="429984" y="735807"/>
                      </a:cubicBezTo>
                      <a:cubicBezTo>
                        <a:pt x="429984" y="799307"/>
                        <a:pt x="474435" y="815181"/>
                        <a:pt x="520472" y="819150"/>
                      </a:cubicBezTo>
                      <a:cubicBezTo>
                        <a:pt x="566509" y="823119"/>
                        <a:pt x="612547" y="831850"/>
                        <a:pt x="658584" y="83820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0FC436B-63A6-D0B8-93A5-49E7334A6B5B}"/>
                    </a:ext>
                  </a:extLst>
                </p:cNvPr>
                <p:cNvSpPr/>
                <p:nvPr/>
              </p:nvSpPr>
              <p:spPr>
                <a:xfrm rot="20600923">
                  <a:off x="-336872" y="2877956"/>
                  <a:ext cx="98466" cy="49637"/>
                </a:xfrm>
                <a:custGeom>
                  <a:avLst/>
                  <a:gdLst>
                    <a:gd name="connsiteX0" fmla="*/ 90213 w 180426"/>
                    <a:gd name="connsiteY0" fmla="*/ 0 h 63118"/>
                    <a:gd name="connsiteX1" fmla="*/ 180173 w 180426"/>
                    <a:gd name="connsiteY1" fmla="*/ 30910 h 63118"/>
                    <a:gd name="connsiteX2" fmla="*/ 180426 w 180426"/>
                    <a:gd name="connsiteY2" fmla="*/ 31559 h 63118"/>
                    <a:gd name="connsiteX3" fmla="*/ 180173 w 180426"/>
                    <a:gd name="connsiteY3" fmla="*/ 32209 h 63118"/>
                    <a:gd name="connsiteX4" fmla="*/ 90213 w 180426"/>
                    <a:gd name="connsiteY4" fmla="*/ 63118 h 63118"/>
                    <a:gd name="connsiteX5" fmla="*/ 253 w 180426"/>
                    <a:gd name="connsiteY5" fmla="*/ 32209 h 63118"/>
                    <a:gd name="connsiteX6" fmla="*/ 0 w 180426"/>
                    <a:gd name="connsiteY6" fmla="*/ 31559 h 63118"/>
                    <a:gd name="connsiteX7" fmla="*/ 253 w 180426"/>
                    <a:gd name="connsiteY7" fmla="*/ 30910 h 63118"/>
                    <a:gd name="connsiteX8" fmla="*/ 90213 w 180426"/>
                    <a:gd name="connsiteY8" fmla="*/ 0 h 6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426" h="63118">
                      <a:moveTo>
                        <a:pt x="90213" y="0"/>
                      </a:moveTo>
                      <a:cubicBezTo>
                        <a:pt x="130654" y="0"/>
                        <a:pt x="165351" y="12745"/>
                        <a:pt x="180173" y="30910"/>
                      </a:cubicBezTo>
                      <a:lnTo>
                        <a:pt x="180426" y="31559"/>
                      </a:lnTo>
                      <a:lnTo>
                        <a:pt x="180173" y="32209"/>
                      </a:lnTo>
                      <a:cubicBezTo>
                        <a:pt x="165351" y="50373"/>
                        <a:pt x="130654" y="63118"/>
                        <a:pt x="90213" y="63118"/>
                      </a:cubicBezTo>
                      <a:cubicBezTo>
                        <a:pt x="49772" y="63118"/>
                        <a:pt x="15075" y="50373"/>
                        <a:pt x="253" y="32209"/>
                      </a:cubicBezTo>
                      <a:lnTo>
                        <a:pt x="0" y="31559"/>
                      </a:lnTo>
                      <a:lnTo>
                        <a:pt x="253" y="30910"/>
                      </a:lnTo>
                      <a:cubicBezTo>
                        <a:pt x="15075" y="12745"/>
                        <a:pt x="49772" y="0"/>
                        <a:pt x="902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529E83D-A85B-FC14-BF7B-883F238EDAD2}"/>
                    </a:ext>
                  </a:extLst>
                </p:cNvPr>
                <p:cNvSpPr/>
                <p:nvPr/>
              </p:nvSpPr>
              <p:spPr>
                <a:xfrm rot="204385">
                  <a:off x="-151134" y="2851763"/>
                  <a:ext cx="98466" cy="49637"/>
                </a:xfrm>
                <a:custGeom>
                  <a:avLst/>
                  <a:gdLst>
                    <a:gd name="connsiteX0" fmla="*/ 90213 w 180426"/>
                    <a:gd name="connsiteY0" fmla="*/ 0 h 63118"/>
                    <a:gd name="connsiteX1" fmla="*/ 180173 w 180426"/>
                    <a:gd name="connsiteY1" fmla="*/ 30910 h 63118"/>
                    <a:gd name="connsiteX2" fmla="*/ 180426 w 180426"/>
                    <a:gd name="connsiteY2" fmla="*/ 31559 h 63118"/>
                    <a:gd name="connsiteX3" fmla="*/ 180173 w 180426"/>
                    <a:gd name="connsiteY3" fmla="*/ 32209 h 63118"/>
                    <a:gd name="connsiteX4" fmla="*/ 90213 w 180426"/>
                    <a:gd name="connsiteY4" fmla="*/ 63118 h 63118"/>
                    <a:gd name="connsiteX5" fmla="*/ 253 w 180426"/>
                    <a:gd name="connsiteY5" fmla="*/ 32209 h 63118"/>
                    <a:gd name="connsiteX6" fmla="*/ 0 w 180426"/>
                    <a:gd name="connsiteY6" fmla="*/ 31559 h 63118"/>
                    <a:gd name="connsiteX7" fmla="*/ 253 w 180426"/>
                    <a:gd name="connsiteY7" fmla="*/ 30910 h 63118"/>
                    <a:gd name="connsiteX8" fmla="*/ 90213 w 180426"/>
                    <a:gd name="connsiteY8" fmla="*/ 0 h 6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426" h="63118">
                      <a:moveTo>
                        <a:pt x="90213" y="0"/>
                      </a:moveTo>
                      <a:cubicBezTo>
                        <a:pt x="130654" y="0"/>
                        <a:pt x="165351" y="12745"/>
                        <a:pt x="180173" y="30910"/>
                      </a:cubicBezTo>
                      <a:lnTo>
                        <a:pt x="180426" y="31559"/>
                      </a:lnTo>
                      <a:lnTo>
                        <a:pt x="180173" y="32209"/>
                      </a:lnTo>
                      <a:cubicBezTo>
                        <a:pt x="165351" y="50373"/>
                        <a:pt x="130654" y="63118"/>
                        <a:pt x="90213" y="63118"/>
                      </a:cubicBezTo>
                      <a:cubicBezTo>
                        <a:pt x="49772" y="63118"/>
                        <a:pt x="15075" y="50373"/>
                        <a:pt x="253" y="32209"/>
                      </a:cubicBezTo>
                      <a:lnTo>
                        <a:pt x="0" y="31559"/>
                      </a:lnTo>
                      <a:lnTo>
                        <a:pt x="253" y="30910"/>
                      </a:lnTo>
                      <a:cubicBezTo>
                        <a:pt x="15075" y="12745"/>
                        <a:pt x="49772" y="0"/>
                        <a:pt x="902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530DD302-80C3-1DE7-021F-43F0F3BDAF5D}"/>
              </a:ext>
            </a:extLst>
          </p:cNvPr>
          <p:cNvGrpSpPr/>
          <p:nvPr/>
        </p:nvGrpSpPr>
        <p:grpSpPr>
          <a:xfrm>
            <a:off x="700650" y="3883329"/>
            <a:ext cx="2656596" cy="2228760"/>
            <a:chOff x="3669440" y="-233594"/>
            <a:chExt cx="4253746" cy="3568697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8956CC-9D9B-EBF1-149E-B5BA86206BCB}"/>
                </a:ext>
              </a:extLst>
            </p:cNvPr>
            <p:cNvSpPr/>
            <p:nvPr/>
          </p:nvSpPr>
          <p:spPr>
            <a:xfrm>
              <a:off x="4427024" y="-233594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34E94A3-C2FC-9B91-DC8D-4864437131F3}"/>
                </a:ext>
              </a:extLst>
            </p:cNvPr>
            <p:cNvGrpSpPr/>
            <p:nvPr/>
          </p:nvGrpSpPr>
          <p:grpSpPr>
            <a:xfrm>
              <a:off x="3669440" y="1363180"/>
              <a:ext cx="3687775" cy="1971923"/>
              <a:chOff x="3669440" y="1363180"/>
              <a:chExt cx="3687775" cy="1971923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568099F-C495-FECD-FADF-46435B7DFF1A}"/>
                  </a:ext>
                </a:extLst>
              </p:cNvPr>
              <p:cNvSpPr/>
              <p:nvPr/>
            </p:nvSpPr>
            <p:spPr bwMode="auto">
              <a:xfrm rot="21138897" flipH="1">
                <a:off x="5745031" y="1363180"/>
                <a:ext cx="1306887" cy="1494226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6887" h="1560680">
                    <a:moveTo>
                      <a:pt x="218777" y="116318"/>
                    </a:moveTo>
                    <a:cubicBezTo>
                      <a:pt x="65272" y="133005"/>
                      <a:pt x="-29057" y="260362"/>
                      <a:pt x="8087" y="400775"/>
                    </a:cubicBezTo>
                    <a:lnTo>
                      <a:pt x="267212" y="1560680"/>
                    </a:lnTo>
                    <a:lnTo>
                      <a:pt x="1306887" y="1191068"/>
                    </a:lnTo>
                    <a:cubicBezTo>
                      <a:pt x="1226001" y="885300"/>
                      <a:pt x="1066794" y="600241"/>
                      <a:pt x="985908" y="294473"/>
                    </a:cubicBezTo>
                    <a:cubicBezTo>
                      <a:pt x="958050" y="189164"/>
                      <a:pt x="891370" y="69120"/>
                      <a:pt x="781399" y="41369"/>
                    </a:cubicBezTo>
                    <a:cubicBezTo>
                      <a:pt x="723499" y="-7071"/>
                      <a:pt x="727742" y="-2442"/>
                      <a:pt x="638508" y="3833"/>
                    </a:cubicBezTo>
                    <a:lnTo>
                      <a:pt x="218777" y="1163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8566569-7288-7079-C6C0-BA351303587D}"/>
                  </a:ext>
                </a:extLst>
              </p:cNvPr>
              <p:cNvSpPr/>
              <p:nvPr/>
            </p:nvSpPr>
            <p:spPr bwMode="auto">
              <a:xfrm rot="21138897" flipH="1">
                <a:off x="5790175" y="1458607"/>
                <a:ext cx="1105752" cy="1348941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  <a:gd name="connsiteX0" fmla="*/ 218777 w 1306887"/>
                  <a:gd name="connsiteY0" fmla="*/ 116318 h 1551888"/>
                  <a:gd name="connsiteX1" fmla="*/ 8087 w 1306887"/>
                  <a:gd name="connsiteY1" fmla="*/ 400775 h 1551888"/>
                  <a:gd name="connsiteX2" fmla="*/ 334528 w 1306887"/>
                  <a:gd name="connsiteY2" fmla="*/ 1551888 h 1551888"/>
                  <a:gd name="connsiteX3" fmla="*/ 1306887 w 1306887"/>
                  <a:gd name="connsiteY3" fmla="*/ 1191068 h 1551888"/>
                  <a:gd name="connsiteX4" fmla="*/ 985908 w 1306887"/>
                  <a:gd name="connsiteY4" fmla="*/ 294473 h 1551888"/>
                  <a:gd name="connsiteX5" fmla="*/ 781399 w 1306887"/>
                  <a:gd name="connsiteY5" fmla="*/ 41369 h 1551888"/>
                  <a:gd name="connsiteX6" fmla="*/ 638508 w 1306887"/>
                  <a:gd name="connsiteY6" fmla="*/ 3833 h 1551888"/>
                  <a:gd name="connsiteX7" fmla="*/ 218777 w 1306887"/>
                  <a:gd name="connsiteY7" fmla="*/ 116318 h 1551888"/>
                  <a:gd name="connsiteX0" fmla="*/ 223537 w 1311647"/>
                  <a:gd name="connsiteY0" fmla="*/ 116318 h 1551888"/>
                  <a:gd name="connsiteX1" fmla="*/ 7800 w 1311647"/>
                  <a:gd name="connsiteY1" fmla="*/ 364576 h 1551888"/>
                  <a:gd name="connsiteX2" fmla="*/ 339288 w 1311647"/>
                  <a:gd name="connsiteY2" fmla="*/ 1551888 h 1551888"/>
                  <a:gd name="connsiteX3" fmla="*/ 1311647 w 1311647"/>
                  <a:gd name="connsiteY3" fmla="*/ 1191068 h 1551888"/>
                  <a:gd name="connsiteX4" fmla="*/ 990668 w 1311647"/>
                  <a:gd name="connsiteY4" fmla="*/ 294473 h 1551888"/>
                  <a:gd name="connsiteX5" fmla="*/ 786159 w 1311647"/>
                  <a:gd name="connsiteY5" fmla="*/ 41369 h 1551888"/>
                  <a:gd name="connsiteX6" fmla="*/ 643268 w 1311647"/>
                  <a:gd name="connsiteY6" fmla="*/ 3833 h 1551888"/>
                  <a:gd name="connsiteX7" fmla="*/ 223537 w 1311647"/>
                  <a:gd name="connsiteY7" fmla="*/ 116318 h 1551888"/>
                  <a:gd name="connsiteX0" fmla="*/ 189744 w 1314243"/>
                  <a:gd name="connsiteY0" fmla="*/ 128443 h 1551888"/>
                  <a:gd name="connsiteX1" fmla="*/ 10396 w 1314243"/>
                  <a:gd name="connsiteY1" fmla="*/ 364576 h 1551888"/>
                  <a:gd name="connsiteX2" fmla="*/ 341884 w 1314243"/>
                  <a:gd name="connsiteY2" fmla="*/ 1551888 h 1551888"/>
                  <a:gd name="connsiteX3" fmla="*/ 1314243 w 1314243"/>
                  <a:gd name="connsiteY3" fmla="*/ 1191068 h 1551888"/>
                  <a:gd name="connsiteX4" fmla="*/ 993264 w 1314243"/>
                  <a:gd name="connsiteY4" fmla="*/ 294473 h 1551888"/>
                  <a:gd name="connsiteX5" fmla="*/ 788755 w 1314243"/>
                  <a:gd name="connsiteY5" fmla="*/ 41369 h 1551888"/>
                  <a:gd name="connsiteX6" fmla="*/ 645864 w 1314243"/>
                  <a:gd name="connsiteY6" fmla="*/ 3833 h 1551888"/>
                  <a:gd name="connsiteX7" fmla="*/ 189744 w 1314243"/>
                  <a:gd name="connsiteY7" fmla="*/ 128443 h 155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243" h="1551888">
                    <a:moveTo>
                      <a:pt x="189744" y="128443"/>
                    </a:moveTo>
                    <a:cubicBezTo>
                      <a:pt x="36239" y="145130"/>
                      <a:pt x="-26748" y="224163"/>
                      <a:pt x="10396" y="364576"/>
                    </a:cubicBezTo>
                    <a:lnTo>
                      <a:pt x="341884" y="1551888"/>
                    </a:lnTo>
                    <a:lnTo>
                      <a:pt x="1314243" y="1191068"/>
                    </a:lnTo>
                    <a:cubicBezTo>
                      <a:pt x="1233357" y="885300"/>
                      <a:pt x="1074150" y="600241"/>
                      <a:pt x="993264" y="294473"/>
                    </a:cubicBezTo>
                    <a:cubicBezTo>
                      <a:pt x="965406" y="189164"/>
                      <a:pt x="898726" y="69120"/>
                      <a:pt x="788755" y="41369"/>
                    </a:cubicBezTo>
                    <a:cubicBezTo>
                      <a:pt x="730855" y="-7071"/>
                      <a:pt x="735098" y="-2442"/>
                      <a:pt x="645864" y="3833"/>
                    </a:cubicBezTo>
                    <a:lnTo>
                      <a:pt x="189744" y="128443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2FD7AED5-943B-75E2-8D3E-033C34860700}"/>
                  </a:ext>
                </a:extLst>
              </p:cNvPr>
              <p:cNvSpPr/>
              <p:nvPr/>
            </p:nvSpPr>
            <p:spPr>
              <a:xfrm rot="19800000">
                <a:off x="5711894" y="1802244"/>
                <a:ext cx="891817" cy="12324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平行四辺形 44">
                <a:extLst>
                  <a:ext uri="{FF2B5EF4-FFF2-40B4-BE49-F238E27FC236}">
                    <a16:creationId xmlns:a16="http://schemas.microsoft.com/office/drawing/2014/main" id="{7F9E5870-255B-7BF7-FBC4-04AE989A8B5F}"/>
                  </a:ext>
                </a:extLst>
              </p:cNvPr>
              <p:cNvSpPr/>
              <p:nvPr/>
            </p:nvSpPr>
            <p:spPr bwMode="auto">
              <a:xfrm rot="11392482" flipH="1" flipV="1">
                <a:off x="3669440" y="2493235"/>
                <a:ext cx="3687775" cy="841868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9C26FFB-624D-CA6E-5610-EB057EA72ED3}"/>
                  </a:ext>
                </a:extLst>
              </p:cNvPr>
              <p:cNvGrpSpPr/>
              <p:nvPr/>
            </p:nvGrpSpPr>
            <p:grpSpPr>
              <a:xfrm>
                <a:off x="4361751" y="2491324"/>
                <a:ext cx="1807358" cy="614743"/>
                <a:chOff x="4615844" y="4123174"/>
                <a:chExt cx="1807358" cy="614743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D279534-9573-B24F-DD63-01B7B818A609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237473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" name="平行四辺形 28">
                  <a:extLst>
                    <a:ext uri="{FF2B5EF4-FFF2-40B4-BE49-F238E27FC236}">
                      <a16:creationId xmlns:a16="http://schemas.microsoft.com/office/drawing/2014/main" id="{CA28B497-6EEF-2DBA-AC40-40F29634E107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44751" y="4330731"/>
                  <a:ext cx="1450920" cy="276713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812977C-E0BD-B191-1605-7BF6F0C25728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123174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32748BA7-A48D-4EE4-6BFC-FDF8742C0257}"/>
                  </a:ext>
                </a:extLst>
              </p:cNvPr>
              <p:cNvGrpSpPr/>
              <p:nvPr/>
            </p:nvGrpSpPr>
            <p:grpSpPr>
              <a:xfrm rot="404024">
                <a:off x="5084308" y="2579130"/>
                <a:ext cx="321455" cy="239879"/>
                <a:chOff x="2458653" y="3982115"/>
                <a:chExt cx="694122" cy="650141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6DBC15DB-F3AF-E30E-FC87-12B823A59FD8}"/>
                    </a:ext>
                  </a:extLst>
                </p:cNvPr>
                <p:cNvSpPr/>
                <p:nvPr/>
              </p:nvSpPr>
              <p:spPr bwMode="auto">
                <a:xfrm>
                  <a:off x="2458653" y="4103762"/>
                  <a:ext cx="694122" cy="528494"/>
                </a:xfrm>
                <a:prstGeom prst="ellipse">
                  <a:avLst/>
                </a:pr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" name="星: 6 pt 62">
                  <a:extLst>
                    <a:ext uri="{FF2B5EF4-FFF2-40B4-BE49-F238E27FC236}">
                      <a16:creationId xmlns:a16="http://schemas.microsoft.com/office/drawing/2014/main" id="{1E05C786-1369-05E3-2312-17319B971D04}"/>
                    </a:ext>
                  </a:extLst>
                </p:cNvPr>
                <p:cNvSpPr/>
                <p:nvPr/>
              </p:nvSpPr>
              <p:spPr bwMode="auto">
                <a:xfrm>
                  <a:off x="2709478" y="4067175"/>
                  <a:ext cx="192472" cy="137702"/>
                </a:xfrm>
                <a:prstGeom prst="star6">
                  <a:avLst/>
                </a:pr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F8B15E15-5EA3-D6FC-0E9F-D82B47E9C40D}"/>
                    </a:ext>
                  </a:extLst>
                </p:cNvPr>
                <p:cNvSpPr/>
                <p:nvPr/>
              </p:nvSpPr>
              <p:spPr bwMode="auto">
                <a:xfrm rot="10800000">
                  <a:off x="2773683" y="3982115"/>
                  <a:ext cx="64062" cy="153910"/>
                </a:xfrm>
                <a:prstGeom prst="trapezoid">
                  <a:avLst/>
                </a:pr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E5722E5-127D-BF32-21E3-8C2A92719913}"/>
                    </a:ext>
                  </a:extLst>
                </p:cNvPr>
                <p:cNvSpPr/>
                <p:nvPr/>
              </p:nvSpPr>
              <p:spPr bwMode="auto">
                <a:xfrm rot="20700000">
                  <a:off x="2832694" y="3986255"/>
                  <a:ext cx="203135" cy="71721"/>
                </a:xfrm>
                <a:custGeom>
                  <a:avLst/>
                  <a:gdLst>
                    <a:gd name="connsiteX0" fmla="*/ 276880 w 553760"/>
                    <a:gd name="connsiteY0" fmla="*/ 0 h 313061"/>
                    <a:gd name="connsiteX1" fmla="*/ 530443 w 553760"/>
                    <a:gd name="connsiteY1" fmla="*/ 118707 h 313061"/>
                    <a:gd name="connsiteX2" fmla="*/ 553760 w 553760"/>
                    <a:gd name="connsiteY2" fmla="*/ 156531 h 313061"/>
                    <a:gd name="connsiteX3" fmla="*/ 530443 w 553760"/>
                    <a:gd name="connsiteY3" fmla="*/ 194355 h 313061"/>
                    <a:gd name="connsiteX4" fmla="*/ 276880 w 553760"/>
                    <a:gd name="connsiteY4" fmla="*/ 313061 h 313061"/>
                    <a:gd name="connsiteX5" fmla="*/ 23317 w 553760"/>
                    <a:gd name="connsiteY5" fmla="*/ 194355 h 313061"/>
                    <a:gd name="connsiteX6" fmla="*/ 0 w 553760"/>
                    <a:gd name="connsiteY6" fmla="*/ 156531 h 313061"/>
                    <a:gd name="connsiteX7" fmla="*/ 23317 w 553760"/>
                    <a:gd name="connsiteY7" fmla="*/ 118707 h 313061"/>
                    <a:gd name="connsiteX8" fmla="*/ 276880 w 553760"/>
                    <a:gd name="connsiteY8" fmla="*/ 0 h 313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3760" h="313061">
                      <a:moveTo>
                        <a:pt x="276880" y="0"/>
                      </a:moveTo>
                      <a:cubicBezTo>
                        <a:pt x="382431" y="0"/>
                        <a:pt x="475491" y="47088"/>
                        <a:pt x="530443" y="118707"/>
                      </a:cubicBezTo>
                      <a:lnTo>
                        <a:pt x="553760" y="156531"/>
                      </a:lnTo>
                      <a:lnTo>
                        <a:pt x="530443" y="194355"/>
                      </a:lnTo>
                      <a:cubicBezTo>
                        <a:pt x="475491" y="265974"/>
                        <a:pt x="382431" y="313061"/>
                        <a:pt x="276880" y="313061"/>
                      </a:cubicBezTo>
                      <a:cubicBezTo>
                        <a:pt x="171330" y="313061"/>
                        <a:pt x="78269" y="265974"/>
                        <a:pt x="23317" y="194355"/>
                      </a:cubicBezTo>
                      <a:lnTo>
                        <a:pt x="0" y="156531"/>
                      </a:lnTo>
                      <a:lnTo>
                        <a:pt x="23317" y="118707"/>
                      </a:lnTo>
                      <a:cubicBezTo>
                        <a:pt x="78269" y="47088"/>
                        <a:pt x="171330" y="0"/>
                        <a:pt x="27688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0994C47-1759-5DE6-2669-837B9F7846ED}"/>
                  </a:ext>
                </a:extLst>
              </p:cNvPr>
              <p:cNvSpPr/>
              <p:nvPr/>
            </p:nvSpPr>
            <p:spPr>
              <a:xfrm>
                <a:off x="5374727" y="2112795"/>
                <a:ext cx="1044024" cy="739837"/>
              </a:xfrm>
              <a:custGeom>
                <a:avLst/>
                <a:gdLst>
                  <a:gd name="connsiteX0" fmla="*/ 879795 w 1044024"/>
                  <a:gd name="connsiteY0" fmla="*/ 0 h 739837"/>
                  <a:gd name="connsiteX1" fmla="*/ 1044024 w 1044024"/>
                  <a:gd name="connsiteY1" fmla="*/ 44005 h 739837"/>
                  <a:gd name="connsiteX2" fmla="*/ 908356 w 1044024"/>
                  <a:gd name="connsiteY2" fmla="*/ 550325 h 739837"/>
                  <a:gd name="connsiteX3" fmla="*/ 837931 w 1044024"/>
                  <a:gd name="connsiteY3" fmla="*/ 612549 h 739837"/>
                  <a:gd name="connsiteX4" fmla="*/ 831299 w 1044024"/>
                  <a:gd name="connsiteY4" fmla="*/ 612133 h 739837"/>
                  <a:gd name="connsiteX5" fmla="*/ 831770 w 1044024"/>
                  <a:gd name="connsiteY5" fmla="*/ 615335 h 739837"/>
                  <a:gd name="connsiteX6" fmla="*/ 248563 w 1044024"/>
                  <a:gd name="connsiteY6" fmla="*/ 701102 h 739837"/>
                  <a:gd name="connsiteX7" fmla="*/ 242830 w 1044024"/>
                  <a:gd name="connsiteY7" fmla="*/ 708840 h 739837"/>
                  <a:gd name="connsiteX8" fmla="*/ 160885 w 1044024"/>
                  <a:gd name="connsiteY8" fmla="*/ 739729 h 739837"/>
                  <a:gd name="connsiteX9" fmla="*/ 120961 w 1044024"/>
                  <a:gd name="connsiteY9" fmla="*/ 732394 h 739837"/>
                  <a:gd name="connsiteX10" fmla="*/ 109081 w 1044024"/>
                  <a:gd name="connsiteY10" fmla="*/ 736861 h 739837"/>
                  <a:gd name="connsiteX11" fmla="*/ 21707 w 1044024"/>
                  <a:gd name="connsiteY11" fmla="*/ 704183 h 739837"/>
                  <a:gd name="connsiteX12" fmla="*/ 23157 w 1044024"/>
                  <a:gd name="connsiteY12" fmla="*/ 683281 h 739837"/>
                  <a:gd name="connsiteX13" fmla="*/ 29529 w 1044024"/>
                  <a:gd name="connsiteY13" fmla="*/ 673292 h 739837"/>
                  <a:gd name="connsiteX14" fmla="*/ 13285 w 1044024"/>
                  <a:gd name="connsiteY14" fmla="*/ 664439 h 739837"/>
                  <a:gd name="connsiteX15" fmla="*/ 0 w 1044024"/>
                  <a:gd name="connsiteY15" fmla="*/ 635652 h 739837"/>
                  <a:gd name="connsiteX16" fmla="*/ 22784 w 1044024"/>
                  <a:gd name="connsiteY16" fmla="*/ 599246 h 739837"/>
                  <a:gd name="connsiteX17" fmla="*/ 32136 w 1044024"/>
                  <a:gd name="connsiteY17" fmla="*/ 595072 h 739837"/>
                  <a:gd name="connsiteX18" fmla="*/ 26065 w 1044024"/>
                  <a:gd name="connsiteY18" fmla="*/ 581917 h 739837"/>
                  <a:gd name="connsiteX19" fmla="*/ 103854 w 1044024"/>
                  <a:gd name="connsiteY19" fmla="*/ 530430 h 739837"/>
                  <a:gd name="connsiteX20" fmla="*/ 131751 w 1044024"/>
                  <a:gd name="connsiteY20" fmla="*/ 534158 h 739837"/>
                  <a:gd name="connsiteX21" fmla="*/ 160885 w 1044024"/>
                  <a:gd name="connsiteY21" fmla="*/ 528805 h 739837"/>
                  <a:gd name="connsiteX22" fmla="*/ 201214 w 1044024"/>
                  <a:gd name="connsiteY22" fmla="*/ 536215 h 739837"/>
                  <a:gd name="connsiteX23" fmla="*/ 758060 w 1044024"/>
                  <a:gd name="connsiteY23" fmla="*/ 454324 h 739837"/>
                  <a:gd name="connsiteX0" fmla="*/ 879795 w 1044024"/>
                  <a:gd name="connsiteY0" fmla="*/ 144363 h 884200"/>
                  <a:gd name="connsiteX1" fmla="*/ 997498 w 1044024"/>
                  <a:gd name="connsiteY1" fmla="*/ 68 h 884200"/>
                  <a:gd name="connsiteX2" fmla="*/ 1044024 w 1044024"/>
                  <a:gd name="connsiteY2" fmla="*/ 188368 h 884200"/>
                  <a:gd name="connsiteX3" fmla="*/ 908356 w 1044024"/>
                  <a:gd name="connsiteY3" fmla="*/ 694688 h 884200"/>
                  <a:gd name="connsiteX4" fmla="*/ 837931 w 1044024"/>
                  <a:gd name="connsiteY4" fmla="*/ 756912 h 884200"/>
                  <a:gd name="connsiteX5" fmla="*/ 831299 w 1044024"/>
                  <a:gd name="connsiteY5" fmla="*/ 756496 h 884200"/>
                  <a:gd name="connsiteX6" fmla="*/ 831770 w 1044024"/>
                  <a:gd name="connsiteY6" fmla="*/ 759698 h 884200"/>
                  <a:gd name="connsiteX7" fmla="*/ 248563 w 1044024"/>
                  <a:gd name="connsiteY7" fmla="*/ 845465 h 884200"/>
                  <a:gd name="connsiteX8" fmla="*/ 242830 w 1044024"/>
                  <a:gd name="connsiteY8" fmla="*/ 853203 h 884200"/>
                  <a:gd name="connsiteX9" fmla="*/ 160885 w 1044024"/>
                  <a:gd name="connsiteY9" fmla="*/ 884092 h 884200"/>
                  <a:gd name="connsiteX10" fmla="*/ 120961 w 1044024"/>
                  <a:gd name="connsiteY10" fmla="*/ 876757 h 884200"/>
                  <a:gd name="connsiteX11" fmla="*/ 109081 w 1044024"/>
                  <a:gd name="connsiteY11" fmla="*/ 881224 h 884200"/>
                  <a:gd name="connsiteX12" fmla="*/ 21707 w 1044024"/>
                  <a:gd name="connsiteY12" fmla="*/ 848546 h 884200"/>
                  <a:gd name="connsiteX13" fmla="*/ 23157 w 1044024"/>
                  <a:gd name="connsiteY13" fmla="*/ 827644 h 884200"/>
                  <a:gd name="connsiteX14" fmla="*/ 29529 w 1044024"/>
                  <a:gd name="connsiteY14" fmla="*/ 817655 h 884200"/>
                  <a:gd name="connsiteX15" fmla="*/ 13285 w 1044024"/>
                  <a:gd name="connsiteY15" fmla="*/ 808802 h 884200"/>
                  <a:gd name="connsiteX16" fmla="*/ 0 w 1044024"/>
                  <a:gd name="connsiteY16" fmla="*/ 780015 h 884200"/>
                  <a:gd name="connsiteX17" fmla="*/ 22784 w 1044024"/>
                  <a:gd name="connsiteY17" fmla="*/ 743609 h 884200"/>
                  <a:gd name="connsiteX18" fmla="*/ 32136 w 1044024"/>
                  <a:gd name="connsiteY18" fmla="*/ 739435 h 884200"/>
                  <a:gd name="connsiteX19" fmla="*/ 26065 w 1044024"/>
                  <a:gd name="connsiteY19" fmla="*/ 726280 h 884200"/>
                  <a:gd name="connsiteX20" fmla="*/ 103854 w 1044024"/>
                  <a:gd name="connsiteY20" fmla="*/ 674793 h 884200"/>
                  <a:gd name="connsiteX21" fmla="*/ 131751 w 1044024"/>
                  <a:gd name="connsiteY21" fmla="*/ 678521 h 884200"/>
                  <a:gd name="connsiteX22" fmla="*/ 160885 w 1044024"/>
                  <a:gd name="connsiteY22" fmla="*/ 673168 h 884200"/>
                  <a:gd name="connsiteX23" fmla="*/ 201214 w 1044024"/>
                  <a:gd name="connsiteY23" fmla="*/ 680578 h 884200"/>
                  <a:gd name="connsiteX24" fmla="*/ 758060 w 1044024"/>
                  <a:gd name="connsiteY24" fmla="*/ 598687 h 884200"/>
                  <a:gd name="connsiteX25" fmla="*/ 879795 w 1044024"/>
                  <a:gd name="connsiteY25" fmla="*/ 144363 h 884200"/>
                  <a:gd name="connsiteX0" fmla="*/ 997498 w 1088938"/>
                  <a:gd name="connsiteY0" fmla="*/ 0 h 884132"/>
                  <a:gd name="connsiteX1" fmla="*/ 1044024 w 1088938"/>
                  <a:gd name="connsiteY1" fmla="*/ 188300 h 884132"/>
                  <a:gd name="connsiteX2" fmla="*/ 908356 w 1088938"/>
                  <a:gd name="connsiteY2" fmla="*/ 694620 h 884132"/>
                  <a:gd name="connsiteX3" fmla="*/ 837931 w 1088938"/>
                  <a:gd name="connsiteY3" fmla="*/ 756844 h 884132"/>
                  <a:gd name="connsiteX4" fmla="*/ 831299 w 1088938"/>
                  <a:gd name="connsiteY4" fmla="*/ 756428 h 884132"/>
                  <a:gd name="connsiteX5" fmla="*/ 831770 w 1088938"/>
                  <a:gd name="connsiteY5" fmla="*/ 759630 h 884132"/>
                  <a:gd name="connsiteX6" fmla="*/ 248563 w 1088938"/>
                  <a:gd name="connsiteY6" fmla="*/ 845397 h 884132"/>
                  <a:gd name="connsiteX7" fmla="*/ 242830 w 1088938"/>
                  <a:gd name="connsiteY7" fmla="*/ 853135 h 884132"/>
                  <a:gd name="connsiteX8" fmla="*/ 160885 w 1088938"/>
                  <a:gd name="connsiteY8" fmla="*/ 884024 h 884132"/>
                  <a:gd name="connsiteX9" fmla="*/ 120961 w 1088938"/>
                  <a:gd name="connsiteY9" fmla="*/ 876689 h 884132"/>
                  <a:gd name="connsiteX10" fmla="*/ 109081 w 1088938"/>
                  <a:gd name="connsiteY10" fmla="*/ 881156 h 884132"/>
                  <a:gd name="connsiteX11" fmla="*/ 21707 w 1088938"/>
                  <a:gd name="connsiteY11" fmla="*/ 848478 h 884132"/>
                  <a:gd name="connsiteX12" fmla="*/ 23157 w 1088938"/>
                  <a:gd name="connsiteY12" fmla="*/ 827576 h 884132"/>
                  <a:gd name="connsiteX13" fmla="*/ 29529 w 1088938"/>
                  <a:gd name="connsiteY13" fmla="*/ 817587 h 884132"/>
                  <a:gd name="connsiteX14" fmla="*/ 13285 w 1088938"/>
                  <a:gd name="connsiteY14" fmla="*/ 808734 h 884132"/>
                  <a:gd name="connsiteX15" fmla="*/ 0 w 1088938"/>
                  <a:gd name="connsiteY15" fmla="*/ 779947 h 884132"/>
                  <a:gd name="connsiteX16" fmla="*/ 22784 w 1088938"/>
                  <a:gd name="connsiteY16" fmla="*/ 743541 h 884132"/>
                  <a:gd name="connsiteX17" fmla="*/ 32136 w 1088938"/>
                  <a:gd name="connsiteY17" fmla="*/ 739367 h 884132"/>
                  <a:gd name="connsiteX18" fmla="*/ 26065 w 1088938"/>
                  <a:gd name="connsiteY18" fmla="*/ 726212 h 884132"/>
                  <a:gd name="connsiteX19" fmla="*/ 103854 w 1088938"/>
                  <a:gd name="connsiteY19" fmla="*/ 674725 h 884132"/>
                  <a:gd name="connsiteX20" fmla="*/ 131751 w 1088938"/>
                  <a:gd name="connsiteY20" fmla="*/ 678453 h 884132"/>
                  <a:gd name="connsiteX21" fmla="*/ 160885 w 1088938"/>
                  <a:gd name="connsiteY21" fmla="*/ 673100 h 884132"/>
                  <a:gd name="connsiteX22" fmla="*/ 201214 w 1088938"/>
                  <a:gd name="connsiteY22" fmla="*/ 680510 h 884132"/>
                  <a:gd name="connsiteX23" fmla="*/ 758060 w 1088938"/>
                  <a:gd name="connsiteY23" fmla="*/ 598619 h 884132"/>
                  <a:gd name="connsiteX24" fmla="*/ 879795 w 1088938"/>
                  <a:gd name="connsiteY24" fmla="*/ 144295 h 884132"/>
                  <a:gd name="connsiteX25" fmla="*/ 1088938 w 1088938"/>
                  <a:gd name="connsiteY25" fmla="*/ 91440 h 884132"/>
                  <a:gd name="connsiteX0" fmla="*/ 1044024 w 1088938"/>
                  <a:gd name="connsiteY0" fmla="*/ 128286 h 824118"/>
                  <a:gd name="connsiteX1" fmla="*/ 908356 w 1088938"/>
                  <a:gd name="connsiteY1" fmla="*/ 634606 h 824118"/>
                  <a:gd name="connsiteX2" fmla="*/ 837931 w 1088938"/>
                  <a:gd name="connsiteY2" fmla="*/ 696830 h 824118"/>
                  <a:gd name="connsiteX3" fmla="*/ 831299 w 1088938"/>
                  <a:gd name="connsiteY3" fmla="*/ 696414 h 824118"/>
                  <a:gd name="connsiteX4" fmla="*/ 831770 w 1088938"/>
                  <a:gd name="connsiteY4" fmla="*/ 699616 h 824118"/>
                  <a:gd name="connsiteX5" fmla="*/ 248563 w 1088938"/>
                  <a:gd name="connsiteY5" fmla="*/ 785383 h 824118"/>
                  <a:gd name="connsiteX6" fmla="*/ 242830 w 1088938"/>
                  <a:gd name="connsiteY6" fmla="*/ 793121 h 824118"/>
                  <a:gd name="connsiteX7" fmla="*/ 160885 w 1088938"/>
                  <a:gd name="connsiteY7" fmla="*/ 824010 h 824118"/>
                  <a:gd name="connsiteX8" fmla="*/ 120961 w 1088938"/>
                  <a:gd name="connsiteY8" fmla="*/ 816675 h 824118"/>
                  <a:gd name="connsiteX9" fmla="*/ 109081 w 1088938"/>
                  <a:gd name="connsiteY9" fmla="*/ 821142 h 824118"/>
                  <a:gd name="connsiteX10" fmla="*/ 21707 w 1088938"/>
                  <a:gd name="connsiteY10" fmla="*/ 788464 h 824118"/>
                  <a:gd name="connsiteX11" fmla="*/ 23157 w 1088938"/>
                  <a:gd name="connsiteY11" fmla="*/ 767562 h 824118"/>
                  <a:gd name="connsiteX12" fmla="*/ 29529 w 1088938"/>
                  <a:gd name="connsiteY12" fmla="*/ 757573 h 824118"/>
                  <a:gd name="connsiteX13" fmla="*/ 13285 w 1088938"/>
                  <a:gd name="connsiteY13" fmla="*/ 748720 h 824118"/>
                  <a:gd name="connsiteX14" fmla="*/ 0 w 1088938"/>
                  <a:gd name="connsiteY14" fmla="*/ 719933 h 824118"/>
                  <a:gd name="connsiteX15" fmla="*/ 22784 w 1088938"/>
                  <a:gd name="connsiteY15" fmla="*/ 683527 h 824118"/>
                  <a:gd name="connsiteX16" fmla="*/ 32136 w 1088938"/>
                  <a:gd name="connsiteY16" fmla="*/ 679353 h 824118"/>
                  <a:gd name="connsiteX17" fmla="*/ 26065 w 1088938"/>
                  <a:gd name="connsiteY17" fmla="*/ 666198 h 824118"/>
                  <a:gd name="connsiteX18" fmla="*/ 103854 w 1088938"/>
                  <a:gd name="connsiteY18" fmla="*/ 614711 h 824118"/>
                  <a:gd name="connsiteX19" fmla="*/ 131751 w 1088938"/>
                  <a:gd name="connsiteY19" fmla="*/ 618439 h 824118"/>
                  <a:gd name="connsiteX20" fmla="*/ 160885 w 1088938"/>
                  <a:gd name="connsiteY20" fmla="*/ 613086 h 824118"/>
                  <a:gd name="connsiteX21" fmla="*/ 201214 w 1088938"/>
                  <a:gd name="connsiteY21" fmla="*/ 620496 h 824118"/>
                  <a:gd name="connsiteX22" fmla="*/ 758060 w 1088938"/>
                  <a:gd name="connsiteY22" fmla="*/ 538605 h 824118"/>
                  <a:gd name="connsiteX23" fmla="*/ 879795 w 1088938"/>
                  <a:gd name="connsiteY23" fmla="*/ 84281 h 824118"/>
                  <a:gd name="connsiteX24" fmla="*/ 1088938 w 1088938"/>
                  <a:gd name="connsiteY24" fmla="*/ 31426 h 824118"/>
                  <a:gd name="connsiteX0" fmla="*/ 1044024 w 1044024"/>
                  <a:gd name="connsiteY0" fmla="*/ 44005 h 739837"/>
                  <a:gd name="connsiteX1" fmla="*/ 908356 w 1044024"/>
                  <a:gd name="connsiteY1" fmla="*/ 550325 h 739837"/>
                  <a:gd name="connsiteX2" fmla="*/ 837931 w 1044024"/>
                  <a:gd name="connsiteY2" fmla="*/ 612549 h 739837"/>
                  <a:gd name="connsiteX3" fmla="*/ 831299 w 1044024"/>
                  <a:gd name="connsiteY3" fmla="*/ 612133 h 739837"/>
                  <a:gd name="connsiteX4" fmla="*/ 831770 w 1044024"/>
                  <a:gd name="connsiteY4" fmla="*/ 615335 h 739837"/>
                  <a:gd name="connsiteX5" fmla="*/ 248563 w 1044024"/>
                  <a:gd name="connsiteY5" fmla="*/ 701102 h 739837"/>
                  <a:gd name="connsiteX6" fmla="*/ 242830 w 1044024"/>
                  <a:gd name="connsiteY6" fmla="*/ 708840 h 739837"/>
                  <a:gd name="connsiteX7" fmla="*/ 160885 w 1044024"/>
                  <a:gd name="connsiteY7" fmla="*/ 739729 h 739837"/>
                  <a:gd name="connsiteX8" fmla="*/ 120961 w 1044024"/>
                  <a:gd name="connsiteY8" fmla="*/ 732394 h 739837"/>
                  <a:gd name="connsiteX9" fmla="*/ 109081 w 1044024"/>
                  <a:gd name="connsiteY9" fmla="*/ 736861 h 739837"/>
                  <a:gd name="connsiteX10" fmla="*/ 21707 w 1044024"/>
                  <a:gd name="connsiteY10" fmla="*/ 704183 h 739837"/>
                  <a:gd name="connsiteX11" fmla="*/ 23157 w 1044024"/>
                  <a:gd name="connsiteY11" fmla="*/ 683281 h 739837"/>
                  <a:gd name="connsiteX12" fmla="*/ 29529 w 1044024"/>
                  <a:gd name="connsiteY12" fmla="*/ 673292 h 739837"/>
                  <a:gd name="connsiteX13" fmla="*/ 13285 w 1044024"/>
                  <a:gd name="connsiteY13" fmla="*/ 664439 h 739837"/>
                  <a:gd name="connsiteX14" fmla="*/ 0 w 1044024"/>
                  <a:gd name="connsiteY14" fmla="*/ 635652 h 739837"/>
                  <a:gd name="connsiteX15" fmla="*/ 22784 w 1044024"/>
                  <a:gd name="connsiteY15" fmla="*/ 599246 h 739837"/>
                  <a:gd name="connsiteX16" fmla="*/ 32136 w 1044024"/>
                  <a:gd name="connsiteY16" fmla="*/ 595072 h 739837"/>
                  <a:gd name="connsiteX17" fmla="*/ 26065 w 1044024"/>
                  <a:gd name="connsiteY17" fmla="*/ 581917 h 739837"/>
                  <a:gd name="connsiteX18" fmla="*/ 103854 w 1044024"/>
                  <a:gd name="connsiteY18" fmla="*/ 530430 h 739837"/>
                  <a:gd name="connsiteX19" fmla="*/ 131751 w 1044024"/>
                  <a:gd name="connsiteY19" fmla="*/ 534158 h 739837"/>
                  <a:gd name="connsiteX20" fmla="*/ 160885 w 1044024"/>
                  <a:gd name="connsiteY20" fmla="*/ 528805 h 739837"/>
                  <a:gd name="connsiteX21" fmla="*/ 201214 w 1044024"/>
                  <a:gd name="connsiteY21" fmla="*/ 536215 h 739837"/>
                  <a:gd name="connsiteX22" fmla="*/ 758060 w 1044024"/>
                  <a:gd name="connsiteY22" fmla="*/ 454324 h 739837"/>
                  <a:gd name="connsiteX23" fmla="*/ 879795 w 1044024"/>
                  <a:gd name="connsiteY23" fmla="*/ 0 h 739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44024" h="739837">
                    <a:moveTo>
                      <a:pt x="1044024" y="44005"/>
                    </a:moveTo>
                    <a:lnTo>
                      <a:pt x="908356" y="550325"/>
                    </a:lnTo>
                    <a:cubicBezTo>
                      <a:pt x="899242" y="584338"/>
                      <a:pt x="870743" y="607980"/>
                      <a:pt x="837931" y="612549"/>
                    </a:cubicBezTo>
                    <a:lnTo>
                      <a:pt x="831299" y="612133"/>
                    </a:lnTo>
                    <a:lnTo>
                      <a:pt x="831770" y="615335"/>
                    </a:lnTo>
                    <a:lnTo>
                      <a:pt x="248563" y="701102"/>
                    </a:lnTo>
                    <a:lnTo>
                      <a:pt x="242830" y="708840"/>
                    </a:lnTo>
                    <a:cubicBezTo>
                      <a:pt x="221859" y="727925"/>
                      <a:pt x="192887" y="739729"/>
                      <a:pt x="160885" y="739729"/>
                    </a:cubicBezTo>
                    <a:lnTo>
                      <a:pt x="120961" y="732394"/>
                    </a:lnTo>
                    <a:lnTo>
                      <a:pt x="109081" y="736861"/>
                    </a:lnTo>
                    <a:cubicBezTo>
                      <a:pt x="67219" y="746521"/>
                      <a:pt x="28101" y="731890"/>
                      <a:pt x="21707" y="704183"/>
                    </a:cubicBezTo>
                    <a:cubicBezTo>
                      <a:pt x="20108" y="697256"/>
                      <a:pt x="20707" y="690168"/>
                      <a:pt x="23157" y="683281"/>
                    </a:cubicBezTo>
                    <a:lnTo>
                      <a:pt x="29529" y="673292"/>
                    </a:lnTo>
                    <a:lnTo>
                      <a:pt x="13285" y="664439"/>
                    </a:lnTo>
                    <a:cubicBezTo>
                      <a:pt x="4897" y="656221"/>
                      <a:pt x="0" y="646315"/>
                      <a:pt x="0" y="635652"/>
                    </a:cubicBezTo>
                    <a:cubicBezTo>
                      <a:pt x="0" y="621435"/>
                      <a:pt x="8707" y="608563"/>
                      <a:pt x="22784" y="599246"/>
                    </a:cubicBezTo>
                    <a:lnTo>
                      <a:pt x="32136" y="595072"/>
                    </a:lnTo>
                    <a:lnTo>
                      <a:pt x="26065" y="581917"/>
                    </a:lnTo>
                    <a:cubicBezTo>
                      <a:pt x="26065" y="553482"/>
                      <a:pt x="60892" y="530430"/>
                      <a:pt x="103854" y="530430"/>
                    </a:cubicBezTo>
                    <a:lnTo>
                      <a:pt x="131751" y="534158"/>
                    </a:lnTo>
                    <a:lnTo>
                      <a:pt x="160885" y="528805"/>
                    </a:lnTo>
                    <a:lnTo>
                      <a:pt x="201214" y="536215"/>
                    </a:lnTo>
                    <a:lnTo>
                      <a:pt x="758060" y="454324"/>
                    </a:lnTo>
                    <a:lnTo>
                      <a:pt x="879795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74A2A1E-9EC1-1A04-CB06-7A95529C46C2}"/>
                  </a:ext>
                </a:extLst>
              </p:cNvPr>
              <p:cNvSpPr/>
              <p:nvPr/>
            </p:nvSpPr>
            <p:spPr>
              <a:xfrm rot="900000" flipH="1">
                <a:off x="4692050" y="2114660"/>
                <a:ext cx="714830" cy="625945"/>
              </a:xfrm>
              <a:custGeom>
                <a:avLst/>
                <a:gdLst>
                  <a:gd name="connsiteX0" fmla="*/ 380171 w 714830"/>
                  <a:gd name="connsiteY0" fmla="*/ 1111 h 625945"/>
                  <a:gd name="connsiteX1" fmla="*/ 316839 w 714830"/>
                  <a:gd name="connsiteY1" fmla="*/ 16027 h 625945"/>
                  <a:gd name="connsiteX2" fmla="*/ 297521 w 714830"/>
                  <a:gd name="connsiteY2" fmla="*/ 134689 h 625945"/>
                  <a:gd name="connsiteX3" fmla="*/ 475563 w 714830"/>
                  <a:gd name="connsiteY3" fmla="*/ 381975 h 625945"/>
                  <a:gd name="connsiteX4" fmla="*/ 201210 w 714830"/>
                  <a:gd name="connsiteY4" fmla="*/ 422322 h 625945"/>
                  <a:gd name="connsiteX5" fmla="*/ 160885 w 714830"/>
                  <a:gd name="connsiteY5" fmla="*/ 414913 h 625945"/>
                  <a:gd name="connsiteX6" fmla="*/ 131751 w 714830"/>
                  <a:gd name="connsiteY6" fmla="*/ 420266 h 625945"/>
                  <a:gd name="connsiteX7" fmla="*/ 103854 w 714830"/>
                  <a:gd name="connsiteY7" fmla="*/ 416538 h 625945"/>
                  <a:gd name="connsiteX8" fmla="*/ 26065 w 714830"/>
                  <a:gd name="connsiteY8" fmla="*/ 468025 h 625945"/>
                  <a:gd name="connsiteX9" fmla="*/ 32136 w 714830"/>
                  <a:gd name="connsiteY9" fmla="*/ 481180 h 625945"/>
                  <a:gd name="connsiteX10" fmla="*/ 22784 w 714830"/>
                  <a:gd name="connsiteY10" fmla="*/ 485353 h 625945"/>
                  <a:gd name="connsiteX11" fmla="*/ 0 w 714830"/>
                  <a:gd name="connsiteY11" fmla="*/ 521760 h 625945"/>
                  <a:gd name="connsiteX12" fmla="*/ 13285 w 714830"/>
                  <a:gd name="connsiteY12" fmla="*/ 550547 h 625945"/>
                  <a:gd name="connsiteX13" fmla="*/ 31920 w 714830"/>
                  <a:gd name="connsiteY13" fmla="*/ 560704 h 625945"/>
                  <a:gd name="connsiteX14" fmla="*/ 21707 w 714830"/>
                  <a:gd name="connsiteY14" fmla="*/ 590291 h 625945"/>
                  <a:gd name="connsiteX15" fmla="*/ 109081 w 714830"/>
                  <a:gd name="connsiteY15" fmla="*/ 622969 h 625945"/>
                  <a:gd name="connsiteX16" fmla="*/ 120961 w 714830"/>
                  <a:gd name="connsiteY16" fmla="*/ 618502 h 625945"/>
                  <a:gd name="connsiteX17" fmla="*/ 160885 w 714830"/>
                  <a:gd name="connsiteY17" fmla="*/ 625837 h 625945"/>
                  <a:gd name="connsiteX18" fmla="*/ 242830 w 714830"/>
                  <a:gd name="connsiteY18" fmla="*/ 594948 h 625945"/>
                  <a:gd name="connsiteX19" fmla="*/ 248564 w 714830"/>
                  <a:gd name="connsiteY19" fmla="*/ 587209 h 625945"/>
                  <a:gd name="connsiteX20" fmla="*/ 642178 w 714830"/>
                  <a:gd name="connsiteY20" fmla="*/ 529323 h 625945"/>
                  <a:gd name="connsiteX21" fmla="*/ 713915 w 714830"/>
                  <a:gd name="connsiteY21" fmla="*/ 432848 h 625945"/>
                  <a:gd name="connsiteX22" fmla="*/ 702491 w 714830"/>
                  <a:gd name="connsiteY22" fmla="*/ 401082 h 625945"/>
                  <a:gd name="connsiteX23" fmla="*/ 685053 w 714830"/>
                  <a:gd name="connsiteY23" fmla="*/ 381955 h 625945"/>
                  <a:gd name="connsiteX24" fmla="*/ 435500 w 714830"/>
                  <a:gd name="connsiteY24" fmla="*/ 35346 h 625945"/>
                  <a:gd name="connsiteX25" fmla="*/ 380171 w 714830"/>
                  <a:gd name="connsiteY25" fmla="*/ 1111 h 62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14830" h="625945">
                    <a:moveTo>
                      <a:pt x="380171" y="1111"/>
                    </a:moveTo>
                    <a:cubicBezTo>
                      <a:pt x="358697" y="-2385"/>
                      <a:pt x="335890" y="2311"/>
                      <a:pt x="316839" y="16027"/>
                    </a:cubicBezTo>
                    <a:cubicBezTo>
                      <a:pt x="278737" y="43460"/>
                      <a:pt x="270088" y="96587"/>
                      <a:pt x="297521" y="134689"/>
                    </a:cubicBezTo>
                    <a:lnTo>
                      <a:pt x="475563" y="381975"/>
                    </a:lnTo>
                    <a:lnTo>
                      <a:pt x="201210" y="422322"/>
                    </a:lnTo>
                    <a:lnTo>
                      <a:pt x="160885" y="414913"/>
                    </a:lnTo>
                    <a:lnTo>
                      <a:pt x="131751" y="420266"/>
                    </a:lnTo>
                    <a:lnTo>
                      <a:pt x="103854" y="416538"/>
                    </a:lnTo>
                    <a:cubicBezTo>
                      <a:pt x="60892" y="416538"/>
                      <a:pt x="26065" y="439590"/>
                      <a:pt x="26065" y="468025"/>
                    </a:cubicBezTo>
                    <a:lnTo>
                      <a:pt x="32136" y="481180"/>
                    </a:lnTo>
                    <a:lnTo>
                      <a:pt x="22784" y="485353"/>
                    </a:lnTo>
                    <a:cubicBezTo>
                      <a:pt x="8707" y="494671"/>
                      <a:pt x="0" y="507543"/>
                      <a:pt x="0" y="521760"/>
                    </a:cubicBezTo>
                    <a:cubicBezTo>
                      <a:pt x="0" y="532423"/>
                      <a:pt x="4897" y="542329"/>
                      <a:pt x="13285" y="550547"/>
                    </a:cubicBezTo>
                    <a:lnTo>
                      <a:pt x="31920" y="560704"/>
                    </a:lnTo>
                    <a:lnTo>
                      <a:pt x="21707" y="590291"/>
                    </a:lnTo>
                    <a:cubicBezTo>
                      <a:pt x="28101" y="617998"/>
                      <a:pt x="67219" y="632629"/>
                      <a:pt x="109081" y="622969"/>
                    </a:cubicBezTo>
                    <a:lnTo>
                      <a:pt x="120961" y="618502"/>
                    </a:lnTo>
                    <a:lnTo>
                      <a:pt x="160885" y="625837"/>
                    </a:lnTo>
                    <a:cubicBezTo>
                      <a:pt x="192887" y="625837"/>
                      <a:pt x="221859" y="614033"/>
                      <a:pt x="242830" y="594948"/>
                    </a:cubicBezTo>
                    <a:lnTo>
                      <a:pt x="248564" y="587209"/>
                    </a:lnTo>
                    <a:lnTo>
                      <a:pt x="642178" y="529323"/>
                    </a:lnTo>
                    <a:cubicBezTo>
                      <a:pt x="688628" y="522492"/>
                      <a:pt x="720746" y="479298"/>
                      <a:pt x="713915" y="432848"/>
                    </a:cubicBezTo>
                    <a:cubicBezTo>
                      <a:pt x="712207" y="421235"/>
                      <a:pt x="708227" y="410518"/>
                      <a:pt x="702491" y="401082"/>
                    </a:cubicBezTo>
                    <a:lnTo>
                      <a:pt x="685053" y="381955"/>
                    </a:lnTo>
                    <a:lnTo>
                      <a:pt x="435500" y="35346"/>
                    </a:lnTo>
                    <a:cubicBezTo>
                      <a:pt x="421784" y="16295"/>
                      <a:pt x="401644" y="4607"/>
                      <a:pt x="380171" y="1111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D5B5CAEC-E8A5-D04F-A3BA-761B9B7912BE}"/>
                  </a:ext>
                </a:extLst>
              </p:cNvPr>
              <p:cNvSpPr/>
              <p:nvPr/>
            </p:nvSpPr>
            <p:spPr>
              <a:xfrm rot="21178865">
                <a:off x="4777533" y="1487598"/>
                <a:ext cx="1494969" cy="1254714"/>
              </a:xfrm>
              <a:prstGeom prst="ellipse">
                <a:avLst/>
              </a:pr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6A415C6-3FFD-C270-E11B-E6C9730B37DC}"/>
                  </a:ext>
                </a:extLst>
              </p:cNvPr>
              <p:cNvGrpSpPr/>
              <p:nvPr/>
            </p:nvGrpSpPr>
            <p:grpSpPr>
              <a:xfrm flipH="1">
                <a:off x="5294750" y="2492198"/>
                <a:ext cx="603581" cy="298254"/>
                <a:chOff x="5300212" y="2272302"/>
                <a:chExt cx="603581" cy="298254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EFD2DC9A-BC62-D928-C4E8-477BAA3089C7}"/>
                    </a:ext>
                  </a:extLst>
                </p:cNvPr>
                <p:cNvSpPr/>
                <p:nvPr/>
              </p:nvSpPr>
              <p:spPr bwMode="auto">
                <a:xfrm>
                  <a:off x="5300212" y="2310356"/>
                  <a:ext cx="603581" cy="260200"/>
                </a:xfrm>
                <a:custGeom>
                  <a:avLst/>
                  <a:gdLst>
                    <a:gd name="connsiteX0" fmla="*/ 189968 w 603581"/>
                    <a:gd name="connsiteY0" fmla="*/ 104 h 260200"/>
                    <a:gd name="connsiteX1" fmla="*/ 245373 w 603581"/>
                    <a:gd name="connsiteY1" fmla="*/ 10645 h 260200"/>
                    <a:gd name="connsiteX2" fmla="*/ 287796 w 603581"/>
                    <a:gd name="connsiteY2" fmla="*/ 36874 h 260200"/>
                    <a:gd name="connsiteX3" fmla="*/ 319656 w 603581"/>
                    <a:gd name="connsiteY3" fmla="*/ 19150 h 260200"/>
                    <a:gd name="connsiteX4" fmla="*/ 454336 w 603581"/>
                    <a:gd name="connsiteY4" fmla="*/ 18829 h 260200"/>
                    <a:gd name="connsiteX5" fmla="*/ 600853 w 603581"/>
                    <a:gd name="connsiteY5" fmla="*/ 182394 h 260200"/>
                    <a:gd name="connsiteX6" fmla="*/ 392183 w 603581"/>
                    <a:gd name="connsiteY6" fmla="*/ 250785 h 260200"/>
                    <a:gd name="connsiteX7" fmla="*/ 275708 w 603581"/>
                    <a:gd name="connsiteY7" fmla="*/ 183168 h 260200"/>
                    <a:gd name="connsiteX8" fmla="*/ 273237 w 603581"/>
                    <a:gd name="connsiteY8" fmla="*/ 179042 h 260200"/>
                    <a:gd name="connsiteX9" fmla="*/ 244544 w 603581"/>
                    <a:gd name="connsiteY9" fmla="*/ 203785 h 260200"/>
                    <a:gd name="connsiteX10" fmla="*/ 186796 w 603581"/>
                    <a:gd name="connsiteY10" fmla="*/ 228568 h 260200"/>
                    <a:gd name="connsiteX11" fmla="*/ 2844 w 603581"/>
                    <a:gd name="connsiteY11" fmla="*/ 159396 h 260200"/>
                    <a:gd name="connsiteX12" fmla="*/ 127566 w 603581"/>
                    <a:gd name="connsiteY12" fmla="*/ 7515 h 260200"/>
                    <a:gd name="connsiteX13" fmla="*/ 189968 w 603581"/>
                    <a:gd name="connsiteY13" fmla="*/ 104 h 26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3581" h="260200">
                      <a:moveTo>
                        <a:pt x="189968" y="104"/>
                      </a:moveTo>
                      <a:cubicBezTo>
                        <a:pt x="209931" y="749"/>
                        <a:pt x="228729" y="4387"/>
                        <a:pt x="245373" y="10645"/>
                      </a:cubicBezTo>
                      <a:lnTo>
                        <a:pt x="287796" y="36874"/>
                      </a:lnTo>
                      <a:lnTo>
                        <a:pt x="319656" y="19150"/>
                      </a:lnTo>
                      <a:cubicBezTo>
                        <a:pt x="357418" y="6774"/>
                        <a:pt x="405295" y="5689"/>
                        <a:pt x="454336" y="18829"/>
                      </a:cubicBezTo>
                      <a:cubicBezTo>
                        <a:pt x="552418" y="45110"/>
                        <a:pt x="618016" y="118341"/>
                        <a:pt x="600853" y="182394"/>
                      </a:cubicBezTo>
                      <a:cubicBezTo>
                        <a:pt x="583690" y="246446"/>
                        <a:pt x="490265" y="277066"/>
                        <a:pt x="392183" y="250785"/>
                      </a:cubicBezTo>
                      <a:cubicBezTo>
                        <a:pt x="343142" y="237645"/>
                        <a:pt x="302222" y="212767"/>
                        <a:pt x="275708" y="183168"/>
                      </a:cubicBezTo>
                      <a:lnTo>
                        <a:pt x="273237" y="179042"/>
                      </a:lnTo>
                      <a:lnTo>
                        <a:pt x="244544" y="203785"/>
                      </a:lnTo>
                      <a:cubicBezTo>
                        <a:pt x="227578" y="214325"/>
                        <a:pt x="208106" y="222858"/>
                        <a:pt x="186796" y="228568"/>
                      </a:cubicBezTo>
                      <a:cubicBezTo>
                        <a:pt x="101558" y="251407"/>
                        <a:pt x="19200" y="220438"/>
                        <a:pt x="2844" y="159396"/>
                      </a:cubicBezTo>
                      <a:cubicBezTo>
                        <a:pt x="-13513" y="98354"/>
                        <a:pt x="42328" y="30355"/>
                        <a:pt x="127566" y="7515"/>
                      </a:cubicBezTo>
                      <a:cubicBezTo>
                        <a:pt x="148875" y="1805"/>
                        <a:pt x="170006" y="-542"/>
                        <a:pt x="189968" y="10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A68E5CCD-FABE-8FD4-F9B3-7E1FC75CFE04}"/>
                    </a:ext>
                  </a:extLst>
                </p:cNvPr>
                <p:cNvSpPr/>
                <p:nvPr/>
              </p:nvSpPr>
              <p:spPr bwMode="auto">
                <a:xfrm>
                  <a:off x="5536244" y="2272302"/>
                  <a:ext cx="160724" cy="13684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2" name="二等辺三角形 134">
                <a:extLst>
                  <a:ext uri="{FF2B5EF4-FFF2-40B4-BE49-F238E27FC236}">
                    <a16:creationId xmlns:a16="http://schemas.microsoft.com/office/drawing/2014/main" id="{5F2215EA-CA6E-525A-7BB1-8FAD2EFA2414}"/>
                  </a:ext>
                </a:extLst>
              </p:cNvPr>
              <p:cNvSpPr/>
              <p:nvPr/>
            </p:nvSpPr>
            <p:spPr>
              <a:xfrm rot="16951612">
                <a:off x="4614810" y="1901212"/>
                <a:ext cx="337453" cy="298546"/>
              </a:xfrm>
              <a:custGeom>
                <a:avLst/>
                <a:gdLst>
                  <a:gd name="connsiteX0" fmla="*/ 0 w 337453"/>
                  <a:gd name="connsiteY0" fmla="*/ 297633 h 297633"/>
                  <a:gd name="connsiteX1" fmla="*/ 168727 w 337453"/>
                  <a:gd name="connsiteY1" fmla="*/ 0 h 297633"/>
                  <a:gd name="connsiteX2" fmla="*/ 337453 w 337453"/>
                  <a:gd name="connsiteY2" fmla="*/ 297633 h 297633"/>
                  <a:gd name="connsiteX3" fmla="*/ 0 w 337453"/>
                  <a:gd name="connsiteY3" fmla="*/ 297633 h 297633"/>
                  <a:gd name="connsiteX0" fmla="*/ 0 w 337453"/>
                  <a:gd name="connsiteY0" fmla="*/ 298548 h 298548"/>
                  <a:gd name="connsiteX1" fmla="*/ 168727 w 337453"/>
                  <a:gd name="connsiteY1" fmla="*/ 915 h 298548"/>
                  <a:gd name="connsiteX2" fmla="*/ 337453 w 337453"/>
                  <a:gd name="connsiteY2" fmla="*/ 298548 h 298548"/>
                  <a:gd name="connsiteX3" fmla="*/ 0 w 337453"/>
                  <a:gd name="connsiteY3" fmla="*/ 298548 h 298548"/>
                  <a:gd name="connsiteX0" fmla="*/ 0 w 337453"/>
                  <a:gd name="connsiteY0" fmla="*/ 298546 h 298546"/>
                  <a:gd name="connsiteX1" fmla="*/ 117927 w 337453"/>
                  <a:gd name="connsiteY1" fmla="*/ 916 h 298546"/>
                  <a:gd name="connsiteX2" fmla="*/ 337453 w 337453"/>
                  <a:gd name="connsiteY2" fmla="*/ 298546 h 298546"/>
                  <a:gd name="connsiteX3" fmla="*/ 0 w 337453"/>
                  <a:gd name="connsiteY3" fmla="*/ 298546 h 298546"/>
                  <a:gd name="connsiteX0" fmla="*/ 0 w 337453"/>
                  <a:gd name="connsiteY0" fmla="*/ 298546 h 439407"/>
                  <a:gd name="connsiteX1" fmla="*/ 117927 w 337453"/>
                  <a:gd name="connsiteY1" fmla="*/ 916 h 439407"/>
                  <a:gd name="connsiteX2" fmla="*/ 337453 w 337453"/>
                  <a:gd name="connsiteY2" fmla="*/ 298546 h 439407"/>
                  <a:gd name="connsiteX3" fmla="*/ 146486 w 337453"/>
                  <a:gd name="connsiteY3" fmla="*/ 439372 h 439407"/>
                  <a:gd name="connsiteX4" fmla="*/ 0 w 337453"/>
                  <a:gd name="connsiteY4" fmla="*/ 298546 h 439407"/>
                  <a:gd name="connsiteX0" fmla="*/ 146486 w 337453"/>
                  <a:gd name="connsiteY0" fmla="*/ 439372 h 530812"/>
                  <a:gd name="connsiteX1" fmla="*/ 0 w 337453"/>
                  <a:gd name="connsiteY1" fmla="*/ 298546 h 530812"/>
                  <a:gd name="connsiteX2" fmla="*/ 117927 w 337453"/>
                  <a:gd name="connsiteY2" fmla="*/ 916 h 530812"/>
                  <a:gd name="connsiteX3" fmla="*/ 337453 w 337453"/>
                  <a:gd name="connsiteY3" fmla="*/ 298546 h 530812"/>
                  <a:gd name="connsiteX4" fmla="*/ 237926 w 337453"/>
                  <a:gd name="connsiteY4" fmla="*/ 530812 h 530812"/>
                  <a:gd name="connsiteX0" fmla="*/ 146486 w 337453"/>
                  <a:gd name="connsiteY0" fmla="*/ 439372 h 439372"/>
                  <a:gd name="connsiteX1" fmla="*/ 0 w 337453"/>
                  <a:gd name="connsiteY1" fmla="*/ 298546 h 439372"/>
                  <a:gd name="connsiteX2" fmla="*/ 117927 w 337453"/>
                  <a:gd name="connsiteY2" fmla="*/ 916 h 439372"/>
                  <a:gd name="connsiteX3" fmla="*/ 337453 w 337453"/>
                  <a:gd name="connsiteY3" fmla="*/ 298546 h 439372"/>
                  <a:gd name="connsiteX0" fmla="*/ 0 w 337453"/>
                  <a:gd name="connsiteY0" fmla="*/ 298546 h 298546"/>
                  <a:gd name="connsiteX1" fmla="*/ 117927 w 337453"/>
                  <a:gd name="connsiteY1" fmla="*/ 916 h 298546"/>
                  <a:gd name="connsiteX2" fmla="*/ 337453 w 337453"/>
                  <a:gd name="connsiteY2" fmla="*/ 298546 h 298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7453" h="298546">
                    <a:moveTo>
                      <a:pt x="0" y="298546"/>
                    </a:moveTo>
                    <a:cubicBezTo>
                      <a:pt x="56242" y="199335"/>
                      <a:pt x="42635" y="-15745"/>
                      <a:pt x="117927" y="916"/>
                    </a:cubicBezTo>
                    <a:cubicBezTo>
                      <a:pt x="193219" y="17577"/>
                      <a:pt x="326938" y="250255"/>
                      <a:pt x="337453" y="298546"/>
                    </a:cubicBez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" name="二等辺三角形 134">
                <a:extLst>
                  <a:ext uri="{FF2B5EF4-FFF2-40B4-BE49-F238E27FC236}">
                    <a16:creationId xmlns:a16="http://schemas.microsoft.com/office/drawing/2014/main" id="{A4B57093-357E-C007-CC7E-C1EABD135E16}"/>
                  </a:ext>
                </a:extLst>
              </p:cNvPr>
              <p:cNvSpPr/>
              <p:nvPr/>
            </p:nvSpPr>
            <p:spPr>
              <a:xfrm rot="16951612">
                <a:off x="4724256" y="1991336"/>
                <a:ext cx="169360" cy="194498"/>
              </a:xfrm>
              <a:custGeom>
                <a:avLst/>
                <a:gdLst>
                  <a:gd name="connsiteX0" fmla="*/ 0 w 337453"/>
                  <a:gd name="connsiteY0" fmla="*/ 297633 h 297633"/>
                  <a:gd name="connsiteX1" fmla="*/ 168727 w 337453"/>
                  <a:gd name="connsiteY1" fmla="*/ 0 h 297633"/>
                  <a:gd name="connsiteX2" fmla="*/ 337453 w 337453"/>
                  <a:gd name="connsiteY2" fmla="*/ 297633 h 297633"/>
                  <a:gd name="connsiteX3" fmla="*/ 0 w 337453"/>
                  <a:gd name="connsiteY3" fmla="*/ 297633 h 297633"/>
                  <a:gd name="connsiteX0" fmla="*/ 0 w 337453"/>
                  <a:gd name="connsiteY0" fmla="*/ 298548 h 298548"/>
                  <a:gd name="connsiteX1" fmla="*/ 168727 w 337453"/>
                  <a:gd name="connsiteY1" fmla="*/ 915 h 298548"/>
                  <a:gd name="connsiteX2" fmla="*/ 337453 w 337453"/>
                  <a:gd name="connsiteY2" fmla="*/ 298548 h 298548"/>
                  <a:gd name="connsiteX3" fmla="*/ 0 w 337453"/>
                  <a:gd name="connsiteY3" fmla="*/ 298548 h 298548"/>
                  <a:gd name="connsiteX0" fmla="*/ 0 w 337453"/>
                  <a:gd name="connsiteY0" fmla="*/ 298546 h 298546"/>
                  <a:gd name="connsiteX1" fmla="*/ 117927 w 337453"/>
                  <a:gd name="connsiteY1" fmla="*/ 916 h 298546"/>
                  <a:gd name="connsiteX2" fmla="*/ 337453 w 337453"/>
                  <a:gd name="connsiteY2" fmla="*/ 298546 h 298546"/>
                  <a:gd name="connsiteX3" fmla="*/ 0 w 337453"/>
                  <a:gd name="connsiteY3" fmla="*/ 298546 h 298546"/>
                  <a:gd name="connsiteX0" fmla="*/ 0 w 337453"/>
                  <a:gd name="connsiteY0" fmla="*/ 298546 h 439407"/>
                  <a:gd name="connsiteX1" fmla="*/ 117927 w 337453"/>
                  <a:gd name="connsiteY1" fmla="*/ 916 h 439407"/>
                  <a:gd name="connsiteX2" fmla="*/ 337453 w 337453"/>
                  <a:gd name="connsiteY2" fmla="*/ 298546 h 439407"/>
                  <a:gd name="connsiteX3" fmla="*/ 146486 w 337453"/>
                  <a:gd name="connsiteY3" fmla="*/ 439372 h 439407"/>
                  <a:gd name="connsiteX4" fmla="*/ 0 w 337453"/>
                  <a:gd name="connsiteY4" fmla="*/ 298546 h 439407"/>
                  <a:gd name="connsiteX0" fmla="*/ 146486 w 337453"/>
                  <a:gd name="connsiteY0" fmla="*/ 439372 h 530812"/>
                  <a:gd name="connsiteX1" fmla="*/ 0 w 337453"/>
                  <a:gd name="connsiteY1" fmla="*/ 298546 h 530812"/>
                  <a:gd name="connsiteX2" fmla="*/ 117927 w 337453"/>
                  <a:gd name="connsiteY2" fmla="*/ 916 h 530812"/>
                  <a:gd name="connsiteX3" fmla="*/ 337453 w 337453"/>
                  <a:gd name="connsiteY3" fmla="*/ 298546 h 530812"/>
                  <a:gd name="connsiteX4" fmla="*/ 237926 w 337453"/>
                  <a:gd name="connsiteY4" fmla="*/ 530812 h 530812"/>
                  <a:gd name="connsiteX0" fmla="*/ 146486 w 337453"/>
                  <a:gd name="connsiteY0" fmla="*/ 439372 h 439372"/>
                  <a:gd name="connsiteX1" fmla="*/ 0 w 337453"/>
                  <a:gd name="connsiteY1" fmla="*/ 298546 h 439372"/>
                  <a:gd name="connsiteX2" fmla="*/ 117927 w 337453"/>
                  <a:gd name="connsiteY2" fmla="*/ 916 h 439372"/>
                  <a:gd name="connsiteX3" fmla="*/ 337453 w 337453"/>
                  <a:gd name="connsiteY3" fmla="*/ 298546 h 439372"/>
                  <a:gd name="connsiteX0" fmla="*/ 0 w 337453"/>
                  <a:gd name="connsiteY0" fmla="*/ 298546 h 298546"/>
                  <a:gd name="connsiteX1" fmla="*/ 117927 w 337453"/>
                  <a:gd name="connsiteY1" fmla="*/ 916 h 298546"/>
                  <a:gd name="connsiteX2" fmla="*/ 337453 w 337453"/>
                  <a:gd name="connsiteY2" fmla="*/ 298546 h 298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7453" h="298546">
                    <a:moveTo>
                      <a:pt x="0" y="298546"/>
                    </a:moveTo>
                    <a:cubicBezTo>
                      <a:pt x="56242" y="199335"/>
                      <a:pt x="42635" y="-15745"/>
                      <a:pt x="117927" y="916"/>
                    </a:cubicBezTo>
                    <a:cubicBezTo>
                      <a:pt x="193219" y="17577"/>
                      <a:pt x="326938" y="250255"/>
                      <a:pt x="337453" y="298546"/>
                    </a:cubicBezTo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D08B8C4F-3E42-033B-7AC1-809C308808DC}"/>
                  </a:ext>
                </a:extLst>
              </p:cNvPr>
              <p:cNvGrpSpPr/>
              <p:nvPr/>
            </p:nvGrpSpPr>
            <p:grpSpPr>
              <a:xfrm rot="900000">
                <a:off x="5526400" y="1474422"/>
                <a:ext cx="337453" cy="298546"/>
                <a:chOff x="5388734" y="1372724"/>
                <a:chExt cx="337453" cy="298546"/>
              </a:xfrm>
            </p:grpSpPr>
            <p:sp>
              <p:nvSpPr>
                <p:cNvPr id="58" name="二等辺三角形 134">
                  <a:extLst>
                    <a:ext uri="{FF2B5EF4-FFF2-40B4-BE49-F238E27FC236}">
                      <a16:creationId xmlns:a16="http://schemas.microsoft.com/office/drawing/2014/main" id="{3E6CC0FE-7FA5-F42C-34DA-4ED6A7223A37}"/>
                    </a:ext>
                  </a:extLst>
                </p:cNvPr>
                <p:cNvSpPr/>
                <p:nvPr/>
              </p:nvSpPr>
              <p:spPr>
                <a:xfrm rot="19800000">
                  <a:off x="5388734" y="1372724"/>
                  <a:ext cx="337453" cy="298546"/>
                </a:xfrm>
                <a:custGeom>
                  <a:avLst/>
                  <a:gdLst>
                    <a:gd name="connsiteX0" fmla="*/ 0 w 337453"/>
                    <a:gd name="connsiteY0" fmla="*/ 297633 h 297633"/>
                    <a:gd name="connsiteX1" fmla="*/ 168727 w 337453"/>
                    <a:gd name="connsiteY1" fmla="*/ 0 h 297633"/>
                    <a:gd name="connsiteX2" fmla="*/ 337453 w 337453"/>
                    <a:gd name="connsiteY2" fmla="*/ 297633 h 297633"/>
                    <a:gd name="connsiteX3" fmla="*/ 0 w 337453"/>
                    <a:gd name="connsiteY3" fmla="*/ 297633 h 297633"/>
                    <a:gd name="connsiteX0" fmla="*/ 0 w 337453"/>
                    <a:gd name="connsiteY0" fmla="*/ 298548 h 298548"/>
                    <a:gd name="connsiteX1" fmla="*/ 168727 w 337453"/>
                    <a:gd name="connsiteY1" fmla="*/ 915 h 298548"/>
                    <a:gd name="connsiteX2" fmla="*/ 337453 w 337453"/>
                    <a:gd name="connsiteY2" fmla="*/ 298548 h 298548"/>
                    <a:gd name="connsiteX3" fmla="*/ 0 w 337453"/>
                    <a:gd name="connsiteY3" fmla="*/ 298548 h 298548"/>
                    <a:gd name="connsiteX0" fmla="*/ 0 w 337453"/>
                    <a:gd name="connsiteY0" fmla="*/ 298546 h 298546"/>
                    <a:gd name="connsiteX1" fmla="*/ 117927 w 337453"/>
                    <a:gd name="connsiteY1" fmla="*/ 916 h 298546"/>
                    <a:gd name="connsiteX2" fmla="*/ 337453 w 337453"/>
                    <a:gd name="connsiteY2" fmla="*/ 298546 h 298546"/>
                    <a:gd name="connsiteX3" fmla="*/ 0 w 337453"/>
                    <a:gd name="connsiteY3" fmla="*/ 298546 h 298546"/>
                    <a:gd name="connsiteX0" fmla="*/ 0 w 337453"/>
                    <a:gd name="connsiteY0" fmla="*/ 298546 h 439407"/>
                    <a:gd name="connsiteX1" fmla="*/ 117927 w 337453"/>
                    <a:gd name="connsiteY1" fmla="*/ 916 h 439407"/>
                    <a:gd name="connsiteX2" fmla="*/ 337453 w 337453"/>
                    <a:gd name="connsiteY2" fmla="*/ 298546 h 439407"/>
                    <a:gd name="connsiteX3" fmla="*/ 146486 w 337453"/>
                    <a:gd name="connsiteY3" fmla="*/ 439372 h 439407"/>
                    <a:gd name="connsiteX4" fmla="*/ 0 w 337453"/>
                    <a:gd name="connsiteY4" fmla="*/ 298546 h 439407"/>
                    <a:gd name="connsiteX0" fmla="*/ 146486 w 337453"/>
                    <a:gd name="connsiteY0" fmla="*/ 439372 h 530812"/>
                    <a:gd name="connsiteX1" fmla="*/ 0 w 337453"/>
                    <a:gd name="connsiteY1" fmla="*/ 298546 h 530812"/>
                    <a:gd name="connsiteX2" fmla="*/ 117927 w 337453"/>
                    <a:gd name="connsiteY2" fmla="*/ 916 h 530812"/>
                    <a:gd name="connsiteX3" fmla="*/ 337453 w 337453"/>
                    <a:gd name="connsiteY3" fmla="*/ 298546 h 530812"/>
                    <a:gd name="connsiteX4" fmla="*/ 237926 w 337453"/>
                    <a:gd name="connsiteY4" fmla="*/ 530812 h 530812"/>
                    <a:gd name="connsiteX0" fmla="*/ 146486 w 337453"/>
                    <a:gd name="connsiteY0" fmla="*/ 439372 h 439372"/>
                    <a:gd name="connsiteX1" fmla="*/ 0 w 337453"/>
                    <a:gd name="connsiteY1" fmla="*/ 298546 h 439372"/>
                    <a:gd name="connsiteX2" fmla="*/ 117927 w 337453"/>
                    <a:gd name="connsiteY2" fmla="*/ 916 h 439372"/>
                    <a:gd name="connsiteX3" fmla="*/ 337453 w 337453"/>
                    <a:gd name="connsiteY3" fmla="*/ 298546 h 439372"/>
                    <a:gd name="connsiteX0" fmla="*/ 0 w 337453"/>
                    <a:gd name="connsiteY0" fmla="*/ 298546 h 298546"/>
                    <a:gd name="connsiteX1" fmla="*/ 117927 w 337453"/>
                    <a:gd name="connsiteY1" fmla="*/ 916 h 298546"/>
                    <a:gd name="connsiteX2" fmla="*/ 337453 w 337453"/>
                    <a:gd name="connsiteY2" fmla="*/ 298546 h 298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7453" h="298546">
                      <a:moveTo>
                        <a:pt x="0" y="298546"/>
                      </a:moveTo>
                      <a:cubicBezTo>
                        <a:pt x="56242" y="199335"/>
                        <a:pt x="42635" y="-15745"/>
                        <a:pt x="117927" y="916"/>
                      </a:cubicBezTo>
                      <a:cubicBezTo>
                        <a:pt x="193219" y="17577"/>
                        <a:pt x="326938" y="250255"/>
                        <a:pt x="337453" y="298546"/>
                      </a:cubicBezTo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" name="二等辺三角形 134">
                  <a:extLst>
                    <a:ext uri="{FF2B5EF4-FFF2-40B4-BE49-F238E27FC236}">
                      <a16:creationId xmlns:a16="http://schemas.microsoft.com/office/drawing/2014/main" id="{2848BA29-1185-792A-C0FB-E85EB3068C26}"/>
                    </a:ext>
                  </a:extLst>
                </p:cNvPr>
                <p:cNvSpPr/>
                <p:nvPr/>
              </p:nvSpPr>
              <p:spPr>
                <a:xfrm rot="19800000">
                  <a:off x="5471856" y="1463104"/>
                  <a:ext cx="169360" cy="194498"/>
                </a:xfrm>
                <a:custGeom>
                  <a:avLst/>
                  <a:gdLst>
                    <a:gd name="connsiteX0" fmla="*/ 0 w 337453"/>
                    <a:gd name="connsiteY0" fmla="*/ 297633 h 297633"/>
                    <a:gd name="connsiteX1" fmla="*/ 168727 w 337453"/>
                    <a:gd name="connsiteY1" fmla="*/ 0 h 297633"/>
                    <a:gd name="connsiteX2" fmla="*/ 337453 w 337453"/>
                    <a:gd name="connsiteY2" fmla="*/ 297633 h 297633"/>
                    <a:gd name="connsiteX3" fmla="*/ 0 w 337453"/>
                    <a:gd name="connsiteY3" fmla="*/ 297633 h 297633"/>
                    <a:gd name="connsiteX0" fmla="*/ 0 w 337453"/>
                    <a:gd name="connsiteY0" fmla="*/ 298548 h 298548"/>
                    <a:gd name="connsiteX1" fmla="*/ 168727 w 337453"/>
                    <a:gd name="connsiteY1" fmla="*/ 915 h 298548"/>
                    <a:gd name="connsiteX2" fmla="*/ 337453 w 337453"/>
                    <a:gd name="connsiteY2" fmla="*/ 298548 h 298548"/>
                    <a:gd name="connsiteX3" fmla="*/ 0 w 337453"/>
                    <a:gd name="connsiteY3" fmla="*/ 298548 h 298548"/>
                    <a:gd name="connsiteX0" fmla="*/ 0 w 337453"/>
                    <a:gd name="connsiteY0" fmla="*/ 298546 h 298546"/>
                    <a:gd name="connsiteX1" fmla="*/ 117927 w 337453"/>
                    <a:gd name="connsiteY1" fmla="*/ 916 h 298546"/>
                    <a:gd name="connsiteX2" fmla="*/ 337453 w 337453"/>
                    <a:gd name="connsiteY2" fmla="*/ 298546 h 298546"/>
                    <a:gd name="connsiteX3" fmla="*/ 0 w 337453"/>
                    <a:gd name="connsiteY3" fmla="*/ 298546 h 298546"/>
                    <a:gd name="connsiteX0" fmla="*/ 0 w 337453"/>
                    <a:gd name="connsiteY0" fmla="*/ 298546 h 439407"/>
                    <a:gd name="connsiteX1" fmla="*/ 117927 w 337453"/>
                    <a:gd name="connsiteY1" fmla="*/ 916 h 439407"/>
                    <a:gd name="connsiteX2" fmla="*/ 337453 w 337453"/>
                    <a:gd name="connsiteY2" fmla="*/ 298546 h 439407"/>
                    <a:gd name="connsiteX3" fmla="*/ 146486 w 337453"/>
                    <a:gd name="connsiteY3" fmla="*/ 439372 h 439407"/>
                    <a:gd name="connsiteX4" fmla="*/ 0 w 337453"/>
                    <a:gd name="connsiteY4" fmla="*/ 298546 h 439407"/>
                    <a:gd name="connsiteX0" fmla="*/ 146486 w 337453"/>
                    <a:gd name="connsiteY0" fmla="*/ 439372 h 530812"/>
                    <a:gd name="connsiteX1" fmla="*/ 0 w 337453"/>
                    <a:gd name="connsiteY1" fmla="*/ 298546 h 530812"/>
                    <a:gd name="connsiteX2" fmla="*/ 117927 w 337453"/>
                    <a:gd name="connsiteY2" fmla="*/ 916 h 530812"/>
                    <a:gd name="connsiteX3" fmla="*/ 337453 w 337453"/>
                    <a:gd name="connsiteY3" fmla="*/ 298546 h 530812"/>
                    <a:gd name="connsiteX4" fmla="*/ 237926 w 337453"/>
                    <a:gd name="connsiteY4" fmla="*/ 530812 h 530812"/>
                    <a:gd name="connsiteX0" fmla="*/ 146486 w 337453"/>
                    <a:gd name="connsiteY0" fmla="*/ 439372 h 439372"/>
                    <a:gd name="connsiteX1" fmla="*/ 0 w 337453"/>
                    <a:gd name="connsiteY1" fmla="*/ 298546 h 439372"/>
                    <a:gd name="connsiteX2" fmla="*/ 117927 w 337453"/>
                    <a:gd name="connsiteY2" fmla="*/ 916 h 439372"/>
                    <a:gd name="connsiteX3" fmla="*/ 337453 w 337453"/>
                    <a:gd name="connsiteY3" fmla="*/ 298546 h 439372"/>
                    <a:gd name="connsiteX0" fmla="*/ 0 w 337453"/>
                    <a:gd name="connsiteY0" fmla="*/ 298546 h 298546"/>
                    <a:gd name="connsiteX1" fmla="*/ 117927 w 337453"/>
                    <a:gd name="connsiteY1" fmla="*/ 916 h 298546"/>
                    <a:gd name="connsiteX2" fmla="*/ 337453 w 337453"/>
                    <a:gd name="connsiteY2" fmla="*/ 298546 h 298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7453" h="298546">
                      <a:moveTo>
                        <a:pt x="0" y="298546"/>
                      </a:moveTo>
                      <a:cubicBezTo>
                        <a:pt x="56242" y="199335"/>
                        <a:pt x="42635" y="-15745"/>
                        <a:pt x="117927" y="916"/>
                      </a:cubicBezTo>
                      <a:cubicBezTo>
                        <a:pt x="193219" y="17577"/>
                        <a:pt x="326938" y="250255"/>
                        <a:pt x="337453" y="298546"/>
                      </a:cubicBezTo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3850922-7C53-63CC-7947-6D9A537A4D86}"/>
                  </a:ext>
                </a:extLst>
              </p:cNvPr>
              <p:cNvSpPr/>
              <p:nvPr/>
            </p:nvSpPr>
            <p:spPr bwMode="auto">
              <a:xfrm>
                <a:off x="5660031" y="2330790"/>
                <a:ext cx="311595" cy="71884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0BD80A1-D476-3E9B-E54E-F99A570B971E}"/>
                  </a:ext>
                </a:extLst>
              </p:cNvPr>
              <p:cNvSpPr/>
              <p:nvPr/>
            </p:nvSpPr>
            <p:spPr bwMode="auto">
              <a:xfrm rot="20700000">
                <a:off x="5090179" y="2407106"/>
                <a:ext cx="311595" cy="71884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6EF0D36-620C-5CFF-8FB2-234A7D8A7BC0}"/>
                  </a:ext>
                </a:extLst>
              </p:cNvPr>
              <p:cNvSpPr/>
              <p:nvPr/>
            </p:nvSpPr>
            <p:spPr>
              <a:xfrm>
                <a:off x="5575977" y="2755899"/>
                <a:ext cx="1176430" cy="538195"/>
              </a:xfrm>
              <a:custGeom>
                <a:avLst/>
                <a:gdLst>
                  <a:gd name="connsiteX0" fmla="*/ 38100 w 1149350"/>
                  <a:gd name="connsiteY0" fmla="*/ 0 h 533400"/>
                  <a:gd name="connsiteX1" fmla="*/ 0 w 1149350"/>
                  <a:gd name="connsiteY1" fmla="*/ 165100 h 533400"/>
                  <a:gd name="connsiteX2" fmla="*/ 171450 w 1149350"/>
                  <a:gd name="connsiteY2" fmla="*/ 177800 h 533400"/>
                  <a:gd name="connsiteX3" fmla="*/ 127000 w 1149350"/>
                  <a:gd name="connsiteY3" fmla="*/ 273050 h 533400"/>
                  <a:gd name="connsiteX4" fmla="*/ 571500 w 1149350"/>
                  <a:gd name="connsiteY4" fmla="*/ 330200 h 533400"/>
                  <a:gd name="connsiteX5" fmla="*/ 565150 w 1149350"/>
                  <a:gd name="connsiteY5" fmla="*/ 533400 h 533400"/>
                  <a:gd name="connsiteX6" fmla="*/ 1130300 w 1149350"/>
                  <a:gd name="connsiteY6" fmla="*/ 444500 h 533400"/>
                  <a:gd name="connsiteX7" fmla="*/ 1149350 w 1149350"/>
                  <a:gd name="connsiteY7" fmla="*/ 158750 h 533400"/>
                  <a:gd name="connsiteX8" fmla="*/ 889000 w 1149350"/>
                  <a:gd name="connsiteY8" fmla="*/ 57150 h 533400"/>
                  <a:gd name="connsiteX9" fmla="*/ 387350 w 1149350"/>
                  <a:gd name="connsiteY9" fmla="*/ 165100 h 533400"/>
                  <a:gd name="connsiteX10" fmla="*/ 361950 w 1149350"/>
                  <a:gd name="connsiteY10" fmla="*/ 107950 h 533400"/>
                  <a:gd name="connsiteX11" fmla="*/ 114300 w 1149350"/>
                  <a:gd name="connsiteY11" fmla="*/ 107950 h 533400"/>
                  <a:gd name="connsiteX12" fmla="*/ 38100 w 1149350"/>
                  <a:gd name="connsiteY12" fmla="*/ 0 h 533400"/>
                  <a:gd name="connsiteX0" fmla="*/ 38100 w 1149350"/>
                  <a:gd name="connsiteY0" fmla="*/ 0 h 547385"/>
                  <a:gd name="connsiteX1" fmla="*/ 0 w 1149350"/>
                  <a:gd name="connsiteY1" fmla="*/ 165100 h 547385"/>
                  <a:gd name="connsiteX2" fmla="*/ 171450 w 1149350"/>
                  <a:gd name="connsiteY2" fmla="*/ 177800 h 547385"/>
                  <a:gd name="connsiteX3" fmla="*/ 127000 w 1149350"/>
                  <a:gd name="connsiteY3" fmla="*/ 273050 h 547385"/>
                  <a:gd name="connsiteX4" fmla="*/ 571500 w 1149350"/>
                  <a:gd name="connsiteY4" fmla="*/ 330200 h 547385"/>
                  <a:gd name="connsiteX5" fmla="*/ 565150 w 1149350"/>
                  <a:gd name="connsiteY5" fmla="*/ 533400 h 547385"/>
                  <a:gd name="connsiteX6" fmla="*/ 1130300 w 1149350"/>
                  <a:gd name="connsiteY6" fmla="*/ 444500 h 547385"/>
                  <a:gd name="connsiteX7" fmla="*/ 1149350 w 1149350"/>
                  <a:gd name="connsiteY7" fmla="*/ 158750 h 547385"/>
                  <a:gd name="connsiteX8" fmla="*/ 889000 w 1149350"/>
                  <a:gd name="connsiteY8" fmla="*/ 57150 h 547385"/>
                  <a:gd name="connsiteX9" fmla="*/ 387350 w 1149350"/>
                  <a:gd name="connsiteY9" fmla="*/ 165100 h 547385"/>
                  <a:gd name="connsiteX10" fmla="*/ 361950 w 1149350"/>
                  <a:gd name="connsiteY10" fmla="*/ 107950 h 547385"/>
                  <a:gd name="connsiteX11" fmla="*/ 114300 w 1149350"/>
                  <a:gd name="connsiteY11" fmla="*/ 107950 h 547385"/>
                  <a:gd name="connsiteX12" fmla="*/ 38100 w 1149350"/>
                  <a:gd name="connsiteY12" fmla="*/ 0 h 547385"/>
                  <a:gd name="connsiteX0" fmla="*/ 38100 w 1176514"/>
                  <a:gd name="connsiteY0" fmla="*/ 0 h 552550"/>
                  <a:gd name="connsiteX1" fmla="*/ 0 w 1176514"/>
                  <a:gd name="connsiteY1" fmla="*/ 165100 h 552550"/>
                  <a:gd name="connsiteX2" fmla="*/ 171450 w 1176514"/>
                  <a:gd name="connsiteY2" fmla="*/ 177800 h 552550"/>
                  <a:gd name="connsiteX3" fmla="*/ 127000 w 1176514"/>
                  <a:gd name="connsiteY3" fmla="*/ 273050 h 552550"/>
                  <a:gd name="connsiteX4" fmla="*/ 571500 w 1176514"/>
                  <a:gd name="connsiteY4" fmla="*/ 330200 h 552550"/>
                  <a:gd name="connsiteX5" fmla="*/ 565150 w 1176514"/>
                  <a:gd name="connsiteY5" fmla="*/ 533400 h 552550"/>
                  <a:gd name="connsiteX6" fmla="*/ 1130300 w 1176514"/>
                  <a:gd name="connsiteY6" fmla="*/ 444500 h 552550"/>
                  <a:gd name="connsiteX7" fmla="*/ 1149350 w 1176514"/>
                  <a:gd name="connsiteY7" fmla="*/ 158750 h 552550"/>
                  <a:gd name="connsiteX8" fmla="*/ 889000 w 1176514"/>
                  <a:gd name="connsiteY8" fmla="*/ 57150 h 552550"/>
                  <a:gd name="connsiteX9" fmla="*/ 387350 w 1176514"/>
                  <a:gd name="connsiteY9" fmla="*/ 165100 h 552550"/>
                  <a:gd name="connsiteX10" fmla="*/ 361950 w 1176514"/>
                  <a:gd name="connsiteY10" fmla="*/ 107950 h 552550"/>
                  <a:gd name="connsiteX11" fmla="*/ 114300 w 1176514"/>
                  <a:gd name="connsiteY11" fmla="*/ 107950 h 552550"/>
                  <a:gd name="connsiteX12" fmla="*/ 38100 w 1176514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27000 w 1196975"/>
                  <a:gd name="connsiteY3" fmla="*/ 27305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387350 w 1196975"/>
                  <a:gd name="connsiteY9" fmla="*/ 16510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27000 w 1196975"/>
                  <a:gd name="connsiteY3" fmla="*/ 27305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387350 w 1196975"/>
                  <a:gd name="connsiteY9" fmla="*/ 16510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27000 w 1196975"/>
                  <a:gd name="connsiteY3" fmla="*/ 27305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27000 w 1196975"/>
                  <a:gd name="connsiteY3" fmla="*/ 27305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27000 w 1196975"/>
                  <a:gd name="connsiteY3" fmla="*/ 27305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58750 w 1196975"/>
                  <a:gd name="connsiteY3" fmla="*/ 29210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58750 w 1196975"/>
                  <a:gd name="connsiteY3" fmla="*/ 29210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52550"/>
                  <a:gd name="connsiteX1" fmla="*/ 0 w 1196975"/>
                  <a:gd name="connsiteY1" fmla="*/ 165100 h 552550"/>
                  <a:gd name="connsiteX2" fmla="*/ 171450 w 1196975"/>
                  <a:gd name="connsiteY2" fmla="*/ 177800 h 552550"/>
                  <a:gd name="connsiteX3" fmla="*/ 190500 w 1196975"/>
                  <a:gd name="connsiteY3" fmla="*/ 317500 h 552550"/>
                  <a:gd name="connsiteX4" fmla="*/ 571500 w 1196975"/>
                  <a:gd name="connsiteY4" fmla="*/ 330200 h 552550"/>
                  <a:gd name="connsiteX5" fmla="*/ 565150 w 1196975"/>
                  <a:gd name="connsiteY5" fmla="*/ 533400 h 552550"/>
                  <a:gd name="connsiteX6" fmla="*/ 1130300 w 1196975"/>
                  <a:gd name="connsiteY6" fmla="*/ 444500 h 552550"/>
                  <a:gd name="connsiteX7" fmla="*/ 1149350 w 1196975"/>
                  <a:gd name="connsiteY7" fmla="*/ 158750 h 552550"/>
                  <a:gd name="connsiteX8" fmla="*/ 889000 w 1196975"/>
                  <a:gd name="connsiteY8" fmla="*/ 57150 h 552550"/>
                  <a:gd name="connsiteX9" fmla="*/ 488950 w 1196975"/>
                  <a:gd name="connsiteY9" fmla="*/ 209550 h 552550"/>
                  <a:gd name="connsiteX10" fmla="*/ 361950 w 1196975"/>
                  <a:gd name="connsiteY10" fmla="*/ 107950 h 552550"/>
                  <a:gd name="connsiteX11" fmla="*/ 114300 w 1196975"/>
                  <a:gd name="connsiteY11" fmla="*/ 107950 h 552550"/>
                  <a:gd name="connsiteX12" fmla="*/ 38100 w 1196975"/>
                  <a:gd name="connsiteY12" fmla="*/ 0 h 552550"/>
                  <a:gd name="connsiteX0" fmla="*/ 38100 w 1196975"/>
                  <a:gd name="connsiteY0" fmla="*/ 0 h 539599"/>
                  <a:gd name="connsiteX1" fmla="*/ 0 w 1196975"/>
                  <a:gd name="connsiteY1" fmla="*/ 165100 h 539599"/>
                  <a:gd name="connsiteX2" fmla="*/ 171450 w 1196975"/>
                  <a:gd name="connsiteY2" fmla="*/ 177800 h 539599"/>
                  <a:gd name="connsiteX3" fmla="*/ 190500 w 1196975"/>
                  <a:gd name="connsiteY3" fmla="*/ 317500 h 539599"/>
                  <a:gd name="connsiteX4" fmla="*/ 590550 w 1196975"/>
                  <a:gd name="connsiteY4" fmla="*/ 317500 h 539599"/>
                  <a:gd name="connsiteX5" fmla="*/ 565150 w 1196975"/>
                  <a:gd name="connsiteY5" fmla="*/ 533400 h 539599"/>
                  <a:gd name="connsiteX6" fmla="*/ 1130300 w 1196975"/>
                  <a:gd name="connsiteY6" fmla="*/ 444500 h 539599"/>
                  <a:gd name="connsiteX7" fmla="*/ 1149350 w 1196975"/>
                  <a:gd name="connsiteY7" fmla="*/ 158750 h 539599"/>
                  <a:gd name="connsiteX8" fmla="*/ 889000 w 1196975"/>
                  <a:gd name="connsiteY8" fmla="*/ 57150 h 539599"/>
                  <a:gd name="connsiteX9" fmla="*/ 488950 w 1196975"/>
                  <a:gd name="connsiteY9" fmla="*/ 209550 h 539599"/>
                  <a:gd name="connsiteX10" fmla="*/ 361950 w 1196975"/>
                  <a:gd name="connsiteY10" fmla="*/ 107950 h 539599"/>
                  <a:gd name="connsiteX11" fmla="*/ 114300 w 1196975"/>
                  <a:gd name="connsiteY11" fmla="*/ 107950 h 539599"/>
                  <a:gd name="connsiteX12" fmla="*/ 38100 w 1196975"/>
                  <a:gd name="connsiteY12" fmla="*/ 0 h 539599"/>
                  <a:gd name="connsiteX0" fmla="*/ 38100 w 1196975"/>
                  <a:gd name="connsiteY0" fmla="*/ 0 h 539599"/>
                  <a:gd name="connsiteX1" fmla="*/ 0 w 1196975"/>
                  <a:gd name="connsiteY1" fmla="*/ 165100 h 539599"/>
                  <a:gd name="connsiteX2" fmla="*/ 171450 w 1196975"/>
                  <a:gd name="connsiteY2" fmla="*/ 177800 h 539599"/>
                  <a:gd name="connsiteX3" fmla="*/ 190500 w 1196975"/>
                  <a:gd name="connsiteY3" fmla="*/ 317500 h 539599"/>
                  <a:gd name="connsiteX4" fmla="*/ 590550 w 1196975"/>
                  <a:gd name="connsiteY4" fmla="*/ 317500 h 539599"/>
                  <a:gd name="connsiteX5" fmla="*/ 565150 w 1196975"/>
                  <a:gd name="connsiteY5" fmla="*/ 533400 h 539599"/>
                  <a:gd name="connsiteX6" fmla="*/ 1130300 w 1196975"/>
                  <a:gd name="connsiteY6" fmla="*/ 444500 h 539599"/>
                  <a:gd name="connsiteX7" fmla="*/ 1149350 w 1196975"/>
                  <a:gd name="connsiteY7" fmla="*/ 158750 h 539599"/>
                  <a:gd name="connsiteX8" fmla="*/ 889000 w 1196975"/>
                  <a:gd name="connsiteY8" fmla="*/ 57150 h 539599"/>
                  <a:gd name="connsiteX9" fmla="*/ 488950 w 1196975"/>
                  <a:gd name="connsiteY9" fmla="*/ 209550 h 539599"/>
                  <a:gd name="connsiteX10" fmla="*/ 361950 w 1196975"/>
                  <a:gd name="connsiteY10" fmla="*/ 107950 h 539599"/>
                  <a:gd name="connsiteX11" fmla="*/ 114300 w 1196975"/>
                  <a:gd name="connsiteY11" fmla="*/ 107950 h 539599"/>
                  <a:gd name="connsiteX12" fmla="*/ 38100 w 1196975"/>
                  <a:gd name="connsiteY12" fmla="*/ 0 h 539599"/>
                  <a:gd name="connsiteX0" fmla="*/ 38100 w 1196975"/>
                  <a:gd name="connsiteY0" fmla="*/ 0 h 538018"/>
                  <a:gd name="connsiteX1" fmla="*/ 0 w 1196975"/>
                  <a:gd name="connsiteY1" fmla="*/ 165100 h 538018"/>
                  <a:gd name="connsiteX2" fmla="*/ 171450 w 1196975"/>
                  <a:gd name="connsiteY2" fmla="*/ 177800 h 538018"/>
                  <a:gd name="connsiteX3" fmla="*/ 190500 w 1196975"/>
                  <a:gd name="connsiteY3" fmla="*/ 317500 h 538018"/>
                  <a:gd name="connsiteX4" fmla="*/ 552450 w 1196975"/>
                  <a:gd name="connsiteY4" fmla="*/ 342900 h 538018"/>
                  <a:gd name="connsiteX5" fmla="*/ 565150 w 1196975"/>
                  <a:gd name="connsiteY5" fmla="*/ 533400 h 538018"/>
                  <a:gd name="connsiteX6" fmla="*/ 1130300 w 1196975"/>
                  <a:gd name="connsiteY6" fmla="*/ 444500 h 538018"/>
                  <a:gd name="connsiteX7" fmla="*/ 1149350 w 1196975"/>
                  <a:gd name="connsiteY7" fmla="*/ 158750 h 538018"/>
                  <a:gd name="connsiteX8" fmla="*/ 889000 w 1196975"/>
                  <a:gd name="connsiteY8" fmla="*/ 57150 h 538018"/>
                  <a:gd name="connsiteX9" fmla="*/ 488950 w 1196975"/>
                  <a:gd name="connsiteY9" fmla="*/ 209550 h 538018"/>
                  <a:gd name="connsiteX10" fmla="*/ 361950 w 1196975"/>
                  <a:gd name="connsiteY10" fmla="*/ 107950 h 538018"/>
                  <a:gd name="connsiteX11" fmla="*/ 114300 w 1196975"/>
                  <a:gd name="connsiteY11" fmla="*/ 107950 h 538018"/>
                  <a:gd name="connsiteX12" fmla="*/ 38100 w 1196975"/>
                  <a:gd name="connsiteY12" fmla="*/ 0 h 538018"/>
                  <a:gd name="connsiteX0" fmla="*/ 38100 w 1196975"/>
                  <a:gd name="connsiteY0" fmla="*/ 0 h 548108"/>
                  <a:gd name="connsiteX1" fmla="*/ 0 w 1196975"/>
                  <a:gd name="connsiteY1" fmla="*/ 165100 h 548108"/>
                  <a:gd name="connsiteX2" fmla="*/ 171450 w 1196975"/>
                  <a:gd name="connsiteY2" fmla="*/ 177800 h 548108"/>
                  <a:gd name="connsiteX3" fmla="*/ 190500 w 1196975"/>
                  <a:gd name="connsiteY3" fmla="*/ 317500 h 548108"/>
                  <a:gd name="connsiteX4" fmla="*/ 552450 w 1196975"/>
                  <a:gd name="connsiteY4" fmla="*/ 342900 h 548108"/>
                  <a:gd name="connsiteX5" fmla="*/ 565150 w 1196975"/>
                  <a:gd name="connsiteY5" fmla="*/ 533400 h 548108"/>
                  <a:gd name="connsiteX6" fmla="*/ 1130300 w 1196975"/>
                  <a:gd name="connsiteY6" fmla="*/ 444500 h 548108"/>
                  <a:gd name="connsiteX7" fmla="*/ 1149350 w 1196975"/>
                  <a:gd name="connsiteY7" fmla="*/ 158750 h 548108"/>
                  <a:gd name="connsiteX8" fmla="*/ 889000 w 1196975"/>
                  <a:gd name="connsiteY8" fmla="*/ 57150 h 548108"/>
                  <a:gd name="connsiteX9" fmla="*/ 488950 w 1196975"/>
                  <a:gd name="connsiteY9" fmla="*/ 209550 h 548108"/>
                  <a:gd name="connsiteX10" fmla="*/ 361950 w 1196975"/>
                  <a:gd name="connsiteY10" fmla="*/ 107950 h 548108"/>
                  <a:gd name="connsiteX11" fmla="*/ 114300 w 1196975"/>
                  <a:gd name="connsiteY11" fmla="*/ 107950 h 548108"/>
                  <a:gd name="connsiteX12" fmla="*/ 38100 w 1196975"/>
                  <a:gd name="connsiteY12" fmla="*/ 0 h 548108"/>
                  <a:gd name="connsiteX0" fmla="*/ 38100 w 1196975"/>
                  <a:gd name="connsiteY0" fmla="*/ 0 h 548108"/>
                  <a:gd name="connsiteX1" fmla="*/ 0 w 1196975"/>
                  <a:gd name="connsiteY1" fmla="*/ 165100 h 548108"/>
                  <a:gd name="connsiteX2" fmla="*/ 171450 w 1196975"/>
                  <a:gd name="connsiteY2" fmla="*/ 177800 h 548108"/>
                  <a:gd name="connsiteX3" fmla="*/ 190500 w 1196975"/>
                  <a:gd name="connsiteY3" fmla="*/ 317500 h 548108"/>
                  <a:gd name="connsiteX4" fmla="*/ 552450 w 1196975"/>
                  <a:gd name="connsiteY4" fmla="*/ 342900 h 548108"/>
                  <a:gd name="connsiteX5" fmla="*/ 565150 w 1196975"/>
                  <a:gd name="connsiteY5" fmla="*/ 533400 h 548108"/>
                  <a:gd name="connsiteX6" fmla="*/ 1130300 w 1196975"/>
                  <a:gd name="connsiteY6" fmla="*/ 444500 h 548108"/>
                  <a:gd name="connsiteX7" fmla="*/ 1149350 w 1196975"/>
                  <a:gd name="connsiteY7" fmla="*/ 158750 h 548108"/>
                  <a:gd name="connsiteX8" fmla="*/ 889000 w 1196975"/>
                  <a:gd name="connsiteY8" fmla="*/ 57150 h 548108"/>
                  <a:gd name="connsiteX9" fmla="*/ 400050 w 1196975"/>
                  <a:gd name="connsiteY9" fmla="*/ 241300 h 548108"/>
                  <a:gd name="connsiteX10" fmla="*/ 361950 w 1196975"/>
                  <a:gd name="connsiteY10" fmla="*/ 107950 h 548108"/>
                  <a:gd name="connsiteX11" fmla="*/ 114300 w 1196975"/>
                  <a:gd name="connsiteY11" fmla="*/ 107950 h 548108"/>
                  <a:gd name="connsiteX12" fmla="*/ 38100 w 1196975"/>
                  <a:gd name="connsiteY12" fmla="*/ 0 h 548108"/>
                  <a:gd name="connsiteX0" fmla="*/ 38100 w 1196975"/>
                  <a:gd name="connsiteY0" fmla="*/ 0 h 548108"/>
                  <a:gd name="connsiteX1" fmla="*/ 0 w 1196975"/>
                  <a:gd name="connsiteY1" fmla="*/ 165100 h 548108"/>
                  <a:gd name="connsiteX2" fmla="*/ 171450 w 1196975"/>
                  <a:gd name="connsiteY2" fmla="*/ 177800 h 548108"/>
                  <a:gd name="connsiteX3" fmla="*/ 190500 w 1196975"/>
                  <a:gd name="connsiteY3" fmla="*/ 317500 h 548108"/>
                  <a:gd name="connsiteX4" fmla="*/ 552450 w 1196975"/>
                  <a:gd name="connsiteY4" fmla="*/ 342900 h 548108"/>
                  <a:gd name="connsiteX5" fmla="*/ 565150 w 1196975"/>
                  <a:gd name="connsiteY5" fmla="*/ 533400 h 548108"/>
                  <a:gd name="connsiteX6" fmla="*/ 1130300 w 1196975"/>
                  <a:gd name="connsiteY6" fmla="*/ 444500 h 548108"/>
                  <a:gd name="connsiteX7" fmla="*/ 1149350 w 1196975"/>
                  <a:gd name="connsiteY7" fmla="*/ 158750 h 548108"/>
                  <a:gd name="connsiteX8" fmla="*/ 889000 w 1196975"/>
                  <a:gd name="connsiteY8" fmla="*/ 57150 h 548108"/>
                  <a:gd name="connsiteX9" fmla="*/ 400050 w 1196975"/>
                  <a:gd name="connsiteY9" fmla="*/ 241300 h 548108"/>
                  <a:gd name="connsiteX10" fmla="*/ 361950 w 1196975"/>
                  <a:gd name="connsiteY10" fmla="*/ 107950 h 548108"/>
                  <a:gd name="connsiteX11" fmla="*/ 114300 w 1196975"/>
                  <a:gd name="connsiteY11" fmla="*/ 107950 h 548108"/>
                  <a:gd name="connsiteX12" fmla="*/ 38100 w 1196975"/>
                  <a:gd name="connsiteY12" fmla="*/ 0 h 548108"/>
                  <a:gd name="connsiteX0" fmla="*/ 50123 w 1208998"/>
                  <a:gd name="connsiteY0" fmla="*/ 0 h 548108"/>
                  <a:gd name="connsiteX1" fmla="*/ 12023 w 1208998"/>
                  <a:gd name="connsiteY1" fmla="*/ 165100 h 548108"/>
                  <a:gd name="connsiteX2" fmla="*/ 183473 w 1208998"/>
                  <a:gd name="connsiteY2" fmla="*/ 177800 h 548108"/>
                  <a:gd name="connsiteX3" fmla="*/ 202523 w 1208998"/>
                  <a:gd name="connsiteY3" fmla="*/ 317500 h 548108"/>
                  <a:gd name="connsiteX4" fmla="*/ 564473 w 1208998"/>
                  <a:gd name="connsiteY4" fmla="*/ 342900 h 548108"/>
                  <a:gd name="connsiteX5" fmla="*/ 577173 w 1208998"/>
                  <a:gd name="connsiteY5" fmla="*/ 533400 h 548108"/>
                  <a:gd name="connsiteX6" fmla="*/ 1142323 w 1208998"/>
                  <a:gd name="connsiteY6" fmla="*/ 444500 h 548108"/>
                  <a:gd name="connsiteX7" fmla="*/ 1161373 w 1208998"/>
                  <a:gd name="connsiteY7" fmla="*/ 158750 h 548108"/>
                  <a:gd name="connsiteX8" fmla="*/ 901023 w 1208998"/>
                  <a:gd name="connsiteY8" fmla="*/ 57150 h 548108"/>
                  <a:gd name="connsiteX9" fmla="*/ 412073 w 1208998"/>
                  <a:gd name="connsiteY9" fmla="*/ 241300 h 548108"/>
                  <a:gd name="connsiteX10" fmla="*/ 373973 w 1208998"/>
                  <a:gd name="connsiteY10" fmla="*/ 107950 h 548108"/>
                  <a:gd name="connsiteX11" fmla="*/ 126323 w 1208998"/>
                  <a:gd name="connsiteY11" fmla="*/ 107950 h 548108"/>
                  <a:gd name="connsiteX12" fmla="*/ 50123 w 1208998"/>
                  <a:gd name="connsiteY12" fmla="*/ 0 h 548108"/>
                  <a:gd name="connsiteX0" fmla="*/ 50123 w 1208998"/>
                  <a:gd name="connsiteY0" fmla="*/ 0 h 548108"/>
                  <a:gd name="connsiteX1" fmla="*/ 12023 w 1208998"/>
                  <a:gd name="connsiteY1" fmla="*/ 165100 h 548108"/>
                  <a:gd name="connsiteX2" fmla="*/ 183473 w 1208998"/>
                  <a:gd name="connsiteY2" fmla="*/ 177800 h 548108"/>
                  <a:gd name="connsiteX3" fmla="*/ 202523 w 1208998"/>
                  <a:gd name="connsiteY3" fmla="*/ 317500 h 548108"/>
                  <a:gd name="connsiteX4" fmla="*/ 564473 w 1208998"/>
                  <a:gd name="connsiteY4" fmla="*/ 342900 h 548108"/>
                  <a:gd name="connsiteX5" fmla="*/ 577173 w 1208998"/>
                  <a:gd name="connsiteY5" fmla="*/ 533400 h 548108"/>
                  <a:gd name="connsiteX6" fmla="*/ 1142323 w 1208998"/>
                  <a:gd name="connsiteY6" fmla="*/ 444500 h 548108"/>
                  <a:gd name="connsiteX7" fmla="*/ 1161373 w 1208998"/>
                  <a:gd name="connsiteY7" fmla="*/ 158750 h 548108"/>
                  <a:gd name="connsiteX8" fmla="*/ 901023 w 1208998"/>
                  <a:gd name="connsiteY8" fmla="*/ 57150 h 548108"/>
                  <a:gd name="connsiteX9" fmla="*/ 412073 w 1208998"/>
                  <a:gd name="connsiteY9" fmla="*/ 241300 h 548108"/>
                  <a:gd name="connsiteX10" fmla="*/ 373973 w 1208998"/>
                  <a:gd name="connsiteY10" fmla="*/ 107950 h 548108"/>
                  <a:gd name="connsiteX11" fmla="*/ 126323 w 1208998"/>
                  <a:gd name="connsiteY11" fmla="*/ 107950 h 548108"/>
                  <a:gd name="connsiteX12" fmla="*/ 50123 w 1208998"/>
                  <a:gd name="connsiteY12" fmla="*/ 0 h 548108"/>
                  <a:gd name="connsiteX0" fmla="*/ 50123 w 1207813"/>
                  <a:gd name="connsiteY0" fmla="*/ 0 h 548108"/>
                  <a:gd name="connsiteX1" fmla="*/ 12023 w 1207813"/>
                  <a:gd name="connsiteY1" fmla="*/ 165100 h 548108"/>
                  <a:gd name="connsiteX2" fmla="*/ 183473 w 1207813"/>
                  <a:gd name="connsiteY2" fmla="*/ 177800 h 548108"/>
                  <a:gd name="connsiteX3" fmla="*/ 202523 w 1207813"/>
                  <a:gd name="connsiteY3" fmla="*/ 317500 h 548108"/>
                  <a:gd name="connsiteX4" fmla="*/ 564473 w 1207813"/>
                  <a:gd name="connsiteY4" fmla="*/ 342900 h 548108"/>
                  <a:gd name="connsiteX5" fmla="*/ 577173 w 1207813"/>
                  <a:gd name="connsiteY5" fmla="*/ 533400 h 548108"/>
                  <a:gd name="connsiteX6" fmla="*/ 1142323 w 1207813"/>
                  <a:gd name="connsiteY6" fmla="*/ 444500 h 548108"/>
                  <a:gd name="connsiteX7" fmla="*/ 1161373 w 1207813"/>
                  <a:gd name="connsiteY7" fmla="*/ 158750 h 548108"/>
                  <a:gd name="connsiteX8" fmla="*/ 818473 w 1207813"/>
                  <a:gd name="connsiteY8" fmla="*/ 133350 h 548108"/>
                  <a:gd name="connsiteX9" fmla="*/ 412073 w 1207813"/>
                  <a:gd name="connsiteY9" fmla="*/ 241300 h 548108"/>
                  <a:gd name="connsiteX10" fmla="*/ 373973 w 1207813"/>
                  <a:gd name="connsiteY10" fmla="*/ 107950 h 548108"/>
                  <a:gd name="connsiteX11" fmla="*/ 126323 w 1207813"/>
                  <a:gd name="connsiteY11" fmla="*/ 107950 h 548108"/>
                  <a:gd name="connsiteX12" fmla="*/ 50123 w 1207813"/>
                  <a:gd name="connsiteY12" fmla="*/ 0 h 548108"/>
                  <a:gd name="connsiteX0" fmla="*/ 50123 w 1215944"/>
                  <a:gd name="connsiteY0" fmla="*/ 0 h 545695"/>
                  <a:gd name="connsiteX1" fmla="*/ 12023 w 1215944"/>
                  <a:gd name="connsiteY1" fmla="*/ 165100 h 545695"/>
                  <a:gd name="connsiteX2" fmla="*/ 183473 w 1215944"/>
                  <a:gd name="connsiteY2" fmla="*/ 177800 h 545695"/>
                  <a:gd name="connsiteX3" fmla="*/ 202523 w 1215944"/>
                  <a:gd name="connsiteY3" fmla="*/ 317500 h 545695"/>
                  <a:gd name="connsiteX4" fmla="*/ 564473 w 1215944"/>
                  <a:gd name="connsiteY4" fmla="*/ 342900 h 545695"/>
                  <a:gd name="connsiteX5" fmla="*/ 577173 w 1215944"/>
                  <a:gd name="connsiteY5" fmla="*/ 533400 h 545695"/>
                  <a:gd name="connsiteX6" fmla="*/ 1142323 w 1215944"/>
                  <a:gd name="connsiteY6" fmla="*/ 444500 h 545695"/>
                  <a:gd name="connsiteX7" fmla="*/ 1174073 w 1215944"/>
                  <a:gd name="connsiteY7" fmla="*/ 203200 h 545695"/>
                  <a:gd name="connsiteX8" fmla="*/ 818473 w 1215944"/>
                  <a:gd name="connsiteY8" fmla="*/ 133350 h 545695"/>
                  <a:gd name="connsiteX9" fmla="*/ 412073 w 1215944"/>
                  <a:gd name="connsiteY9" fmla="*/ 241300 h 545695"/>
                  <a:gd name="connsiteX10" fmla="*/ 373973 w 1215944"/>
                  <a:gd name="connsiteY10" fmla="*/ 107950 h 545695"/>
                  <a:gd name="connsiteX11" fmla="*/ 126323 w 1215944"/>
                  <a:gd name="connsiteY11" fmla="*/ 107950 h 545695"/>
                  <a:gd name="connsiteX12" fmla="*/ 50123 w 1215944"/>
                  <a:gd name="connsiteY12" fmla="*/ 0 h 545695"/>
                  <a:gd name="connsiteX0" fmla="*/ 50123 w 1180831"/>
                  <a:gd name="connsiteY0" fmla="*/ 0 h 537392"/>
                  <a:gd name="connsiteX1" fmla="*/ 12023 w 1180831"/>
                  <a:gd name="connsiteY1" fmla="*/ 165100 h 537392"/>
                  <a:gd name="connsiteX2" fmla="*/ 183473 w 1180831"/>
                  <a:gd name="connsiteY2" fmla="*/ 177800 h 537392"/>
                  <a:gd name="connsiteX3" fmla="*/ 202523 w 1180831"/>
                  <a:gd name="connsiteY3" fmla="*/ 317500 h 537392"/>
                  <a:gd name="connsiteX4" fmla="*/ 564473 w 1180831"/>
                  <a:gd name="connsiteY4" fmla="*/ 342900 h 537392"/>
                  <a:gd name="connsiteX5" fmla="*/ 577173 w 1180831"/>
                  <a:gd name="connsiteY5" fmla="*/ 533400 h 537392"/>
                  <a:gd name="connsiteX6" fmla="*/ 1015323 w 1180831"/>
                  <a:gd name="connsiteY6" fmla="*/ 450850 h 537392"/>
                  <a:gd name="connsiteX7" fmla="*/ 1174073 w 1180831"/>
                  <a:gd name="connsiteY7" fmla="*/ 203200 h 537392"/>
                  <a:gd name="connsiteX8" fmla="*/ 818473 w 1180831"/>
                  <a:gd name="connsiteY8" fmla="*/ 133350 h 537392"/>
                  <a:gd name="connsiteX9" fmla="*/ 412073 w 1180831"/>
                  <a:gd name="connsiteY9" fmla="*/ 241300 h 537392"/>
                  <a:gd name="connsiteX10" fmla="*/ 373973 w 1180831"/>
                  <a:gd name="connsiteY10" fmla="*/ 107950 h 537392"/>
                  <a:gd name="connsiteX11" fmla="*/ 126323 w 1180831"/>
                  <a:gd name="connsiteY11" fmla="*/ 107950 h 537392"/>
                  <a:gd name="connsiteX12" fmla="*/ 50123 w 1180831"/>
                  <a:gd name="connsiteY12" fmla="*/ 0 h 537392"/>
                  <a:gd name="connsiteX0" fmla="*/ 50123 w 1183978"/>
                  <a:gd name="connsiteY0" fmla="*/ 0 h 537392"/>
                  <a:gd name="connsiteX1" fmla="*/ 12023 w 1183978"/>
                  <a:gd name="connsiteY1" fmla="*/ 165100 h 537392"/>
                  <a:gd name="connsiteX2" fmla="*/ 183473 w 1183978"/>
                  <a:gd name="connsiteY2" fmla="*/ 177800 h 537392"/>
                  <a:gd name="connsiteX3" fmla="*/ 202523 w 1183978"/>
                  <a:gd name="connsiteY3" fmla="*/ 317500 h 537392"/>
                  <a:gd name="connsiteX4" fmla="*/ 564473 w 1183978"/>
                  <a:gd name="connsiteY4" fmla="*/ 342900 h 537392"/>
                  <a:gd name="connsiteX5" fmla="*/ 577173 w 1183978"/>
                  <a:gd name="connsiteY5" fmla="*/ 533400 h 537392"/>
                  <a:gd name="connsiteX6" fmla="*/ 1015323 w 1183978"/>
                  <a:gd name="connsiteY6" fmla="*/ 450850 h 537392"/>
                  <a:gd name="connsiteX7" fmla="*/ 1174073 w 1183978"/>
                  <a:gd name="connsiteY7" fmla="*/ 203200 h 537392"/>
                  <a:gd name="connsiteX8" fmla="*/ 818473 w 1183978"/>
                  <a:gd name="connsiteY8" fmla="*/ 133350 h 537392"/>
                  <a:gd name="connsiteX9" fmla="*/ 412073 w 1183978"/>
                  <a:gd name="connsiteY9" fmla="*/ 241300 h 537392"/>
                  <a:gd name="connsiteX10" fmla="*/ 373973 w 1183978"/>
                  <a:gd name="connsiteY10" fmla="*/ 107950 h 537392"/>
                  <a:gd name="connsiteX11" fmla="*/ 126323 w 1183978"/>
                  <a:gd name="connsiteY11" fmla="*/ 107950 h 537392"/>
                  <a:gd name="connsiteX12" fmla="*/ 50123 w 1183978"/>
                  <a:gd name="connsiteY12" fmla="*/ 0 h 537392"/>
                  <a:gd name="connsiteX0" fmla="*/ 50123 w 1183978"/>
                  <a:gd name="connsiteY0" fmla="*/ 0 h 535456"/>
                  <a:gd name="connsiteX1" fmla="*/ 12023 w 1183978"/>
                  <a:gd name="connsiteY1" fmla="*/ 165100 h 535456"/>
                  <a:gd name="connsiteX2" fmla="*/ 183473 w 1183978"/>
                  <a:gd name="connsiteY2" fmla="*/ 177800 h 535456"/>
                  <a:gd name="connsiteX3" fmla="*/ 202523 w 1183978"/>
                  <a:gd name="connsiteY3" fmla="*/ 317500 h 535456"/>
                  <a:gd name="connsiteX4" fmla="*/ 564473 w 1183978"/>
                  <a:gd name="connsiteY4" fmla="*/ 342900 h 535456"/>
                  <a:gd name="connsiteX5" fmla="*/ 577173 w 1183978"/>
                  <a:gd name="connsiteY5" fmla="*/ 533400 h 535456"/>
                  <a:gd name="connsiteX6" fmla="*/ 1015323 w 1183978"/>
                  <a:gd name="connsiteY6" fmla="*/ 450850 h 535456"/>
                  <a:gd name="connsiteX7" fmla="*/ 1174073 w 1183978"/>
                  <a:gd name="connsiteY7" fmla="*/ 203200 h 535456"/>
                  <a:gd name="connsiteX8" fmla="*/ 818473 w 1183978"/>
                  <a:gd name="connsiteY8" fmla="*/ 133350 h 535456"/>
                  <a:gd name="connsiteX9" fmla="*/ 412073 w 1183978"/>
                  <a:gd name="connsiteY9" fmla="*/ 241300 h 535456"/>
                  <a:gd name="connsiteX10" fmla="*/ 373973 w 1183978"/>
                  <a:gd name="connsiteY10" fmla="*/ 107950 h 535456"/>
                  <a:gd name="connsiteX11" fmla="*/ 126323 w 1183978"/>
                  <a:gd name="connsiteY11" fmla="*/ 107950 h 535456"/>
                  <a:gd name="connsiteX12" fmla="*/ 50123 w 1183978"/>
                  <a:gd name="connsiteY12" fmla="*/ 0 h 535456"/>
                  <a:gd name="connsiteX0" fmla="*/ 50123 w 1183978"/>
                  <a:gd name="connsiteY0" fmla="*/ 0 h 535456"/>
                  <a:gd name="connsiteX1" fmla="*/ 12023 w 1183978"/>
                  <a:gd name="connsiteY1" fmla="*/ 165100 h 535456"/>
                  <a:gd name="connsiteX2" fmla="*/ 183473 w 1183978"/>
                  <a:gd name="connsiteY2" fmla="*/ 177800 h 535456"/>
                  <a:gd name="connsiteX3" fmla="*/ 202523 w 1183978"/>
                  <a:gd name="connsiteY3" fmla="*/ 317500 h 535456"/>
                  <a:gd name="connsiteX4" fmla="*/ 564473 w 1183978"/>
                  <a:gd name="connsiteY4" fmla="*/ 342900 h 535456"/>
                  <a:gd name="connsiteX5" fmla="*/ 577173 w 1183978"/>
                  <a:gd name="connsiteY5" fmla="*/ 533400 h 535456"/>
                  <a:gd name="connsiteX6" fmla="*/ 1015323 w 1183978"/>
                  <a:gd name="connsiteY6" fmla="*/ 450850 h 535456"/>
                  <a:gd name="connsiteX7" fmla="*/ 1174073 w 1183978"/>
                  <a:gd name="connsiteY7" fmla="*/ 203200 h 535456"/>
                  <a:gd name="connsiteX8" fmla="*/ 818473 w 1183978"/>
                  <a:gd name="connsiteY8" fmla="*/ 133350 h 535456"/>
                  <a:gd name="connsiteX9" fmla="*/ 412073 w 1183978"/>
                  <a:gd name="connsiteY9" fmla="*/ 241300 h 535456"/>
                  <a:gd name="connsiteX10" fmla="*/ 373973 w 1183978"/>
                  <a:gd name="connsiteY10" fmla="*/ 107950 h 535456"/>
                  <a:gd name="connsiteX11" fmla="*/ 126323 w 1183978"/>
                  <a:gd name="connsiteY11" fmla="*/ 107950 h 535456"/>
                  <a:gd name="connsiteX12" fmla="*/ 50123 w 1183978"/>
                  <a:gd name="connsiteY12" fmla="*/ 0 h 535456"/>
                  <a:gd name="connsiteX0" fmla="*/ 50123 w 1183978"/>
                  <a:gd name="connsiteY0" fmla="*/ 0 h 535456"/>
                  <a:gd name="connsiteX1" fmla="*/ 12023 w 1183978"/>
                  <a:gd name="connsiteY1" fmla="*/ 165100 h 535456"/>
                  <a:gd name="connsiteX2" fmla="*/ 183473 w 1183978"/>
                  <a:gd name="connsiteY2" fmla="*/ 177800 h 535456"/>
                  <a:gd name="connsiteX3" fmla="*/ 202523 w 1183978"/>
                  <a:gd name="connsiteY3" fmla="*/ 317500 h 535456"/>
                  <a:gd name="connsiteX4" fmla="*/ 564473 w 1183978"/>
                  <a:gd name="connsiteY4" fmla="*/ 342900 h 535456"/>
                  <a:gd name="connsiteX5" fmla="*/ 577173 w 1183978"/>
                  <a:gd name="connsiteY5" fmla="*/ 533400 h 535456"/>
                  <a:gd name="connsiteX6" fmla="*/ 1015323 w 1183978"/>
                  <a:gd name="connsiteY6" fmla="*/ 450850 h 535456"/>
                  <a:gd name="connsiteX7" fmla="*/ 1174073 w 1183978"/>
                  <a:gd name="connsiteY7" fmla="*/ 203200 h 535456"/>
                  <a:gd name="connsiteX8" fmla="*/ 818473 w 1183978"/>
                  <a:gd name="connsiteY8" fmla="*/ 133350 h 535456"/>
                  <a:gd name="connsiteX9" fmla="*/ 412073 w 1183978"/>
                  <a:gd name="connsiteY9" fmla="*/ 241300 h 535456"/>
                  <a:gd name="connsiteX10" fmla="*/ 373973 w 1183978"/>
                  <a:gd name="connsiteY10" fmla="*/ 107950 h 535456"/>
                  <a:gd name="connsiteX11" fmla="*/ 126323 w 1183978"/>
                  <a:gd name="connsiteY11" fmla="*/ 107950 h 535456"/>
                  <a:gd name="connsiteX12" fmla="*/ 50123 w 1183978"/>
                  <a:gd name="connsiteY12" fmla="*/ 0 h 535456"/>
                  <a:gd name="connsiteX0" fmla="*/ 50123 w 1183978"/>
                  <a:gd name="connsiteY0" fmla="*/ 0 h 535456"/>
                  <a:gd name="connsiteX1" fmla="*/ 12023 w 1183978"/>
                  <a:gd name="connsiteY1" fmla="*/ 165100 h 535456"/>
                  <a:gd name="connsiteX2" fmla="*/ 183473 w 1183978"/>
                  <a:gd name="connsiteY2" fmla="*/ 177800 h 535456"/>
                  <a:gd name="connsiteX3" fmla="*/ 221573 w 1183978"/>
                  <a:gd name="connsiteY3" fmla="*/ 349250 h 535456"/>
                  <a:gd name="connsiteX4" fmla="*/ 564473 w 1183978"/>
                  <a:gd name="connsiteY4" fmla="*/ 342900 h 535456"/>
                  <a:gd name="connsiteX5" fmla="*/ 577173 w 1183978"/>
                  <a:gd name="connsiteY5" fmla="*/ 533400 h 535456"/>
                  <a:gd name="connsiteX6" fmla="*/ 1015323 w 1183978"/>
                  <a:gd name="connsiteY6" fmla="*/ 450850 h 535456"/>
                  <a:gd name="connsiteX7" fmla="*/ 1174073 w 1183978"/>
                  <a:gd name="connsiteY7" fmla="*/ 203200 h 535456"/>
                  <a:gd name="connsiteX8" fmla="*/ 818473 w 1183978"/>
                  <a:gd name="connsiteY8" fmla="*/ 133350 h 535456"/>
                  <a:gd name="connsiteX9" fmla="*/ 412073 w 1183978"/>
                  <a:gd name="connsiteY9" fmla="*/ 241300 h 535456"/>
                  <a:gd name="connsiteX10" fmla="*/ 373973 w 1183978"/>
                  <a:gd name="connsiteY10" fmla="*/ 107950 h 535456"/>
                  <a:gd name="connsiteX11" fmla="*/ 126323 w 1183978"/>
                  <a:gd name="connsiteY11" fmla="*/ 107950 h 535456"/>
                  <a:gd name="connsiteX12" fmla="*/ 50123 w 1183978"/>
                  <a:gd name="connsiteY12" fmla="*/ 0 h 535456"/>
                  <a:gd name="connsiteX0" fmla="*/ 50123 w 1176430"/>
                  <a:gd name="connsiteY0" fmla="*/ 0 h 538195"/>
                  <a:gd name="connsiteX1" fmla="*/ 12023 w 1176430"/>
                  <a:gd name="connsiteY1" fmla="*/ 165100 h 538195"/>
                  <a:gd name="connsiteX2" fmla="*/ 183473 w 1176430"/>
                  <a:gd name="connsiteY2" fmla="*/ 177800 h 538195"/>
                  <a:gd name="connsiteX3" fmla="*/ 221573 w 1176430"/>
                  <a:gd name="connsiteY3" fmla="*/ 349250 h 538195"/>
                  <a:gd name="connsiteX4" fmla="*/ 564473 w 1176430"/>
                  <a:gd name="connsiteY4" fmla="*/ 342900 h 538195"/>
                  <a:gd name="connsiteX5" fmla="*/ 577173 w 1176430"/>
                  <a:gd name="connsiteY5" fmla="*/ 533400 h 538195"/>
                  <a:gd name="connsiteX6" fmla="*/ 939123 w 1176430"/>
                  <a:gd name="connsiteY6" fmla="*/ 457200 h 538195"/>
                  <a:gd name="connsiteX7" fmla="*/ 1174073 w 1176430"/>
                  <a:gd name="connsiteY7" fmla="*/ 203200 h 538195"/>
                  <a:gd name="connsiteX8" fmla="*/ 818473 w 1176430"/>
                  <a:gd name="connsiteY8" fmla="*/ 133350 h 538195"/>
                  <a:gd name="connsiteX9" fmla="*/ 412073 w 1176430"/>
                  <a:gd name="connsiteY9" fmla="*/ 241300 h 538195"/>
                  <a:gd name="connsiteX10" fmla="*/ 373973 w 1176430"/>
                  <a:gd name="connsiteY10" fmla="*/ 107950 h 538195"/>
                  <a:gd name="connsiteX11" fmla="*/ 126323 w 1176430"/>
                  <a:gd name="connsiteY11" fmla="*/ 107950 h 538195"/>
                  <a:gd name="connsiteX12" fmla="*/ 50123 w 1176430"/>
                  <a:gd name="connsiteY12" fmla="*/ 0 h 538195"/>
                  <a:gd name="connsiteX0" fmla="*/ 50123 w 1176430"/>
                  <a:gd name="connsiteY0" fmla="*/ 0 h 538195"/>
                  <a:gd name="connsiteX1" fmla="*/ 12023 w 1176430"/>
                  <a:gd name="connsiteY1" fmla="*/ 165100 h 538195"/>
                  <a:gd name="connsiteX2" fmla="*/ 183473 w 1176430"/>
                  <a:gd name="connsiteY2" fmla="*/ 177800 h 538195"/>
                  <a:gd name="connsiteX3" fmla="*/ 221573 w 1176430"/>
                  <a:gd name="connsiteY3" fmla="*/ 349250 h 538195"/>
                  <a:gd name="connsiteX4" fmla="*/ 564473 w 1176430"/>
                  <a:gd name="connsiteY4" fmla="*/ 342900 h 538195"/>
                  <a:gd name="connsiteX5" fmla="*/ 577173 w 1176430"/>
                  <a:gd name="connsiteY5" fmla="*/ 533400 h 538195"/>
                  <a:gd name="connsiteX6" fmla="*/ 939123 w 1176430"/>
                  <a:gd name="connsiteY6" fmla="*/ 457200 h 538195"/>
                  <a:gd name="connsiteX7" fmla="*/ 1174073 w 1176430"/>
                  <a:gd name="connsiteY7" fmla="*/ 203200 h 538195"/>
                  <a:gd name="connsiteX8" fmla="*/ 818473 w 1176430"/>
                  <a:gd name="connsiteY8" fmla="*/ 133350 h 538195"/>
                  <a:gd name="connsiteX9" fmla="*/ 412073 w 1176430"/>
                  <a:gd name="connsiteY9" fmla="*/ 241300 h 538195"/>
                  <a:gd name="connsiteX10" fmla="*/ 373973 w 1176430"/>
                  <a:gd name="connsiteY10" fmla="*/ 107950 h 538195"/>
                  <a:gd name="connsiteX11" fmla="*/ 126323 w 1176430"/>
                  <a:gd name="connsiteY11" fmla="*/ 107950 h 538195"/>
                  <a:gd name="connsiteX12" fmla="*/ 50123 w 1176430"/>
                  <a:gd name="connsiteY12" fmla="*/ 0 h 53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6430" h="538195">
                    <a:moveTo>
                      <a:pt x="50123" y="0"/>
                    </a:moveTo>
                    <a:cubicBezTo>
                      <a:pt x="37423" y="55033"/>
                      <a:pt x="-26077" y="122767"/>
                      <a:pt x="12023" y="165100"/>
                    </a:cubicBezTo>
                    <a:cubicBezTo>
                      <a:pt x="50123" y="207433"/>
                      <a:pt x="148548" y="147108"/>
                      <a:pt x="183473" y="177800"/>
                    </a:cubicBezTo>
                    <a:cubicBezTo>
                      <a:pt x="218398" y="208492"/>
                      <a:pt x="158073" y="289983"/>
                      <a:pt x="221573" y="349250"/>
                    </a:cubicBezTo>
                    <a:cubicBezTo>
                      <a:pt x="285073" y="408517"/>
                      <a:pt x="505206" y="312208"/>
                      <a:pt x="564473" y="342900"/>
                    </a:cubicBezTo>
                    <a:cubicBezTo>
                      <a:pt x="623740" y="373592"/>
                      <a:pt x="514731" y="514350"/>
                      <a:pt x="577173" y="533400"/>
                    </a:cubicBezTo>
                    <a:cubicBezTo>
                      <a:pt x="639615" y="552450"/>
                      <a:pt x="795190" y="512233"/>
                      <a:pt x="939123" y="457200"/>
                    </a:cubicBezTo>
                    <a:cubicBezTo>
                      <a:pt x="1083056" y="402167"/>
                      <a:pt x="1194181" y="257175"/>
                      <a:pt x="1174073" y="203200"/>
                    </a:cubicBezTo>
                    <a:cubicBezTo>
                      <a:pt x="1153965" y="149225"/>
                      <a:pt x="970873" y="88900"/>
                      <a:pt x="818473" y="133350"/>
                    </a:cubicBezTo>
                    <a:cubicBezTo>
                      <a:pt x="666073" y="177800"/>
                      <a:pt x="486156" y="245533"/>
                      <a:pt x="412073" y="241300"/>
                    </a:cubicBezTo>
                    <a:cubicBezTo>
                      <a:pt x="337990" y="237067"/>
                      <a:pt x="440648" y="149225"/>
                      <a:pt x="373973" y="107950"/>
                    </a:cubicBezTo>
                    <a:cubicBezTo>
                      <a:pt x="307298" y="66675"/>
                      <a:pt x="208873" y="107950"/>
                      <a:pt x="126323" y="107950"/>
                    </a:cubicBezTo>
                    <a:lnTo>
                      <a:pt x="50123" y="0"/>
                    </a:lnTo>
                    <a:close/>
                  </a:path>
                </a:pathLst>
              </a:custGeom>
              <a:solidFill>
                <a:srgbClr val="CCFF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C744F88C-D966-5FAB-5809-2205390C0B22}"/>
              </a:ext>
            </a:extLst>
          </p:cNvPr>
          <p:cNvGrpSpPr/>
          <p:nvPr/>
        </p:nvGrpSpPr>
        <p:grpSpPr>
          <a:xfrm>
            <a:off x="760563" y="1016289"/>
            <a:ext cx="2582988" cy="2183462"/>
            <a:chOff x="-131553" y="-451308"/>
            <a:chExt cx="4135882" cy="34961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CF30242-2676-D56E-FF83-7518C0DB5D9D}"/>
                </a:ext>
              </a:extLst>
            </p:cNvPr>
            <p:cNvSpPr/>
            <p:nvPr/>
          </p:nvSpPr>
          <p:spPr>
            <a:xfrm>
              <a:off x="508167" y="-451308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EF48A24-5A29-815E-BB66-A168DFA673AC}"/>
                </a:ext>
              </a:extLst>
            </p:cNvPr>
            <p:cNvGrpSpPr/>
            <p:nvPr/>
          </p:nvGrpSpPr>
          <p:grpSpPr>
            <a:xfrm>
              <a:off x="-131553" y="108892"/>
              <a:ext cx="3687775" cy="2886123"/>
              <a:chOff x="7956546" y="589955"/>
              <a:chExt cx="3687775" cy="2886123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5A536D7-D6A2-8BE4-5636-238EFBDCAF8E}"/>
                  </a:ext>
                </a:extLst>
              </p:cNvPr>
              <p:cNvSpPr/>
              <p:nvPr/>
            </p:nvSpPr>
            <p:spPr bwMode="auto">
              <a:xfrm rot="21138897" flipH="1">
                <a:off x="10032137" y="1504155"/>
                <a:ext cx="1306887" cy="1494226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6887" h="1560680">
                    <a:moveTo>
                      <a:pt x="218777" y="116318"/>
                    </a:moveTo>
                    <a:cubicBezTo>
                      <a:pt x="65272" y="133005"/>
                      <a:pt x="-29057" y="260362"/>
                      <a:pt x="8087" y="400775"/>
                    </a:cubicBezTo>
                    <a:lnTo>
                      <a:pt x="267212" y="1560680"/>
                    </a:lnTo>
                    <a:lnTo>
                      <a:pt x="1306887" y="1191068"/>
                    </a:lnTo>
                    <a:cubicBezTo>
                      <a:pt x="1226001" y="885300"/>
                      <a:pt x="1066794" y="600241"/>
                      <a:pt x="985908" y="294473"/>
                    </a:cubicBezTo>
                    <a:cubicBezTo>
                      <a:pt x="958050" y="189164"/>
                      <a:pt x="891370" y="69120"/>
                      <a:pt x="781399" y="41369"/>
                    </a:cubicBezTo>
                    <a:cubicBezTo>
                      <a:pt x="723499" y="-7071"/>
                      <a:pt x="727742" y="-2442"/>
                      <a:pt x="638508" y="3833"/>
                    </a:cubicBezTo>
                    <a:lnTo>
                      <a:pt x="218777" y="1163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A1E9006-0221-EE3B-9233-B9C456A367CF}"/>
                  </a:ext>
                </a:extLst>
              </p:cNvPr>
              <p:cNvSpPr/>
              <p:nvPr/>
            </p:nvSpPr>
            <p:spPr bwMode="auto">
              <a:xfrm rot="21138897" flipH="1">
                <a:off x="10077281" y="1599582"/>
                <a:ext cx="1105752" cy="1348941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  <a:gd name="connsiteX0" fmla="*/ 218777 w 1306887"/>
                  <a:gd name="connsiteY0" fmla="*/ 116318 h 1551888"/>
                  <a:gd name="connsiteX1" fmla="*/ 8087 w 1306887"/>
                  <a:gd name="connsiteY1" fmla="*/ 400775 h 1551888"/>
                  <a:gd name="connsiteX2" fmla="*/ 334528 w 1306887"/>
                  <a:gd name="connsiteY2" fmla="*/ 1551888 h 1551888"/>
                  <a:gd name="connsiteX3" fmla="*/ 1306887 w 1306887"/>
                  <a:gd name="connsiteY3" fmla="*/ 1191068 h 1551888"/>
                  <a:gd name="connsiteX4" fmla="*/ 985908 w 1306887"/>
                  <a:gd name="connsiteY4" fmla="*/ 294473 h 1551888"/>
                  <a:gd name="connsiteX5" fmla="*/ 781399 w 1306887"/>
                  <a:gd name="connsiteY5" fmla="*/ 41369 h 1551888"/>
                  <a:gd name="connsiteX6" fmla="*/ 638508 w 1306887"/>
                  <a:gd name="connsiteY6" fmla="*/ 3833 h 1551888"/>
                  <a:gd name="connsiteX7" fmla="*/ 218777 w 1306887"/>
                  <a:gd name="connsiteY7" fmla="*/ 116318 h 1551888"/>
                  <a:gd name="connsiteX0" fmla="*/ 223537 w 1311647"/>
                  <a:gd name="connsiteY0" fmla="*/ 116318 h 1551888"/>
                  <a:gd name="connsiteX1" fmla="*/ 7800 w 1311647"/>
                  <a:gd name="connsiteY1" fmla="*/ 364576 h 1551888"/>
                  <a:gd name="connsiteX2" fmla="*/ 339288 w 1311647"/>
                  <a:gd name="connsiteY2" fmla="*/ 1551888 h 1551888"/>
                  <a:gd name="connsiteX3" fmla="*/ 1311647 w 1311647"/>
                  <a:gd name="connsiteY3" fmla="*/ 1191068 h 1551888"/>
                  <a:gd name="connsiteX4" fmla="*/ 990668 w 1311647"/>
                  <a:gd name="connsiteY4" fmla="*/ 294473 h 1551888"/>
                  <a:gd name="connsiteX5" fmla="*/ 786159 w 1311647"/>
                  <a:gd name="connsiteY5" fmla="*/ 41369 h 1551888"/>
                  <a:gd name="connsiteX6" fmla="*/ 643268 w 1311647"/>
                  <a:gd name="connsiteY6" fmla="*/ 3833 h 1551888"/>
                  <a:gd name="connsiteX7" fmla="*/ 223537 w 1311647"/>
                  <a:gd name="connsiteY7" fmla="*/ 116318 h 1551888"/>
                  <a:gd name="connsiteX0" fmla="*/ 189744 w 1314243"/>
                  <a:gd name="connsiteY0" fmla="*/ 128443 h 1551888"/>
                  <a:gd name="connsiteX1" fmla="*/ 10396 w 1314243"/>
                  <a:gd name="connsiteY1" fmla="*/ 364576 h 1551888"/>
                  <a:gd name="connsiteX2" fmla="*/ 341884 w 1314243"/>
                  <a:gd name="connsiteY2" fmla="*/ 1551888 h 1551888"/>
                  <a:gd name="connsiteX3" fmla="*/ 1314243 w 1314243"/>
                  <a:gd name="connsiteY3" fmla="*/ 1191068 h 1551888"/>
                  <a:gd name="connsiteX4" fmla="*/ 993264 w 1314243"/>
                  <a:gd name="connsiteY4" fmla="*/ 294473 h 1551888"/>
                  <a:gd name="connsiteX5" fmla="*/ 788755 w 1314243"/>
                  <a:gd name="connsiteY5" fmla="*/ 41369 h 1551888"/>
                  <a:gd name="connsiteX6" fmla="*/ 645864 w 1314243"/>
                  <a:gd name="connsiteY6" fmla="*/ 3833 h 1551888"/>
                  <a:gd name="connsiteX7" fmla="*/ 189744 w 1314243"/>
                  <a:gd name="connsiteY7" fmla="*/ 128443 h 155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243" h="1551888">
                    <a:moveTo>
                      <a:pt x="189744" y="128443"/>
                    </a:moveTo>
                    <a:cubicBezTo>
                      <a:pt x="36239" y="145130"/>
                      <a:pt x="-26748" y="224163"/>
                      <a:pt x="10396" y="364576"/>
                    </a:cubicBezTo>
                    <a:lnTo>
                      <a:pt x="341884" y="1551888"/>
                    </a:lnTo>
                    <a:lnTo>
                      <a:pt x="1314243" y="1191068"/>
                    </a:lnTo>
                    <a:cubicBezTo>
                      <a:pt x="1233357" y="885300"/>
                      <a:pt x="1074150" y="600241"/>
                      <a:pt x="993264" y="294473"/>
                    </a:cubicBezTo>
                    <a:cubicBezTo>
                      <a:pt x="965406" y="189164"/>
                      <a:pt x="898726" y="69120"/>
                      <a:pt x="788755" y="41369"/>
                    </a:cubicBezTo>
                    <a:cubicBezTo>
                      <a:pt x="730855" y="-7071"/>
                      <a:pt x="735098" y="-2442"/>
                      <a:pt x="645864" y="3833"/>
                    </a:cubicBezTo>
                    <a:lnTo>
                      <a:pt x="189744" y="128443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D9E7AB9-EB9F-F3B6-4D79-DE0ED469997E}"/>
                  </a:ext>
                </a:extLst>
              </p:cNvPr>
              <p:cNvSpPr/>
              <p:nvPr/>
            </p:nvSpPr>
            <p:spPr bwMode="auto">
              <a:xfrm rot="1173697">
                <a:off x="9891159" y="1874519"/>
                <a:ext cx="1151761" cy="1087944"/>
              </a:xfrm>
              <a:custGeom>
                <a:avLst/>
                <a:gdLst>
                  <a:gd name="connsiteX0" fmla="*/ 420470 w 1054487"/>
                  <a:gd name="connsiteY0" fmla="*/ 1454 h 1202745"/>
                  <a:gd name="connsiteX1" fmla="*/ 610372 w 1054487"/>
                  <a:gd name="connsiteY1" fmla="*/ 95977 h 1202745"/>
                  <a:gd name="connsiteX2" fmla="*/ 1054487 w 1054487"/>
                  <a:gd name="connsiteY2" fmla="*/ 865207 h 1202745"/>
                  <a:gd name="connsiteX3" fmla="*/ 469855 w 1054487"/>
                  <a:gd name="connsiteY3" fmla="*/ 1202745 h 1202745"/>
                  <a:gd name="connsiteX4" fmla="*/ 25740 w 1054487"/>
                  <a:gd name="connsiteY4" fmla="*/ 433515 h 1202745"/>
                  <a:gd name="connsiteX5" fmla="*/ 95976 w 1054487"/>
                  <a:gd name="connsiteY5" fmla="*/ 171388 h 1202745"/>
                  <a:gd name="connsiteX6" fmla="*/ 348245 w 1054487"/>
                  <a:gd name="connsiteY6" fmla="*/ 25741 h 1202745"/>
                  <a:gd name="connsiteX7" fmla="*/ 420470 w 1054487"/>
                  <a:gd name="connsiteY7" fmla="*/ 1454 h 120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487" h="1202745">
                    <a:moveTo>
                      <a:pt x="420470" y="1454"/>
                    </a:moveTo>
                    <a:cubicBezTo>
                      <a:pt x="494681" y="-7754"/>
                      <a:pt x="570630" y="27143"/>
                      <a:pt x="610372" y="95977"/>
                    </a:cubicBezTo>
                    <a:lnTo>
                      <a:pt x="1054487" y="865207"/>
                    </a:lnTo>
                    <a:lnTo>
                      <a:pt x="469855" y="1202745"/>
                    </a:lnTo>
                    <a:lnTo>
                      <a:pt x="25740" y="433515"/>
                    </a:lnTo>
                    <a:cubicBezTo>
                      <a:pt x="-27249" y="341735"/>
                      <a:pt x="4197" y="224377"/>
                      <a:pt x="95976" y="171388"/>
                    </a:cubicBezTo>
                    <a:lnTo>
                      <a:pt x="348245" y="25741"/>
                    </a:lnTo>
                    <a:cubicBezTo>
                      <a:pt x="371190" y="12494"/>
                      <a:pt x="395733" y="4524"/>
                      <a:pt x="420470" y="145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平行四辺形 72">
                <a:extLst>
                  <a:ext uri="{FF2B5EF4-FFF2-40B4-BE49-F238E27FC236}">
                    <a16:creationId xmlns:a16="http://schemas.microsoft.com/office/drawing/2014/main" id="{B1474A67-74C2-759D-42A6-CA39C588CD54}"/>
                  </a:ext>
                </a:extLst>
              </p:cNvPr>
              <p:cNvSpPr/>
              <p:nvPr/>
            </p:nvSpPr>
            <p:spPr bwMode="auto">
              <a:xfrm rot="11392482" flipH="1" flipV="1">
                <a:off x="7956546" y="2634210"/>
                <a:ext cx="3687775" cy="841868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76AD4A3-EE23-E9F0-1C65-F74FE7174B31}"/>
                  </a:ext>
                </a:extLst>
              </p:cNvPr>
              <p:cNvSpPr/>
              <p:nvPr/>
            </p:nvSpPr>
            <p:spPr bwMode="auto">
              <a:xfrm>
                <a:off x="9453938" y="589955"/>
                <a:ext cx="1440160" cy="1365955"/>
              </a:xfrm>
              <a:custGeom>
                <a:avLst/>
                <a:gdLst>
                  <a:gd name="connsiteX0" fmla="*/ 313655 w 1440160"/>
                  <a:gd name="connsiteY0" fmla="*/ 1185 h 1365955"/>
                  <a:gd name="connsiteX1" fmla="*/ 370669 w 1440160"/>
                  <a:gd name="connsiteY1" fmla="*/ 105881 h 1365955"/>
                  <a:gd name="connsiteX2" fmla="*/ 380896 w 1440160"/>
                  <a:gd name="connsiteY2" fmla="*/ 208847 h 1365955"/>
                  <a:gd name="connsiteX3" fmla="*/ 439793 w 1440160"/>
                  <a:gd name="connsiteY3" fmla="*/ 181480 h 1365955"/>
                  <a:gd name="connsiteX4" fmla="*/ 720080 w 1440160"/>
                  <a:gd name="connsiteY4" fmla="*/ 133035 h 1365955"/>
                  <a:gd name="connsiteX5" fmla="*/ 1000368 w 1440160"/>
                  <a:gd name="connsiteY5" fmla="*/ 181480 h 1365955"/>
                  <a:gd name="connsiteX6" fmla="*/ 1003360 w 1440160"/>
                  <a:gd name="connsiteY6" fmla="*/ 182870 h 1365955"/>
                  <a:gd name="connsiteX7" fmla="*/ 1055845 w 1440160"/>
                  <a:gd name="connsiteY7" fmla="*/ 155917 h 1365955"/>
                  <a:gd name="connsiteX8" fmla="*/ 1352777 w 1440160"/>
                  <a:gd name="connsiteY8" fmla="*/ 61448 h 1365955"/>
                  <a:gd name="connsiteX9" fmla="*/ 1298753 w 1440160"/>
                  <a:gd name="connsiteY9" fmla="*/ 359043 h 1365955"/>
                  <a:gd name="connsiteX10" fmla="*/ 1293043 w 1440160"/>
                  <a:gd name="connsiteY10" fmla="*/ 379780 h 1365955"/>
                  <a:gd name="connsiteX11" fmla="*/ 1317182 w 1440160"/>
                  <a:gd name="connsiteY11" fmla="*/ 404827 h 1365955"/>
                  <a:gd name="connsiteX12" fmla="*/ 1440160 w 1440160"/>
                  <a:gd name="connsiteY12" fmla="*/ 749495 h 1365955"/>
                  <a:gd name="connsiteX13" fmla="*/ 720080 w 1440160"/>
                  <a:gd name="connsiteY13" fmla="*/ 1365955 h 1365955"/>
                  <a:gd name="connsiteX14" fmla="*/ 0 w 1440160"/>
                  <a:gd name="connsiteY14" fmla="*/ 749495 h 1365955"/>
                  <a:gd name="connsiteX15" fmla="*/ 56588 w 1440160"/>
                  <a:gd name="connsiteY15" fmla="*/ 509541 h 1365955"/>
                  <a:gd name="connsiteX16" fmla="*/ 94613 w 1440160"/>
                  <a:gd name="connsiteY16" fmla="*/ 449566 h 1365955"/>
                  <a:gd name="connsiteX17" fmla="*/ 93170 w 1440160"/>
                  <a:gd name="connsiteY17" fmla="*/ 450237 h 1365955"/>
                  <a:gd name="connsiteX18" fmla="*/ 313655 w 1440160"/>
                  <a:gd name="connsiteY18" fmla="*/ 1185 h 13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160" h="1365955">
                    <a:moveTo>
                      <a:pt x="313655" y="1185"/>
                    </a:moveTo>
                    <a:cubicBezTo>
                      <a:pt x="351149" y="-8340"/>
                      <a:pt x="363197" y="40705"/>
                      <a:pt x="370669" y="105881"/>
                    </a:cubicBezTo>
                    <a:lnTo>
                      <a:pt x="380896" y="208847"/>
                    </a:lnTo>
                    <a:lnTo>
                      <a:pt x="439793" y="181480"/>
                    </a:lnTo>
                    <a:cubicBezTo>
                      <a:pt x="525942" y="150285"/>
                      <a:pt x="620658" y="133035"/>
                      <a:pt x="720080" y="133035"/>
                    </a:cubicBezTo>
                    <a:cubicBezTo>
                      <a:pt x="819503" y="133035"/>
                      <a:pt x="914219" y="150285"/>
                      <a:pt x="1000368" y="181480"/>
                    </a:cubicBezTo>
                    <a:lnTo>
                      <a:pt x="1003360" y="182870"/>
                    </a:lnTo>
                    <a:lnTo>
                      <a:pt x="1055845" y="155917"/>
                    </a:lnTo>
                    <a:cubicBezTo>
                      <a:pt x="1171002" y="94017"/>
                      <a:pt x="1294248" y="16911"/>
                      <a:pt x="1352777" y="61448"/>
                    </a:cubicBezTo>
                    <a:cubicBezTo>
                      <a:pt x="1421061" y="113407"/>
                      <a:pt x="1335937" y="249347"/>
                      <a:pt x="1298753" y="359043"/>
                    </a:cubicBezTo>
                    <a:lnTo>
                      <a:pt x="1293043" y="379780"/>
                    </a:lnTo>
                    <a:lnTo>
                      <a:pt x="1317182" y="404827"/>
                    </a:lnTo>
                    <a:cubicBezTo>
                      <a:pt x="1394824" y="503214"/>
                      <a:pt x="1440160" y="621822"/>
                      <a:pt x="1440160" y="749495"/>
                    </a:cubicBezTo>
                    <a:cubicBezTo>
                      <a:pt x="1440160" y="1089956"/>
                      <a:pt x="1117769" y="1365955"/>
                      <a:pt x="720080" y="1365955"/>
                    </a:cubicBezTo>
                    <a:cubicBezTo>
                      <a:pt x="322391" y="1365955"/>
                      <a:pt x="0" y="1089956"/>
                      <a:pt x="0" y="749495"/>
                    </a:cubicBezTo>
                    <a:cubicBezTo>
                      <a:pt x="0" y="664380"/>
                      <a:pt x="20150" y="583294"/>
                      <a:pt x="56588" y="509541"/>
                    </a:cubicBezTo>
                    <a:lnTo>
                      <a:pt x="94613" y="449566"/>
                    </a:lnTo>
                    <a:lnTo>
                      <a:pt x="93170" y="450237"/>
                    </a:lnTo>
                    <a:cubicBezTo>
                      <a:pt x="120627" y="235466"/>
                      <a:pt x="238667" y="20235"/>
                      <a:pt x="313655" y="11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E6B0ADB-DAEC-7D05-DCE6-B2ADEFEBD8C6}"/>
                  </a:ext>
                </a:extLst>
              </p:cNvPr>
              <p:cNvSpPr/>
              <p:nvPr/>
            </p:nvSpPr>
            <p:spPr bwMode="auto">
              <a:xfrm>
                <a:off x="9692588" y="1563556"/>
                <a:ext cx="603581" cy="260200"/>
              </a:xfrm>
              <a:custGeom>
                <a:avLst/>
                <a:gdLst>
                  <a:gd name="connsiteX0" fmla="*/ 189968 w 603581"/>
                  <a:gd name="connsiteY0" fmla="*/ 104 h 260200"/>
                  <a:gd name="connsiteX1" fmla="*/ 245373 w 603581"/>
                  <a:gd name="connsiteY1" fmla="*/ 10645 h 260200"/>
                  <a:gd name="connsiteX2" fmla="*/ 287796 w 603581"/>
                  <a:gd name="connsiteY2" fmla="*/ 36874 h 260200"/>
                  <a:gd name="connsiteX3" fmla="*/ 319656 w 603581"/>
                  <a:gd name="connsiteY3" fmla="*/ 19150 h 260200"/>
                  <a:gd name="connsiteX4" fmla="*/ 454336 w 603581"/>
                  <a:gd name="connsiteY4" fmla="*/ 18829 h 260200"/>
                  <a:gd name="connsiteX5" fmla="*/ 600853 w 603581"/>
                  <a:gd name="connsiteY5" fmla="*/ 182394 h 260200"/>
                  <a:gd name="connsiteX6" fmla="*/ 392183 w 603581"/>
                  <a:gd name="connsiteY6" fmla="*/ 250785 h 260200"/>
                  <a:gd name="connsiteX7" fmla="*/ 275708 w 603581"/>
                  <a:gd name="connsiteY7" fmla="*/ 183168 h 260200"/>
                  <a:gd name="connsiteX8" fmla="*/ 273237 w 603581"/>
                  <a:gd name="connsiteY8" fmla="*/ 179042 h 260200"/>
                  <a:gd name="connsiteX9" fmla="*/ 244544 w 603581"/>
                  <a:gd name="connsiteY9" fmla="*/ 203785 h 260200"/>
                  <a:gd name="connsiteX10" fmla="*/ 186796 w 603581"/>
                  <a:gd name="connsiteY10" fmla="*/ 228568 h 260200"/>
                  <a:gd name="connsiteX11" fmla="*/ 2844 w 603581"/>
                  <a:gd name="connsiteY11" fmla="*/ 159396 h 260200"/>
                  <a:gd name="connsiteX12" fmla="*/ 127566 w 603581"/>
                  <a:gd name="connsiteY12" fmla="*/ 7515 h 260200"/>
                  <a:gd name="connsiteX13" fmla="*/ 189968 w 603581"/>
                  <a:gd name="connsiteY13" fmla="*/ 104 h 26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3581" h="260200">
                    <a:moveTo>
                      <a:pt x="189968" y="104"/>
                    </a:moveTo>
                    <a:cubicBezTo>
                      <a:pt x="209931" y="749"/>
                      <a:pt x="228729" y="4387"/>
                      <a:pt x="245373" y="10645"/>
                    </a:cubicBezTo>
                    <a:lnTo>
                      <a:pt x="287796" y="36874"/>
                    </a:lnTo>
                    <a:lnTo>
                      <a:pt x="319656" y="19150"/>
                    </a:lnTo>
                    <a:cubicBezTo>
                      <a:pt x="357418" y="6774"/>
                      <a:pt x="405295" y="5689"/>
                      <a:pt x="454336" y="18829"/>
                    </a:cubicBezTo>
                    <a:cubicBezTo>
                      <a:pt x="552418" y="45110"/>
                      <a:pt x="618016" y="118341"/>
                      <a:pt x="600853" y="182394"/>
                    </a:cubicBezTo>
                    <a:cubicBezTo>
                      <a:pt x="583690" y="246446"/>
                      <a:pt x="490265" y="277066"/>
                      <a:pt x="392183" y="250785"/>
                    </a:cubicBezTo>
                    <a:cubicBezTo>
                      <a:pt x="343142" y="237645"/>
                      <a:pt x="302222" y="212767"/>
                      <a:pt x="275708" y="183168"/>
                    </a:cubicBezTo>
                    <a:lnTo>
                      <a:pt x="273237" y="179042"/>
                    </a:lnTo>
                    <a:lnTo>
                      <a:pt x="244544" y="203785"/>
                    </a:lnTo>
                    <a:cubicBezTo>
                      <a:pt x="227578" y="214325"/>
                      <a:pt x="208106" y="222858"/>
                      <a:pt x="186796" y="228568"/>
                    </a:cubicBezTo>
                    <a:cubicBezTo>
                      <a:pt x="101558" y="251407"/>
                      <a:pt x="19200" y="220438"/>
                      <a:pt x="2844" y="159396"/>
                    </a:cubicBezTo>
                    <a:cubicBezTo>
                      <a:pt x="-13513" y="98354"/>
                      <a:pt x="42328" y="30355"/>
                      <a:pt x="127566" y="7515"/>
                    </a:cubicBezTo>
                    <a:cubicBezTo>
                      <a:pt x="148875" y="1805"/>
                      <a:pt x="170006" y="-542"/>
                      <a:pt x="189968" y="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854499E7-EFC0-0777-CA4D-2A6A36926AF1}"/>
                  </a:ext>
                </a:extLst>
              </p:cNvPr>
              <p:cNvGrpSpPr/>
              <p:nvPr/>
            </p:nvGrpSpPr>
            <p:grpSpPr>
              <a:xfrm>
                <a:off x="8648857" y="2746598"/>
                <a:ext cx="1807358" cy="500444"/>
                <a:chOff x="4615844" y="4237473"/>
                <a:chExt cx="1807358" cy="500444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8F5DEE3-A3D3-82AB-F59E-85DE4D60CD21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237473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平行四辺形 28">
                  <a:extLst>
                    <a:ext uri="{FF2B5EF4-FFF2-40B4-BE49-F238E27FC236}">
                      <a16:creationId xmlns:a16="http://schemas.microsoft.com/office/drawing/2014/main" id="{010842FE-46A0-3EEF-46C2-6D5E76727AC9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44751" y="4330731"/>
                  <a:ext cx="1450920" cy="276713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CD640B8-A790-DD22-6A36-8F14C771A6CC}"/>
                  </a:ext>
                </a:extLst>
              </p:cNvPr>
              <p:cNvSpPr/>
              <p:nvPr/>
            </p:nvSpPr>
            <p:spPr bwMode="auto">
              <a:xfrm rot="900000">
                <a:off x="9918140" y="2037332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69BF28C-77C2-9589-44E4-285997B75F91}"/>
                  </a:ext>
                </a:extLst>
              </p:cNvPr>
              <p:cNvSpPr/>
              <p:nvPr/>
            </p:nvSpPr>
            <p:spPr bwMode="auto">
              <a:xfrm>
                <a:off x="952537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AD3894B-0FD7-2A6A-F107-F7E139AE0919}"/>
                  </a:ext>
                </a:extLst>
              </p:cNvPr>
              <p:cNvSpPr/>
              <p:nvPr/>
            </p:nvSpPr>
            <p:spPr bwMode="auto">
              <a:xfrm>
                <a:off x="1015402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9A63C64-3BA9-7AE8-C202-62464123BC2C}"/>
                  </a:ext>
                </a:extLst>
              </p:cNvPr>
              <p:cNvSpPr/>
              <p:nvPr/>
            </p:nvSpPr>
            <p:spPr bwMode="auto">
              <a:xfrm rot="1800000">
                <a:off x="10600728" y="714470"/>
                <a:ext cx="175083" cy="192247"/>
              </a:xfrm>
              <a:custGeom>
                <a:avLst/>
                <a:gdLst>
                  <a:gd name="connsiteX0" fmla="*/ 100396 w 175083"/>
                  <a:gd name="connsiteY0" fmla="*/ 4302 h 192247"/>
                  <a:gd name="connsiteX1" fmla="*/ 119343 w 175083"/>
                  <a:gd name="connsiteY1" fmla="*/ 312 h 192247"/>
                  <a:gd name="connsiteX2" fmla="*/ 168509 w 175083"/>
                  <a:gd name="connsiteY2" fmla="*/ 153073 h 192247"/>
                  <a:gd name="connsiteX3" fmla="*/ 175083 w 175083"/>
                  <a:gd name="connsiteY3" fmla="*/ 192247 h 192247"/>
                  <a:gd name="connsiteX4" fmla="*/ 129623 w 175083"/>
                  <a:gd name="connsiteY4" fmla="*/ 179163 h 192247"/>
                  <a:gd name="connsiteX5" fmla="*/ 0 w 175083"/>
                  <a:gd name="connsiteY5" fmla="*/ 167286 h 192247"/>
                  <a:gd name="connsiteX6" fmla="*/ 9189 w 175083"/>
                  <a:gd name="connsiteY6" fmla="*/ 150792 h 192247"/>
                  <a:gd name="connsiteX7" fmla="*/ 100396 w 175083"/>
                  <a:gd name="connsiteY7" fmla="*/ 4302 h 19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083" h="192247">
                    <a:moveTo>
                      <a:pt x="100396" y="4302"/>
                    </a:moveTo>
                    <a:cubicBezTo>
                      <a:pt x="106651" y="785"/>
                      <a:pt x="112962" y="-701"/>
                      <a:pt x="119343" y="312"/>
                    </a:cubicBezTo>
                    <a:cubicBezTo>
                      <a:pt x="157626" y="6393"/>
                      <a:pt x="160878" y="84217"/>
                      <a:pt x="168509" y="153073"/>
                    </a:cubicBezTo>
                    <a:lnTo>
                      <a:pt x="175083" y="192247"/>
                    </a:lnTo>
                    <a:lnTo>
                      <a:pt x="129623" y="179163"/>
                    </a:lnTo>
                    <a:lnTo>
                      <a:pt x="0" y="167286"/>
                    </a:lnTo>
                    <a:lnTo>
                      <a:pt x="9189" y="150792"/>
                    </a:lnTo>
                    <a:cubicBezTo>
                      <a:pt x="39265" y="90245"/>
                      <a:pt x="69124" y="21887"/>
                      <a:pt x="100396" y="430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DC2797BE-69EA-9684-4E39-C024F01BD770}"/>
                  </a:ext>
                </a:extLst>
              </p:cNvPr>
              <p:cNvGrpSpPr/>
              <p:nvPr/>
            </p:nvGrpSpPr>
            <p:grpSpPr>
              <a:xfrm>
                <a:off x="10364803" y="1606439"/>
                <a:ext cx="185433" cy="120490"/>
                <a:chOff x="7024656" y="2758259"/>
                <a:chExt cx="319562" cy="207644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54B4632C-FFDB-CE39-40B2-417598C55C1F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77C69CE2-E0EC-5190-2695-A477CD08DAE8}"/>
                    </a:ext>
                  </a:extLst>
                </p:cNvPr>
                <p:cNvSpPr/>
                <p:nvPr/>
              </p:nvSpPr>
              <p:spPr bwMode="auto">
                <a:xfrm>
                  <a:off x="7024656" y="288684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C2139CEB-12A6-55E1-AAA9-A0EBC13723AA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45C84A90-E850-4144-86DD-3CDCAD596052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7DEA1A89-31EA-AF83-BF61-35222F3365AF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4AF475F6-68B5-7A16-A942-A74B480512CA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F53E18C-052B-695F-32C4-813EA367EF26}"/>
                  </a:ext>
                </a:extLst>
              </p:cNvPr>
              <p:cNvSpPr/>
              <p:nvPr/>
            </p:nvSpPr>
            <p:spPr bwMode="auto">
              <a:xfrm rot="900000">
                <a:off x="9503804" y="1989707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6D11FA3-FE4B-4707-886F-AD621F6F80BC}"/>
                  </a:ext>
                </a:extLst>
              </p:cNvPr>
              <p:cNvGrpSpPr/>
              <p:nvPr/>
            </p:nvGrpSpPr>
            <p:grpSpPr>
              <a:xfrm>
                <a:off x="8301410" y="2094988"/>
                <a:ext cx="1743278" cy="1035798"/>
                <a:chOff x="4284184" y="3585863"/>
                <a:chExt cx="1743278" cy="1035798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571B6F9-F94E-1D8F-6789-9BD62A7166D4}"/>
                    </a:ext>
                  </a:extLst>
                </p:cNvPr>
                <p:cNvSpPr/>
                <p:nvPr/>
              </p:nvSpPr>
              <p:spPr bwMode="auto">
                <a:xfrm rot="550838" flipH="1">
                  <a:off x="4284184" y="3585863"/>
                  <a:ext cx="1743278" cy="1035798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3278" h="1035798">
                      <a:moveTo>
                        <a:pt x="1703429" y="7081"/>
                      </a:moveTo>
                      <a:cubicBezTo>
                        <a:pt x="1255825" y="7081"/>
                        <a:pt x="378865" y="-8852"/>
                        <a:pt x="360616" y="7081"/>
                      </a:cubicBezTo>
                      <a:cubicBezTo>
                        <a:pt x="342367" y="23014"/>
                        <a:pt x="3137" y="933020"/>
                        <a:pt x="272" y="960699"/>
                      </a:cubicBezTo>
                      <a:cubicBezTo>
                        <a:pt x="-2593" y="988378"/>
                        <a:pt x="17670" y="1022208"/>
                        <a:pt x="37410" y="1029418"/>
                      </a:cubicBezTo>
                      <a:cubicBezTo>
                        <a:pt x="57150" y="1036628"/>
                        <a:pt x="1353332" y="1039131"/>
                        <a:pt x="1380223" y="1029418"/>
                      </a:cubicBezTo>
                      <a:cubicBezTo>
                        <a:pt x="1407114" y="1019705"/>
                        <a:pt x="1620452" y="393672"/>
                        <a:pt x="1740567" y="75799"/>
                      </a:cubicBezTo>
                      <a:cubicBezTo>
                        <a:pt x="1750105" y="51611"/>
                        <a:pt x="1733712" y="8759"/>
                        <a:pt x="1703429" y="708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6E3EC272-FCCB-59A2-5F25-A8D402B931C0}"/>
                    </a:ext>
                  </a:extLst>
                </p:cNvPr>
                <p:cNvGrpSpPr/>
                <p:nvPr/>
              </p:nvGrpSpPr>
              <p:grpSpPr>
                <a:xfrm>
                  <a:off x="4880862" y="3968436"/>
                  <a:ext cx="418591" cy="395009"/>
                  <a:chOff x="2458653" y="3982115"/>
                  <a:chExt cx="694122" cy="650141"/>
                </a:xfrm>
                <a:grpFill/>
              </p:grpSpPr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6771EEBF-F17D-187F-0FD7-B58908F414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58653" y="4103762"/>
                    <a:ext cx="694122" cy="52849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8" name="星: 6 pt 97">
                    <a:extLst>
                      <a:ext uri="{FF2B5EF4-FFF2-40B4-BE49-F238E27FC236}">
                        <a16:creationId xmlns:a16="http://schemas.microsoft.com/office/drawing/2014/main" id="{90979A1E-03EB-927F-CD6A-EAD0D6F680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478" y="4067175"/>
                    <a:ext cx="192472" cy="137702"/>
                  </a:xfrm>
                  <a:prstGeom prst="star6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9" name="台形 98">
                    <a:extLst>
                      <a:ext uri="{FF2B5EF4-FFF2-40B4-BE49-F238E27FC236}">
                        <a16:creationId xmlns:a16="http://schemas.microsoft.com/office/drawing/2014/main" id="{8FE7AF7A-DA92-6853-C450-1A520F154A8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773683" y="3982115"/>
                    <a:ext cx="64062" cy="153910"/>
                  </a:xfrm>
                  <a:prstGeom prst="trapezoid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5DBE488-B963-A28E-86DC-C8E7FEC8E94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694" y="3986255"/>
                    <a:ext cx="203135" cy="71721"/>
                  </a:xfrm>
                  <a:custGeom>
                    <a:avLst/>
                    <a:gdLst>
                      <a:gd name="connsiteX0" fmla="*/ 276880 w 553760"/>
                      <a:gd name="connsiteY0" fmla="*/ 0 h 313061"/>
                      <a:gd name="connsiteX1" fmla="*/ 530443 w 553760"/>
                      <a:gd name="connsiteY1" fmla="*/ 118707 h 313061"/>
                      <a:gd name="connsiteX2" fmla="*/ 553760 w 553760"/>
                      <a:gd name="connsiteY2" fmla="*/ 156531 h 313061"/>
                      <a:gd name="connsiteX3" fmla="*/ 530443 w 553760"/>
                      <a:gd name="connsiteY3" fmla="*/ 194355 h 313061"/>
                      <a:gd name="connsiteX4" fmla="*/ 276880 w 553760"/>
                      <a:gd name="connsiteY4" fmla="*/ 313061 h 313061"/>
                      <a:gd name="connsiteX5" fmla="*/ 23317 w 553760"/>
                      <a:gd name="connsiteY5" fmla="*/ 194355 h 313061"/>
                      <a:gd name="connsiteX6" fmla="*/ 0 w 553760"/>
                      <a:gd name="connsiteY6" fmla="*/ 156531 h 313061"/>
                      <a:gd name="connsiteX7" fmla="*/ 23317 w 553760"/>
                      <a:gd name="connsiteY7" fmla="*/ 118707 h 313061"/>
                      <a:gd name="connsiteX8" fmla="*/ 276880 w 553760"/>
                      <a:gd name="connsiteY8" fmla="*/ 0 h 313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760" h="313061">
                        <a:moveTo>
                          <a:pt x="276880" y="0"/>
                        </a:moveTo>
                        <a:cubicBezTo>
                          <a:pt x="382431" y="0"/>
                          <a:pt x="475491" y="47088"/>
                          <a:pt x="530443" y="118707"/>
                        </a:cubicBezTo>
                        <a:lnTo>
                          <a:pt x="553760" y="156531"/>
                        </a:lnTo>
                        <a:lnTo>
                          <a:pt x="530443" y="194355"/>
                        </a:lnTo>
                        <a:cubicBezTo>
                          <a:pt x="475491" y="265974"/>
                          <a:pt x="382431" y="313061"/>
                          <a:pt x="276880" y="313061"/>
                        </a:cubicBezTo>
                        <a:cubicBezTo>
                          <a:pt x="171330" y="313061"/>
                          <a:pt x="78269" y="265974"/>
                          <a:pt x="23317" y="194355"/>
                        </a:cubicBezTo>
                        <a:lnTo>
                          <a:pt x="0" y="156531"/>
                        </a:lnTo>
                        <a:lnTo>
                          <a:pt x="23317" y="118707"/>
                        </a:lnTo>
                        <a:cubicBezTo>
                          <a:pt x="78269" y="47088"/>
                          <a:pt x="171330" y="0"/>
                          <a:pt x="27688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DA7856BD-4439-B1F0-B916-5690FB9AE489}"/>
                  </a:ext>
                </a:extLst>
              </p:cNvPr>
              <p:cNvGrpSpPr/>
              <p:nvPr/>
            </p:nvGrpSpPr>
            <p:grpSpPr>
              <a:xfrm>
                <a:off x="9538903" y="1572643"/>
                <a:ext cx="138453" cy="120490"/>
                <a:chOff x="7105618" y="2758259"/>
                <a:chExt cx="238600" cy="207644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6334EB30-E2E1-28C2-9B24-CFCD840C58D1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0366E3FD-5B34-8BF1-74B0-3CA577972C59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CCAA1370-2D30-ABC8-6B1E-DE8CFBDCCDBB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1901AC5-2907-E623-5705-C462F0D13163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3841C9BA-1E94-0A12-11D8-064343BB4C0B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65343EB-2B42-098D-BB80-4CC2B3A6B5DA}"/>
                  </a:ext>
                </a:extLst>
              </p:cNvPr>
              <p:cNvSpPr/>
              <p:nvPr/>
            </p:nvSpPr>
            <p:spPr bwMode="auto">
              <a:xfrm>
                <a:off x="9879344" y="1524812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B480E7DA-6D1C-6121-E94A-51E51C243301}"/>
                  </a:ext>
                </a:extLst>
              </p:cNvPr>
              <p:cNvSpPr/>
              <p:nvPr/>
            </p:nvSpPr>
            <p:spPr bwMode="auto">
              <a:xfrm>
                <a:off x="953566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B24C409-F235-2E15-7BAF-03F3F1ECA9B7}"/>
                  </a:ext>
                </a:extLst>
              </p:cNvPr>
              <p:cNvSpPr/>
              <p:nvPr/>
            </p:nvSpPr>
            <p:spPr bwMode="auto">
              <a:xfrm>
                <a:off x="1016431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D72F1800-E470-F3A6-1DF1-3334FD548732}"/>
                  </a:ext>
                </a:extLst>
              </p:cNvPr>
              <p:cNvSpPr/>
              <p:nvPr/>
            </p:nvSpPr>
            <p:spPr bwMode="auto">
              <a:xfrm>
                <a:off x="9663844" y="141740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AC6E57A2-7007-4B61-E336-387F860445DC}"/>
                  </a:ext>
                </a:extLst>
              </p:cNvPr>
              <p:cNvSpPr/>
              <p:nvPr/>
            </p:nvSpPr>
            <p:spPr bwMode="auto">
              <a:xfrm>
                <a:off x="10276619" y="1417402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AD5CC322-F49C-F587-DA7C-C6F9C0B5A27A}"/>
              </a:ext>
            </a:extLst>
          </p:cNvPr>
          <p:cNvGrpSpPr/>
          <p:nvPr/>
        </p:nvGrpSpPr>
        <p:grpSpPr>
          <a:xfrm>
            <a:off x="6559975" y="985678"/>
            <a:ext cx="2611518" cy="2183464"/>
            <a:chOff x="-4168662" y="-915765"/>
            <a:chExt cx="4181563" cy="3496162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EB3BD2F6-D8DD-8FA8-2FEF-2162F7F1A775}"/>
                </a:ext>
              </a:extLst>
            </p:cNvPr>
            <p:cNvSpPr/>
            <p:nvPr/>
          </p:nvSpPr>
          <p:spPr>
            <a:xfrm>
              <a:off x="-3483261" y="-915765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2D4D4E43-71EE-0DB7-0295-0CE3112B8A0F}"/>
                </a:ext>
              </a:extLst>
            </p:cNvPr>
            <p:cNvGrpSpPr/>
            <p:nvPr/>
          </p:nvGrpSpPr>
          <p:grpSpPr>
            <a:xfrm>
              <a:off x="-4168662" y="-311226"/>
              <a:ext cx="3687775" cy="2886123"/>
              <a:chOff x="-4168662" y="-311226"/>
              <a:chExt cx="3687775" cy="2886123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1328AA37-43BA-F74F-5C0F-FBA5F98A2333}"/>
                  </a:ext>
                </a:extLst>
              </p:cNvPr>
              <p:cNvGrpSpPr/>
              <p:nvPr/>
            </p:nvGrpSpPr>
            <p:grpSpPr>
              <a:xfrm>
                <a:off x="-4168662" y="-311226"/>
                <a:ext cx="3687775" cy="2886123"/>
                <a:chOff x="7956546" y="589955"/>
                <a:chExt cx="3687775" cy="2886123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9CE2EC95-6EB2-9454-0359-F94EACDB4ECE}"/>
                    </a:ext>
                  </a:extLst>
                </p:cNvPr>
                <p:cNvSpPr/>
                <p:nvPr/>
              </p:nvSpPr>
              <p:spPr bwMode="auto">
                <a:xfrm rot="21138897" flipH="1">
                  <a:off x="10032137" y="1504155"/>
                  <a:ext cx="1306887" cy="1494226"/>
                </a:xfrm>
                <a:custGeom>
                  <a:avLst/>
                  <a:gdLst>
                    <a:gd name="connsiteX0" fmla="*/ 218777 w 1228566"/>
                    <a:gd name="connsiteY0" fmla="*/ 47683 h 1436879"/>
                    <a:gd name="connsiteX1" fmla="*/ 8087 w 1228566"/>
                    <a:gd name="connsiteY1" fmla="*/ 332140 h 1436879"/>
                    <a:gd name="connsiteX2" fmla="*/ 300327 w 1228566"/>
                    <a:gd name="connsiteY2" fmla="*/ 1436879 h 1436879"/>
                    <a:gd name="connsiteX3" fmla="*/ 1228566 w 1228566"/>
                    <a:gd name="connsiteY3" fmla="*/ 1143142 h 1436879"/>
                    <a:gd name="connsiteX4" fmla="*/ 985908 w 1228566"/>
                    <a:gd name="connsiteY4" fmla="*/ 225838 h 1436879"/>
                    <a:gd name="connsiteX5" fmla="*/ 754180 w 1228566"/>
                    <a:gd name="connsiteY5" fmla="*/ 10033 h 1436879"/>
                    <a:gd name="connsiteX6" fmla="*/ 698089 w 1228566"/>
                    <a:gd name="connsiteY6" fmla="*/ 890 h 1436879"/>
                    <a:gd name="connsiteX7" fmla="*/ 640707 w 1228566"/>
                    <a:gd name="connsiteY7" fmla="*/ 1814 h 1436879"/>
                    <a:gd name="connsiteX0" fmla="*/ 218777 w 1306887"/>
                    <a:gd name="connsiteY0" fmla="*/ 47683 h 1436879"/>
                    <a:gd name="connsiteX1" fmla="*/ 8087 w 1306887"/>
                    <a:gd name="connsiteY1" fmla="*/ 332140 h 1436879"/>
                    <a:gd name="connsiteX2" fmla="*/ 300327 w 1306887"/>
                    <a:gd name="connsiteY2" fmla="*/ 1436879 h 1436879"/>
                    <a:gd name="connsiteX3" fmla="*/ 1306887 w 1306887"/>
                    <a:gd name="connsiteY3" fmla="*/ 1122433 h 1436879"/>
                    <a:gd name="connsiteX4" fmla="*/ 985908 w 1306887"/>
                    <a:gd name="connsiteY4" fmla="*/ 225838 h 1436879"/>
                    <a:gd name="connsiteX5" fmla="*/ 754180 w 1306887"/>
                    <a:gd name="connsiteY5" fmla="*/ 10033 h 1436879"/>
                    <a:gd name="connsiteX6" fmla="*/ 698089 w 1306887"/>
                    <a:gd name="connsiteY6" fmla="*/ 890 h 1436879"/>
                    <a:gd name="connsiteX7" fmla="*/ 640707 w 1306887"/>
                    <a:gd name="connsiteY7" fmla="*/ 1814 h 1436879"/>
                    <a:gd name="connsiteX8" fmla="*/ 218777 w 1306887"/>
                    <a:gd name="connsiteY8" fmla="*/ 47683 h 1436879"/>
                    <a:gd name="connsiteX0" fmla="*/ 218777 w 1306887"/>
                    <a:gd name="connsiteY0" fmla="*/ 47683 h 1492045"/>
                    <a:gd name="connsiteX1" fmla="*/ 8087 w 1306887"/>
                    <a:gd name="connsiteY1" fmla="*/ 332140 h 1492045"/>
                    <a:gd name="connsiteX2" fmla="*/ 267212 w 1306887"/>
                    <a:gd name="connsiteY2" fmla="*/ 1492045 h 1492045"/>
                    <a:gd name="connsiteX3" fmla="*/ 1306887 w 1306887"/>
                    <a:gd name="connsiteY3" fmla="*/ 1122433 h 1492045"/>
                    <a:gd name="connsiteX4" fmla="*/ 985908 w 1306887"/>
                    <a:gd name="connsiteY4" fmla="*/ 225838 h 1492045"/>
                    <a:gd name="connsiteX5" fmla="*/ 754180 w 1306887"/>
                    <a:gd name="connsiteY5" fmla="*/ 10033 h 1492045"/>
                    <a:gd name="connsiteX6" fmla="*/ 698089 w 1306887"/>
                    <a:gd name="connsiteY6" fmla="*/ 890 h 1492045"/>
                    <a:gd name="connsiteX7" fmla="*/ 640707 w 1306887"/>
                    <a:gd name="connsiteY7" fmla="*/ 1814 h 1492045"/>
                    <a:gd name="connsiteX8" fmla="*/ 218777 w 1306887"/>
                    <a:gd name="connsiteY8" fmla="*/ 47683 h 1492045"/>
                    <a:gd name="connsiteX0" fmla="*/ 218777 w 1306887"/>
                    <a:gd name="connsiteY0" fmla="*/ 112542 h 1556904"/>
                    <a:gd name="connsiteX1" fmla="*/ 8087 w 1306887"/>
                    <a:gd name="connsiteY1" fmla="*/ 396999 h 1556904"/>
                    <a:gd name="connsiteX2" fmla="*/ 267212 w 1306887"/>
                    <a:gd name="connsiteY2" fmla="*/ 1556904 h 1556904"/>
                    <a:gd name="connsiteX3" fmla="*/ 1306887 w 1306887"/>
                    <a:gd name="connsiteY3" fmla="*/ 1187292 h 1556904"/>
                    <a:gd name="connsiteX4" fmla="*/ 985908 w 1306887"/>
                    <a:gd name="connsiteY4" fmla="*/ 290697 h 1556904"/>
                    <a:gd name="connsiteX5" fmla="*/ 754180 w 1306887"/>
                    <a:gd name="connsiteY5" fmla="*/ 74892 h 1556904"/>
                    <a:gd name="connsiteX6" fmla="*/ 698089 w 1306887"/>
                    <a:gd name="connsiteY6" fmla="*/ 65749 h 1556904"/>
                    <a:gd name="connsiteX7" fmla="*/ 638508 w 1306887"/>
                    <a:gd name="connsiteY7" fmla="*/ 57 h 1556904"/>
                    <a:gd name="connsiteX8" fmla="*/ 218777 w 1306887"/>
                    <a:gd name="connsiteY8" fmla="*/ 112542 h 1556904"/>
                    <a:gd name="connsiteX0" fmla="*/ 218777 w 1306887"/>
                    <a:gd name="connsiteY0" fmla="*/ 113255 h 1557617"/>
                    <a:gd name="connsiteX1" fmla="*/ 8087 w 1306887"/>
                    <a:gd name="connsiteY1" fmla="*/ 397712 h 1557617"/>
                    <a:gd name="connsiteX2" fmla="*/ 267212 w 1306887"/>
                    <a:gd name="connsiteY2" fmla="*/ 1557617 h 1557617"/>
                    <a:gd name="connsiteX3" fmla="*/ 1306887 w 1306887"/>
                    <a:gd name="connsiteY3" fmla="*/ 1188005 h 1557617"/>
                    <a:gd name="connsiteX4" fmla="*/ 985908 w 1306887"/>
                    <a:gd name="connsiteY4" fmla="*/ 291410 h 1557617"/>
                    <a:gd name="connsiteX5" fmla="*/ 754180 w 1306887"/>
                    <a:gd name="connsiteY5" fmla="*/ 75605 h 1557617"/>
                    <a:gd name="connsiteX6" fmla="*/ 638508 w 1306887"/>
                    <a:gd name="connsiteY6" fmla="*/ 770 h 1557617"/>
                    <a:gd name="connsiteX7" fmla="*/ 218777 w 1306887"/>
                    <a:gd name="connsiteY7" fmla="*/ 113255 h 1557617"/>
                    <a:gd name="connsiteX0" fmla="*/ 218777 w 1306887"/>
                    <a:gd name="connsiteY0" fmla="*/ 116318 h 1560680"/>
                    <a:gd name="connsiteX1" fmla="*/ 8087 w 1306887"/>
                    <a:gd name="connsiteY1" fmla="*/ 400775 h 1560680"/>
                    <a:gd name="connsiteX2" fmla="*/ 267212 w 1306887"/>
                    <a:gd name="connsiteY2" fmla="*/ 1560680 h 1560680"/>
                    <a:gd name="connsiteX3" fmla="*/ 1306887 w 1306887"/>
                    <a:gd name="connsiteY3" fmla="*/ 1191068 h 1560680"/>
                    <a:gd name="connsiteX4" fmla="*/ 985908 w 1306887"/>
                    <a:gd name="connsiteY4" fmla="*/ 294473 h 1560680"/>
                    <a:gd name="connsiteX5" fmla="*/ 781399 w 1306887"/>
                    <a:gd name="connsiteY5" fmla="*/ 41369 h 1560680"/>
                    <a:gd name="connsiteX6" fmla="*/ 638508 w 1306887"/>
                    <a:gd name="connsiteY6" fmla="*/ 3833 h 1560680"/>
                    <a:gd name="connsiteX7" fmla="*/ 218777 w 1306887"/>
                    <a:gd name="connsiteY7" fmla="*/ 116318 h 1560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06887" h="1560680">
                      <a:moveTo>
                        <a:pt x="218777" y="116318"/>
                      </a:moveTo>
                      <a:cubicBezTo>
                        <a:pt x="65272" y="133005"/>
                        <a:pt x="-29057" y="260362"/>
                        <a:pt x="8087" y="400775"/>
                      </a:cubicBezTo>
                      <a:lnTo>
                        <a:pt x="267212" y="1560680"/>
                      </a:lnTo>
                      <a:lnTo>
                        <a:pt x="1306887" y="1191068"/>
                      </a:lnTo>
                      <a:cubicBezTo>
                        <a:pt x="1226001" y="885300"/>
                        <a:pt x="1066794" y="600241"/>
                        <a:pt x="985908" y="294473"/>
                      </a:cubicBezTo>
                      <a:cubicBezTo>
                        <a:pt x="958050" y="189164"/>
                        <a:pt x="891370" y="69120"/>
                        <a:pt x="781399" y="41369"/>
                      </a:cubicBezTo>
                      <a:cubicBezTo>
                        <a:pt x="723499" y="-7071"/>
                        <a:pt x="727742" y="-2442"/>
                        <a:pt x="638508" y="3833"/>
                      </a:cubicBezTo>
                      <a:lnTo>
                        <a:pt x="218777" y="11631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0E271C45-A5FE-49A7-65BB-EAF68713F97F}"/>
                    </a:ext>
                  </a:extLst>
                </p:cNvPr>
                <p:cNvSpPr/>
                <p:nvPr/>
              </p:nvSpPr>
              <p:spPr bwMode="auto">
                <a:xfrm rot="21138897" flipH="1">
                  <a:off x="10077281" y="1599582"/>
                  <a:ext cx="1105752" cy="1348941"/>
                </a:xfrm>
                <a:custGeom>
                  <a:avLst/>
                  <a:gdLst>
                    <a:gd name="connsiteX0" fmla="*/ 218777 w 1228566"/>
                    <a:gd name="connsiteY0" fmla="*/ 47683 h 1436879"/>
                    <a:gd name="connsiteX1" fmla="*/ 8087 w 1228566"/>
                    <a:gd name="connsiteY1" fmla="*/ 332140 h 1436879"/>
                    <a:gd name="connsiteX2" fmla="*/ 300327 w 1228566"/>
                    <a:gd name="connsiteY2" fmla="*/ 1436879 h 1436879"/>
                    <a:gd name="connsiteX3" fmla="*/ 1228566 w 1228566"/>
                    <a:gd name="connsiteY3" fmla="*/ 1143142 h 1436879"/>
                    <a:gd name="connsiteX4" fmla="*/ 985908 w 1228566"/>
                    <a:gd name="connsiteY4" fmla="*/ 225838 h 1436879"/>
                    <a:gd name="connsiteX5" fmla="*/ 754180 w 1228566"/>
                    <a:gd name="connsiteY5" fmla="*/ 10033 h 1436879"/>
                    <a:gd name="connsiteX6" fmla="*/ 698089 w 1228566"/>
                    <a:gd name="connsiteY6" fmla="*/ 890 h 1436879"/>
                    <a:gd name="connsiteX7" fmla="*/ 640707 w 1228566"/>
                    <a:gd name="connsiteY7" fmla="*/ 1814 h 1436879"/>
                    <a:gd name="connsiteX0" fmla="*/ 218777 w 1306887"/>
                    <a:gd name="connsiteY0" fmla="*/ 47683 h 1436879"/>
                    <a:gd name="connsiteX1" fmla="*/ 8087 w 1306887"/>
                    <a:gd name="connsiteY1" fmla="*/ 332140 h 1436879"/>
                    <a:gd name="connsiteX2" fmla="*/ 300327 w 1306887"/>
                    <a:gd name="connsiteY2" fmla="*/ 1436879 h 1436879"/>
                    <a:gd name="connsiteX3" fmla="*/ 1306887 w 1306887"/>
                    <a:gd name="connsiteY3" fmla="*/ 1122433 h 1436879"/>
                    <a:gd name="connsiteX4" fmla="*/ 985908 w 1306887"/>
                    <a:gd name="connsiteY4" fmla="*/ 225838 h 1436879"/>
                    <a:gd name="connsiteX5" fmla="*/ 754180 w 1306887"/>
                    <a:gd name="connsiteY5" fmla="*/ 10033 h 1436879"/>
                    <a:gd name="connsiteX6" fmla="*/ 698089 w 1306887"/>
                    <a:gd name="connsiteY6" fmla="*/ 890 h 1436879"/>
                    <a:gd name="connsiteX7" fmla="*/ 640707 w 1306887"/>
                    <a:gd name="connsiteY7" fmla="*/ 1814 h 1436879"/>
                    <a:gd name="connsiteX8" fmla="*/ 218777 w 1306887"/>
                    <a:gd name="connsiteY8" fmla="*/ 47683 h 1436879"/>
                    <a:gd name="connsiteX0" fmla="*/ 218777 w 1306887"/>
                    <a:gd name="connsiteY0" fmla="*/ 47683 h 1492045"/>
                    <a:gd name="connsiteX1" fmla="*/ 8087 w 1306887"/>
                    <a:gd name="connsiteY1" fmla="*/ 332140 h 1492045"/>
                    <a:gd name="connsiteX2" fmla="*/ 267212 w 1306887"/>
                    <a:gd name="connsiteY2" fmla="*/ 1492045 h 1492045"/>
                    <a:gd name="connsiteX3" fmla="*/ 1306887 w 1306887"/>
                    <a:gd name="connsiteY3" fmla="*/ 1122433 h 1492045"/>
                    <a:gd name="connsiteX4" fmla="*/ 985908 w 1306887"/>
                    <a:gd name="connsiteY4" fmla="*/ 225838 h 1492045"/>
                    <a:gd name="connsiteX5" fmla="*/ 754180 w 1306887"/>
                    <a:gd name="connsiteY5" fmla="*/ 10033 h 1492045"/>
                    <a:gd name="connsiteX6" fmla="*/ 698089 w 1306887"/>
                    <a:gd name="connsiteY6" fmla="*/ 890 h 1492045"/>
                    <a:gd name="connsiteX7" fmla="*/ 640707 w 1306887"/>
                    <a:gd name="connsiteY7" fmla="*/ 1814 h 1492045"/>
                    <a:gd name="connsiteX8" fmla="*/ 218777 w 1306887"/>
                    <a:gd name="connsiteY8" fmla="*/ 47683 h 1492045"/>
                    <a:gd name="connsiteX0" fmla="*/ 218777 w 1306887"/>
                    <a:gd name="connsiteY0" fmla="*/ 112542 h 1556904"/>
                    <a:gd name="connsiteX1" fmla="*/ 8087 w 1306887"/>
                    <a:gd name="connsiteY1" fmla="*/ 396999 h 1556904"/>
                    <a:gd name="connsiteX2" fmla="*/ 267212 w 1306887"/>
                    <a:gd name="connsiteY2" fmla="*/ 1556904 h 1556904"/>
                    <a:gd name="connsiteX3" fmla="*/ 1306887 w 1306887"/>
                    <a:gd name="connsiteY3" fmla="*/ 1187292 h 1556904"/>
                    <a:gd name="connsiteX4" fmla="*/ 985908 w 1306887"/>
                    <a:gd name="connsiteY4" fmla="*/ 290697 h 1556904"/>
                    <a:gd name="connsiteX5" fmla="*/ 754180 w 1306887"/>
                    <a:gd name="connsiteY5" fmla="*/ 74892 h 1556904"/>
                    <a:gd name="connsiteX6" fmla="*/ 698089 w 1306887"/>
                    <a:gd name="connsiteY6" fmla="*/ 65749 h 1556904"/>
                    <a:gd name="connsiteX7" fmla="*/ 638508 w 1306887"/>
                    <a:gd name="connsiteY7" fmla="*/ 57 h 1556904"/>
                    <a:gd name="connsiteX8" fmla="*/ 218777 w 1306887"/>
                    <a:gd name="connsiteY8" fmla="*/ 112542 h 1556904"/>
                    <a:gd name="connsiteX0" fmla="*/ 218777 w 1306887"/>
                    <a:gd name="connsiteY0" fmla="*/ 113255 h 1557617"/>
                    <a:gd name="connsiteX1" fmla="*/ 8087 w 1306887"/>
                    <a:gd name="connsiteY1" fmla="*/ 397712 h 1557617"/>
                    <a:gd name="connsiteX2" fmla="*/ 267212 w 1306887"/>
                    <a:gd name="connsiteY2" fmla="*/ 1557617 h 1557617"/>
                    <a:gd name="connsiteX3" fmla="*/ 1306887 w 1306887"/>
                    <a:gd name="connsiteY3" fmla="*/ 1188005 h 1557617"/>
                    <a:gd name="connsiteX4" fmla="*/ 985908 w 1306887"/>
                    <a:gd name="connsiteY4" fmla="*/ 291410 h 1557617"/>
                    <a:gd name="connsiteX5" fmla="*/ 754180 w 1306887"/>
                    <a:gd name="connsiteY5" fmla="*/ 75605 h 1557617"/>
                    <a:gd name="connsiteX6" fmla="*/ 638508 w 1306887"/>
                    <a:gd name="connsiteY6" fmla="*/ 770 h 1557617"/>
                    <a:gd name="connsiteX7" fmla="*/ 218777 w 1306887"/>
                    <a:gd name="connsiteY7" fmla="*/ 113255 h 1557617"/>
                    <a:gd name="connsiteX0" fmla="*/ 218777 w 1306887"/>
                    <a:gd name="connsiteY0" fmla="*/ 116318 h 1560680"/>
                    <a:gd name="connsiteX1" fmla="*/ 8087 w 1306887"/>
                    <a:gd name="connsiteY1" fmla="*/ 400775 h 1560680"/>
                    <a:gd name="connsiteX2" fmla="*/ 267212 w 1306887"/>
                    <a:gd name="connsiteY2" fmla="*/ 1560680 h 1560680"/>
                    <a:gd name="connsiteX3" fmla="*/ 1306887 w 1306887"/>
                    <a:gd name="connsiteY3" fmla="*/ 1191068 h 1560680"/>
                    <a:gd name="connsiteX4" fmla="*/ 985908 w 1306887"/>
                    <a:gd name="connsiteY4" fmla="*/ 294473 h 1560680"/>
                    <a:gd name="connsiteX5" fmla="*/ 781399 w 1306887"/>
                    <a:gd name="connsiteY5" fmla="*/ 41369 h 1560680"/>
                    <a:gd name="connsiteX6" fmla="*/ 638508 w 1306887"/>
                    <a:gd name="connsiteY6" fmla="*/ 3833 h 1560680"/>
                    <a:gd name="connsiteX7" fmla="*/ 218777 w 1306887"/>
                    <a:gd name="connsiteY7" fmla="*/ 116318 h 1560680"/>
                    <a:gd name="connsiteX0" fmla="*/ 218777 w 1306887"/>
                    <a:gd name="connsiteY0" fmla="*/ 116318 h 1551888"/>
                    <a:gd name="connsiteX1" fmla="*/ 8087 w 1306887"/>
                    <a:gd name="connsiteY1" fmla="*/ 400775 h 1551888"/>
                    <a:gd name="connsiteX2" fmla="*/ 334528 w 1306887"/>
                    <a:gd name="connsiteY2" fmla="*/ 1551888 h 1551888"/>
                    <a:gd name="connsiteX3" fmla="*/ 1306887 w 1306887"/>
                    <a:gd name="connsiteY3" fmla="*/ 1191068 h 1551888"/>
                    <a:gd name="connsiteX4" fmla="*/ 985908 w 1306887"/>
                    <a:gd name="connsiteY4" fmla="*/ 294473 h 1551888"/>
                    <a:gd name="connsiteX5" fmla="*/ 781399 w 1306887"/>
                    <a:gd name="connsiteY5" fmla="*/ 41369 h 1551888"/>
                    <a:gd name="connsiteX6" fmla="*/ 638508 w 1306887"/>
                    <a:gd name="connsiteY6" fmla="*/ 3833 h 1551888"/>
                    <a:gd name="connsiteX7" fmla="*/ 218777 w 1306887"/>
                    <a:gd name="connsiteY7" fmla="*/ 116318 h 1551888"/>
                    <a:gd name="connsiteX0" fmla="*/ 223537 w 1311647"/>
                    <a:gd name="connsiteY0" fmla="*/ 116318 h 1551888"/>
                    <a:gd name="connsiteX1" fmla="*/ 7800 w 1311647"/>
                    <a:gd name="connsiteY1" fmla="*/ 364576 h 1551888"/>
                    <a:gd name="connsiteX2" fmla="*/ 339288 w 1311647"/>
                    <a:gd name="connsiteY2" fmla="*/ 1551888 h 1551888"/>
                    <a:gd name="connsiteX3" fmla="*/ 1311647 w 1311647"/>
                    <a:gd name="connsiteY3" fmla="*/ 1191068 h 1551888"/>
                    <a:gd name="connsiteX4" fmla="*/ 990668 w 1311647"/>
                    <a:gd name="connsiteY4" fmla="*/ 294473 h 1551888"/>
                    <a:gd name="connsiteX5" fmla="*/ 786159 w 1311647"/>
                    <a:gd name="connsiteY5" fmla="*/ 41369 h 1551888"/>
                    <a:gd name="connsiteX6" fmla="*/ 643268 w 1311647"/>
                    <a:gd name="connsiteY6" fmla="*/ 3833 h 1551888"/>
                    <a:gd name="connsiteX7" fmla="*/ 223537 w 1311647"/>
                    <a:gd name="connsiteY7" fmla="*/ 116318 h 1551888"/>
                    <a:gd name="connsiteX0" fmla="*/ 189744 w 1314243"/>
                    <a:gd name="connsiteY0" fmla="*/ 128443 h 1551888"/>
                    <a:gd name="connsiteX1" fmla="*/ 10396 w 1314243"/>
                    <a:gd name="connsiteY1" fmla="*/ 364576 h 1551888"/>
                    <a:gd name="connsiteX2" fmla="*/ 341884 w 1314243"/>
                    <a:gd name="connsiteY2" fmla="*/ 1551888 h 1551888"/>
                    <a:gd name="connsiteX3" fmla="*/ 1314243 w 1314243"/>
                    <a:gd name="connsiteY3" fmla="*/ 1191068 h 1551888"/>
                    <a:gd name="connsiteX4" fmla="*/ 993264 w 1314243"/>
                    <a:gd name="connsiteY4" fmla="*/ 294473 h 1551888"/>
                    <a:gd name="connsiteX5" fmla="*/ 788755 w 1314243"/>
                    <a:gd name="connsiteY5" fmla="*/ 41369 h 1551888"/>
                    <a:gd name="connsiteX6" fmla="*/ 645864 w 1314243"/>
                    <a:gd name="connsiteY6" fmla="*/ 3833 h 1551888"/>
                    <a:gd name="connsiteX7" fmla="*/ 189744 w 1314243"/>
                    <a:gd name="connsiteY7" fmla="*/ 128443 h 155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243" h="1551888">
                      <a:moveTo>
                        <a:pt x="189744" y="128443"/>
                      </a:moveTo>
                      <a:cubicBezTo>
                        <a:pt x="36239" y="145130"/>
                        <a:pt x="-26748" y="224163"/>
                        <a:pt x="10396" y="364576"/>
                      </a:cubicBezTo>
                      <a:lnTo>
                        <a:pt x="341884" y="1551888"/>
                      </a:lnTo>
                      <a:lnTo>
                        <a:pt x="1314243" y="1191068"/>
                      </a:lnTo>
                      <a:cubicBezTo>
                        <a:pt x="1233357" y="885300"/>
                        <a:pt x="1074150" y="600241"/>
                        <a:pt x="993264" y="294473"/>
                      </a:cubicBezTo>
                      <a:cubicBezTo>
                        <a:pt x="965406" y="189164"/>
                        <a:pt x="898726" y="69120"/>
                        <a:pt x="788755" y="41369"/>
                      </a:cubicBezTo>
                      <a:cubicBezTo>
                        <a:pt x="730855" y="-7071"/>
                        <a:pt x="735098" y="-2442"/>
                        <a:pt x="645864" y="3833"/>
                      </a:cubicBezTo>
                      <a:lnTo>
                        <a:pt x="189744" y="12844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5D902AFE-7A45-65C1-816C-326AE4C25E19}"/>
                    </a:ext>
                  </a:extLst>
                </p:cNvPr>
                <p:cNvSpPr/>
                <p:nvPr/>
              </p:nvSpPr>
              <p:spPr bwMode="auto">
                <a:xfrm rot="1173697">
                  <a:off x="9891159" y="1874519"/>
                  <a:ext cx="1151761" cy="1087944"/>
                </a:xfrm>
                <a:custGeom>
                  <a:avLst/>
                  <a:gdLst>
                    <a:gd name="connsiteX0" fmla="*/ 420470 w 1054487"/>
                    <a:gd name="connsiteY0" fmla="*/ 1454 h 1202745"/>
                    <a:gd name="connsiteX1" fmla="*/ 610372 w 1054487"/>
                    <a:gd name="connsiteY1" fmla="*/ 95977 h 1202745"/>
                    <a:gd name="connsiteX2" fmla="*/ 1054487 w 1054487"/>
                    <a:gd name="connsiteY2" fmla="*/ 865207 h 1202745"/>
                    <a:gd name="connsiteX3" fmla="*/ 469855 w 1054487"/>
                    <a:gd name="connsiteY3" fmla="*/ 1202745 h 1202745"/>
                    <a:gd name="connsiteX4" fmla="*/ 25740 w 1054487"/>
                    <a:gd name="connsiteY4" fmla="*/ 433515 h 1202745"/>
                    <a:gd name="connsiteX5" fmla="*/ 95976 w 1054487"/>
                    <a:gd name="connsiteY5" fmla="*/ 171388 h 1202745"/>
                    <a:gd name="connsiteX6" fmla="*/ 348245 w 1054487"/>
                    <a:gd name="connsiteY6" fmla="*/ 25741 h 1202745"/>
                    <a:gd name="connsiteX7" fmla="*/ 420470 w 1054487"/>
                    <a:gd name="connsiteY7" fmla="*/ 1454 h 120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4487" h="1202745">
                      <a:moveTo>
                        <a:pt x="420470" y="1454"/>
                      </a:moveTo>
                      <a:cubicBezTo>
                        <a:pt x="494681" y="-7754"/>
                        <a:pt x="570630" y="27143"/>
                        <a:pt x="610372" y="95977"/>
                      </a:cubicBezTo>
                      <a:lnTo>
                        <a:pt x="1054487" y="865207"/>
                      </a:lnTo>
                      <a:lnTo>
                        <a:pt x="469855" y="1202745"/>
                      </a:lnTo>
                      <a:lnTo>
                        <a:pt x="25740" y="433515"/>
                      </a:lnTo>
                      <a:cubicBezTo>
                        <a:pt x="-27249" y="341735"/>
                        <a:pt x="4197" y="224377"/>
                        <a:pt x="95976" y="171388"/>
                      </a:cubicBezTo>
                      <a:lnTo>
                        <a:pt x="348245" y="25741"/>
                      </a:lnTo>
                      <a:cubicBezTo>
                        <a:pt x="371190" y="12494"/>
                        <a:pt x="395733" y="4524"/>
                        <a:pt x="420470" y="145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1" name="平行四辺形 180">
                  <a:extLst>
                    <a:ext uri="{FF2B5EF4-FFF2-40B4-BE49-F238E27FC236}">
                      <a16:creationId xmlns:a16="http://schemas.microsoft.com/office/drawing/2014/main" id="{F332C2DE-DDC1-5840-BFA2-61DB582643D7}"/>
                    </a:ext>
                  </a:extLst>
                </p:cNvPr>
                <p:cNvSpPr/>
                <p:nvPr/>
              </p:nvSpPr>
              <p:spPr bwMode="auto">
                <a:xfrm rot="11392482" flipH="1" flipV="1">
                  <a:off x="7956546" y="2634210"/>
                  <a:ext cx="3687775" cy="841868"/>
                </a:xfrm>
                <a:prstGeom prst="parallelogram">
                  <a:avLst>
                    <a:gd name="adj" fmla="val 84789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5185DA31-1451-D329-A297-391F453FD70F}"/>
                    </a:ext>
                  </a:extLst>
                </p:cNvPr>
                <p:cNvSpPr/>
                <p:nvPr/>
              </p:nvSpPr>
              <p:spPr bwMode="auto">
                <a:xfrm>
                  <a:off x="9453938" y="589955"/>
                  <a:ext cx="1440160" cy="1365955"/>
                </a:xfrm>
                <a:custGeom>
                  <a:avLst/>
                  <a:gdLst>
                    <a:gd name="connsiteX0" fmla="*/ 313655 w 1440160"/>
                    <a:gd name="connsiteY0" fmla="*/ 1185 h 1365955"/>
                    <a:gd name="connsiteX1" fmla="*/ 370669 w 1440160"/>
                    <a:gd name="connsiteY1" fmla="*/ 105881 h 1365955"/>
                    <a:gd name="connsiteX2" fmla="*/ 380896 w 1440160"/>
                    <a:gd name="connsiteY2" fmla="*/ 208847 h 1365955"/>
                    <a:gd name="connsiteX3" fmla="*/ 439793 w 1440160"/>
                    <a:gd name="connsiteY3" fmla="*/ 181480 h 1365955"/>
                    <a:gd name="connsiteX4" fmla="*/ 720080 w 1440160"/>
                    <a:gd name="connsiteY4" fmla="*/ 133035 h 1365955"/>
                    <a:gd name="connsiteX5" fmla="*/ 1000368 w 1440160"/>
                    <a:gd name="connsiteY5" fmla="*/ 181480 h 1365955"/>
                    <a:gd name="connsiteX6" fmla="*/ 1003360 w 1440160"/>
                    <a:gd name="connsiteY6" fmla="*/ 182870 h 1365955"/>
                    <a:gd name="connsiteX7" fmla="*/ 1055845 w 1440160"/>
                    <a:gd name="connsiteY7" fmla="*/ 155917 h 1365955"/>
                    <a:gd name="connsiteX8" fmla="*/ 1352777 w 1440160"/>
                    <a:gd name="connsiteY8" fmla="*/ 61448 h 1365955"/>
                    <a:gd name="connsiteX9" fmla="*/ 1298753 w 1440160"/>
                    <a:gd name="connsiteY9" fmla="*/ 359043 h 1365955"/>
                    <a:gd name="connsiteX10" fmla="*/ 1293043 w 1440160"/>
                    <a:gd name="connsiteY10" fmla="*/ 379780 h 1365955"/>
                    <a:gd name="connsiteX11" fmla="*/ 1317182 w 1440160"/>
                    <a:gd name="connsiteY11" fmla="*/ 404827 h 1365955"/>
                    <a:gd name="connsiteX12" fmla="*/ 1440160 w 1440160"/>
                    <a:gd name="connsiteY12" fmla="*/ 749495 h 1365955"/>
                    <a:gd name="connsiteX13" fmla="*/ 720080 w 1440160"/>
                    <a:gd name="connsiteY13" fmla="*/ 1365955 h 1365955"/>
                    <a:gd name="connsiteX14" fmla="*/ 0 w 1440160"/>
                    <a:gd name="connsiteY14" fmla="*/ 749495 h 1365955"/>
                    <a:gd name="connsiteX15" fmla="*/ 56588 w 1440160"/>
                    <a:gd name="connsiteY15" fmla="*/ 509541 h 1365955"/>
                    <a:gd name="connsiteX16" fmla="*/ 94613 w 1440160"/>
                    <a:gd name="connsiteY16" fmla="*/ 449566 h 1365955"/>
                    <a:gd name="connsiteX17" fmla="*/ 93170 w 1440160"/>
                    <a:gd name="connsiteY17" fmla="*/ 450237 h 1365955"/>
                    <a:gd name="connsiteX18" fmla="*/ 313655 w 1440160"/>
                    <a:gd name="connsiteY18" fmla="*/ 1185 h 13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40160" h="1365955">
                      <a:moveTo>
                        <a:pt x="313655" y="1185"/>
                      </a:moveTo>
                      <a:cubicBezTo>
                        <a:pt x="351149" y="-8340"/>
                        <a:pt x="363197" y="40705"/>
                        <a:pt x="370669" y="105881"/>
                      </a:cubicBezTo>
                      <a:lnTo>
                        <a:pt x="380896" y="208847"/>
                      </a:lnTo>
                      <a:lnTo>
                        <a:pt x="439793" y="181480"/>
                      </a:lnTo>
                      <a:cubicBezTo>
                        <a:pt x="525942" y="150285"/>
                        <a:pt x="620658" y="133035"/>
                        <a:pt x="720080" y="133035"/>
                      </a:cubicBezTo>
                      <a:cubicBezTo>
                        <a:pt x="819503" y="133035"/>
                        <a:pt x="914219" y="150285"/>
                        <a:pt x="1000368" y="181480"/>
                      </a:cubicBezTo>
                      <a:lnTo>
                        <a:pt x="1003360" y="182870"/>
                      </a:lnTo>
                      <a:lnTo>
                        <a:pt x="1055845" y="155917"/>
                      </a:lnTo>
                      <a:cubicBezTo>
                        <a:pt x="1171002" y="94017"/>
                        <a:pt x="1294248" y="16911"/>
                        <a:pt x="1352777" y="61448"/>
                      </a:cubicBezTo>
                      <a:cubicBezTo>
                        <a:pt x="1421061" y="113407"/>
                        <a:pt x="1335937" y="249347"/>
                        <a:pt x="1298753" y="359043"/>
                      </a:cubicBezTo>
                      <a:lnTo>
                        <a:pt x="1293043" y="379780"/>
                      </a:lnTo>
                      <a:lnTo>
                        <a:pt x="1317182" y="404827"/>
                      </a:lnTo>
                      <a:cubicBezTo>
                        <a:pt x="1394824" y="503214"/>
                        <a:pt x="1440160" y="621822"/>
                        <a:pt x="1440160" y="749495"/>
                      </a:cubicBezTo>
                      <a:cubicBezTo>
                        <a:pt x="1440160" y="1089956"/>
                        <a:pt x="1117769" y="1365955"/>
                        <a:pt x="720080" y="1365955"/>
                      </a:cubicBezTo>
                      <a:cubicBezTo>
                        <a:pt x="322391" y="1365955"/>
                        <a:pt x="0" y="1089956"/>
                        <a:pt x="0" y="749495"/>
                      </a:cubicBezTo>
                      <a:cubicBezTo>
                        <a:pt x="0" y="664380"/>
                        <a:pt x="20150" y="583294"/>
                        <a:pt x="56588" y="509541"/>
                      </a:cubicBezTo>
                      <a:lnTo>
                        <a:pt x="94613" y="449566"/>
                      </a:lnTo>
                      <a:lnTo>
                        <a:pt x="93170" y="450237"/>
                      </a:lnTo>
                      <a:cubicBezTo>
                        <a:pt x="120627" y="235466"/>
                        <a:pt x="238667" y="20235"/>
                        <a:pt x="313655" y="1185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864083D-F984-AFAD-B987-B31B19301CF8}"/>
                    </a:ext>
                  </a:extLst>
                </p:cNvPr>
                <p:cNvSpPr/>
                <p:nvPr/>
              </p:nvSpPr>
              <p:spPr bwMode="auto">
                <a:xfrm>
                  <a:off x="9692588" y="1563556"/>
                  <a:ext cx="603581" cy="260200"/>
                </a:xfrm>
                <a:custGeom>
                  <a:avLst/>
                  <a:gdLst>
                    <a:gd name="connsiteX0" fmla="*/ 189968 w 603581"/>
                    <a:gd name="connsiteY0" fmla="*/ 104 h 260200"/>
                    <a:gd name="connsiteX1" fmla="*/ 245373 w 603581"/>
                    <a:gd name="connsiteY1" fmla="*/ 10645 h 260200"/>
                    <a:gd name="connsiteX2" fmla="*/ 287796 w 603581"/>
                    <a:gd name="connsiteY2" fmla="*/ 36874 h 260200"/>
                    <a:gd name="connsiteX3" fmla="*/ 319656 w 603581"/>
                    <a:gd name="connsiteY3" fmla="*/ 19150 h 260200"/>
                    <a:gd name="connsiteX4" fmla="*/ 454336 w 603581"/>
                    <a:gd name="connsiteY4" fmla="*/ 18829 h 260200"/>
                    <a:gd name="connsiteX5" fmla="*/ 600853 w 603581"/>
                    <a:gd name="connsiteY5" fmla="*/ 182394 h 260200"/>
                    <a:gd name="connsiteX6" fmla="*/ 392183 w 603581"/>
                    <a:gd name="connsiteY6" fmla="*/ 250785 h 260200"/>
                    <a:gd name="connsiteX7" fmla="*/ 275708 w 603581"/>
                    <a:gd name="connsiteY7" fmla="*/ 183168 h 260200"/>
                    <a:gd name="connsiteX8" fmla="*/ 273237 w 603581"/>
                    <a:gd name="connsiteY8" fmla="*/ 179042 h 260200"/>
                    <a:gd name="connsiteX9" fmla="*/ 244544 w 603581"/>
                    <a:gd name="connsiteY9" fmla="*/ 203785 h 260200"/>
                    <a:gd name="connsiteX10" fmla="*/ 186796 w 603581"/>
                    <a:gd name="connsiteY10" fmla="*/ 228568 h 260200"/>
                    <a:gd name="connsiteX11" fmla="*/ 2844 w 603581"/>
                    <a:gd name="connsiteY11" fmla="*/ 159396 h 260200"/>
                    <a:gd name="connsiteX12" fmla="*/ 127566 w 603581"/>
                    <a:gd name="connsiteY12" fmla="*/ 7515 h 260200"/>
                    <a:gd name="connsiteX13" fmla="*/ 189968 w 603581"/>
                    <a:gd name="connsiteY13" fmla="*/ 104 h 26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3581" h="260200">
                      <a:moveTo>
                        <a:pt x="189968" y="104"/>
                      </a:moveTo>
                      <a:cubicBezTo>
                        <a:pt x="209931" y="749"/>
                        <a:pt x="228729" y="4387"/>
                        <a:pt x="245373" y="10645"/>
                      </a:cubicBezTo>
                      <a:lnTo>
                        <a:pt x="287796" y="36874"/>
                      </a:lnTo>
                      <a:lnTo>
                        <a:pt x="319656" y="19150"/>
                      </a:lnTo>
                      <a:cubicBezTo>
                        <a:pt x="357418" y="6774"/>
                        <a:pt x="405295" y="5689"/>
                        <a:pt x="454336" y="18829"/>
                      </a:cubicBezTo>
                      <a:cubicBezTo>
                        <a:pt x="552418" y="45110"/>
                        <a:pt x="618016" y="118341"/>
                        <a:pt x="600853" y="182394"/>
                      </a:cubicBezTo>
                      <a:cubicBezTo>
                        <a:pt x="583690" y="246446"/>
                        <a:pt x="490265" y="277066"/>
                        <a:pt x="392183" y="250785"/>
                      </a:cubicBezTo>
                      <a:cubicBezTo>
                        <a:pt x="343142" y="237645"/>
                        <a:pt x="302222" y="212767"/>
                        <a:pt x="275708" y="183168"/>
                      </a:cubicBezTo>
                      <a:lnTo>
                        <a:pt x="273237" y="179042"/>
                      </a:lnTo>
                      <a:lnTo>
                        <a:pt x="244544" y="203785"/>
                      </a:lnTo>
                      <a:cubicBezTo>
                        <a:pt x="227578" y="214325"/>
                        <a:pt x="208106" y="222858"/>
                        <a:pt x="186796" y="228568"/>
                      </a:cubicBezTo>
                      <a:cubicBezTo>
                        <a:pt x="101558" y="251407"/>
                        <a:pt x="19200" y="220438"/>
                        <a:pt x="2844" y="159396"/>
                      </a:cubicBezTo>
                      <a:cubicBezTo>
                        <a:pt x="-13513" y="98354"/>
                        <a:pt x="42328" y="30355"/>
                        <a:pt x="127566" y="7515"/>
                      </a:cubicBezTo>
                      <a:cubicBezTo>
                        <a:pt x="148875" y="1805"/>
                        <a:pt x="170006" y="-542"/>
                        <a:pt x="189968" y="10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6D3D032D-907D-60DF-E4C3-1150BA32D5FB}"/>
                    </a:ext>
                  </a:extLst>
                </p:cNvPr>
                <p:cNvGrpSpPr/>
                <p:nvPr/>
              </p:nvGrpSpPr>
              <p:grpSpPr>
                <a:xfrm>
                  <a:off x="8648857" y="2746598"/>
                  <a:ext cx="1807358" cy="500444"/>
                  <a:chOff x="4615844" y="4237473"/>
                  <a:chExt cx="1807358" cy="500444"/>
                </a:xfrm>
              </p:grpSpPr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3819373D-BF71-486E-1ABF-B1B680146094}"/>
                      </a:ext>
                    </a:extLst>
                  </p:cNvPr>
                  <p:cNvSpPr/>
                  <p:nvPr/>
                </p:nvSpPr>
                <p:spPr bwMode="auto">
                  <a:xfrm rot="550838" flipH="1" flipV="1">
                    <a:off x="4615844" y="4237473"/>
                    <a:ext cx="1807358" cy="500444"/>
                  </a:xfrm>
                  <a:custGeom>
                    <a:avLst/>
                    <a:gdLst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82522 w 1890330"/>
                      <a:gd name="connsiteY2" fmla="*/ 421840 h 487661"/>
                      <a:gd name="connsiteX3" fmla="*/ 0 w 1890330"/>
                      <a:gd name="connsiteY3" fmla="*/ 421840 h 487661"/>
                      <a:gd name="connsiteX4" fmla="*/ 460701 w 1890330"/>
                      <a:gd name="connsiteY4" fmla="*/ 0 h 487661"/>
                      <a:gd name="connsiteX5" fmla="*/ 1879692 w 1890330"/>
                      <a:gd name="connsiteY5" fmla="*/ 0 h 487661"/>
                      <a:gd name="connsiteX6" fmla="*/ 1807808 w 1890330"/>
                      <a:gd name="connsiteY6" fmla="*/ 65821 h 487661"/>
                      <a:gd name="connsiteX7" fmla="*/ 1890330 w 1890330"/>
                      <a:gd name="connsiteY7" fmla="*/ 6582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82522 w 1890330"/>
                      <a:gd name="connsiteY2" fmla="*/ 421840 h 487661"/>
                      <a:gd name="connsiteX3" fmla="*/ 0 w 1890330"/>
                      <a:gd name="connsiteY3" fmla="*/ 421840 h 487661"/>
                      <a:gd name="connsiteX4" fmla="*/ 460701 w 1890330"/>
                      <a:gd name="connsiteY4" fmla="*/ 0 h 487661"/>
                      <a:gd name="connsiteX5" fmla="*/ 1879692 w 1890330"/>
                      <a:gd name="connsiteY5" fmla="*/ 0 h 487661"/>
                      <a:gd name="connsiteX6" fmla="*/ 1890330 w 1890330"/>
                      <a:gd name="connsiteY6" fmla="*/ 65821 h 487661"/>
                      <a:gd name="connsiteX7" fmla="*/ 1429630 w 1890330"/>
                      <a:gd name="connsiteY7" fmla="*/ 48766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0 w 1890330"/>
                      <a:gd name="connsiteY2" fmla="*/ 421840 h 487661"/>
                      <a:gd name="connsiteX3" fmla="*/ 460701 w 1890330"/>
                      <a:gd name="connsiteY3" fmla="*/ 0 h 487661"/>
                      <a:gd name="connsiteX4" fmla="*/ 1879692 w 1890330"/>
                      <a:gd name="connsiteY4" fmla="*/ 0 h 487661"/>
                      <a:gd name="connsiteX5" fmla="*/ 1890330 w 1890330"/>
                      <a:gd name="connsiteY5" fmla="*/ 65821 h 487661"/>
                      <a:gd name="connsiteX6" fmla="*/ 1429630 w 1890330"/>
                      <a:gd name="connsiteY6" fmla="*/ 48766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0 w 1890330"/>
                      <a:gd name="connsiteY2" fmla="*/ 421840 h 487661"/>
                      <a:gd name="connsiteX3" fmla="*/ 460701 w 1890330"/>
                      <a:gd name="connsiteY3" fmla="*/ 0 h 487661"/>
                      <a:gd name="connsiteX4" fmla="*/ 1879692 w 1890330"/>
                      <a:gd name="connsiteY4" fmla="*/ 0 h 487661"/>
                      <a:gd name="connsiteX5" fmla="*/ 1890330 w 1890330"/>
                      <a:gd name="connsiteY5" fmla="*/ 65821 h 487661"/>
                      <a:gd name="connsiteX6" fmla="*/ 1429630 w 1890330"/>
                      <a:gd name="connsiteY6" fmla="*/ 487661 h 487661"/>
                      <a:gd name="connsiteX0" fmla="*/ 1429630 w 1897092"/>
                      <a:gd name="connsiteY0" fmla="*/ 487661 h 487661"/>
                      <a:gd name="connsiteX1" fmla="*/ 10638 w 1897092"/>
                      <a:gd name="connsiteY1" fmla="*/ 487661 h 487661"/>
                      <a:gd name="connsiteX2" fmla="*/ 0 w 1897092"/>
                      <a:gd name="connsiteY2" fmla="*/ 421840 h 487661"/>
                      <a:gd name="connsiteX3" fmla="*/ 460701 w 1897092"/>
                      <a:gd name="connsiteY3" fmla="*/ 0 h 487661"/>
                      <a:gd name="connsiteX4" fmla="*/ 1879692 w 1897092"/>
                      <a:gd name="connsiteY4" fmla="*/ 0 h 487661"/>
                      <a:gd name="connsiteX5" fmla="*/ 1890330 w 1897092"/>
                      <a:gd name="connsiteY5" fmla="*/ 65821 h 487661"/>
                      <a:gd name="connsiteX6" fmla="*/ 1429630 w 1897092"/>
                      <a:gd name="connsiteY6" fmla="*/ 487661 h 487661"/>
                      <a:gd name="connsiteX0" fmla="*/ 1429630 w 1897092"/>
                      <a:gd name="connsiteY0" fmla="*/ 487661 h 493347"/>
                      <a:gd name="connsiteX1" fmla="*/ 10638 w 1897092"/>
                      <a:gd name="connsiteY1" fmla="*/ 487661 h 493347"/>
                      <a:gd name="connsiteX2" fmla="*/ 0 w 1897092"/>
                      <a:gd name="connsiteY2" fmla="*/ 421840 h 493347"/>
                      <a:gd name="connsiteX3" fmla="*/ 460701 w 1897092"/>
                      <a:gd name="connsiteY3" fmla="*/ 0 h 493347"/>
                      <a:gd name="connsiteX4" fmla="*/ 1879692 w 1897092"/>
                      <a:gd name="connsiteY4" fmla="*/ 0 h 493347"/>
                      <a:gd name="connsiteX5" fmla="*/ 1890330 w 1897092"/>
                      <a:gd name="connsiteY5" fmla="*/ 65821 h 493347"/>
                      <a:gd name="connsiteX6" fmla="*/ 1429630 w 1897092"/>
                      <a:gd name="connsiteY6" fmla="*/ 487661 h 493347"/>
                      <a:gd name="connsiteX0" fmla="*/ 1429630 w 1897092"/>
                      <a:gd name="connsiteY0" fmla="*/ 487661 h 497186"/>
                      <a:gd name="connsiteX1" fmla="*/ 10638 w 1897092"/>
                      <a:gd name="connsiteY1" fmla="*/ 487661 h 497186"/>
                      <a:gd name="connsiteX2" fmla="*/ 0 w 1897092"/>
                      <a:gd name="connsiteY2" fmla="*/ 421840 h 497186"/>
                      <a:gd name="connsiteX3" fmla="*/ 460701 w 1897092"/>
                      <a:gd name="connsiteY3" fmla="*/ 0 h 497186"/>
                      <a:gd name="connsiteX4" fmla="*/ 1879692 w 1897092"/>
                      <a:gd name="connsiteY4" fmla="*/ 0 h 497186"/>
                      <a:gd name="connsiteX5" fmla="*/ 1890330 w 1897092"/>
                      <a:gd name="connsiteY5" fmla="*/ 65821 h 497186"/>
                      <a:gd name="connsiteX6" fmla="*/ 1429630 w 1897092"/>
                      <a:gd name="connsiteY6" fmla="*/ 487661 h 497186"/>
                      <a:gd name="connsiteX0" fmla="*/ 1438686 w 1906148"/>
                      <a:gd name="connsiteY0" fmla="*/ 487661 h 497186"/>
                      <a:gd name="connsiteX1" fmla="*/ 19694 w 1906148"/>
                      <a:gd name="connsiteY1" fmla="*/ 487661 h 497186"/>
                      <a:gd name="connsiteX2" fmla="*/ 9056 w 1906148"/>
                      <a:gd name="connsiteY2" fmla="*/ 421840 h 497186"/>
                      <a:gd name="connsiteX3" fmla="*/ 469757 w 1906148"/>
                      <a:gd name="connsiteY3" fmla="*/ 0 h 497186"/>
                      <a:gd name="connsiteX4" fmla="*/ 1888748 w 1906148"/>
                      <a:gd name="connsiteY4" fmla="*/ 0 h 497186"/>
                      <a:gd name="connsiteX5" fmla="*/ 1899386 w 1906148"/>
                      <a:gd name="connsiteY5" fmla="*/ 65821 h 497186"/>
                      <a:gd name="connsiteX6" fmla="*/ 1438686 w 1906148"/>
                      <a:gd name="connsiteY6" fmla="*/ 487661 h 497186"/>
                      <a:gd name="connsiteX0" fmla="*/ 1438686 w 1906148"/>
                      <a:gd name="connsiteY0" fmla="*/ 490919 h 500444"/>
                      <a:gd name="connsiteX1" fmla="*/ 19694 w 1906148"/>
                      <a:gd name="connsiteY1" fmla="*/ 490919 h 500444"/>
                      <a:gd name="connsiteX2" fmla="*/ 9056 w 1906148"/>
                      <a:gd name="connsiteY2" fmla="*/ 425098 h 500444"/>
                      <a:gd name="connsiteX3" fmla="*/ 469757 w 1906148"/>
                      <a:gd name="connsiteY3" fmla="*/ 3258 h 500444"/>
                      <a:gd name="connsiteX4" fmla="*/ 1888748 w 1906148"/>
                      <a:gd name="connsiteY4" fmla="*/ 3258 h 500444"/>
                      <a:gd name="connsiteX5" fmla="*/ 1899386 w 1906148"/>
                      <a:gd name="connsiteY5" fmla="*/ 69079 h 500444"/>
                      <a:gd name="connsiteX6" fmla="*/ 1438686 w 1906148"/>
                      <a:gd name="connsiteY6" fmla="*/ 490919 h 500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6148" h="500444">
                        <a:moveTo>
                          <a:pt x="1438686" y="490919"/>
                        </a:moveTo>
                        <a:cubicBezTo>
                          <a:pt x="1410883" y="503713"/>
                          <a:pt x="36915" y="503527"/>
                          <a:pt x="19694" y="490919"/>
                        </a:cubicBezTo>
                        <a:cubicBezTo>
                          <a:pt x="2473" y="478311"/>
                          <a:pt x="-8834" y="440675"/>
                          <a:pt x="9056" y="425098"/>
                        </a:cubicBezTo>
                        <a:cubicBezTo>
                          <a:pt x="26946" y="409521"/>
                          <a:pt x="446112" y="10590"/>
                          <a:pt x="469757" y="3258"/>
                        </a:cubicBezTo>
                        <a:cubicBezTo>
                          <a:pt x="493402" y="-4074"/>
                          <a:pt x="1415751" y="3258"/>
                          <a:pt x="1888748" y="3258"/>
                        </a:cubicBezTo>
                        <a:cubicBezTo>
                          <a:pt x="1905566" y="13515"/>
                          <a:pt x="1912318" y="54262"/>
                          <a:pt x="1899386" y="69079"/>
                        </a:cubicBezTo>
                        <a:cubicBezTo>
                          <a:pt x="1886454" y="83896"/>
                          <a:pt x="1466489" y="478125"/>
                          <a:pt x="1438686" y="490919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4" name="平行四辺形 28">
                    <a:extLst>
                      <a:ext uri="{FF2B5EF4-FFF2-40B4-BE49-F238E27FC236}">
                        <a16:creationId xmlns:a16="http://schemas.microsoft.com/office/drawing/2014/main" id="{B6ECE7C9-818E-11AB-8279-A93B56138751}"/>
                      </a:ext>
                    </a:extLst>
                  </p:cNvPr>
                  <p:cNvSpPr/>
                  <p:nvPr/>
                </p:nvSpPr>
                <p:spPr bwMode="auto">
                  <a:xfrm rot="550838" flipH="1" flipV="1">
                    <a:off x="4744751" y="4330731"/>
                    <a:ext cx="1450920" cy="276713"/>
                  </a:xfrm>
                  <a:custGeom>
                    <a:avLst/>
                    <a:gdLst>
                      <a:gd name="connsiteX0" fmla="*/ 0 w 1729493"/>
                      <a:gd name="connsiteY0" fmla="*/ 385436 h 385436"/>
                      <a:gd name="connsiteX1" fmla="*/ 420942 w 1729493"/>
                      <a:gd name="connsiteY1" fmla="*/ 0 h 385436"/>
                      <a:gd name="connsiteX2" fmla="*/ 1729493 w 1729493"/>
                      <a:gd name="connsiteY2" fmla="*/ 0 h 385436"/>
                      <a:gd name="connsiteX3" fmla="*/ 1308551 w 1729493"/>
                      <a:gd name="connsiteY3" fmla="*/ 385436 h 385436"/>
                      <a:gd name="connsiteX4" fmla="*/ 0 w 1729493"/>
                      <a:gd name="connsiteY4" fmla="*/ 385436 h 385436"/>
                      <a:gd name="connsiteX0" fmla="*/ 141 w 1729634"/>
                      <a:gd name="connsiteY0" fmla="*/ 385436 h 385436"/>
                      <a:gd name="connsiteX1" fmla="*/ 421083 w 1729634"/>
                      <a:gd name="connsiteY1" fmla="*/ 0 h 385436"/>
                      <a:gd name="connsiteX2" fmla="*/ 1729634 w 1729634"/>
                      <a:gd name="connsiteY2" fmla="*/ 0 h 385436"/>
                      <a:gd name="connsiteX3" fmla="*/ 1308692 w 1729634"/>
                      <a:gd name="connsiteY3" fmla="*/ 385436 h 385436"/>
                      <a:gd name="connsiteX4" fmla="*/ 141 w 1729634"/>
                      <a:gd name="connsiteY4" fmla="*/ 385436 h 385436"/>
                      <a:gd name="connsiteX0" fmla="*/ 141 w 1858281"/>
                      <a:gd name="connsiteY0" fmla="*/ 385436 h 385436"/>
                      <a:gd name="connsiteX1" fmla="*/ 421083 w 1858281"/>
                      <a:gd name="connsiteY1" fmla="*/ 0 h 385436"/>
                      <a:gd name="connsiteX2" fmla="*/ 1858281 w 1858281"/>
                      <a:gd name="connsiteY2" fmla="*/ 50420 h 385436"/>
                      <a:gd name="connsiteX3" fmla="*/ 1308692 w 1858281"/>
                      <a:gd name="connsiteY3" fmla="*/ 385436 h 385436"/>
                      <a:gd name="connsiteX4" fmla="*/ 141 w 1858281"/>
                      <a:gd name="connsiteY4" fmla="*/ 385436 h 385436"/>
                      <a:gd name="connsiteX0" fmla="*/ 40897 w 1899037"/>
                      <a:gd name="connsiteY0" fmla="*/ 385436 h 413401"/>
                      <a:gd name="connsiteX1" fmla="*/ 461839 w 1899037"/>
                      <a:gd name="connsiteY1" fmla="*/ 0 h 413401"/>
                      <a:gd name="connsiteX2" fmla="*/ 1899037 w 1899037"/>
                      <a:gd name="connsiteY2" fmla="*/ 50420 h 413401"/>
                      <a:gd name="connsiteX3" fmla="*/ 1537602 w 1899037"/>
                      <a:gd name="connsiteY3" fmla="*/ 383152 h 413401"/>
                      <a:gd name="connsiteX4" fmla="*/ 40897 w 1899037"/>
                      <a:gd name="connsiteY4" fmla="*/ 385436 h 413401"/>
                      <a:gd name="connsiteX0" fmla="*/ 1691 w 1859831"/>
                      <a:gd name="connsiteY0" fmla="*/ 385436 h 392662"/>
                      <a:gd name="connsiteX1" fmla="*/ 422633 w 1859831"/>
                      <a:gd name="connsiteY1" fmla="*/ 0 h 392662"/>
                      <a:gd name="connsiteX2" fmla="*/ 1859831 w 1859831"/>
                      <a:gd name="connsiteY2" fmla="*/ 50420 h 392662"/>
                      <a:gd name="connsiteX3" fmla="*/ 1498396 w 1859831"/>
                      <a:gd name="connsiteY3" fmla="*/ 383152 h 392662"/>
                      <a:gd name="connsiteX4" fmla="*/ 1691 w 1859831"/>
                      <a:gd name="connsiteY4" fmla="*/ 385436 h 392662"/>
                      <a:gd name="connsiteX0" fmla="*/ 45360 w 1903500"/>
                      <a:gd name="connsiteY0" fmla="*/ 335016 h 358502"/>
                      <a:gd name="connsiteX1" fmla="*/ 432145 w 1903500"/>
                      <a:gd name="connsiteY1" fmla="*/ 10068 h 358502"/>
                      <a:gd name="connsiteX2" fmla="*/ 1903500 w 1903500"/>
                      <a:gd name="connsiteY2" fmla="*/ 0 h 358502"/>
                      <a:gd name="connsiteX3" fmla="*/ 1542065 w 1903500"/>
                      <a:gd name="connsiteY3" fmla="*/ 332732 h 358502"/>
                      <a:gd name="connsiteX4" fmla="*/ 45360 w 1903500"/>
                      <a:gd name="connsiteY4" fmla="*/ 335016 h 358502"/>
                      <a:gd name="connsiteX0" fmla="*/ 3471 w 1861611"/>
                      <a:gd name="connsiteY0" fmla="*/ 335016 h 335016"/>
                      <a:gd name="connsiteX1" fmla="*/ 390256 w 1861611"/>
                      <a:gd name="connsiteY1" fmla="*/ 10068 h 335016"/>
                      <a:gd name="connsiteX2" fmla="*/ 1861611 w 1861611"/>
                      <a:gd name="connsiteY2" fmla="*/ 0 h 335016"/>
                      <a:gd name="connsiteX3" fmla="*/ 1500176 w 1861611"/>
                      <a:gd name="connsiteY3" fmla="*/ 332732 h 335016"/>
                      <a:gd name="connsiteX4" fmla="*/ 3471 w 1861611"/>
                      <a:gd name="connsiteY4" fmla="*/ 335016 h 335016"/>
                      <a:gd name="connsiteX0" fmla="*/ 3858 w 1830211"/>
                      <a:gd name="connsiteY0" fmla="*/ 357514 h 357513"/>
                      <a:gd name="connsiteX1" fmla="*/ 358856 w 1830211"/>
                      <a:gd name="connsiteY1" fmla="*/ 10068 h 357513"/>
                      <a:gd name="connsiteX2" fmla="*/ 1830211 w 1830211"/>
                      <a:gd name="connsiteY2" fmla="*/ 0 h 357513"/>
                      <a:gd name="connsiteX3" fmla="*/ 1468776 w 1830211"/>
                      <a:gd name="connsiteY3" fmla="*/ 332732 h 357513"/>
                      <a:gd name="connsiteX4" fmla="*/ 3858 w 1830211"/>
                      <a:gd name="connsiteY4" fmla="*/ 357514 h 357513"/>
                      <a:gd name="connsiteX0" fmla="*/ 46102 w 1872455"/>
                      <a:gd name="connsiteY0" fmla="*/ 357514 h 377184"/>
                      <a:gd name="connsiteX1" fmla="*/ 414091 w 1872455"/>
                      <a:gd name="connsiteY1" fmla="*/ 15876 h 377184"/>
                      <a:gd name="connsiteX2" fmla="*/ 1872455 w 1872455"/>
                      <a:gd name="connsiteY2" fmla="*/ 0 h 377184"/>
                      <a:gd name="connsiteX3" fmla="*/ 1511020 w 1872455"/>
                      <a:gd name="connsiteY3" fmla="*/ 332732 h 377184"/>
                      <a:gd name="connsiteX4" fmla="*/ 46102 w 1872455"/>
                      <a:gd name="connsiteY4" fmla="*/ 357514 h 377184"/>
                      <a:gd name="connsiteX0" fmla="*/ 3883 w 1830236"/>
                      <a:gd name="connsiteY0" fmla="*/ 357514 h 357515"/>
                      <a:gd name="connsiteX1" fmla="*/ 371872 w 1830236"/>
                      <a:gd name="connsiteY1" fmla="*/ 15876 h 357515"/>
                      <a:gd name="connsiteX2" fmla="*/ 1830236 w 1830236"/>
                      <a:gd name="connsiteY2" fmla="*/ 0 h 357515"/>
                      <a:gd name="connsiteX3" fmla="*/ 1468801 w 1830236"/>
                      <a:gd name="connsiteY3" fmla="*/ 332732 h 357515"/>
                      <a:gd name="connsiteX4" fmla="*/ 3883 w 1830236"/>
                      <a:gd name="connsiteY4" fmla="*/ 357514 h 357515"/>
                      <a:gd name="connsiteX0" fmla="*/ 4173 w 1809600"/>
                      <a:gd name="connsiteY0" fmla="*/ 338462 h 338462"/>
                      <a:gd name="connsiteX1" fmla="*/ 351236 w 1809600"/>
                      <a:gd name="connsiteY1" fmla="*/ 15876 h 338462"/>
                      <a:gd name="connsiteX2" fmla="*/ 1809600 w 1809600"/>
                      <a:gd name="connsiteY2" fmla="*/ 0 h 338462"/>
                      <a:gd name="connsiteX3" fmla="*/ 1448165 w 1809600"/>
                      <a:gd name="connsiteY3" fmla="*/ 332732 h 338462"/>
                      <a:gd name="connsiteX4" fmla="*/ 4173 w 1809600"/>
                      <a:gd name="connsiteY4" fmla="*/ 338462 h 33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600" h="338462">
                        <a:moveTo>
                          <a:pt x="4173" y="338462"/>
                        </a:moveTo>
                        <a:cubicBezTo>
                          <a:pt x="-34996" y="329760"/>
                          <a:pt x="210922" y="144355"/>
                          <a:pt x="351236" y="15876"/>
                        </a:cubicBezTo>
                        <a:lnTo>
                          <a:pt x="1809600" y="0"/>
                        </a:lnTo>
                        <a:lnTo>
                          <a:pt x="1448165" y="332732"/>
                        </a:lnTo>
                        <a:lnTo>
                          <a:pt x="4173" y="33846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C8A8A4F-D0F7-E2B2-12C1-D7280566D883}"/>
                    </a:ext>
                  </a:extLst>
                </p:cNvPr>
                <p:cNvSpPr/>
                <p:nvPr/>
              </p:nvSpPr>
              <p:spPr bwMode="auto">
                <a:xfrm rot="900000">
                  <a:off x="9918140" y="2037332"/>
                  <a:ext cx="601896" cy="1002099"/>
                </a:xfrm>
                <a:custGeom>
                  <a:avLst/>
                  <a:gdLst>
                    <a:gd name="connsiteX0" fmla="*/ 437690 w 590572"/>
                    <a:gd name="connsiteY0" fmla="*/ 8648 h 1112146"/>
                    <a:gd name="connsiteX1" fmla="*/ 480525 w 590572"/>
                    <a:gd name="connsiteY1" fmla="*/ 0 h 1112146"/>
                    <a:gd name="connsiteX2" fmla="*/ 590572 w 590572"/>
                    <a:gd name="connsiteY2" fmla="*/ 110047 h 1112146"/>
                    <a:gd name="connsiteX3" fmla="*/ 590571 w 590572"/>
                    <a:gd name="connsiteY3" fmla="*/ 630146 h 1112146"/>
                    <a:gd name="connsiteX4" fmla="*/ 581923 w 590572"/>
                    <a:gd name="connsiteY4" fmla="*/ 672981 h 1112146"/>
                    <a:gd name="connsiteX5" fmla="*/ 562926 w 590572"/>
                    <a:gd name="connsiteY5" fmla="*/ 701157 h 1112146"/>
                    <a:gd name="connsiteX6" fmla="*/ 555627 w 590572"/>
                    <a:gd name="connsiteY6" fmla="*/ 712150 h 1112146"/>
                    <a:gd name="connsiteX7" fmla="*/ 187860 w 590572"/>
                    <a:gd name="connsiteY7" fmla="*/ 1079915 h 1112146"/>
                    <a:gd name="connsiteX8" fmla="*/ 32230 w 590572"/>
                    <a:gd name="connsiteY8" fmla="*/ 1079915 h 1112146"/>
                    <a:gd name="connsiteX9" fmla="*/ 32231 w 590572"/>
                    <a:gd name="connsiteY9" fmla="*/ 1079915 h 1112146"/>
                    <a:gd name="connsiteX10" fmla="*/ 32231 w 590572"/>
                    <a:gd name="connsiteY10" fmla="*/ 924285 h 1112146"/>
                    <a:gd name="connsiteX11" fmla="*/ 370478 w 590572"/>
                    <a:gd name="connsiteY11" fmla="*/ 586038 h 1112146"/>
                    <a:gd name="connsiteX12" fmla="*/ 370478 w 590572"/>
                    <a:gd name="connsiteY12" fmla="*/ 110047 h 1112146"/>
                    <a:gd name="connsiteX13" fmla="*/ 437690 w 590572"/>
                    <a:gd name="connsiteY13" fmla="*/ 8648 h 1112146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12" fmla="*/ 437690 w 601896"/>
                    <a:gd name="connsiteY12" fmla="*/ 4 h 1103502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12" fmla="*/ 529130 w 601896"/>
                    <a:gd name="connsiteY12" fmla="*/ 91444 h 1103502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0" fmla="*/ 590572 w 601896"/>
                    <a:gd name="connsiteY0" fmla="*/ 0 h 1002099"/>
                    <a:gd name="connsiteX1" fmla="*/ 590571 w 601896"/>
                    <a:gd name="connsiteY1" fmla="*/ 520099 h 1002099"/>
                    <a:gd name="connsiteX2" fmla="*/ 581923 w 601896"/>
                    <a:gd name="connsiteY2" fmla="*/ 562934 h 1002099"/>
                    <a:gd name="connsiteX3" fmla="*/ 562926 w 601896"/>
                    <a:gd name="connsiteY3" fmla="*/ 591110 h 1002099"/>
                    <a:gd name="connsiteX4" fmla="*/ 555627 w 601896"/>
                    <a:gd name="connsiteY4" fmla="*/ 602103 h 1002099"/>
                    <a:gd name="connsiteX5" fmla="*/ 187860 w 601896"/>
                    <a:gd name="connsiteY5" fmla="*/ 969868 h 1002099"/>
                    <a:gd name="connsiteX6" fmla="*/ 32230 w 601896"/>
                    <a:gd name="connsiteY6" fmla="*/ 969868 h 1002099"/>
                    <a:gd name="connsiteX7" fmla="*/ 32231 w 601896"/>
                    <a:gd name="connsiteY7" fmla="*/ 969868 h 1002099"/>
                    <a:gd name="connsiteX8" fmla="*/ 32231 w 601896"/>
                    <a:gd name="connsiteY8" fmla="*/ 814238 h 1002099"/>
                    <a:gd name="connsiteX9" fmla="*/ 370478 w 601896"/>
                    <a:gd name="connsiteY9" fmla="*/ 475991 h 1002099"/>
                    <a:gd name="connsiteX10" fmla="*/ 370478 w 601896"/>
                    <a:gd name="connsiteY10" fmla="*/ 0 h 100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1896" h="1002099">
                      <a:moveTo>
                        <a:pt x="590572" y="0"/>
                      </a:moveTo>
                      <a:cubicBezTo>
                        <a:pt x="616052" y="103583"/>
                        <a:pt x="590571" y="346733"/>
                        <a:pt x="590571" y="520099"/>
                      </a:cubicBezTo>
                      <a:cubicBezTo>
                        <a:pt x="590571" y="535293"/>
                        <a:pt x="587492" y="549768"/>
                        <a:pt x="581923" y="562934"/>
                      </a:cubicBezTo>
                      <a:lnTo>
                        <a:pt x="562926" y="591110"/>
                      </a:lnTo>
                      <a:lnTo>
                        <a:pt x="555627" y="602103"/>
                      </a:lnTo>
                      <a:lnTo>
                        <a:pt x="187860" y="969868"/>
                      </a:lnTo>
                      <a:cubicBezTo>
                        <a:pt x="144884" y="1012843"/>
                        <a:pt x="75206" y="1012843"/>
                        <a:pt x="32230" y="969868"/>
                      </a:cubicBezTo>
                      <a:lnTo>
                        <a:pt x="32231" y="969868"/>
                      </a:lnTo>
                      <a:cubicBezTo>
                        <a:pt x="-10744" y="926892"/>
                        <a:pt x="-10744" y="857214"/>
                        <a:pt x="32231" y="814238"/>
                      </a:cubicBezTo>
                      <a:lnTo>
                        <a:pt x="370478" y="475991"/>
                      </a:lnTo>
                      <a:lnTo>
                        <a:pt x="370478" y="0"/>
                      </a:lnTo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ABF43FC-25EC-4A44-6BBB-66FD94EB7214}"/>
                    </a:ext>
                  </a:extLst>
                </p:cNvPr>
                <p:cNvSpPr/>
                <p:nvPr/>
              </p:nvSpPr>
              <p:spPr bwMode="auto">
                <a:xfrm>
                  <a:off x="9525377" y="1378653"/>
                  <a:ext cx="332174" cy="170662"/>
                </a:xfrm>
                <a:custGeom>
                  <a:avLst/>
                  <a:gdLst>
                    <a:gd name="connsiteX0" fmla="*/ 10290 w 332174"/>
                    <a:gd name="connsiteY0" fmla="*/ 0 h 126764"/>
                    <a:gd name="connsiteX1" fmla="*/ 13052 w 332174"/>
                    <a:gd name="connsiteY1" fmla="*/ 7990 h 126764"/>
                    <a:gd name="connsiteX2" fmla="*/ 166087 w 332174"/>
                    <a:gd name="connsiteY2" fmla="*/ 67233 h 126764"/>
                    <a:gd name="connsiteX3" fmla="*/ 319122 w 332174"/>
                    <a:gd name="connsiteY3" fmla="*/ 7990 h 126764"/>
                    <a:gd name="connsiteX4" fmla="*/ 321885 w 332174"/>
                    <a:gd name="connsiteY4" fmla="*/ 0 h 126764"/>
                    <a:gd name="connsiteX5" fmla="*/ 332174 w 332174"/>
                    <a:gd name="connsiteY5" fmla="*/ 29765 h 126764"/>
                    <a:gd name="connsiteX6" fmla="*/ 166087 w 332174"/>
                    <a:gd name="connsiteY6" fmla="*/ 126764 h 126764"/>
                    <a:gd name="connsiteX7" fmla="*/ 0 w 332174"/>
                    <a:gd name="connsiteY7" fmla="*/ 29765 h 126764"/>
                    <a:gd name="connsiteX8" fmla="*/ 10290 w 332174"/>
                    <a:gd name="connsiteY8" fmla="*/ 0 h 12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174" h="126764">
                      <a:moveTo>
                        <a:pt x="10290" y="0"/>
                      </a:moveTo>
                      <a:lnTo>
                        <a:pt x="13052" y="7990"/>
                      </a:lnTo>
                      <a:cubicBezTo>
                        <a:pt x="38266" y="42805"/>
                        <a:pt x="97292" y="67233"/>
                        <a:pt x="166087" y="67233"/>
                      </a:cubicBezTo>
                      <a:cubicBezTo>
                        <a:pt x="234882" y="67233"/>
                        <a:pt x="293909" y="42805"/>
                        <a:pt x="319122" y="7990"/>
                      </a:cubicBezTo>
                      <a:lnTo>
                        <a:pt x="321885" y="0"/>
                      </a:lnTo>
                      <a:lnTo>
                        <a:pt x="332174" y="29765"/>
                      </a:lnTo>
                      <a:cubicBezTo>
                        <a:pt x="332174" y="83336"/>
                        <a:pt x="257814" y="126764"/>
                        <a:pt x="166087" y="126764"/>
                      </a:cubicBezTo>
                      <a:cubicBezTo>
                        <a:pt x="74360" y="126764"/>
                        <a:pt x="0" y="83336"/>
                        <a:pt x="0" y="29765"/>
                      </a:cubicBezTo>
                      <a:lnTo>
                        <a:pt x="1029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3FB73DF-1B13-77D9-1719-A06C4E1203A2}"/>
                    </a:ext>
                  </a:extLst>
                </p:cNvPr>
                <p:cNvSpPr/>
                <p:nvPr/>
              </p:nvSpPr>
              <p:spPr bwMode="auto">
                <a:xfrm>
                  <a:off x="10154027" y="1378653"/>
                  <a:ext cx="332174" cy="170662"/>
                </a:xfrm>
                <a:custGeom>
                  <a:avLst/>
                  <a:gdLst>
                    <a:gd name="connsiteX0" fmla="*/ 10290 w 332174"/>
                    <a:gd name="connsiteY0" fmla="*/ 0 h 126764"/>
                    <a:gd name="connsiteX1" fmla="*/ 13052 w 332174"/>
                    <a:gd name="connsiteY1" fmla="*/ 7990 h 126764"/>
                    <a:gd name="connsiteX2" fmla="*/ 166087 w 332174"/>
                    <a:gd name="connsiteY2" fmla="*/ 67233 h 126764"/>
                    <a:gd name="connsiteX3" fmla="*/ 319122 w 332174"/>
                    <a:gd name="connsiteY3" fmla="*/ 7990 h 126764"/>
                    <a:gd name="connsiteX4" fmla="*/ 321885 w 332174"/>
                    <a:gd name="connsiteY4" fmla="*/ 0 h 126764"/>
                    <a:gd name="connsiteX5" fmla="*/ 332174 w 332174"/>
                    <a:gd name="connsiteY5" fmla="*/ 29765 h 126764"/>
                    <a:gd name="connsiteX6" fmla="*/ 166087 w 332174"/>
                    <a:gd name="connsiteY6" fmla="*/ 126764 h 126764"/>
                    <a:gd name="connsiteX7" fmla="*/ 0 w 332174"/>
                    <a:gd name="connsiteY7" fmla="*/ 29765 h 126764"/>
                    <a:gd name="connsiteX8" fmla="*/ 10290 w 332174"/>
                    <a:gd name="connsiteY8" fmla="*/ 0 h 126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2174" h="126764">
                      <a:moveTo>
                        <a:pt x="10290" y="0"/>
                      </a:moveTo>
                      <a:lnTo>
                        <a:pt x="13052" y="7990"/>
                      </a:lnTo>
                      <a:cubicBezTo>
                        <a:pt x="38266" y="42805"/>
                        <a:pt x="97292" y="67233"/>
                        <a:pt x="166087" y="67233"/>
                      </a:cubicBezTo>
                      <a:cubicBezTo>
                        <a:pt x="234882" y="67233"/>
                        <a:pt x="293909" y="42805"/>
                        <a:pt x="319122" y="7990"/>
                      </a:cubicBezTo>
                      <a:lnTo>
                        <a:pt x="321885" y="0"/>
                      </a:lnTo>
                      <a:lnTo>
                        <a:pt x="332174" y="29765"/>
                      </a:lnTo>
                      <a:cubicBezTo>
                        <a:pt x="332174" y="83336"/>
                        <a:pt x="257814" y="126764"/>
                        <a:pt x="166087" y="126764"/>
                      </a:cubicBezTo>
                      <a:cubicBezTo>
                        <a:pt x="74360" y="126764"/>
                        <a:pt x="0" y="83336"/>
                        <a:pt x="0" y="29765"/>
                      </a:cubicBezTo>
                      <a:lnTo>
                        <a:pt x="1029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68437A21-F5C0-3A2D-CEB0-8D354181B907}"/>
                    </a:ext>
                  </a:extLst>
                </p:cNvPr>
                <p:cNvSpPr/>
                <p:nvPr/>
              </p:nvSpPr>
              <p:spPr bwMode="auto">
                <a:xfrm rot="1800000">
                  <a:off x="10600728" y="714470"/>
                  <a:ext cx="175083" cy="192247"/>
                </a:xfrm>
                <a:custGeom>
                  <a:avLst/>
                  <a:gdLst>
                    <a:gd name="connsiteX0" fmla="*/ 100396 w 175083"/>
                    <a:gd name="connsiteY0" fmla="*/ 4302 h 192247"/>
                    <a:gd name="connsiteX1" fmla="*/ 119343 w 175083"/>
                    <a:gd name="connsiteY1" fmla="*/ 312 h 192247"/>
                    <a:gd name="connsiteX2" fmla="*/ 168509 w 175083"/>
                    <a:gd name="connsiteY2" fmla="*/ 153073 h 192247"/>
                    <a:gd name="connsiteX3" fmla="*/ 175083 w 175083"/>
                    <a:gd name="connsiteY3" fmla="*/ 192247 h 192247"/>
                    <a:gd name="connsiteX4" fmla="*/ 129623 w 175083"/>
                    <a:gd name="connsiteY4" fmla="*/ 179163 h 192247"/>
                    <a:gd name="connsiteX5" fmla="*/ 0 w 175083"/>
                    <a:gd name="connsiteY5" fmla="*/ 167286 h 192247"/>
                    <a:gd name="connsiteX6" fmla="*/ 9189 w 175083"/>
                    <a:gd name="connsiteY6" fmla="*/ 150792 h 192247"/>
                    <a:gd name="connsiteX7" fmla="*/ 100396 w 175083"/>
                    <a:gd name="connsiteY7" fmla="*/ 4302 h 192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5083" h="192247">
                      <a:moveTo>
                        <a:pt x="100396" y="4302"/>
                      </a:moveTo>
                      <a:cubicBezTo>
                        <a:pt x="106651" y="785"/>
                        <a:pt x="112962" y="-701"/>
                        <a:pt x="119343" y="312"/>
                      </a:cubicBezTo>
                      <a:cubicBezTo>
                        <a:pt x="157626" y="6393"/>
                        <a:pt x="160878" y="84217"/>
                        <a:pt x="168509" y="153073"/>
                      </a:cubicBezTo>
                      <a:lnTo>
                        <a:pt x="175083" y="192247"/>
                      </a:lnTo>
                      <a:lnTo>
                        <a:pt x="129623" y="179163"/>
                      </a:lnTo>
                      <a:lnTo>
                        <a:pt x="0" y="167286"/>
                      </a:lnTo>
                      <a:lnTo>
                        <a:pt x="9189" y="150792"/>
                      </a:lnTo>
                      <a:cubicBezTo>
                        <a:pt x="39265" y="90245"/>
                        <a:pt x="69124" y="21887"/>
                        <a:pt x="100396" y="430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022EE938-64ED-390E-3802-83D9456BD354}"/>
                    </a:ext>
                  </a:extLst>
                </p:cNvPr>
                <p:cNvGrpSpPr/>
                <p:nvPr/>
              </p:nvGrpSpPr>
              <p:grpSpPr>
                <a:xfrm>
                  <a:off x="10364803" y="1606439"/>
                  <a:ext cx="185433" cy="120490"/>
                  <a:chOff x="7024656" y="2758259"/>
                  <a:chExt cx="319562" cy="207644"/>
                </a:xfrm>
              </p:grpSpPr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5BDA1BF1-3E37-C8BB-5778-B100A86A87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05618" y="2777309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532EAFDA-3A29-5AE0-7296-47302DFE47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24656" y="2886846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B9665C04-8B58-B3CF-68AD-CE4A3DBE41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4206" y="2758259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199D70AA-A847-ACA5-6999-64F989BEE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53244" y="2867796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1" name="楕円 210">
                    <a:extLst>
                      <a:ext uri="{FF2B5EF4-FFF2-40B4-BE49-F238E27FC236}">
                        <a16:creationId xmlns:a16="http://schemas.microsoft.com/office/drawing/2014/main" id="{5E59783E-A2DE-EBB4-4898-13AD26C6DA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98499" y="2841603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39DCBD15-88B2-FDC9-8373-0371B2243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8967" y="2920184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EF043341-A551-B1D5-0D09-2DB5BA81F7A1}"/>
                    </a:ext>
                  </a:extLst>
                </p:cNvPr>
                <p:cNvSpPr/>
                <p:nvPr/>
              </p:nvSpPr>
              <p:spPr bwMode="auto">
                <a:xfrm rot="900000">
                  <a:off x="9503804" y="1989707"/>
                  <a:ext cx="601896" cy="1002099"/>
                </a:xfrm>
                <a:custGeom>
                  <a:avLst/>
                  <a:gdLst>
                    <a:gd name="connsiteX0" fmla="*/ 437690 w 590572"/>
                    <a:gd name="connsiteY0" fmla="*/ 8648 h 1112146"/>
                    <a:gd name="connsiteX1" fmla="*/ 480525 w 590572"/>
                    <a:gd name="connsiteY1" fmla="*/ 0 h 1112146"/>
                    <a:gd name="connsiteX2" fmla="*/ 590572 w 590572"/>
                    <a:gd name="connsiteY2" fmla="*/ 110047 h 1112146"/>
                    <a:gd name="connsiteX3" fmla="*/ 590571 w 590572"/>
                    <a:gd name="connsiteY3" fmla="*/ 630146 h 1112146"/>
                    <a:gd name="connsiteX4" fmla="*/ 581923 w 590572"/>
                    <a:gd name="connsiteY4" fmla="*/ 672981 h 1112146"/>
                    <a:gd name="connsiteX5" fmla="*/ 562926 w 590572"/>
                    <a:gd name="connsiteY5" fmla="*/ 701157 h 1112146"/>
                    <a:gd name="connsiteX6" fmla="*/ 555627 w 590572"/>
                    <a:gd name="connsiteY6" fmla="*/ 712150 h 1112146"/>
                    <a:gd name="connsiteX7" fmla="*/ 187860 w 590572"/>
                    <a:gd name="connsiteY7" fmla="*/ 1079915 h 1112146"/>
                    <a:gd name="connsiteX8" fmla="*/ 32230 w 590572"/>
                    <a:gd name="connsiteY8" fmla="*/ 1079915 h 1112146"/>
                    <a:gd name="connsiteX9" fmla="*/ 32231 w 590572"/>
                    <a:gd name="connsiteY9" fmla="*/ 1079915 h 1112146"/>
                    <a:gd name="connsiteX10" fmla="*/ 32231 w 590572"/>
                    <a:gd name="connsiteY10" fmla="*/ 924285 h 1112146"/>
                    <a:gd name="connsiteX11" fmla="*/ 370478 w 590572"/>
                    <a:gd name="connsiteY11" fmla="*/ 586038 h 1112146"/>
                    <a:gd name="connsiteX12" fmla="*/ 370478 w 590572"/>
                    <a:gd name="connsiteY12" fmla="*/ 110047 h 1112146"/>
                    <a:gd name="connsiteX13" fmla="*/ 437690 w 590572"/>
                    <a:gd name="connsiteY13" fmla="*/ 8648 h 1112146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12" fmla="*/ 437690 w 601896"/>
                    <a:gd name="connsiteY12" fmla="*/ 4 h 1103502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12" fmla="*/ 529130 w 601896"/>
                    <a:gd name="connsiteY12" fmla="*/ 91444 h 1103502"/>
                    <a:gd name="connsiteX0" fmla="*/ 437690 w 601896"/>
                    <a:gd name="connsiteY0" fmla="*/ 4 h 1103502"/>
                    <a:gd name="connsiteX1" fmla="*/ 590572 w 601896"/>
                    <a:gd name="connsiteY1" fmla="*/ 101403 h 1103502"/>
                    <a:gd name="connsiteX2" fmla="*/ 590571 w 601896"/>
                    <a:gd name="connsiteY2" fmla="*/ 621502 h 1103502"/>
                    <a:gd name="connsiteX3" fmla="*/ 581923 w 601896"/>
                    <a:gd name="connsiteY3" fmla="*/ 664337 h 1103502"/>
                    <a:gd name="connsiteX4" fmla="*/ 562926 w 601896"/>
                    <a:gd name="connsiteY4" fmla="*/ 692513 h 1103502"/>
                    <a:gd name="connsiteX5" fmla="*/ 555627 w 601896"/>
                    <a:gd name="connsiteY5" fmla="*/ 703506 h 1103502"/>
                    <a:gd name="connsiteX6" fmla="*/ 187860 w 601896"/>
                    <a:gd name="connsiteY6" fmla="*/ 1071271 h 1103502"/>
                    <a:gd name="connsiteX7" fmla="*/ 32230 w 601896"/>
                    <a:gd name="connsiteY7" fmla="*/ 1071271 h 1103502"/>
                    <a:gd name="connsiteX8" fmla="*/ 32231 w 601896"/>
                    <a:gd name="connsiteY8" fmla="*/ 1071271 h 1103502"/>
                    <a:gd name="connsiteX9" fmla="*/ 32231 w 601896"/>
                    <a:gd name="connsiteY9" fmla="*/ 915641 h 1103502"/>
                    <a:gd name="connsiteX10" fmla="*/ 370478 w 601896"/>
                    <a:gd name="connsiteY10" fmla="*/ 577394 h 1103502"/>
                    <a:gd name="connsiteX11" fmla="*/ 370478 w 601896"/>
                    <a:gd name="connsiteY11" fmla="*/ 101403 h 1103502"/>
                    <a:gd name="connsiteX0" fmla="*/ 590572 w 601896"/>
                    <a:gd name="connsiteY0" fmla="*/ 0 h 1002099"/>
                    <a:gd name="connsiteX1" fmla="*/ 590571 w 601896"/>
                    <a:gd name="connsiteY1" fmla="*/ 520099 h 1002099"/>
                    <a:gd name="connsiteX2" fmla="*/ 581923 w 601896"/>
                    <a:gd name="connsiteY2" fmla="*/ 562934 h 1002099"/>
                    <a:gd name="connsiteX3" fmla="*/ 562926 w 601896"/>
                    <a:gd name="connsiteY3" fmla="*/ 591110 h 1002099"/>
                    <a:gd name="connsiteX4" fmla="*/ 555627 w 601896"/>
                    <a:gd name="connsiteY4" fmla="*/ 602103 h 1002099"/>
                    <a:gd name="connsiteX5" fmla="*/ 187860 w 601896"/>
                    <a:gd name="connsiteY5" fmla="*/ 969868 h 1002099"/>
                    <a:gd name="connsiteX6" fmla="*/ 32230 w 601896"/>
                    <a:gd name="connsiteY6" fmla="*/ 969868 h 1002099"/>
                    <a:gd name="connsiteX7" fmla="*/ 32231 w 601896"/>
                    <a:gd name="connsiteY7" fmla="*/ 969868 h 1002099"/>
                    <a:gd name="connsiteX8" fmla="*/ 32231 w 601896"/>
                    <a:gd name="connsiteY8" fmla="*/ 814238 h 1002099"/>
                    <a:gd name="connsiteX9" fmla="*/ 370478 w 601896"/>
                    <a:gd name="connsiteY9" fmla="*/ 475991 h 1002099"/>
                    <a:gd name="connsiteX10" fmla="*/ 370478 w 601896"/>
                    <a:gd name="connsiteY10" fmla="*/ 0 h 1002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1896" h="1002099">
                      <a:moveTo>
                        <a:pt x="590572" y="0"/>
                      </a:moveTo>
                      <a:cubicBezTo>
                        <a:pt x="616052" y="103583"/>
                        <a:pt x="590571" y="346733"/>
                        <a:pt x="590571" y="520099"/>
                      </a:cubicBezTo>
                      <a:cubicBezTo>
                        <a:pt x="590571" y="535293"/>
                        <a:pt x="587492" y="549768"/>
                        <a:pt x="581923" y="562934"/>
                      </a:cubicBezTo>
                      <a:lnTo>
                        <a:pt x="562926" y="591110"/>
                      </a:lnTo>
                      <a:lnTo>
                        <a:pt x="555627" y="602103"/>
                      </a:lnTo>
                      <a:lnTo>
                        <a:pt x="187860" y="969868"/>
                      </a:lnTo>
                      <a:cubicBezTo>
                        <a:pt x="144884" y="1012843"/>
                        <a:pt x="75206" y="1012843"/>
                        <a:pt x="32230" y="969868"/>
                      </a:cubicBezTo>
                      <a:lnTo>
                        <a:pt x="32231" y="969868"/>
                      </a:lnTo>
                      <a:cubicBezTo>
                        <a:pt x="-10744" y="926892"/>
                        <a:pt x="-10744" y="857214"/>
                        <a:pt x="32231" y="814238"/>
                      </a:cubicBezTo>
                      <a:lnTo>
                        <a:pt x="370478" y="475991"/>
                      </a:lnTo>
                      <a:lnTo>
                        <a:pt x="370478" y="0"/>
                      </a:lnTo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5BF37792-38F5-58F2-68CD-3D679AE2894B}"/>
                    </a:ext>
                  </a:extLst>
                </p:cNvPr>
                <p:cNvGrpSpPr/>
                <p:nvPr/>
              </p:nvGrpSpPr>
              <p:grpSpPr>
                <a:xfrm>
                  <a:off x="8301410" y="2094988"/>
                  <a:ext cx="1743278" cy="1035798"/>
                  <a:chOff x="4284184" y="3585863"/>
                  <a:chExt cx="1743278" cy="1035798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FDB664E0-867F-232C-3C31-25C7777334C0}"/>
                      </a:ext>
                    </a:extLst>
                  </p:cNvPr>
                  <p:cNvSpPr/>
                  <p:nvPr/>
                </p:nvSpPr>
                <p:spPr bwMode="auto">
                  <a:xfrm rot="550838" flipH="1">
                    <a:off x="4284184" y="3585863"/>
                    <a:ext cx="1743278" cy="1035798"/>
                  </a:xfrm>
                  <a:custGeom>
                    <a:avLst/>
                    <a:gdLst>
                      <a:gd name="connsiteX0" fmla="*/ 1703157 w 1740295"/>
                      <a:gd name="connsiteY0" fmla="*/ 0 h 1022337"/>
                      <a:gd name="connsiteX1" fmla="*/ 360344 w 1740295"/>
                      <a:gd name="connsiteY1" fmla="*/ 0 h 1022337"/>
                      <a:gd name="connsiteX2" fmla="*/ 0 w 1740295"/>
                      <a:gd name="connsiteY2" fmla="*/ 953618 h 1022337"/>
                      <a:gd name="connsiteX3" fmla="*/ 63104 w 1740295"/>
                      <a:gd name="connsiteY3" fmla="*/ 953618 h 1022337"/>
                      <a:gd name="connsiteX4" fmla="*/ 37138 w 1740295"/>
                      <a:gd name="connsiteY4" fmla="*/ 1022337 h 1022337"/>
                      <a:gd name="connsiteX5" fmla="*/ 1379951 w 1740295"/>
                      <a:gd name="connsiteY5" fmla="*/ 1022337 h 1022337"/>
                      <a:gd name="connsiteX6" fmla="*/ 1740295 w 1740295"/>
                      <a:gd name="connsiteY6" fmla="*/ 68718 h 1022337"/>
                      <a:gd name="connsiteX7" fmla="*/ 1677191 w 1740295"/>
                      <a:gd name="connsiteY7" fmla="*/ 68719 h 1022337"/>
                      <a:gd name="connsiteX0" fmla="*/ 1703157 w 1740295"/>
                      <a:gd name="connsiteY0" fmla="*/ 0 h 1022337"/>
                      <a:gd name="connsiteX1" fmla="*/ 360344 w 1740295"/>
                      <a:gd name="connsiteY1" fmla="*/ 0 h 1022337"/>
                      <a:gd name="connsiteX2" fmla="*/ 0 w 1740295"/>
                      <a:gd name="connsiteY2" fmla="*/ 953618 h 1022337"/>
                      <a:gd name="connsiteX3" fmla="*/ 63104 w 1740295"/>
                      <a:gd name="connsiteY3" fmla="*/ 953618 h 1022337"/>
                      <a:gd name="connsiteX4" fmla="*/ 37138 w 1740295"/>
                      <a:gd name="connsiteY4" fmla="*/ 1022337 h 1022337"/>
                      <a:gd name="connsiteX5" fmla="*/ 1379951 w 1740295"/>
                      <a:gd name="connsiteY5" fmla="*/ 1022337 h 1022337"/>
                      <a:gd name="connsiteX6" fmla="*/ 1740295 w 1740295"/>
                      <a:gd name="connsiteY6" fmla="*/ 68718 h 1022337"/>
                      <a:gd name="connsiteX7" fmla="*/ 1703157 w 1740295"/>
                      <a:gd name="connsiteY7" fmla="*/ 0 h 1022337"/>
                      <a:gd name="connsiteX0" fmla="*/ 1703157 w 1740295"/>
                      <a:gd name="connsiteY0" fmla="*/ 0 h 1022337"/>
                      <a:gd name="connsiteX1" fmla="*/ 360344 w 1740295"/>
                      <a:gd name="connsiteY1" fmla="*/ 0 h 1022337"/>
                      <a:gd name="connsiteX2" fmla="*/ 0 w 1740295"/>
                      <a:gd name="connsiteY2" fmla="*/ 953618 h 1022337"/>
                      <a:gd name="connsiteX3" fmla="*/ 37138 w 1740295"/>
                      <a:gd name="connsiteY3" fmla="*/ 1022337 h 1022337"/>
                      <a:gd name="connsiteX4" fmla="*/ 1379951 w 1740295"/>
                      <a:gd name="connsiteY4" fmla="*/ 1022337 h 1022337"/>
                      <a:gd name="connsiteX5" fmla="*/ 1740295 w 1740295"/>
                      <a:gd name="connsiteY5" fmla="*/ 68718 h 1022337"/>
                      <a:gd name="connsiteX6" fmla="*/ 1703157 w 1740295"/>
                      <a:gd name="connsiteY6" fmla="*/ 0 h 1022337"/>
                      <a:gd name="connsiteX0" fmla="*/ 1703157 w 1740295"/>
                      <a:gd name="connsiteY0" fmla="*/ 0 h 1022337"/>
                      <a:gd name="connsiteX1" fmla="*/ 360344 w 1740295"/>
                      <a:gd name="connsiteY1" fmla="*/ 0 h 1022337"/>
                      <a:gd name="connsiteX2" fmla="*/ 0 w 1740295"/>
                      <a:gd name="connsiteY2" fmla="*/ 953618 h 1022337"/>
                      <a:gd name="connsiteX3" fmla="*/ 37138 w 1740295"/>
                      <a:gd name="connsiteY3" fmla="*/ 1022337 h 1022337"/>
                      <a:gd name="connsiteX4" fmla="*/ 1379951 w 1740295"/>
                      <a:gd name="connsiteY4" fmla="*/ 1022337 h 1022337"/>
                      <a:gd name="connsiteX5" fmla="*/ 1740295 w 1740295"/>
                      <a:gd name="connsiteY5" fmla="*/ 68718 h 1022337"/>
                      <a:gd name="connsiteX6" fmla="*/ 1703157 w 1740295"/>
                      <a:gd name="connsiteY6" fmla="*/ 0 h 1022337"/>
                      <a:gd name="connsiteX0" fmla="*/ 1703157 w 1743006"/>
                      <a:gd name="connsiteY0" fmla="*/ 0 h 1022337"/>
                      <a:gd name="connsiteX1" fmla="*/ 360344 w 1743006"/>
                      <a:gd name="connsiteY1" fmla="*/ 0 h 1022337"/>
                      <a:gd name="connsiteX2" fmla="*/ 0 w 1743006"/>
                      <a:gd name="connsiteY2" fmla="*/ 953618 h 1022337"/>
                      <a:gd name="connsiteX3" fmla="*/ 37138 w 1743006"/>
                      <a:gd name="connsiteY3" fmla="*/ 1022337 h 1022337"/>
                      <a:gd name="connsiteX4" fmla="*/ 1379951 w 1743006"/>
                      <a:gd name="connsiteY4" fmla="*/ 1022337 h 1022337"/>
                      <a:gd name="connsiteX5" fmla="*/ 1740295 w 1743006"/>
                      <a:gd name="connsiteY5" fmla="*/ 68718 h 1022337"/>
                      <a:gd name="connsiteX6" fmla="*/ 1703157 w 1743006"/>
                      <a:gd name="connsiteY6" fmla="*/ 0 h 1022337"/>
                      <a:gd name="connsiteX0" fmla="*/ 1703157 w 1743006"/>
                      <a:gd name="connsiteY0" fmla="*/ 7081 h 1029418"/>
                      <a:gd name="connsiteX1" fmla="*/ 360344 w 1743006"/>
                      <a:gd name="connsiteY1" fmla="*/ 7081 h 1029418"/>
                      <a:gd name="connsiteX2" fmla="*/ 0 w 1743006"/>
                      <a:gd name="connsiteY2" fmla="*/ 960699 h 1029418"/>
                      <a:gd name="connsiteX3" fmla="*/ 37138 w 1743006"/>
                      <a:gd name="connsiteY3" fmla="*/ 1029418 h 1029418"/>
                      <a:gd name="connsiteX4" fmla="*/ 1379951 w 1743006"/>
                      <a:gd name="connsiteY4" fmla="*/ 1029418 h 1029418"/>
                      <a:gd name="connsiteX5" fmla="*/ 1740295 w 1743006"/>
                      <a:gd name="connsiteY5" fmla="*/ 75799 h 1029418"/>
                      <a:gd name="connsiteX6" fmla="*/ 1703157 w 1743006"/>
                      <a:gd name="connsiteY6" fmla="*/ 7081 h 1029418"/>
                      <a:gd name="connsiteX0" fmla="*/ 1703363 w 1743212"/>
                      <a:gd name="connsiteY0" fmla="*/ 7081 h 1029418"/>
                      <a:gd name="connsiteX1" fmla="*/ 360550 w 1743212"/>
                      <a:gd name="connsiteY1" fmla="*/ 7081 h 1029418"/>
                      <a:gd name="connsiteX2" fmla="*/ 206 w 1743212"/>
                      <a:gd name="connsiteY2" fmla="*/ 960699 h 1029418"/>
                      <a:gd name="connsiteX3" fmla="*/ 37344 w 1743212"/>
                      <a:gd name="connsiteY3" fmla="*/ 1029418 h 1029418"/>
                      <a:gd name="connsiteX4" fmla="*/ 1380157 w 1743212"/>
                      <a:gd name="connsiteY4" fmla="*/ 1029418 h 1029418"/>
                      <a:gd name="connsiteX5" fmla="*/ 1740501 w 1743212"/>
                      <a:gd name="connsiteY5" fmla="*/ 75799 h 1029418"/>
                      <a:gd name="connsiteX6" fmla="*/ 1703363 w 1743212"/>
                      <a:gd name="connsiteY6" fmla="*/ 7081 h 1029418"/>
                      <a:gd name="connsiteX0" fmla="*/ 1703429 w 1743278"/>
                      <a:gd name="connsiteY0" fmla="*/ 7081 h 1032622"/>
                      <a:gd name="connsiteX1" fmla="*/ 360616 w 1743278"/>
                      <a:gd name="connsiteY1" fmla="*/ 7081 h 1032622"/>
                      <a:gd name="connsiteX2" fmla="*/ 272 w 1743278"/>
                      <a:gd name="connsiteY2" fmla="*/ 960699 h 1032622"/>
                      <a:gd name="connsiteX3" fmla="*/ 37410 w 1743278"/>
                      <a:gd name="connsiteY3" fmla="*/ 1029418 h 1032622"/>
                      <a:gd name="connsiteX4" fmla="*/ 1380223 w 1743278"/>
                      <a:gd name="connsiteY4" fmla="*/ 1029418 h 1032622"/>
                      <a:gd name="connsiteX5" fmla="*/ 1740567 w 1743278"/>
                      <a:gd name="connsiteY5" fmla="*/ 75799 h 1032622"/>
                      <a:gd name="connsiteX6" fmla="*/ 1703429 w 1743278"/>
                      <a:gd name="connsiteY6" fmla="*/ 7081 h 1032622"/>
                      <a:gd name="connsiteX0" fmla="*/ 1703429 w 1743278"/>
                      <a:gd name="connsiteY0" fmla="*/ 7081 h 1035798"/>
                      <a:gd name="connsiteX1" fmla="*/ 360616 w 1743278"/>
                      <a:gd name="connsiteY1" fmla="*/ 7081 h 1035798"/>
                      <a:gd name="connsiteX2" fmla="*/ 272 w 1743278"/>
                      <a:gd name="connsiteY2" fmla="*/ 960699 h 1035798"/>
                      <a:gd name="connsiteX3" fmla="*/ 37410 w 1743278"/>
                      <a:gd name="connsiteY3" fmla="*/ 1029418 h 1035798"/>
                      <a:gd name="connsiteX4" fmla="*/ 1380223 w 1743278"/>
                      <a:gd name="connsiteY4" fmla="*/ 1029418 h 1035798"/>
                      <a:gd name="connsiteX5" fmla="*/ 1740567 w 1743278"/>
                      <a:gd name="connsiteY5" fmla="*/ 75799 h 1035798"/>
                      <a:gd name="connsiteX6" fmla="*/ 1703429 w 1743278"/>
                      <a:gd name="connsiteY6" fmla="*/ 7081 h 1035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3278" h="1035798">
                        <a:moveTo>
                          <a:pt x="1703429" y="7081"/>
                        </a:moveTo>
                        <a:cubicBezTo>
                          <a:pt x="1255825" y="7081"/>
                          <a:pt x="378865" y="-8852"/>
                          <a:pt x="360616" y="7081"/>
                        </a:cubicBezTo>
                        <a:cubicBezTo>
                          <a:pt x="342367" y="23014"/>
                          <a:pt x="3137" y="933020"/>
                          <a:pt x="272" y="960699"/>
                        </a:cubicBezTo>
                        <a:cubicBezTo>
                          <a:pt x="-2593" y="988378"/>
                          <a:pt x="17670" y="1022208"/>
                          <a:pt x="37410" y="1029418"/>
                        </a:cubicBezTo>
                        <a:cubicBezTo>
                          <a:pt x="57150" y="1036628"/>
                          <a:pt x="1353332" y="1039131"/>
                          <a:pt x="1380223" y="1029418"/>
                        </a:cubicBezTo>
                        <a:cubicBezTo>
                          <a:pt x="1407114" y="1019705"/>
                          <a:pt x="1620452" y="393672"/>
                          <a:pt x="1740567" y="75799"/>
                        </a:cubicBezTo>
                        <a:cubicBezTo>
                          <a:pt x="1750105" y="51611"/>
                          <a:pt x="1733712" y="8759"/>
                          <a:pt x="1703429" y="7081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FE93A448-302F-B8B5-1D97-54E180813B61}"/>
                      </a:ext>
                    </a:extLst>
                  </p:cNvPr>
                  <p:cNvGrpSpPr/>
                  <p:nvPr/>
                </p:nvGrpSpPr>
                <p:grpSpPr>
                  <a:xfrm>
                    <a:off x="4880862" y="3968436"/>
                    <a:ext cx="418591" cy="395009"/>
                    <a:chOff x="2458653" y="3982115"/>
                    <a:chExt cx="694122" cy="650141"/>
                  </a:xfrm>
                  <a:grpFill/>
                </p:grpSpPr>
                <p:sp>
                  <p:nvSpPr>
                    <p:cNvPr id="203" name="楕円 202">
                      <a:extLst>
                        <a:ext uri="{FF2B5EF4-FFF2-40B4-BE49-F238E27FC236}">
                          <a16:creationId xmlns:a16="http://schemas.microsoft.com/office/drawing/2014/main" id="{6F63E085-99CD-E56E-A628-BFF4BA9C91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8653" y="4103762"/>
                      <a:ext cx="694122" cy="52849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04" name="星: 6 pt 203">
                      <a:extLst>
                        <a:ext uri="{FF2B5EF4-FFF2-40B4-BE49-F238E27FC236}">
                          <a16:creationId xmlns:a16="http://schemas.microsoft.com/office/drawing/2014/main" id="{9E23FDDD-231C-C4BC-E18E-3B201CE98E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09478" y="4067175"/>
                      <a:ext cx="192472" cy="137702"/>
                    </a:xfrm>
                    <a:prstGeom prst="star6">
                      <a:avLst/>
                    </a:prstGeom>
                    <a:grpFill/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05" name="台形 204">
                      <a:extLst>
                        <a:ext uri="{FF2B5EF4-FFF2-40B4-BE49-F238E27FC236}">
                          <a16:creationId xmlns:a16="http://schemas.microsoft.com/office/drawing/2014/main" id="{DE0813A9-38CE-65E3-FD41-BC46D3C3657B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773683" y="3982115"/>
                      <a:ext cx="64062" cy="153910"/>
                    </a:xfrm>
                    <a:prstGeom prst="trapezoid">
                      <a:avLst/>
                    </a:prstGeom>
                    <a:grpFill/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D451C33F-B308-B204-CC69-C4454B19915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2832694" y="3986255"/>
                      <a:ext cx="203135" cy="71721"/>
                    </a:xfrm>
                    <a:custGeom>
                      <a:avLst/>
                      <a:gdLst>
                        <a:gd name="connsiteX0" fmla="*/ 276880 w 553760"/>
                        <a:gd name="connsiteY0" fmla="*/ 0 h 313061"/>
                        <a:gd name="connsiteX1" fmla="*/ 530443 w 553760"/>
                        <a:gd name="connsiteY1" fmla="*/ 118707 h 313061"/>
                        <a:gd name="connsiteX2" fmla="*/ 553760 w 553760"/>
                        <a:gd name="connsiteY2" fmla="*/ 156531 h 313061"/>
                        <a:gd name="connsiteX3" fmla="*/ 530443 w 553760"/>
                        <a:gd name="connsiteY3" fmla="*/ 194355 h 313061"/>
                        <a:gd name="connsiteX4" fmla="*/ 276880 w 553760"/>
                        <a:gd name="connsiteY4" fmla="*/ 313061 h 313061"/>
                        <a:gd name="connsiteX5" fmla="*/ 23317 w 553760"/>
                        <a:gd name="connsiteY5" fmla="*/ 194355 h 313061"/>
                        <a:gd name="connsiteX6" fmla="*/ 0 w 553760"/>
                        <a:gd name="connsiteY6" fmla="*/ 156531 h 313061"/>
                        <a:gd name="connsiteX7" fmla="*/ 23317 w 553760"/>
                        <a:gd name="connsiteY7" fmla="*/ 118707 h 313061"/>
                        <a:gd name="connsiteX8" fmla="*/ 276880 w 553760"/>
                        <a:gd name="connsiteY8" fmla="*/ 0 h 3130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3760" h="313061">
                          <a:moveTo>
                            <a:pt x="276880" y="0"/>
                          </a:moveTo>
                          <a:cubicBezTo>
                            <a:pt x="382431" y="0"/>
                            <a:pt x="475491" y="47088"/>
                            <a:pt x="530443" y="118707"/>
                          </a:cubicBezTo>
                          <a:lnTo>
                            <a:pt x="553760" y="156531"/>
                          </a:lnTo>
                          <a:lnTo>
                            <a:pt x="530443" y="194355"/>
                          </a:lnTo>
                          <a:cubicBezTo>
                            <a:pt x="475491" y="265974"/>
                            <a:pt x="382431" y="313061"/>
                            <a:pt x="276880" y="313061"/>
                          </a:cubicBezTo>
                          <a:cubicBezTo>
                            <a:pt x="171330" y="313061"/>
                            <a:pt x="78269" y="265974"/>
                            <a:pt x="23317" y="194355"/>
                          </a:cubicBezTo>
                          <a:lnTo>
                            <a:pt x="0" y="156531"/>
                          </a:lnTo>
                          <a:lnTo>
                            <a:pt x="23317" y="118707"/>
                          </a:lnTo>
                          <a:cubicBezTo>
                            <a:pt x="78269" y="47088"/>
                            <a:pt x="171330" y="0"/>
                            <a:pt x="276880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FC9D85CD-3621-1858-26DA-D0B201FE099B}"/>
                    </a:ext>
                  </a:extLst>
                </p:cNvPr>
                <p:cNvGrpSpPr/>
                <p:nvPr/>
              </p:nvGrpSpPr>
              <p:grpSpPr>
                <a:xfrm>
                  <a:off x="9538903" y="1572643"/>
                  <a:ext cx="138453" cy="120490"/>
                  <a:chOff x="7105618" y="2758259"/>
                  <a:chExt cx="238600" cy="207644"/>
                </a:xfrm>
              </p:grpSpPr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25C3A623-BF29-923E-D580-68078257B1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05618" y="2777309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308E54BC-F39D-BDB2-0B89-BAB6DD1A50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4206" y="2758259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35EDDD4D-448B-92FB-FB63-1180A94EAF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53244" y="2867796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C9F6EB78-4401-D99D-958F-10D92EBE2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98499" y="2841603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B792D552-9E8D-46AE-11D3-680768B080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8967" y="2920184"/>
                    <a:ext cx="45719" cy="457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A367E72B-AA77-D07C-0A76-2F8B44B333B8}"/>
                    </a:ext>
                  </a:extLst>
                </p:cNvPr>
                <p:cNvSpPr/>
                <p:nvPr/>
              </p:nvSpPr>
              <p:spPr bwMode="auto">
                <a:xfrm>
                  <a:off x="9879344" y="1524812"/>
                  <a:ext cx="160724" cy="13684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12A85644-5A3A-A80A-B9B9-10019BDFEAF0}"/>
                    </a:ext>
                  </a:extLst>
                </p:cNvPr>
                <p:cNvSpPr/>
                <p:nvPr/>
              </p:nvSpPr>
              <p:spPr bwMode="auto">
                <a:xfrm>
                  <a:off x="9535668" y="1311247"/>
                  <a:ext cx="311595" cy="162124"/>
                </a:xfrm>
                <a:custGeom>
                  <a:avLst/>
                  <a:gdLst>
                    <a:gd name="connsiteX0" fmla="*/ 155797 w 311595"/>
                    <a:gd name="connsiteY0" fmla="*/ 0 h 134467"/>
                    <a:gd name="connsiteX1" fmla="*/ 308832 w 311595"/>
                    <a:gd name="connsiteY1" fmla="*/ 59243 h 134467"/>
                    <a:gd name="connsiteX2" fmla="*/ 311595 w 311595"/>
                    <a:gd name="connsiteY2" fmla="*/ 67234 h 134467"/>
                    <a:gd name="connsiteX3" fmla="*/ 308832 w 311595"/>
                    <a:gd name="connsiteY3" fmla="*/ 75224 h 134467"/>
                    <a:gd name="connsiteX4" fmla="*/ 155797 w 311595"/>
                    <a:gd name="connsiteY4" fmla="*/ 134467 h 134467"/>
                    <a:gd name="connsiteX5" fmla="*/ 2762 w 311595"/>
                    <a:gd name="connsiteY5" fmla="*/ 75224 h 134467"/>
                    <a:gd name="connsiteX6" fmla="*/ 0 w 311595"/>
                    <a:gd name="connsiteY6" fmla="*/ 67234 h 134467"/>
                    <a:gd name="connsiteX7" fmla="*/ 2762 w 311595"/>
                    <a:gd name="connsiteY7" fmla="*/ 59243 h 134467"/>
                    <a:gd name="connsiteX8" fmla="*/ 155797 w 311595"/>
                    <a:gd name="connsiteY8" fmla="*/ 0 h 13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1595" h="134467">
                      <a:moveTo>
                        <a:pt x="155797" y="0"/>
                      </a:moveTo>
                      <a:cubicBezTo>
                        <a:pt x="224592" y="0"/>
                        <a:pt x="283619" y="24428"/>
                        <a:pt x="308832" y="59243"/>
                      </a:cubicBezTo>
                      <a:lnTo>
                        <a:pt x="311595" y="67234"/>
                      </a:lnTo>
                      <a:lnTo>
                        <a:pt x="308832" y="75224"/>
                      </a:lnTo>
                      <a:cubicBezTo>
                        <a:pt x="283619" y="110039"/>
                        <a:pt x="224592" y="134467"/>
                        <a:pt x="155797" y="134467"/>
                      </a:cubicBezTo>
                      <a:cubicBezTo>
                        <a:pt x="87002" y="134467"/>
                        <a:pt x="27976" y="110039"/>
                        <a:pt x="2762" y="75224"/>
                      </a:cubicBezTo>
                      <a:lnTo>
                        <a:pt x="0" y="67234"/>
                      </a:lnTo>
                      <a:lnTo>
                        <a:pt x="2762" y="59243"/>
                      </a:lnTo>
                      <a:cubicBezTo>
                        <a:pt x="27976" y="24428"/>
                        <a:pt x="87002" y="0"/>
                        <a:pt x="155797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2D040F53-F4A8-D88C-6210-250C10A3670E}"/>
                    </a:ext>
                  </a:extLst>
                </p:cNvPr>
                <p:cNvSpPr/>
                <p:nvPr/>
              </p:nvSpPr>
              <p:spPr bwMode="auto">
                <a:xfrm>
                  <a:off x="10164318" y="1311247"/>
                  <a:ext cx="311595" cy="162124"/>
                </a:xfrm>
                <a:custGeom>
                  <a:avLst/>
                  <a:gdLst>
                    <a:gd name="connsiteX0" fmla="*/ 155797 w 311595"/>
                    <a:gd name="connsiteY0" fmla="*/ 0 h 134467"/>
                    <a:gd name="connsiteX1" fmla="*/ 308832 w 311595"/>
                    <a:gd name="connsiteY1" fmla="*/ 59243 h 134467"/>
                    <a:gd name="connsiteX2" fmla="*/ 311595 w 311595"/>
                    <a:gd name="connsiteY2" fmla="*/ 67234 h 134467"/>
                    <a:gd name="connsiteX3" fmla="*/ 308832 w 311595"/>
                    <a:gd name="connsiteY3" fmla="*/ 75224 h 134467"/>
                    <a:gd name="connsiteX4" fmla="*/ 155797 w 311595"/>
                    <a:gd name="connsiteY4" fmla="*/ 134467 h 134467"/>
                    <a:gd name="connsiteX5" fmla="*/ 2762 w 311595"/>
                    <a:gd name="connsiteY5" fmla="*/ 75224 h 134467"/>
                    <a:gd name="connsiteX6" fmla="*/ 0 w 311595"/>
                    <a:gd name="connsiteY6" fmla="*/ 67234 h 134467"/>
                    <a:gd name="connsiteX7" fmla="*/ 2762 w 311595"/>
                    <a:gd name="connsiteY7" fmla="*/ 59243 h 134467"/>
                    <a:gd name="connsiteX8" fmla="*/ 155797 w 311595"/>
                    <a:gd name="connsiteY8" fmla="*/ 0 h 13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1595" h="134467">
                      <a:moveTo>
                        <a:pt x="155797" y="0"/>
                      </a:moveTo>
                      <a:cubicBezTo>
                        <a:pt x="224592" y="0"/>
                        <a:pt x="283619" y="24428"/>
                        <a:pt x="308832" y="59243"/>
                      </a:cubicBezTo>
                      <a:lnTo>
                        <a:pt x="311595" y="67234"/>
                      </a:lnTo>
                      <a:lnTo>
                        <a:pt x="308832" y="75224"/>
                      </a:lnTo>
                      <a:cubicBezTo>
                        <a:pt x="283619" y="110039"/>
                        <a:pt x="224592" y="134467"/>
                        <a:pt x="155797" y="134467"/>
                      </a:cubicBezTo>
                      <a:cubicBezTo>
                        <a:pt x="87002" y="134467"/>
                        <a:pt x="27976" y="110039"/>
                        <a:pt x="2762" y="75224"/>
                      </a:cubicBezTo>
                      <a:lnTo>
                        <a:pt x="0" y="67234"/>
                      </a:lnTo>
                      <a:lnTo>
                        <a:pt x="2762" y="59243"/>
                      </a:lnTo>
                      <a:cubicBezTo>
                        <a:pt x="27976" y="24428"/>
                        <a:pt x="87002" y="0"/>
                        <a:pt x="155797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E03C826D-2CBA-89F1-21EF-A5776F033915}"/>
                  </a:ext>
                </a:extLst>
              </p:cNvPr>
              <p:cNvGrpSpPr/>
              <p:nvPr/>
            </p:nvGrpSpPr>
            <p:grpSpPr>
              <a:xfrm>
                <a:off x="-1239654" y="1593249"/>
                <a:ext cx="212725" cy="615951"/>
                <a:chOff x="-1467986" y="4286118"/>
                <a:chExt cx="212725" cy="615951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B29B60FB-6DFB-FA08-2FBB-B6B87DB34AD7}"/>
                    </a:ext>
                  </a:extLst>
                </p:cNvPr>
                <p:cNvSpPr/>
                <p:nvPr/>
              </p:nvSpPr>
              <p:spPr>
                <a:xfrm>
                  <a:off x="-1467986" y="4286118"/>
                  <a:ext cx="212725" cy="615951"/>
                </a:xfrm>
                <a:custGeom>
                  <a:avLst/>
                  <a:gdLst>
                    <a:gd name="connsiteX0" fmla="*/ 170039 w 454027"/>
                    <a:gd name="connsiteY0" fmla="*/ 0 h 1090613"/>
                    <a:gd name="connsiteX1" fmla="*/ 283987 w 454027"/>
                    <a:gd name="connsiteY1" fmla="*/ 0 h 1090613"/>
                    <a:gd name="connsiteX2" fmla="*/ 302419 w 454027"/>
                    <a:gd name="connsiteY2" fmla="*/ 18432 h 1090613"/>
                    <a:gd name="connsiteX3" fmla="*/ 302419 w 454027"/>
                    <a:gd name="connsiteY3" fmla="*/ 53974 h 1090613"/>
                    <a:gd name="connsiteX4" fmla="*/ 298411 w 454027"/>
                    <a:gd name="connsiteY4" fmla="*/ 53974 h 1090613"/>
                    <a:gd name="connsiteX5" fmla="*/ 333422 w 454027"/>
                    <a:gd name="connsiteY5" fmla="*/ 254038 h 1090613"/>
                    <a:gd name="connsiteX6" fmla="*/ 359329 w 454027"/>
                    <a:gd name="connsiteY6" fmla="*/ 259268 h 1090613"/>
                    <a:gd name="connsiteX7" fmla="*/ 454026 w 454027"/>
                    <a:gd name="connsiteY7" fmla="*/ 402133 h 1090613"/>
                    <a:gd name="connsiteX8" fmla="*/ 454026 w 454027"/>
                    <a:gd name="connsiteY8" fmla="*/ 1022347 h 1090613"/>
                    <a:gd name="connsiteX9" fmla="*/ 454027 w 454027"/>
                    <a:gd name="connsiteY9" fmla="*/ 1022350 h 1090613"/>
                    <a:gd name="connsiteX10" fmla="*/ 227014 w 454027"/>
                    <a:gd name="connsiteY10" fmla="*/ 1090613 h 1090613"/>
                    <a:gd name="connsiteX11" fmla="*/ 1 w 454027"/>
                    <a:gd name="connsiteY11" fmla="*/ 1022350 h 1090613"/>
                    <a:gd name="connsiteX12" fmla="*/ 0 w 454027"/>
                    <a:gd name="connsiteY12" fmla="*/ 1022350 h 1090613"/>
                    <a:gd name="connsiteX13" fmla="*/ 0 w 454027"/>
                    <a:gd name="connsiteY13" fmla="*/ 402133 h 1090613"/>
                    <a:gd name="connsiteX14" fmla="*/ 94697 w 454027"/>
                    <a:gd name="connsiteY14" fmla="*/ 259268 h 1090613"/>
                    <a:gd name="connsiteX15" fmla="*/ 120604 w 454027"/>
                    <a:gd name="connsiteY15" fmla="*/ 254038 h 1090613"/>
                    <a:gd name="connsiteX16" fmla="*/ 155615 w 454027"/>
                    <a:gd name="connsiteY16" fmla="*/ 53974 h 1090613"/>
                    <a:gd name="connsiteX17" fmla="*/ 151607 w 454027"/>
                    <a:gd name="connsiteY17" fmla="*/ 53974 h 1090613"/>
                    <a:gd name="connsiteX18" fmla="*/ 151607 w 454027"/>
                    <a:gd name="connsiteY18" fmla="*/ 18432 h 1090613"/>
                    <a:gd name="connsiteX19" fmla="*/ 170039 w 454027"/>
                    <a:gd name="connsiteY19" fmla="*/ 0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027" h="1090613">
                      <a:moveTo>
                        <a:pt x="170039" y="0"/>
                      </a:moveTo>
                      <a:lnTo>
                        <a:pt x="283987" y="0"/>
                      </a:lnTo>
                      <a:cubicBezTo>
                        <a:pt x="294167" y="0"/>
                        <a:pt x="302419" y="8252"/>
                        <a:pt x="302419" y="18432"/>
                      </a:cubicBezTo>
                      <a:lnTo>
                        <a:pt x="302419" y="53974"/>
                      </a:lnTo>
                      <a:lnTo>
                        <a:pt x="298411" y="53974"/>
                      </a:lnTo>
                      <a:lnTo>
                        <a:pt x="333422" y="254038"/>
                      </a:lnTo>
                      <a:lnTo>
                        <a:pt x="359329" y="259268"/>
                      </a:lnTo>
                      <a:cubicBezTo>
                        <a:pt x="414978" y="282806"/>
                        <a:pt x="454026" y="337909"/>
                        <a:pt x="454026" y="402133"/>
                      </a:cubicBezTo>
                      <a:lnTo>
                        <a:pt x="454026" y="1022347"/>
                      </a:lnTo>
                      <a:lnTo>
                        <a:pt x="454027" y="1022350"/>
                      </a:lnTo>
                      <a:cubicBezTo>
                        <a:pt x="454027" y="1060051"/>
                        <a:pt x="352390" y="1090613"/>
                        <a:pt x="227014" y="1090613"/>
                      </a:cubicBezTo>
                      <a:cubicBezTo>
                        <a:pt x="101638" y="1090613"/>
                        <a:pt x="1" y="1060051"/>
                        <a:pt x="1" y="1022350"/>
                      </a:cubicBezTo>
                      <a:lnTo>
                        <a:pt x="0" y="1022350"/>
                      </a:lnTo>
                      <a:lnTo>
                        <a:pt x="0" y="402133"/>
                      </a:lnTo>
                      <a:cubicBezTo>
                        <a:pt x="0" y="337909"/>
                        <a:pt x="39048" y="282806"/>
                        <a:pt x="94697" y="259268"/>
                      </a:cubicBezTo>
                      <a:lnTo>
                        <a:pt x="120604" y="254038"/>
                      </a:lnTo>
                      <a:lnTo>
                        <a:pt x="155615" y="53974"/>
                      </a:lnTo>
                      <a:lnTo>
                        <a:pt x="151607" y="53974"/>
                      </a:lnTo>
                      <a:lnTo>
                        <a:pt x="151607" y="18432"/>
                      </a:lnTo>
                      <a:cubicBezTo>
                        <a:pt x="151607" y="8252"/>
                        <a:pt x="159859" y="0"/>
                        <a:pt x="17003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ローチャート: 記憶データ 176">
                  <a:extLst>
                    <a:ext uri="{FF2B5EF4-FFF2-40B4-BE49-F238E27FC236}">
                      <a16:creationId xmlns:a16="http://schemas.microsoft.com/office/drawing/2014/main" id="{1FCD464F-6B24-0728-B640-5271566D47AD}"/>
                    </a:ext>
                  </a:extLst>
                </p:cNvPr>
                <p:cNvSpPr/>
                <p:nvPr/>
              </p:nvSpPr>
              <p:spPr>
                <a:xfrm rot="16200000">
                  <a:off x="-1484407" y="4621118"/>
                  <a:ext cx="237463" cy="183412"/>
                </a:xfrm>
                <a:prstGeom prst="flowChartOnlineStorag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D662B021-6B0F-D5C7-343A-051A3CA7B8C8}"/>
                  </a:ext>
                </a:extLst>
              </p:cNvPr>
              <p:cNvGrpSpPr/>
              <p:nvPr/>
            </p:nvGrpSpPr>
            <p:grpSpPr>
              <a:xfrm>
                <a:off x="-1559694" y="1776129"/>
                <a:ext cx="212725" cy="615951"/>
                <a:chOff x="-1467986" y="4286118"/>
                <a:chExt cx="212725" cy="615951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9D0145B1-DD7D-13DF-A611-E23E1F214792}"/>
                    </a:ext>
                  </a:extLst>
                </p:cNvPr>
                <p:cNvSpPr/>
                <p:nvPr/>
              </p:nvSpPr>
              <p:spPr>
                <a:xfrm>
                  <a:off x="-1467986" y="4286118"/>
                  <a:ext cx="212725" cy="615951"/>
                </a:xfrm>
                <a:custGeom>
                  <a:avLst/>
                  <a:gdLst>
                    <a:gd name="connsiteX0" fmla="*/ 170039 w 454027"/>
                    <a:gd name="connsiteY0" fmla="*/ 0 h 1090613"/>
                    <a:gd name="connsiteX1" fmla="*/ 283987 w 454027"/>
                    <a:gd name="connsiteY1" fmla="*/ 0 h 1090613"/>
                    <a:gd name="connsiteX2" fmla="*/ 302419 w 454027"/>
                    <a:gd name="connsiteY2" fmla="*/ 18432 h 1090613"/>
                    <a:gd name="connsiteX3" fmla="*/ 302419 w 454027"/>
                    <a:gd name="connsiteY3" fmla="*/ 53974 h 1090613"/>
                    <a:gd name="connsiteX4" fmla="*/ 298411 w 454027"/>
                    <a:gd name="connsiteY4" fmla="*/ 53974 h 1090613"/>
                    <a:gd name="connsiteX5" fmla="*/ 333422 w 454027"/>
                    <a:gd name="connsiteY5" fmla="*/ 254038 h 1090613"/>
                    <a:gd name="connsiteX6" fmla="*/ 359329 w 454027"/>
                    <a:gd name="connsiteY6" fmla="*/ 259268 h 1090613"/>
                    <a:gd name="connsiteX7" fmla="*/ 454026 w 454027"/>
                    <a:gd name="connsiteY7" fmla="*/ 402133 h 1090613"/>
                    <a:gd name="connsiteX8" fmla="*/ 454026 w 454027"/>
                    <a:gd name="connsiteY8" fmla="*/ 1022347 h 1090613"/>
                    <a:gd name="connsiteX9" fmla="*/ 454027 w 454027"/>
                    <a:gd name="connsiteY9" fmla="*/ 1022350 h 1090613"/>
                    <a:gd name="connsiteX10" fmla="*/ 227014 w 454027"/>
                    <a:gd name="connsiteY10" fmla="*/ 1090613 h 1090613"/>
                    <a:gd name="connsiteX11" fmla="*/ 1 w 454027"/>
                    <a:gd name="connsiteY11" fmla="*/ 1022350 h 1090613"/>
                    <a:gd name="connsiteX12" fmla="*/ 0 w 454027"/>
                    <a:gd name="connsiteY12" fmla="*/ 1022350 h 1090613"/>
                    <a:gd name="connsiteX13" fmla="*/ 0 w 454027"/>
                    <a:gd name="connsiteY13" fmla="*/ 402133 h 1090613"/>
                    <a:gd name="connsiteX14" fmla="*/ 94697 w 454027"/>
                    <a:gd name="connsiteY14" fmla="*/ 259268 h 1090613"/>
                    <a:gd name="connsiteX15" fmla="*/ 120604 w 454027"/>
                    <a:gd name="connsiteY15" fmla="*/ 254038 h 1090613"/>
                    <a:gd name="connsiteX16" fmla="*/ 155615 w 454027"/>
                    <a:gd name="connsiteY16" fmla="*/ 53974 h 1090613"/>
                    <a:gd name="connsiteX17" fmla="*/ 151607 w 454027"/>
                    <a:gd name="connsiteY17" fmla="*/ 53974 h 1090613"/>
                    <a:gd name="connsiteX18" fmla="*/ 151607 w 454027"/>
                    <a:gd name="connsiteY18" fmla="*/ 18432 h 1090613"/>
                    <a:gd name="connsiteX19" fmla="*/ 170039 w 454027"/>
                    <a:gd name="connsiteY19" fmla="*/ 0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027" h="1090613">
                      <a:moveTo>
                        <a:pt x="170039" y="0"/>
                      </a:moveTo>
                      <a:lnTo>
                        <a:pt x="283987" y="0"/>
                      </a:lnTo>
                      <a:cubicBezTo>
                        <a:pt x="294167" y="0"/>
                        <a:pt x="302419" y="8252"/>
                        <a:pt x="302419" y="18432"/>
                      </a:cubicBezTo>
                      <a:lnTo>
                        <a:pt x="302419" y="53974"/>
                      </a:lnTo>
                      <a:lnTo>
                        <a:pt x="298411" y="53974"/>
                      </a:lnTo>
                      <a:lnTo>
                        <a:pt x="333422" y="254038"/>
                      </a:lnTo>
                      <a:lnTo>
                        <a:pt x="359329" y="259268"/>
                      </a:lnTo>
                      <a:cubicBezTo>
                        <a:pt x="414978" y="282806"/>
                        <a:pt x="454026" y="337909"/>
                        <a:pt x="454026" y="402133"/>
                      </a:cubicBezTo>
                      <a:lnTo>
                        <a:pt x="454026" y="1022347"/>
                      </a:lnTo>
                      <a:lnTo>
                        <a:pt x="454027" y="1022350"/>
                      </a:lnTo>
                      <a:cubicBezTo>
                        <a:pt x="454027" y="1060051"/>
                        <a:pt x="352390" y="1090613"/>
                        <a:pt x="227014" y="1090613"/>
                      </a:cubicBezTo>
                      <a:cubicBezTo>
                        <a:pt x="101638" y="1090613"/>
                        <a:pt x="1" y="1060051"/>
                        <a:pt x="1" y="1022350"/>
                      </a:cubicBezTo>
                      <a:lnTo>
                        <a:pt x="0" y="1022350"/>
                      </a:lnTo>
                      <a:lnTo>
                        <a:pt x="0" y="402133"/>
                      </a:lnTo>
                      <a:cubicBezTo>
                        <a:pt x="0" y="337909"/>
                        <a:pt x="39048" y="282806"/>
                        <a:pt x="94697" y="259268"/>
                      </a:cubicBezTo>
                      <a:lnTo>
                        <a:pt x="120604" y="254038"/>
                      </a:lnTo>
                      <a:lnTo>
                        <a:pt x="155615" y="53974"/>
                      </a:lnTo>
                      <a:lnTo>
                        <a:pt x="151607" y="53974"/>
                      </a:lnTo>
                      <a:lnTo>
                        <a:pt x="151607" y="18432"/>
                      </a:lnTo>
                      <a:cubicBezTo>
                        <a:pt x="151607" y="8252"/>
                        <a:pt x="159859" y="0"/>
                        <a:pt x="17003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フローチャート: 記憶データ 174">
                  <a:extLst>
                    <a:ext uri="{FF2B5EF4-FFF2-40B4-BE49-F238E27FC236}">
                      <a16:creationId xmlns:a16="http://schemas.microsoft.com/office/drawing/2014/main" id="{5A0C6721-F785-46DE-DF3D-9F8407157F1C}"/>
                    </a:ext>
                  </a:extLst>
                </p:cNvPr>
                <p:cNvSpPr/>
                <p:nvPr/>
              </p:nvSpPr>
              <p:spPr>
                <a:xfrm rot="16200000">
                  <a:off x="-1484407" y="4621118"/>
                  <a:ext cx="237463" cy="183412"/>
                </a:xfrm>
                <a:prstGeom prst="flowChartOnlineStorag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9324D350-64EB-B428-C68C-336C65BADB24}"/>
                  </a:ext>
                </a:extLst>
              </p:cNvPr>
              <p:cNvGrpSpPr/>
              <p:nvPr/>
            </p:nvGrpSpPr>
            <p:grpSpPr>
              <a:xfrm>
                <a:off x="-1315854" y="1760889"/>
                <a:ext cx="212725" cy="615951"/>
                <a:chOff x="-1467986" y="4286118"/>
                <a:chExt cx="212725" cy="615951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59B9E55A-32BE-8E57-D58B-4BCCAE0E67D6}"/>
                    </a:ext>
                  </a:extLst>
                </p:cNvPr>
                <p:cNvSpPr/>
                <p:nvPr/>
              </p:nvSpPr>
              <p:spPr>
                <a:xfrm>
                  <a:off x="-1467986" y="4286118"/>
                  <a:ext cx="212725" cy="615951"/>
                </a:xfrm>
                <a:custGeom>
                  <a:avLst/>
                  <a:gdLst>
                    <a:gd name="connsiteX0" fmla="*/ 170039 w 454027"/>
                    <a:gd name="connsiteY0" fmla="*/ 0 h 1090613"/>
                    <a:gd name="connsiteX1" fmla="*/ 283987 w 454027"/>
                    <a:gd name="connsiteY1" fmla="*/ 0 h 1090613"/>
                    <a:gd name="connsiteX2" fmla="*/ 302419 w 454027"/>
                    <a:gd name="connsiteY2" fmla="*/ 18432 h 1090613"/>
                    <a:gd name="connsiteX3" fmla="*/ 302419 w 454027"/>
                    <a:gd name="connsiteY3" fmla="*/ 53974 h 1090613"/>
                    <a:gd name="connsiteX4" fmla="*/ 298411 w 454027"/>
                    <a:gd name="connsiteY4" fmla="*/ 53974 h 1090613"/>
                    <a:gd name="connsiteX5" fmla="*/ 333422 w 454027"/>
                    <a:gd name="connsiteY5" fmla="*/ 254038 h 1090613"/>
                    <a:gd name="connsiteX6" fmla="*/ 359329 w 454027"/>
                    <a:gd name="connsiteY6" fmla="*/ 259268 h 1090613"/>
                    <a:gd name="connsiteX7" fmla="*/ 454026 w 454027"/>
                    <a:gd name="connsiteY7" fmla="*/ 402133 h 1090613"/>
                    <a:gd name="connsiteX8" fmla="*/ 454026 w 454027"/>
                    <a:gd name="connsiteY8" fmla="*/ 1022347 h 1090613"/>
                    <a:gd name="connsiteX9" fmla="*/ 454027 w 454027"/>
                    <a:gd name="connsiteY9" fmla="*/ 1022350 h 1090613"/>
                    <a:gd name="connsiteX10" fmla="*/ 227014 w 454027"/>
                    <a:gd name="connsiteY10" fmla="*/ 1090613 h 1090613"/>
                    <a:gd name="connsiteX11" fmla="*/ 1 w 454027"/>
                    <a:gd name="connsiteY11" fmla="*/ 1022350 h 1090613"/>
                    <a:gd name="connsiteX12" fmla="*/ 0 w 454027"/>
                    <a:gd name="connsiteY12" fmla="*/ 1022350 h 1090613"/>
                    <a:gd name="connsiteX13" fmla="*/ 0 w 454027"/>
                    <a:gd name="connsiteY13" fmla="*/ 402133 h 1090613"/>
                    <a:gd name="connsiteX14" fmla="*/ 94697 w 454027"/>
                    <a:gd name="connsiteY14" fmla="*/ 259268 h 1090613"/>
                    <a:gd name="connsiteX15" fmla="*/ 120604 w 454027"/>
                    <a:gd name="connsiteY15" fmla="*/ 254038 h 1090613"/>
                    <a:gd name="connsiteX16" fmla="*/ 155615 w 454027"/>
                    <a:gd name="connsiteY16" fmla="*/ 53974 h 1090613"/>
                    <a:gd name="connsiteX17" fmla="*/ 151607 w 454027"/>
                    <a:gd name="connsiteY17" fmla="*/ 53974 h 1090613"/>
                    <a:gd name="connsiteX18" fmla="*/ 151607 w 454027"/>
                    <a:gd name="connsiteY18" fmla="*/ 18432 h 1090613"/>
                    <a:gd name="connsiteX19" fmla="*/ 170039 w 454027"/>
                    <a:gd name="connsiteY19" fmla="*/ 0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027" h="1090613">
                      <a:moveTo>
                        <a:pt x="170039" y="0"/>
                      </a:moveTo>
                      <a:lnTo>
                        <a:pt x="283987" y="0"/>
                      </a:lnTo>
                      <a:cubicBezTo>
                        <a:pt x="294167" y="0"/>
                        <a:pt x="302419" y="8252"/>
                        <a:pt x="302419" y="18432"/>
                      </a:cubicBezTo>
                      <a:lnTo>
                        <a:pt x="302419" y="53974"/>
                      </a:lnTo>
                      <a:lnTo>
                        <a:pt x="298411" y="53974"/>
                      </a:lnTo>
                      <a:lnTo>
                        <a:pt x="333422" y="254038"/>
                      </a:lnTo>
                      <a:lnTo>
                        <a:pt x="359329" y="259268"/>
                      </a:lnTo>
                      <a:cubicBezTo>
                        <a:pt x="414978" y="282806"/>
                        <a:pt x="454026" y="337909"/>
                        <a:pt x="454026" y="402133"/>
                      </a:cubicBezTo>
                      <a:lnTo>
                        <a:pt x="454026" y="1022347"/>
                      </a:lnTo>
                      <a:lnTo>
                        <a:pt x="454027" y="1022350"/>
                      </a:lnTo>
                      <a:cubicBezTo>
                        <a:pt x="454027" y="1060051"/>
                        <a:pt x="352390" y="1090613"/>
                        <a:pt x="227014" y="1090613"/>
                      </a:cubicBezTo>
                      <a:cubicBezTo>
                        <a:pt x="101638" y="1090613"/>
                        <a:pt x="1" y="1060051"/>
                        <a:pt x="1" y="1022350"/>
                      </a:cubicBezTo>
                      <a:lnTo>
                        <a:pt x="0" y="1022350"/>
                      </a:lnTo>
                      <a:lnTo>
                        <a:pt x="0" y="402133"/>
                      </a:lnTo>
                      <a:cubicBezTo>
                        <a:pt x="0" y="337909"/>
                        <a:pt x="39048" y="282806"/>
                        <a:pt x="94697" y="259268"/>
                      </a:cubicBezTo>
                      <a:lnTo>
                        <a:pt x="120604" y="254038"/>
                      </a:lnTo>
                      <a:lnTo>
                        <a:pt x="155615" y="53974"/>
                      </a:lnTo>
                      <a:lnTo>
                        <a:pt x="151607" y="53974"/>
                      </a:lnTo>
                      <a:lnTo>
                        <a:pt x="151607" y="18432"/>
                      </a:lnTo>
                      <a:cubicBezTo>
                        <a:pt x="151607" y="8252"/>
                        <a:pt x="159859" y="0"/>
                        <a:pt x="17003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フローチャート: 記憶データ 172">
                  <a:extLst>
                    <a:ext uri="{FF2B5EF4-FFF2-40B4-BE49-F238E27FC236}">
                      <a16:creationId xmlns:a16="http://schemas.microsoft.com/office/drawing/2014/main" id="{7C4212F1-136B-8A4A-2D7D-0994342F1A1A}"/>
                    </a:ext>
                  </a:extLst>
                </p:cNvPr>
                <p:cNvSpPr/>
                <p:nvPr/>
              </p:nvSpPr>
              <p:spPr>
                <a:xfrm rot="16200000">
                  <a:off x="-1484407" y="4621118"/>
                  <a:ext cx="237463" cy="183412"/>
                </a:xfrm>
                <a:prstGeom prst="flowChartOnlineStorag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B54BCDF2-D534-B647-3E22-C3C36613E175}"/>
                  </a:ext>
                </a:extLst>
              </p:cNvPr>
              <p:cNvGrpSpPr/>
              <p:nvPr/>
            </p:nvGrpSpPr>
            <p:grpSpPr>
              <a:xfrm rot="16200000">
                <a:off x="-1597330" y="2088458"/>
                <a:ext cx="212725" cy="615951"/>
                <a:chOff x="-1467986" y="4286118"/>
                <a:chExt cx="212725" cy="615951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BDF1668-AC7C-DE8A-DFFB-C29ED9EC2812}"/>
                    </a:ext>
                  </a:extLst>
                </p:cNvPr>
                <p:cNvSpPr/>
                <p:nvPr/>
              </p:nvSpPr>
              <p:spPr>
                <a:xfrm>
                  <a:off x="-1467986" y="4286118"/>
                  <a:ext cx="212725" cy="615951"/>
                </a:xfrm>
                <a:custGeom>
                  <a:avLst/>
                  <a:gdLst>
                    <a:gd name="connsiteX0" fmla="*/ 170039 w 454027"/>
                    <a:gd name="connsiteY0" fmla="*/ 0 h 1090613"/>
                    <a:gd name="connsiteX1" fmla="*/ 283987 w 454027"/>
                    <a:gd name="connsiteY1" fmla="*/ 0 h 1090613"/>
                    <a:gd name="connsiteX2" fmla="*/ 302419 w 454027"/>
                    <a:gd name="connsiteY2" fmla="*/ 18432 h 1090613"/>
                    <a:gd name="connsiteX3" fmla="*/ 302419 w 454027"/>
                    <a:gd name="connsiteY3" fmla="*/ 53974 h 1090613"/>
                    <a:gd name="connsiteX4" fmla="*/ 298411 w 454027"/>
                    <a:gd name="connsiteY4" fmla="*/ 53974 h 1090613"/>
                    <a:gd name="connsiteX5" fmla="*/ 333422 w 454027"/>
                    <a:gd name="connsiteY5" fmla="*/ 254038 h 1090613"/>
                    <a:gd name="connsiteX6" fmla="*/ 359329 w 454027"/>
                    <a:gd name="connsiteY6" fmla="*/ 259268 h 1090613"/>
                    <a:gd name="connsiteX7" fmla="*/ 454026 w 454027"/>
                    <a:gd name="connsiteY7" fmla="*/ 402133 h 1090613"/>
                    <a:gd name="connsiteX8" fmla="*/ 454026 w 454027"/>
                    <a:gd name="connsiteY8" fmla="*/ 1022347 h 1090613"/>
                    <a:gd name="connsiteX9" fmla="*/ 454027 w 454027"/>
                    <a:gd name="connsiteY9" fmla="*/ 1022350 h 1090613"/>
                    <a:gd name="connsiteX10" fmla="*/ 227014 w 454027"/>
                    <a:gd name="connsiteY10" fmla="*/ 1090613 h 1090613"/>
                    <a:gd name="connsiteX11" fmla="*/ 1 w 454027"/>
                    <a:gd name="connsiteY11" fmla="*/ 1022350 h 1090613"/>
                    <a:gd name="connsiteX12" fmla="*/ 0 w 454027"/>
                    <a:gd name="connsiteY12" fmla="*/ 1022350 h 1090613"/>
                    <a:gd name="connsiteX13" fmla="*/ 0 w 454027"/>
                    <a:gd name="connsiteY13" fmla="*/ 402133 h 1090613"/>
                    <a:gd name="connsiteX14" fmla="*/ 94697 w 454027"/>
                    <a:gd name="connsiteY14" fmla="*/ 259268 h 1090613"/>
                    <a:gd name="connsiteX15" fmla="*/ 120604 w 454027"/>
                    <a:gd name="connsiteY15" fmla="*/ 254038 h 1090613"/>
                    <a:gd name="connsiteX16" fmla="*/ 155615 w 454027"/>
                    <a:gd name="connsiteY16" fmla="*/ 53974 h 1090613"/>
                    <a:gd name="connsiteX17" fmla="*/ 151607 w 454027"/>
                    <a:gd name="connsiteY17" fmla="*/ 53974 h 1090613"/>
                    <a:gd name="connsiteX18" fmla="*/ 151607 w 454027"/>
                    <a:gd name="connsiteY18" fmla="*/ 18432 h 1090613"/>
                    <a:gd name="connsiteX19" fmla="*/ 170039 w 454027"/>
                    <a:gd name="connsiteY19" fmla="*/ 0 h 1090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027" h="1090613">
                      <a:moveTo>
                        <a:pt x="170039" y="0"/>
                      </a:moveTo>
                      <a:lnTo>
                        <a:pt x="283987" y="0"/>
                      </a:lnTo>
                      <a:cubicBezTo>
                        <a:pt x="294167" y="0"/>
                        <a:pt x="302419" y="8252"/>
                        <a:pt x="302419" y="18432"/>
                      </a:cubicBezTo>
                      <a:lnTo>
                        <a:pt x="302419" y="53974"/>
                      </a:lnTo>
                      <a:lnTo>
                        <a:pt x="298411" y="53974"/>
                      </a:lnTo>
                      <a:lnTo>
                        <a:pt x="333422" y="254038"/>
                      </a:lnTo>
                      <a:lnTo>
                        <a:pt x="359329" y="259268"/>
                      </a:lnTo>
                      <a:cubicBezTo>
                        <a:pt x="414978" y="282806"/>
                        <a:pt x="454026" y="337909"/>
                        <a:pt x="454026" y="402133"/>
                      </a:cubicBezTo>
                      <a:lnTo>
                        <a:pt x="454026" y="1022347"/>
                      </a:lnTo>
                      <a:lnTo>
                        <a:pt x="454027" y="1022350"/>
                      </a:lnTo>
                      <a:cubicBezTo>
                        <a:pt x="454027" y="1060051"/>
                        <a:pt x="352390" y="1090613"/>
                        <a:pt x="227014" y="1090613"/>
                      </a:cubicBezTo>
                      <a:cubicBezTo>
                        <a:pt x="101638" y="1090613"/>
                        <a:pt x="1" y="1060051"/>
                        <a:pt x="1" y="1022350"/>
                      </a:cubicBezTo>
                      <a:lnTo>
                        <a:pt x="0" y="1022350"/>
                      </a:lnTo>
                      <a:lnTo>
                        <a:pt x="0" y="402133"/>
                      </a:lnTo>
                      <a:cubicBezTo>
                        <a:pt x="0" y="337909"/>
                        <a:pt x="39048" y="282806"/>
                        <a:pt x="94697" y="259268"/>
                      </a:cubicBezTo>
                      <a:lnTo>
                        <a:pt x="120604" y="254038"/>
                      </a:lnTo>
                      <a:lnTo>
                        <a:pt x="155615" y="53974"/>
                      </a:lnTo>
                      <a:lnTo>
                        <a:pt x="151607" y="53974"/>
                      </a:lnTo>
                      <a:lnTo>
                        <a:pt x="151607" y="18432"/>
                      </a:lnTo>
                      <a:cubicBezTo>
                        <a:pt x="151607" y="8252"/>
                        <a:pt x="159859" y="0"/>
                        <a:pt x="17003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フローチャート: 記憶データ 170">
                  <a:extLst>
                    <a:ext uri="{FF2B5EF4-FFF2-40B4-BE49-F238E27FC236}">
                      <a16:creationId xmlns:a16="http://schemas.microsoft.com/office/drawing/2014/main" id="{262116EE-ECD8-584C-2550-0F7B75771AA9}"/>
                    </a:ext>
                  </a:extLst>
                </p:cNvPr>
                <p:cNvSpPr/>
                <p:nvPr/>
              </p:nvSpPr>
              <p:spPr>
                <a:xfrm rot="16200000">
                  <a:off x="-1484407" y="4621118"/>
                  <a:ext cx="237463" cy="183412"/>
                </a:xfrm>
                <a:prstGeom prst="flowChartOnlineStorag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25FFEB9-B1B8-D879-F1DC-26896DCF5AD2}"/>
                  </a:ext>
                </a:extLst>
              </p:cNvPr>
              <p:cNvSpPr/>
              <p:nvPr/>
            </p:nvSpPr>
            <p:spPr>
              <a:xfrm>
                <a:off x="-2091299" y="2414634"/>
                <a:ext cx="386761" cy="128972"/>
              </a:xfrm>
              <a:custGeom>
                <a:avLst/>
                <a:gdLst>
                  <a:gd name="connsiteX0" fmla="*/ 269057 w 776239"/>
                  <a:gd name="connsiteY0" fmla="*/ 0 h 238777"/>
                  <a:gd name="connsiteX1" fmla="*/ 516970 w 776239"/>
                  <a:gd name="connsiteY1" fmla="*/ 46739 h 238777"/>
                  <a:gd name="connsiteX2" fmla="*/ 519053 w 776239"/>
                  <a:gd name="connsiteY2" fmla="*/ 49672 h 238777"/>
                  <a:gd name="connsiteX3" fmla="*/ 547980 w 776239"/>
                  <a:gd name="connsiteY3" fmla="*/ 51640 h 238777"/>
                  <a:gd name="connsiteX4" fmla="*/ 634412 w 776239"/>
                  <a:gd name="connsiteY4" fmla="*/ 95576 h 238777"/>
                  <a:gd name="connsiteX5" fmla="*/ 633937 w 776239"/>
                  <a:gd name="connsiteY5" fmla="*/ 95963 h 238777"/>
                  <a:gd name="connsiteX6" fmla="*/ 697434 w 776239"/>
                  <a:gd name="connsiteY6" fmla="*/ 108139 h 238777"/>
                  <a:gd name="connsiteX7" fmla="*/ 776239 w 776239"/>
                  <a:gd name="connsiteY7" fmla="*/ 162251 h 238777"/>
                  <a:gd name="connsiteX8" fmla="*/ 507182 w 776239"/>
                  <a:gd name="connsiteY8" fmla="*/ 238777 h 238777"/>
                  <a:gd name="connsiteX9" fmla="*/ 238125 w 776239"/>
                  <a:gd name="connsiteY9" fmla="*/ 162251 h 238777"/>
                  <a:gd name="connsiteX10" fmla="*/ 245610 w 776239"/>
                  <a:gd name="connsiteY10" fmla="*/ 151706 h 238777"/>
                  <a:gd name="connsiteX11" fmla="*/ 164328 w 776239"/>
                  <a:gd name="connsiteY11" fmla="*/ 147038 h 238777"/>
                  <a:gd name="connsiteX12" fmla="*/ 0 w 776239"/>
                  <a:gd name="connsiteY12" fmla="*/ 76526 h 238777"/>
                  <a:gd name="connsiteX13" fmla="*/ 269057 w 776239"/>
                  <a:gd name="connsiteY13" fmla="*/ 0 h 23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6239" h="238777">
                    <a:moveTo>
                      <a:pt x="269057" y="0"/>
                    </a:moveTo>
                    <a:cubicBezTo>
                      <a:pt x="380504" y="0"/>
                      <a:pt x="476125" y="19272"/>
                      <a:pt x="516970" y="46739"/>
                    </a:cubicBezTo>
                    <a:lnTo>
                      <a:pt x="519053" y="49672"/>
                    </a:lnTo>
                    <a:lnTo>
                      <a:pt x="547980" y="51640"/>
                    </a:lnTo>
                    <a:cubicBezTo>
                      <a:pt x="598773" y="58879"/>
                      <a:pt x="634412" y="75825"/>
                      <a:pt x="634412" y="95576"/>
                    </a:cubicBezTo>
                    <a:lnTo>
                      <a:pt x="633937" y="95963"/>
                    </a:lnTo>
                    <a:lnTo>
                      <a:pt x="697434" y="108139"/>
                    </a:lnTo>
                    <a:cubicBezTo>
                      <a:pt x="746124" y="121988"/>
                      <a:pt x="776239" y="141119"/>
                      <a:pt x="776239" y="162251"/>
                    </a:cubicBezTo>
                    <a:cubicBezTo>
                      <a:pt x="776239" y="204515"/>
                      <a:pt x="655778" y="238777"/>
                      <a:pt x="507182" y="238777"/>
                    </a:cubicBezTo>
                    <a:cubicBezTo>
                      <a:pt x="358586" y="238777"/>
                      <a:pt x="238125" y="204515"/>
                      <a:pt x="238125" y="162251"/>
                    </a:cubicBezTo>
                    <a:lnTo>
                      <a:pt x="245610" y="151706"/>
                    </a:lnTo>
                    <a:lnTo>
                      <a:pt x="164328" y="147038"/>
                    </a:lnTo>
                    <a:cubicBezTo>
                      <a:pt x="67759" y="135421"/>
                      <a:pt x="0" y="108224"/>
                      <a:pt x="0" y="76526"/>
                    </a:cubicBezTo>
                    <a:cubicBezTo>
                      <a:pt x="0" y="34262"/>
                      <a:pt x="120461" y="0"/>
                      <a:pt x="26905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2A078242-FFD4-D0B6-BA83-1DFB00CA9FD3}"/>
              </a:ext>
            </a:extLst>
          </p:cNvPr>
          <p:cNvGrpSpPr/>
          <p:nvPr/>
        </p:nvGrpSpPr>
        <p:grpSpPr>
          <a:xfrm>
            <a:off x="6637268" y="4036179"/>
            <a:ext cx="2582988" cy="2235564"/>
            <a:chOff x="-131553" y="3364168"/>
            <a:chExt cx="4135882" cy="3579586"/>
          </a:xfrm>
        </p:grpSpPr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FB0FE8A8-3FF5-8275-49DD-0C5A66C7CD5D}"/>
                </a:ext>
              </a:extLst>
            </p:cNvPr>
            <p:cNvSpPr/>
            <p:nvPr/>
          </p:nvSpPr>
          <p:spPr>
            <a:xfrm>
              <a:off x="508167" y="3447592"/>
              <a:ext cx="3496162" cy="3496162"/>
            </a:xfrm>
            <a:prstGeom prst="ellipse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78D65518-BB28-C14F-5432-7B4654186C75}"/>
                </a:ext>
              </a:extLst>
            </p:cNvPr>
            <p:cNvGrpSpPr/>
            <p:nvPr/>
          </p:nvGrpSpPr>
          <p:grpSpPr>
            <a:xfrm>
              <a:off x="393901" y="3364168"/>
              <a:ext cx="1413636" cy="2642285"/>
              <a:chOff x="2147253" y="3896112"/>
              <a:chExt cx="1413636" cy="2642285"/>
            </a:xfrm>
          </p:grpSpPr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00CA3B5F-6B18-B7B0-E491-996C77EAD703}"/>
                  </a:ext>
                </a:extLst>
              </p:cNvPr>
              <p:cNvSpPr/>
              <p:nvPr/>
            </p:nvSpPr>
            <p:spPr>
              <a:xfrm>
                <a:off x="2378940" y="5009383"/>
                <a:ext cx="950264" cy="1529014"/>
              </a:xfrm>
              <a:prstGeom prst="round2SameRect">
                <a:avLst>
                  <a:gd name="adj1" fmla="val 31557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836B2A3-2F42-FDD8-3FED-0C126D183407}"/>
                  </a:ext>
                </a:extLst>
              </p:cNvPr>
              <p:cNvSpPr/>
              <p:nvPr/>
            </p:nvSpPr>
            <p:spPr>
              <a:xfrm>
                <a:off x="2147253" y="3896112"/>
                <a:ext cx="1413636" cy="1207040"/>
              </a:xfrm>
              <a:custGeom>
                <a:avLst/>
                <a:gdLst>
                  <a:gd name="connsiteX0" fmla="*/ 118644 w 1413636"/>
                  <a:gd name="connsiteY0" fmla="*/ 787 h 1207040"/>
                  <a:gd name="connsiteX1" fmla="*/ 342413 w 1413636"/>
                  <a:gd name="connsiteY1" fmla="*/ 94126 h 1207040"/>
                  <a:gd name="connsiteX2" fmla="*/ 358827 w 1413636"/>
                  <a:gd name="connsiteY2" fmla="*/ 99865 h 1207040"/>
                  <a:gd name="connsiteX3" fmla="*/ 431693 w 1413636"/>
                  <a:gd name="connsiteY3" fmla="*/ 66655 h 1207040"/>
                  <a:gd name="connsiteX4" fmla="*/ 706818 w 1413636"/>
                  <a:gd name="connsiteY4" fmla="*/ 20014 h 1207040"/>
                  <a:gd name="connsiteX5" fmla="*/ 981944 w 1413636"/>
                  <a:gd name="connsiteY5" fmla="*/ 66655 h 1207040"/>
                  <a:gd name="connsiteX6" fmla="*/ 1053757 w 1413636"/>
                  <a:gd name="connsiteY6" fmla="*/ 99386 h 1207040"/>
                  <a:gd name="connsiteX7" fmla="*/ 1068799 w 1413636"/>
                  <a:gd name="connsiteY7" fmla="*/ 94126 h 1207040"/>
                  <a:gd name="connsiteX8" fmla="*/ 1362387 w 1413636"/>
                  <a:gd name="connsiteY8" fmla="*/ 19669 h 1207040"/>
                  <a:gd name="connsiteX9" fmla="*/ 1316872 w 1413636"/>
                  <a:gd name="connsiteY9" fmla="*/ 267931 h 1207040"/>
                  <a:gd name="connsiteX10" fmla="*/ 1303632 w 1413636"/>
                  <a:gd name="connsiteY10" fmla="*/ 298256 h 1207040"/>
                  <a:gd name="connsiteX11" fmla="*/ 1358091 w 1413636"/>
                  <a:gd name="connsiteY11" fmla="*/ 382505 h 1207040"/>
                  <a:gd name="connsiteX12" fmla="*/ 1413636 w 1413636"/>
                  <a:gd name="connsiteY12" fmla="*/ 613527 h 1207040"/>
                  <a:gd name="connsiteX13" fmla="*/ 706818 w 1413636"/>
                  <a:gd name="connsiteY13" fmla="*/ 1207040 h 1207040"/>
                  <a:gd name="connsiteX14" fmla="*/ 0 w 1413636"/>
                  <a:gd name="connsiteY14" fmla="*/ 613527 h 1207040"/>
                  <a:gd name="connsiteX15" fmla="*/ 55545 w 1413636"/>
                  <a:gd name="connsiteY15" fmla="*/ 382505 h 1207040"/>
                  <a:gd name="connsiteX16" fmla="*/ 108557 w 1413636"/>
                  <a:gd name="connsiteY16" fmla="*/ 300495 h 1207040"/>
                  <a:gd name="connsiteX17" fmla="*/ 94341 w 1413636"/>
                  <a:gd name="connsiteY17" fmla="*/ 267931 h 1207040"/>
                  <a:gd name="connsiteX18" fmla="*/ 48826 w 1413636"/>
                  <a:gd name="connsiteY18" fmla="*/ 19669 h 1207040"/>
                  <a:gd name="connsiteX19" fmla="*/ 118644 w 1413636"/>
                  <a:gd name="connsiteY19" fmla="*/ 787 h 120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13636" h="1207040">
                    <a:moveTo>
                      <a:pt x="118644" y="787"/>
                    </a:moveTo>
                    <a:cubicBezTo>
                      <a:pt x="184863" y="7998"/>
                      <a:pt x="267823" y="63013"/>
                      <a:pt x="342413" y="94126"/>
                    </a:cubicBezTo>
                    <a:lnTo>
                      <a:pt x="358827" y="99865"/>
                    </a:lnTo>
                    <a:lnTo>
                      <a:pt x="431693" y="66655"/>
                    </a:lnTo>
                    <a:cubicBezTo>
                      <a:pt x="516255" y="36622"/>
                      <a:pt x="609227" y="20014"/>
                      <a:pt x="706818" y="20014"/>
                    </a:cubicBezTo>
                    <a:cubicBezTo>
                      <a:pt x="804409" y="20014"/>
                      <a:pt x="897381" y="36622"/>
                      <a:pt x="981944" y="66655"/>
                    </a:cubicBezTo>
                    <a:lnTo>
                      <a:pt x="1053757" y="99386"/>
                    </a:lnTo>
                    <a:lnTo>
                      <a:pt x="1068799" y="94126"/>
                    </a:lnTo>
                    <a:cubicBezTo>
                      <a:pt x="1173225" y="50568"/>
                      <a:pt x="1294058" y="-39838"/>
                      <a:pt x="1362387" y="19669"/>
                    </a:cubicBezTo>
                    <a:cubicBezTo>
                      <a:pt x="1420954" y="70675"/>
                      <a:pt x="1361539" y="172478"/>
                      <a:pt x="1316872" y="267931"/>
                    </a:cubicBezTo>
                    <a:lnTo>
                      <a:pt x="1303632" y="298256"/>
                    </a:lnTo>
                    <a:lnTo>
                      <a:pt x="1358091" y="382505"/>
                    </a:lnTo>
                    <a:cubicBezTo>
                      <a:pt x="1393858" y="453512"/>
                      <a:pt x="1413636" y="531580"/>
                      <a:pt x="1413636" y="613527"/>
                    </a:cubicBezTo>
                    <a:cubicBezTo>
                      <a:pt x="1413636" y="941315"/>
                      <a:pt x="1097183" y="1207040"/>
                      <a:pt x="706818" y="1207040"/>
                    </a:cubicBezTo>
                    <a:cubicBezTo>
                      <a:pt x="316453" y="1207040"/>
                      <a:pt x="0" y="941315"/>
                      <a:pt x="0" y="613527"/>
                    </a:cubicBezTo>
                    <a:cubicBezTo>
                      <a:pt x="0" y="531580"/>
                      <a:pt x="19778" y="453512"/>
                      <a:pt x="55545" y="382505"/>
                    </a:cubicBezTo>
                    <a:lnTo>
                      <a:pt x="108557" y="300495"/>
                    </a:lnTo>
                    <a:lnTo>
                      <a:pt x="94341" y="267931"/>
                    </a:lnTo>
                    <a:cubicBezTo>
                      <a:pt x="49673" y="172478"/>
                      <a:pt x="-9742" y="70675"/>
                      <a:pt x="48826" y="19669"/>
                    </a:cubicBezTo>
                    <a:cubicBezTo>
                      <a:pt x="68348" y="2667"/>
                      <a:pt x="92157" y="-2097"/>
                      <a:pt x="118644" y="787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B5F9F0D-B5A6-2301-BD43-94B390A6FFA6}"/>
                  </a:ext>
                </a:extLst>
              </p:cNvPr>
              <p:cNvSpPr/>
              <p:nvPr/>
            </p:nvSpPr>
            <p:spPr>
              <a:xfrm rot="900000">
                <a:off x="2215544" y="5245308"/>
                <a:ext cx="952294" cy="723013"/>
              </a:xfrm>
              <a:custGeom>
                <a:avLst/>
                <a:gdLst>
                  <a:gd name="connsiteX0" fmla="*/ 95701 w 952294"/>
                  <a:gd name="connsiteY0" fmla="*/ 0 h 723013"/>
                  <a:gd name="connsiteX1" fmla="*/ 283981 w 952294"/>
                  <a:gd name="connsiteY1" fmla="*/ 29693 h 723013"/>
                  <a:gd name="connsiteX2" fmla="*/ 218198 w 952294"/>
                  <a:gd name="connsiteY2" fmla="*/ 446824 h 723013"/>
                  <a:gd name="connsiteX3" fmla="*/ 675024 w 952294"/>
                  <a:gd name="connsiteY3" fmla="*/ 183076 h 723013"/>
                  <a:gd name="connsiteX4" fmla="*/ 686708 w 952294"/>
                  <a:gd name="connsiteY4" fmla="*/ 174066 h 723013"/>
                  <a:gd name="connsiteX5" fmla="*/ 740804 w 952294"/>
                  <a:gd name="connsiteY5" fmla="*/ 152080 h 723013"/>
                  <a:gd name="connsiteX6" fmla="*/ 798645 w 952294"/>
                  <a:gd name="connsiteY6" fmla="*/ 144072 h 723013"/>
                  <a:gd name="connsiteX7" fmla="*/ 814192 w 952294"/>
                  <a:gd name="connsiteY7" fmla="*/ 146157 h 723013"/>
                  <a:gd name="connsiteX8" fmla="*/ 818449 w 952294"/>
                  <a:gd name="connsiteY8" fmla="*/ 138115 h 723013"/>
                  <a:gd name="connsiteX9" fmla="*/ 855740 w 952294"/>
                  <a:gd name="connsiteY9" fmla="*/ 126026 h 723013"/>
                  <a:gd name="connsiteX10" fmla="*/ 908478 w 952294"/>
                  <a:gd name="connsiteY10" fmla="*/ 167301 h 723013"/>
                  <a:gd name="connsiteX11" fmla="*/ 907890 w 952294"/>
                  <a:gd name="connsiteY11" fmla="*/ 169579 h 723013"/>
                  <a:gd name="connsiteX12" fmla="*/ 936848 w 952294"/>
                  <a:gd name="connsiteY12" fmla="*/ 178967 h 723013"/>
                  <a:gd name="connsiteX13" fmla="*/ 952294 w 952294"/>
                  <a:gd name="connsiteY13" fmla="*/ 208152 h 723013"/>
                  <a:gd name="connsiteX14" fmla="*/ 936848 w 952294"/>
                  <a:gd name="connsiteY14" fmla="*/ 237339 h 723013"/>
                  <a:gd name="connsiteX15" fmla="*/ 925306 w 952294"/>
                  <a:gd name="connsiteY15" fmla="*/ 241080 h 723013"/>
                  <a:gd name="connsiteX16" fmla="*/ 929808 w 952294"/>
                  <a:gd name="connsiteY16" fmla="*/ 246306 h 723013"/>
                  <a:gd name="connsiteX17" fmla="*/ 933952 w 952294"/>
                  <a:gd name="connsiteY17" fmla="*/ 262372 h 723013"/>
                  <a:gd name="connsiteX18" fmla="*/ 881214 w 952294"/>
                  <a:gd name="connsiteY18" fmla="*/ 303647 h 723013"/>
                  <a:gd name="connsiteX19" fmla="*/ 857947 w 952294"/>
                  <a:gd name="connsiteY19" fmla="*/ 296105 h 723013"/>
                  <a:gd name="connsiteX20" fmla="*/ 842561 w 952294"/>
                  <a:gd name="connsiteY20" fmla="*/ 307970 h 723013"/>
                  <a:gd name="connsiteX21" fmla="*/ 788466 w 952294"/>
                  <a:gd name="connsiteY21" fmla="*/ 329955 h 723013"/>
                  <a:gd name="connsiteX22" fmla="*/ 730625 w 952294"/>
                  <a:gd name="connsiteY22" fmla="*/ 337963 h 723013"/>
                  <a:gd name="connsiteX23" fmla="*/ 686395 w 952294"/>
                  <a:gd name="connsiteY23" fmla="*/ 332031 h 723013"/>
                  <a:gd name="connsiteX24" fmla="*/ 589612 w 952294"/>
                  <a:gd name="connsiteY24" fmla="*/ 394698 h 723013"/>
                  <a:gd name="connsiteX25" fmla="*/ 143182 w 952294"/>
                  <a:gd name="connsiteY25" fmla="*/ 710230 h 723013"/>
                  <a:gd name="connsiteX26" fmla="*/ 12994 w 952294"/>
                  <a:gd name="connsiteY26" fmla="*/ 675346 h 723013"/>
                  <a:gd name="connsiteX27" fmla="*/ 5382 w 952294"/>
                  <a:gd name="connsiteY27" fmla="*/ 652707 h 723013"/>
                  <a:gd name="connsiteX28" fmla="*/ 1619 w 952294"/>
                  <a:gd name="connsiteY28" fmla="*/ 644648 h 723013"/>
                  <a:gd name="connsiteX29" fmla="*/ 1465 w 952294"/>
                  <a:gd name="connsiteY29" fmla="*/ 641061 h 723013"/>
                  <a:gd name="connsiteX30" fmla="*/ 932 w 952294"/>
                  <a:gd name="connsiteY30" fmla="*/ 639474 h 723013"/>
                  <a:gd name="connsiteX31" fmla="*/ 1220 w 952294"/>
                  <a:gd name="connsiteY31" fmla="*/ 635339 h 723013"/>
                  <a:gd name="connsiteX32" fmla="*/ 0 w 952294"/>
                  <a:gd name="connsiteY32" fmla="*/ 606837 h 723013"/>
                  <a:gd name="connsiteX33" fmla="*/ 95701 w 952294"/>
                  <a:gd name="connsiteY33" fmla="*/ 0 h 723013"/>
                  <a:gd name="connsiteX0" fmla="*/ 95701 w 952294"/>
                  <a:gd name="connsiteY0" fmla="*/ 52617 h 775630"/>
                  <a:gd name="connsiteX1" fmla="*/ 210453 w 952294"/>
                  <a:gd name="connsiteY1" fmla="*/ 26 h 775630"/>
                  <a:gd name="connsiteX2" fmla="*/ 283981 w 952294"/>
                  <a:gd name="connsiteY2" fmla="*/ 82310 h 775630"/>
                  <a:gd name="connsiteX3" fmla="*/ 218198 w 952294"/>
                  <a:gd name="connsiteY3" fmla="*/ 499441 h 775630"/>
                  <a:gd name="connsiteX4" fmla="*/ 675024 w 952294"/>
                  <a:gd name="connsiteY4" fmla="*/ 235693 h 775630"/>
                  <a:gd name="connsiteX5" fmla="*/ 686708 w 952294"/>
                  <a:gd name="connsiteY5" fmla="*/ 226683 h 775630"/>
                  <a:gd name="connsiteX6" fmla="*/ 740804 w 952294"/>
                  <a:gd name="connsiteY6" fmla="*/ 204697 h 775630"/>
                  <a:gd name="connsiteX7" fmla="*/ 798645 w 952294"/>
                  <a:gd name="connsiteY7" fmla="*/ 196689 h 775630"/>
                  <a:gd name="connsiteX8" fmla="*/ 814192 w 952294"/>
                  <a:gd name="connsiteY8" fmla="*/ 198774 h 775630"/>
                  <a:gd name="connsiteX9" fmla="*/ 818449 w 952294"/>
                  <a:gd name="connsiteY9" fmla="*/ 190732 h 775630"/>
                  <a:gd name="connsiteX10" fmla="*/ 855740 w 952294"/>
                  <a:gd name="connsiteY10" fmla="*/ 178643 h 775630"/>
                  <a:gd name="connsiteX11" fmla="*/ 908478 w 952294"/>
                  <a:gd name="connsiteY11" fmla="*/ 219918 h 775630"/>
                  <a:gd name="connsiteX12" fmla="*/ 907890 w 952294"/>
                  <a:gd name="connsiteY12" fmla="*/ 222196 h 775630"/>
                  <a:gd name="connsiteX13" fmla="*/ 936848 w 952294"/>
                  <a:gd name="connsiteY13" fmla="*/ 231584 h 775630"/>
                  <a:gd name="connsiteX14" fmla="*/ 952294 w 952294"/>
                  <a:gd name="connsiteY14" fmla="*/ 260769 h 775630"/>
                  <a:gd name="connsiteX15" fmla="*/ 936848 w 952294"/>
                  <a:gd name="connsiteY15" fmla="*/ 289956 h 775630"/>
                  <a:gd name="connsiteX16" fmla="*/ 925306 w 952294"/>
                  <a:gd name="connsiteY16" fmla="*/ 293697 h 775630"/>
                  <a:gd name="connsiteX17" fmla="*/ 929808 w 952294"/>
                  <a:gd name="connsiteY17" fmla="*/ 298923 h 775630"/>
                  <a:gd name="connsiteX18" fmla="*/ 933952 w 952294"/>
                  <a:gd name="connsiteY18" fmla="*/ 314989 h 775630"/>
                  <a:gd name="connsiteX19" fmla="*/ 881214 w 952294"/>
                  <a:gd name="connsiteY19" fmla="*/ 356264 h 775630"/>
                  <a:gd name="connsiteX20" fmla="*/ 857947 w 952294"/>
                  <a:gd name="connsiteY20" fmla="*/ 348722 h 775630"/>
                  <a:gd name="connsiteX21" fmla="*/ 842561 w 952294"/>
                  <a:gd name="connsiteY21" fmla="*/ 360587 h 775630"/>
                  <a:gd name="connsiteX22" fmla="*/ 788466 w 952294"/>
                  <a:gd name="connsiteY22" fmla="*/ 382572 h 775630"/>
                  <a:gd name="connsiteX23" fmla="*/ 730625 w 952294"/>
                  <a:gd name="connsiteY23" fmla="*/ 390580 h 775630"/>
                  <a:gd name="connsiteX24" fmla="*/ 686395 w 952294"/>
                  <a:gd name="connsiteY24" fmla="*/ 384648 h 775630"/>
                  <a:gd name="connsiteX25" fmla="*/ 589612 w 952294"/>
                  <a:gd name="connsiteY25" fmla="*/ 447315 h 775630"/>
                  <a:gd name="connsiteX26" fmla="*/ 143182 w 952294"/>
                  <a:gd name="connsiteY26" fmla="*/ 762847 h 775630"/>
                  <a:gd name="connsiteX27" fmla="*/ 12994 w 952294"/>
                  <a:gd name="connsiteY27" fmla="*/ 727963 h 775630"/>
                  <a:gd name="connsiteX28" fmla="*/ 5382 w 952294"/>
                  <a:gd name="connsiteY28" fmla="*/ 705324 h 775630"/>
                  <a:gd name="connsiteX29" fmla="*/ 1619 w 952294"/>
                  <a:gd name="connsiteY29" fmla="*/ 697265 h 775630"/>
                  <a:gd name="connsiteX30" fmla="*/ 1465 w 952294"/>
                  <a:gd name="connsiteY30" fmla="*/ 693678 h 775630"/>
                  <a:gd name="connsiteX31" fmla="*/ 932 w 952294"/>
                  <a:gd name="connsiteY31" fmla="*/ 692091 h 775630"/>
                  <a:gd name="connsiteX32" fmla="*/ 1220 w 952294"/>
                  <a:gd name="connsiteY32" fmla="*/ 687956 h 775630"/>
                  <a:gd name="connsiteX33" fmla="*/ 0 w 952294"/>
                  <a:gd name="connsiteY33" fmla="*/ 659454 h 775630"/>
                  <a:gd name="connsiteX34" fmla="*/ 95701 w 952294"/>
                  <a:gd name="connsiteY34" fmla="*/ 52617 h 775630"/>
                  <a:gd name="connsiteX0" fmla="*/ 210453 w 952294"/>
                  <a:gd name="connsiteY0" fmla="*/ 0 h 775604"/>
                  <a:gd name="connsiteX1" fmla="*/ 283981 w 952294"/>
                  <a:gd name="connsiteY1" fmla="*/ 82284 h 775604"/>
                  <a:gd name="connsiteX2" fmla="*/ 218198 w 952294"/>
                  <a:gd name="connsiteY2" fmla="*/ 499415 h 775604"/>
                  <a:gd name="connsiteX3" fmla="*/ 675024 w 952294"/>
                  <a:gd name="connsiteY3" fmla="*/ 235667 h 775604"/>
                  <a:gd name="connsiteX4" fmla="*/ 686708 w 952294"/>
                  <a:gd name="connsiteY4" fmla="*/ 226657 h 775604"/>
                  <a:gd name="connsiteX5" fmla="*/ 740804 w 952294"/>
                  <a:gd name="connsiteY5" fmla="*/ 204671 h 775604"/>
                  <a:gd name="connsiteX6" fmla="*/ 798645 w 952294"/>
                  <a:gd name="connsiteY6" fmla="*/ 196663 h 775604"/>
                  <a:gd name="connsiteX7" fmla="*/ 814192 w 952294"/>
                  <a:gd name="connsiteY7" fmla="*/ 198748 h 775604"/>
                  <a:gd name="connsiteX8" fmla="*/ 818449 w 952294"/>
                  <a:gd name="connsiteY8" fmla="*/ 190706 h 775604"/>
                  <a:gd name="connsiteX9" fmla="*/ 855740 w 952294"/>
                  <a:gd name="connsiteY9" fmla="*/ 178617 h 775604"/>
                  <a:gd name="connsiteX10" fmla="*/ 908478 w 952294"/>
                  <a:gd name="connsiteY10" fmla="*/ 219892 h 775604"/>
                  <a:gd name="connsiteX11" fmla="*/ 907890 w 952294"/>
                  <a:gd name="connsiteY11" fmla="*/ 222170 h 775604"/>
                  <a:gd name="connsiteX12" fmla="*/ 936848 w 952294"/>
                  <a:gd name="connsiteY12" fmla="*/ 231558 h 775604"/>
                  <a:gd name="connsiteX13" fmla="*/ 952294 w 952294"/>
                  <a:gd name="connsiteY13" fmla="*/ 260743 h 775604"/>
                  <a:gd name="connsiteX14" fmla="*/ 936848 w 952294"/>
                  <a:gd name="connsiteY14" fmla="*/ 289930 h 775604"/>
                  <a:gd name="connsiteX15" fmla="*/ 925306 w 952294"/>
                  <a:gd name="connsiteY15" fmla="*/ 293671 h 775604"/>
                  <a:gd name="connsiteX16" fmla="*/ 929808 w 952294"/>
                  <a:gd name="connsiteY16" fmla="*/ 298897 h 775604"/>
                  <a:gd name="connsiteX17" fmla="*/ 933952 w 952294"/>
                  <a:gd name="connsiteY17" fmla="*/ 314963 h 775604"/>
                  <a:gd name="connsiteX18" fmla="*/ 881214 w 952294"/>
                  <a:gd name="connsiteY18" fmla="*/ 356238 h 775604"/>
                  <a:gd name="connsiteX19" fmla="*/ 857947 w 952294"/>
                  <a:gd name="connsiteY19" fmla="*/ 348696 h 775604"/>
                  <a:gd name="connsiteX20" fmla="*/ 842561 w 952294"/>
                  <a:gd name="connsiteY20" fmla="*/ 360561 h 775604"/>
                  <a:gd name="connsiteX21" fmla="*/ 788466 w 952294"/>
                  <a:gd name="connsiteY21" fmla="*/ 382546 h 775604"/>
                  <a:gd name="connsiteX22" fmla="*/ 730625 w 952294"/>
                  <a:gd name="connsiteY22" fmla="*/ 390554 h 775604"/>
                  <a:gd name="connsiteX23" fmla="*/ 686395 w 952294"/>
                  <a:gd name="connsiteY23" fmla="*/ 384622 h 775604"/>
                  <a:gd name="connsiteX24" fmla="*/ 589612 w 952294"/>
                  <a:gd name="connsiteY24" fmla="*/ 447289 h 775604"/>
                  <a:gd name="connsiteX25" fmla="*/ 143182 w 952294"/>
                  <a:gd name="connsiteY25" fmla="*/ 762821 h 775604"/>
                  <a:gd name="connsiteX26" fmla="*/ 12994 w 952294"/>
                  <a:gd name="connsiteY26" fmla="*/ 727937 h 775604"/>
                  <a:gd name="connsiteX27" fmla="*/ 5382 w 952294"/>
                  <a:gd name="connsiteY27" fmla="*/ 705298 h 775604"/>
                  <a:gd name="connsiteX28" fmla="*/ 1619 w 952294"/>
                  <a:gd name="connsiteY28" fmla="*/ 697239 h 775604"/>
                  <a:gd name="connsiteX29" fmla="*/ 1465 w 952294"/>
                  <a:gd name="connsiteY29" fmla="*/ 693652 h 775604"/>
                  <a:gd name="connsiteX30" fmla="*/ 932 w 952294"/>
                  <a:gd name="connsiteY30" fmla="*/ 692065 h 775604"/>
                  <a:gd name="connsiteX31" fmla="*/ 1220 w 952294"/>
                  <a:gd name="connsiteY31" fmla="*/ 687930 h 775604"/>
                  <a:gd name="connsiteX32" fmla="*/ 0 w 952294"/>
                  <a:gd name="connsiteY32" fmla="*/ 659428 h 775604"/>
                  <a:gd name="connsiteX33" fmla="*/ 95701 w 952294"/>
                  <a:gd name="connsiteY33" fmla="*/ 52591 h 775604"/>
                  <a:gd name="connsiteX34" fmla="*/ 301893 w 952294"/>
                  <a:gd name="connsiteY34" fmla="*/ 91440 h 775604"/>
                  <a:gd name="connsiteX0" fmla="*/ 283981 w 952294"/>
                  <a:gd name="connsiteY0" fmla="*/ 44823 h 738143"/>
                  <a:gd name="connsiteX1" fmla="*/ 218198 w 952294"/>
                  <a:gd name="connsiteY1" fmla="*/ 461954 h 738143"/>
                  <a:gd name="connsiteX2" fmla="*/ 675024 w 952294"/>
                  <a:gd name="connsiteY2" fmla="*/ 198206 h 738143"/>
                  <a:gd name="connsiteX3" fmla="*/ 686708 w 952294"/>
                  <a:gd name="connsiteY3" fmla="*/ 189196 h 738143"/>
                  <a:gd name="connsiteX4" fmla="*/ 740804 w 952294"/>
                  <a:gd name="connsiteY4" fmla="*/ 167210 h 738143"/>
                  <a:gd name="connsiteX5" fmla="*/ 798645 w 952294"/>
                  <a:gd name="connsiteY5" fmla="*/ 159202 h 738143"/>
                  <a:gd name="connsiteX6" fmla="*/ 814192 w 952294"/>
                  <a:gd name="connsiteY6" fmla="*/ 161287 h 738143"/>
                  <a:gd name="connsiteX7" fmla="*/ 818449 w 952294"/>
                  <a:gd name="connsiteY7" fmla="*/ 153245 h 738143"/>
                  <a:gd name="connsiteX8" fmla="*/ 855740 w 952294"/>
                  <a:gd name="connsiteY8" fmla="*/ 141156 h 738143"/>
                  <a:gd name="connsiteX9" fmla="*/ 908478 w 952294"/>
                  <a:gd name="connsiteY9" fmla="*/ 182431 h 738143"/>
                  <a:gd name="connsiteX10" fmla="*/ 907890 w 952294"/>
                  <a:gd name="connsiteY10" fmla="*/ 184709 h 738143"/>
                  <a:gd name="connsiteX11" fmla="*/ 936848 w 952294"/>
                  <a:gd name="connsiteY11" fmla="*/ 194097 h 738143"/>
                  <a:gd name="connsiteX12" fmla="*/ 952294 w 952294"/>
                  <a:gd name="connsiteY12" fmla="*/ 223282 h 738143"/>
                  <a:gd name="connsiteX13" fmla="*/ 936848 w 952294"/>
                  <a:gd name="connsiteY13" fmla="*/ 252469 h 738143"/>
                  <a:gd name="connsiteX14" fmla="*/ 925306 w 952294"/>
                  <a:gd name="connsiteY14" fmla="*/ 256210 h 738143"/>
                  <a:gd name="connsiteX15" fmla="*/ 929808 w 952294"/>
                  <a:gd name="connsiteY15" fmla="*/ 261436 h 738143"/>
                  <a:gd name="connsiteX16" fmla="*/ 933952 w 952294"/>
                  <a:gd name="connsiteY16" fmla="*/ 277502 h 738143"/>
                  <a:gd name="connsiteX17" fmla="*/ 881214 w 952294"/>
                  <a:gd name="connsiteY17" fmla="*/ 318777 h 738143"/>
                  <a:gd name="connsiteX18" fmla="*/ 857947 w 952294"/>
                  <a:gd name="connsiteY18" fmla="*/ 311235 h 738143"/>
                  <a:gd name="connsiteX19" fmla="*/ 842561 w 952294"/>
                  <a:gd name="connsiteY19" fmla="*/ 323100 h 738143"/>
                  <a:gd name="connsiteX20" fmla="*/ 788466 w 952294"/>
                  <a:gd name="connsiteY20" fmla="*/ 345085 h 738143"/>
                  <a:gd name="connsiteX21" fmla="*/ 730625 w 952294"/>
                  <a:gd name="connsiteY21" fmla="*/ 353093 h 738143"/>
                  <a:gd name="connsiteX22" fmla="*/ 686395 w 952294"/>
                  <a:gd name="connsiteY22" fmla="*/ 347161 h 738143"/>
                  <a:gd name="connsiteX23" fmla="*/ 589612 w 952294"/>
                  <a:gd name="connsiteY23" fmla="*/ 409828 h 738143"/>
                  <a:gd name="connsiteX24" fmla="*/ 143182 w 952294"/>
                  <a:gd name="connsiteY24" fmla="*/ 725360 h 738143"/>
                  <a:gd name="connsiteX25" fmla="*/ 12994 w 952294"/>
                  <a:gd name="connsiteY25" fmla="*/ 690476 h 738143"/>
                  <a:gd name="connsiteX26" fmla="*/ 5382 w 952294"/>
                  <a:gd name="connsiteY26" fmla="*/ 667837 h 738143"/>
                  <a:gd name="connsiteX27" fmla="*/ 1619 w 952294"/>
                  <a:gd name="connsiteY27" fmla="*/ 659778 h 738143"/>
                  <a:gd name="connsiteX28" fmla="*/ 1465 w 952294"/>
                  <a:gd name="connsiteY28" fmla="*/ 656191 h 738143"/>
                  <a:gd name="connsiteX29" fmla="*/ 932 w 952294"/>
                  <a:gd name="connsiteY29" fmla="*/ 654604 h 738143"/>
                  <a:gd name="connsiteX30" fmla="*/ 1220 w 952294"/>
                  <a:gd name="connsiteY30" fmla="*/ 650469 h 738143"/>
                  <a:gd name="connsiteX31" fmla="*/ 0 w 952294"/>
                  <a:gd name="connsiteY31" fmla="*/ 621967 h 738143"/>
                  <a:gd name="connsiteX32" fmla="*/ 95701 w 952294"/>
                  <a:gd name="connsiteY32" fmla="*/ 15130 h 738143"/>
                  <a:gd name="connsiteX33" fmla="*/ 301893 w 952294"/>
                  <a:gd name="connsiteY33" fmla="*/ 53979 h 738143"/>
                  <a:gd name="connsiteX0" fmla="*/ 283981 w 952294"/>
                  <a:gd name="connsiteY0" fmla="*/ 182195 h 875515"/>
                  <a:gd name="connsiteX1" fmla="*/ 218198 w 952294"/>
                  <a:gd name="connsiteY1" fmla="*/ 599326 h 875515"/>
                  <a:gd name="connsiteX2" fmla="*/ 675024 w 952294"/>
                  <a:gd name="connsiteY2" fmla="*/ 335578 h 875515"/>
                  <a:gd name="connsiteX3" fmla="*/ 686708 w 952294"/>
                  <a:gd name="connsiteY3" fmla="*/ 326568 h 875515"/>
                  <a:gd name="connsiteX4" fmla="*/ 740804 w 952294"/>
                  <a:gd name="connsiteY4" fmla="*/ 304582 h 875515"/>
                  <a:gd name="connsiteX5" fmla="*/ 798645 w 952294"/>
                  <a:gd name="connsiteY5" fmla="*/ 296574 h 875515"/>
                  <a:gd name="connsiteX6" fmla="*/ 814192 w 952294"/>
                  <a:gd name="connsiteY6" fmla="*/ 298659 h 875515"/>
                  <a:gd name="connsiteX7" fmla="*/ 818449 w 952294"/>
                  <a:gd name="connsiteY7" fmla="*/ 290617 h 875515"/>
                  <a:gd name="connsiteX8" fmla="*/ 855740 w 952294"/>
                  <a:gd name="connsiteY8" fmla="*/ 278528 h 875515"/>
                  <a:gd name="connsiteX9" fmla="*/ 908478 w 952294"/>
                  <a:gd name="connsiteY9" fmla="*/ 319803 h 875515"/>
                  <a:gd name="connsiteX10" fmla="*/ 907890 w 952294"/>
                  <a:gd name="connsiteY10" fmla="*/ 322081 h 875515"/>
                  <a:gd name="connsiteX11" fmla="*/ 936848 w 952294"/>
                  <a:gd name="connsiteY11" fmla="*/ 331469 h 875515"/>
                  <a:gd name="connsiteX12" fmla="*/ 952294 w 952294"/>
                  <a:gd name="connsiteY12" fmla="*/ 360654 h 875515"/>
                  <a:gd name="connsiteX13" fmla="*/ 936848 w 952294"/>
                  <a:gd name="connsiteY13" fmla="*/ 389841 h 875515"/>
                  <a:gd name="connsiteX14" fmla="*/ 925306 w 952294"/>
                  <a:gd name="connsiteY14" fmla="*/ 393582 h 875515"/>
                  <a:gd name="connsiteX15" fmla="*/ 929808 w 952294"/>
                  <a:gd name="connsiteY15" fmla="*/ 398808 h 875515"/>
                  <a:gd name="connsiteX16" fmla="*/ 933952 w 952294"/>
                  <a:gd name="connsiteY16" fmla="*/ 414874 h 875515"/>
                  <a:gd name="connsiteX17" fmla="*/ 881214 w 952294"/>
                  <a:gd name="connsiteY17" fmla="*/ 456149 h 875515"/>
                  <a:gd name="connsiteX18" fmla="*/ 857947 w 952294"/>
                  <a:gd name="connsiteY18" fmla="*/ 448607 h 875515"/>
                  <a:gd name="connsiteX19" fmla="*/ 842561 w 952294"/>
                  <a:gd name="connsiteY19" fmla="*/ 460472 h 875515"/>
                  <a:gd name="connsiteX20" fmla="*/ 788466 w 952294"/>
                  <a:gd name="connsiteY20" fmla="*/ 482457 h 875515"/>
                  <a:gd name="connsiteX21" fmla="*/ 730625 w 952294"/>
                  <a:gd name="connsiteY21" fmla="*/ 490465 h 875515"/>
                  <a:gd name="connsiteX22" fmla="*/ 686395 w 952294"/>
                  <a:gd name="connsiteY22" fmla="*/ 484533 h 875515"/>
                  <a:gd name="connsiteX23" fmla="*/ 589612 w 952294"/>
                  <a:gd name="connsiteY23" fmla="*/ 547200 h 875515"/>
                  <a:gd name="connsiteX24" fmla="*/ 143182 w 952294"/>
                  <a:gd name="connsiteY24" fmla="*/ 862732 h 875515"/>
                  <a:gd name="connsiteX25" fmla="*/ 12994 w 952294"/>
                  <a:gd name="connsiteY25" fmla="*/ 827848 h 875515"/>
                  <a:gd name="connsiteX26" fmla="*/ 5382 w 952294"/>
                  <a:gd name="connsiteY26" fmla="*/ 805209 h 875515"/>
                  <a:gd name="connsiteX27" fmla="*/ 1619 w 952294"/>
                  <a:gd name="connsiteY27" fmla="*/ 797150 h 875515"/>
                  <a:gd name="connsiteX28" fmla="*/ 1465 w 952294"/>
                  <a:gd name="connsiteY28" fmla="*/ 793563 h 875515"/>
                  <a:gd name="connsiteX29" fmla="*/ 932 w 952294"/>
                  <a:gd name="connsiteY29" fmla="*/ 791976 h 875515"/>
                  <a:gd name="connsiteX30" fmla="*/ 1220 w 952294"/>
                  <a:gd name="connsiteY30" fmla="*/ 787841 h 875515"/>
                  <a:gd name="connsiteX31" fmla="*/ 0 w 952294"/>
                  <a:gd name="connsiteY31" fmla="*/ 759339 h 875515"/>
                  <a:gd name="connsiteX32" fmla="*/ 95701 w 952294"/>
                  <a:gd name="connsiteY32" fmla="*/ 152502 h 875515"/>
                  <a:gd name="connsiteX33" fmla="*/ 379920 w 952294"/>
                  <a:gd name="connsiteY33" fmla="*/ 22529 h 875515"/>
                  <a:gd name="connsiteX0" fmla="*/ 283981 w 952294"/>
                  <a:gd name="connsiteY0" fmla="*/ 29693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  <a:gd name="connsiteX0" fmla="*/ 267067 w 952294"/>
                  <a:gd name="connsiteY0" fmla="*/ 122974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2294" h="723013">
                    <a:moveTo>
                      <a:pt x="267067" y="122974"/>
                    </a:moveTo>
                    <a:lnTo>
                      <a:pt x="218198" y="446824"/>
                    </a:lnTo>
                    <a:lnTo>
                      <a:pt x="675024" y="183076"/>
                    </a:lnTo>
                    <a:lnTo>
                      <a:pt x="686708" y="174066"/>
                    </a:lnTo>
                    <a:cubicBezTo>
                      <a:pt x="702705" y="164956"/>
                      <a:pt x="720951" y="157400"/>
                      <a:pt x="740804" y="152080"/>
                    </a:cubicBezTo>
                    <a:cubicBezTo>
                      <a:pt x="760657" y="146760"/>
                      <a:pt x="780237" y="144181"/>
                      <a:pt x="798645" y="144072"/>
                    </a:cubicBezTo>
                    <a:lnTo>
                      <a:pt x="814192" y="146157"/>
                    </a:lnTo>
                    <a:lnTo>
                      <a:pt x="818449" y="138115"/>
                    </a:lnTo>
                    <a:cubicBezTo>
                      <a:pt x="827992" y="130646"/>
                      <a:pt x="841177" y="126026"/>
                      <a:pt x="855740" y="126026"/>
                    </a:cubicBezTo>
                    <a:cubicBezTo>
                      <a:pt x="884866" y="126026"/>
                      <a:pt x="908478" y="144505"/>
                      <a:pt x="908478" y="167301"/>
                    </a:cubicBezTo>
                    <a:lnTo>
                      <a:pt x="907890" y="169579"/>
                    </a:lnTo>
                    <a:lnTo>
                      <a:pt x="936848" y="178967"/>
                    </a:lnTo>
                    <a:cubicBezTo>
                      <a:pt x="946391" y="186436"/>
                      <a:pt x="952294" y="196755"/>
                      <a:pt x="952294" y="208152"/>
                    </a:cubicBezTo>
                    <a:cubicBezTo>
                      <a:pt x="952294" y="219551"/>
                      <a:pt x="946391" y="229869"/>
                      <a:pt x="936848" y="237339"/>
                    </a:cubicBezTo>
                    <a:lnTo>
                      <a:pt x="925306" y="241080"/>
                    </a:lnTo>
                    <a:lnTo>
                      <a:pt x="929808" y="246306"/>
                    </a:lnTo>
                    <a:cubicBezTo>
                      <a:pt x="932477" y="251244"/>
                      <a:pt x="933952" y="256673"/>
                      <a:pt x="933952" y="262372"/>
                    </a:cubicBezTo>
                    <a:cubicBezTo>
                      <a:pt x="933952" y="285168"/>
                      <a:pt x="910340" y="303647"/>
                      <a:pt x="881214" y="303647"/>
                    </a:cubicBezTo>
                    <a:lnTo>
                      <a:pt x="857947" y="296105"/>
                    </a:lnTo>
                    <a:lnTo>
                      <a:pt x="842561" y="307970"/>
                    </a:lnTo>
                    <a:cubicBezTo>
                      <a:pt x="826565" y="317079"/>
                      <a:pt x="808319" y="324636"/>
                      <a:pt x="788466" y="329955"/>
                    </a:cubicBezTo>
                    <a:cubicBezTo>
                      <a:pt x="768613" y="335274"/>
                      <a:pt x="749033" y="337853"/>
                      <a:pt x="730625" y="337963"/>
                    </a:cubicBezTo>
                    <a:lnTo>
                      <a:pt x="686395" y="332031"/>
                    </a:lnTo>
                    <a:lnTo>
                      <a:pt x="589612" y="394698"/>
                    </a:lnTo>
                    <a:cubicBezTo>
                      <a:pt x="440802" y="499875"/>
                      <a:pt x="300464" y="619423"/>
                      <a:pt x="143182" y="710230"/>
                    </a:cubicBezTo>
                    <a:cubicBezTo>
                      <a:pt x="97598" y="736547"/>
                      <a:pt x="39311" y="720929"/>
                      <a:pt x="12994" y="675346"/>
                    </a:cubicBezTo>
                    <a:lnTo>
                      <a:pt x="5382" y="652707"/>
                    </a:lnTo>
                    <a:lnTo>
                      <a:pt x="1619" y="644648"/>
                    </a:lnTo>
                    <a:cubicBezTo>
                      <a:pt x="1568" y="643452"/>
                      <a:pt x="1516" y="642257"/>
                      <a:pt x="1465" y="641061"/>
                    </a:cubicBezTo>
                    <a:lnTo>
                      <a:pt x="932" y="639474"/>
                    </a:lnTo>
                    <a:lnTo>
                      <a:pt x="1220" y="635339"/>
                    </a:lnTo>
                    <a:cubicBezTo>
                      <a:pt x="813" y="625838"/>
                      <a:pt x="407" y="616338"/>
                      <a:pt x="0" y="606837"/>
                    </a:cubicBezTo>
                    <a:lnTo>
                      <a:pt x="95701" y="0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9CD6A0A5-FF38-9FEE-B5EB-4C65E1012ADF}"/>
                  </a:ext>
                </a:extLst>
              </p:cNvPr>
              <p:cNvSpPr/>
              <p:nvPr/>
            </p:nvSpPr>
            <p:spPr>
              <a:xfrm rot="20700000" flipH="1">
                <a:off x="2540306" y="5245307"/>
                <a:ext cx="952294" cy="723013"/>
              </a:xfrm>
              <a:custGeom>
                <a:avLst/>
                <a:gdLst>
                  <a:gd name="connsiteX0" fmla="*/ 95701 w 952294"/>
                  <a:gd name="connsiteY0" fmla="*/ 0 h 723013"/>
                  <a:gd name="connsiteX1" fmla="*/ 283981 w 952294"/>
                  <a:gd name="connsiteY1" fmla="*/ 29693 h 723013"/>
                  <a:gd name="connsiteX2" fmla="*/ 218198 w 952294"/>
                  <a:gd name="connsiteY2" fmla="*/ 446824 h 723013"/>
                  <a:gd name="connsiteX3" fmla="*/ 675024 w 952294"/>
                  <a:gd name="connsiteY3" fmla="*/ 183076 h 723013"/>
                  <a:gd name="connsiteX4" fmla="*/ 686708 w 952294"/>
                  <a:gd name="connsiteY4" fmla="*/ 174066 h 723013"/>
                  <a:gd name="connsiteX5" fmla="*/ 740804 w 952294"/>
                  <a:gd name="connsiteY5" fmla="*/ 152080 h 723013"/>
                  <a:gd name="connsiteX6" fmla="*/ 798645 w 952294"/>
                  <a:gd name="connsiteY6" fmla="*/ 144072 h 723013"/>
                  <a:gd name="connsiteX7" fmla="*/ 814192 w 952294"/>
                  <a:gd name="connsiteY7" fmla="*/ 146157 h 723013"/>
                  <a:gd name="connsiteX8" fmla="*/ 818449 w 952294"/>
                  <a:gd name="connsiteY8" fmla="*/ 138115 h 723013"/>
                  <a:gd name="connsiteX9" fmla="*/ 855740 w 952294"/>
                  <a:gd name="connsiteY9" fmla="*/ 126026 h 723013"/>
                  <a:gd name="connsiteX10" fmla="*/ 908478 w 952294"/>
                  <a:gd name="connsiteY10" fmla="*/ 167301 h 723013"/>
                  <a:gd name="connsiteX11" fmla="*/ 907890 w 952294"/>
                  <a:gd name="connsiteY11" fmla="*/ 169579 h 723013"/>
                  <a:gd name="connsiteX12" fmla="*/ 936848 w 952294"/>
                  <a:gd name="connsiteY12" fmla="*/ 178967 h 723013"/>
                  <a:gd name="connsiteX13" fmla="*/ 952294 w 952294"/>
                  <a:gd name="connsiteY13" fmla="*/ 208152 h 723013"/>
                  <a:gd name="connsiteX14" fmla="*/ 936848 w 952294"/>
                  <a:gd name="connsiteY14" fmla="*/ 237339 h 723013"/>
                  <a:gd name="connsiteX15" fmla="*/ 925306 w 952294"/>
                  <a:gd name="connsiteY15" fmla="*/ 241080 h 723013"/>
                  <a:gd name="connsiteX16" fmla="*/ 929808 w 952294"/>
                  <a:gd name="connsiteY16" fmla="*/ 246306 h 723013"/>
                  <a:gd name="connsiteX17" fmla="*/ 933952 w 952294"/>
                  <a:gd name="connsiteY17" fmla="*/ 262372 h 723013"/>
                  <a:gd name="connsiteX18" fmla="*/ 881214 w 952294"/>
                  <a:gd name="connsiteY18" fmla="*/ 303647 h 723013"/>
                  <a:gd name="connsiteX19" fmla="*/ 857947 w 952294"/>
                  <a:gd name="connsiteY19" fmla="*/ 296105 h 723013"/>
                  <a:gd name="connsiteX20" fmla="*/ 842561 w 952294"/>
                  <a:gd name="connsiteY20" fmla="*/ 307970 h 723013"/>
                  <a:gd name="connsiteX21" fmla="*/ 788466 w 952294"/>
                  <a:gd name="connsiteY21" fmla="*/ 329955 h 723013"/>
                  <a:gd name="connsiteX22" fmla="*/ 730625 w 952294"/>
                  <a:gd name="connsiteY22" fmla="*/ 337963 h 723013"/>
                  <a:gd name="connsiteX23" fmla="*/ 686395 w 952294"/>
                  <a:gd name="connsiteY23" fmla="*/ 332031 h 723013"/>
                  <a:gd name="connsiteX24" fmla="*/ 589612 w 952294"/>
                  <a:gd name="connsiteY24" fmla="*/ 394698 h 723013"/>
                  <a:gd name="connsiteX25" fmla="*/ 143182 w 952294"/>
                  <a:gd name="connsiteY25" fmla="*/ 710230 h 723013"/>
                  <a:gd name="connsiteX26" fmla="*/ 12994 w 952294"/>
                  <a:gd name="connsiteY26" fmla="*/ 675346 h 723013"/>
                  <a:gd name="connsiteX27" fmla="*/ 5382 w 952294"/>
                  <a:gd name="connsiteY27" fmla="*/ 652707 h 723013"/>
                  <a:gd name="connsiteX28" fmla="*/ 1619 w 952294"/>
                  <a:gd name="connsiteY28" fmla="*/ 644648 h 723013"/>
                  <a:gd name="connsiteX29" fmla="*/ 1465 w 952294"/>
                  <a:gd name="connsiteY29" fmla="*/ 641061 h 723013"/>
                  <a:gd name="connsiteX30" fmla="*/ 932 w 952294"/>
                  <a:gd name="connsiteY30" fmla="*/ 639474 h 723013"/>
                  <a:gd name="connsiteX31" fmla="*/ 1220 w 952294"/>
                  <a:gd name="connsiteY31" fmla="*/ 635339 h 723013"/>
                  <a:gd name="connsiteX32" fmla="*/ 0 w 952294"/>
                  <a:gd name="connsiteY32" fmla="*/ 606837 h 723013"/>
                  <a:gd name="connsiteX33" fmla="*/ 95701 w 952294"/>
                  <a:gd name="connsiteY33" fmla="*/ 0 h 723013"/>
                  <a:gd name="connsiteX0" fmla="*/ 95701 w 952294"/>
                  <a:gd name="connsiteY0" fmla="*/ 52617 h 775630"/>
                  <a:gd name="connsiteX1" fmla="*/ 210453 w 952294"/>
                  <a:gd name="connsiteY1" fmla="*/ 26 h 775630"/>
                  <a:gd name="connsiteX2" fmla="*/ 283981 w 952294"/>
                  <a:gd name="connsiteY2" fmla="*/ 82310 h 775630"/>
                  <a:gd name="connsiteX3" fmla="*/ 218198 w 952294"/>
                  <a:gd name="connsiteY3" fmla="*/ 499441 h 775630"/>
                  <a:gd name="connsiteX4" fmla="*/ 675024 w 952294"/>
                  <a:gd name="connsiteY4" fmla="*/ 235693 h 775630"/>
                  <a:gd name="connsiteX5" fmla="*/ 686708 w 952294"/>
                  <a:gd name="connsiteY5" fmla="*/ 226683 h 775630"/>
                  <a:gd name="connsiteX6" fmla="*/ 740804 w 952294"/>
                  <a:gd name="connsiteY6" fmla="*/ 204697 h 775630"/>
                  <a:gd name="connsiteX7" fmla="*/ 798645 w 952294"/>
                  <a:gd name="connsiteY7" fmla="*/ 196689 h 775630"/>
                  <a:gd name="connsiteX8" fmla="*/ 814192 w 952294"/>
                  <a:gd name="connsiteY8" fmla="*/ 198774 h 775630"/>
                  <a:gd name="connsiteX9" fmla="*/ 818449 w 952294"/>
                  <a:gd name="connsiteY9" fmla="*/ 190732 h 775630"/>
                  <a:gd name="connsiteX10" fmla="*/ 855740 w 952294"/>
                  <a:gd name="connsiteY10" fmla="*/ 178643 h 775630"/>
                  <a:gd name="connsiteX11" fmla="*/ 908478 w 952294"/>
                  <a:gd name="connsiteY11" fmla="*/ 219918 h 775630"/>
                  <a:gd name="connsiteX12" fmla="*/ 907890 w 952294"/>
                  <a:gd name="connsiteY12" fmla="*/ 222196 h 775630"/>
                  <a:gd name="connsiteX13" fmla="*/ 936848 w 952294"/>
                  <a:gd name="connsiteY13" fmla="*/ 231584 h 775630"/>
                  <a:gd name="connsiteX14" fmla="*/ 952294 w 952294"/>
                  <a:gd name="connsiteY14" fmla="*/ 260769 h 775630"/>
                  <a:gd name="connsiteX15" fmla="*/ 936848 w 952294"/>
                  <a:gd name="connsiteY15" fmla="*/ 289956 h 775630"/>
                  <a:gd name="connsiteX16" fmla="*/ 925306 w 952294"/>
                  <a:gd name="connsiteY16" fmla="*/ 293697 h 775630"/>
                  <a:gd name="connsiteX17" fmla="*/ 929808 w 952294"/>
                  <a:gd name="connsiteY17" fmla="*/ 298923 h 775630"/>
                  <a:gd name="connsiteX18" fmla="*/ 933952 w 952294"/>
                  <a:gd name="connsiteY18" fmla="*/ 314989 h 775630"/>
                  <a:gd name="connsiteX19" fmla="*/ 881214 w 952294"/>
                  <a:gd name="connsiteY19" fmla="*/ 356264 h 775630"/>
                  <a:gd name="connsiteX20" fmla="*/ 857947 w 952294"/>
                  <a:gd name="connsiteY20" fmla="*/ 348722 h 775630"/>
                  <a:gd name="connsiteX21" fmla="*/ 842561 w 952294"/>
                  <a:gd name="connsiteY21" fmla="*/ 360587 h 775630"/>
                  <a:gd name="connsiteX22" fmla="*/ 788466 w 952294"/>
                  <a:gd name="connsiteY22" fmla="*/ 382572 h 775630"/>
                  <a:gd name="connsiteX23" fmla="*/ 730625 w 952294"/>
                  <a:gd name="connsiteY23" fmla="*/ 390580 h 775630"/>
                  <a:gd name="connsiteX24" fmla="*/ 686395 w 952294"/>
                  <a:gd name="connsiteY24" fmla="*/ 384648 h 775630"/>
                  <a:gd name="connsiteX25" fmla="*/ 589612 w 952294"/>
                  <a:gd name="connsiteY25" fmla="*/ 447315 h 775630"/>
                  <a:gd name="connsiteX26" fmla="*/ 143182 w 952294"/>
                  <a:gd name="connsiteY26" fmla="*/ 762847 h 775630"/>
                  <a:gd name="connsiteX27" fmla="*/ 12994 w 952294"/>
                  <a:gd name="connsiteY27" fmla="*/ 727963 h 775630"/>
                  <a:gd name="connsiteX28" fmla="*/ 5382 w 952294"/>
                  <a:gd name="connsiteY28" fmla="*/ 705324 h 775630"/>
                  <a:gd name="connsiteX29" fmla="*/ 1619 w 952294"/>
                  <a:gd name="connsiteY29" fmla="*/ 697265 h 775630"/>
                  <a:gd name="connsiteX30" fmla="*/ 1465 w 952294"/>
                  <a:gd name="connsiteY30" fmla="*/ 693678 h 775630"/>
                  <a:gd name="connsiteX31" fmla="*/ 932 w 952294"/>
                  <a:gd name="connsiteY31" fmla="*/ 692091 h 775630"/>
                  <a:gd name="connsiteX32" fmla="*/ 1220 w 952294"/>
                  <a:gd name="connsiteY32" fmla="*/ 687956 h 775630"/>
                  <a:gd name="connsiteX33" fmla="*/ 0 w 952294"/>
                  <a:gd name="connsiteY33" fmla="*/ 659454 h 775630"/>
                  <a:gd name="connsiteX34" fmla="*/ 95701 w 952294"/>
                  <a:gd name="connsiteY34" fmla="*/ 52617 h 775630"/>
                  <a:gd name="connsiteX0" fmla="*/ 210453 w 952294"/>
                  <a:gd name="connsiteY0" fmla="*/ 0 h 775604"/>
                  <a:gd name="connsiteX1" fmla="*/ 283981 w 952294"/>
                  <a:gd name="connsiteY1" fmla="*/ 82284 h 775604"/>
                  <a:gd name="connsiteX2" fmla="*/ 218198 w 952294"/>
                  <a:gd name="connsiteY2" fmla="*/ 499415 h 775604"/>
                  <a:gd name="connsiteX3" fmla="*/ 675024 w 952294"/>
                  <a:gd name="connsiteY3" fmla="*/ 235667 h 775604"/>
                  <a:gd name="connsiteX4" fmla="*/ 686708 w 952294"/>
                  <a:gd name="connsiteY4" fmla="*/ 226657 h 775604"/>
                  <a:gd name="connsiteX5" fmla="*/ 740804 w 952294"/>
                  <a:gd name="connsiteY5" fmla="*/ 204671 h 775604"/>
                  <a:gd name="connsiteX6" fmla="*/ 798645 w 952294"/>
                  <a:gd name="connsiteY6" fmla="*/ 196663 h 775604"/>
                  <a:gd name="connsiteX7" fmla="*/ 814192 w 952294"/>
                  <a:gd name="connsiteY7" fmla="*/ 198748 h 775604"/>
                  <a:gd name="connsiteX8" fmla="*/ 818449 w 952294"/>
                  <a:gd name="connsiteY8" fmla="*/ 190706 h 775604"/>
                  <a:gd name="connsiteX9" fmla="*/ 855740 w 952294"/>
                  <a:gd name="connsiteY9" fmla="*/ 178617 h 775604"/>
                  <a:gd name="connsiteX10" fmla="*/ 908478 w 952294"/>
                  <a:gd name="connsiteY10" fmla="*/ 219892 h 775604"/>
                  <a:gd name="connsiteX11" fmla="*/ 907890 w 952294"/>
                  <a:gd name="connsiteY11" fmla="*/ 222170 h 775604"/>
                  <a:gd name="connsiteX12" fmla="*/ 936848 w 952294"/>
                  <a:gd name="connsiteY12" fmla="*/ 231558 h 775604"/>
                  <a:gd name="connsiteX13" fmla="*/ 952294 w 952294"/>
                  <a:gd name="connsiteY13" fmla="*/ 260743 h 775604"/>
                  <a:gd name="connsiteX14" fmla="*/ 936848 w 952294"/>
                  <a:gd name="connsiteY14" fmla="*/ 289930 h 775604"/>
                  <a:gd name="connsiteX15" fmla="*/ 925306 w 952294"/>
                  <a:gd name="connsiteY15" fmla="*/ 293671 h 775604"/>
                  <a:gd name="connsiteX16" fmla="*/ 929808 w 952294"/>
                  <a:gd name="connsiteY16" fmla="*/ 298897 h 775604"/>
                  <a:gd name="connsiteX17" fmla="*/ 933952 w 952294"/>
                  <a:gd name="connsiteY17" fmla="*/ 314963 h 775604"/>
                  <a:gd name="connsiteX18" fmla="*/ 881214 w 952294"/>
                  <a:gd name="connsiteY18" fmla="*/ 356238 h 775604"/>
                  <a:gd name="connsiteX19" fmla="*/ 857947 w 952294"/>
                  <a:gd name="connsiteY19" fmla="*/ 348696 h 775604"/>
                  <a:gd name="connsiteX20" fmla="*/ 842561 w 952294"/>
                  <a:gd name="connsiteY20" fmla="*/ 360561 h 775604"/>
                  <a:gd name="connsiteX21" fmla="*/ 788466 w 952294"/>
                  <a:gd name="connsiteY21" fmla="*/ 382546 h 775604"/>
                  <a:gd name="connsiteX22" fmla="*/ 730625 w 952294"/>
                  <a:gd name="connsiteY22" fmla="*/ 390554 h 775604"/>
                  <a:gd name="connsiteX23" fmla="*/ 686395 w 952294"/>
                  <a:gd name="connsiteY23" fmla="*/ 384622 h 775604"/>
                  <a:gd name="connsiteX24" fmla="*/ 589612 w 952294"/>
                  <a:gd name="connsiteY24" fmla="*/ 447289 h 775604"/>
                  <a:gd name="connsiteX25" fmla="*/ 143182 w 952294"/>
                  <a:gd name="connsiteY25" fmla="*/ 762821 h 775604"/>
                  <a:gd name="connsiteX26" fmla="*/ 12994 w 952294"/>
                  <a:gd name="connsiteY26" fmla="*/ 727937 h 775604"/>
                  <a:gd name="connsiteX27" fmla="*/ 5382 w 952294"/>
                  <a:gd name="connsiteY27" fmla="*/ 705298 h 775604"/>
                  <a:gd name="connsiteX28" fmla="*/ 1619 w 952294"/>
                  <a:gd name="connsiteY28" fmla="*/ 697239 h 775604"/>
                  <a:gd name="connsiteX29" fmla="*/ 1465 w 952294"/>
                  <a:gd name="connsiteY29" fmla="*/ 693652 h 775604"/>
                  <a:gd name="connsiteX30" fmla="*/ 932 w 952294"/>
                  <a:gd name="connsiteY30" fmla="*/ 692065 h 775604"/>
                  <a:gd name="connsiteX31" fmla="*/ 1220 w 952294"/>
                  <a:gd name="connsiteY31" fmla="*/ 687930 h 775604"/>
                  <a:gd name="connsiteX32" fmla="*/ 0 w 952294"/>
                  <a:gd name="connsiteY32" fmla="*/ 659428 h 775604"/>
                  <a:gd name="connsiteX33" fmla="*/ 95701 w 952294"/>
                  <a:gd name="connsiteY33" fmla="*/ 52591 h 775604"/>
                  <a:gd name="connsiteX34" fmla="*/ 301893 w 952294"/>
                  <a:gd name="connsiteY34" fmla="*/ 91440 h 775604"/>
                  <a:gd name="connsiteX0" fmla="*/ 283981 w 952294"/>
                  <a:gd name="connsiteY0" fmla="*/ 44823 h 738143"/>
                  <a:gd name="connsiteX1" fmla="*/ 218198 w 952294"/>
                  <a:gd name="connsiteY1" fmla="*/ 461954 h 738143"/>
                  <a:gd name="connsiteX2" fmla="*/ 675024 w 952294"/>
                  <a:gd name="connsiteY2" fmla="*/ 198206 h 738143"/>
                  <a:gd name="connsiteX3" fmla="*/ 686708 w 952294"/>
                  <a:gd name="connsiteY3" fmla="*/ 189196 h 738143"/>
                  <a:gd name="connsiteX4" fmla="*/ 740804 w 952294"/>
                  <a:gd name="connsiteY4" fmla="*/ 167210 h 738143"/>
                  <a:gd name="connsiteX5" fmla="*/ 798645 w 952294"/>
                  <a:gd name="connsiteY5" fmla="*/ 159202 h 738143"/>
                  <a:gd name="connsiteX6" fmla="*/ 814192 w 952294"/>
                  <a:gd name="connsiteY6" fmla="*/ 161287 h 738143"/>
                  <a:gd name="connsiteX7" fmla="*/ 818449 w 952294"/>
                  <a:gd name="connsiteY7" fmla="*/ 153245 h 738143"/>
                  <a:gd name="connsiteX8" fmla="*/ 855740 w 952294"/>
                  <a:gd name="connsiteY8" fmla="*/ 141156 h 738143"/>
                  <a:gd name="connsiteX9" fmla="*/ 908478 w 952294"/>
                  <a:gd name="connsiteY9" fmla="*/ 182431 h 738143"/>
                  <a:gd name="connsiteX10" fmla="*/ 907890 w 952294"/>
                  <a:gd name="connsiteY10" fmla="*/ 184709 h 738143"/>
                  <a:gd name="connsiteX11" fmla="*/ 936848 w 952294"/>
                  <a:gd name="connsiteY11" fmla="*/ 194097 h 738143"/>
                  <a:gd name="connsiteX12" fmla="*/ 952294 w 952294"/>
                  <a:gd name="connsiteY12" fmla="*/ 223282 h 738143"/>
                  <a:gd name="connsiteX13" fmla="*/ 936848 w 952294"/>
                  <a:gd name="connsiteY13" fmla="*/ 252469 h 738143"/>
                  <a:gd name="connsiteX14" fmla="*/ 925306 w 952294"/>
                  <a:gd name="connsiteY14" fmla="*/ 256210 h 738143"/>
                  <a:gd name="connsiteX15" fmla="*/ 929808 w 952294"/>
                  <a:gd name="connsiteY15" fmla="*/ 261436 h 738143"/>
                  <a:gd name="connsiteX16" fmla="*/ 933952 w 952294"/>
                  <a:gd name="connsiteY16" fmla="*/ 277502 h 738143"/>
                  <a:gd name="connsiteX17" fmla="*/ 881214 w 952294"/>
                  <a:gd name="connsiteY17" fmla="*/ 318777 h 738143"/>
                  <a:gd name="connsiteX18" fmla="*/ 857947 w 952294"/>
                  <a:gd name="connsiteY18" fmla="*/ 311235 h 738143"/>
                  <a:gd name="connsiteX19" fmla="*/ 842561 w 952294"/>
                  <a:gd name="connsiteY19" fmla="*/ 323100 h 738143"/>
                  <a:gd name="connsiteX20" fmla="*/ 788466 w 952294"/>
                  <a:gd name="connsiteY20" fmla="*/ 345085 h 738143"/>
                  <a:gd name="connsiteX21" fmla="*/ 730625 w 952294"/>
                  <a:gd name="connsiteY21" fmla="*/ 353093 h 738143"/>
                  <a:gd name="connsiteX22" fmla="*/ 686395 w 952294"/>
                  <a:gd name="connsiteY22" fmla="*/ 347161 h 738143"/>
                  <a:gd name="connsiteX23" fmla="*/ 589612 w 952294"/>
                  <a:gd name="connsiteY23" fmla="*/ 409828 h 738143"/>
                  <a:gd name="connsiteX24" fmla="*/ 143182 w 952294"/>
                  <a:gd name="connsiteY24" fmla="*/ 725360 h 738143"/>
                  <a:gd name="connsiteX25" fmla="*/ 12994 w 952294"/>
                  <a:gd name="connsiteY25" fmla="*/ 690476 h 738143"/>
                  <a:gd name="connsiteX26" fmla="*/ 5382 w 952294"/>
                  <a:gd name="connsiteY26" fmla="*/ 667837 h 738143"/>
                  <a:gd name="connsiteX27" fmla="*/ 1619 w 952294"/>
                  <a:gd name="connsiteY27" fmla="*/ 659778 h 738143"/>
                  <a:gd name="connsiteX28" fmla="*/ 1465 w 952294"/>
                  <a:gd name="connsiteY28" fmla="*/ 656191 h 738143"/>
                  <a:gd name="connsiteX29" fmla="*/ 932 w 952294"/>
                  <a:gd name="connsiteY29" fmla="*/ 654604 h 738143"/>
                  <a:gd name="connsiteX30" fmla="*/ 1220 w 952294"/>
                  <a:gd name="connsiteY30" fmla="*/ 650469 h 738143"/>
                  <a:gd name="connsiteX31" fmla="*/ 0 w 952294"/>
                  <a:gd name="connsiteY31" fmla="*/ 621967 h 738143"/>
                  <a:gd name="connsiteX32" fmla="*/ 95701 w 952294"/>
                  <a:gd name="connsiteY32" fmla="*/ 15130 h 738143"/>
                  <a:gd name="connsiteX33" fmla="*/ 301893 w 952294"/>
                  <a:gd name="connsiteY33" fmla="*/ 53979 h 738143"/>
                  <a:gd name="connsiteX0" fmla="*/ 283981 w 952294"/>
                  <a:gd name="connsiteY0" fmla="*/ 182195 h 875515"/>
                  <a:gd name="connsiteX1" fmla="*/ 218198 w 952294"/>
                  <a:gd name="connsiteY1" fmla="*/ 599326 h 875515"/>
                  <a:gd name="connsiteX2" fmla="*/ 675024 w 952294"/>
                  <a:gd name="connsiteY2" fmla="*/ 335578 h 875515"/>
                  <a:gd name="connsiteX3" fmla="*/ 686708 w 952294"/>
                  <a:gd name="connsiteY3" fmla="*/ 326568 h 875515"/>
                  <a:gd name="connsiteX4" fmla="*/ 740804 w 952294"/>
                  <a:gd name="connsiteY4" fmla="*/ 304582 h 875515"/>
                  <a:gd name="connsiteX5" fmla="*/ 798645 w 952294"/>
                  <a:gd name="connsiteY5" fmla="*/ 296574 h 875515"/>
                  <a:gd name="connsiteX6" fmla="*/ 814192 w 952294"/>
                  <a:gd name="connsiteY6" fmla="*/ 298659 h 875515"/>
                  <a:gd name="connsiteX7" fmla="*/ 818449 w 952294"/>
                  <a:gd name="connsiteY7" fmla="*/ 290617 h 875515"/>
                  <a:gd name="connsiteX8" fmla="*/ 855740 w 952294"/>
                  <a:gd name="connsiteY8" fmla="*/ 278528 h 875515"/>
                  <a:gd name="connsiteX9" fmla="*/ 908478 w 952294"/>
                  <a:gd name="connsiteY9" fmla="*/ 319803 h 875515"/>
                  <a:gd name="connsiteX10" fmla="*/ 907890 w 952294"/>
                  <a:gd name="connsiteY10" fmla="*/ 322081 h 875515"/>
                  <a:gd name="connsiteX11" fmla="*/ 936848 w 952294"/>
                  <a:gd name="connsiteY11" fmla="*/ 331469 h 875515"/>
                  <a:gd name="connsiteX12" fmla="*/ 952294 w 952294"/>
                  <a:gd name="connsiteY12" fmla="*/ 360654 h 875515"/>
                  <a:gd name="connsiteX13" fmla="*/ 936848 w 952294"/>
                  <a:gd name="connsiteY13" fmla="*/ 389841 h 875515"/>
                  <a:gd name="connsiteX14" fmla="*/ 925306 w 952294"/>
                  <a:gd name="connsiteY14" fmla="*/ 393582 h 875515"/>
                  <a:gd name="connsiteX15" fmla="*/ 929808 w 952294"/>
                  <a:gd name="connsiteY15" fmla="*/ 398808 h 875515"/>
                  <a:gd name="connsiteX16" fmla="*/ 933952 w 952294"/>
                  <a:gd name="connsiteY16" fmla="*/ 414874 h 875515"/>
                  <a:gd name="connsiteX17" fmla="*/ 881214 w 952294"/>
                  <a:gd name="connsiteY17" fmla="*/ 456149 h 875515"/>
                  <a:gd name="connsiteX18" fmla="*/ 857947 w 952294"/>
                  <a:gd name="connsiteY18" fmla="*/ 448607 h 875515"/>
                  <a:gd name="connsiteX19" fmla="*/ 842561 w 952294"/>
                  <a:gd name="connsiteY19" fmla="*/ 460472 h 875515"/>
                  <a:gd name="connsiteX20" fmla="*/ 788466 w 952294"/>
                  <a:gd name="connsiteY20" fmla="*/ 482457 h 875515"/>
                  <a:gd name="connsiteX21" fmla="*/ 730625 w 952294"/>
                  <a:gd name="connsiteY21" fmla="*/ 490465 h 875515"/>
                  <a:gd name="connsiteX22" fmla="*/ 686395 w 952294"/>
                  <a:gd name="connsiteY22" fmla="*/ 484533 h 875515"/>
                  <a:gd name="connsiteX23" fmla="*/ 589612 w 952294"/>
                  <a:gd name="connsiteY23" fmla="*/ 547200 h 875515"/>
                  <a:gd name="connsiteX24" fmla="*/ 143182 w 952294"/>
                  <a:gd name="connsiteY24" fmla="*/ 862732 h 875515"/>
                  <a:gd name="connsiteX25" fmla="*/ 12994 w 952294"/>
                  <a:gd name="connsiteY25" fmla="*/ 827848 h 875515"/>
                  <a:gd name="connsiteX26" fmla="*/ 5382 w 952294"/>
                  <a:gd name="connsiteY26" fmla="*/ 805209 h 875515"/>
                  <a:gd name="connsiteX27" fmla="*/ 1619 w 952294"/>
                  <a:gd name="connsiteY27" fmla="*/ 797150 h 875515"/>
                  <a:gd name="connsiteX28" fmla="*/ 1465 w 952294"/>
                  <a:gd name="connsiteY28" fmla="*/ 793563 h 875515"/>
                  <a:gd name="connsiteX29" fmla="*/ 932 w 952294"/>
                  <a:gd name="connsiteY29" fmla="*/ 791976 h 875515"/>
                  <a:gd name="connsiteX30" fmla="*/ 1220 w 952294"/>
                  <a:gd name="connsiteY30" fmla="*/ 787841 h 875515"/>
                  <a:gd name="connsiteX31" fmla="*/ 0 w 952294"/>
                  <a:gd name="connsiteY31" fmla="*/ 759339 h 875515"/>
                  <a:gd name="connsiteX32" fmla="*/ 95701 w 952294"/>
                  <a:gd name="connsiteY32" fmla="*/ 152502 h 875515"/>
                  <a:gd name="connsiteX33" fmla="*/ 379920 w 952294"/>
                  <a:gd name="connsiteY33" fmla="*/ 22529 h 875515"/>
                  <a:gd name="connsiteX0" fmla="*/ 283981 w 952294"/>
                  <a:gd name="connsiteY0" fmla="*/ 29693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  <a:gd name="connsiteX0" fmla="*/ 267067 w 952294"/>
                  <a:gd name="connsiteY0" fmla="*/ 122974 h 723013"/>
                  <a:gd name="connsiteX1" fmla="*/ 218198 w 952294"/>
                  <a:gd name="connsiteY1" fmla="*/ 446824 h 723013"/>
                  <a:gd name="connsiteX2" fmla="*/ 675024 w 952294"/>
                  <a:gd name="connsiteY2" fmla="*/ 183076 h 723013"/>
                  <a:gd name="connsiteX3" fmla="*/ 686708 w 952294"/>
                  <a:gd name="connsiteY3" fmla="*/ 174066 h 723013"/>
                  <a:gd name="connsiteX4" fmla="*/ 740804 w 952294"/>
                  <a:gd name="connsiteY4" fmla="*/ 152080 h 723013"/>
                  <a:gd name="connsiteX5" fmla="*/ 798645 w 952294"/>
                  <a:gd name="connsiteY5" fmla="*/ 144072 h 723013"/>
                  <a:gd name="connsiteX6" fmla="*/ 814192 w 952294"/>
                  <a:gd name="connsiteY6" fmla="*/ 146157 h 723013"/>
                  <a:gd name="connsiteX7" fmla="*/ 818449 w 952294"/>
                  <a:gd name="connsiteY7" fmla="*/ 138115 h 723013"/>
                  <a:gd name="connsiteX8" fmla="*/ 855740 w 952294"/>
                  <a:gd name="connsiteY8" fmla="*/ 126026 h 723013"/>
                  <a:gd name="connsiteX9" fmla="*/ 908478 w 952294"/>
                  <a:gd name="connsiteY9" fmla="*/ 167301 h 723013"/>
                  <a:gd name="connsiteX10" fmla="*/ 907890 w 952294"/>
                  <a:gd name="connsiteY10" fmla="*/ 169579 h 723013"/>
                  <a:gd name="connsiteX11" fmla="*/ 936848 w 952294"/>
                  <a:gd name="connsiteY11" fmla="*/ 178967 h 723013"/>
                  <a:gd name="connsiteX12" fmla="*/ 952294 w 952294"/>
                  <a:gd name="connsiteY12" fmla="*/ 208152 h 723013"/>
                  <a:gd name="connsiteX13" fmla="*/ 936848 w 952294"/>
                  <a:gd name="connsiteY13" fmla="*/ 237339 h 723013"/>
                  <a:gd name="connsiteX14" fmla="*/ 925306 w 952294"/>
                  <a:gd name="connsiteY14" fmla="*/ 241080 h 723013"/>
                  <a:gd name="connsiteX15" fmla="*/ 929808 w 952294"/>
                  <a:gd name="connsiteY15" fmla="*/ 246306 h 723013"/>
                  <a:gd name="connsiteX16" fmla="*/ 933952 w 952294"/>
                  <a:gd name="connsiteY16" fmla="*/ 262372 h 723013"/>
                  <a:gd name="connsiteX17" fmla="*/ 881214 w 952294"/>
                  <a:gd name="connsiteY17" fmla="*/ 303647 h 723013"/>
                  <a:gd name="connsiteX18" fmla="*/ 857947 w 952294"/>
                  <a:gd name="connsiteY18" fmla="*/ 296105 h 723013"/>
                  <a:gd name="connsiteX19" fmla="*/ 842561 w 952294"/>
                  <a:gd name="connsiteY19" fmla="*/ 307970 h 723013"/>
                  <a:gd name="connsiteX20" fmla="*/ 788466 w 952294"/>
                  <a:gd name="connsiteY20" fmla="*/ 329955 h 723013"/>
                  <a:gd name="connsiteX21" fmla="*/ 730625 w 952294"/>
                  <a:gd name="connsiteY21" fmla="*/ 337963 h 723013"/>
                  <a:gd name="connsiteX22" fmla="*/ 686395 w 952294"/>
                  <a:gd name="connsiteY22" fmla="*/ 332031 h 723013"/>
                  <a:gd name="connsiteX23" fmla="*/ 589612 w 952294"/>
                  <a:gd name="connsiteY23" fmla="*/ 394698 h 723013"/>
                  <a:gd name="connsiteX24" fmla="*/ 143182 w 952294"/>
                  <a:gd name="connsiteY24" fmla="*/ 710230 h 723013"/>
                  <a:gd name="connsiteX25" fmla="*/ 12994 w 952294"/>
                  <a:gd name="connsiteY25" fmla="*/ 675346 h 723013"/>
                  <a:gd name="connsiteX26" fmla="*/ 5382 w 952294"/>
                  <a:gd name="connsiteY26" fmla="*/ 652707 h 723013"/>
                  <a:gd name="connsiteX27" fmla="*/ 1619 w 952294"/>
                  <a:gd name="connsiteY27" fmla="*/ 644648 h 723013"/>
                  <a:gd name="connsiteX28" fmla="*/ 1465 w 952294"/>
                  <a:gd name="connsiteY28" fmla="*/ 641061 h 723013"/>
                  <a:gd name="connsiteX29" fmla="*/ 932 w 952294"/>
                  <a:gd name="connsiteY29" fmla="*/ 639474 h 723013"/>
                  <a:gd name="connsiteX30" fmla="*/ 1220 w 952294"/>
                  <a:gd name="connsiteY30" fmla="*/ 635339 h 723013"/>
                  <a:gd name="connsiteX31" fmla="*/ 0 w 952294"/>
                  <a:gd name="connsiteY31" fmla="*/ 606837 h 723013"/>
                  <a:gd name="connsiteX32" fmla="*/ 95701 w 952294"/>
                  <a:gd name="connsiteY32" fmla="*/ 0 h 72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2294" h="723013">
                    <a:moveTo>
                      <a:pt x="267067" y="122974"/>
                    </a:moveTo>
                    <a:lnTo>
                      <a:pt x="218198" y="446824"/>
                    </a:lnTo>
                    <a:lnTo>
                      <a:pt x="675024" y="183076"/>
                    </a:lnTo>
                    <a:lnTo>
                      <a:pt x="686708" y="174066"/>
                    </a:lnTo>
                    <a:cubicBezTo>
                      <a:pt x="702705" y="164956"/>
                      <a:pt x="720951" y="157400"/>
                      <a:pt x="740804" y="152080"/>
                    </a:cubicBezTo>
                    <a:cubicBezTo>
                      <a:pt x="760657" y="146760"/>
                      <a:pt x="780237" y="144181"/>
                      <a:pt x="798645" y="144072"/>
                    </a:cubicBezTo>
                    <a:lnTo>
                      <a:pt x="814192" y="146157"/>
                    </a:lnTo>
                    <a:lnTo>
                      <a:pt x="818449" y="138115"/>
                    </a:lnTo>
                    <a:cubicBezTo>
                      <a:pt x="827992" y="130646"/>
                      <a:pt x="841177" y="126026"/>
                      <a:pt x="855740" y="126026"/>
                    </a:cubicBezTo>
                    <a:cubicBezTo>
                      <a:pt x="884866" y="126026"/>
                      <a:pt x="908478" y="144505"/>
                      <a:pt x="908478" y="167301"/>
                    </a:cubicBezTo>
                    <a:lnTo>
                      <a:pt x="907890" y="169579"/>
                    </a:lnTo>
                    <a:lnTo>
                      <a:pt x="936848" y="178967"/>
                    </a:lnTo>
                    <a:cubicBezTo>
                      <a:pt x="946391" y="186436"/>
                      <a:pt x="952294" y="196755"/>
                      <a:pt x="952294" y="208152"/>
                    </a:cubicBezTo>
                    <a:cubicBezTo>
                      <a:pt x="952294" y="219551"/>
                      <a:pt x="946391" y="229869"/>
                      <a:pt x="936848" y="237339"/>
                    </a:cubicBezTo>
                    <a:lnTo>
                      <a:pt x="925306" y="241080"/>
                    </a:lnTo>
                    <a:lnTo>
                      <a:pt x="929808" y="246306"/>
                    </a:lnTo>
                    <a:cubicBezTo>
                      <a:pt x="932477" y="251244"/>
                      <a:pt x="933952" y="256673"/>
                      <a:pt x="933952" y="262372"/>
                    </a:cubicBezTo>
                    <a:cubicBezTo>
                      <a:pt x="933952" y="285168"/>
                      <a:pt x="910340" y="303647"/>
                      <a:pt x="881214" y="303647"/>
                    </a:cubicBezTo>
                    <a:lnTo>
                      <a:pt x="857947" y="296105"/>
                    </a:lnTo>
                    <a:lnTo>
                      <a:pt x="842561" y="307970"/>
                    </a:lnTo>
                    <a:cubicBezTo>
                      <a:pt x="826565" y="317079"/>
                      <a:pt x="808319" y="324636"/>
                      <a:pt x="788466" y="329955"/>
                    </a:cubicBezTo>
                    <a:cubicBezTo>
                      <a:pt x="768613" y="335274"/>
                      <a:pt x="749033" y="337853"/>
                      <a:pt x="730625" y="337963"/>
                    </a:cubicBezTo>
                    <a:lnTo>
                      <a:pt x="686395" y="332031"/>
                    </a:lnTo>
                    <a:lnTo>
                      <a:pt x="589612" y="394698"/>
                    </a:lnTo>
                    <a:cubicBezTo>
                      <a:pt x="440802" y="499875"/>
                      <a:pt x="300464" y="619423"/>
                      <a:pt x="143182" y="710230"/>
                    </a:cubicBezTo>
                    <a:cubicBezTo>
                      <a:pt x="97598" y="736547"/>
                      <a:pt x="39311" y="720929"/>
                      <a:pt x="12994" y="675346"/>
                    </a:cubicBezTo>
                    <a:lnTo>
                      <a:pt x="5382" y="652707"/>
                    </a:lnTo>
                    <a:lnTo>
                      <a:pt x="1619" y="644648"/>
                    </a:lnTo>
                    <a:cubicBezTo>
                      <a:pt x="1568" y="643452"/>
                      <a:pt x="1516" y="642257"/>
                      <a:pt x="1465" y="641061"/>
                    </a:cubicBezTo>
                    <a:lnTo>
                      <a:pt x="932" y="639474"/>
                    </a:lnTo>
                    <a:lnTo>
                      <a:pt x="1220" y="635339"/>
                    </a:lnTo>
                    <a:cubicBezTo>
                      <a:pt x="813" y="625838"/>
                      <a:pt x="407" y="616338"/>
                      <a:pt x="0" y="606837"/>
                    </a:cubicBezTo>
                    <a:lnTo>
                      <a:pt x="95701" y="0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231B11D7-2091-31D1-5942-F641037E7808}"/>
                  </a:ext>
                </a:extLst>
              </p:cNvPr>
              <p:cNvSpPr/>
              <p:nvPr/>
            </p:nvSpPr>
            <p:spPr bwMode="auto">
              <a:xfrm>
                <a:off x="2773709" y="4576979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AC9CBB6E-78B1-A208-3E0C-A907F157655E}"/>
                  </a:ext>
                </a:extLst>
              </p:cNvPr>
              <p:cNvGrpSpPr/>
              <p:nvPr/>
            </p:nvGrpSpPr>
            <p:grpSpPr>
              <a:xfrm>
                <a:off x="2513089" y="4786110"/>
                <a:ext cx="667075" cy="119933"/>
                <a:chOff x="1043539" y="4627920"/>
                <a:chExt cx="786962" cy="181348"/>
              </a:xfrm>
              <a:solidFill>
                <a:sysClr val="windowText" lastClr="000000"/>
              </a:solidFill>
            </p:grpSpPr>
            <p:sp>
              <p:nvSpPr>
                <p:cNvPr id="372" name="月 371">
                  <a:extLst>
                    <a:ext uri="{FF2B5EF4-FFF2-40B4-BE49-F238E27FC236}">
                      <a16:creationId xmlns:a16="http://schemas.microsoft.com/office/drawing/2014/main" id="{06EAE673-B0F9-E9DB-65BB-8542A1B3B766}"/>
                    </a:ext>
                  </a:extLst>
                </p:cNvPr>
                <p:cNvSpPr/>
                <p:nvPr/>
              </p:nvSpPr>
              <p:spPr>
                <a:xfrm rot="15300000">
                  <a:off x="1145748" y="4525713"/>
                  <a:ext cx="181346" cy="385763"/>
                </a:xfrm>
                <a:prstGeom prst="moon">
                  <a:avLst>
                    <a:gd name="adj" fmla="val 807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CDB8310C-854C-2928-C268-A508F2DFBE65}"/>
                    </a:ext>
                  </a:extLst>
                </p:cNvPr>
                <p:cNvSpPr/>
                <p:nvPr/>
              </p:nvSpPr>
              <p:spPr>
                <a:xfrm rot="6300000" flipH="1">
                  <a:off x="1546946" y="4525712"/>
                  <a:ext cx="181347" cy="385763"/>
                </a:xfrm>
                <a:prstGeom prst="moon">
                  <a:avLst>
                    <a:gd name="adj" fmla="val 807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88ED2C9-6385-8CA2-B2C6-5115892B031C}"/>
                  </a:ext>
                </a:extLst>
              </p:cNvPr>
              <p:cNvSpPr/>
              <p:nvPr/>
            </p:nvSpPr>
            <p:spPr bwMode="auto">
              <a:xfrm>
                <a:off x="2443092" y="4364731"/>
                <a:ext cx="197932" cy="10125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EA2DED93-6F3A-C674-85D5-C413DFF07D4C}"/>
                  </a:ext>
                </a:extLst>
              </p:cNvPr>
              <p:cNvSpPr/>
              <p:nvPr/>
            </p:nvSpPr>
            <p:spPr bwMode="auto">
              <a:xfrm>
                <a:off x="3103716" y="4364731"/>
                <a:ext cx="197932" cy="10125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71DF81B1-00F8-503B-0605-A754FBA5BA7A}"/>
                </a:ext>
              </a:extLst>
            </p:cNvPr>
            <p:cNvGrpSpPr/>
            <p:nvPr/>
          </p:nvGrpSpPr>
          <p:grpSpPr>
            <a:xfrm>
              <a:off x="-131553" y="4007792"/>
              <a:ext cx="3687775" cy="2886123"/>
              <a:chOff x="7956546" y="589955"/>
              <a:chExt cx="3687775" cy="2886123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CE711D7F-7E15-8603-8151-DE54B16BA021}"/>
                  </a:ext>
                </a:extLst>
              </p:cNvPr>
              <p:cNvSpPr/>
              <p:nvPr/>
            </p:nvSpPr>
            <p:spPr bwMode="auto">
              <a:xfrm rot="21138897" flipH="1">
                <a:off x="10032137" y="1504155"/>
                <a:ext cx="1306887" cy="1494226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6887" h="1560680">
                    <a:moveTo>
                      <a:pt x="218777" y="116318"/>
                    </a:moveTo>
                    <a:cubicBezTo>
                      <a:pt x="65272" y="133005"/>
                      <a:pt x="-29057" y="260362"/>
                      <a:pt x="8087" y="400775"/>
                    </a:cubicBezTo>
                    <a:lnTo>
                      <a:pt x="267212" y="1560680"/>
                    </a:lnTo>
                    <a:lnTo>
                      <a:pt x="1306887" y="1191068"/>
                    </a:lnTo>
                    <a:cubicBezTo>
                      <a:pt x="1226001" y="885300"/>
                      <a:pt x="1066794" y="600241"/>
                      <a:pt x="985908" y="294473"/>
                    </a:cubicBezTo>
                    <a:cubicBezTo>
                      <a:pt x="958050" y="189164"/>
                      <a:pt x="891370" y="69120"/>
                      <a:pt x="781399" y="41369"/>
                    </a:cubicBezTo>
                    <a:cubicBezTo>
                      <a:pt x="723499" y="-7071"/>
                      <a:pt x="727742" y="-2442"/>
                      <a:pt x="638508" y="3833"/>
                    </a:cubicBezTo>
                    <a:lnTo>
                      <a:pt x="218777" y="116318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D61543D7-122A-6A4E-8C52-3926C6B862B2}"/>
                  </a:ext>
                </a:extLst>
              </p:cNvPr>
              <p:cNvSpPr/>
              <p:nvPr/>
            </p:nvSpPr>
            <p:spPr bwMode="auto">
              <a:xfrm rot="21138897" flipH="1">
                <a:off x="10077281" y="1599582"/>
                <a:ext cx="1105752" cy="1348941"/>
              </a:xfrm>
              <a:custGeom>
                <a:avLst/>
                <a:gdLst>
                  <a:gd name="connsiteX0" fmla="*/ 218777 w 1228566"/>
                  <a:gd name="connsiteY0" fmla="*/ 47683 h 1436879"/>
                  <a:gd name="connsiteX1" fmla="*/ 8087 w 1228566"/>
                  <a:gd name="connsiteY1" fmla="*/ 332140 h 1436879"/>
                  <a:gd name="connsiteX2" fmla="*/ 300327 w 1228566"/>
                  <a:gd name="connsiteY2" fmla="*/ 1436879 h 1436879"/>
                  <a:gd name="connsiteX3" fmla="*/ 1228566 w 1228566"/>
                  <a:gd name="connsiteY3" fmla="*/ 1143142 h 1436879"/>
                  <a:gd name="connsiteX4" fmla="*/ 985908 w 1228566"/>
                  <a:gd name="connsiteY4" fmla="*/ 225838 h 1436879"/>
                  <a:gd name="connsiteX5" fmla="*/ 754180 w 1228566"/>
                  <a:gd name="connsiteY5" fmla="*/ 10033 h 1436879"/>
                  <a:gd name="connsiteX6" fmla="*/ 698089 w 1228566"/>
                  <a:gd name="connsiteY6" fmla="*/ 890 h 1436879"/>
                  <a:gd name="connsiteX7" fmla="*/ 640707 w 1228566"/>
                  <a:gd name="connsiteY7" fmla="*/ 1814 h 1436879"/>
                  <a:gd name="connsiteX0" fmla="*/ 218777 w 1306887"/>
                  <a:gd name="connsiteY0" fmla="*/ 47683 h 1436879"/>
                  <a:gd name="connsiteX1" fmla="*/ 8087 w 1306887"/>
                  <a:gd name="connsiteY1" fmla="*/ 332140 h 1436879"/>
                  <a:gd name="connsiteX2" fmla="*/ 300327 w 1306887"/>
                  <a:gd name="connsiteY2" fmla="*/ 1436879 h 1436879"/>
                  <a:gd name="connsiteX3" fmla="*/ 1306887 w 1306887"/>
                  <a:gd name="connsiteY3" fmla="*/ 1122433 h 1436879"/>
                  <a:gd name="connsiteX4" fmla="*/ 985908 w 1306887"/>
                  <a:gd name="connsiteY4" fmla="*/ 225838 h 1436879"/>
                  <a:gd name="connsiteX5" fmla="*/ 754180 w 1306887"/>
                  <a:gd name="connsiteY5" fmla="*/ 10033 h 1436879"/>
                  <a:gd name="connsiteX6" fmla="*/ 698089 w 1306887"/>
                  <a:gd name="connsiteY6" fmla="*/ 890 h 1436879"/>
                  <a:gd name="connsiteX7" fmla="*/ 640707 w 1306887"/>
                  <a:gd name="connsiteY7" fmla="*/ 1814 h 1436879"/>
                  <a:gd name="connsiteX8" fmla="*/ 218777 w 1306887"/>
                  <a:gd name="connsiteY8" fmla="*/ 47683 h 1436879"/>
                  <a:gd name="connsiteX0" fmla="*/ 218777 w 1306887"/>
                  <a:gd name="connsiteY0" fmla="*/ 47683 h 1492045"/>
                  <a:gd name="connsiteX1" fmla="*/ 8087 w 1306887"/>
                  <a:gd name="connsiteY1" fmla="*/ 332140 h 1492045"/>
                  <a:gd name="connsiteX2" fmla="*/ 267212 w 1306887"/>
                  <a:gd name="connsiteY2" fmla="*/ 1492045 h 1492045"/>
                  <a:gd name="connsiteX3" fmla="*/ 1306887 w 1306887"/>
                  <a:gd name="connsiteY3" fmla="*/ 1122433 h 1492045"/>
                  <a:gd name="connsiteX4" fmla="*/ 985908 w 1306887"/>
                  <a:gd name="connsiteY4" fmla="*/ 225838 h 1492045"/>
                  <a:gd name="connsiteX5" fmla="*/ 754180 w 1306887"/>
                  <a:gd name="connsiteY5" fmla="*/ 10033 h 1492045"/>
                  <a:gd name="connsiteX6" fmla="*/ 698089 w 1306887"/>
                  <a:gd name="connsiteY6" fmla="*/ 890 h 1492045"/>
                  <a:gd name="connsiteX7" fmla="*/ 640707 w 1306887"/>
                  <a:gd name="connsiteY7" fmla="*/ 1814 h 1492045"/>
                  <a:gd name="connsiteX8" fmla="*/ 218777 w 1306887"/>
                  <a:gd name="connsiteY8" fmla="*/ 47683 h 1492045"/>
                  <a:gd name="connsiteX0" fmla="*/ 218777 w 1306887"/>
                  <a:gd name="connsiteY0" fmla="*/ 112542 h 1556904"/>
                  <a:gd name="connsiteX1" fmla="*/ 8087 w 1306887"/>
                  <a:gd name="connsiteY1" fmla="*/ 396999 h 1556904"/>
                  <a:gd name="connsiteX2" fmla="*/ 267212 w 1306887"/>
                  <a:gd name="connsiteY2" fmla="*/ 1556904 h 1556904"/>
                  <a:gd name="connsiteX3" fmla="*/ 1306887 w 1306887"/>
                  <a:gd name="connsiteY3" fmla="*/ 1187292 h 1556904"/>
                  <a:gd name="connsiteX4" fmla="*/ 985908 w 1306887"/>
                  <a:gd name="connsiteY4" fmla="*/ 290697 h 1556904"/>
                  <a:gd name="connsiteX5" fmla="*/ 754180 w 1306887"/>
                  <a:gd name="connsiteY5" fmla="*/ 74892 h 1556904"/>
                  <a:gd name="connsiteX6" fmla="*/ 698089 w 1306887"/>
                  <a:gd name="connsiteY6" fmla="*/ 65749 h 1556904"/>
                  <a:gd name="connsiteX7" fmla="*/ 638508 w 1306887"/>
                  <a:gd name="connsiteY7" fmla="*/ 57 h 1556904"/>
                  <a:gd name="connsiteX8" fmla="*/ 218777 w 1306887"/>
                  <a:gd name="connsiteY8" fmla="*/ 112542 h 1556904"/>
                  <a:gd name="connsiteX0" fmla="*/ 218777 w 1306887"/>
                  <a:gd name="connsiteY0" fmla="*/ 113255 h 1557617"/>
                  <a:gd name="connsiteX1" fmla="*/ 8087 w 1306887"/>
                  <a:gd name="connsiteY1" fmla="*/ 397712 h 1557617"/>
                  <a:gd name="connsiteX2" fmla="*/ 267212 w 1306887"/>
                  <a:gd name="connsiteY2" fmla="*/ 1557617 h 1557617"/>
                  <a:gd name="connsiteX3" fmla="*/ 1306887 w 1306887"/>
                  <a:gd name="connsiteY3" fmla="*/ 1188005 h 1557617"/>
                  <a:gd name="connsiteX4" fmla="*/ 985908 w 1306887"/>
                  <a:gd name="connsiteY4" fmla="*/ 291410 h 1557617"/>
                  <a:gd name="connsiteX5" fmla="*/ 754180 w 1306887"/>
                  <a:gd name="connsiteY5" fmla="*/ 75605 h 1557617"/>
                  <a:gd name="connsiteX6" fmla="*/ 638508 w 1306887"/>
                  <a:gd name="connsiteY6" fmla="*/ 770 h 1557617"/>
                  <a:gd name="connsiteX7" fmla="*/ 218777 w 1306887"/>
                  <a:gd name="connsiteY7" fmla="*/ 113255 h 1557617"/>
                  <a:gd name="connsiteX0" fmla="*/ 218777 w 1306887"/>
                  <a:gd name="connsiteY0" fmla="*/ 116318 h 1560680"/>
                  <a:gd name="connsiteX1" fmla="*/ 8087 w 1306887"/>
                  <a:gd name="connsiteY1" fmla="*/ 400775 h 1560680"/>
                  <a:gd name="connsiteX2" fmla="*/ 267212 w 1306887"/>
                  <a:gd name="connsiteY2" fmla="*/ 1560680 h 1560680"/>
                  <a:gd name="connsiteX3" fmla="*/ 1306887 w 1306887"/>
                  <a:gd name="connsiteY3" fmla="*/ 1191068 h 1560680"/>
                  <a:gd name="connsiteX4" fmla="*/ 985908 w 1306887"/>
                  <a:gd name="connsiteY4" fmla="*/ 294473 h 1560680"/>
                  <a:gd name="connsiteX5" fmla="*/ 781399 w 1306887"/>
                  <a:gd name="connsiteY5" fmla="*/ 41369 h 1560680"/>
                  <a:gd name="connsiteX6" fmla="*/ 638508 w 1306887"/>
                  <a:gd name="connsiteY6" fmla="*/ 3833 h 1560680"/>
                  <a:gd name="connsiteX7" fmla="*/ 218777 w 1306887"/>
                  <a:gd name="connsiteY7" fmla="*/ 116318 h 1560680"/>
                  <a:gd name="connsiteX0" fmla="*/ 218777 w 1306887"/>
                  <a:gd name="connsiteY0" fmla="*/ 116318 h 1551888"/>
                  <a:gd name="connsiteX1" fmla="*/ 8087 w 1306887"/>
                  <a:gd name="connsiteY1" fmla="*/ 400775 h 1551888"/>
                  <a:gd name="connsiteX2" fmla="*/ 334528 w 1306887"/>
                  <a:gd name="connsiteY2" fmla="*/ 1551888 h 1551888"/>
                  <a:gd name="connsiteX3" fmla="*/ 1306887 w 1306887"/>
                  <a:gd name="connsiteY3" fmla="*/ 1191068 h 1551888"/>
                  <a:gd name="connsiteX4" fmla="*/ 985908 w 1306887"/>
                  <a:gd name="connsiteY4" fmla="*/ 294473 h 1551888"/>
                  <a:gd name="connsiteX5" fmla="*/ 781399 w 1306887"/>
                  <a:gd name="connsiteY5" fmla="*/ 41369 h 1551888"/>
                  <a:gd name="connsiteX6" fmla="*/ 638508 w 1306887"/>
                  <a:gd name="connsiteY6" fmla="*/ 3833 h 1551888"/>
                  <a:gd name="connsiteX7" fmla="*/ 218777 w 1306887"/>
                  <a:gd name="connsiteY7" fmla="*/ 116318 h 1551888"/>
                  <a:gd name="connsiteX0" fmla="*/ 223537 w 1311647"/>
                  <a:gd name="connsiteY0" fmla="*/ 116318 h 1551888"/>
                  <a:gd name="connsiteX1" fmla="*/ 7800 w 1311647"/>
                  <a:gd name="connsiteY1" fmla="*/ 364576 h 1551888"/>
                  <a:gd name="connsiteX2" fmla="*/ 339288 w 1311647"/>
                  <a:gd name="connsiteY2" fmla="*/ 1551888 h 1551888"/>
                  <a:gd name="connsiteX3" fmla="*/ 1311647 w 1311647"/>
                  <a:gd name="connsiteY3" fmla="*/ 1191068 h 1551888"/>
                  <a:gd name="connsiteX4" fmla="*/ 990668 w 1311647"/>
                  <a:gd name="connsiteY4" fmla="*/ 294473 h 1551888"/>
                  <a:gd name="connsiteX5" fmla="*/ 786159 w 1311647"/>
                  <a:gd name="connsiteY5" fmla="*/ 41369 h 1551888"/>
                  <a:gd name="connsiteX6" fmla="*/ 643268 w 1311647"/>
                  <a:gd name="connsiteY6" fmla="*/ 3833 h 1551888"/>
                  <a:gd name="connsiteX7" fmla="*/ 223537 w 1311647"/>
                  <a:gd name="connsiteY7" fmla="*/ 116318 h 1551888"/>
                  <a:gd name="connsiteX0" fmla="*/ 189744 w 1314243"/>
                  <a:gd name="connsiteY0" fmla="*/ 128443 h 1551888"/>
                  <a:gd name="connsiteX1" fmla="*/ 10396 w 1314243"/>
                  <a:gd name="connsiteY1" fmla="*/ 364576 h 1551888"/>
                  <a:gd name="connsiteX2" fmla="*/ 341884 w 1314243"/>
                  <a:gd name="connsiteY2" fmla="*/ 1551888 h 1551888"/>
                  <a:gd name="connsiteX3" fmla="*/ 1314243 w 1314243"/>
                  <a:gd name="connsiteY3" fmla="*/ 1191068 h 1551888"/>
                  <a:gd name="connsiteX4" fmla="*/ 993264 w 1314243"/>
                  <a:gd name="connsiteY4" fmla="*/ 294473 h 1551888"/>
                  <a:gd name="connsiteX5" fmla="*/ 788755 w 1314243"/>
                  <a:gd name="connsiteY5" fmla="*/ 41369 h 1551888"/>
                  <a:gd name="connsiteX6" fmla="*/ 645864 w 1314243"/>
                  <a:gd name="connsiteY6" fmla="*/ 3833 h 1551888"/>
                  <a:gd name="connsiteX7" fmla="*/ 189744 w 1314243"/>
                  <a:gd name="connsiteY7" fmla="*/ 128443 h 155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4243" h="1551888">
                    <a:moveTo>
                      <a:pt x="189744" y="128443"/>
                    </a:moveTo>
                    <a:cubicBezTo>
                      <a:pt x="36239" y="145130"/>
                      <a:pt x="-26748" y="224163"/>
                      <a:pt x="10396" y="364576"/>
                    </a:cubicBezTo>
                    <a:lnTo>
                      <a:pt x="341884" y="1551888"/>
                    </a:lnTo>
                    <a:lnTo>
                      <a:pt x="1314243" y="1191068"/>
                    </a:lnTo>
                    <a:cubicBezTo>
                      <a:pt x="1233357" y="885300"/>
                      <a:pt x="1074150" y="600241"/>
                      <a:pt x="993264" y="294473"/>
                    </a:cubicBezTo>
                    <a:cubicBezTo>
                      <a:pt x="965406" y="189164"/>
                      <a:pt x="898726" y="69120"/>
                      <a:pt x="788755" y="41369"/>
                    </a:cubicBezTo>
                    <a:cubicBezTo>
                      <a:pt x="730855" y="-7071"/>
                      <a:pt x="735098" y="-2442"/>
                      <a:pt x="645864" y="3833"/>
                    </a:cubicBezTo>
                    <a:lnTo>
                      <a:pt x="189744" y="128443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64FE386D-3492-E0C1-AD28-9A7E875CF6F5}"/>
                  </a:ext>
                </a:extLst>
              </p:cNvPr>
              <p:cNvSpPr/>
              <p:nvPr/>
            </p:nvSpPr>
            <p:spPr bwMode="auto">
              <a:xfrm rot="1173697">
                <a:off x="9891159" y="1874519"/>
                <a:ext cx="1151761" cy="1087944"/>
              </a:xfrm>
              <a:custGeom>
                <a:avLst/>
                <a:gdLst>
                  <a:gd name="connsiteX0" fmla="*/ 420470 w 1054487"/>
                  <a:gd name="connsiteY0" fmla="*/ 1454 h 1202745"/>
                  <a:gd name="connsiteX1" fmla="*/ 610372 w 1054487"/>
                  <a:gd name="connsiteY1" fmla="*/ 95977 h 1202745"/>
                  <a:gd name="connsiteX2" fmla="*/ 1054487 w 1054487"/>
                  <a:gd name="connsiteY2" fmla="*/ 865207 h 1202745"/>
                  <a:gd name="connsiteX3" fmla="*/ 469855 w 1054487"/>
                  <a:gd name="connsiteY3" fmla="*/ 1202745 h 1202745"/>
                  <a:gd name="connsiteX4" fmla="*/ 25740 w 1054487"/>
                  <a:gd name="connsiteY4" fmla="*/ 433515 h 1202745"/>
                  <a:gd name="connsiteX5" fmla="*/ 95976 w 1054487"/>
                  <a:gd name="connsiteY5" fmla="*/ 171388 h 1202745"/>
                  <a:gd name="connsiteX6" fmla="*/ 348245 w 1054487"/>
                  <a:gd name="connsiteY6" fmla="*/ 25741 h 1202745"/>
                  <a:gd name="connsiteX7" fmla="*/ 420470 w 1054487"/>
                  <a:gd name="connsiteY7" fmla="*/ 1454 h 120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487" h="1202745">
                    <a:moveTo>
                      <a:pt x="420470" y="1454"/>
                    </a:moveTo>
                    <a:cubicBezTo>
                      <a:pt x="494681" y="-7754"/>
                      <a:pt x="570630" y="27143"/>
                      <a:pt x="610372" y="95977"/>
                    </a:cubicBezTo>
                    <a:lnTo>
                      <a:pt x="1054487" y="865207"/>
                    </a:lnTo>
                    <a:lnTo>
                      <a:pt x="469855" y="1202745"/>
                    </a:lnTo>
                    <a:lnTo>
                      <a:pt x="25740" y="433515"/>
                    </a:lnTo>
                    <a:cubicBezTo>
                      <a:pt x="-27249" y="341735"/>
                      <a:pt x="4197" y="224377"/>
                      <a:pt x="95976" y="171388"/>
                    </a:cubicBezTo>
                    <a:lnTo>
                      <a:pt x="348245" y="25741"/>
                    </a:lnTo>
                    <a:cubicBezTo>
                      <a:pt x="371190" y="12494"/>
                      <a:pt x="395733" y="4524"/>
                      <a:pt x="420470" y="145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0" name="平行四辺形 329">
                <a:extLst>
                  <a:ext uri="{FF2B5EF4-FFF2-40B4-BE49-F238E27FC236}">
                    <a16:creationId xmlns:a16="http://schemas.microsoft.com/office/drawing/2014/main" id="{A058176C-0FA7-EA74-79F6-44C1336DCA05}"/>
                  </a:ext>
                </a:extLst>
              </p:cNvPr>
              <p:cNvSpPr/>
              <p:nvPr/>
            </p:nvSpPr>
            <p:spPr bwMode="auto">
              <a:xfrm rot="11392482" flipH="1" flipV="1">
                <a:off x="7956546" y="2634210"/>
                <a:ext cx="3687775" cy="841868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A804038-8544-1BE4-A82D-13D26B35E9D1}"/>
                  </a:ext>
                </a:extLst>
              </p:cNvPr>
              <p:cNvSpPr/>
              <p:nvPr/>
            </p:nvSpPr>
            <p:spPr bwMode="auto">
              <a:xfrm>
                <a:off x="9453938" y="589955"/>
                <a:ext cx="1440160" cy="1365955"/>
              </a:xfrm>
              <a:custGeom>
                <a:avLst/>
                <a:gdLst>
                  <a:gd name="connsiteX0" fmla="*/ 313655 w 1440160"/>
                  <a:gd name="connsiteY0" fmla="*/ 1185 h 1365955"/>
                  <a:gd name="connsiteX1" fmla="*/ 370669 w 1440160"/>
                  <a:gd name="connsiteY1" fmla="*/ 105881 h 1365955"/>
                  <a:gd name="connsiteX2" fmla="*/ 380896 w 1440160"/>
                  <a:gd name="connsiteY2" fmla="*/ 208847 h 1365955"/>
                  <a:gd name="connsiteX3" fmla="*/ 439793 w 1440160"/>
                  <a:gd name="connsiteY3" fmla="*/ 181480 h 1365955"/>
                  <a:gd name="connsiteX4" fmla="*/ 720080 w 1440160"/>
                  <a:gd name="connsiteY4" fmla="*/ 133035 h 1365955"/>
                  <a:gd name="connsiteX5" fmla="*/ 1000368 w 1440160"/>
                  <a:gd name="connsiteY5" fmla="*/ 181480 h 1365955"/>
                  <a:gd name="connsiteX6" fmla="*/ 1003360 w 1440160"/>
                  <a:gd name="connsiteY6" fmla="*/ 182870 h 1365955"/>
                  <a:gd name="connsiteX7" fmla="*/ 1055845 w 1440160"/>
                  <a:gd name="connsiteY7" fmla="*/ 155917 h 1365955"/>
                  <a:gd name="connsiteX8" fmla="*/ 1352777 w 1440160"/>
                  <a:gd name="connsiteY8" fmla="*/ 61448 h 1365955"/>
                  <a:gd name="connsiteX9" fmla="*/ 1298753 w 1440160"/>
                  <a:gd name="connsiteY9" fmla="*/ 359043 h 1365955"/>
                  <a:gd name="connsiteX10" fmla="*/ 1293043 w 1440160"/>
                  <a:gd name="connsiteY10" fmla="*/ 379780 h 1365955"/>
                  <a:gd name="connsiteX11" fmla="*/ 1317182 w 1440160"/>
                  <a:gd name="connsiteY11" fmla="*/ 404827 h 1365955"/>
                  <a:gd name="connsiteX12" fmla="*/ 1440160 w 1440160"/>
                  <a:gd name="connsiteY12" fmla="*/ 749495 h 1365955"/>
                  <a:gd name="connsiteX13" fmla="*/ 720080 w 1440160"/>
                  <a:gd name="connsiteY13" fmla="*/ 1365955 h 1365955"/>
                  <a:gd name="connsiteX14" fmla="*/ 0 w 1440160"/>
                  <a:gd name="connsiteY14" fmla="*/ 749495 h 1365955"/>
                  <a:gd name="connsiteX15" fmla="*/ 56588 w 1440160"/>
                  <a:gd name="connsiteY15" fmla="*/ 509541 h 1365955"/>
                  <a:gd name="connsiteX16" fmla="*/ 94613 w 1440160"/>
                  <a:gd name="connsiteY16" fmla="*/ 449566 h 1365955"/>
                  <a:gd name="connsiteX17" fmla="*/ 93170 w 1440160"/>
                  <a:gd name="connsiteY17" fmla="*/ 450237 h 1365955"/>
                  <a:gd name="connsiteX18" fmla="*/ 313655 w 1440160"/>
                  <a:gd name="connsiteY18" fmla="*/ 1185 h 13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160" h="1365955">
                    <a:moveTo>
                      <a:pt x="313655" y="1185"/>
                    </a:moveTo>
                    <a:cubicBezTo>
                      <a:pt x="351149" y="-8340"/>
                      <a:pt x="363197" y="40705"/>
                      <a:pt x="370669" y="105881"/>
                    </a:cubicBezTo>
                    <a:lnTo>
                      <a:pt x="380896" y="208847"/>
                    </a:lnTo>
                    <a:lnTo>
                      <a:pt x="439793" y="181480"/>
                    </a:lnTo>
                    <a:cubicBezTo>
                      <a:pt x="525942" y="150285"/>
                      <a:pt x="620658" y="133035"/>
                      <a:pt x="720080" y="133035"/>
                    </a:cubicBezTo>
                    <a:cubicBezTo>
                      <a:pt x="819503" y="133035"/>
                      <a:pt x="914219" y="150285"/>
                      <a:pt x="1000368" y="181480"/>
                    </a:cubicBezTo>
                    <a:lnTo>
                      <a:pt x="1003360" y="182870"/>
                    </a:lnTo>
                    <a:lnTo>
                      <a:pt x="1055845" y="155917"/>
                    </a:lnTo>
                    <a:cubicBezTo>
                      <a:pt x="1171002" y="94017"/>
                      <a:pt x="1294248" y="16911"/>
                      <a:pt x="1352777" y="61448"/>
                    </a:cubicBezTo>
                    <a:cubicBezTo>
                      <a:pt x="1421061" y="113407"/>
                      <a:pt x="1335937" y="249347"/>
                      <a:pt x="1298753" y="359043"/>
                    </a:cubicBezTo>
                    <a:lnTo>
                      <a:pt x="1293043" y="379780"/>
                    </a:lnTo>
                    <a:lnTo>
                      <a:pt x="1317182" y="404827"/>
                    </a:lnTo>
                    <a:cubicBezTo>
                      <a:pt x="1394824" y="503214"/>
                      <a:pt x="1440160" y="621822"/>
                      <a:pt x="1440160" y="749495"/>
                    </a:cubicBezTo>
                    <a:cubicBezTo>
                      <a:pt x="1440160" y="1089956"/>
                      <a:pt x="1117769" y="1365955"/>
                      <a:pt x="720080" y="1365955"/>
                    </a:cubicBezTo>
                    <a:cubicBezTo>
                      <a:pt x="322391" y="1365955"/>
                      <a:pt x="0" y="1089956"/>
                      <a:pt x="0" y="749495"/>
                    </a:cubicBezTo>
                    <a:cubicBezTo>
                      <a:pt x="0" y="664380"/>
                      <a:pt x="20150" y="583294"/>
                      <a:pt x="56588" y="509541"/>
                    </a:cubicBezTo>
                    <a:lnTo>
                      <a:pt x="94613" y="449566"/>
                    </a:lnTo>
                    <a:lnTo>
                      <a:pt x="93170" y="450237"/>
                    </a:lnTo>
                    <a:cubicBezTo>
                      <a:pt x="120627" y="235466"/>
                      <a:pt x="238667" y="20235"/>
                      <a:pt x="313655" y="118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011B9CC0-3E83-27EC-51F6-956A70BD9763}"/>
                  </a:ext>
                </a:extLst>
              </p:cNvPr>
              <p:cNvSpPr/>
              <p:nvPr/>
            </p:nvSpPr>
            <p:spPr bwMode="auto">
              <a:xfrm>
                <a:off x="9692588" y="1563556"/>
                <a:ext cx="603581" cy="260200"/>
              </a:xfrm>
              <a:custGeom>
                <a:avLst/>
                <a:gdLst>
                  <a:gd name="connsiteX0" fmla="*/ 189968 w 603581"/>
                  <a:gd name="connsiteY0" fmla="*/ 104 h 260200"/>
                  <a:gd name="connsiteX1" fmla="*/ 245373 w 603581"/>
                  <a:gd name="connsiteY1" fmla="*/ 10645 h 260200"/>
                  <a:gd name="connsiteX2" fmla="*/ 287796 w 603581"/>
                  <a:gd name="connsiteY2" fmla="*/ 36874 h 260200"/>
                  <a:gd name="connsiteX3" fmla="*/ 319656 w 603581"/>
                  <a:gd name="connsiteY3" fmla="*/ 19150 h 260200"/>
                  <a:gd name="connsiteX4" fmla="*/ 454336 w 603581"/>
                  <a:gd name="connsiteY4" fmla="*/ 18829 h 260200"/>
                  <a:gd name="connsiteX5" fmla="*/ 600853 w 603581"/>
                  <a:gd name="connsiteY5" fmla="*/ 182394 h 260200"/>
                  <a:gd name="connsiteX6" fmla="*/ 392183 w 603581"/>
                  <a:gd name="connsiteY6" fmla="*/ 250785 h 260200"/>
                  <a:gd name="connsiteX7" fmla="*/ 275708 w 603581"/>
                  <a:gd name="connsiteY7" fmla="*/ 183168 h 260200"/>
                  <a:gd name="connsiteX8" fmla="*/ 273237 w 603581"/>
                  <a:gd name="connsiteY8" fmla="*/ 179042 h 260200"/>
                  <a:gd name="connsiteX9" fmla="*/ 244544 w 603581"/>
                  <a:gd name="connsiteY9" fmla="*/ 203785 h 260200"/>
                  <a:gd name="connsiteX10" fmla="*/ 186796 w 603581"/>
                  <a:gd name="connsiteY10" fmla="*/ 228568 h 260200"/>
                  <a:gd name="connsiteX11" fmla="*/ 2844 w 603581"/>
                  <a:gd name="connsiteY11" fmla="*/ 159396 h 260200"/>
                  <a:gd name="connsiteX12" fmla="*/ 127566 w 603581"/>
                  <a:gd name="connsiteY12" fmla="*/ 7515 h 260200"/>
                  <a:gd name="connsiteX13" fmla="*/ 189968 w 603581"/>
                  <a:gd name="connsiteY13" fmla="*/ 104 h 26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3581" h="260200">
                    <a:moveTo>
                      <a:pt x="189968" y="104"/>
                    </a:moveTo>
                    <a:cubicBezTo>
                      <a:pt x="209931" y="749"/>
                      <a:pt x="228729" y="4387"/>
                      <a:pt x="245373" y="10645"/>
                    </a:cubicBezTo>
                    <a:lnTo>
                      <a:pt x="287796" y="36874"/>
                    </a:lnTo>
                    <a:lnTo>
                      <a:pt x="319656" y="19150"/>
                    </a:lnTo>
                    <a:cubicBezTo>
                      <a:pt x="357418" y="6774"/>
                      <a:pt x="405295" y="5689"/>
                      <a:pt x="454336" y="18829"/>
                    </a:cubicBezTo>
                    <a:cubicBezTo>
                      <a:pt x="552418" y="45110"/>
                      <a:pt x="618016" y="118341"/>
                      <a:pt x="600853" y="182394"/>
                    </a:cubicBezTo>
                    <a:cubicBezTo>
                      <a:pt x="583690" y="246446"/>
                      <a:pt x="490265" y="277066"/>
                      <a:pt x="392183" y="250785"/>
                    </a:cubicBezTo>
                    <a:cubicBezTo>
                      <a:pt x="343142" y="237645"/>
                      <a:pt x="302222" y="212767"/>
                      <a:pt x="275708" y="183168"/>
                    </a:cubicBezTo>
                    <a:lnTo>
                      <a:pt x="273237" y="179042"/>
                    </a:lnTo>
                    <a:lnTo>
                      <a:pt x="244544" y="203785"/>
                    </a:lnTo>
                    <a:cubicBezTo>
                      <a:pt x="227578" y="214325"/>
                      <a:pt x="208106" y="222858"/>
                      <a:pt x="186796" y="228568"/>
                    </a:cubicBezTo>
                    <a:cubicBezTo>
                      <a:pt x="101558" y="251407"/>
                      <a:pt x="19200" y="220438"/>
                      <a:pt x="2844" y="159396"/>
                    </a:cubicBezTo>
                    <a:cubicBezTo>
                      <a:pt x="-13513" y="98354"/>
                      <a:pt x="42328" y="30355"/>
                      <a:pt x="127566" y="7515"/>
                    </a:cubicBezTo>
                    <a:cubicBezTo>
                      <a:pt x="148875" y="1805"/>
                      <a:pt x="170006" y="-542"/>
                      <a:pt x="189968" y="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6E8FFAB5-EDC1-1D36-1DC5-CFBD25F28D17}"/>
                  </a:ext>
                </a:extLst>
              </p:cNvPr>
              <p:cNvGrpSpPr/>
              <p:nvPr/>
            </p:nvGrpSpPr>
            <p:grpSpPr>
              <a:xfrm>
                <a:off x="8648857" y="2746598"/>
                <a:ext cx="1807358" cy="500444"/>
                <a:chOff x="4615844" y="4237473"/>
                <a:chExt cx="1807358" cy="500444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5B78CE73-04B8-C16F-5A85-FDEDAE3F5ED2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615844" y="4237473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3" name="平行四辺形 28">
                  <a:extLst>
                    <a:ext uri="{FF2B5EF4-FFF2-40B4-BE49-F238E27FC236}">
                      <a16:creationId xmlns:a16="http://schemas.microsoft.com/office/drawing/2014/main" id="{C50C0D9C-3091-B344-7AF9-132009FED75C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44751" y="4330731"/>
                  <a:ext cx="1450920" cy="276713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C9ED1BAD-F4EB-AE23-B8A1-AF9C01D92481}"/>
                  </a:ext>
                </a:extLst>
              </p:cNvPr>
              <p:cNvSpPr/>
              <p:nvPr/>
            </p:nvSpPr>
            <p:spPr bwMode="auto">
              <a:xfrm rot="900000">
                <a:off x="9918140" y="2037332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B98CD131-0E37-B874-6B0D-2C3412297649}"/>
                  </a:ext>
                </a:extLst>
              </p:cNvPr>
              <p:cNvSpPr/>
              <p:nvPr/>
            </p:nvSpPr>
            <p:spPr bwMode="auto">
              <a:xfrm>
                <a:off x="952537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4960F142-261C-B723-B7CD-FC5472E09381}"/>
                  </a:ext>
                </a:extLst>
              </p:cNvPr>
              <p:cNvSpPr/>
              <p:nvPr/>
            </p:nvSpPr>
            <p:spPr bwMode="auto">
              <a:xfrm>
                <a:off x="10154027" y="1422551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C832295E-8AA6-4BCB-EC7B-3BC348F84D6B}"/>
                  </a:ext>
                </a:extLst>
              </p:cNvPr>
              <p:cNvSpPr/>
              <p:nvPr/>
            </p:nvSpPr>
            <p:spPr bwMode="auto">
              <a:xfrm rot="1800000">
                <a:off x="10600728" y="714470"/>
                <a:ext cx="175083" cy="192247"/>
              </a:xfrm>
              <a:custGeom>
                <a:avLst/>
                <a:gdLst>
                  <a:gd name="connsiteX0" fmla="*/ 100396 w 175083"/>
                  <a:gd name="connsiteY0" fmla="*/ 4302 h 192247"/>
                  <a:gd name="connsiteX1" fmla="*/ 119343 w 175083"/>
                  <a:gd name="connsiteY1" fmla="*/ 312 h 192247"/>
                  <a:gd name="connsiteX2" fmla="*/ 168509 w 175083"/>
                  <a:gd name="connsiteY2" fmla="*/ 153073 h 192247"/>
                  <a:gd name="connsiteX3" fmla="*/ 175083 w 175083"/>
                  <a:gd name="connsiteY3" fmla="*/ 192247 h 192247"/>
                  <a:gd name="connsiteX4" fmla="*/ 129623 w 175083"/>
                  <a:gd name="connsiteY4" fmla="*/ 179163 h 192247"/>
                  <a:gd name="connsiteX5" fmla="*/ 0 w 175083"/>
                  <a:gd name="connsiteY5" fmla="*/ 167286 h 192247"/>
                  <a:gd name="connsiteX6" fmla="*/ 9189 w 175083"/>
                  <a:gd name="connsiteY6" fmla="*/ 150792 h 192247"/>
                  <a:gd name="connsiteX7" fmla="*/ 100396 w 175083"/>
                  <a:gd name="connsiteY7" fmla="*/ 4302 h 192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083" h="192247">
                    <a:moveTo>
                      <a:pt x="100396" y="4302"/>
                    </a:moveTo>
                    <a:cubicBezTo>
                      <a:pt x="106651" y="785"/>
                      <a:pt x="112962" y="-701"/>
                      <a:pt x="119343" y="312"/>
                    </a:cubicBezTo>
                    <a:cubicBezTo>
                      <a:pt x="157626" y="6393"/>
                      <a:pt x="160878" y="84217"/>
                      <a:pt x="168509" y="153073"/>
                    </a:cubicBezTo>
                    <a:lnTo>
                      <a:pt x="175083" y="192247"/>
                    </a:lnTo>
                    <a:lnTo>
                      <a:pt x="129623" y="179163"/>
                    </a:lnTo>
                    <a:lnTo>
                      <a:pt x="0" y="167286"/>
                    </a:lnTo>
                    <a:lnTo>
                      <a:pt x="9189" y="150792"/>
                    </a:lnTo>
                    <a:cubicBezTo>
                      <a:pt x="39265" y="90245"/>
                      <a:pt x="69124" y="21887"/>
                      <a:pt x="100396" y="4302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BE775E98-D809-8780-ED87-A8E898064378}"/>
                  </a:ext>
                </a:extLst>
              </p:cNvPr>
              <p:cNvGrpSpPr/>
              <p:nvPr/>
            </p:nvGrpSpPr>
            <p:grpSpPr>
              <a:xfrm>
                <a:off x="10364803" y="1606439"/>
                <a:ext cx="185433" cy="120490"/>
                <a:chOff x="7024656" y="2758259"/>
                <a:chExt cx="319562" cy="207644"/>
              </a:xfrm>
            </p:grpSpPr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A7A3AF96-D008-EAB1-9739-82F88FD4A884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6B86294E-19B8-7EEB-2ED4-1AC6D7E2FF49}"/>
                    </a:ext>
                  </a:extLst>
                </p:cNvPr>
                <p:cNvSpPr/>
                <p:nvPr/>
              </p:nvSpPr>
              <p:spPr bwMode="auto">
                <a:xfrm>
                  <a:off x="7024656" y="288684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150F9C68-6139-1527-F065-00462321D573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52773BED-5605-02DE-5E3B-3C6ECBF42504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2B0689EE-C607-B626-387E-DD0F6EC35A6B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BFAC1D46-4009-1877-96CA-6704EBD24360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354F5DC0-D629-8A62-7867-A3234F380109}"/>
                  </a:ext>
                </a:extLst>
              </p:cNvPr>
              <p:cNvSpPr/>
              <p:nvPr/>
            </p:nvSpPr>
            <p:spPr bwMode="auto">
              <a:xfrm rot="900000">
                <a:off x="9503804" y="1989707"/>
                <a:ext cx="601896" cy="1002099"/>
              </a:xfrm>
              <a:custGeom>
                <a:avLst/>
                <a:gdLst>
                  <a:gd name="connsiteX0" fmla="*/ 437690 w 590572"/>
                  <a:gd name="connsiteY0" fmla="*/ 8648 h 1112146"/>
                  <a:gd name="connsiteX1" fmla="*/ 480525 w 590572"/>
                  <a:gd name="connsiteY1" fmla="*/ 0 h 1112146"/>
                  <a:gd name="connsiteX2" fmla="*/ 590572 w 590572"/>
                  <a:gd name="connsiteY2" fmla="*/ 110047 h 1112146"/>
                  <a:gd name="connsiteX3" fmla="*/ 590571 w 590572"/>
                  <a:gd name="connsiteY3" fmla="*/ 630146 h 1112146"/>
                  <a:gd name="connsiteX4" fmla="*/ 581923 w 590572"/>
                  <a:gd name="connsiteY4" fmla="*/ 672981 h 1112146"/>
                  <a:gd name="connsiteX5" fmla="*/ 562926 w 590572"/>
                  <a:gd name="connsiteY5" fmla="*/ 701157 h 1112146"/>
                  <a:gd name="connsiteX6" fmla="*/ 555627 w 590572"/>
                  <a:gd name="connsiteY6" fmla="*/ 712150 h 1112146"/>
                  <a:gd name="connsiteX7" fmla="*/ 187860 w 590572"/>
                  <a:gd name="connsiteY7" fmla="*/ 1079915 h 1112146"/>
                  <a:gd name="connsiteX8" fmla="*/ 32230 w 590572"/>
                  <a:gd name="connsiteY8" fmla="*/ 1079915 h 1112146"/>
                  <a:gd name="connsiteX9" fmla="*/ 32231 w 590572"/>
                  <a:gd name="connsiteY9" fmla="*/ 1079915 h 1112146"/>
                  <a:gd name="connsiteX10" fmla="*/ 32231 w 590572"/>
                  <a:gd name="connsiteY10" fmla="*/ 924285 h 1112146"/>
                  <a:gd name="connsiteX11" fmla="*/ 370478 w 590572"/>
                  <a:gd name="connsiteY11" fmla="*/ 586038 h 1112146"/>
                  <a:gd name="connsiteX12" fmla="*/ 370478 w 590572"/>
                  <a:gd name="connsiteY12" fmla="*/ 110047 h 1112146"/>
                  <a:gd name="connsiteX13" fmla="*/ 437690 w 590572"/>
                  <a:gd name="connsiteY13" fmla="*/ 8648 h 1112146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437690 w 601896"/>
                  <a:gd name="connsiteY12" fmla="*/ 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12" fmla="*/ 529130 w 601896"/>
                  <a:gd name="connsiteY12" fmla="*/ 91444 h 1103502"/>
                  <a:gd name="connsiteX0" fmla="*/ 437690 w 601896"/>
                  <a:gd name="connsiteY0" fmla="*/ 4 h 1103502"/>
                  <a:gd name="connsiteX1" fmla="*/ 590572 w 601896"/>
                  <a:gd name="connsiteY1" fmla="*/ 101403 h 1103502"/>
                  <a:gd name="connsiteX2" fmla="*/ 590571 w 601896"/>
                  <a:gd name="connsiteY2" fmla="*/ 621502 h 1103502"/>
                  <a:gd name="connsiteX3" fmla="*/ 581923 w 601896"/>
                  <a:gd name="connsiteY3" fmla="*/ 664337 h 1103502"/>
                  <a:gd name="connsiteX4" fmla="*/ 562926 w 601896"/>
                  <a:gd name="connsiteY4" fmla="*/ 692513 h 1103502"/>
                  <a:gd name="connsiteX5" fmla="*/ 555627 w 601896"/>
                  <a:gd name="connsiteY5" fmla="*/ 703506 h 1103502"/>
                  <a:gd name="connsiteX6" fmla="*/ 187860 w 601896"/>
                  <a:gd name="connsiteY6" fmla="*/ 1071271 h 1103502"/>
                  <a:gd name="connsiteX7" fmla="*/ 32230 w 601896"/>
                  <a:gd name="connsiteY7" fmla="*/ 1071271 h 1103502"/>
                  <a:gd name="connsiteX8" fmla="*/ 32231 w 601896"/>
                  <a:gd name="connsiteY8" fmla="*/ 1071271 h 1103502"/>
                  <a:gd name="connsiteX9" fmla="*/ 32231 w 601896"/>
                  <a:gd name="connsiteY9" fmla="*/ 915641 h 1103502"/>
                  <a:gd name="connsiteX10" fmla="*/ 370478 w 601896"/>
                  <a:gd name="connsiteY10" fmla="*/ 577394 h 1103502"/>
                  <a:gd name="connsiteX11" fmla="*/ 370478 w 601896"/>
                  <a:gd name="connsiteY11" fmla="*/ 101403 h 1103502"/>
                  <a:gd name="connsiteX0" fmla="*/ 590572 w 601896"/>
                  <a:gd name="connsiteY0" fmla="*/ 0 h 1002099"/>
                  <a:gd name="connsiteX1" fmla="*/ 590571 w 601896"/>
                  <a:gd name="connsiteY1" fmla="*/ 520099 h 1002099"/>
                  <a:gd name="connsiteX2" fmla="*/ 581923 w 601896"/>
                  <a:gd name="connsiteY2" fmla="*/ 562934 h 1002099"/>
                  <a:gd name="connsiteX3" fmla="*/ 562926 w 601896"/>
                  <a:gd name="connsiteY3" fmla="*/ 591110 h 1002099"/>
                  <a:gd name="connsiteX4" fmla="*/ 555627 w 601896"/>
                  <a:gd name="connsiteY4" fmla="*/ 602103 h 1002099"/>
                  <a:gd name="connsiteX5" fmla="*/ 187860 w 601896"/>
                  <a:gd name="connsiteY5" fmla="*/ 969868 h 1002099"/>
                  <a:gd name="connsiteX6" fmla="*/ 32230 w 601896"/>
                  <a:gd name="connsiteY6" fmla="*/ 969868 h 1002099"/>
                  <a:gd name="connsiteX7" fmla="*/ 32231 w 601896"/>
                  <a:gd name="connsiteY7" fmla="*/ 969868 h 1002099"/>
                  <a:gd name="connsiteX8" fmla="*/ 32231 w 601896"/>
                  <a:gd name="connsiteY8" fmla="*/ 814238 h 1002099"/>
                  <a:gd name="connsiteX9" fmla="*/ 370478 w 601896"/>
                  <a:gd name="connsiteY9" fmla="*/ 475991 h 1002099"/>
                  <a:gd name="connsiteX10" fmla="*/ 370478 w 601896"/>
                  <a:gd name="connsiteY10" fmla="*/ 0 h 1002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1896" h="1002099">
                    <a:moveTo>
                      <a:pt x="590572" y="0"/>
                    </a:moveTo>
                    <a:cubicBezTo>
                      <a:pt x="616052" y="103583"/>
                      <a:pt x="590571" y="346733"/>
                      <a:pt x="590571" y="520099"/>
                    </a:cubicBezTo>
                    <a:cubicBezTo>
                      <a:pt x="590571" y="535293"/>
                      <a:pt x="587492" y="549768"/>
                      <a:pt x="581923" y="562934"/>
                    </a:cubicBezTo>
                    <a:lnTo>
                      <a:pt x="562926" y="591110"/>
                    </a:lnTo>
                    <a:lnTo>
                      <a:pt x="555627" y="602103"/>
                    </a:lnTo>
                    <a:lnTo>
                      <a:pt x="187860" y="969868"/>
                    </a:lnTo>
                    <a:cubicBezTo>
                      <a:pt x="144884" y="1012843"/>
                      <a:pt x="75206" y="1012843"/>
                      <a:pt x="32230" y="969868"/>
                    </a:cubicBezTo>
                    <a:lnTo>
                      <a:pt x="32231" y="969868"/>
                    </a:lnTo>
                    <a:cubicBezTo>
                      <a:pt x="-10744" y="926892"/>
                      <a:pt x="-10744" y="857214"/>
                      <a:pt x="32231" y="814238"/>
                    </a:cubicBezTo>
                    <a:lnTo>
                      <a:pt x="370478" y="475991"/>
                    </a:lnTo>
                    <a:lnTo>
                      <a:pt x="370478" y="0"/>
                    </a:ln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4234C6F1-C4B3-8170-98E1-50DCC6AB2243}"/>
                  </a:ext>
                </a:extLst>
              </p:cNvPr>
              <p:cNvGrpSpPr/>
              <p:nvPr/>
            </p:nvGrpSpPr>
            <p:grpSpPr>
              <a:xfrm>
                <a:off x="8301410" y="2094988"/>
                <a:ext cx="1743278" cy="1035798"/>
                <a:chOff x="4284184" y="3585863"/>
                <a:chExt cx="1743278" cy="1035798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8DB16309-C39D-A713-83FF-012C61719EA4}"/>
                    </a:ext>
                  </a:extLst>
                </p:cNvPr>
                <p:cNvSpPr/>
                <p:nvPr/>
              </p:nvSpPr>
              <p:spPr bwMode="auto">
                <a:xfrm rot="550838" flipH="1">
                  <a:off x="4284184" y="3585863"/>
                  <a:ext cx="1743278" cy="1035798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3278" h="1035798">
                      <a:moveTo>
                        <a:pt x="1703429" y="7081"/>
                      </a:moveTo>
                      <a:cubicBezTo>
                        <a:pt x="1255825" y="7081"/>
                        <a:pt x="378865" y="-8852"/>
                        <a:pt x="360616" y="7081"/>
                      </a:cubicBezTo>
                      <a:cubicBezTo>
                        <a:pt x="342367" y="23014"/>
                        <a:pt x="3137" y="933020"/>
                        <a:pt x="272" y="960699"/>
                      </a:cubicBezTo>
                      <a:cubicBezTo>
                        <a:pt x="-2593" y="988378"/>
                        <a:pt x="17670" y="1022208"/>
                        <a:pt x="37410" y="1029418"/>
                      </a:cubicBezTo>
                      <a:cubicBezTo>
                        <a:pt x="57150" y="1036628"/>
                        <a:pt x="1353332" y="1039131"/>
                        <a:pt x="1380223" y="1029418"/>
                      </a:cubicBezTo>
                      <a:cubicBezTo>
                        <a:pt x="1407114" y="1019705"/>
                        <a:pt x="1620452" y="393672"/>
                        <a:pt x="1740567" y="75799"/>
                      </a:cubicBezTo>
                      <a:cubicBezTo>
                        <a:pt x="1750105" y="51611"/>
                        <a:pt x="1733712" y="8759"/>
                        <a:pt x="1703429" y="7081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4A3D4EA-77A7-11F9-1F01-C5EF4014A042}"/>
                    </a:ext>
                  </a:extLst>
                </p:cNvPr>
                <p:cNvGrpSpPr/>
                <p:nvPr/>
              </p:nvGrpSpPr>
              <p:grpSpPr>
                <a:xfrm>
                  <a:off x="4880862" y="3968436"/>
                  <a:ext cx="418591" cy="395009"/>
                  <a:chOff x="2458653" y="3982115"/>
                  <a:chExt cx="694122" cy="650141"/>
                </a:xfrm>
                <a:grpFill/>
              </p:grpSpPr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73C3997B-9869-BD44-BB88-BB69F9BE0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58653" y="4103762"/>
                    <a:ext cx="694122" cy="52849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3" name="星: 6 pt 352">
                    <a:extLst>
                      <a:ext uri="{FF2B5EF4-FFF2-40B4-BE49-F238E27FC236}">
                        <a16:creationId xmlns:a16="http://schemas.microsoft.com/office/drawing/2014/main" id="{302A5030-9D77-522C-2764-3D89818CE0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9478" y="4067175"/>
                    <a:ext cx="192472" cy="137702"/>
                  </a:xfrm>
                  <a:prstGeom prst="star6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C3338D86-E9FE-DECD-F62C-BFFC74DBD9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773683" y="3982115"/>
                    <a:ext cx="64062" cy="153910"/>
                  </a:xfrm>
                  <a:prstGeom prst="trapezoid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39CAE919-16A0-29A9-06CF-AFFA51D3EA3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32694" y="3986255"/>
                    <a:ext cx="203135" cy="71721"/>
                  </a:xfrm>
                  <a:custGeom>
                    <a:avLst/>
                    <a:gdLst>
                      <a:gd name="connsiteX0" fmla="*/ 276880 w 553760"/>
                      <a:gd name="connsiteY0" fmla="*/ 0 h 313061"/>
                      <a:gd name="connsiteX1" fmla="*/ 530443 w 553760"/>
                      <a:gd name="connsiteY1" fmla="*/ 118707 h 313061"/>
                      <a:gd name="connsiteX2" fmla="*/ 553760 w 553760"/>
                      <a:gd name="connsiteY2" fmla="*/ 156531 h 313061"/>
                      <a:gd name="connsiteX3" fmla="*/ 530443 w 553760"/>
                      <a:gd name="connsiteY3" fmla="*/ 194355 h 313061"/>
                      <a:gd name="connsiteX4" fmla="*/ 276880 w 553760"/>
                      <a:gd name="connsiteY4" fmla="*/ 313061 h 313061"/>
                      <a:gd name="connsiteX5" fmla="*/ 23317 w 553760"/>
                      <a:gd name="connsiteY5" fmla="*/ 194355 h 313061"/>
                      <a:gd name="connsiteX6" fmla="*/ 0 w 553760"/>
                      <a:gd name="connsiteY6" fmla="*/ 156531 h 313061"/>
                      <a:gd name="connsiteX7" fmla="*/ 23317 w 553760"/>
                      <a:gd name="connsiteY7" fmla="*/ 118707 h 313061"/>
                      <a:gd name="connsiteX8" fmla="*/ 276880 w 553760"/>
                      <a:gd name="connsiteY8" fmla="*/ 0 h 313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3760" h="313061">
                        <a:moveTo>
                          <a:pt x="276880" y="0"/>
                        </a:moveTo>
                        <a:cubicBezTo>
                          <a:pt x="382431" y="0"/>
                          <a:pt x="475491" y="47088"/>
                          <a:pt x="530443" y="118707"/>
                        </a:cubicBezTo>
                        <a:lnTo>
                          <a:pt x="553760" y="156531"/>
                        </a:lnTo>
                        <a:lnTo>
                          <a:pt x="530443" y="194355"/>
                        </a:lnTo>
                        <a:cubicBezTo>
                          <a:pt x="475491" y="265974"/>
                          <a:pt x="382431" y="313061"/>
                          <a:pt x="276880" y="313061"/>
                        </a:cubicBezTo>
                        <a:cubicBezTo>
                          <a:pt x="171330" y="313061"/>
                          <a:pt x="78269" y="265974"/>
                          <a:pt x="23317" y="194355"/>
                        </a:cubicBezTo>
                        <a:lnTo>
                          <a:pt x="0" y="156531"/>
                        </a:lnTo>
                        <a:lnTo>
                          <a:pt x="23317" y="118707"/>
                        </a:lnTo>
                        <a:cubicBezTo>
                          <a:pt x="78269" y="47088"/>
                          <a:pt x="171330" y="0"/>
                          <a:pt x="27688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FAB2CDF-413D-B18F-1B2C-CFA73115E745}"/>
                  </a:ext>
                </a:extLst>
              </p:cNvPr>
              <p:cNvGrpSpPr/>
              <p:nvPr/>
            </p:nvGrpSpPr>
            <p:grpSpPr>
              <a:xfrm>
                <a:off x="9538903" y="1572643"/>
                <a:ext cx="138453" cy="120490"/>
                <a:chOff x="7105618" y="2758259"/>
                <a:chExt cx="238600" cy="207644"/>
              </a:xfrm>
            </p:grpSpPr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0243505D-C41B-B911-7C96-92F76C12A45B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BE853F09-E8B2-E3AA-A913-0F25DB099189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4718B56C-6485-F9DC-05EE-0BBB682AEC98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6256DAFD-FF5D-AB53-11AB-3FA53CFC740E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2CABA43D-58EC-3E3C-1B6E-48727F0151D8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CD72DBDC-B9AC-3222-46A3-A49CE0EF89AA}"/>
                  </a:ext>
                </a:extLst>
              </p:cNvPr>
              <p:cNvSpPr/>
              <p:nvPr/>
            </p:nvSpPr>
            <p:spPr bwMode="auto">
              <a:xfrm>
                <a:off x="9879344" y="1524812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DB690D4B-A679-4199-011D-70AB517D0272}"/>
                  </a:ext>
                </a:extLst>
              </p:cNvPr>
              <p:cNvSpPr/>
              <p:nvPr/>
            </p:nvSpPr>
            <p:spPr bwMode="auto">
              <a:xfrm>
                <a:off x="953566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3784E819-8440-2AA4-EA55-05A9C5BFCEF8}"/>
                  </a:ext>
                </a:extLst>
              </p:cNvPr>
              <p:cNvSpPr/>
              <p:nvPr/>
            </p:nvSpPr>
            <p:spPr bwMode="auto">
              <a:xfrm>
                <a:off x="10164318" y="1355317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18" name="楕円 424">
              <a:extLst>
                <a:ext uri="{FF2B5EF4-FFF2-40B4-BE49-F238E27FC236}">
                  <a16:creationId xmlns:a16="http://schemas.microsoft.com/office/drawing/2014/main" id="{0BD015BF-3B75-E86F-0BEA-5F09F9B682D3}"/>
                </a:ext>
              </a:extLst>
            </p:cNvPr>
            <p:cNvSpPr/>
            <p:nvPr/>
          </p:nvSpPr>
          <p:spPr>
            <a:xfrm>
              <a:off x="2545080" y="4876800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19" name="楕円 424">
              <a:extLst>
                <a:ext uri="{FF2B5EF4-FFF2-40B4-BE49-F238E27FC236}">
                  <a16:creationId xmlns:a16="http://schemas.microsoft.com/office/drawing/2014/main" id="{EAA896FB-43A8-83D2-4FC3-A62DCEE4FD25}"/>
                </a:ext>
              </a:extLst>
            </p:cNvPr>
            <p:cNvSpPr/>
            <p:nvPr/>
          </p:nvSpPr>
          <p:spPr>
            <a:xfrm>
              <a:off x="2335530" y="5238750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0" name="楕円 424">
              <a:extLst>
                <a:ext uri="{FF2B5EF4-FFF2-40B4-BE49-F238E27FC236}">
                  <a16:creationId xmlns:a16="http://schemas.microsoft.com/office/drawing/2014/main" id="{E29D23ED-D501-516A-CBC6-0B19E1A506E3}"/>
                </a:ext>
              </a:extLst>
            </p:cNvPr>
            <p:cNvSpPr/>
            <p:nvPr/>
          </p:nvSpPr>
          <p:spPr>
            <a:xfrm>
              <a:off x="2549843" y="4510088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1" name="楕円 424">
              <a:extLst>
                <a:ext uri="{FF2B5EF4-FFF2-40B4-BE49-F238E27FC236}">
                  <a16:creationId xmlns:a16="http://schemas.microsoft.com/office/drawing/2014/main" id="{1F4B48BB-32BD-2FD5-BFAA-B412ABF197D8}"/>
                </a:ext>
              </a:extLst>
            </p:cNvPr>
            <p:cNvSpPr/>
            <p:nvPr/>
          </p:nvSpPr>
          <p:spPr>
            <a:xfrm>
              <a:off x="2145031" y="4432898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2" name="楕円 424">
              <a:extLst>
                <a:ext uri="{FF2B5EF4-FFF2-40B4-BE49-F238E27FC236}">
                  <a16:creationId xmlns:a16="http://schemas.microsoft.com/office/drawing/2014/main" id="{54D28D58-AA83-11ED-983F-82091EA30F70}"/>
                </a:ext>
              </a:extLst>
            </p:cNvPr>
            <p:cNvSpPr/>
            <p:nvPr/>
          </p:nvSpPr>
          <p:spPr>
            <a:xfrm>
              <a:off x="1835468" y="4577752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3" name="楕円 424">
              <a:extLst>
                <a:ext uri="{FF2B5EF4-FFF2-40B4-BE49-F238E27FC236}">
                  <a16:creationId xmlns:a16="http://schemas.microsoft.com/office/drawing/2014/main" id="{7B51C8FC-F809-989C-2802-52673DA3C4C0}"/>
                </a:ext>
              </a:extLst>
            </p:cNvPr>
            <p:cNvSpPr/>
            <p:nvPr/>
          </p:nvSpPr>
          <p:spPr>
            <a:xfrm>
              <a:off x="1692593" y="4267201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4" name="楕円 424">
              <a:extLst>
                <a:ext uri="{FF2B5EF4-FFF2-40B4-BE49-F238E27FC236}">
                  <a16:creationId xmlns:a16="http://schemas.microsoft.com/office/drawing/2014/main" id="{1693822A-4181-DFE2-8A45-D0413A7A6556}"/>
                </a:ext>
              </a:extLst>
            </p:cNvPr>
            <p:cNvSpPr/>
            <p:nvPr/>
          </p:nvSpPr>
          <p:spPr>
            <a:xfrm>
              <a:off x="1502093" y="4500563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5" name="楕円 424">
              <a:extLst>
                <a:ext uri="{FF2B5EF4-FFF2-40B4-BE49-F238E27FC236}">
                  <a16:creationId xmlns:a16="http://schemas.microsoft.com/office/drawing/2014/main" id="{F1D3513B-DB6E-622A-9CD9-37674641B306}"/>
                </a:ext>
              </a:extLst>
            </p:cNvPr>
            <p:cNvSpPr/>
            <p:nvPr/>
          </p:nvSpPr>
          <p:spPr>
            <a:xfrm>
              <a:off x="2406968" y="4176713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26" name="楕円 424">
              <a:extLst>
                <a:ext uri="{FF2B5EF4-FFF2-40B4-BE49-F238E27FC236}">
                  <a16:creationId xmlns:a16="http://schemas.microsoft.com/office/drawing/2014/main" id="{392AFC05-CC17-BB3A-BA5C-D3F43459E081}"/>
                </a:ext>
              </a:extLst>
            </p:cNvPr>
            <p:cNvSpPr/>
            <p:nvPr/>
          </p:nvSpPr>
          <p:spPr>
            <a:xfrm>
              <a:off x="1987868" y="4144364"/>
              <a:ext cx="99060" cy="154379"/>
            </a:xfrm>
            <a:custGeom>
              <a:avLst/>
              <a:gdLst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293370 h 586740"/>
                <a:gd name="connsiteX1" fmla="*/ 293370 w 586740"/>
                <a:gd name="connsiteY1" fmla="*/ 0 h 586740"/>
                <a:gd name="connsiteX2" fmla="*/ 586740 w 586740"/>
                <a:gd name="connsiteY2" fmla="*/ 293370 h 586740"/>
                <a:gd name="connsiteX3" fmla="*/ 293370 w 586740"/>
                <a:gd name="connsiteY3" fmla="*/ 586740 h 586740"/>
                <a:gd name="connsiteX4" fmla="*/ 0 w 586740"/>
                <a:gd name="connsiteY4" fmla="*/ 293370 h 58674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  <a:gd name="connsiteX0" fmla="*/ 0 w 586740"/>
                <a:gd name="connsiteY0" fmla="*/ 621030 h 914400"/>
                <a:gd name="connsiteX1" fmla="*/ 285750 w 586740"/>
                <a:gd name="connsiteY1" fmla="*/ 0 h 914400"/>
                <a:gd name="connsiteX2" fmla="*/ 586740 w 586740"/>
                <a:gd name="connsiteY2" fmla="*/ 621030 h 914400"/>
                <a:gd name="connsiteX3" fmla="*/ 293370 w 586740"/>
                <a:gd name="connsiteY3" fmla="*/ 914400 h 914400"/>
                <a:gd name="connsiteX4" fmla="*/ 0 w 586740"/>
                <a:gd name="connsiteY4" fmla="*/ 62103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740" h="914400">
                  <a:moveTo>
                    <a:pt x="0" y="621030"/>
                  </a:moveTo>
                  <a:cubicBezTo>
                    <a:pt x="0" y="459006"/>
                    <a:pt x="192306" y="236220"/>
                    <a:pt x="285750" y="0"/>
                  </a:cubicBezTo>
                  <a:cubicBezTo>
                    <a:pt x="409674" y="228600"/>
                    <a:pt x="586740" y="459006"/>
                    <a:pt x="586740" y="621030"/>
                  </a:cubicBezTo>
                  <a:cubicBezTo>
                    <a:pt x="586740" y="783054"/>
                    <a:pt x="455394" y="914400"/>
                    <a:pt x="293370" y="914400"/>
                  </a:cubicBezTo>
                  <a:cubicBezTo>
                    <a:pt x="131346" y="914400"/>
                    <a:pt x="0" y="783054"/>
                    <a:pt x="0" y="621030"/>
                  </a:cubicBezTo>
                  <a:close/>
                </a:path>
              </a:pathLst>
            </a:custGeom>
            <a:solidFill>
              <a:srgbClr val="CCFF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79" name="楕円 378">
            <a:extLst>
              <a:ext uri="{FF2B5EF4-FFF2-40B4-BE49-F238E27FC236}">
                <a16:creationId xmlns:a16="http://schemas.microsoft.com/office/drawing/2014/main" id="{58D91295-5097-E60E-5CE2-1BE23C0F5739}"/>
              </a:ext>
            </a:extLst>
          </p:cNvPr>
          <p:cNvSpPr/>
          <p:nvPr/>
        </p:nvSpPr>
        <p:spPr>
          <a:xfrm>
            <a:off x="4077459" y="1016289"/>
            <a:ext cx="2183463" cy="2183462"/>
          </a:xfrm>
          <a:prstGeom prst="ellipse">
            <a:avLst/>
          </a:prstGeom>
          <a:solidFill>
            <a:srgbClr val="5B9BD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81" name="フリーフォーム: 図形 380">
            <a:extLst>
              <a:ext uri="{FF2B5EF4-FFF2-40B4-BE49-F238E27FC236}">
                <a16:creationId xmlns:a16="http://schemas.microsoft.com/office/drawing/2014/main" id="{BF1FFADF-454F-F52B-F88B-94316ACF3466}"/>
              </a:ext>
            </a:extLst>
          </p:cNvPr>
          <p:cNvSpPr/>
          <p:nvPr/>
        </p:nvSpPr>
        <p:spPr bwMode="auto">
          <a:xfrm rot="21138897" flipH="1">
            <a:off x="4974206" y="1937098"/>
            <a:ext cx="816192" cy="933190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887" h="1560680">
                <a:moveTo>
                  <a:pt x="218777" y="116318"/>
                </a:moveTo>
                <a:cubicBezTo>
                  <a:pt x="65272" y="133005"/>
                  <a:pt x="-29057" y="260362"/>
                  <a:pt x="8087" y="400775"/>
                </a:cubicBezTo>
                <a:lnTo>
                  <a:pt x="267212" y="1560680"/>
                </a:lnTo>
                <a:lnTo>
                  <a:pt x="1306887" y="1191068"/>
                </a:lnTo>
                <a:cubicBezTo>
                  <a:pt x="1226001" y="885300"/>
                  <a:pt x="1066794" y="600241"/>
                  <a:pt x="985908" y="294473"/>
                </a:cubicBezTo>
                <a:cubicBezTo>
                  <a:pt x="958050" y="189164"/>
                  <a:pt x="891370" y="69120"/>
                  <a:pt x="781399" y="41369"/>
                </a:cubicBezTo>
                <a:cubicBezTo>
                  <a:pt x="723499" y="-7071"/>
                  <a:pt x="727742" y="-2442"/>
                  <a:pt x="638508" y="3833"/>
                </a:cubicBezTo>
                <a:lnTo>
                  <a:pt x="218777" y="116318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82" name="フリーフォーム: 図形 381">
            <a:extLst>
              <a:ext uri="{FF2B5EF4-FFF2-40B4-BE49-F238E27FC236}">
                <a16:creationId xmlns:a16="http://schemas.microsoft.com/office/drawing/2014/main" id="{EE998597-5C41-908E-A758-20D9A7713C33}"/>
              </a:ext>
            </a:extLst>
          </p:cNvPr>
          <p:cNvSpPr/>
          <p:nvPr/>
        </p:nvSpPr>
        <p:spPr bwMode="auto">
          <a:xfrm rot="21138897" flipH="1">
            <a:off x="5002399" y="1996695"/>
            <a:ext cx="690577" cy="842455"/>
          </a:xfrm>
          <a:custGeom>
            <a:avLst/>
            <a:gdLst>
              <a:gd name="connsiteX0" fmla="*/ 218777 w 1228566"/>
              <a:gd name="connsiteY0" fmla="*/ 47683 h 1436879"/>
              <a:gd name="connsiteX1" fmla="*/ 8087 w 1228566"/>
              <a:gd name="connsiteY1" fmla="*/ 332140 h 1436879"/>
              <a:gd name="connsiteX2" fmla="*/ 300327 w 1228566"/>
              <a:gd name="connsiteY2" fmla="*/ 1436879 h 1436879"/>
              <a:gd name="connsiteX3" fmla="*/ 1228566 w 1228566"/>
              <a:gd name="connsiteY3" fmla="*/ 1143142 h 1436879"/>
              <a:gd name="connsiteX4" fmla="*/ 985908 w 1228566"/>
              <a:gd name="connsiteY4" fmla="*/ 225838 h 1436879"/>
              <a:gd name="connsiteX5" fmla="*/ 754180 w 1228566"/>
              <a:gd name="connsiteY5" fmla="*/ 10033 h 1436879"/>
              <a:gd name="connsiteX6" fmla="*/ 698089 w 1228566"/>
              <a:gd name="connsiteY6" fmla="*/ 890 h 1436879"/>
              <a:gd name="connsiteX7" fmla="*/ 640707 w 1228566"/>
              <a:gd name="connsiteY7" fmla="*/ 1814 h 1436879"/>
              <a:gd name="connsiteX0" fmla="*/ 218777 w 1306887"/>
              <a:gd name="connsiteY0" fmla="*/ 47683 h 1436879"/>
              <a:gd name="connsiteX1" fmla="*/ 8087 w 1306887"/>
              <a:gd name="connsiteY1" fmla="*/ 332140 h 1436879"/>
              <a:gd name="connsiteX2" fmla="*/ 300327 w 1306887"/>
              <a:gd name="connsiteY2" fmla="*/ 1436879 h 1436879"/>
              <a:gd name="connsiteX3" fmla="*/ 1306887 w 1306887"/>
              <a:gd name="connsiteY3" fmla="*/ 1122433 h 1436879"/>
              <a:gd name="connsiteX4" fmla="*/ 985908 w 1306887"/>
              <a:gd name="connsiteY4" fmla="*/ 225838 h 1436879"/>
              <a:gd name="connsiteX5" fmla="*/ 754180 w 1306887"/>
              <a:gd name="connsiteY5" fmla="*/ 10033 h 1436879"/>
              <a:gd name="connsiteX6" fmla="*/ 698089 w 1306887"/>
              <a:gd name="connsiteY6" fmla="*/ 890 h 1436879"/>
              <a:gd name="connsiteX7" fmla="*/ 640707 w 1306887"/>
              <a:gd name="connsiteY7" fmla="*/ 1814 h 1436879"/>
              <a:gd name="connsiteX8" fmla="*/ 218777 w 1306887"/>
              <a:gd name="connsiteY8" fmla="*/ 47683 h 1436879"/>
              <a:gd name="connsiteX0" fmla="*/ 218777 w 1306887"/>
              <a:gd name="connsiteY0" fmla="*/ 47683 h 1492045"/>
              <a:gd name="connsiteX1" fmla="*/ 8087 w 1306887"/>
              <a:gd name="connsiteY1" fmla="*/ 332140 h 1492045"/>
              <a:gd name="connsiteX2" fmla="*/ 267212 w 1306887"/>
              <a:gd name="connsiteY2" fmla="*/ 1492045 h 1492045"/>
              <a:gd name="connsiteX3" fmla="*/ 1306887 w 1306887"/>
              <a:gd name="connsiteY3" fmla="*/ 1122433 h 1492045"/>
              <a:gd name="connsiteX4" fmla="*/ 985908 w 1306887"/>
              <a:gd name="connsiteY4" fmla="*/ 225838 h 1492045"/>
              <a:gd name="connsiteX5" fmla="*/ 754180 w 1306887"/>
              <a:gd name="connsiteY5" fmla="*/ 10033 h 1492045"/>
              <a:gd name="connsiteX6" fmla="*/ 698089 w 1306887"/>
              <a:gd name="connsiteY6" fmla="*/ 890 h 1492045"/>
              <a:gd name="connsiteX7" fmla="*/ 640707 w 1306887"/>
              <a:gd name="connsiteY7" fmla="*/ 1814 h 1492045"/>
              <a:gd name="connsiteX8" fmla="*/ 218777 w 1306887"/>
              <a:gd name="connsiteY8" fmla="*/ 47683 h 1492045"/>
              <a:gd name="connsiteX0" fmla="*/ 218777 w 1306887"/>
              <a:gd name="connsiteY0" fmla="*/ 112542 h 1556904"/>
              <a:gd name="connsiteX1" fmla="*/ 8087 w 1306887"/>
              <a:gd name="connsiteY1" fmla="*/ 396999 h 1556904"/>
              <a:gd name="connsiteX2" fmla="*/ 267212 w 1306887"/>
              <a:gd name="connsiteY2" fmla="*/ 1556904 h 1556904"/>
              <a:gd name="connsiteX3" fmla="*/ 1306887 w 1306887"/>
              <a:gd name="connsiteY3" fmla="*/ 1187292 h 1556904"/>
              <a:gd name="connsiteX4" fmla="*/ 985908 w 1306887"/>
              <a:gd name="connsiteY4" fmla="*/ 290697 h 1556904"/>
              <a:gd name="connsiteX5" fmla="*/ 754180 w 1306887"/>
              <a:gd name="connsiteY5" fmla="*/ 74892 h 1556904"/>
              <a:gd name="connsiteX6" fmla="*/ 698089 w 1306887"/>
              <a:gd name="connsiteY6" fmla="*/ 65749 h 1556904"/>
              <a:gd name="connsiteX7" fmla="*/ 638508 w 1306887"/>
              <a:gd name="connsiteY7" fmla="*/ 57 h 1556904"/>
              <a:gd name="connsiteX8" fmla="*/ 218777 w 1306887"/>
              <a:gd name="connsiteY8" fmla="*/ 112542 h 1556904"/>
              <a:gd name="connsiteX0" fmla="*/ 218777 w 1306887"/>
              <a:gd name="connsiteY0" fmla="*/ 113255 h 1557617"/>
              <a:gd name="connsiteX1" fmla="*/ 8087 w 1306887"/>
              <a:gd name="connsiteY1" fmla="*/ 397712 h 1557617"/>
              <a:gd name="connsiteX2" fmla="*/ 267212 w 1306887"/>
              <a:gd name="connsiteY2" fmla="*/ 1557617 h 1557617"/>
              <a:gd name="connsiteX3" fmla="*/ 1306887 w 1306887"/>
              <a:gd name="connsiteY3" fmla="*/ 1188005 h 1557617"/>
              <a:gd name="connsiteX4" fmla="*/ 985908 w 1306887"/>
              <a:gd name="connsiteY4" fmla="*/ 291410 h 1557617"/>
              <a:gd name="connsiteX5" fmla="*/ 754180 w 1306887"/>
              <a:gd name="connsiteY5" fmla="*/ 75605 h 1557617"/>
              <a:gd name="connsiteX6" fmla="*/ 638508 w 1306887"/>
              <a:gd name="connsiteY6" fmla="*/ 770 h 1557617"/>
              <a:gd name="connsiteX7" fmla="*/ 218777 w 1306887"/>
              <a:gd name="connsiteY7" fmla="*/ 113255 h 1557617"/>
              <a:gd name="connsiteX0" fmla="*/ 218777 w 1306887"/>
              <a:gd name="connsiteY0" fmla="*/ 116318 h 1560680"/>
              <a:gd name="connsiteX1" fmla="*/ 8087 w 1306887"/>
              <a:gd name="connsiteY1" fmla="*/ 400775 h 1560680"/>
              <a:gd name="connsiteX2" fmla="*/ 267212 w 1306887"/>
              <a:gd name="connsiteY2" fmla="*/ 1560680 h 1560680"/>
              <a:gd name="connsiteX3" fmla="*/ 1306887 w 1306887"/>
              <a:gd name="connsiteY3" fmla="*/ 1191068 h 1560680"/>
              <a:gd name="connsiteX4" fmla="*/ 985908 w 1306887"/>
              <a:gd name="connsiteY4" fmla="*/ 294473 h 1560680"/>
              <a:gd name="connsiteX5" fmla="*/ 781399 w 1306887"/>
              <a:gd name="connsiteY5" fmla="*/ 41369 h 1560680"/>
              <a:gd name="connsiteX6" fmla="*/ 638508 w 1306887"/>
              <a:gd name="connsiteY6" fmla="*/ 3833 h 1560680"/>
              <a:gd name="connsiteX7" fmla="*/ 218777 w 1306887"/>
              <a:gd name="connsiteY7" fmla="*/ 116318 h 1560680"/>
              <a:gd name="connsiteX0" fmla="*/ 218777 w 1306887"/>
              <a:gd name="connsiteY0" fmla="*/ 116318 h 1551888"/>
              <a:gd name="connsiteX1" fmla="*/ 8087 w 1306887"/>
              <a:gd name="connsiteY1" fmla="*/ 400775 h 1551888"/>
              <a:gd name="connsiteX2" fmla="*/ 334528 w 1306887"/>
              <a:gd name="connsiteY2" fmla="*/ 1551888 h 1551888"/>
              <a:gd name="connsiteX3" fmla="*/ 1306887 w 1306887"/>
              <a:gd name="connsiteY3" fmla="*/ 1191068 h 1551888"/>
              <a:gd name="connsiteX4" fmla="*/ 985908 w 1306887"/>
              <a:gd name="connsiteY4" fmla="*/ 294473 h 1551888"/>
              <a:gd name="connsiteX5" fmla="*/ 781399 w 1306887"/>
              <a:gd name="connsiteY5" fmla="*/ 41369 h 1551888"/>
              <a:gd name="connsiteX6" fmla="*/ 638508 w 1306887"/>
              <a:gd name="connsiteY6" fmla="*/ 3833 h 1551888"/>
              <a:gd name="connsiteX7" fmla="*/ 218777 w 1306887"/>
              <a:gd name="connsiteY7" fmla="*/ 116318 h 1551888"/>
              <a:gd name="connsiteX0" fmla="*/ 223537 w 1311647"/>
              <a:gd name="connsiteY0" fmla="*/ 116318 h 1551888"/>
              <a:gd name="connsiteX1" fmla="*/ 7800 w 1311647"/>
              <a:gd name="connsiteY1" fmla="*/ 364576 h 1551888"/>
              <a:gd name="connsiteX2" fmla="*/ 339288 w 1311647"/>
              <a:gd name="connsiteY2" fmla="*/ 1551888 h 1551888"/>
              <a:gd name="connsiteX3" fmla="*/ 1311647 w 1311647"/>
              <a:gd name="connsiteY3" fmla="*/ 1191068 h 1551888"/>
              <a:gd name="connsiteX4" fmla="*/ 990668 w 1311647"/>
              <a:gd name="connsiteY4" fmla="*/ 294473 h 1551888"/>
              <a:gd name="connsiteX5" fmla="*/ 786159 w 1311647"/>
              <a:gd name="connsiteY5" fmla="*/ 41369 h 1551888"/>
              <a:gd name="connsiteX6" fmla="*/ 643268 w 1311647"/>
              <a:gd name="connsiteY6" fmla="*/ 3833 h 1551888"/>
              <a:gd name="connsiteX7" fmla="*/ 223537 w 1311647"/>
              <a:gd name="connsiteY7" fmla="*/ 116318 h 1551888"/>
              <a:gd name="connsiteX0" fmla="*/ 189744 w 1314243"/>
              <a:gd name="connsiteY0" fmla="*/ 128443 h 1551888"/>
              <a:gd name="connsiteX1" fmla="*/ 10396 w 1314243"/>
              <a:gd name="connsiteY1" fmla="*/ 364576 h 1551888"/>
              <a:gd name="connsiteX2" fmla="*/ 341884 w 1314243"/>
              <a:gd name="connsiteY2" fmla="*/ 1551888 h 1551888"/>
              <a:gd name="connsiteX3" fmla="*/ 1314243 w 1314243"/>
              <a:gd name="connsiteY3" fmla="*/ 1191068 h 1551888"/>
              <a:gd name="connsiteX4" fmla="*/ 993264 w 1314243"/>
              <a:gd name="connsiteY4" fmla="*/ 294473 h 1551888"/>
              <a:gd name="connsiteX5" fmla="*/ 788755 w 1314243"/>
              <a:gd name="connsiteY5" fmla="*/ 41369 h 1551888"/>
              <a:gd name="connsiteX6" fmla="*/ 645864 w 1314243"/>
              <a:gd name="connsiteY6" fmla="*/ 3833 h 1551888"/>
              <a:gd name="connsiteX7" fmla="*/ 189744 w 1314243"/>
              <a:gd name="connsiteY7" fmla="*/ 128443 h 15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14243" h="1551888">
                <a:moveTo>
                  <a:pt x="189744" y="128443"/>
                </a:moveTo>
                <a:cubicBezTo>
                  <a:pt x="36239" y="145130"/>
                  <a:pt x="-26748" y="224163"/>
                  <a:pt x="10396" y="364576"/>
                </a:cubicBezTo>
                <a:lnTo>
                  <a:pt x="341884" y="1551888"/>
                </a:lnTo>
                <a:lnTo>
                  <a:pt x="1314243" y="1191068"/>
                </a:lnTo>
                <a:cubicBezTo>
                  <a:pt x="1233357" y="885300"/>
                  <a:pt x="1074150" y="600241"/>
                  <a:pt x="993264" y="294473"/>
                </a:cubicBezTo>
                <a:cubicBezTo>
                  <a:pt x="965406" y="189164"/>
                  <a:pt x="898726" y="69120"/>
                  <a:pt x="788755" y="41369"/>
                </a:cubicBezTo>
                <a:cubicBezTo>
                  <a:pt x="730855" y="-7071"/>
                  <a:pt x="735098" y="-2442"/>
                  <a:pt x="645864" y="3833"/>
                </a:cubicBezTo>
                <a:lnTo>
                  <a:pt x="189744" y="128443"/>
                </a:lnTo>
                <a:close/>
              </a:path>
            </a:pathLst>
          </a:custGeom>
          <a:solidFill>
            <a:srgbClr val="00B0F0"/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83" name="フリーフォーム: 図形 382">
            <a:extLst>
              <a:ext uri="{FF2B5EF4-FFF2-40B4-BE49-F238E27FC236}">
                <a16:creationId xmlns:a16="http://schemas.microsoft.com/office/drawing/2014/main" id="{DFA4D393-AB4D-9587-DF31-9CFAC0FBE387}"/>
              </a:ext>
            </a:extLst>
          </p:cNvPr>
          <p:cNvSpPr/>
          <p:nvPr/>
        </p:nvSpPr>
        <p:spPr bwMode="auto">
          <a:xfrm rot="1173697">
            <a:off x="4886160" y="2168402"/>
            <a:ext cx="719311" cy="679455"/>
          </a:xfrm>
          <a:custGeom>
            <a:avLst/>
            <a:gdLst>
              <a:gd name="connsiteX0" fmla="*/ 420470 w 1054487"/>
              <a:gd name="connsiteY0" fmla="*/ 1454 h 1202745"/>
              <a:gd name="connsiteX1" fmla="*/ 610372 w 1054487"/>
              <a:gd name="connsiteY1" fmla="*/ 95977 h 1202745"/>
              <a:gd name="connsiteX2" fmla="*/ 1054487 w 1054487"/>
              <a:gd name="connsiteY2" fmla="*/ 865207 h 1202745"/>
              <a:gd name="connsiteX3" fmla="*/ 469855 w 1054487"/>
              <a:gd name="connsiteY3" fmla="*/ 1202745 h 1202745"/>
              <a:gd name="connsiteX4" fmla="*/ 25740 w 1054487"/>
              <a:gd name="connsiteY4" fmla="*/ 433515 h 1202745"/>
              <a:gd name="connsiteX5" fmla="*/ 95976 w 1054487"/>
              <a:gd name="connsiteY5" fmla="*/ 171388 h 1202745"/>
              <a:gd name="connsiteX6" fmla="*/ 348245 w 1054487"/>
              <a:gd name="connsiteY6" fmla="*/ 25741 h 1202745"/>
              <a:gd name="connsiteX7" fmla="*/ 420470 w 1054487"/>
              <a:gd name="connsiteY7" fmla="*/ 1454 h 120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4487" h="1202745">
                <a:moveTo>
                  <a:pt x="420470" y="1454"/>
                </a:moveTo>
                <a:cubicBezTo>
                  <a:pt x="494681" y="-7754"/>
                  <a:pt x="570630" y="27143"/>
                  <a:pt x="610372" y="95977"/>
                </a:cubicBezTo>
                <a:lnTo>
                  <a:pt x="1054487" y="865207"/>
                </a:lnTo>
                <a:lnTo>
                  <a:pt x="469855" y="1202745"/>
                </a:lnTo>
                <a:lnTo>
                  <a:pt x="25740" y="433515"/>
                </a:lnTo>
                <a:cubicBezTo>
                  <a:pt x="-27249" y="341735"/>
                  <a:pt x="4197" y="224377"/>
                  <a:pt x="95976" y="171388"/>
                </a:cubicBezTo>
                <a:lnTo>
                  <a:pt x="348245" y="25741"/>
                </a:lnTo>
                <a:cubicBezTo>
                  <a:pt x="371190" y="12494"/>
                  <a:pt x="395733" y="4524"/>
                  <a:pt x="420470" y="1454"/>
                </a:cubicBezTo>
                <a:close/>
              </a:path>
            </a:pathLst>
          </a:custGeom>
          <a:solidFill>
            <a:srgbClr val="FFFFCC"/>
          </a:solidFill>
          <a:ln w="3810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84" name="平行四辺形 383">
            <a:extLst>
              <a:ext uri="{FF2B5EF4-FFF2-40B4-BE49-F238E27FC236}">
                <a16:creationId xmlns:a16="http://schemas.microsoft.com/office/drawing/2014/main" id="{19B5E020-181F-BC8B-4464-65F63F34DEE2}"/>
              </a:ext>
            </a:extLst>
          </p:cNvPr>
          <p:cNvSpPr/>
          <p:nvPr/>
        </p:nvSpPr>
        <p:spPr bwMode="auto">
          <a:xfrm rot="11392482" flipH="1" flipV="1">
            <a:off x="3677934" y="2642852"/>
            <a:ext cx="2303131" cy="525773"/>
          </a:xfrm>
          <a:prstGeom prst="parallelogram">
            <a:avLst>
              <a:gd name="adj" fmla="val 84789"/>
            </a:avLst>
          </a:prstGeom>
          <a:solidFill>
            <a:srgbClr val="CC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C50CDDF5-3398-5E2B-AE7B-11A1EFE4E89E}"/>
              </a:ext>
            </a:extLst>
          </p:cNvPr>
          <p:cNvGrpSpPr/>
          <p:nvPr/>
        </p:nvGrpSpPr>
        <p:grpSpPr>
          <a:xfrm>
            <a:off x="4110304" y="2713042"/>
            <a:ext cx="1128752" cy="312543"/>
            <a:chOff x="4615844" y="4237473"/>
            <a:chExt cx="1807358" cy="500444"/>
          </a:xfrm>
        </p:grpSpPr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4432B0A-37B5-1D07-7074-D5D5EF9CE2C9}"/>
                </a:ext>
              </a:extLst>
            </p:cNvPr>
            <p:cNvSpPr/>
            <p:nvPr/>
          </p:nvSpPr>
          <p:spPr bwMode="auto">
            <a:xfrm rot="550838" flipH="1" flipV="1">
              <a:off x="4615844" y="4237473"/>
              <a:ext cx="1807358" cy="500444"/>
            </a:xfrm>
            <a:custGeom>
              <a:avLst/>
              <a:gdLst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07808 w 1890330"/>
                <a:gd name="connsiteY6" fmla="*/ 65821 h 487661"/>
                <a:gd name="connsiteX7" fmla="*/ 1890330 w 1890330"/>
                <a:gd name="connsiteY7" fmla="*/ 6582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82522 w 1890330"/>
                <a:gd name="connsiteY2" fmla="*/ 421840 h 487661"/>
                <a:gd name="connsiteX3" fmla="*/ 0 w 1890330"/>
                <a:gd name="connsiteY3" fmla="*/ 421840 h 487661"/>
                <a:gd name="connsiteX4" fmla="*/ 460701 w 1890330"/>
                <a:gd name="connsiteY4" fmla="*/ 0 h 487661"/>
                <a:gd name="connsiteX5" fmla="*/ 1879692 w 1890330"/>
                <a:gd name="connsiteY5" fmla="*/ 0 h 487661"/>
                <a:gd name="connsiteX6" fmla="*/ 1890330 w 1890330"/>
                <a:gd name="connsiteY6" fmla="*/ 65821 h 487661"/>
                <a:gd name="connsiteX7" fmla="*/ 1429630 w 1890330"/>
                <a:gd name="connsiteY7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0330"/>
                <a:gd name="connsiteY0" fmla="*/ 487661 h 487661"/>
                <a:gd name="connsiteX1" fmla="*/ 10638 w 1890330"/>
                <a:gd name="connsiteY1" fmla="*/ 487661 h 487661"/>
                <a:gd name="connsiteX2" fmla="*/ 0 w 1890330"/>
                <a:gd name="connsiteY2" fmla="*/ 421840 h 487661"/>
                <a:gd name="connsiteX3" fmla="*/ 460701 w 1890330"/>
                <a:gd name="connsiteY3" fmla="*/ 0 h 487661"/>
                <a:gd name="connsiteX4" fmla="*/ 1879692 w 1890330"/>
                <a:gd name="connsiteY4" fmla="*/ 0 h 487661"/>
                <a:gd name="connsiteX5" fmla="*/ 1890330 w 1890330"/>
                <a:gd name="connsiteY5" fmla="*/ 65821 h 487661"/>
                <a:gd name="connsiteX6" fmla="*/ 1429630 w 1890330"/>
                <a:gd name="connsiteY6" fmla="*/ 487661 h 487661"/>
                <a:gd name="connsiteX0" fmla="*/ 1429630 w 1897092"/>
                <a:gd name="connsiteY0" fmla="*/ 487661 h 487661"/>
                <a:gd name="connsiteX1" fmla="*/ 10638 w 1897092"/>
                <a:gd name="connsiteY1" fmla="*/ 487661 h 487661"/>
                <a:gd name="connsiteX2" fmla="*/ 0 w 1897092"/>
                <a:gd name="connsiteY2" fmla="*/ 421840 h 487661"/>
                <a:gd name="connsiteX3" fmla="*/ 460701 w 1897092"/>
                <a:gd name="connsiteY3" fmla="*/ 0 h 487661"/>
                <a:gd name="connsiteX4" fmla="*/ 1879692 w 1897092"/>
                <a:gd name="connsiteY4" fmla="*/ 0 h 487661"/>
                <a:gd name="connsiteX5" fmla="*/ 1890330 w 1897092"/>
                <a:gd name="connsiteY5" fmla="*/ 65821 h 487661"/>
                <a:gd name="connsiteX6" fmla="*/ 1429630 w 1897092"/>
                <a:gd name="connsiteY6" fmla="*/ 487661 h 487661"/>
                <a:gd name="connsiteX0" fmla="*/ 1429630 w 1897092"/>
                <a:gd name="connsiteY0" fmla="*/ 487661 h 493347"/>
                <a:gd name="connsiteX1" fmla="*/ 10638 w 1897092"/>
                <a:gd name="connsiteY1" fmla="*/ 487661 h 493347"/>
                <a:gd name="connsiteX2" fmla="*/ 0 w 1897092"/>
                <a:gd name="connsiteY2" fmla="*/ 421840 h 493347"/>
                <a:gd name="connsiteX3" fmla="*/ 460701 w 1897092"/>
                <a:gd name="connsiteY3" fmla="*/ 0 h 493347"/>
                <a:gd name="connsiteX4" fmla="*/ 1879692 w 1897092"/>
                <a:gd name="connsiteY4" fmla="*/ 0 h 493347"/>
                <a:gd name="connsiteX5" fmla="*/ 1890330 w 1897092"/>
                <a:gd name="connsiteY5" fmla="*/ 65821 h 493347"/>
                <a:gd name="connsiteX6" fmla="*/ 1429630 w 1897092"/>
                <a:gd name="connsiteY6" fmla="*/ 487661 h 493347"/>
                <a:gd name="connsiteX0" fmla="*/ 1429630 w 1897092"/>
                <a:gd name="connsiteY0" fmla="*/ 487661 h 497186"/>
                <a:gd name="connsiteX1" fmla="*/ 10638 w 1897092"/>
                <a:gd name="connsiteY1" fmla="*/ 487661 h 497186"/>
                <a:gd name="connsiteX2" fmla="*/ 0 w 1897092"/>
                <a:gd name="connsiteY2" fmla="*/ 421840 h 497186"/>
                <a:gd name="connsiteX3" fmla="*/ 460701 w 1897092"/>
                <a:gd name="connsiteY3" fmla="*/ 0 h 497186"/>
                <a:gd name="connsiteX4" fmla="*/ 1879692 w 1897092"/>
                <a:gd name="connsiteY4" fmla="*/ 0 h 497186"/>
                <a:gd name="connsiteX5" fmla="*/ 1890330 w 1897092"/>
                <a:gd name="connsiteY5" fmla="*/ 65821 h 497186"/>
                <a:gd name="connsiteX6" fmla="*/ 1429630 w 1897092"/>
                <a:gd name="connsiteY6" fmla="*/ 487661 h 497186"/>
                <a:gd name="connsiteX0" fmla="*/ 1438686 w 1906148"/>
                <a:gd name="connsiteY0" fmla="*/ 487661 h 497186"/>
                <a:gd name="connsiteX1" fmla="*/ 19694 w 1906148"/>
                <a:gd name="connsiteY1" fmla="*/ 487661 h 497186"/>
                <a:gd name="connsiteX2" fmla="*/ 9056 w 1906148"/>
                <a:gd name="connsiteY2" fmla="*/ 421840 h 497186"/>
                <a:gd name="connsiteX3" fmla="*/ 469757 w 1906148"/>
                <a:gd name="connsiteY3" fmla="*/ 0 h 497186"/>
                <a:gd name="connsiteX4" fmla="*/ 1888748 w 1906148"/>
                <a:gd name="connsiteY4" fmla="*/ 0 h 497186"/>
                <a:gd name="connsiteX5" fmla="*/ 1899386 w 1906148"/>
                <a:gd name="connsiteY5" fmla="*/ 65821 h 497186"/>
                <a:gd name="connsiteX6" fmla="*/ 1438686 w 1906148"/>
                <a:gd name="connsiteY6" fmla="*/ 487661 h 497186"/>
                <a:gd name="connsiteX0" fmla="*/ 1438686 w 1906148"/>
                <a:gd name="connsiteY0" fmla="*/ 490919 h 500444"/>
                <a:gd name="connsiteX1" fmla="*/ 19694 w 1906148"/>
                <a:gd name="connsiteY1" fmla="*/ 490919 h 500444"/>
                <a:gd name="connsiteX2" fmla="*/ 9056 w 1906148"/>
                <a:gd name="connsiteY2" fmla="*/ 425098 h 500444"/>
                <a:gd name="connsiteX3" fmla="*/ 469757 w 1906148"/>
                <a:gd name="connsiteY3" fmla="*/ 3258 h 500444"/>
                <a:gd name="connsiteX4" fmla="*/ 1888748 w 1906148"/>
                <a:gd name="connsiteY4" fmla="*/ 3258 h 500444"/>
                <a:gd name="connsiteX5" fmla="*/ 1899386 w 1906148"/>
                <a:gd name="connsiteY5" fmla="*/ 69079 h 500444"/>
                <a:gd name="connsiteX6" fmla="*/ 1438686 w 1906148"/>
                <a:gd name="connsiteY6" fmla="*/ 490919 h 50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6148" h="500444">
                  <a:moveTo>
                    <a:pt x="1438686" y="490919"/>
                  </a:moveTo>
                  <a:cubicBezTo>
                    <a:pt x="1410883" y="503713"/>
                    <a:pt x="36915" y="503527"/>
                    <a:pt x="19694" y="490919"/>
                  </a:cubicBezTo>
                  <a:cubicBezTo>
                    <a:pt x="2473" y="478311"/>
                    <a:pt x="-8834" y="440675"/>
                    <a:pt x="9056" y="425098"/>
                  </a:cubicBezTo>
                  <a:cubicBezTo>
                    <a:pt x="26946" y="409521"/>
                    <a:pt x="446112" y="10590"/>
                    <a:pt x="469757" y="3258"/>
                  </a:cubicBezTo>
                  <a:cubicBezTo>
                    <a:pt x="493402" y="-4074"/>
                    <a:pt x="1415751" y="3258"/>
                    <a:pt x="1888748" y="3258"/>
                  </a:cubicBezTo>
                  <a:cubicBezTo>
                    <a:pt x="1905566" y="13515"/>
                    <a:pt x="1912318" y="54262"/>
                    <a:pt x="1899386" y="69079"/>
                  </a:cubicBezTo>
                  <a:cubicBezTo>
                    <a:pt x="1886454" y="83896"/>
                    <a:pt x="1466489" y="478125"/>
                    <a:pt x="1438686" y="49091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9" name="平行四辺形 28">
              <a:extLst>
                <a:ext uri="{FF2B5EF4-FFF2-40B4-BE49-F238E27FC236}">
                  <a16:creationId xmlns:a16="http://schemas.microsoft.com/office/drawing/2014/main" id="{F13B8B4C-88BF-D96B-D020-AC0B15C12921}"/>
                </a:ext>
              </a:extLst>
            </p:cNvPr>
            <p:cNvSpPr/>
            <p:nvPr/>
          </p:nvSpPr>
          <p:spPr bwMode="auto">
            <a:xfrm rot="550838" flipH="1" flipV="1">
              <a:off x="4744751" y="4330731"/>
              <a:ext cx="1450920" cy="276713"/>
            </a:xfrm>
            <a:custGeom>
              <a:avLst/>
              <a:gdLst>
                <a:gd name="connsiteX0" fmla="*/ 0 w 1729493"/>
                <a:gd name="connsiteY0" fmla="*/ 385436 h 385436"/>
                <a:gd name="connsiteX1" fmla="*/ 420942 w 1729493"/>
                <a:gd name="connsiteY1" fmla="*/ 0 h 385436"/>
                <a:gd name="connsiteX2" fmla="*/ 1729493 w 1729493"/>
                <a:gd name="connsiteY2" fmla="*/ 0 h 385436"/>
                <a:gd name="connsiteX3" fmla="*/ 1308551 w 1729493"/>
                <a:gd name="connsiteY3" fmla="*/ 385436 h 385436"/>
                <a:gd name="connsiteX4" fmla="*/ 0 w 1729493"/>
                <a:gd name="connsiteY4" fmla="*/ 385436 h 385436"/>
                <a:gd name="connsiteX0" fmla="*/ 141 w 1729634"/>
                <a:gd name="connsiteY0" fmla="*/ 385436 h 385436"/>
                <a:gd name="connsiteX1" fmla="*/ 421083 w 1729634"/>
                <a:gd name="connsiteY1" fmla="*/ 0 h 385436"/>
                <a:gd name="connsiteX2" fmla="*/ 1729634 w 1729634"/>
                <a:gd name="connsiteY2" fmla="*/ 0 h 385436"/>
                <a:gd name="connsiteX3" fmla="*/ 1308692 w 1729634"/>
                <a:gd name="connsiteY3" fmla="*/ 385436 h 385436"/>
                <a:gd name="connsiteX4" fmla="*/ 141 w 1729634"/>
                <a:gd name="connsiteY4" fmla="*/ 385436 h 385436"/>
                <a:gd name="connsiteX0" fmla="*/ 141 w 1858281"/>
                <a:gd name="connsiteY0" fmla="*/ 385436 h 385436"/>
                <a:gd name="connsiteX1" fmla="*/ 421083 w 1858281"/>
                <a:gd name="connsiteY1" fmla="*/ 0 h 385436"/>
                <a:gd name="connsiteX2" fmla="*/ 1858281 w 1858281"/>
                <a:gd name="connsiteY2" fmla="*/ 50420 h 385436"/>
                <a:gd name="connsiteX3" fmla="*/ 1308692 w 1858281"/>
                <a:gd name="connsiteY3" fmla="*/ 385436 h 385436"/>
                <a:gd name="connsiteX4" fmla="*/ 141 w 1858281"/>
                <a:gd name="connsiteY4" fmla="*/ 385436 h 385436"/>
                <a:gd name="connsiteX0" fmla="*/ 40897 w 1899037"/>
                <a:gd name="connsiteY0" fmla="*/ 385436 h 413401"/>
                <a:gd name="connsiteX1" fmla="*/ 461839 w 1899037"/>
                <a:gd name="connsiteY1" fmla="*/ 0 h 413401"/>
                <a:gd name="connsiteX2" fmla="*/ 1899037 w 1899037"/>
                <a:gd name="connsiteY2" fmla="*/ 50420 h 413401"/>
                <a:gd name="connsiteX3" fmla="*/ 1537602 w 1899037"/>
                <a:gd name="connsiteY3" fmla="*/ 383152 h 413401"/>
                <a:gd name="connsiteX4" fmla="*/ 40897 w 1899037"/>
                <a:gd name="connsiteY4" fmla="*/ 385436 h 413401"/>
                <a:gd name="connsiteX0" fmla="*/ 1691 w 1859831"/>
                <a:gd name="connsiteY0" fmla="*/ 385436 h 392662"/>
                <a:gd name="connsiteX1" fmla="*/ 422633 w 1859831"/>
                <a:gd name="connsiteY1" fmla="*/ 0 h 392662"/>
                <a:gd name="connsiteX2" fmla="*/ 1859831 w 1859831"/>
                <a:gd name="connsiteY2" fmla="*/ 50420 h 392662"/>
                <a:gd name="connsiteX3" fmla="*/ 1498396 w 1859831"/>
                <a:gd name="connsiteY3" fmla="*/ 383152 h 392662"/>
                <a:gd name="connsiteX4" fmla="*/ 1691 w 1859831"/>
                <a:gd name="connsiteY4" fmla="*/ 385436 h 392662"/>
                <a:gd name="connsiteX0" fmla="*/ 45360 w 1903500"/>
                <a:gd name="connsiteY0" fmla="*/ 335016 h 358502"/>
                <a:gd name="connsiteX1" fmla="*/ 432145 w 1903500"/>
                <a:gd name="connsiteY1" fmla="*/ 10068 h 358502"/>
                <a:gd name="connsiteX2" fmla="*/ 1903500 w 1903500"/>
                <a:gd name="connsiteY2" fmla="*/ 0 h 358502"/>
                <a:gd name="connsiteX3" fmla="*/ 1542065 w 1903500"/>
                <a:gd name="connsiteY3" fmla="*/ 332732 h 358502"/>
                <a:gd name="connsiteX4" fmla="*/ 45360 w 1903500"/>
                <a:gd name="connsiteY4" fmla="*/ 335016 h 358502"/>
                <a:gd name="connsiteX0" fmla="*/ 3471 w 1861611"/>
                <a:gd name="connsiteY0" fmla="*/ 335016 h 335016"/>
                <a:gd name="connsiteX1" fmla="*/ 390256 w 1861611"/>
                <a:gd name="connsiteY1" fmla="*/ 10068 h 335016"/>
                <a:gd name="connsiteX2" fmla="*/ 1861611 w 1861611"/>
                <a:gd name="connsiteY2" fmla="*/ 0 h 335016"/>
                <a:gd name="connsiteX3" fmla="*/ 1500176 w 1861611"/>
                <a:gd name="connsiteY3" fmla="*/ 332732 h 335016"/>
                <a:gd name="connsiteX4" fmla="*/ 3471 w 1861611"/>
                <a:gd name="connsiteY4" fmla="*/ 335016 h 335016"/>
                <a:gd name="connsiteX0" fmla="*/ 3858 w 1830211"/>
                <a:gd name="connsiteY0" fmla="*/ 357514 h 357513"/>
                <a:gd name="connsiteX1" fmla="*/ 358856 w 1830211"/>
                <a:gd name="connsiteY1" fmla="*/ 10068 h 357513"/>
                <a:gd name="connsiteX2" fmla="*/ 1830211 w 1830211"/>
                <a:gd name="connsiteY2" fmla="*/ 0 h 357513"/>
                <a:gd name="connsiteX3" fmla="*/ 1468776 w 1830211"/>
                <a:gd name="connsiteY3" fmla="*/ 332732 h 357513"/>
                <a:gd name="connsiteX4" fmla="*/ 3858 w 1830211"/>
                <a:gd name="connsiteY4" fmla="*/ 357514 h 357513"/>
                <a:gd name="connsiteX0" fmla="*/ 46102 w 1872455"/>
                <a:gd name="connsiteY0" fmla="*/ 357514 h 377184"/>
                <a:gd name="connsiteX1" fmla="*/ 414091 w 1872455"/>
                <a:gd name="connsiteY1" fmla="*/ 15876 h 377184"/>
                <a:gd name="connsiteX2" fmla="*/ 1872455 w 1872455"/>
                <a:gd name="connsiteY2" fmla="*/ 0 h 377184"/>
                <a:gd name="connsiteX3" fmla="*/ 1511020 w 1872455"/>
                <a:gd name="connsiteY3" fmla="*/ 332732 h 377184"/>
                <a:gd name="connsiteX4" fmla="*/ 46102 w 1872455"/>
                <a:gd name="connsiteY4" fmla="*/ 357514 h 377184"/>
                <a:gd name="connsiteX0" fmla="*/ 3883 w 1830236"/>
                <a:gd name="connsiteY0" fmla="*/ 357514 h 357515"/>
                <a:gd name="connsiteX1" fmla="*/ 371872 w 1830236"/>
                <a:gd name="connsiteY1" fmla="*/ 15876 h 357515"/>
                <a:gd name="connsiteX2" fmla="*/ 1830236 w 1830236"/>
                <a:gd name="connsiteY2" fmla="*/ 0 h 357515"/>
                <a:gd name="connsiteX3" fmla="*/ 1468801 w 1830236"/>
                <a:gd name="connsiteY3" fmla="*/ 332732 h 357515"/>
                <a:gd name="connsiteX4" fmla="*/ 3883 w 1830236"/>
                <a:gd name="connsiteY4" fmla="*/ 357514 h 357515"/>
                <a:gd name="connsiteX0" fmla="*/ 4173 w 1809600"/>
                <a:gd name="connsiteY0" fmla="*/ 338462 h 338462"/>
                <a:gd name="connsiteX1" fmla="*/ 351236 w 1809600"/>
                <a:gd name="connsiteY1" fmla="*/ 15876 h 338462"/>
                <a:gd name="connsiteX2" fmla="*/ 1809600 w 1809600"/>
                <a:gd name="connsiteY2" fmla="*/ 0 h 338462"/>
                <a:gd name="connsiteX3" fmla="*/ 1448165 w 1809600"/>
                <a:gd name="connsiteY3" fmla="*/ 332732 h 338462"/>
                <a:gd name="connsiteX4" fmla="*/ 4173 w 1809600"/>
                <a:gd name="connsiteY4" fmla="*/ 338462 h 33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9600" h="338462">
                  <a:moveTo>
                    <a:pt x="4173" y="338462"/>
                  </a:moveTo>
                  <a:cubicBezTo>
                    <a:pt x="-34996" y="329760"/>
                    <a:pt x="210922" y="144355"/>
                    <a:pt x="351236" y="15876"/>
                  </a:cubicBezTo>
                  <a:lnTo>
                    <a:pt x="1809600" y="0"/>
                  </a:lnTo>
                  <a:lnTo>
                    <a:pt x="1448165" y="332732"/>
                  </a:lnTo>
                  <a:lnTo>
                    <a:pt x="4173" y="338462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88" name="フリーフォーム: 図形 387">
            <a:extLst>
              <a:ext uri="{FF2B5EF4-FFF2-40B4-BE49-F238E27FC236}">
                <a16:creationId xmlns:a16="http://schemas.microsoft.com/office/drawing/2014/main" id="{9EB79B96-2075-697A-CE3A-E5AC02BD8E01}"/>
              </a:ext>
            </a:extLst>
          </p:cNvPr>
          <p:cNvSpPr/>
          <p:nvPr/>
        </p:nvSpPr>
        <p:spPr bwMode="auto">
          <a:xfrm rot="900000">
            <a:off x="4903011" y="2270084"/>
            <a:ext cx="375903" cy="625842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3" name="フリーフォーム: 図形 392">
            <a:extLst>
              <a:ext uri="{FF2B5EF4-FFF2-40B4-BE49-F238E27FC236}">
                <a16:creationId xmlns:a16="http://schemas.microsoft.com/office/drawing/2014/main" id="{E97C9D4A-32B1-72F6-7049-145EA72CB60A}"/>
              </a:ext>
            </a:extLst>
          </p:cNvPr>
          <p:cNvSpPr/>
          <p:nvPr/>
        </p:nvSpPr>
        <p:spPr bwMode="auto">
          <a:xfrm rot="900000">
            <a:off x="4644245" y="2240340"/>
            <a:ext cx="375903" cy="625842"/>
          </a:xfrm>
          <a:custGeom>
            <a:avLst/>
            <a:gdLst>
              <a:gd name="connsiteX0" fmla="*/ 437690 w 590572"/>
              <a:gd name="connsiteY0" fmla="*/ 8648 h 1112146"/>
              <a:gd name="connsiteX1" fmla="*/ 480525 w 590572"/>
              <a:gd name="connsiteY1" fmla="*/ 0 h 1112146"/>
              <a:gd name="connsiteX2" fmla="*/ 590572 w 590572"/>
              <a:gd name="connsiteY2" fmla="*/ 110047 h 1112146"/>
              <a:gd name="connsiteX3" fmla="*/ 590571 w 590572"/>
              <a:gd name="connsiteY3" fmla="*/ 630146 h 1112146"/>
              <a:gd name="connsiteX4" fmla="*/ 581923 w 590572"/>
              <a:gd name="connsiteY4" fmla="*/ 672981 h 1112146"/>
              <a:gd name="connsiteX5" fmla="*/ 562926 w 590572"/>
              <a:gd name="connsiteY5" fmla="*/ 701157 h 1112146"/>
              <a:gd name="connsiteX6" fmla="*/ 555627 w 590572"/>
              <a:gd name="connsiteY6" fmla="*/ 712150 h 1112146"/>
              <a:gd name="connsiteX7" fmla="*/ 187860 w 590572"/>
              <a:gd name="connsiteY7" fmla="*/ 1079915 h 1112146"/>
              <a:gd name="connsiteX8" fmla="*/ 32230 w 590572"/>
              <a:gd name="connsiteY8" fmla="*/ 1079915 h 1112146"/>
              <a:gd name="connsiteX9" fmla="*/ 32231 w 590572"/>
              <a:gd name="connsiteY9" fmla="*/ 1079915 h 1112146"/>
              <a:gd name="connsiteX10" fmla="*/ 32231 w 590572"/>
              <a:gd name="connsiteY10" fmla="*/ 924285 h 1112146"/>
              <a:gd name="connsiteX11" fmla="*/ 370478 w 590572"/>
              <a:gd name="connsiteY11" fmla="*/ 586038 h 1112146"/>
              <a:gd name="connsiteX12" fmla="*/ 370478 w 590572"/>
              <a:gd name="connsiteY12" fmla="*/ 110047 h 1112146"/>
              <a:gd name="connsiteX13" fmla="*/ 437690 w 590572"/>
              <a:gd name="connsiteY13" fmla="*/ 8648 h 1112146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437690 w 601896"/>
              <a:gd name="connsiteY12" fmla="*/ 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12" fmla="*/ 529130 w 601896"/>
              <a:gd name="connsiteY12" fmla="*/ 91444 h 1103502"/>
              <a:gd name="connsiteX0" fmla="*/ 437690 w 601896"/>
              <a:gd name="connsiteY0" fmla="*/ 4 h 1103502"/>
              <a:gd name="connsiteX1" fmla="*/ 590572 w 601896"/>
              <a:gd name="connsiteY1" fmla="*/ 101403 h 1103502"/>
              <a:gd name="connsiteX2" fmla="*/ 590571 w 601896"/>
              <a:gd name="connsiteY2" fmla="*/ 621502 h 1103502"/>
              <a:gd name="connsiteX3" fmla="*/ 581923 w 601896"/>
              <a:gd name="connsiteY3" fmla="*/ 664337 h 1103502"/>
              <a:gd name="connsiteX4" fmla="*/ 562926 w 601896"/>
              <a:gd name="connsiteY4" fmla="*/ 692513 h 1103502"/>
              <a:gd name="connsiteX5" fmla="*/ 555627 w 601896"/>
              <a:gd name="connsiteY5" fmla="*/ 703506 h 1103502"/>
              <a:gd name="connsiteX6" fmla="*/ 187860 w 601896"/>
              <a:gd name="connsiteY6" fmla="*/ 1071271 h 1103502"/>
              <a:gd name="connsiteX7" fmla="*/ 32230 w 601896"/>
              <a:gd name="connsiteY7" fmla="*/ 1071271 h 1103502"/>
              <a:gd name="connsiteX8" fmla="*/ 32231 w 601896"/>
              <a:gd name="connsiteY8" fmla="*/ 1071271 h 1103502"/>
              <a:gd name="connsiteX9" fmla="*/ 32231 w 601896"/>
              <a:gd name="connsiteY9" fmla="*/ 915641 h 1103502"/>
              <a:gd name="connsiteX10" fmla="*/ 370478 w 601896"/>
              <a:gd name="connsiteY10" fmla="*/ 577394 h 1103502"/>
              <a:gd name="connsiteX11" fmla="*/ 370478 w 601896"/>
              <a:gd name="connsiteY11" fmla="*/ 101403 h 1103502"/>
              <a:gd name="connsiteX0" fmla="*/ 590572 w 601896"/>
              <a:gd name="connsiteY0" fmla="*/ 0 h 1002099"/>
              <a:gd name="connsiteX1" fmla="*/ 590571 w 601896"/>
              <a:gd name="connsiteY1" fmla="*/ 520099 h 1002099"/>
              <a:gd name="connsiteX2" fmla="*/ 581923 w 601896"/>
              <a:gd name="connsiteY2" fmla="*/ 562934 h 1002099"/>
              <a:gd name="connsiteX3" fmla="*/ 562926 w 601896"/>
              <a:gd name="connsiteY3" fmla="*/ 591110 h 1002099"/>
              <a:gd name="connsiteX4" fmla="*/ 555627 w 601896"/>
              <a:gd name="connsiteY4" fmla="*/ 602103 h 1002099"/>
              <a:gd name="connsiteX5" fmla="*/ 187860 w 601896"/>
              <a:gd name="connsiteY5" fmla="*/ 969868 h 1002099"/>
              <a:gd name="connsiteX6" fmla="*/ 32230 w 601896"/>
              <a:gd name="connsiteY6" fmla="*/ 969868 h 1002099"/>
              <a:gd name="connsiteX7" fmla="*/ 32231 w 601896"/>
              <a:gd name="connsiteY7" fmla="*/ 969868 h 1002099"/>
              <a:gd name="connsiteX8" fmla="*/ 32231 w 601896"/>
              <a:gd name="connsiteY8" fmla="*/ 814238 h 1002099"/>
              <a:gd name="connsiteX9" fmla="*/ 370478 w 601896"/>
              <a:gd name="connsiteY9" fmla="*/ 475991 h 1002099"/>
              <a:gd name="connsiteX10" fmla="*/ 370478 w 601896"/>
              <a:gd name="connsiteY10" fmla="*/ 0 h 100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1896" h="1002099">
                <a:moveTo>
                  <a:pt x="590572" y="0"/>
                </a:moveTo>
                <a:cubicBezTo>
                  <a:pt x="616052" y="103583"/>
                  <a:pt x="590571" y="346733"/>
                  <a:pt x="590571" y="520099"/>
                </a:cubicBezTo>
                <a:cubicBezTo>
                  <a:pt x="590571" y="535293"/>
                  <a:pt x="587492" y="549768"/>
                  <a:pt x="581923" y="562934"/>
                </a:cubicBezTo>
                <a:lnTo>
                  <a:pt x="562926" y="591110"/>
                </a:lnTo>
                <a:lnTo>
                  <a:pt x="555627" y="602103"/>
                </a:lnTo>
                <a:lnTo>
                  <a:pt x="187860" y="969868"/>
                </a:lnTo>
                <a:cubicBezTo>
                  <a:pt x="144884" y="1012843"/>
                  <a:pt x="75206" y="1012843"/>
                  <a:pt x="32230" y="969868"/>
                </a:cubicBezTo>
                <a:lnTo>
                  <a:pt x="32231" y="969868"/>
                </a:lnTo>
                <a:cubicBezTo>
                  <a:pt x="-10744" y="926892"/>
                  <a:pt x="-10744" y="857214"/>
                  <a:pt x="32231" y="814238"/>
                </a:cubicBezTo>
                <a:lnTo>
                  <a:pt x="370478" y="475991"/>
                </a:lnTo>
                <a:lnTo>
                  <a:pt x="370478" y="0"/>
                </a:lnTo>
              </a:path>
            </a:pathLst>
          </a:custGeom>
          <a:solidFill>
            <a:srgbClr val="FFFFCC"/>
          </a:solidFill>
          <a:ln w="38100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EE0325BE-3235-E8C5-53BD-FC128CCF0AF1}"/>
              </a:ext>
            </a:extLst>
          </p:cNvPr>
          <p:cNvGrpSpPr/>
          <p:nvPr/>
        </p:nvGrpSpPr>
        <p:grpSpPr>
          <a:xfrm>
            <a:off x="3893312" y="2306091"/>
            <a:ext cx="1088732" cy="646888"/>
            <a:chOff x="4284184" y="3585863"/>
            <a:chExt cx="1743278" cy="1035798"/>
          </a:xfrm>
          <a:solidFill>
            <a:sysClr val="window" lastClr="FFFFFF">
              <a:lumMod val="75000"/>
            </a:sysClr>
          </a:solidFill>
        </p:grpSpPr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C861396A-D584-0160-BD23-28C505C41F51}"/>
                </a:ext>
              </a:extLst>
            </p:cNvPr>
            <p:cNvSpPr/>
            <p:nvPr/>
          </p:nvSpPr>
          <p:spPr bwMode="auto">
            <a:xfrm rot="550838" flipH="1">
              <a:off x="4284184" y="3585863"/>
              <a:ext cx="1743278" cy="1035798"/>
            </a:xfrm>
            <a:custGeom>
              <a:avLst/>
              <a:gdLst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677191 w 1740295"/>
                <a:gd name="connsiteY7" fmla="*/ 68719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63104 w 1740295"/>
                <a:gd name="connsiteY3" fmla="*/ 953618 h 1022337"/>
                <a:gd name="connsiteX4" fmla="*/ 37138 w 1740295"/>
                <a:gd name="connsiteY4" fmla="*/ 1022337 h 1022337"/>
                <a:gd name="connsiteX5" fmla="*/ 1379951 w 1740295"/>
                <a:gd name="connsiteY5" fmla="*/ 1022337 h 1022337"/>
                <a:gd name="connsiteX6" fmla="*/ 1740295 w 1740295"/>
                <a:gd name="connsiteY6" fmla="*/ 68718 h 1022337"/>
                <a:gd name="connsiteX7" fmla="*/ 1703157 w 1740295"/>
                <a:gd name="connsiteY7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0295"/>
                <a:gd name="connsiteY0" fmla="*/ 0 h 1022337"/>
                <a:gd name="connsiteX1" fmla="*/ 360344 w 1740295"/>
                <a:gd name="connsiteY1" fmla="*/ 0 h 1022337"/>
                <a:gd name="connsiteX2" fmla="*/ 0 w 1740295"/>
                <a:gd name="connsiteY2" fmla="*/ 953618 h 1022337"/>
                <a:gd name="connsiteX3" fmla="*/ 37138 w 1740295"/>
                <a:gd name="connsiteY3" fmla="*/ 1022337 h 1022337"/>
                <a:gd name="connsiteX4" fmla="*/ 1379951 w 1740295"/>
                <a:gd name="connsiteY4" fmla="*/ 1022337 h 1022337"/>
                <a:gd name="connsiteX5" fmla="*/ 1740295 w 1740295"/>
                <a:gd name="connsiteY5" fmla="*/ 68718 h 1022337"/>
                <a:gd name="connsiteX6" fmla="*/ 1703157 w 1740295"/>
                <a:gd name="connsiteY6" fmla="*/ 0 h 1022337"/>
                <a:gd name="connsiteX0" fmla="*/ 1703157 w 1743006"/>
                <a:gd name="connsiteY0" fmla="*/ 0 h 1022337"/>
                <a:gd name="connsiteX1" fmla="*/ 360344 w 1743006"/>
                <a:gd name="connsiteY1" fmla="*/ 0 h 1022337"/>
                <a:gd name="connsiteX2" fmla="*/ 0 w 1743006"/>
                <a:gd name="connsiteY2" fmla="*/ 953618 h 1022337"/>
                <a:gd name="connsiteX3" fmla="*/ 37138 w 1743006"/>
                <a:gd name="connsiteY3" fmla="*/ 1022337 h 1022337"/>
                <a:gd name="connsiteX4" fmla="*/ 1379951 w 1743006"/>
                <a:gd name="connsiteY4" fmla="*/ 1022337 h 1022337"/>
                <a:gd name="connsiteX5" fmla="*/ 1740295 w 1743006"/>
                <a:gd name="connsiteY5" fmla="*/ 68718 h 1022337"/>
                <a:gd name="connsiteX6" fmla="*/ 1703157 w 1743006"/>
                <a:gd name="connsiteY6" fmla="*/ 0 h 1022337"/>
                <a:gd name="connsiteX0" fmla="*/ 1703157 w 1743006"/>
                <a:gd name="connsiteY0" fmla="*/ 7081 h 1029418"/>
                <a:gd name="connsiteX1" fmla="*/ 360344 w 1743006"/>
                <a:gd name="connsiteY1" fmla="*/ 7081 h 1029418"/>
                <a:gd name="connsiteX2" fmla="*/ 0 w 1743006"/>
                <a:gd name="connsiteY2" fmla="*/ 960699 h 1029418"/>
                <a:gd name="connsiteX3" fmla="*/ 37138 w 1743006"/>
                <a:gd name="connsiteY3" fmla="*/ 1029418 h 1029418"/>
                <a:gd name="connsiteX4" fmla="*/ 1379951 w 1743006"/>
                <a:gd name="connsiteY4" fmla="*/ 1029418 h 1029418"/>
                <a:gd name="connsiteX5" fmla="*/ 1740295 w 1743006"/>
                <a:gd name="connsiteY5" fmla="*/ 75799 h 1029418"/>
                <a:gd name="connsiteX6" fmla="*/ 1703157 w 1743006"/>
                <a:gd name="connsiteY6" fmla="*/ 7081 h 1029418"/>
                <a:gd name="connsiteX0" fmla="*/ 1703363 w 1743212"/>
                <a:gd name="connsiteY0" fmla="*/ 7081 h 1029418"/>
                <a:gd name="connsiteX1" fmla="*/ 360550 w 1743212"/>
                <a:gd name="connsiteY1" fmla="*/ 7081 h 1029418"/>
                <a:gd name="connsiteX2" fmla="*/ 206 w 1743212"/>
                <a:gd name="connsiteY2" fmla="*/ 960699 h 1029418"/>
                <a:gd name="connsiteX3" fmla="*/ 37344 w 1743212"/>
                <a:gd name="connsiteY3" fmla="*/ 1029418 h 1029418"/>
                <a:gd name="connsiteX4" fmla="*/ 1380157 w 1743212"/>
                <a:gd name="connsiteY4" fmla="*/ 1029418 h 1029418"/>
                <a:gd name="connsiteX5" fmla="*/ 1740501 w 1743212"/>
                <a:gd name="connsiteY5" fmla="*/ 75799 h 1029418"/>
                <a:gd name="connsiteX6" fmla="*/ 1703363 w 1743212"/>
                <a:gd name="connsiteY6" fmla="*/ 7081 h 1029418"/>
                <a:gd name="connsiteX0" fmla="*/ 1703429 w 1743278"/>
                <a:gd name="connsiteY0" fmla="*/ 7081 h 1032622"/>
                <a:gd name="connsiteX1" fmla="*/ 360616 w 1743278"/>
                <a:gd name="connsiteY1" fmla="*/ 7081 h 1032622"/>
                <a:gd name="connsiteX2" fmla="*/ 272 w 1743278"/>
                <a:gd name="connsiteY2" fmla="*/ 960699 h 1032622"/>
                <a:gd name="connsiteX3" fmla="*/ 37410 w 1743278"/>
                <a:gd name="connsiteY3" fmla="*/ 1029418 h 1032622"/>
                <a:gd name="connsiteX4" fmla="*/ 1380223 w 1743278"/>
                <a:gd name="connsiteY4" fmla="*/ 1029418 h 1032622"/>
                <a:gd name="connsiteX5" fmla="*/ 1740567 w 1743278"/>
                <a:gd name="connsiteY5" fmla="*/ 75799 h 1032622"/>
                <a:gd name="connsiteX6" fmla="*/ 1703429 w 1743278"/>
                <a:gd name="connsiteY6" fmla="*/ 7081 h 1032622"/>
                <a:gd name="connsiteX0" fmla="*/ 1703429 w 1743278"/>
                <a:gd name="connsiteY0" fmla="*/ 7081 h 1035798"/>
                <a:gd name="connsiteX1" fmla="*/ 360616 w 1743278"/>
                <a:gd name="connsiteY1" fmla="*/ 7081 h 1035798"/>
                <a:gd name="connsiteX2" fmla="*/ 272 w 1743278"/>
                <a:gd name="connsiteY2" fmla="*/ 960699 h 1035798"/>
                <a:gd name="connsiteX3" fmla="*/ 37410 w 1743278"/>
                <a:gd name="connsiteY3" fmla="*/ 1029418 h 1035798"/>
                <a:gd name="connsiteX4" fmla="*/ 1380223 w 1743278"/>
                <a:gd name="connsiteY4" fmla="*/ 1029418 h 1035798"/>
                <a:gd name="connsiteX5" fmla="*/ 1740567 w 1743278"/>
                <a:gd name="connsiteY5" fmla="*/ 75799 h 1035798"/>
                <a:gd name="connsiteX6" fmla="*/ 1703429 w 1743278"/>
                <a:gd name="connsiteY6" fmla="*/ 7081 h 103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3278" h="1035798">
                  <a:moveTo>
                    <a:pt x="1703429" y="7081"/>
                  </a:moveTo>
                  <a:cubicBezTo>
                    <a:pt x="1255825" y="7081"/>
                    <a:pt x="378865" y="-8852"/>
                    <a:pt x="360616" y="7081"/>
                  </a:cubicBezTo>
                  <a:cubicBezTo>
                    <a:pt x="342367" y="23014"/>
                    <a:pt x="3137" y="933020"/>
                    <a:pt x="272" y="960699"/>
                  </a:cubicBezTo>
                  <a:cubicBezTo>
                    <a:pt x="-2593" y="988378"/>
                    <a:pt x="17670" y="1022208"/>
                    <a:pt x="37410" y="1029418"/>
                  </a:cubicBezTo>
                  <a:cubicBezTo>
                    <a:pt x="57150" y="1036628"/>
                    <a:pt x="1353332" y="1039131"/>
                    <a:pt x="1380223" y="1029418"/>
                  </a:cubicBezTo>
                  <a:cubicBezTo>
                    <a:pt x="1407114" y="1019705"/>
                    <a:pt x="1620452" y="393672"/>
                    <a:pt x="1740567" y="75799"/>
                  </a:cubicBezTo>
                  <a:cubicBezTo>
                    <a:pt x="1750105" y="51611"/>
                    <a:pt x="1733712" y="8759"/>
                    <a:pt x="1703429" y="708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FC227BE5-B76C-74A6-8632-AD6A5EB978F3}"/>
                </a:ext>
              </a:extLst>
            </p:cNvPr>
            <p:cNvGrpSpPr/>
            <p:nvPr/>
          </p:nvGrpSpPr>
          <p:grpSpPr>
            <a:xfrm>
              <a:off x="4880862" y="3968436"/>
              <a:ext cx="418591" cy="395009"/>
              <a:chOff x="2458653" y="3982115"/>
              <a:chExt cx="694122" cy="650141"/>
            </a:xfrm>
            <a:grpFill/>
          </p:grpSpPr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59A1CF67-B94F-D8C8-CEF8-06508BCAF8DD}"/>
                  </a:ext>
                </a:extLst>
              </p:cNvPr>
              <p:cNvSpPr/>
              <p:nvPr/>
            </p:nvSpPr>
            <p:spPr bwMode="auto">
              <a:xfrm>
                <a:off x="2458653" y="4103762"/>
                <a:ext cx="694122" cy="52849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星: 6 pt 408">
                <a:extLst>
                  <a:ext uri="{FF2B5EF4-FFF2-40B4-BE49-F238E27FC236}">
                    <a16:creationId xmlns:a16="http://schemas.microsoft.com/office/drawing/2014/main" id="{577C3D52-B000-ED1C-848E-F23DA48C9BEB}"/>
                  </a:ext>
                </a:extLst>
              </p:cNvPr>
              <p:cNvSpPr/>
              <p:nvPr/>
            </p:nvSpPr>
            <p:spPr bwMode="auto">
              <a:xfrm>
                <a:off x="2709478" y="4067175"/>
                <a:ext cx="192472" cy="137702"/>
              </a:xfrm>
              <a:prstGeom prst="star6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0" name="台形 409">
                <a:extLst>
                  <a:ext uri="{FF2B5EF4-FFF2-40B4-BE49-F238E27FC236}">
                    <a16:creationId xmlns:a16="http://schemas.microsoft.com/office/drawing/2014/main" id="{BB976509-D286-CFA6-F9D5-3D6EBCD96A02}"/>
                  </a:ext>
                </a:extLst>
              </p:cNvPr>
              <p:cNvSpPr/>
              <p:nvPr/>
            </p:nvSpPr>
            <p:spPr bwMode="auto">
              <a:xfrm rot="10800000">
                <a:off x="2773683" y="3982115"/>
                <a:ext cx="64062" cy="153910"/>
              </a:xfrm>
              <a:prstGeom prst="trapezoid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EBB0BBA-CAA2-CAFD-9151-C0ECD10E7668}"/>
                  </a:ext>
                </a:extLst>
              </p:cNvPr>
              <p:cNvSpPr/>
              <p:nvPr/>
            </p:nvSpPr>
            <p:spPr bwMode="auto">
              <a:xfrm rot="20700000">
                <a:off x="2832694" y="3986255"/>
                <a:ext cx="203135" cy="71721"/>
              </a:xfrm>
              <a:custGeom>
                <a:avLst/>
                <a:gdLst>
                  <a:gd name="connsiteX0" fmla="*/ 276880 w 553760"/>
                  <a:gd name="connsiteY0" fmla="*/ 0 h 313061"/>
                  <a:gd name="connsiteX1" fmla="*/ 530443 w 553760"/>
                  <a:gd name="connsiteY1" fmla="*/ 118707 h 313061"/>
                  <a:gd name="connsiteX2" fmla="*/ 553760 w 553760"/>
                  <a:gd name="connsiteY2" fmla="*/ 156531 h 313061"/>
                  <a:gd name="connsiteX3" fmla="*/ 530443 w 553760"/>
                  <a:gd name="connsiteY3" fmla="*/ 194355 h 313061"/>
                  <a:gd name="connsiteX4" fmla="*/ 276880 w 553760"/>
                  <a:gd name="connsiteY4" fmla="*/ 313061 h 313061"/>
                  <a:gd name="connsiteX5" fmla="*/ 23317 w 553760"/>
                  <a:gd name="connsiteY5" fmla="*/ 194355 h 313061"/>
                  <a:gd name="connsiteX6" fmla="*/ 0 w 553760"/>
                  <a:gd name="connsiteY6" fmla="*/ 156531 h 313061"/>
                  <a:gd name="connsiteX7" fmla="*/ 23317 w 553760"/>
                  <a:gd name="connsiteY7" fmla="*/ 118707 h 313061"/>
                  <a:gd name="connsiteX8" fmla="*/ 276880 w 553760"/>
                  <a:gd name="connsiteY8" fmla="*/ 0 h 31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3760" h="313061">
                    <a:moveTo>
                      <a:pt x="276880" y="0"/>
                    </a:moveTo>
                    <a:cubicBezTo>
                      <a:pt x="382431" y="0"/>
                      <a:pt x="475491" y="47088"/>
                      <a:pt x="530443" y="118707"/>
                    </a:cubicBezTo>
                    <a:lnTo>
                      <a:pt x="553760" y="156531"/>
                    </a:lnTo>
                    <a:lnTo>
                      <a:pt x="530443" y="194355"/>
                    </a:lnTo>
                    <a:cubicBezTo>
                      <a:pt x="475491" y="265974"/>
                      <a:pt x="382431" y="313061"/>
                      <a:pt x="276880" y="313061"/>
                    </a:cubicBezTo>
                    <a:cubicBezTo>
                      <a:pt x="171330" y="313061"/>
                      <a:pt x="78269" y="265974"/>
                      <a:pt x="23317" y="194355"/>
                    </a:cubicBezTo>
                    <a:lnTo>
                      <a:pt x="0" y="156531"/>
                    </a:lnTo>
                    <a:lnTo>
                      <a:pt x="23317" y="118707"/>
                    </a:lnTo>
                    <a:cubicBezTo>
                      <a:pt x="78269" y="47088"/>
                      <a:pt x="171330" y="0"/>
                      <a:pt x="276880" y="0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92FDE514-20D3-2B9F-5ED1-1F91174AE549}"/>
              </a:ext>
            </a:extLst>
          </p:cNvPr>
          <p:cNvGrpSpPr/>
          <p:nvPr/>
        </p:nvGrpSpPr>
        <p:grpSpPr>
          <a:xfrm rot="1779469">
            <a:off x="4722718" y="1372501"/>
            <a:ext cx="899425" cy="853082"/>
            <a:chOff x="4613102" y="1366151"/>
            <a:chExt cx="899425" cy="853082"/>
          </a:xfrm>
        </p:grpSpPr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3B05ACBB-B7CA-17C7-0844-3C251C8C97B2}"/>
                </a:ext>
              </a:extLst>
            </p:cNvPr>
            <p:cNvSpPr/>
            <p:nvPr/>
          </p:nvSpPr>
          <p:spPr bwMode="auto">
            <a:xfrm>
              <a:off x="4613102" y="1366151"/>
              <a:ext cx="899425" cy="853082"/>
            </a:xfrm>
            <a:custGeom>
              <a:avLst/>
              <a:gdLst>
                <a:gd name="connsiteX0" fmla="*/ 313655 w 1440160"/>
                <a:gd name="connsiteY0" fmla="*/ 1185 h 1365955"/>
                <a:gd name="connsiteX1" fmla="*/ 370669 w 1440160"/>
                <a:gd name="connsiteY1" fmla="*/ 105881 h 1365955"/>
                <a:gd name="connsiteX2" fmla="*/ 380896 w 1440160"/>
                <a:gd name="connsiteY2" fmla="*/ 208847 h 1365955"/>
                <a:gd name="connsiteX3" fmla="*/ 439793 w 1440160"/>
                <a:gd name="connsiteY3" fmla="*/ 181480 h 1365955"/>
                <a:gd name="connsiteX4" fmla="*/ 720080 w 1440160"/>
                <a:gd name="connsiteY4" fmla="*/ 133035 h 1365955"/>
                <a:gd name="connsiteX5" fmla="*/ 1000368 w 1440160"/>
                <a:gd name="connsiteY5" fmla="*/ 181480 h 1365955"/>
                <a:gd name="connsiteX6" fmla="*/ 1003360 w 1440160"/>
                <a:gd name="connsiteY6" fmla="*/ 182870 h 1365955"/>
                <a:gd name="connsiteX7" fmla="*/ 1055845 w 1440160"/>
                <a:gd name="connsiteY7" fmla="*/ 155917 h 1365955"/>
                <a:gd name="connsiteX8" fmla="*/ 1352777 w 1440160"/>
                <a:gd name="connsiteY8" fmla="*/ 61448 h 1365955"/>
                <a:gd name="connsiteX9" fmla="*/ 1298753 w 1440160"/>
                <a:gd name="connsiteY9" fmla="*/ 359043 h 1365955"/>
                <a:gd name="connsiteX10" fmla="*/ 1293043 w 1440160"/>
                <a:gd name="connsiteY10" fmla="*/ 379780 h 1365955"/>
                <a:gd name="connsiteX11" fmla="*/ 1317182 w 1440160"/>
                <a:gd name="connsiteY11" fmla="*/ 404827 h 1365955"/>
                <a:gd name="connsiteX12" fmla="*/ 1440160 w 1440160"/>
                <a:gd name="connsiteY12" fmla="*/ 749495 h 1365955"/>
                <a:gd name="connsiteX13" fmla="*/ 720080 w 1440160"/>
                <a:gd name="connsiteY13" fmla="*/ 1365955 h 1365955"/>
                <a:gd name="connsiteX14" fmla="*/ 0 w 1440160"/>
                <a:gd name="connsiteY14" fmla="*/ 749495 h 1365955"/>
                <a:gd name="connsiteX15" fmla="*/ 56588 w 1440160"/>
                <a:gd name="connsiteY15" fmla="*/ 509541 h 1365955"/>
                <a:gd name="connsiteX16" fmla="*/ 94613 w 1440160"/>
                <a:gd name="connsiteY16" fmla="*/ 449566 h 1365955"/>
                <a:gd name="connsiteX17" fmla="*/ 93170 w 1440160"/>
                <a:gd name="connsiteY17" fmla="*/ 450237 h 1365955"/>
                <a:gd name="connsiteX18" fmla="*/ 313655 w 1440160"/>
                <a:gd name="connsiteY18" fmla="*/ 1185 h 136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40160" h="1365955">
                  <a:moveTo>
                    <a:pt x="313655" y="1185"/>
                  </a:moveTo>
                  <a:cubicBezTo>
                    <a:pt x="351149" y="-8340"/>
                    <a:pt x="363197" y="40705"/>
                    <a:pt x="370669" y="105881"/>
                  </a:cubicBezTo>
                  <a:lnTo>
                    <a:pt x="380896" y="208847"/>
                  </a:lnTo>
                  <a:lnTo>
                    <a:pt x="439793" y="181480"/>
                  </a:lnTo>
                  <a:cubicBezTo>
                    <a:pt x="525942" y="150285"/>
                    <a:pt x="620658" y="133035"/>
                    <a:pt x="720080" y="133035"/>
                  </a:cubicBezTo>
                  <a:cubicBezTo>
                    <a:pt x="819503" y="133035"/>
                    <a:pt x="914219" y="150285"/>
                    <a:pt x="1000368" y="181480"/>
                  </a:cubicBezTo>
                  <a:lnTo>
                    <a:pt x="1003360" y="182870"/>
                  </a:lnTo>
                  <a:lnTo>
                    <a:pt x="1055845" y="155917"/>
                  </a:lnTo>
                  <a:cubicBezTo>
                    <a:pt x="1171002" y="94017"/>
                    <a:pt x="1294248" y="16911"/>
                    <a:pt x="1352777" y="61448"/>
                  </a:cubicBezTo>
                  <a:cubicBezTo>
                    <a:pt x="1421061" y="113407"/>
                    <a:pt x="1335937" y="249347"/>
                    <a:pt x="1298753" y="359043"/>
                  </a:cubicBezTo>
                  <a:lnTo>
                    <a:pt x="1293043" y="379780"/>
                  </a:lnTo>
                  <a:lnTo>
                    <a:pt x="1317182" y="404827"/>
                  </a:lnTo>
                  <a:cubicBezTo>
                    <a:pt x="1394824" y="503214"/>
                    <a:pt x="1440160" y="621822"/>
                    <a:pt x="1440160" y="749495"/>
                  </a:cubicBezTo>
                  <a:cubicBezTo>
                    <a:pt x="1440160" y="1089956"/>
                    <a:pt x="1117769" y="1365955"/>
                    <a:pt x="720080" y="1365955"/>
                  </a:cubicBezTo>
                  <a:cubicBezTo>
                    <a:pt x="322391" y="1365955"/>
                    <a:pt x="0" y="1089956"/>
                    <a:pt x="0" y="749495"/>
                  </a:cubicBezTo>
                  <a:cubicBezTo>
                    <a:pt x="0" y="664380"/>
                    <a:pt x="20150" y="583294"/>
                    <a:pt x="56588" y="509541"/>
                  </a:cubicBezTo>
                  <a:lnTo>
                    <a:pt x="94613" y="449566"/>
                  </a:lnTo>
                  <a:lnTo>
                    <a:pt x="93170" y="450237"/>
                  </a:lnTo>
                  <a:cubicBezTo>
                    <a:pt x="120627" y="235466"/>
                    <a:pt x="238667" y="20235"/>
                    <a:pt x="313655" y="1185"/>
                  </a:cubicBezTo>
                  <a:close/>
                </a:path>
              </a:pathLst>
            </a:custGeom>
            <a:solidFill>
              <a:srgbClr val="FFFFCC"/>
            </a:solidFill>
            <a:ln w="381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9B4F2DAB-9039-368F-232F-D030CF8BD145}"/>
                </a:ext>
              </a:extLst>
            </p:cNvPr>
            <p:cNvSpPr/>
            <p:nvPr/>
          </p:nvSpPr>
          <p:spPr bwMode="auto">
            <a:xfrm rot="1800000">
              <a:off x="5303281" y="1425462"/>
              <a:ext cx="109345" cy="120064"/>
            </a:xfrm>
            <a:custGeom>
              <a:avLst/>
              <a:gdLst>
                <a:gd name="connsiteX0" fmla="*/ 100396 w 175083"/>
                <a:gd name="connsiteY0" fmla="*/ 4302 h 192247"/>
                <a:gd name="connsiteX1" fmla="*/ 119343 w 175083"/>
                <a:gd name="connsiteY1" fmla="*/ 312 h 192247"/>
                <a:gd name="connsiteX2" fmla="*/ 168509 w 175083"/>
                <a:gd name="connsiteY2" fmla="*/ 153073 h 192247"/>
                <a:gd name="connsiteX3" fmla="*/ 175083 w 175083"/>
                <a:gd name="connsiteY3" fmla="*/ 192247 h 192247"/>
                <a:gd name="connsiteX4" fmla="*/ 129623 w 175083"/>
                <a:gd name="connsiteY4" fmla="*/ 179163 h 192247"/>
                <a:gd name="connsiteX5" fmla="*/ 0 w 175083"/>
                <a:gd name="connsiteY5" fmla="*/ 167286 h 192247"/>
                <a:gd name="connsiteX6" fmla="*/ 9189 w 175083"/>
                <a:gd name="connsiteY6" fmla="*/ 150792 h 192247"/>
                <a:gd name="connsiteX7" fmla="*/ 100396 w 175083"/>
                <a:gd name="connsiteY7" fmla="*/ 4302 h 19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083" h="192247">
                  <a:moveTo>
                    <a:pt x="100396" y="4302"/>
                  </a:moveTo>
                  <a:cubicBezTo>
                    <a:pt x="106651" y="785"/>
                    <a:pt x="112962" y="-701"/>
                    <a:pt x="119343" y="312"/>
                  </a:cubicBezTo>
                  <a:cubicBezTo>
                    <a:pt x="157626" y="6393"/>
                    <a:pt x="160878" y="84217"/>
                    <a:pt x="168509" y="153073"/>
                  </a:cubicBezTo>
                  <a:lnTo>
                    <a:pt x="175083" y="192247"/>
                  </a:lnTo>
                  <a:lnTo>
                    <a:pt x="129623" y="179163"/>
                  </a:lnTo>
                  <a:lnTo>
                    <a:pt x="0" y="167286"/>
                  </a:lnTo>
                  <a:lnTo>
                    <a:pt x="9189" y="150792"/>
                  </a:lnTo>
                  <a:cubicBezTo>
                    <a:pt x="39265" y="90245"/>
                    <a:pt x="69124" y="21887"/>
                    <a:pt x="100396" y="430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446" name="フリーフォーム: 図形 445">
            <a:extLst>
              <a:ext uri="{FF2B5EF4-FFF2-40B4-BE49-F238E27FC236}">
                <a16:creationId xmlns:a16="http://schemas.microsoft.com/office/drawing/2014/main" id="{D4302874-B598-0DCB-A476-43539D898BD9}"/>
              </a:ext>
            </a:extLst>
          </p:cNvPr>
          <p:cNvSpPr/>
          <p:nvPr/>
        </p:nvSpPr>
        <p:spPr bwMode="auto">
          <a:xfrm rot="2076467">
            <a:off x="4848591" y="1749396"/>
            <a:ext cx="194601" cy="288463"/>
          </a:xfrm>
          <a:custGeom>
            <a:avLst/>
            <a:gdLst>
              <a:gd name="connsiteX0" fmla="*/ 155797 w 311595"/>
              <a:gd name="connsiteY0" fmla="*/ 0 h 134467"/>
              <a:gd name="connsiteX1" fmla="*/ 308832 w 311595"/>
              <a:gd name="connsiteY1" fmla="*/ 59243 h 134467"/>
              <a:gd name="connsiteX2" fmla="*/ 311595 w 311595"/>
              <a:gd name="connsiteY2" fmla="*/ 67234 h 134467"/>
              <a:gd name="connsiteX3" fmla="*/ 308832 w 311595"/>
              <a:gd name="connsiteY3" fmla="*/ 75224 h 134467"/>
              <a:gd name="connsiteX4" fmla="*/ 155797 w 311595"/>
              <a:gd name="connsiteY4" fmla="*/ 134467 h 134467"/>
              <a:gd name="connsiteX5" fmla="*/ 2762 w 311595"/>
              <a:gd name="connsiteY5" fmla="*/ 75224 h 134467"/>
              <a:gd name="connsiteX6" fmla="*/ 0 w 311595"/>
              <a:gd name="connsiteY6" fmla="*/ 67234 h 134467"/>
              <a:gd name="connsiteX7" fmla="*/ 2762 w 311595"/>
              <a:gd name="connsiteY7" fmla="*/ 59243 h 134467"/>
              <a:gd name="connsiteX8" fmla="*/ 155797 w 311595"/>
              <a:gd name="connsiteY8" fmla="*/ 0 h 13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595" h="134467">
                <a:moveTo>
                  <a:pt x="155797" y="0"/>
                </a:moveTo>
                <a:cubicBezTo>
                  <a:pt x="224592" y="0"/>
                  <a:pt x="283619" y="24428"/>
                  <a:pt x="308832" y="59243"/>
                </a:cubicBezTo>
                <a:lnTo>
                  <a:pt x="311595" y="67234"/>
                </a:lnTo>
                <a:lnTo>
                  <a:pt x="308832" y="75224"/>
                </a:lnTo>
                <a:cubicBezTo>
                  <a:pt x="283619" y="110039"/>
                  <a:pt x="224592" y="134467"/>
                  <a:pt x="155797" y="134467"/>
                </a:cubicBezTo>
                <a:cubicBezTo>
                  <a:pt x="87002" y="134467"/>
                  <a:pt x="27976" y="110039"/>
                  <a:pt x="2762" y="75224"/>
                </a:cubicBezTo>
                <a:lnTo>
                  <a:pt x="0" y="67234"/>
                </a:lnTo>
                <a:lnTo>
                  <a:pt x="2762" y="59243"/>
                </a:lnTo>
                <a:cubicBezTo>
                  <a:pt x="27976" y="24428"/>
                  <a:pt x="87002" y="0"/>
                  <a:pt x="155797" y="0"/>
                </a:cubicBezTo>
                <a:close/>
              </a:path>
            </a:pathLst>
          </a:custGeom>
          <a:solidFill>
            <a:srgbClr val="FF0000"/>
          </a:solidFill>
          <a:ln w="28575">
            <a:solidFill>
              <a:sysClr val="windowText" lastClr="00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CAB1C572-4084-9AEC-614F-637FB0F42A49}"/>
              </a:ext>
            </a:extLst>
          </p:cNvPr>
          <p:cNvGrpSpPr/>
          <p:nvPr/>
        </p:nvGrpSpPr>
        <p:grpSpPr>
          <a:xfrm rot="2076467">
            <a:off x="4786297" y="1567810"/>
            <a:ext cx="640057" cy="343327"/>
            <a:chOff x="4657718" y="1793372"/>
            <a:chExt cx="640057" cy="343327"/>
          </a:xfrm>
        </p:grpSpPr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1FFA5C25-AA86-F7FE-3641-F7014B60AD3C}"/>
                </a:ext>
              </a:extLst>
            </p:cNvPr>
            <p:cNvSpPr/>
            <p:nvPr/>
          </p:nvSpPr>
          <p:spPr bwMode="auto">
            <a:xfrm>
              <a:off x="4762147" y="1974196"/>
              <a:ext cx="376955" cy="162503"/>
            </a:xfrm>
            <a:custGeom>
              <a:avLst/>
              <a:gdLst>
                <a:gd name="connsiteX0" fmla="*/ 189968 w 603581"/>
                <a:gd name="connsiteY0" fmla="*/ 104 h 260200"/>
                <a:gd name="connsiteX1" fmla="*/ 245373 w 603581"/>
                <a:gd name="connsiteY1" fmla="*/ 10645 h 260200"/>
                <a:gd name="connsiteX2" fmla="*/ 287796 w 603581"/>
                <a:gd name="connsiteY2" fmla="*/ 36874 h 260200"/>
                <a:gd name="connsiteX3" fmla="*/ 319656 w 603581"/>
                <a:gd name="connsiteY3" fmla="*/ 19150 h 260200"/>
                <a:gd name="connsiteX4" fmla="*/ 454336 w 603581"/>
                <a:gd name="connsiteY4" fmla="*/ 18829 h 260200"/>
                <a:gd name="connsiteX5" fmla="*/ 600853 w 603581"/>
                <a:gd name="connsiteY5" fmla="*/ 182394 h 260200"/>
                <a:gd name="connsiteX6" fmla="*/ 392183 w 603581"/>
                <a:gd name="connsiteY6" fmla="*/ 250785 h 260200"/>
                <a:gd name="connsiteX7" fmla="*/ 275708 w 603581"/>
                <a:gd name="connsiteY7" fmla="*/ 183168 h 260200"/>
                <a:gd name="connsiteX8" fmla="*/ 273237 w 603581"/>
                <a:gd name="connsiteY8" fmla="*/ 179042 h 260200"/>
                <a:gd name="connsiteX9" fmla="*/ 244544 w 603581"/>
                <a:gd name="connsiteY9" fmla="*/ 203785 h 260200"/>
                <a:gd name="connsiteX10" fmla="*/ 186796 w 603581"/>
                <a:gd name="connsiteY10" fmla="*/ 228568 h 260200"/>
                <a:gd name="connsiteX11" fmla="*/ 2844 w 603581"/>
                <a:gd name="connsiteY11" fmla="*/ 159396 h 260200"/>
                <a:gd name="connsiteX12" fmla="*/ 127566 w 603581"/>
                <a:gd name="connsiteY12" fmla="*/ 7515 h 260200"/>
                <a:gd name="connsiteX13" fmla="*/ 189968 w 603581"/>
                <a:gd name="connsiteY13" fmla="*/ 104 h 26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3581" h="260200">
                  <a:moveTo>
                    <a:pt x="189968" y="104"/>
                  </a:moveTo>
                  <a:cubicBezTo>
                    <a:pt x="209931" y="749"/>
                    <a:pt x="228729" y="4387"/>
                    <a:pt x="245373" y="10645"/>
                  </a:cubicBezTo>
                  <a:lnTo>
                    <a:pt x="287796" y="36874"/>
                  </a:lnTo>
                  <a:lnTo>
                    <a:pt x="319656" y="19150"/>
                  </a:lnTo>
                  <a:cubicBezTo>
                    <a:pt x="357418" y="6774"/>
                    <a:pt x="405295" y="5689"/>
                    <a:pt x="454336" y="18829"/>
                  </a:cubicBezTo>
                  <a:cubicBezTo>
                    <a:pt x="552418" y="45110"/>
                    <a:pt x="618016" y="118341"/>
                    <a:pt x="600853" y="182394"/>
                  </a:cubicBezTo>
                  <a:cubicBezTo>
                    <a:pt x="583690" y="246446"/>
                    <a:pt x="490265" y="277066"/>
                    <a:pt x="392183" y="250785"/>
                  </a:cubicBezTo>
                  <a:cubicBezTo>
                    <a:pt x="343142" y="237645"/>
                    <a:pt x="302222" y="212767"/>
                    <a:pt x="275708" y="183168"/>
                  </a:cubicBezTo>
                  <a:lnTo>
                    <a:pt x="273237" y="179042"/>
                  </a:lnTo>
                  <a:lnTo>
                    <a:pt x="244544" y="203785"/>
                  </a:lnTo>
                  <a:cubicBezTo>
                    <a:pt x="227578" y="214325"/>
                    <a:pt x="208106" y="222858"/>
                    <a:pt x="186796" y="228568"/>
                  </a:cubicBezTo>
                  <a:cubicBezTo>
                    <a:pt x="101558" y="251407"/>
                    <a:pt x="19200" y="220438"/>
                    <a:pt x="2844" y="159396"/>
                  </a:cubicBezTo>
                  <a:cubicBezTo>
                    <a:pt x="-13513" y="98354"/>
                    <a:pt x="42328" y="30355"/>
                    <a:pt x="127566" y="7515"/>
                  </a:cubicBezTo>
                  <a:cubicBezTo>
                    <a:pt x="148875" y="1805"/>
                    <a:pt x="170006" y="-542"/>
                    <a:pt x="189968" y="104"/>
                  </a:cubicBez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E1A134D5-6F73-C05B-BECA-E088E49B82A1}"/>
                </a:ext>
              </a:extLst>
            </p:cNvPr>
            <p:cNvSpPr/>
            <p:nvPr/>
          </p:nvSpPr>
          <p:spPr bwMode="auto">
            <a:xfrm>
              <a:off x="4657718" y="1886134"/>
              <a:ext cx="207453" cy="79168"/>
            </a:xfrm>
            <a:custGeom>
              <a:avLst/>
              <a:gdLst>
                <a:gd name="connsiteX0" fmla="*/ 10290 w 332174"/>
                <a:gd name="connsiteY0" fmla="*/ 0 h 126764"/>
                <a:gd name="connsiteX1" fmla="*/ 13052 w 332174"/>
                <a:gd name="connsiteY1" fmla="*/ 7990 h 126764"/>
                <a:gd name="connsiteX2" fmla="*/ 166087 w 332174"/>
                <a:gd name="connsiteY2" fmla="*/ 67233 h 126764"/>
                <a:gd name="connsiteX3" fmla="*/ 319122 w 332174"/>
                <a:gd name="connsiteY3" fmla="*/ 7990 h 126764"/>
                <a:gd name="connsiteX4" fmla="*/ 321885 w 332174"/>
                <a:gd name="connsiteY4" fmla="*/ 0 h 126764"/>
                <a:gd name="connsiteX5" fmla="*/ 332174 w 332174"/>
                <a:gd name="connsiteY5" fmla="*/ 29765 h 126764"/>
                <a:gd name="connsiteX6" fmla="*/ 166087 w 332174"/>
                <a:gd name="connsiteY6" fmla="*/ 126764 h 126764"/>
                <a:gd name="connsiteX7" fmla="*/ 0 w 332174"/>
                <a:gd name="connsiteY7" fmla="*/ 29765 h 126764"/>
                <a:gd name="connsiteX8" fmla="*/ 10290 w 332174"/>
                <a:gd name="connsiteY8" fmla="*/ 0 h 1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174" h="126764">
                  <a:moveTo>
                    <a:pt x="10290" y="0"/>
                  </a:moveTo>
                  <a:lnTo>
                    <a:pt x="13052" y="7990"/>
                  </a:lnTo>
                  <a:cubicBezTo>
                    <a:pt x="38266" y="42805"/>
                    <a:pt x="97292" y="67233"/>
                    <a:pt x="166087" y="67233"/>
                  </a:cubicBezTo>
                  <a:cubicBezTo>
                    <a:pt x="234882" y="67233"/>
                    <a:pt x="293909" y="42805"/>
                    <a:pt x="319122" y="7990"/>
                  </a:cubicBezTo>
                  <a:lnTo>
                    <a:pt x="321885" y="0"/>
                  </a:lnTo>
                  <a:lnTo>
                    <a:pt x="332174" y="29765"/>
                  </a:lnTo>
                  <a:cubicBezTo>
                    <a:pt x="332174" y="83336"/>
                    <a:pt x="257814" y="126764"/>
                    <a:pt x="166087" y="126764"/>
                  </a:cubicBezTo>
                  <a:cubicBezTo>
                    <a:pt x="74360" y="126764"/>
                    <a:pt x="0" y="83336"/>
                    <a:pt x="0" y="29765"/>
                  </a:cubicBezTo>
                  <a:lnTo>
                    <a:pt x="1029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51291213-AB3B-3DD6-9315-EFE25CB8652D}"/>
                </a:ext>
              </a:extLst>
            </p:cNvPr>
            <p:cNvSpPr/>
            <p:nvPr/>
          </p:nvSpPr>
          <p:spPr bwMode="auto">
            <a:xfrm>
              <a:off x="5050330" y="1886134"/>
              <a:ext cx="207453" cy="79168"/>
            </a:xfrm>
            <a:custGeom>
              <a:avLst/>
              <a:gdLst>
                <a:gd name="connsiteX0" fmla="*/ 10290 w 332174"/>
                <a:gd name="connsiteY0" fmla="*/ 0 h 126764"/>
                <a:gd name="connsiteX1" fmla="*/ 13052 w 332174"/>
                <a:gd name="connsiteY1" fmla="*/ 7990 h 126764"/>
                <a:gd name="connsiteX2" fmla="*/ 166087 w 332174"/>
                <a:gd name="connsiteY2" fmla="*/ 67233 h 126764"/>
                <a:gd name="connsiteX3" fmla="*/ 319122 w 332174"/>
                <a:gd name="connsiteY3" fmla="*/ 7990 h 126764"/>
                <a:gd name="connsiteX4" fmla="*/ 321885 w 332174"/>
                <a:gd name="connsiteY4" fmla="*/ 0 h 126764"/>
                <a:gd name="connsiteX5" fmla="*/ 332174 w 332174"/>
                <a:gd name="connsiteY5" fmla="*/ 29765 h 126764"/>
                <a:gd name="connsiteX6" fmla="*/ 166087 w 332174"/>
                <a:gd name="connsiteY6" fmla="*/ 126764 h 126764"/>
                <a:gd name="connsiteX7" fmla="*/ 0 w 332174"/>
                <a:gd name="connsiteY7" fmla="*/ 29765 h 126764"/>
                <a:gd name="connsiteX8" fmla="*/ 10290 w 332174"/>
                <a:gd name="connsiteY8" fmla="*/ 0 h 1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2174" h="126764">
                  <a:moveTo>
                    <a:pt x="10290" y="0"/>
                  </a:moveTo>
                  <a:lnTo>
                    <a:pt x="13052" y="7990"/>
                  </a:lnTo>
                  <a:cubicBezTo>
                    <a:pt x="38266" y="42805"/>
                    <a:pt x="97292" y="67233"/>
                    <a:pt x="166087" y="67233"/>
                  </a:cubicBezTo>
                  <a:cubicBezTo>
                    <a:pt x="234882" y="67233"/>
                    <a:pt x="293909" y="42805"/>
                    <a:pt x="319122" y="7990"/>
                  </a:cubicBezTo>
                  <a:lnTo>
                    <a:pt x="321885" y="0"/>
                  </a:lnTo>
                  <a:lnTo>
                    <a:pt x="332174" y="29765"/>
                  </a:lnTo>
                  <a:cubicBezTo>
                    <a:pt x="332174" y="83336"/>
                    <a:pt x="257814" y="126764"/>
                    <a:pt x="166087" y="126764"/>
                  </a:cubicBezTo>
                  <a:cubicBezTo>
                    <a:pt x="74360" y="126764"/>
                    <a:pt x="0" y="83336"/>
                    <a:pt x="0" y="29765"/>
                  </a:cubicBezTo>
                  <a:lnTo>
                    <a:pt x="1029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7AAFB6C7-4003-86CB-0CB9-DF76ED11EC2B}"/>
                </a:ext>
              </a:extLst>
            </p:cNvPr>
            <p:cNvGrpSpPr/>
            <p:nvPr/>
          </p:nvGrpSpPr>
          <p:grpSpPr>
            <a:xfrm>
              <a:off x="5181966" y="2000977"/>
              <a:ext cx="115809" cy="75250"/>
              <a:chOff x="7024656" y="2758259"/>
              <a:chExt cx="319562" cy="207644"/>
            </a:xfrm>
          </p:grpSpPr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A5A0860F-1B2D-0228-F6CD-4C9BA6C96B21}"/>
                  </a:ext>
                </a:extLst>
              </p:cNvPr>
              <p:cNvSpPr/>
              <p:nvPr/>
            </p:nvSpPr>
            <p:spPr bwMode="auto">
              <a:xfrm>
                <a:off x="7105618" y="277730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B31BEFDB-FB00-B23C-F757-D4B3FC8361B1}"/>
                  </a:ext>
                </a:extLst>
              </p:cNvPr>
              <p:cNvSpPr/>
              <p:nvPr/>
            </p:nvSpPr>
            <p:spPr bwMode="auto">
              <a:xfrm>
                <a:off x="7024656" y="288684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156EB40A-2481-5B07-B22D-26D4681C2B4A}"/>
                  </a:ext>
                </a:extLst>
              </p:cNvPr>
              <p:cNvSpPr/>
              <p:nvPr/>
            </p:nvSpPr>
            <p:spPr bwMode="auto">
              <a:xfrm>
                <a:off x="7234206" y="275825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EA9AB4B0-CBDC-6674-6A43-6F6C139057FA}"/>
                  </a:ext>
                </a:extLst>
              </p:cNvPr>
              <p:cNvSpPr/>
              <p:nvPr/>
            </p:nvSpPr>
            <p:spPr bwMode="auto">
              <a:xfrm>
                <a:off x="7153244" y="286779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FAA046F7-34E7-5B19-45C9-37B7C31C013B}"/>
                  </a:ext>
                </a:extLst>
              </p:cNvPr>
              <p:cNvSpPr/>
              <p:nvPr/>
            </p:nvSpPr>
            <p:spPr bwMode="auto">
              <a:xfrm>
                <a:off x="7298499" y="284160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AB036945-A43C-2947-E78E-B75C6813D6A9}"/>
                  </a:ext>
                </a:extLst>
              </p:cNvPr>
              <p:cNvSpPr/>
              <p:nvPr/>
            </p:nvSpPr>
            <p:spPr bwMode="auto">
              <a:xfrm>
                <a:off x="7238967" y="292018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F8E842CB-2939-BB4C-3168-9D8DC9720E2B}"/>
                </a:ext>
              </a:extLst>
            </p:cNvPr>
            <p:cNvGrpSpPr/>
            <p:nvPr/>
          </p:nvGrpSpPr>
          <p:grpSpPr>
            <a:xfrm>
              <a:off x="4666166" y="1979871"/>
              <a:ext cx="86468" cy="75250"/>
              <a:chOff x="7105618" y="2758259"/>
              <a:chExt cx="238600" cy="207644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14379BF5-AB39-70F3-90AC-4EB292B10DD1}"/>
                  </a:ext>
                </a:extLst>
              </p:cNvPr>
              <p:cNvSpPr/>
              <p:nvPr/>
            </p:nvSpPr>
            <p:spPr bwMode="auto">
              <a:xfrm>
                <a:off x="7105618" y="277730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9C649927-A853-1A76-0C44-AA2B50B60CD4}"/>
                  </a:ext>
                </a:extLst>
              </p:cNvPr>
              <p:cNvSpPr/>
              <p:nvPr/>
            </p:nvSpPr>
            <p:spPr bwMode="auto">
              <a:xfrm>
                <a:off x="7234206" y="275825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44F3303B-E3EE-DE40-08EE-04C787316381}"/>
                  </a:ext>
                </a:extLst>
              </p:cNvPr>
              <p:cNvSpPr/>
              <p:nvPr/>
            </p:nvSpPr>
            <p:spPr bwMode="auto">
              <a:xfrm>
                <a:off x="7153244" y="286779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4A5A60E5-BB8F-98FD-D85D-6E8926426504}"/>
                  </a:ext>
                </a:extLst>
              </p:cNvPr>
              <p:cNvSpPr/>
              <p:nvPr/>
            </p:nvSpPr>
            <p:spPr bwMode="auto">
              <a:xfrm>
                <a:off x="7298499" y="284160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73B1F4B2-4971-7E99-F37A-381CAC61BB08}"/>
                  </a:ext>
                </a:extLst>
              </p:cNvPr>
              <p:cNvSpPr/>
              <p:nvPr/>
            </p:nvSpPr>
            <p:spPr bwMode="auto">
              <a:xfrm>
                <a:off x="7238967" y="292018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D0FAABCF-B6D5-450F-5E5C-2E97E1EFAF6B}"/>
                </a:ext>
              </a:extLst>
            </p:cNvPr>
            <p:cNvSpPr/>
            <p:nvPr/>
          </p:nvSpPr>
          <p:spPr bwMode="auto">
            <a:xfrm>
              <a:off x="4878782" y="1949999"/>
              <a:ext cx="100377" cy="85465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6DBFFDA8-F8E9-9033-FFCB-C35EA3B07981}"/>
                </a:ext>
              </a:extLst>
            </p:cNvPr>
            <p:cNvSpPr/>
            <p:nvPr/>
          </p:nvSpPr>
          <p:spPr bwMode="auto">
            <a:xfrm>
              <a:off x="4664144" y="1793372"/>
              <a:ext cx="194601" cy="134751"/>
            </a:xfrm>
            <a:custGeom>
              <a:avLst/>
              <a:gdLst>
                <a:gd name="connsiteX0" fmla="*/ 155797 w 311595"/>
                <a:gd name="connsiteY0" fmla="*/ 0 h 134467"/>
                <a:gd name="connsiteX1" fmla="*/ 308832 w 311595"/>
                <a:gd name="connsiteY1" fmla="*/ 59243 h 134467"/>
                <a:gd name="connsiteX2" fmla="*/ 311595 w 311595"/>
                <a:gd name="connsiteY2" fmla="*/ 67234 h 134467"/>
                <a:gd name="connsiteX3" fmla="*/ 308832 w 311595"/>
                <a:gd name="connsiteY3" fmla="*/ 75224 h 134467"/>
                <a:gd name="connsiteX4" fmla="*/ 155797 w 311595"/>
                <a:gd name="connsiteY4" fmla="*/ 134467 h 134467"/>
                <a:gd name="connsiteX5" fmla="*/ 2762 w 311595"/>
                <a:gd name="connsiteY5" fmla="*/ 75224 h 134467"/>
                <a:gd name="connsiteX6" fmla="*/ 0 w 311595"/>
                <a:gd name="connsiteY6" fmla="*/ 67234 h 134467"/>
                <a:gd name="connsiteX7" fmla="*/ 2762 w 311595"/>
                <a:gd name="connsiteY7" fmla="*/ 59243 h 134467"/>
                <a:gd name="connsiteX8" fmla="*/ 155797 w 311595"/>
                <a:gd name="connsiteY8" fmla="*/ 0 h 13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595" h="134467">
                  <a:moveTo>
                    <a:pt x="155797" y="0"/>
                  </a:moveTo>
                  <a:cubicBezTo>
                    <a:pt x="224592" y="0"/>
                    <a:pt x="283619" y="24428"/>
                    <a:pt x="308832" y="59243"/>
                  </a:cubicBezTo>
                  <a:lnTo>
                    <a:pt x="311595" y="67234"/>
                  </a:lnTo>
                  <a:lnTo>
                    <a:pt x="308832" y="75224"/>
                  </a:lnTo>
                  <a:cubicBezTo>
                    <a:pt x="283619" y="110039"/>
                    <a:pt x="224592" y="134467"/>
                    <a:pt x="155797" y="134467"/>
                  </a:cubicBezTo>
                  <a:cubicBezTo>
                    <a:pt x="87002" y="134467"/>
                    <a:pt x="27976" y="110039"/>
                    <a:pt x="2762" y="75224"/>
                  </a:cubicBezTo>
                  <a:lnTo>
                    <a:pt x="0" y="67234"/>
                  </a:lnTo>
                  <a:lnTo>
                    <a:pt x="2762" y="59243"/>
                  </a:lnTo>
                  <a:cubicBezTo>
                    <a:pt x="27976" y="24428"/>
                    <a:pt x="87002" y="0"/>
                    <a:pt x="15579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5ABD67C5-ADA1-29A0-C9A6-03FDCA3F4FF4}"/>
                </a:ext>
              </a:extLst>
            </p:cNvPr>
            <p:cNvSpPr/>
            <p:nvPr/>
          </p:nvSpPr>
          <p:spPr bwMode="auto">
            <a:xfrm>
              <a:off x="5056757" y="1793373"/>
              <a:ext cx="194601" cy="134751"/>
            </a:xfrm>
            <a:custGeom>
              <a:avLst/>
              <a:gdLst>
                <a:gd name="connsiteX0" fmla="*/ 155797 w 311595"/>
                <a:gd name="connsiteY0" fmla="*/ 0 h 134467"/>
                <a:gd name="connsiteX1" fmla="*/ 308832 w 311595"/>
                <a:gd name="connsiteY1" fmla="*/ 59243 h 134467"/>
                <a:gd name="connsiteX2" fmla="*/ 311595 w 311595"/>
                <a:gd name="connsiteY2" fmla="*/ 67234 h 134467"/>
                <a:gd name="connsiteX3" fmla="*/ 308832 w 311595"/>
                <a:gd name="connsiteY3" fmla="*/ 75224 h 134467"/>
                <a:gd name="connsiteX4" fmla="*/ 155797 w 311595"/>
                <a:gd name="connsiteY4" fmla="*/ 134467 h 134467"/>
                <a:gd name="connsiteX5" fmla="*/ 2762 w 311595"/>
                <a:gd name="connsiteY5" fmla="*/ 75224 h 134467"/>
                <a:gd name="connsiteX6" fmla="*/ 0 w 311595"/>
                <a:gd name="connsiteY6" fmla="*/ 67234 h 134467"/>
                <a:gd name="connsiteX7" fmla="*/ 2762 w 311595"/>
                <a:gd name="connsiteY7" fmla="*/ 59243 h 134467"/>
                <a:gd name="connsiteX8" fmla="*/ 155797 w 311595"/>
                <a:gd name="connsiteY8" fmla="*/ 0 h 13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595" h="134467">
                  <a:moveTo>
                    <a:pt x="155797" y="0"/>
                  </a:moveTo>
                  <a:cubicBezTo>
                    <a:pt x="224592" y="0"/>
                    <a:pt x="283619" y="24428"/>
                    <a:pt x="308832" y="59243"/>
                  </a:cubicBezTo>
                  <a:lnTo>
                    <a:pt x="311595" y="67234"/>
                  </a:lnTo>
                  <a:lnTo>
                    <a:pt x="308832" y="75224"/>
                  </a:lnTo>
                  <a:cubicBezTo>
                    <a:pt x="283619" y="110039"/>
                    <a:pt x="224592" y="134467"/>
                    <a:pt x="155797" y="134467"/>
                  </a:cubicBezTo>
                  <a:cubicBezTo>
                    <a:pt x="87002" y="134467"/>
                    <a:pt x="27976" y="110039"/>
                    <a:pt x="2762" y="75224"/>
                  </a:cubicBezTo>
                  <a:lnTo>
                    <a:pt x="0" y="67234"/>
                  </a:lnTo>
                  <a:lnTo>
                    <a:pt x="2762" y="59243"/>
                  </a:lnTo>
                  <a:cubicBezTo>
                    <a:pt x="27976" y="24428"/>
                    <a:pt x="87002" y="0"/>
                    <a:pt x="15579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8575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9EDF2720-51F2-BF24-1E1C-3FFFF7E742A0}"/>
                </a:ext>
              </a:extLst>
            </p:cNvPr>
            <p:cNvSpPr/>
            <p:nvPr/>
          </p:nvSpPr>
          <p:spPr bwMode="auto">
            <a:xfrm>
              <a:off x="4740769" y="1841583"/>
              <a:ext cx="28553" cy="28553"/>
            </a:xfrm>
            <a:prstGeom prst="ellipse">
              <a:avLst/>
            </a:pr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ACCD0016-5C0E-E58A-3D97-7109C51DD5A7}"/>
                </a:ext>
              </a:extLst>
            </p:cNvPr>
            <p:cNvSpPr/>
            <p:nvPr/>
          </p:nvSpPr>
          <p:spPr bwMode="auto">
            <a:xfrm>
              <a:off x="5123467" y="1841583"/>
              <a:ext cx="28553" cy="28553"/>
            </a:xfrm>
            <a:prstGeom prst="ellipse">
              <a:avLst/>
            </a:prstGeom>
            <a:solidFill>
              <a:sysClr val="windowText" lastClr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21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72A1A-057E-5C7C-EAFB-6E4A1AC49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4C771B-E7BA-582B-5149-0262B1B16B3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働き過ぎネコのイラスト</a:t>
            </a: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0C5E1B2F-FC1B-6EA4-D0CC-2F688D5752EF}"/>
              </a:ext>
            </a:extLst>
          </p:cNvPr>
          <p:cNvGrpSpPr/>
          <p:nvPr/>
        </p:nvGrpSpPr>
        <p:grpSpPr>
          <a:xfrm>
            <a:off x="6883389" y="900833"/>
            <a:ext cx="2124267" cy="2471938"/>
            <a:chOff x="8109437" y="449479"/>
            <a:chExt cx="2287829" cy="2662270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FA3DBB9-79D1-3331-6DB0-1C93599FC236}"/>
                </a:ext>
              </a:extLst>
            </p:cNvPr>
            <p:cNvGrpSpPr/>
            <p:nvPr/>
          </p:nvGrpSpPr>
          <p:grpSpPr>
            <a:xfrm>
              <a:off x="8109437" y="449479"/>
              <a:ext cx="2287829" cy="2662270"/>
              <a:chOff x="8335226" y="1170940"/>
              <a:chExt cx="1497570" cy="1742672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5A91C9E-2994-AE05-5A63-76283629E8BB}"/>
                  </a:ext>
                </a:extLst>
              </p:cNvPr>
              <p:cNvSpPr/>
              <p:nvPr/>
            </p:nvSpPr>
            <p:spPr>
              <a:xfrm rot="20191989">
                <a:off x="8759546" y="1919935"/>
                <a:ext cx="358417" cy="592105"/>
              </a:xfrm>
              <a:custGeom>
                <a:avLst/>
                <a:gdLst>
                  <a:gd name="connsiteX0" fmla="*/ 295791 w 427184"/>
                  <a:gd name="connsiteY0" fmla="*/ 0 h 705708"/>
                  <a:gd name="connsiteX1" fmla="*/ 427184 w 427184"/>
                  <a:gd name="connsiteY1" fmla="*/ 68808 h 705708"/>
                  <a:gd name="connsiteX2" fmla="*/ 124668 w 427184"/>
                  <a:gd name="connsiteY2" fmla="*/ 571901 h 705708"/>
                  <a:gd name="connsiteX3" fmla="*/ 130966 w 427184"/>
                  <a:gd name="connsiteY3" fmla="*/ 580494 h 705708"/>
                  <a:gd name="connsiteX4" fmla="*/ 136322 w 427184"/>
                  <a:gd name="connsiteY4" fmla="*/ 604902 h 705708"/>
                  <a:gd name="connsiteX5" fmla="*/ 131350 w 427184"/>
                  <a:gd name="connsiteY5" fmla="*/ 627560 h 705708"/>
                  <a:gd name="connsiteX6" fmla="*/ 135413 w 427184"/>
                  <a:gd name="connsiteY6" fmla="*/ 644590 h 705708"/>
                  <a:gd name="connsiteX7" fmla="*/ 112553 w 427184"/>
                  <a:gd name="connsiteY7" fmla="*/ 684277 h 705708"/>
                  <a:gd name="connsiteX8" fmla="*/ 103957 w 427184"/>
                  <a:gd name="connsiteY8" fmla="*/ 678096 h 705708"/>
                  <a:gd name="connsiteX9" fmla="*/ 100142 w 427184"/>
                  <a:gd name="connsiteY9" fmla="*/ 694084 h 705708"/>
                  <a:gd name="connsiteX10" fmla="*/ 83978 w 427184"/>
                  <a:gd name="connsiteY10" fmla="*/ 705708 h 705708"/>
                  <a:gd name="connsiteX11" fmla="*/ 67814 w 427184"/>
                  <a:gd name="connsiteY11" fmla="*/ 694084 h 705708"/>
                  <a:gd name="connsiteX12" fmla="*/ 65726 w 427184"/>
                  <a:gd name="connsiteY12" fmla="*/ 685335 h 705708"/>
                  <a:gd name="connsiteX13" fmla="*/ 50641 w 427184"/>
                  <a:gd name="connsiteY13" fmla="*/ 696183 h 705708"/>
                  <a:gd name="connsiteX14" fmla="*/ 34477 w 427184"/>
                  <a:gd name="connsiteY14" fmla="*/ 684559 h 705708"/>
                  <a:gd name="connsiteX15" fmla="*/ 31010 w 427184"/>
                  <a:gd name="connsiteY15" fmla="*/ 670032 h 705708"/>
                  <a:gd name="connsiteX16" fmla="*/ 24448 w 427184"/>
                  <a:gd name="connsiteY16" fmla="*/ 674751 h 705708"/>
                  <a:gd name="connsiteX17" fmla="*/ 1588 w 427184"/>
                  <a:gd name="connsiteY17" fmla="*/ 635064 h 705708"/>
                  <a:gd name="connsiteX18" fmla="*/ 4209 w 427184"/>
                  <a:gd name="connsiteY18" fmla="*/ 624080 h 705708"/>
                  <a:gd name="connsiteX19" fmla="*/ 0 w 427184"/>
                  <a:gd name="connsiteY19" fmla="*/ 604902 h 705708"/>
                  <a:gd name="connsiteX20" fmla="*/ 19964 w 427184"/>
                  <a:gd name="connsiteY20" fmla="*/ 560561 h 705708"/>
                  <a:gd name="connsiteX21" fmla="*/ 47956 w 427184"/>
                  <a:gd name="connsiteY21" fmla="*/ 549894 h 705708"/>
                  <a:gd name="connsiteX0" fmla="*/ 295791 w 526811"/>
                  <a:gd name="connsiteY0" fmla="*/ 138809 h 844517"/>
                  <a:gd name="connsiteX1" fmla="*/ 526811 w 526811"/>
                  <a:gd name="connsiteY1" fmla="*/ 760 h 844517"/>
                  <a:gd name="connsiteX2" fmla="*/ 427184 w 526811"/>
                  <a:gd name="connsiteY2" fmla="*/ 207617 h 844517"/>
                  <a:gd name="connsiteX3" fmla="*/ 124668 w 526811"/>
                  <a:gd name="connsiteY3" fmla="*/ 710710 h 844517"/>
                  <a:gd name="connsiteX4" fmla="*/ 130966 w 526811"/>
                  <a:gd name="connsiteY4" fmla="*/ 719303 h 844517"/>
                  <a:gd name="connsiteX5" fmla="*/ 136322 w 526811"/>
                  <a:gd name="connsiteY5" fmla="*/ 743711 h 844517"/>
                  <a:gd name="connsiteX6" fmla="*/ 131350 w 526811"/>
                  <a:gd name="connsiteY6" fmla="*/ 766369 h 844517"/>
                  <a:gd name="connsiteX7" fmla="*/ 135413 w 526811"/>
                  <a:gd name="connsiteY7" fmla="*/ 783399 h 844517"/>
                  <a:gd name="connsiteX8" fmla="*/ 112553 w 526811"/>
                  <a:gd name="connsiteY8" fmla="*/ 823086 h 844517"/>
                  <a:gd name="connsiteX9" fmla="*/ 103957 w 526811"/>
                  <a:gd name="connsiteY9" fmla="*/ 816905 h 844517"/>
                  <a:gd name="connsiteX10" fmla="*/ 100142 w 526811"/>
                  <a:gd name="connsiteY10" fmla="*/ 832893 h 844517"/>
                  <a:gd name="connsiteX11" fmla="*/ 83978 w 526811"/>
                  <a:gd name="connsiteY11" fmla="*/ 844517 h 844517"/>
                  <a:gd name="connsiteX12" fmla="*/ 67814 w 526811"/>
                  <a:gd name="connsiteY12" fmla="*/ 832893 h 844517"/>
                  <a:gd name="connsiteX13" fmla="*/ 65726 w 526811"/>
                  <a:gd name="connsiteY13" fmla="*/ 824144 h 844517"/>
                  <a:gd name="connsiteX14" fmla="*/ 50641 w 526811"/>
                  <a:gd name="connsiteY14" fmla="*/ 834992 h 844517"/>
                  <a:gd name="connsiteX15" fmla="*/ 34477 w 526811"/>
                  <a:gd name="connsiteY15" fmla="*/ 823368 h 844517"/>
                  <a:gd name="connsiteX16" fmla="*/ 31010 w 526811"/>
                  <a:gd name="connsiteY16" fmla="*/ 808841 h 844517"/>
                  <a:gd name="connsiteX17" fmla="*/ 24448 w 526811"/>
                  <a:gd name="connsiteY17" fmla="*/ 813560 h 844517"/>
                  <a:gd name="connsiteX18" fmla="*/ 1588 w 526811"/>
                  <a:gd name="connsiteY18" fmla="*/ 773873 h 844517"/>
                  <a:gd name="connsiteX19" fmla="*/ 4209 w 526811"/>
                  <a:gd name="connsiteY19" fmla="*/ 762889 h 844517"/>
                  <a:gd name="connsiteX20" fmla="*/ 0 w 526811"/>
                  <a:gd name="connsiteY20" fmla="*/ 743711 h 844517"/>
                  <a:gd name="connsiteX21" fmla="*/ 19964 w 526811"/>
                  <a:gd name="connsiteY21" fmla="*/ 699370 h 844517"/>
                  <a:gd name="connsiteX22" fmla="*/ 47956 w 526811"/>
                  <a:gd name="connsiteY22" fmla="*/ 688703 h 844517"/>
                  <a:gd name="connsiteX23" fmla="*/ 295791 w 526811"/>
                  <a:gd name="connsiteY23" fmla="*/ 138809 h 844517"/>
                  <a:gd name="connsiteX0" fmla="*/ 526811 w 618251"/>
                  <a:gd name="connsiteY0" fmla="*/ 0 h 843757"/>
                  <a:gd name="connsiteX1" fmla="*/ 427184 w 618251"/>
                  <a:gd name="connsiteY1" fmla="*/ 206857 h 843757"/>
                  <a:gd name="connsiteX2" fmla="*/ 124668 w 618251"/>
                  <a:gd name="connsiteY2" fmla="*/ 709950 h 843757"/>
                  <a:gd name="connsiteX3" fmla="*/ 130966 w 618251"/>
                  <a:gd name="connsiteY3" fmla="*/ 718543 h 843757"/>
                  <a:gd name="connsiteX4" fmla="*/ 136322 w 618251"/>
                  <a:gd name="connsiteY4" fmla="*/ 742951 h 843757"/>
                  <a:gd name="connsiteX5" fmla="*/ 131350 w 618251"/>
                  <a:gd name="connsiteY5" fmla="*/ 765609 h 843757"/>
                  <a:gd name="connsiteX6" fmla="*/ 135413 w 618251"/>
                  <a:gd name="connsiteY6" fmla="*/ 782639 h 843757"/>
                  <a:gd name="connsiteX7" fmla="*/ 112553 w 618251"/>
                  <a:gd name="connsiteY7" fmla="*/ 822326 h 843757"/>
                  <a:gd name="connsiteX8" fmla="*/ 103957 w 618251"/>
                  <a:gd name="connsiteY8" fmla="*/ 816145 h 843757"/>
                  <a:gd name="connsiteX9" fmla="*/ 100142 w 618251"/>
                  <a:gd name="connsiteY9" fmla="*/ 832133 h 843757"/>
                  <a:gd name="connsiteX10" fmla="*/ 83978 w 618251"/>
                  <a:gd name="connsiteY10" fmla="*/ 843757 h 843757"/>
                  <a:gd name="connsiteX11" fmla="*/ 67814 w 618251"/>
                  <a:gd name="connsiteY11" fmla="*/ 832133 h 843757"/>
                  <a:gd name="connsiteX12" fmla="*/ 65726 w 618251"/>
                  <a:gd name="connsiteY12" fmla="*/ 823384 h 843757"/>
                  <a:gd name="connsiteX13" fmla="*/ 50641 w 618251"/>
                  <a:gd name="connsiteY13" fmla="*/ 834232 h 843757"/>
                  <a:gd name="connsiteX14" fmla="*/ 34477 w 618251"/>
                  <a:gd name="connsiteY14" fmla="*/ 822608 h 843757"/>
                  <a:gd name="connsiteX15" fmla="*/ 31010 w 618251"/>
                  <a:gd name="connsiteY15" fmla="*/ 808081 h 843757"/>
                  <a:gd name="connsiteX16" fmla="*/ 24448 w 618251"/>
                  <a:gd name="connsiteY16" fmla="*/ 812800 h 843757"/>
                  <a:gd name="connsiteX17" fmla="*/ 1588 w 618251"/>
                  <a:gd name="connsiteY17" fmla="*/ 773113 h 843757"/>
                  <a:gd name="connsiteX18" fmla="*/ 4209 w 618251"/>
                  <a:gd name="connsiteY18" fmla="*/ 762129 h 843757"/>
                  <a:gd name="connsiteX19" fmla="*/ 0 w 618251"/>
                  <a:gd name="connsiteY19" fmla="*/ 742951 h 843757"/>
                  <a:gd name="connsiteX20" fmla="*/ 19964 w 618251"/>
                  <a:gd name="connsiteY20" fmla="*/ 698610 h 843757"/>
                  <a:gd name="connsiteX21" fmla="*/ 47956 w 618251"/>
                  <a:gd name="connsiteY21" fmla="*/ 687943 h 843757"/>
                  <a:gd name="connsiteX22" fmla="*/ 295791 w 618251"/>
                  <a:gd name="connsiteY22" fmla="*/ 138049 h 843757"/>
                  <a:gd name="connsiteX23" fmla="*/ 618251 w 618251"/>
                  <a:gd name="connsiteY23" fmla="*/ 91440 h 843757"/>
                  <a:gd name="connsiteX0" fmla="*/ 526811 w 526811"/>
                  <a:gd name="connsiteY0" fmla="*/ 0 h 843757"/>
                  <a:gd name="connsiteX1" fmla="*/ 427184 w 526811"/>
                  <a:gd name="connsiteY1" fmla="*/ 206857 h 843757"/>
                  <a:gd name="connsiteX2" fmla="*/ 124668 w 526811"/>
                  <a:gd name="connsiteY2" fmla="*/ 709950 h 843757"/>
                  <a:gd name="connsiteX3" fmla="*/ 130966 w 526811"/>
                  <a:gd name="connsiteY3" fmla="*/ 718543 h 843757"/>
                  <a:gd name="connsiteX4" fmla="*/ 136322 w 526811"/>
                  <a:gd name="connsiteY4" fmla="*/ 742951 h 843757"/>
                  <a:gd name="connsiteX5" fmla="*/ 131350 w 526811"/>
                  <a:gd name="connsiteY5" fmla="*/ 765609 h 843757"/>
                  <a:gd name="connsiteX6" fmla="*/ 135413 w 526811"/>
                  <a:gd name="connsiteY6" fmla="*/ 782639 h 843757"/>
                  <a:gd name="connsiteX7" fmla="*/ 112553 w 526811"/>
                  <a:gd name="connsiteY7" fmla="*/ 822326 h 843757"/>
                  <a:gd name="connsiteX8" fmla="*/ 103957 w 526811"/>
                  <a:gd name="connsiteY8" fmla="*/ 816145 h 843757"/>
                  <a:gd name="connsiteX9" fmla="*/ 100142 w 526811"/>
                  <a:gd name="connsiteY9" fmla="*/ 832133 h 843757"/>
                  <a:gd name="connsiteX10" fmla="*/ 83978 w 526811"/>
                  <a:gd name="connsiteY10" fmla="*/ 843757 h 843757"/>
                  <a:gd name="connsiteX11" fmla="*/ 67814 w 526811"/>
                  <a:gd name="connsiteY11" fmla="*/ 832133 h 843757"/>
                  <a:gd name="connsiteX12" fmla="*/ 65726 w 526811"/>
                  <a:gd name="connsiteY12" fmla="*/ 823384 h 843757"/>
                  <a:gd name="connsiteX13" fmla="*/ 50641 w 526811"/>
                  <a:gd name="connsiteY13" fmla="*/ 834232 h 843757"/>
                  <a:gd name="connsiteX14" fmla="*/ 34477 w 526811"/>
                  <a:gd name="connsiteY14" fmla="*/ 822608 h 843757"/>
                  <a:gd name="connsiteX15" fmla="*/ 31010 w 526811"/>
                  <a:gd name="connsiteY15" fmla="*/ 808081 h 843757"/>
                  <a:gd name="connsiteX16" fmla="*/ 24448 w 526811"/>
                  <a:gd name="connsiteY16" fmla="*/ 812800 h 843757"/>
                  <a:gd name="connsiteX17" fmla="*/ 1588 w 526811"/>
                  <a:gd name="connsiteY17" fmla="*/ 773113 h 843757"/>
                  <a:gd name="connsiteX18" fmla="*/ 4209 w 526811"/>
                  <a:gd name="connsiteY18" fmla="*/ 762129 h 843757"/>
                  <a:gd name="connsiteX19" fmla="*/ 0 w 526811"/>
                  <a:gd name="connsiteY19" fmla="*/ 742951 h 843757"/>
                  <a:gd name="connsiteX20" fmla="*/ 19964 w 526811"/>
                  <a:gd name="connsiteY20" fmla="*/ 698610 h 843757"/>
                  <a:gd name="connsiteX21" fmla="*/ 47956 w 526811"/>
                  <a:gd name="connsiteY21" fmla="*/ 687943 h 843757"/>
                  <a:gd name="connsiteX22" fmla="*/ 295791 w 526811"/>
                  <a:gd name="connsiteY22" fmla="*/ 138049 h 843757"/>
                  <a:gd name="connsiteX0" fmla="*/ 427184 w 427184"/>
                  <a:gd name="connsiteY0" fmla="*/ 68808 h 705708"/>
                  <a:gd name="connsiteX1" fmla="*/ 124668 w 427184"/>
                  <a:gd name="connsiteY1" fmla="*/ 571901 h 705708"/>
                  <a:gd name="connsiteX2" fmla="*/ 130966 w 427184"/>
                  <a:gd name="connsiteY2" fmla="*/ 580494 h 705708"/>
                  <a:gd name="connsiteX3" fmla="*/ 136322 w 427184"/>
                  <a:gd name="connsiteY3" fmla="*/ 604902 h 705708"/>
                  <a:gd name="connsiteX4" fmla="*/ 131350 w 427184"/>
                  <a:gd name="connsiteY4" fmla="*/ 627560 h 705708"/>
                  <a:gd name="connsiteX5" fmla="*/ 135413 w 427184"/>
                  <a:gd name="connsiteY5" fmla="*/ 644590 h 705708"/>
                  <a:gd name="connsiteX6" fmla="*/ 112553 w 427184"/>
                  <a:gd name="connsiteY6" fmla="*/ 684277 h 705708"/>
                  <a:gd name="connsiteX7" fmla="*/ 103957 w 427184"/>
                  <a:gd name="connsiteY7" fmla="*/ 678096 h 705708"/>
                  <a:gd name="connsiteX8" fmla="*/ 100142 w 427184"/>
                  <a:gd name="connsiteY8" fmla="*/ 694084 h 705708"/>
                  <a:gd name="connsiteX9" fmla="*/ 83978 w 427184"/>
                  <a:gd name="connsiteY9" fmla="*/ 705708 h 705708"/>
                  <a:gd name="connsiteX10" fmla="*/ 67814 w 427184"/>
                  <a:gd name="connsiteY10" fmla="*/ 694084 h 705708"/>
                  <a:gd name="connsiteX11" fmla="*/ 65726 w 427184"/>
                  <a:gd name="connsiteY11" fmla="*/ 685335 h 705708"/>
                  <a:gd name="connsiteX12" fmla="*/ 50641 w 427184"/>
                  <a:gd name="connsiteY12" fmla="*/ 696183 h 705708"/>
                  <a:gd name="connsiteX13" fmla="*/ 34477 w 427184"/>
                  <a:gd name="connsiteY13" fmla="*/ 684559 h 705708"/>
                  <a:gd name="connsiteX14" fmla="*/ 31010 w 427184"/>
                  <a:gd name="connsiteY14" fmla="*/ 670032 h 705708"/>
                  <a:gd name="connsiteX15" fmla="*/ 24448 w 427184"/>
                  <a:gd name="connsiteY15" fmla="*/ 674751 h 705708"/>
                  <a:gd name="connsiteX16" fmla="*/ 1588 w 427184"/>
                  <a:gd name="connsiteY16" fmla="*/ 635064 h 705708"/>
                  <a:gd name="connsiteX17" fmla="*/ 4209 w 427184"/>
                  <a:gd name="connsiteY17" fmla="*/ 624080 h 705708"/>
                  <a:gd name="connsiteX18" fmla="*/ 0 w 427184"/>
                  <a:gd name="connsiteY18" fmla="*/ 604902 h 705708"/>
                  <a:gd name="connsiteX19" fmla="*/ 19964 w 427184"/>
                  <a:gd name="connsiteY19" fmla="*/ 560561 h 705708"/>
                  <a:gd name="connsiteX20" fmla="*/ 47956 w 427184"/>
                  <a:gd name="connsiteY20" fmla="*/ 549894 h 705708"/>
                  <a:gd name="connsiteX21" fmla="*/ 295791 w 427184"/>
                  <a:gd name="connsiteY21" fmla="*/ 0 h 70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7184" h="705708">
                    <a:moveTo>
                      <a:pt x="427184" y="68808"/>
                    </a:moveTo>
                    <a:lnTo>
                      <a:pt x="124668" y="571901"/>
                    </a:lnTo>
                    <a:lnTo>
                      <a:pt x="130966" y="580494"/>
                    </a:lnTo>
                    <a:cubicBezTo>
                      <a:pt x="134415" y="587996"/>
                      <a:pt x="136322" y="596244"/>
                      <a:pt x="136322" y="604902"/>
                    </a:cubicBezTo>
                    <a:lnTo>
                      <a:pt x="131350" y="627560"/>
                    </a:lnTo>
                    <a:lnTo>
                      <a:pt x="135413" y="644590"/>
                    </a:lnTo>
                    <a:cubicBezTo>
                      <a:pt x="135413" y="666509"/>
                      <a:pt x="125178" y="684277"/>
                      <a:pt x="112553" y="684277"/>
                    </a:cubicBezTo>
                    <a:lnTo>
                      <a:pt x="103957" y="678096"/>
                    </a:lnTo>
                    <a:lnTo>
                      <a:pt x="100142" y="694084"/>
                    </a:lnTo>
                    <a:cubicBezTo>
                      <a:pt x="96006" y="701266"/>
                      <a:pt x="90291" y="705708"/>
                      <a:pt x="83978" y="705708"/>
                    </a:cubicBezTo>
                    <a:cubicBezTo>
                      <a:pt x="77665" y="705708"/>
                      <a:pt x="71950" y="701266"/>
                      <a:pt x="67814" y="694084"/>
                    </a:cubicBezTo>
                    <a:lnTo>
                      <a:pt x="65726" y="685335"/>
                    </a:lnTo>
                    <a:lnTo>
                      <a:pt x="50641" y="696183"/>
                    </a:lnTo>
                    <a:cubicBezTo>
                      <a:pt x="44328" y="696183"/>
                      <a:pt x="38613" y="691741"/>
                      <a:pt x="34477" y="684559"/>
                    </a:cubicBezTo>
                    <a:lnTo>
                      <a:pt x="31010" y="670032"/>
                    </a:lnTo>
                    <a:lnTo>
                      <a:pt x="24448" y="674751"/>
                    </a:lnTo>
                    <a:cubicBezTo>
                      <a:pt x="11823" y="674751"/>
                      <a:pt x="1588" y="656983"/>
                      <a:pt x="1588" y="635064"/>
                    </a:cubicBezTo>
                    <a:lnTo>
                      <a:pt x="4209" y="624080"/>
                    </a:lnTo>
                    <a:lnTo>
                      <a:pt x="0" y="604902"/>
                    </a:lnTo>
                    <a:cubicBezTo>
                      <a:pt x="0" y="587586"/>
                      <a:pt x="7629" y="571909"/>
                      <a:pt x="19964" y="560561"/>
                    </a:cubicBezTo>
                    <a:lnTo>
                      <a:pt x="47956" y="549894"/>
                    </a:lnTo>
                    <a:lnTo>
                      <a:pt x="295791" y="0"/>
                    </a:lnTo>
                  </a:path>
                </a:pathLst>
              </a:custGeom>
              <a:solidFill>
                <a:srgbClr val="CCCCA3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7BF7915-E6B0-0164-E66E-2353502EAEA7}"/>
                  </a:ext>
                </a:extLst>
              </p:cNvPr>
              <p:cNvSpPr/>
              <p:nvPr/>
            </p:nvSpPr>
            <p:spPr>
              <a:xfrm rot="2700000" flipV="1">
                <a:off x="9324224" y="2337820"/>
                <a:ext cx="695381" cy="321762"/>
              </a:xfrm>
              <a:custGeom>
                <a:avLst/>
                <a:gdLst>
                  <a:gd name="connsiteX0" fmla="*/ 796483 w 840140"/>
                  <a:gd name="connsiteY0" fmla="*/ 0 h 388744"/>
                  <a:gd name="connsiteX1" fmla="*/ 840140 w 840140"/>
                  <a:gd name="connsiteY1" fmla="*/ 50404 h 388744"/>
                  <a:gd name="connsiteX2" fmla="*/ 831027 w 840140"/>
                  <a:gd name="connsiteY2" fmla="*/ 75805 h 388744"/>
                  <a:gd name="connsiteX3" fmla="*/ 815791 w 840140"/>
                  <a:gd name="connsiteY3" fmla="*/ 165866 h 388744"/>
                  <a:gd name="connsiteX4" fmla="*/ 582604 w 840140"/>
                  <a:gd name="connsiteY4" fmla="*/ 378781 h 388744"/>
                  <a:gd name="connsiteX5" fmla="*/ 276639 w 840140"/>
                  <a:gd name="connsiteY5" fmla="*/ 300715 h 388744"/>
                  <a:gd name="connsiteX6" fmla="*/ 212369 w 840140"/>
                  <a:gd name="connsiteY6" fmla="*/ 217519 h 388744"/>
                  <a:gd name="connsiteX7" fmla="*/ 210937 w 840140"/>
                  <a:gd name="connsiteY7" fmla="*/ 218283 h 388744"/>
                  <a:gd name="connsiteX8" fmla="*/ 13377 w 840140"/>
                  <a:gd name="connsiteY8" fmla="*/ 87226 h 388744"/>
                  <a:gd name="connsiteX9" fmla="*/ 0 w 840140"/>
                  <a:gd name="connsiteY9" fmla="*/ 88265 h 388744"/>
                  <a:gd name="connsiteX10" fmla="*/ 14145 w 840140"/>
                  <a:gd name="connsiteY10" fmla="*/ 5686 h 388744"/>
                  <a:gd name="connsiteX11" fmla="*/ 34468 w 840140"/>
                  <a:gd name="connsiteY11" fmla="*/ 6257 h 388744"/>
                  <a:gd name="connsiteX12" fmla="*/ 216109 w 840140"/>
                  <a:gd name="connsiteY12" fmla="*/ 91400 h 388744"/>
                  <a:gd name="connsiteX13" fmla="*/ 280380 w 840140"/>
                  <a:gd name="connsiteY13" fmla="*/ 174596 h 388744"/>
                  <a:gd name="connsiteX14" fmla="*/ 281811 w 840140"/>
                  <a:gd name="connsiteY14" fmla="*/ 173832 h 388744"/>
                  <a:gd name="connsiteX15" fmla="*/ 562509 w 840140"/>
                  <a:gd name="connsiteY15" fmla="*/ 298434 h 388744"/>
                  <a:gd name="connsiteX16" fmla="*/ 751496 w 840140"/>
                  <a:gd name="connsiteY16" fmla="*/ 56358 h 388744"/>
                  <a:gd name="connsiteX17" fmla="*/ 754962 w 840140"/>
                  <a:gd name="connsiteY17" fmla="*/ 56358 h 388744"/>
                  <a:gd name="connsiteX18" fmla="*/ 752826 w 840140"/>
                  <a:gd name="connsiteY18" fmla="*/ 50404 h 388744"/>
                  <a:gd name="connsiteX19" fmla="*/ 796483 w 840140"/>
                  <a:gd name="connsiteY19" fmla="*/ 0 h 388744"/>
                  <a:gd name="connsiteX0" fmla="*/ 908622 w 952279"/>
                  <a:gd name="connsiteY0" fmla="*/ 0 h 388744"/>
                  <a:gd name="connsiteX1" fmla="*/ 952279 w 952279"/>
                  <a:gd name="connsiteY1" fmla="*/ 50404 h 388744"/>
                  <a:gd name="connsiteX2" fmla="*/ 943166 w 952279"/>
                  <a:gd name="connsiteY2" fmla="*/ 75805 h 388744"/>
                  <a:gd name="connsiteX3" fmla="*/ 927930 w 952279"/>
                  <a:gd name="connsiteY3" fmla="*/ 165866 h 388744"/>
                  <a:gd name="connsiteX4" fmla="*/ 694743 w 952279"/>
                  <a:gd name="connsiteY4" fmla="*/ 378781 h 388744"/>
                  <a:gd name="connsiteX5" fmla="*/ 388778 w 952279"/>
                  <a:gd name="connsiteY5" fmla="*/ 300715 h 388744"/>
                  <a:gd name="connsiteX6" fmla="*/ 324508 w 952279"/>
                  <a:gd name="connsiteY6" fmla="*/ 217519 h 388744"/>
                  <a:gd name="connsiteX7" fmla="*/ 323076 w 952279"/>
                  <a:gd name="connsiteY7" fmla="*/ 218283 h 388744"/>
                  <a:gd name="connsiteX8" fmla="*/ 125516 w 952279"/>
                  <a:gd name="connsiteY8" fmla="*/ 87226 h 388744"/>
                  <a:gd name="connsiteX9" fmla="*/ 112139 w 952279"/>
                  <a:gd name="connsiteY9" fmla="*/ 88265 h 388744"/>
                  <a:gd name="connsiteX10" fmla="*/ 0 w 952279"/>
                  <a:gd name="connsiteY10" fmla="*/ 21005 h 388744"/>
                  <a:gd name="connsiteX11" fmla="*/ 126284 w 952279"/>
                  <a:gd name="connsiteY11" fmla="*/ 5686 h 388744"/>
                  <a:gd name="connsiteX12" fmla="*/ 146607 w 952279"/>
                  <a:gd name="connsiteY12" fmla="*/ 6257 h 388744"/>
                  <a:gd name="connsiteX13" fmla="*/ 328248 w 952279"/>
                  <a:gd name="connsiteY13" fmla="*/ 91400 h 388744"/>
                  <a:gd name="connsiteX14" fmla="*/ 392519 w 952279"/>
                  <a:gd name="connsiteY14" fmla="*/ 174596 h 388744"/>
                  <a:gd name="connsiteX15" fmla="*/ 393950 w 952279"/>
                  <a:gd name="connsiteY15" fmla="*/ 173832 h 388744"/>
                  <a:gd name="connsiteX16" fmla="*/ 674648 w 952279"/>
                  <a:gd name="connsiteY16" fmla="*/ 298434 h 388744"/>
                  <a:gd name="connsiteX17" fmla="*/ 863635 w 952279"/>
                  <a:gd name="connsiteY17" fmla="*/ 56358 h 388744"/>
                  <a:gd name="connsiteX18" fmla="*/ 867101 w 952279"/>
                  <a:gd name="connsiteY18" fmla="*/ 56358 h 388744"/>
                  <a:gd name="connsiteX19" fmla="*/ 864965 w 952279"/>
                  <a:gd name="connsiteY19" fmla="*/ 50404 h 388744"/>
                  <a:gd name="connsiteX20" fmla="*/ 908622 w 952279"/>
                  <a:gd name="connsiteY20" fmla="*/ 0 h 388744"/>
                  <a:gd name="connsiteX0" fmla="*/ 0 w 952279"/>
                  <a:gd name="connsiteY0" fmla="*/ 21005 h 388744"/>
                  <a:gd name="connsiteX1" fmla="*/ 126284 w 952279"/>
                  <a:gd name="connsiteY1" fmla="*/ 5686 h 388744"/>
                  <a:gd name="connsiteX2" fmla="*/ 146607 w 952279"/>
                  <a:gd name="connsiteY2" fmla="*/ 6257 h 388744"/>
                  <a:gd name="connsiteX3" fmla="*/ 328248 w 952279"/>
                  <a:gd name="connsiteY3" fmla="*/ 91400 h 388744"/>
                  <a:gd name="connsiteX4" fmla="*/ 392519 w 952279"/>
                  <a:gd name="connsiteY4" fmla="*/ 174596 h 388744"/>
                  <a:gd name="connsiteX5" fmla="*/ 393950 w 952279"/>
                  <a:gd name="connsiteY5" fmla="*/ 173832 h 388744"/>
                  <a:gd name="connsiteX6" fmla="*/ 674648 w 952279"/>
                  <a:gd name="connsiteY6" fmla="*/ 298434 h 388744"/>
                  <a:gd name="connsiteX7" fmla="*/ 863635 w 952279"/>
                  <a:gd name="connsiteY7" fmla="*/ 56358 h 388744"/>
                  <a:gd name="connsiteX8" fmla="*/ 867101 w 952279"/>
                  <a:gd name="connsiteY8" fmla="*/ 56358 h 388744"/>
                  <a:gd name="connsiteX9" fmla="*/ 864965 w 952279"/>
                  <a:gd name="connsiteY9" fmla="*/ 50404 h 388744"/>
                  <a:gd name="connsiteX10" fmla="*/ 908622 w 952279"/>
                  <a:gd name="connsiteY10" fmla="*/ 0 h 388744"/>
                  <a:gd name="connsiteX11" fmla="*/ 952279 w 952279"/>
                  <a:gd name="connsiteY11" fmla="*/ 50404 h 388744"/>
                  <a:gd name="connsiteX12" fmla="*/ 943166 w 952279"/>
                  <a:gd name="connsiteY12" fmla="*/ 75805 h 388744"/>
                  <a:gd name="connsiteX13" fmla="*/ 927930 w 952279"/>
                  <a:gd name="connsiteY13" fmla="*/ 165866 h 388744"/>
                  <a:gd name="connsiteX14" fmla="*/ 694743 w 952279"/>
                  <a:gd name="connsiteY14" fmla="*/ 378781 h 388744"/>
                  <a:gd name="connsiteX15" fmla="*/ 388778 w 952279"/>
                  <a:gd name="connsiteY15" fmla="*/ 300715 h 388744"/>
                  <a:gd name="connsiteX16" fmla="*/ 324508 w 952279"/>
                  <a:gd name="connsiteY16" fmla="*/ 217519 h 388744"/>
                  <a:gd name="connsiteX17" fmla="*/ 323076 w 952279"/>
                  <a:gd name="connsiteY17" fmla="*/ 218283 h 388744"/>
                  <a:gd name="connsiteX18" fmla="*/ 125516 w 952279"/>
                  <a:gd name="connsiteY18" fmla="*/ 87226 h 388744"/>
                  <a:gd name="connsiteX19" fmla="*/ 112139 w 952279"/>
                  <a:gd name="connsiteY19" fmla="*/ 88265 h 388744"/>
                  <a:gd name="connsiteX20" fmla="*/ 91440 w 952279"/>
                  <a:gd name="connsiteY20" fmla="*/ 112445 h 388744"/>
                  <a:gd name="connsiteX0" fmla="*/ 70715 w 896710"/>
                  <a:gd name="connsiteY0" fmla="*/ 5686 h 388744"/>
                  <a:gd name="connsiteX1" fmla="*/ 91038 w 896710"/>
                  <a:gd name="connsiteY1" fmla="*/ 6257 h 388744"/>
                  <a:gd name="connsiteX2" fmla="*/ 272679 w 896710"/>
                  <a:gd name="connsiteY2" fmla="*/ 91400 h 388744"/>
                  <a:gd name="connsiteX3" fmla="*/ 336950 w 896710"/>
                  <a:gd name="connsiteY3" fmla="*/ 174596 h 388744"/>
                  <a:gd name="connsiteX4" fmla="*/ 338381 w 896710"/>
                  <a:gd name="connsiteY4" fmla="*/ 173832 h 388744"/>
                  <a:gd name="connsiteX5" fmla="*/ 619079 w 896710"/>
                  <a:gd name="connsiteY5" fmla="*/ 298434 h 388744"/>
                  <a:gd name="connsiteX6" fmla="*/ 808066 w 896710"/>
                  <a:gd name="connsiteY6" fmla="*/ 56358 h 388744"/>
                  <a:gd name="connsiteX7" fmla="*/ 811532 w 896710"/>
                  <a:gd name="connsiteY7" fmla="*/ 56358 h 388744"/>
                  <a:gd name="connsiteX8" fmla="*/ 809396 w 896710"/>
                  <a:gd name="connsiteY8" fmla="*/ 50404 h 388744"/>
                  <a:gd name="connsiteX9" fmla="*/ 853053 w 896710"/>
                  <a:gd name="connsiteY9" fmla="*/ 0 h 388744"/>
                  <a:gd name="connsiteX10" fmla="*/ 896710 w 896710"/>
                  <a:gd name="connsiteY10" fmla="*/ 50404 h 388744"/>
                  <a:gd name="connsiteX11" fmla="*/ 887597 w 896710"/>
                  <a:gd name="connsiteY11" fmla="*/ 75805 h 388744"/>
                  <a:gd name="connsiteX12" fmla="*/ 872361 w 896710"/>
                  <a:gd name="connsiteY12" fmla="*/ 165866 h 388744"/>
                  <a:gd name="connsiteX13" fmla="*/ 639174 w 896710"/>
                  <a:gd name="connsiteY13" fmla="*/ 378781 h 388744"/>
                  <a:gd name="connsiteX14" fmla="*/ 333209 w 896710"/>
                  <a:gd name="connsiteY14" fmla="*/ 300715 h 388744"/>
                  <a:gd name="connsiteX15" fmla="*/ 268939 w 896710"/>
                  <a:gd name="connsiteY15" fmla="*/ 217519 h 388744"/>
                  <a:gd name="connsiteX16" fmla="*/ 267507 w 896710"/>
                  <a:gd name="connsiteY16" fmla="*/ 218283 h 388744"/>
                  <a:gd name="connsiteX17" fmla="*/ 69947 w 896710"/>
                  <a:gd name="connsiteY17" fmla="*/ 87226 h 388744"/>
                  <a:gd name="connsiteX18" fmla="*/ 56570 w 896710"/>
                  <a:gd name="connsiteY18" fmla="*/ 88265 h 388744"/>
                  <a:gd name="connsiteX19" fmla="*/ 35871 w 896710"/>
                  <a:gd name="connsiteY19" fmla="*/ 11244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4962 w 840140"/>
                  <a:gd name="connsiteY7" fmla="*/ 56358 h 388744"/>
                  <a:gd name="connsiteX8" fmla="*/ 752826 w 840140"/>
                  <a:gd name="connsiteY8" fmla="*/ 50404 h 388744"/>
                  <a:gd name="connsiteX9" fmla="*/ 796483 w 840140"/>
                  <a:gd name="connsiteY9" fmla="*/ 0 h 388744"/>
                  <a:gd name="connsiteX10" fmla="*/ 840140 w 840140"/>
                  <a:gd name="connsiteY10" fmla="*/ 50404 h 388744"/>
                  <a:gd name="connsiteX11" fmla="*/ 831027 w 840140"/>
                  <a:gd name="connsiteY11" fmla="*/ 75805 h 388744"/>
                  <a:gd name="connsiteX12" fmla="*/ 815791 w 840140"/>
                  <a:gd name="connsiteY12" fmla="*/ 165866 h 388744"/>
                  <a:gd name="connsiteX13" fmla="*/ 582604 w 840140"/>
                  <a:gd name="connsiteY13" fmla="*/ 378781 h 388744"/>
                  <a:gd name="connsiteX14" fmla="*/ 276639 w 840140"/>
                  <a:gd name="connsiteY14" fmla="*/ 300715 h 388744"/>
                  <a:gd name="connsiteX15" fmla="*/ 212369 w 840140"/>
                  <a:gd name="connsiteY15" fmla="*/ 217519 h 388744"/>
                  <a:gd name="connsiteX16" fmla="*/ 210937 w 840140"/>
                  <a:gd name="connsiteY16" fmla="*/ 218283 h 388744"/>
                  <a:gd name="connsiteX17" fmla="*/ 13377 w 840140"/>
                  <a:gd name="connsiteY17" fmla="*/ 87226 h 388744"/>
                  <a:gd name="connsiteX18" fmla="*/ 0 w 840140"/>
                  <a:gd name="connsiteY18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4962 w 840140"/>
                  <a:gd name="connsiteY7" fmla="*/ 56358 h 388744"/>
                  <a:gd name="connsiteX8" fmla="*/ 752826 w 840140"/>
                  <a:gd name="connsiteY8" fmla="*/ 50404 h 388744"/>
                  <a:gd name="connsiteX9" fmla="*/ 796483 w 840140"/>
                  <a:gd name="connsiteY9" fmla="*/ 0 h 388744"/>
                  <a:gd name="connsiteX10" fmla="*/ 840140 w 840140"/>
                  <a:gd name="connsiteY10" fmla="*/ 50404 h 388744"/>
                  <a:gd name="connsiteX11" fmla="*/ 815791 w 840140"/>
                  <a:gd name="connsiteY11" fmla="*/ 165866 h 388744"/>
                  <a:gd name="connsiteX12" fmla="*/ 582604 w 840140"/>
                  <a:gd name="connsiteY12" fmla="*/ 378781 h 388744"/>
                  <a:gd name="connsiteX13" fmla="*/ 276639 w 840140"/>
                  <a:gd name="connsiteY13" fmla="*/ 300715 h 388744"/>
                  <a:gd name="connsiteX14" fmla="*/ 212369 w 840140"/>
                  <a:gd name="connsiteY14" fmla="*/ 217519 h 388744"/>
                  <a:gd name="connsiteX15" fmla="*/ 210937 w 840140"/>
                  <a:gd name="connsiteY15" fmla="*/ 218283 h 388744"/>
                  <a:gd name="connsiteX16" fmla="*/ 13377 w 840140"/>
                  <a:gd name="connsiteY16" fmla="*/ 87226 h 388744"/>
                  <a:gd name="connsiteX17" fmla="*/ 0 w 840140"/>
                  <a:gd name="connsiteY17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210937 w 840140"/>
                  <a:gd name="connsiteY14" fmla="*/ 218283 h 388744"/>
                  <a:gd name="connsiteX15" fmla="*/ 13377 w 840140"/>
                  <a:gd name="connsiteY15" fmla="*/ 87226 h 388744"/>
                  <a:gd name="connsiteX16" fmla="*/ 0 w 840140"/>
                  <a:gd name="connsiteY16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13377 w 840140"/>
                  <a:gd name="connsiteY14" fmla="*/ 87226 h 388744"/>
                  <a:gd name="connsiteX15" fmla="*/ 0 w 840140"/>
                  <a:gd name="connsiteY15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13377 w 840140"/>
                  <a:gd name="connsiteY14" fmla="*/ 87226 h 388744"/>
                  <a:gd name="connsiteX15" fmla="*/ 0 w 840140"/>
                  <a:gd name="connsiteY15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0 w 840140"/>
                  <a:gd name="connsiteY14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281811 w 840140"/>
                  <a:gd name="connsiteY3" fmla="*/ 173832 h 388744"/>
                  <a:gd name="connsiteX4" fmla="*/ 562509 w 840140"/>
                  <a:gd name="connsiteY4" fmla="*/ 298434 h 388744"/>
                  <a:gd name="connsiteX5" fmla="*/ 751496 w 840140"/>
                  <a:gd name="connsiteY5" fmla="*/ 56358 h 388744"/>
                  <a:gd name="connsiteX6" fmla="*/ 752826 w 840140"/>
                  <a:gd name="connsiteY6" fmla="*/ 50404 h 388744"/>
                  <a:gd name="connsiteX7" fmla="*/ 796483 w 840140"/>
                  <a:gd name="connsiteY7" fmla="*/ 0 h 388744"/>
                  <a:gd name="connsiteX8" fmla="*/ 840140 w 840140"/>
                  <a:gd name="connsiteY8" fmla="*/ 50404 h 388744"/>
                  <a:gd name="connsiteX9" fmla="*/ 815791 w 840140"/>
                  <a:gd name="connsiteY9" fmla="*/ 165866 h 388744"/>
                  <a:gd name="connsiteX10" fmla="*/ 582604 w 840140"/>
                  <a:gd name="connsiteY10" fmla="*/ 378781 h 388744"/>
                  <a:gd name="connsiteX11" fmla="*/ 276639 w 840140"/>
                  <a:gd name="connsiteY11" fmla="*/ 300715 h 388744"/>
                  <a:gd name="connsiteX12" fmla="*/ 212369 w 840140"/>
                  <a:gd name="connsiteY12" fmla="*/ 217519 h 388744"/>
                  <a:gd name="connsiteX13" fmla="*/ 0 w 840140"/>
                  <a:gd name="connsiteY13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281811 w 840140"/>
                  <a:gd name="connsiteY3" fmla="*/ 173832 h 388744"/>
                  <a:gd name="connsiteX4" fmla="*/ 562509 w 840140"/>
                  <a:gd name="connsiteY4" fmla="*/ 298434 h 388744"/>
                  <a:gd name="connsiteX5" fmla="*/ 751496 w 840140"/>
                  <a:gd name="connsiteY5" fmla="*/ 56358 h 388744"/>
                  <a:gd name="connsiteX6" fmla="*/ 752826 w 840140"/>
                  <a:gd name="connsiteY6" fmla="*/ 50404 h 388744"/>
                  <a:gd name="connsiteX7" fmla="*/ 796483 w 840140"/>
                  <a:gd name="connsiteY7" fmla="*/ 0 h 388744"/>
                  <a:gd name="connsiteX8" fmla="*/ 840140 w 840140"/>
                  <a:gd name="connsiteY8" fmla="*/ 50404 h 388744"/>
                  <a:gd name="connsiteX9" fmla="*/ 815791 w 840140"/>
                  <a:gd name="connsiteY9" fmla="*/ 165866 h 388744"/>
                  <a:gd name="connsiteX10" fmla="*/ 582604 w 840140"/>
                  <a:gd name="connsiteY10" fmla="*/ 378781 h 388744"/>
                  <a:gd name="connsiteX11" fmla="*/ 276639 w 840140"/>
                  <a:gd name="connsiteY11" fmla="*/ 300715 h 388744"/>
                  <a:gd name="connsiteX12" fmla="*/ 212369 w 840140"/>
                  <a:gd name="connsiteY12" fmla="*/ 217519 h 388744"/>
                  <a:gd name="connsiteX13" fmla="*/ 0 w 840140"/>
                  <a:gd name="connsiteY13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0140" h="388744">
                    <a:moveTo>
                      <a:pt x="34468" y="6257"/>
                    </a:moveTo>
                    <a:cubicBezTo>
                      <a:pt x="102165" y="15252"/>
                      <a:pt x="165752" y="44983"/>
                      <a:pt x="216109" y="91400"/>
                    </a:cubicBezTo>
                    <a:lnTo>
                      <a:pt x="280380" y="174596"/>
                    </a:lnTo>
                    <a:cubicBezTo>
                      <a:pt x="381566" y="303981"/>
                      <a:pt x="454178" y="300017"/>
                      <a:pt x="562509" y="298434"/>
                    </a:cubicBezTo>
                    <a:cubicBezTo>
                      <a:pt x="670840" y="296851"/>
                      <a:pt x="751496" y="170851"/>
                      <a:pt x="751496" y="56358"/>
                    </a:cubicBezTo>
                    <a:lnTo>
                      <a:pt x="752826" y="50404"/>
                    </a:lnTo>
                    <a:cubicBezTo>
                      <a:pt x="752826" y="22567"/>
                      <a:pt x="772372" y="0"/>
                      <a:pt x="796483" y="0"/>
                    </a:cubicBezTo>
                    <a:cubicBezTo>
                      <a:pt x="820594" y="0"/>
                      <a:pt x="840140" y="22567"/>
                      <a:pt x="840140" y="50404"/>
                    </a:cubicBezTo>
                    <a:lnTo>
                      <a:pt x="815791" y="165866"/>
                    </a:lnTo>
                    <a:cubicBezTo>
                      <a:pt x="779669" y="269320"/>
                      <a:pt x="693556" y="351030"/>
                      <a:pt x="582604" y="378781"/>
                    </a:cubicBezTo>
                    <a:cubicBezTo>
                      <a:pt x="471651" y="406532"/>
                      <a:pt x="357211" y="374983"/>
                      <a:pt x="276639" y="300715"/>
                    </a:cubicBezTo>
                    <a:lnTo>
                      <a:pt x="212369" y="217519"/>
                    </a:lnTo>
                    <a:cubicBezTo>
                      <a:pt x="166263" y="182111"/>
                      <a:pt x="118063" y="112812"/>
                      <a:pt x="0" y="88265"/>
                    </a:cubicBez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4A145BAF-0C36-1679-80A7-057ABAE65D9B}"/>
                  </a:ext>
                </a:extLst>
              </p:cNvPr>
              <p:cNvSpPr/>
              <p:nvPr/>
            </p:nvSpPr>
            <p:spPr>
              <a:xfrm rot="6300000">
                <a:off x="9244005" y="2428229"/>
                <a:ext cx="434106" cy="536659"/>
              </a:xfrm>
              <a:custGeom>
                <a:avLst/>
                <a:gdLst>
                  <a:gd name="connsiteX0" fmla="*/ 107971 w 593309"/>
                  <a:gd name="connsiteY0" fmla="*/ 733472 h 733472"/>
                  <a:gd name="connsiteX1" fmla="*/ 0 w 593309"/>
                  <a:gd name="connsiteY1" fmla="*/ 546460 h 733472"/>
                  <a:gd name="connsiteX2" fmla="*/ 324439 w 593309"/>
                  <a:gd name="connsiteY2" fmla="*/ 408351 h 733472"/>
                  <a:gd name="connsiteX3" fmla="*/ 349324 w 593309"/>
                  <a:gd name="connsiteY3" fmla="*/ 68445 h 733472"/>
                  <a:gd name="connsiteX4" fmla="*/ 352938 w 593309"/>
                  <a:gd name="connsiteY4" fmla="*/ 68445 h 733472"/>
                  <a:gd name="connsiteX5" fmla="*/ 349884 w 593309"/>
                  <a:gd name="connsiteY5" fmla="*/ 54636 h 733472"/>
                  <a:gd name="connsiteX6" fmla="*/ 356762 w 593309"/>
                  <a:gd name="connsiteY6" fmla="*/ 28365 h 733472"/>
                  <a:gd name="connsiteX7" fmla="*/ 436078 w 593309"/>
                  <a:gd name="connsiteY7" fmla="*/ 2571 h 733472"/>
                  <a:gd name="connsiteX8" fmla="*/ 460166 w 593309"/>
                  <a:gd name="connsiteY8" fmla="*/ 12080 h 733472"/>
                  <a:gd name="connsiteX9" fmla="*/ 460634 w 593309"/>
                  <a:gd name="connsiteY9" fmla="*/ 11663 h 733472"/>
                  <a:gd name="connsiteX10" fmla="*/ 523787 w 593309"/>
                  <a:gd name="connsiteY10" fmla="*/ 20554 h 733472"/>
                  <a:gd name="connsiteX11" fmla="*/ 563065 w 593309"/>
                  <a:gd name="connsiteY11" fmla="*/ 70801 h 733472"/>
                  <a:gd name="connsiteX12" fmla="*/ 562773 w 593309"/>
                  <a:gd name="connsiteY12" fmla="*/ 72212 h 733472"/>
                  <a:gd name="connsiteX13" fmla="*/ 587498 w 593309"/>
                  <a:gd name="connsiteY13" fmla="*/ 96222 h 733472"/>
                  <a:gd name="connsiteX14" fmla="*/ 589956 w 593309"/>
                  <a:gd name="connsiteY14" fmla="*/ 129561 h 733472"/>
                  <a:gd name="connsiteX15" fmla="*/ 559855 w 593309"/>
                  <a:gd name="connsiteY15" fmla="*/ 144101 h 733472"/>
                  <a:gd name="connsiteX16" fmla="*/ 556451 w 593309"/>
                  <a:gd name="connsiteY16" fmla="*/ 143135 h 733472"/>
                  <a:gd name="connsiteX17" fmla="*/ 554408 w 593309"/>
                  <a:gd name="connsiteY17" fmla="*/ 153031 h 733472"/>
                  <a:gd name="connsiteX18" fmla="*/ 479279 w 593309"/>
                  <a:gd name="connsiteY18" fmla="*/ 154796 h 733472"/>
                  <a:gd name="connsiteX19" fmla="*/ 471256 w 593309"/>
                  <a:gd name="connsiteY19" fmla="*/ 147005 h 733472"/>
                  <a:gd name="connsiteX20" fmla="*/ 435669 w 593309"/>
                  <a:gd name="connsiteY20" fmla="*/ 145509 h 733472"/>
                  <a:gd name="connsiteX21" fmla="*/ 423885 w 593309"/>
                  <a:gd name="connsiteY21" fmla="*/ 140858 h 733472"/>
                  <a:gd name="connsiteX22" fmla="*/ 448884 w 593309"/>
                  <a:gd name="connsiteY22" fmla="*/ 482317 h 733472"/>
                  <a:gd name="connsiteX23" fmla="*/ 440865 w 593309"/>
                  <a:gd name="connsiteY23" fmla="*/ 482317 h 733472"/>
                  <a:gd name="connsiteX24" fmla="*/ 441202 w 593309"/>
                  <a:gd name="connsiteY24" fmla="*/ 482900 h 733472"/>
                  <a:gd name="connsiteX0" fmla="*/ 107971 w 593309"/>
                  <a:gd name="connsiteY0" fmla="*/ 733472 h 733472"/>
                  <a:gd name="connsiteX1" fmla="*/ 0 w 593309"/>
                  <a:gd name="connsiteY1" fmla="*/ 546460 h 733472"/>
                  <a:gd name="connsiteX2" fmla="*/ 324439 w 593309"/>
                  <a:gd name="connsiteY2" fmla="*/ 408351 h 733472"/>
                  <a:gd name="connsiteX3" fmla="*/ 349324 w 593309"/>
                  <a:gd name="connsiteY3" fmla="*/ 68445 h 733472"/>
                  <a:gd name="connsiteX4" fmla="*/ 352938 w 593309"/>
                  <a:gd name="connsiteY4" fmla="*/ 68445 h 733472"/>
                  <a:gd name="connsiteX5" fmla="*/ 349884 w 593309"/>
                  <a:gd name="connsiteY5" fmla="*/ 54636 h 733472"/>
                  <a:gd name="connsiteX6" fmla="*/ 356762 w 593309"/>
                  <a:gd name="connsiteY6" fmla="*/ 28365 h 733472"/>
                  <a:gd name="connsiteX7" fmla="*/ 436078 w 593309"/>
                  <a:gd name="connsiteY7" fmla="*/ 2571 h 733472"/>
                  <a:gd name="connsiteX8" fmla="*/ 460166 w 593309"/>
                  <a:gd name="connsiteY8" fmla="*/ 12080 h 733472"/>
                  <a:gd name="connsiteX9" fmla="*/ 460634 w 593309"/>
                  <a:gd name="connsiteY9" fmla="*/ 11663 h 733472"/>
                  <a:gd name="connsiteX10" fmla="*/ 523787 w 593309"/>
                  <a:gd name="connsiteY10" fmla="*/ 20554 h 733472"/>
                  <a:gd name="connsiteX11" fmla="*/ 563065 w 593309"/>
                  <a:gd name="connsiteY11" fmla="*/ 70801 h 733472"/>
                  <a:gd name="connsiteX12" fmla="*/ 562773 w 593309"/>
                  <a:gd name="connsiteY12" fmla="*/ 72212 h 733472"/>
                  <a:gd name="connsiteX13" fmla="*/ 587498 w 593309"/>
                  <a:gd name="connsiteY13" fmla="*/ 96222 h 733472"/>
                  <a:gd name="connsiteX14" fmla="*/ 589956 w 593309"/>
                  <a:gd name="connsiteY14" fmla="*/ 129561 h 733472"/>
                  <a:gd name="connsiteX15" fmla="*/ 559855 w 593309"/>
                  <a:gd name="connsiteY15" fmla="*/ 144101 h 733472"/>
                  <a:gd name="connsiteX16" fmla="*/ 556451 w 593309"/>
                  <a:gd name="connsiteY16" fmla="*/ 143135 h 733472"/>
                  <a:gd name="connsiteX17" fmla="*/ 554408 w 593309"/>
                  <a:gd name="connsiteY17" fmla="*/ 153031 h 733472"/>
                  <a:gd name="connsiteX18" fmla="*/ 479279 w 593309"/>
                  <a:gd name="connsiteY18" fmla="*/ 154796 h 733472"/>
                  <a:gd name="connsiteX19" fmla="*/ 471256 w 593309"/>
                  <a:gd name="connsiteY19" fmla="*/ 147005 h 733472"/>
                  <a:gd name="connsiteX20" fmla="*/ 435669 w 593309"/>
                  <a:gd name="connsiteY20" fmla="*/ 145509 h 733472"/>
                  <a:gd name="connsiteX21" fmla="*/ 423885 w 593309"/>
                  <a:gd name="connsiteY21" fmla="*/ 140858 h 733472"/>
                  <a:gd name="connsiteX22" fmla="*/ 448884 w 593309"/>
                  <a:gd name="connsiteY22" fmla="*/ 482317 h 733472"/>
                  <a:gd name="connsiteX23" fmla="*/ 440865 w 593309"/>
                  <a:gd name="connsiteY23" fmla="*/ 482317 h 733472"/>
                  <a:gd name="connsiteX24" fmla="*/ 107971 w 593309"/>
                  <a:gd name="connsiteY24" fmla="*/ 733472 h 733472"/>
                  <a:gd name="connsiteX0" fmla="*/ 107971 w 593309"/>
                  <a:gd name="connsiteY0" fmla="*/ 733472 h 733472"/>
                  <a:gd name="connsiteX1" fmla="*/ 0 w 593309"/>
                  <a:gd name="connsiteY1" fmla="*/ 546460 h 733472"/>
                  <a:gd name="connsiteX2" fmla="*/ 324439 w 593309"/>
                  <a:gd name="connsiteY2" fmla="*/ 408351 h 733472"/>
                  <a:gd name="connsiteX3" fmla="*/ 349324 w 593309"/>
                  <a:gd name="connsiteY3" fmla="*/ 68445 h 733472"/>
                  <a:gd name="connsiteX4" fmla="*/ 352938 w 593309"/>
                  <a:gd name="connsiteY4" fmla="*/ 68445 h 733472"/>
                  <a:gd name="connsiteX5" fmla="*/ 349884 w 593309"/>
                  <a:gd name="connsiteY5" fmla="*/ 54636 h 733472"/>
                  <a:gd name="connsiteX6" fmla="*/ 356762 w 593309"/>
                  <a:gd name="connsiteY6" fmla="*/ 28365 h 733472"/>
                  <a:gd name="connsiteX7" fmla="*/ 436078 w 593309"/>
                  <a:gd name="connsiteY7" fmla="*/ 2571 h 733472"/>
                  <a:gd name="connsiteX8" fmla="*/ 460166 w 593309"/>
                  <a:gd name="connsiteY8" fmla="*/ 12080 h 733472"/>
                  <a:gd name="connsiteX9" fmla="*/ 460634 w 593309"/>
                  <a:gd name="connsiteY9" fmla="*/ 11663 h 733472"/>
                  <a:gd name="connsiteX10" fmla="*/ 523787 w 593309"/>
                  <a:gd name="connsiteY10" fmla="*/ 20554 h 733472"/>
                  <a:gd name="connsiteX11" fmla="*/ 563065 w 593309"/>
                  <a:gd name="connsiteY11" fmla="*/ 70801 h 733472"/>
                  <a:gd name="connsiteX12" fmla="*/ 562773 w 593309"/>
                  <a:gd name="connsiteY12" fmla="*/ 72212 h 733472"/>
                  <a:gd name="connsiteX13" fmla="*/ 587498 w 593309"/>
                  <a:gd name="connsiteY13" fmla="*/ 96222 h 733472"/>
                  <a:gd name="connsiteX14" fmla="*/ 589956 w 593309"/>
                  <a:gd name="connsiteY14" fmla="*/ 129561 h 733472"/>
                  <a:gd name="connsiteX15" fmla="*/ 559855 w 593309"/>
                  <a:gd name="connsiteY15" fmla="*/ 144101 h 733472"/>
                  <a:gd name="connsiteX16" fmla="*/ 556451 w 593309"/>
                  <a:gd name="connsiteY16" fmla="*/ 143135 h 733472"/>
                  <a:gd name="connsiteX17" fmla="*/ 554408 w 593309"/>
                  <a:gd name="connsiteY17" fmla="*/ 153031 h 733472"/>
                  <a:gd name="connsiteX18" fmla="*/ 479279 w 593309"/>
                  <a:gd name="connsiteY18" fmla="*/ 154796 h 733472"/>
                  <a:gd name="connsiteX19" fmla="*/ 471256 w 593309"/>
                  <a:gd name="connsiteY19" fmla="*/ 147005 h 733472"/>
                  <a:gd name="connsiteX20" fmla="*/ 435669 w 593309"/>
                  <a:gd name="connsiteY20" fmla="*/ 145509 h 733472"/>
                  <a:gd name="connsiteX21" fmla="*/ 423885 w 593309"/>
                  <a:gd name="connsiteY21" fmla="*/ 140858 h 733472"/>
                  <a:gd name="connsiteX22" fmla="*/ 448884 w 593309"/>
                  <a:gd name="connsiteY22" fmla="*/ 482317 h 733472"/>
                  <a:gd name="connsiteX23" fmla="*/ 107971 w 593309"/>
                  <a:gd name="connsiteY23" fmla="*/ 733472 h 733472"/>
                  <a:gd name="connsiteX0" fmla="*/ 107971 w 593309"/>
                  <a:gd name="connsiteY0" fmla="*/ 733472 h 733472"/>
                  <a:gd name="connsiteX1" fmla="*/ 0 w 593309"/>
                  <a:gd name="connsiteY1" fmla="*/ 546460 h 733472"/>
                  <a:gd name="connsiteX2" fmla="*/ 324439 w 593309"/>
                  <a:gd name="connsiteY2" fmla="*/ 408351 h 733472"/>
                  <a:gd name="connsiteX3" fmla="*/ 349324 w 593309"/>
                  <a:gd name="connsiteY3" fmla="*/ 68445 h 733472"/>
                  <a:gd name="connsiteX4" fmla="*/ 352938 w 593309"/>
                  <a:gd name="connsiteY4" fmla="*/ 68445 h 733472"/>
                  <a:gd name="connsiteX5" fmla="*/ 349884 w 593309"/>
                  <a:gd name="connsiteY5" fmla="*/ 54636 h 733472"/>
                  <a:gd name="connsiteX6" fmla="*/ 356762 w 593309"/>
                  <a:gd name="connsiteY6" fmla="*/ 28365 h 733472"/>
                  <a:gd name="connsiteX7" fmla="*/ 436078 w 593309"/>
                  <a:gd name="connsiteY7" fmla="*/ 2571 h 733472"/>
                  <a:gd name="connsiteX8" fmla="*/ 460166 w 593309"/>
                  <a:gd name="connsiteY8" fmla="*/ 12080 h 733472"/>
                  <a:gd name="connsiteX9" fmla="*/ 460634 w 593309"/>
                  <a:gd name="connsiteY9" fmla="*/ 11663 h 733472"/>
                  <a:gd name="connsiteX10" fmla="*/ 523787 w 593309"/>
                  <a:gd name="connsiteY10" fmla="*/ 20554 h 733472"/>
                  <a:gd name="connsiteX11" fmla="*/ 563065 w 593309"/>
                  <a:gd name="connsiteY11" fmla="*/ 70801 h 733472"/>
                  <a:gd name="connsiteX12" fmla="*/ 562773 w 593309"/>
                  <a:gd name="connsiteY12" fmla="*/ 72212 h 733472"/>
                  <a:gd name="connsiteX13" fmla="*/ 587498 w 593309"/>
                  <a:gd name="connsiteY13" fmla="*/ 96222 h 733472"/>
                  <a:gd name="connsiteX14" fmla="*/ 589956 w 593309"/>
                  <a:gd name="connsiteY14" fmla="*/ 129561 h 733472"/>
                  <a:gd name="connsiteX15" fmla="*/ 559855 w 593309"/>
                  <a:gd name="connsiteY15" fmla="*/ 144101 h 733472"/>
                  <a:gd name="connsiteX16" fmla="*/ 556451 w 593309"/>
                  <a:gd name="connsiteY16" fmla="*/ 143135 h 733472"/>
                  <a:gd name="connsiteX17" fmla="*/ 554408 w 593309"/>
                  <a:gd name="connsiteY17" fmla="*/ 153031 h 733472"/>
                  <a:gd name="connsiteX18" fmla="*/ 479279 w 593309"/>
                  <a:gd name="connsiteY18" fmla="*/ 154796 h 733472"/>
                  <a:gd name="connsiteX19" fmla="*/ 471256 w 593309"/>
                  <a:gd name="connsiteY19" fmla="*/ 147005 h 733472"/>
                  <a:gd name="connsiteX20" fmla="*/ 435669 w 593309"/>
                  <a:gd name="connsiteY20" fmla="*/ 145509 h 733472"/>
                  <a:gd name="connsiteX21" fmla="*/ 423885 w 593309"/>
                  <a:gd name="connsiteY21" fmla="*/ 140858 h 733472"/>
                  <a:gd name="connsiteX22" fmla="*/ 448884 w 593309"/>
                  <a:gd name="connsiteY22" fmla="*/ 482317 h 733472"/>
                  <a:gd name="connsiteX23" fmla="*/ 107971 w 593309"/>
                  <a:gd name="connsiteY23" fmla="*/ 733472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93309" h="733472">
                    <a:moveTo>
                      <a:pt x="107971" y="733472"/>
                    </a:moveTo>
                    <a:lnTo>
                      <a:pt x="0" y="546460"/>
                    </a:lnTo>
                    <a:lnTo>
                      <a:pt x="324439" y="408351"/>
                    </a:lnTo>
                    <a:lnTo>
                      <a:pt x="349324" y="68445"/>
                    </a:lnTo>
                    <a:lnTo>
                      <a:pt x="352938" y="68445"/>
                    </a:lnTo>
                    <a:lnTo>
                      <a:pt x="349884" y="54636"/>
                    </a:lnTo>
                    <a:cubicBezTo>
                      <a:pt x="349905" y="45353"/>
                      <a:pt x="352117" y="36410"/>
                      <a:pt x="356762" y="28365"/>
                    </a:cubicBezTo>
                    <a:cubicBezTo>
                      <a:pt x="370697" y="4229"/>
                      <a:pt x="402576" y="-4977"/>
                      <a:pt x="436078" y="2571"/>
                    </a:cubicBezTo>
                    <a:lnTo>
                      <a:pt x="460166" y="12080"/>
                    </a:lnTo>
                    <a:lnTo>
                      <a:pt x="460634" y="11663"/>
                    </a:lnTo>
                    <a:cubicBezTo>
                      <a:pt x="476087" y="4383"/>
                      <a:pt x="500764" y="7262"/>
                      <a:pt x="523787" y="20554"/>
                    </a:cubicBezTo>
                    <a:cubicBezTo>
                      <a:pt x="546811" y="33847"/>
                      <a:pt x="561642" y="53778"/>
                      <a:pt x="563065" y="70801"/>
                    </a:cubicBezTo>
                    <a:cubicBezTo>
                      <a:pt x="562968" y="71271"/>
                      <a:pt x="562870" y="71742"/>
                      <a:pt x="562773" y="72212"/>
                    </a:cubicBezTo>
                    <a:lnTo>
                      <a:pt x="587498" y="96222"/>
                    </a:lnTo>
                    <a:cubicBezTo>
                      <a:pt x="594019" y="108156"/>
                      <a:pt x="595354" y="120212"/>
                      <a:pt x="589956" y="129561"/>
                    </a:cubicBezTo>
                    <a:cubicBezTo>
                      <a:pt x="584559" y="138910"/>
                      <a:pt x="573451" y="143781"/>
                      <a:pt x="559855" y="144101"/>
                    </a:cubicBezTo>
                    <a:lnTo>
                      <a:pt x="556451" y="143135"/>
                    </a:lnTo>
                    <a:lnTo>
                      <a:pt x="554408" y="153031"/>
                    </a:lnTo>
                    <a:cubicBezTo>
                      <a:pt x="543613" y="171729"/>
                      <a:pt x="509977" y="172519"/>
                      <a:pt x="479279" y="154796"/>
                    </a:cubicBezTo>
                    <a:lnTo>
                      <a:pt x="471256" y="147005"/>
                    </a:lnTo>
                    <a:lnTo>
                      <a:pt x="435669" y="145509"/>
                    </a:lnTo>
                    <a:lnTo>
                      <a:pt x="423885" y="140858"/>
                    </a:lnTo>
                    <a:cubicBezTo>
                      <a:pt x="432218" y="254678"/>
                      <a:pt x="490873" y="436973"/>
                      <a:pt x="448884" y="482317"/>
                    </a:cubicBezTo>
                    <a:cubicBezTo>
                      <a:pt x="406895" y="527661"/>
                      <a:pt x="221609" y="649754"/>
                      <a:pt x="107971" y="733472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二等辺三角形 89">
                <a:extLst>
                  <a:ext uri="{FF2B5EF4-FFF2-40B4-BE49-F238E27FC236}">
                    <a16:creationId xmlns:a16="http://schemas.microsoft.com/office/drawing/2014/main" id="{555E7922-C6F8-CCC8-4537-AA6CCA2075BB}"/>
                  </a:ext>
                </a:extLst>
              </p:cNvPr>
              <p:cNvSpPr/>
              <p:nvPr/>
            </p:nvSpPr>
            <p:spPr>
              <a:xfrm rot="528231">
                <a:off x="8736642" y="1170940"/>
                <a:ext cx="144411" cy="149797"/>
              </a:xfrm>
              <a:custGeom>
                <a:avLst/>
                <a:gdLst>
                  <a:gd name="connsiteX0" fmla="*/ 0 w 154781"/>
                  <a:gd name="connsiteY0" fmla="*/ 237182 h 237182"/>
                  <a:gd name="connsiteX1" fmla="*/ 77391 w 154781"/>
                  <a:gd name="connsiteY1" fmla="*/ 0 h 237182"/>
                  <a:gd name="connsiteX2" fmla="*/ 154781 w 154781"/>
                  <a:gd name="connsiteY2" fmla="*/ 237182 h 237182"/>
                  <a:gd name="connsiteX3" fmla="*/ 0 w 154781"/>
                  <a:gd name="connsiteY3" fmla="*/ 237182 h 237182"/>
                  <a:gd name="connsiteX0" fmla="*/ 0 w 154781"/>
                  <a:gd name="connsiteY0" fmla="*/ 237966 h 237966"/>
                  <a:gd name="connsiteX1" fmla="*/ 77391 w 154781"/>
                  <a:gd name="connsiteY1" fmla="*/ 784 h 237966"/>
                  <a:gd name="connsiteX2" fmla="*/ 154781 w 154781"/>
                  <a:gd name="connsiteY2" fmla="*/ 237966 h 237966"/>
                  <a:gd name="connsiteX3" fmla="*/ 0 w 154781"/>
                  <a:gd name="connsiteY3" fmla="*/ 237966 h 237966"/>
                  <a:gd name="connsiteX0" fmla="*/ 0 w 154781"/>
                  <a:gd name="connsiteY0" fmla="*/ 197708 h 197708"/>
                  <a:gd name="connsiteX1" fmla="*/ 105966 w 154781"/>
                  <a:gd name="connsiteY1" fmla="*/ 1007 h 197708"/>
                  <a:gd name="connsiteX2" fmla="*/ 154781 w 154781"/>
                  <a:gd name="connsiteY2" fmla="*/ 197708 h 197708"/>
                  <a:gd name="connsiteX3" fmla="*/ 0 w 154781"/>
                  <a:gd name="connsiteY3" fmla="*/ 197708 h 197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4781" h="197708">
                    <a:moveTo>
                      <a:pt x="0" y="197708"/>
                    </a:moveTo>
                    <a:cubicBezTo>
                      <a:pt x="25797" y="118647"/>
                      <a:pt x="80169" y="14815"/>
                      <a:pt x="105966" y="1007"/>
                    </a:cubicBezTo>
                    <a:cubicBezTo>
                      <a:pt x="131763" y="-12801"/>
                      <a:pt x="128984" y="118647"/>
                      <a:pt x="154781" y="197708"/>
                    </a:cubicBezTo>
                    <a:lnTo>
                      <a:pt x="0" y="197708"/>
                    </a:lnTo>
                    <a:close/>
                  </a:path>
                </a:pathLst>
              </a:custGeom>
              <a:solidFill>
                <a:srgbClr val="CCCCA3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727D133-0989-EF0A-D9D5-03162A89BDA7}"/>
                  </a:ext>
                </a:extLst>
              </p:cNvPr>
              <p:cNvSpPr/>
              <p:nvPr/>
            </p:nvSpPr>
            <p:spPr>
              <a:xfrm rot="19800000">
                <a:off x="8482896" y="1851397"/>
                <a:ext cx="893639" cy="1048900"/>
              </a:xfrm>
              <a:custGeom>
                <a:avLst/>
                <a:gdLst>
                  <a:gd name="connsiteX0" fmla="*/ 767507 w 893639"/>
                  <a:gd name="connsiteY0" fmla="*/ 16229 h 1048900"/>
                  <a:gd name="connsiteX1" fmla="*/ 893639 w 893639"/>
                  <a:gd name="connsiteY1" fmla="*/ 206518 h 1048900"/>
                  <a:gd name="connsiteX2" fmla="*/ 893638 w 893639"/>
                  <a:gd name="connsiteY2" fmla="*/ 702524 h 1048900"/>
                  <a:gd name="connsiteX3" fmla="*/ 802445 w 893639"/>
                  <a:gd name="connsiteY3" fmla="*/ 840102 h 1048900"/>
                  <a:gd name="connsiteX4" fmla="*/ 770117 w 893639"/>
                  <a:gd name="connsiteY4" fmla="*/ 846629 h 1048900"/>
                  <a:gd name="connsiteX5" fmla="*/ 772594 w 893639"/>
                  <a:gd name="connsiteY5" fmla="*/ 853382 h 1048900"/>
                  <a:gd name="connsiteX6" fmla="*/ 211226 w 893639"/>
                  <a:gd name="connsiteY6" fmla="*/ 1022517 h 1048900"/>
                  <a:gd name="connsiteX7" fmla="*/ 209408 w 893639"/>
                  <a:gd name="connsiteY7" fmla="*/ 1031012 h 1048900"/>
                  <a:gd name="connsiteX8" fmla="*/ 120293 w 893639"/>
                  <a:gd name="connsiteY8" fmla="*/ 1034097 h 1048900"/>
                  <a:gd name="connsiteX9" fmla="*/ 112151 w 893639"/>
                  <a:gd name="connsiteY9" fmla="*/ 1027069 h 1048900"/>
                  <a:gd name="connsiteX10" fmla="*/ 104815 w 893639"/>
                  <a:gd name="connsiteY10" fmla="*/ 1025478 h 1048900"/>
                  <a:gd name="connsiteX11" fmla="*/ 77177 w 893639"/>
                  <a:gd name="connsiteY11" fmla="*/ 1012870 h 1048900"/>
                  <a:gd name="connsiteX12" fmla="*/ 35010 w 893639"/>
                  <a:gd name="connsiteY12" fmla="*/ 976041 h 1048900"/>
                  <a:gd name="connsiteX13" fmla="*/ 30713 w 893639"/>
                  <a:gd name="connsiteY13" fmla="*/ 966755 h 1048900"/>
                  <a:gd name="connsiteX14" fmla="*/ 26588 w 893639"/>
                  <a:gd name="connsiteY14" fmla="*/ 963815 h 1048900"/>
                  <a:gd name="connsiteX15" fmla="*/ 2502 w 893639"/>
                  <a:gd name="connsiteY15" fmla="*/ 910638 h 1048900"/>
                  <a:gd name="connsiteX16" fmla="*/ 14973 w 893639"/>
                  <a:gd name="connsiteY16" fmla="*/ 901248 h 1048900"/>
                  <a:gd name="connsiteX17" fmla="*/ 25459 w 893639"/>
                  <a:gd name="connsiteY17" fmla="*/ 900299 h 1048900"/>
                  <a:gd name="connsiteX18" fmla="*/ 25591 w 893639"/>
                  <a:gd name="connsiteY18" fmla="*/ 899222 h 1048900"/>
                  <a:gd name="connsiteX19" fmla="*/ 111324 w 893639"/>
                  <a:gd name="connsiteY19" fmla="*/ 906100 h 1048900"/>
                  <a:gd name="connsiteX20" fmla="*/ 153491 w 893639"/>
                  <a:gd name="connsiteY20" fmla="*/ 942928 h 1048900"/>
                  <a:gd name="connsiteX21" fmla="*/ 155481 w 893639"/>
                  <a:gd name="connsiteY21" fmla="*/ 947229 h 1048900"/>
                  <a:gd name="connsiteX22" fmla="*/ 167522 w 893639"/>
                  <a:gd name="connsiteY22" fmla="*/ 952294 h 1048900"/>
                  <a:gd name="connsiteX23" fmla="*/ 170047 w 893639"/>
                  <a:gd name="connsiteY23" fmla="*/ 954209 h 1048900"/>
                  <a:gd name="connsiteX24" fmla="*/ 520098 w 893639"/>
                  <a:gd name="connsiteY24" fmla="*/ 801819 h 1048900"/>
                  <a:gd name="connsiteX25" fmla="*/ 492337 w 893639"/>
                  <a:gd name="connsiteY25" fmla="*/ 760643 h 1048900"/>
                  <a:gd name="connsiteX26" fmla="*/ 480603 w 893639"/>
                  <a:gd name="connsiteY26" fmla="*/ 702524 h 1048900"/>
                  <a:gd name="connsiteX27" fmla="*/ 480603 w 893639"/>
                  <a:gd name="connsiteY27" fmla="*/ 206518 h 1048900"/>
                  <a:gd name="connsiteX28" fmla="*/ 687121 w 893639"/>
                  <a:gd name="connsiteY28" fmla="*/ 0 h 1048900"/>
                  <a:gd name="connsiteX29" fmla="*/ 767507 w 893639"/>
                  <a:gd name="connsiteY29" fmla="*/ 16229 h 1048900"/>
                  <a:gd name="connsiteX0" fmla="*/ 767507 w 893639"/>
                  <a:gd name="connsiteY0" fmla="*/ 16229 h 1048900"/>
                  <a:gd name="connsiteX1" fmla="*/ 893639 w 893639"/>
                  <a:gd name="connsiteY1" fmla="*/ 206518 h 1048900"/>
                  <a:gd name="connsiteX2" fmla="*/ 893638 w 893639"/>
                  <a:gd name="connsiteY2" fmla="*/ 702524 h 1048900"/>
                  <a:gd name="connsiteX3" fmla="*/ 802445 w 893639"/>
                  <a:gd name="connsiteY3" fmla="*/ 840102 h 1048900"/>
                  <a:gd name="connsiteX4" fmla="*/ 772594 w 893639"/>
                  <a:gd name="connsiteY4" fmla="*/ 853382 h 1048900"/>
                  <a:gd name="connsiteX5" fmla="*/ 211226 w 893639"/>
                  <a:gd name="connsiteY5" fmla="*/ 1022517 h 1048900"/>
                  <a:gd name="connsiteX6" fmla="*/ 209408 w 893639"/>
                  <a:gd name="connsiteY6" fmla="*/ 1031012 h 1048900"/>
                  <a:gd name="connsiteX7" fmla="*/ 120293 w 893639"/>
                  <a:gd name="connsiteY7" fmla="*/ 1034097 h 1048900"/>
                  <a:gd name="connsiteX8" fmla="*/ 112151 w 893639"/>
                  <a:gd name="connsiteY8" fmla="*/ 1027069 h 1048900"/>
                  <a:gd name="connsiteX9" fmla="*/ 104815 w 893639"/>
                  <a:gd name="connsiteY9" fmla="*/ 1025478 h 1048900"/>
                  <a:gd name="connsiteX10" fmla="*/ 77177 w 893639"/>
                  <a:gd name="connsiteY10" fmla="*/ 1012870 h 1048900"/>
                  <a:gd name="connsiteX11" fmla="*/ 35010 w 893639"/>
                  <a:gd name="connsiteY11" fmla="*/ 976041 h 1048900"/>
                  <a:gd name="connsiteX12" fmla="*/ 30713 w 893639"/>
                  <a:gd name="connsiteY12" fmla="*/ 966755 h 1048900"/>
                  <a:gd name="connsiteX13" fmla="*/ 26588 w 893639"/>
                  <a:gd name="connsiteY13" fmla="*/ 963815 h 1048900"/>
                  <a:gd name="connsiteX14" fmla="*/ 2502 w 893639"/>
                  <a:gd name="connsiteY14" fmla="*/ 910638 h 1048900"/>
                  <a:gd name="connsiteX15" fmla="*/ 14973 w 893639"/>
                  <a:gd name="connsiteY15" fmla="*/ 901248 h 1048900"/>
                  <a:gd name="connsiteX16" fmla="*/ 25459 w 893639"/>
                  <a:gd name="connsiteY16" fmla="*/ 900299 h 1048900"/>
                  <a:gd name="connsiteX17" fmla="*/ 25591 w 893639"/>
                  <a:gd name="connsiteY17" fmla="*/ 899222 h 1048900"/>
                  <a:gd name="connsiteX18" fmla="*/ 111324 w 893639"/>
                  <a:gd name="connsiteY18" fmla="*/ 906100 h 1048900"/>
                  <a:gd name="connsiteX19" fmla="*/ 153491 w 893639"/>
                  <a:gd name="connsiteY19" fmla="*/ 942928 h 1048900"/>
                  <a:gd name="connsiteX20" fmla="*/ 155481 w 893639"/>
                  <a:gd name="connsiteY20" fmla="*/ 947229 h 1048900"/>
                  <a:gd name="connsiteX21" fmla="*/ 167522 w 893639"/>
                  <a:gd name="connsiteY21" fmla="*/ 952294 h 1048900"/>
                  <a:gd name="connsiteX22" fmla="*/ 170047 w 893639"/>
                  <a:gd name="connsiteY22" fmla="*/ 954209 h 1048900"/>
                  <a:gd name="connsiteX23" fmla="*/ 520098 w 893639"/>
                  <a:gd name="connsiteY23" fmla="*/ 801819 h 1048900"/>
                  <a:gd name="connsiteX24" fmla="*/ 492337 w 893639"/>
                  <a:gd name="connsiteY24" fmla="*/ 760643 h 1048900"/>
                  <a:gd name="connsiteX25" fmla="*/ 480603 w 893639"/>
                  <a:gd name="connsiteY25" fmla="*/ 702524 h 1048900"/>
                  <a:gd name="connsiteX26" fmla="*/ 480603 w 893639"/>
                  <a:gd name="connsiteY26" fmla="*/ 206518 h 1048900"/>
                  <a:gd name="connsiteX27" fmla="*/ 687121 w 893639"/>
                  <a:gd name="connsiteY27" fmla="*/ 0 h 1048900"/>
                  <a:gd name="connsiteX28" fmla="*/ 767507 w 893639"/>
                  <a:gd name="connsiteY28" fmla="*/ 16229 h 104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3639" h="1048900">
                    <a:moveTo>
                      <a:pt x="767507" y="16229"/>
                    </a:moveTo>
                    <a:cubicBezTo>
                      <a:pt x="841630" y="47580"/>
                      <a:pt x="893639" y="120975"/>
                      <a:pt x="893639" y="206518"/>
                    </a:cubicBezTo>
                    <a:cubicBezTo>
                      <a:pt x="893639" y="371853"/>
                      <a:pt x="893638" y="537189"/>
                      <a:pt x="893638" y="702524"/>
                    </a:cubicBezTo>
                    <a:cubicBezTo>
                      <a:pt x="893638" y="764371"/>
                      <a:pt x="856035" y="817436"/>
                      <a:pt x="802445" y="840102"/>
                    </a:cubicBezTo>
                    <a:lnTo>
                      <a:pt x="772594" y="853382"/>
                    </a:lnTo>
                    <a:lnTo>
                      <a:pt x="211226" y="1022517"/>
                    </a:lnTo>
                    <a:lnTo>
                      <a:pt x="209408" y="1031012"/>
                    </a:lnTo>
                    <a:cubicBezTo>
                      <a:pt x="196366" y="1053601"/>
                      <a:pt x="156468" y="1054982"/>
                      <a:pt x="120293" y="1034097"/>
                    </a:cubicBezTo>
                    <a:lnTo>
                      <a:pt x="112151" y="1027069"/>
                    </a:lnTo>
                    <a:lnTo>
                      <a:pt x="104815" y="1025478"/>
                    </a:lnTo>
                    <a:cubicBezTo>
                      <a:pt x="95832" y="1022448"/>
                      <a:pt x="86466" y="1018233"/>
                      <a:pt x="77177" y="1012870"/>
                    </a:cubicBezTo>
                    <a:cubicBezTo>
                      <a:pt x="58599" y="1002144"/>
                      <a:pt x="43845" y="988855"/>
                      <a:pt x="35010" y="976041"/>
                    </a:cubicBezTo>
                    <a:lnTo>
                      <a:pt x="30713" y="966755"/>
                    </a:lnTo>
                    <a:lnTo>
                      <a:pt x="26588" y="963815"/>
                    </a:lnTo>
                    <a:cubicBezTo>
                      <a:pt x="5243" y="945021"/>
                      <a:pt x="-5142" y="923879"/>
                      <a:pt x="2502" y="910638"/>
                    </a:cubicBezTo>
                    <a:cubicBezTo>
                      <a:pt x="5051" y="906225"/>
                      <a:pt x="9361" y="903107"/>
                      <a:pt x="14973" y="901248"/>
                    </a:cubicBezTo>
                    <a:lnTo>
                      <a:pt x="25459" y="900299"/>
                    </a:lnTo>
                    <a:lnTo>
                      <a:pt x="25591" y="899222"/>
                    </a:lnTo>
                    <a:cubicBezTo>
                      <a:pt x="35783" y="881568"/>
                      <a:pt x="74167" y="884647"/>
                      <a:pt x="111324" y="906100"/>
                    </a:cubicBezTo>
                    <a:cubicBezTo>
                      <a:pt x="129902" y="916826"/>
                      <a:pt x="144656" y="930115"/>
                      <a:pt x="153491" y="942928"/>
                    </a:cubicBezTo>
                    <a:lnTo>
                      <a:pt x="155481" y="947229"/>
                    </a:lnTo>
                    <a:lnTo>
                      <a:pt x="167522" y="952294"/>
                    </a:lnTo>
                    <a:lnTo>
                      <a:pt x="170047" y="954209"/>
                    </a:lnTo>
                    <a:lnTo>
                      <a:pt x="520098" y="801819"/>
                    </a:lnTo>
                    <a:lnTo>
                      <a:pt x="492337" y="760643"/>
                    </a:lnTo>
                    <a:cubicBezTo>
                      <a:pt x="484781" y="742780"/>
                      <a:pt x="480603" y="723140"/>
                      <a:pt x="480603" y="702524"/>
                    </a:cubicBezTo>
                    <a:lnTo>
                      <a:pt x="480603" y="206518"/>
                    </a:lnTo>
                    <a:cubicBezTo>
                      <a:pt x="480603" y="92461"/>
                      <a:pt x="573064" y="0"/>
                      <a:pt x="687121" y="0"/>
                    </a:cubicBezTo>
                    <a:cubicBezTo>
                      <a:pt x="715635" y="0"/>
                      <a:pt x="742800" y="5779"/>
                      <a:pt x="767507" y="162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11577C8-1A53-F734-2B6A-A842E4A57E8E}"/>
                  </a:ext>
                </a:extLst>
              </p:cNvPr>
              <p:cNvSpPr/>
              <p:nvPr/>
            </p:nvSpPr>
            <p:spPr>
              <a:xfrm rot="19800000">
                <a:off x="8425217" y="1284180"/>
                <a:ext cx="711703" cy="580476"/>
              </a:xfrm>
              <a:custGeom>
                <a:avLst/>
                <a:gdLst>
                  <a:gd name="connsiteX0" fmla="*/ 708250 w 711703"/>
                  <a:gd name="connsiteY0" fmla="*/ 80534 h 580476"/>
                  <a:gd name="connsiteX1" fmla="*/ 641200 w 711703"/>
                  <a:gd name="connsiteY1" fmla="*/ 159960 h 580476"/>
                  <a:gd name="connsiteX2" fmla="*/ 634490 w 711703"/>
                  <a:gd name="connsiteY2" fmla="*/ 167310 h 580476"/>
                  <a:gd name="connsiteX3" fmla="*/ 640698 w 711703"/>
                  <a:gd name="connsiteY3" fmla="*/ 177264 h 580476"/>
                  <a:gd name="connsiteX4" fmla="*/ 666902 w 711703"/>
                  <a:gd name="connsiteY4" fmla="*/ 290238 h 580476"/>
                  <a:gd name="connsiteX5" fmla="*/ 333451 w 711703"/>
                  <a:gd name="connsiteY5" fmla="*/ 580476 h 580476"/>
                  <a:gd name="connsiteX6" fmla="*/ 0 w 711703"/>
                  <a:gd name="connsiteY6" fmla="*/ 290238 h 580476"/>
                  <a:gd name="connsiteX7" fmla="*/ 333451 w 711703"/>
                  <a:gd name="connsiteY7" fmla="*/ 0 h 580476"/>
                  <a:gd name="connsiteX8" fmla="*/ 519887 w 711703"/>
                  <a:gd name="connsiteY8" fmla="*/ 49568 h 580476"/>
                  <a:gd name="connsiteX9" fmla="*/ 552758 w 711703"/>
                  <a:gd name="connsiteY9" fmla="*/ 73175 h 580476"/>
                  <a:gd name="connsiteX10" fmla="*/ 581158 w 711703"/>
                  <a:gd name="connsiteY10" fmla="*/ 69770 h 580476"/>
                  <a:gd name="connsiteX11" fmla="*/ 708250 w 711703"/>
                  <a:gd name="connsiteY11" fmla="*/ 80534 h 58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11703" h="580476">
                    <a:moveTo>
                      <a:pt x="708250" y="80534"/>
                    </a:moveTo>
                    <a:cubicBezTo>
                      <a:pt x="724489" y="91657"/>
                      <a:pt x="680315" y="122970"/>
                      <a:pt x="641200" y="159960"/>
                    </a:cubicBezTo>
                    <a:lnTo>
                      <a:pt x="634490" y="167310"/>
                    </a:lnTo>
                    <a:lnTo>
                      <a:pt x="640698" y="177264"/>
                    </a:lnTo>
                    <a:cubicBezTo>
                      <a:pt x="657571" y="211988"/>
                      <a:pt x="666902" y="250165"/>
                      <a:pt x="666902" y="290238"/>
                    </a:cubicBezTo>
                    <a:cubicBezTo>
                      <a:pt x="666902" y="450532"/>
                      <a:pt x="517611" y="580476"/>
                      <a:pt x="333451" y="580476"/>
                    </a:cubicBezTo>
                    <a:cubicBezTo>
                      <a:pt x="149291" y="580476"/>
                      <a:pt x="0" y="450532"/>
                      <a:pt x="0" y="290238"/>
                    </a:cubicBezTo>
                    <a:cubicBezTo>
                      <a:pt x="0" y="129944"/>
                      <a:pt x="149291" y="0"/>
                      <a:pt x="333451" y="0"/>
                    </a:cubicBezTo>
                    <a:cubicBezTo>
                      <a:pt x="402511" y="0"/>
                      <a:pt x="466668" y="18273"/>
                      <a:pt x="519887" y="49568"/>
                    </a:cubicBezTo>
                    <a:lnTo>
                      <a:pt x="552758" y="73175"/>
                    </a:lnTo>
                    <a:lnTo>
                      <a:pt x="581158" y="69770"/>
                    </a:lnTo>
                    <a:cubicBezTo>
                      <a:pt x="635302" y="65969"/>
                      <a:pt x="692012" y="69411"/>
                      <a:pt x="708250" y="8053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F80F4E2E-FB2B-9F62-1D08-DCB5F88E4B3F}"/>
                  </a:ext>
                </a:extLst>
              </p:cNvPr>
              <p:cNvSpPr/>
              <p:nvPr/>
            </p:nvSpPr>
            <p:spPr>
              <a:xfrm>
                <a:off x="8433711" y="1676369"/>
                <a:ext cx="192806" cy="153924"/>
              </a:xfrm>
              <a:prstGeom prst="ellipse">
                <a:avLst/>
              </a:prstGeom>
              <a:solidFill>
                <a:sysClr val="window" lastClr="FFFFFF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3C8D025-C185-203B-C02E-3515BAE0DD93}"/>
                  </a:ext>
                </a:extLst>
              </p:cNvPr>
              <p:cNvSpPr/>
              <p:nvPr/>
            </p:nvSpPr>
            <p:spPr>
              <a:xfrm rot="18900000">
                <a:off x="8412170" y="1668575"/>
                <a:ext cx="65597" cy="61497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E3C0F9C-D807-6136-2348-DDFF083FF07A}"/>
                  </a:ext>
                </a:extLst>
              </p:cNvPr>
              <p:cNvSpPr/>
              <p:nvPr/>
            </p:nvSpPr>
            <p:spPr bwMode="auto">
              <a:xfrm rot="20967705">
                <a:off x="8488219" y="1535604"/>
                <a:ext cx="172772" cy="52406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AAFE4300-D1F3-9274-2415-1B680D322302}"/>
                  </a:ext>
                </a:extLst>
              </p:cNvPr>
              <p:cNvGrpSpPr/>
              <p:nvPr/>
            </p:nvGrpSpPr>
            <p:grpSpPr>
              <a:xfrm rot="1800000">
                <a:off x="8335226" y="2373425"/>
                <a:ext cx="547019" cy="431828"/>
                <a:chOff x="666776" y="3007519"/>
                <a:chExt cx="592688" cy="467880"/>
              </a:xfrm>
              <a:solidFill>
                <a:srgbClr val="CC6600"/>
              </a:solidFill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B8080C5-912B-356C-3AE4-D891309C0EE9}"/>
                    </a:ext>
                  </a:extLst>
                </p:cNvPr>
                <p:cNvSpPr/>
                <p:nvPr/>
              </p:nvSpPr>
              <p:spPr>
                <a:xfrm>
                  <a:off x="834210" y="3007519"/>
                  <a:ext cx="258784" cy="149656"/>
                </a:xfrm>
                <a:custGeom>
                  <a:avLst/>
                  <a:gdLst>
                    <a:gd name="connsiteX0" fmla="*/ 46374 w 258784"/>
                    <a:gd name="connsiteY0" fmla="*/ 0 h 149656"/>
                    <a:gd name="connsiteX1" fmla="*/ 212410 w 258784"/>
                    <a:gd name="connsiteY1" fmla="*/ 0 h 149656"/>
                    <a:gd name="connsiteX2" fmla="*/ 258784 w 258784"/>
                    <a:gd name="connsiteY2" fmla="*/ 46374 h 149656"/>
                    <a:gd name="connsiteX3" fmla="*/ 258784 w 258784"/>
                    <a:gd name="connsiteY3" fmla="*/ 149656 h 149656"/>
                    <a:gd name="connsiteX4" fmla="*/ 230209 w 258784"/>
                    <a:gd name="connsiteY4" fmla="*/ 149656 h 149656"/>
                    <a:gd name="connsiteX5" fmla="*/ 230209 w 258784"/>
                    <a:gd name="connsiteY5" fmla="*/ 51930 h 149656"/>
                    <a:gd name="connsiteX6" fmla="*/ 209235 w 258784"/>
                    <a:gd name="connsiteY6" fmla="*/ 30956 h 149656"/>
                    <a:gd name="connsiteX7" fmla="*/ 49549 w 258784"/>
                    <a:gd name="connsiteY7" fmla="*/ 30956 h 149656"/>
                    <a:gd name="connsiteX8" fmla="*/ 28575 w 258784"/>
                    <a:gd name="connsiteY8" fmla="*/ 51930 h 149656"/>
                    <a:gd name="connsiteX9" fmla="*/ 28575 w 258784"/>
                    <a:gd name="connsiteY9" fmla="*/ 149656 h 149656"/>
                    <a:gd name="connsiteX10" fmla="*/ 0 w 258784"/>
                    <a:gd name="connsiteY10" fmla="*/ 149656 h 149656"/>
                    <a:gd name="connsiteX11" fmla="*/ 0 w 258784"/>
                    <a:gd name="connsiteY11" fmla="*/ 46374 h 149656"/>
                    <a:gd name="connsiteX12" fmla="*/ 46374 w 258784"/>
                    <a:gd name="connsiteY12" fmla="*/ 0 h 14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8784" h="149656">
                      <a:moveTo>
                        <a:pt x="46374" y="0"/>
                      </a:moveTo>
                      <a:lnTo>
                        <a:pt x="212410" y="0"/>
                      </a:lnTo>
                      <a:cubicBezTo>
                        <a:pt x="238022" y="0"/>
                        <a:pt x="258784" y="20762"/>
                        <a:pt x="258784" y="46374"/>
                      </a:cubicBezTo>
                      <a:lnTo>
                        <a:pt x="258784" y="149656"/>
                      </a:lnTo>
                      <a:lnTo>
                        <a:pt x="230209" y="149656"/>
                      </a:lnTo>
                      <a:lnTo>
                        <a:pt x="230209" y="51930"/>
                      </a:lnTo>
                      <a:cubicBezTo>
                        <a:pt x="230209" y="40346"/>
                        <a:pt x="220819" y="30956"/>
                        <a:pt x="209235" y="30956"/>
                      </a:cubicBezTo>
                      <a:lnTo>
                        <a:pt x="49549" y="30956"/>
                      </a:lnTo>
                      <a:cubicBezTo>
                        <a:pt x="37965" y="30956"/>
                        <a:pt x="28575" y="40346"/>
                        <a:pt x="28575" y="51930"/>
                      </a:cubicBezTo>
                      <a:lnTo>
                        <a:pt x="28575" y="149656"/>
                      </a:lnTo>
                      <a:lnTo>
                        <a:pt x="0" y="149656"/>
                      </a:lnTo>
                      <a:lnTo>
                        <a:pt x="0" y="46374"/>
                      </a:lnTo>
                      <a:cubicBezTo>
                        <a:pt x="0" y="20762"/>
                        <a:pt x="20762" y="0"/>
                        <a:pt x="4637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正方形/長方形 130">
                  <a:extLst>
                    <a:ext uri="{FF2B5EF4-FFF2-40B4-BE49-F238E27FC236}">
                      <a16:creationId xmlns:a16="http://schemas.microsoft.com/office/drawing/2014/main" id="{CE515FFE-5A79-1C22-EF22-A53AFED59AC3}"/>
                    </a:ext>
                  </a:extLst>
                </p:cNvPr>
                <p:cNvSpPr/>
                <p:nvPr/>
              </p:nvSpPr>
              <p:spPr>
                <a:xfrm>
                  <a:off x="666776" y="3175578"/>
                  <a:ext cx="592688" cy="299821"/>
                </a:xfrm>
                <a:prstGeom prst="rect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BEDA21EE-0CE9-3A7F-803B-E843EE6ADF4D}"/>
                    </a:ext>
                  </a:extLst>
                </p:cNvPr>
                <p:cNvSpPr/>
                <p:nvPr/>
              </p:nvSpPr>
              <p:spPr>
                <a:xfrm>
                  <a:off x="667740" y="3097266"/>
                  <a:ext cx="591724" cy="141611"/>
                </a:xfrm>
                <a:prstGeom prst="round2SameRect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B90D2A7E-D6E6-39E4-ACD3-71774E387433}"/>
                    </a:ext>
                  </a:extLst>
                </p:cNvPr>
                <p:cNvSpPr/>
                <p:nvPr/>
              </p:nvSpPr>
              <p:spPr>
                <a:xfrm>
                  <a:off x="936604" y="3200401"/>
                  <a:ext cx="53996" cy="82980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41E0662-58AB-9308-8E4F-A566026F90AE}"/>
                  </a:ext>
                </a:extLst>
              </p:cNvPr>
              <p:cNvSpPr/>
              <p:nvPr/>
            </p:nvSpPr>
            <p:spPr>
              <a:xfrm>
                <a:off x="8661684" y="1892274"/>
                <a:ext cx="356943" cy="589670"/>
              </a:xfrm>
              <a:custGeom>
                <a:avLst/>
                <a:gdLst>
                  <a:gd name="connsiteX0" fmla="*/ 295791 w 427184"/>
                  <a:gd name="connsiteY0" fmla="*/ 0 h 705708"/>
                  <a:gd name="connsiteX1" fmla="*/ 427184 w 427184"/>
                  <a:gd name="connsiteY1" fmla="*/ 68808 h 705708"/>
                  <a:gd name="connsiteX2" fmla="*/ 124668 w 427184"/>
                  <a:gd name="connsiteY2" fmla="*/ 571901 h 705708"/>
                  <a:gd name="connsiteX3" fmla="*/ 130966 w 427184"/>
                  <a:gd name="connsiteY3" fmla="*/ 580494 h 705708"/>
                  <a:gd name="connsiteX4" fmla="*/ 136322 w 427184"/>
                  <a:gd name="connsiteY4" fmla="*/ 604902 h 705708"/>
                  <a:gd name="connsiteX5" fmla="*/ 131350 w 427184"/>
                  <a:gd name="connsiteY5" fmla="*/ 627560 h 705708"/>
                  <a:gd name="connsiteX6" fmla="*/ 135413 w 427184"/>
                  <a:gd name="connsiteY6" fmla="*/ 644590 h 705708"/>
                  <a:gd name="connsiteX7" fmla="*/ 112553 w 427184"/>
                  <a:gd name="connsiteY7" fmla="*/ 684277 h 705708"/>
                  <a:gd name="connsiteX8" fmla="*/ 103957 w 427184"/>
                  <a:gd name="connsiteY8" fmla="*/ 678096 h 705708"/>
                  <a:gd name="connsiteX9" fmla="*/ 100142 w 427184"/>
                  <a:gd name="connsiteY9" fmla="*/ 694084 h 705708"/>
                  <a:gd name="connsiteX10" fmla="*/ 83978 w 427184"/>
                  <a:gd name="connsiteY10" fmla="*/ 705708 h 705708"/>
                  <a:gd name="connsiteX11" fmla="*/ 67814 w 427184"/>
                  <a:gd name="connsiteY11" fmla="*/ 694084 h 705708"/>
                  <a:gd name="connsiteX12" fmla="*/ 65726 w 427184"/>
                  <a:gd name="connsiteY12" fmla="*/ 685335 h 705708"/>
                  <a:gd name="connsiteX13" fmla="*/ 50641 w 427184"/>
                  <a:gd name="connsiteY13" fmla="*/ 696183 h 705708"/>
                  <a:gd name="connsiteX14" fmla="*/ 34477 w 427184"/>
                  <a:gd name="connsiteY14" fmla="*/ 684559 h 705708"/>
                  <a:gd name="connsiteX15" fmla="*/ 31010 w 427184"/>
                  <a:gd name="connsiteY15" fmla="*/ 670032 h 705708"/>
                  <a:gd name="connsiteX16" fmla="*/ 24448 w 427184"/>
                  <a:gd name="connsiteY16" fmla="*/ 674751 h 705708"/>
                  <a:gd name="connsiteX17" fmla="*/ 1588 w 427184"/>
                  <a:gd name="connsiteY17" fmla="*/ 635064 h 705708"/>
                  <a:gd name="connsiteX18" fmla="*/ 4209 w 427184"/>
                  <a:gd name="connsiteY18" fmla="*/ 624080 h 705708"/>
                  <a:gd name="connsiteX19" fmla="*/ 0 w 427184"/>
                  <a:gd name="connsiteY19" fmla="*/ 604902 h 705708"/>
                  <a:gd name="connsiteX20" fmla="*/ 19964 w 427184"/>
                  <a:gd name="connsiteY20" fmla="*/ 560561 h 705708"/>
                  <a:gd name="connsiteX21" fmla="*/ 47956 w 427184"/>
                  <a:gd name="connsiteY21" fmla="*/ 549894 h 705708"/>
                  <a:gd name="connsiteX0" fmla="*/ 295791 w 526811"/>
                  <a:gd name="connsiteY0" fmla="*/ 138809 h 844517"/>
                  <a:gd name="connsiteX1" fmla="*/ 526811 w 526811"/>
                  <a:gd name="connsiteY1" fmla="*/ 760 h 844517"/>
                  <a:gd name="connsiteX2" fmla="*/ 427184 w 526811"/>
                  <a:gd name="connsiteY2" fmla="*/ 207617 h 844517"/>
                  <a:gd name="connsiteX3" fmla="*/ 124668 w 526811"/>
                  <a:gd name="connsiteY3" fmla="*/ 710710 h 844517"/>
                  <a:gd name="connsiteX4" fmla="*/ 130966 w 526811"/>
                  <a:gd name="connsiteY4" fmla="*/ 719303 h 844517"/>
                  <a:gd name="connsiteX5" fmla="*/ 136322 w 526811"/>
                  <a:gd name="connsiteY5" fmla="*/ 743711 h 844517"/>
                  <a:gd name="connsiteX6" fmla="*/ 131350 w 526811"/>
                  <a:gd name="connsiteY6" fmla="*/ 766369 h 844517"/>
                  <a:gd name="connsiteX7" fmla="*/ 135413 w 526811"/>
                  <a:gd name="connsiteY7" fmla="*/ 783399 h 844517"/>
                  <a:gd name="connsiteX8" fmla="*/ 112553 w 526811"/>
                  <a:gd name="connsiteY8" fmla="*/ 823086 h 844517"/>
                  <a:gd name="connsiteX9" fmla="*/ 103957 w 526811"/>
                  <a:gd name="connsiteY9" fmla="*/ 816905 h 844517"/>
                  <a:gd name="connsiteX10" fmla="*/ 100142 w 526811"/>
                  <a:gd name="connsiteY10" fmla="*/ 832893 h 844517"/>
                  <a:gd name="connsiteX11" fmla="*/ 83978 w 526811"/>
                  <a:gd name="connsiteY11" fmla="*/ 844517 h 844517"/>
                  <a:gd name="connsiteX12" fmla="*/ 67814 w 526811"/>
                  <a:gd name="connsiteY12" fmla="*/ 832893 h 844517"/>
                  <a:gd name="connsiteX13" fmla="*/ 65726 w 526811"/>
                  <a:gd name="connsiteY13" fmla="*/ 824144 h 844517"/>
                  <a:gd name="connsiteX14" fmla="*/ 50641 w 526811"/>
                  <a:gd name="connsiteY14" fmla="*/ 834992 h 844517"/>
                  <a:gd name="connsiteX15" fmla="*/ 34477 w 526811"/>
                  <a:gd name="connsiteY15" fmla="*/ 823368 h 844517"/>
                  <a:gd name="connsiteX16" fmla="*/ 31010 w 526811"/>
                  <a:gd name="connsiteY16" fmla="*/ 808841 h 844517"/>
                  <a:gd name="connsiteX17" fmla="*/ 24448 w 526811"/>
                  <a:gd name="connsiteY17" fmla="*/ 813560 h 844517"/>
                  <a:gd name="connsiteX18" fmla="*/ 1588 w 526811"/>
                  <a:gd name="connsiteY18" fmla="*/ 773873 h 844517"/>
                  <a:gd name="connsiteX19" fmla="*/ 4209 w 526811"/>
                  <a:gd name="connsiteY19" fmla="*/ 762889 h 844517"/>
                  <a:gd name="connsiteX20" fmla="*/ 0 w 526811"/>
                  <a:gd name="connsiteY20" fmla="*/ 743711 h 844517"/>
                  <a:gd name="connsiteX21" fmla="*/ 19964 w 526811"/>
                  <a:gd name="connsiteY21" fmla="*/ 699370 h 844517"/>
                  <a:gd name="connsiteX22" fmla="*/ 47956 w 526811"/>
                  <a:gd name="connsiteY22" fmla="*/ 688703 h 844517"/>
                  <a:gd name="connsiteX23" fmla="*/ 295791 w 526811"/>
                  <a:gd name="connsiteY23" fmla="*/ 138809 h 844517"/>
                  <a:gd name="connsiteX0" fmla="*/ 526811 w 618251"/>
                  <a:gd name="connsiteY0" fmla="*/ 0 h 843757"/>
                  <a:gd name="connsiteX1" fmla="*/ 427184 w 618251"/>
                  <a:gd name="connsiteY1" fmla="*/ 206857 h 843757"/>
                  <a:gd name="connsiteX2" fmla="*/ 124668 w 618251"/>
                  <a:gd name="connsiteY2" fmla="*/ 709950 h 843757"/>
                  <a:gd name="connsiteX3" fmla="*/ 130966 w 618251"/>
                  <a:gd name="connsiteY3" fmla="*/ 718543 h 843757"/>
                  <a:gd name="connsiteX4" fmla="*/ 136322 w 618251"/>
                  <a:gd name="connsiteY4" fmla="*/ 742951 h 843757"/>
                  <a:gd name="connsiteX5" fmla="*/ 131350 w 618251"/>
                  <a:gd name="connsiteY5" fmla="*/ 765609 h 843757"/>
                  <a:gd name="connsiteX6" fmla="*/ 135413 w 618251"/>
                  <a:gd name="connsiteY6" fmla="*/ 782639 h 843757"/>
                  <a:gd name="connsiteX7" fmla="*/ 112553 w 618251"/>
                  <a:gd name="connsiteY7" fmla="*/ 822326 h 843757"/>
                  <a:gd name="connsiteX8" fmla="*/ 103957 w 618251"/>
                  <a:gd name="connsiteY8" fmla="*/ 816145 h 843757"/>
                  <a:gd name="connsiteX9" fmla="*/ 100142 w 618251"/>
                  <a:gd name="connsiteY9" fmla="*/ 832133 h 843757"/>
                  <a:gd name="connsiteX10" fmla="*/ 83978 w 618251"/>
                  <a:gd name="connsiteY10" fmla="*/ 843757 h 843757"/>
                  <a:gd name="connsiteX11" fmla="*/ 67814 w 618251"/>
                  <a:gd name="connsiteY11" fmla="*/ 832133 h 843757"/>
                  <a:gd name="connsiteX12" fmla="*/ 65726 w 618251"/>
                  <a:gd name="connsiteY12" fmla="*/ 823384 h 843757"/>
                  <a:gd name="connsiteX13" fmla="*/ 50641 w 618251"/>
                  <a:gd name="connsiteY13" fmla="*/ 834232 h 843757"/>
                  <a:gd name="connsiteX14" fmla="*/ 34477 w 618251"/>
                  <a:gd name="connsiteY14" fmla="*/ 822608 h 843757"/>
                  <a:gd name="connsiteX15" fmla="*/ 31010 w 618251"/>
                  <a:gd name="connsiteY15" fmla="*/ 808081 h 843757"/>
                  <a:gd name="connsiteX16" fmla="*/ 24448 w 618251"/>
                  <a:gd name="connsiteY16" fmla="*/ 812800 h 843757"/>
                  <a:gd name="connsiteX17" fmla="*/ 1588 w 618251"/>
                  <a:gd name="connsiteY17" fmla="*/ 773113 h 843757"/>
                  <a:gd name="connsiteX18" fmla="*/ 4209 w 618251"/>
                  <a:gd name="connsiteY18" fmla="*/ 762129 h 843757"/>
                  <a:gd name="connsiteX19" fmla="*/ 0 w 618251"/>
                  <a:gd name="connsiteY19" fmla="*/ 742951 h 843757"/>
                  <a:gd name="connsiteX20" fmla="*/ 19964 w 618251"/>
                  <a:gd name="connsiteY20" fmla="*/ 698610 h 843757"/>
                  <a:gd name="connsiteX21" fmla="*/ 47956 w 618251"/>
                  <a:gd name="connsiteY21" fmla="*/ 687943 h 843757"/>
                  <a:gd name="connsiteX22" fmla="*/ 295791 w 618251"/>
                  <a:gd name="connsiteY22" fmla="*/ 138049 h 843757"/>
                  <a:gd name="connsiteX23" fmla="*/ 618251 w 618251"/>
                  <a:gd name="connsiteY23" fmla="*/ 91440 h 843757"/>
                  <a:gd name="connsiteX0" fmla="*/ 526811 w 526811"/>
                  <a:gd name="connsiteY0" fmla="*/ 0 h 843757"/>
                  <a:gd name="connsiteX1" fmla="*/ 427184 w 526811"/>
                  <a:gd name="connsiteY1" fmla="*/ 206857 h 843757"/>
                  <a:gd name="connsiteX2" fmla="*/ 124668 w 526811"/>
                  <a:gd name="connsiteY2" fmla="*/ 709950 h 843757"/>
                  <a:gd name="connsiteX3" fmla="*/ 130966 w 526811"/>
                  <a:gd name="connsiteY3" fmla="*/ 718543 h 843757"/>
                  <a:gd name="connsiteX4" fmla="*/ 136322 w 526811"/>
                  <a:gd name="connsiteY4" fmla="*/ 742951 h 843757"/>
                  <a:gd name="connsiteX5" fmla="*/ 131350 w 526811"/>
                  <a:gd name="connsiteY5" fmla="*/ 765609 h 843757"/>
                  <a:gd name="connsiteX6" fmla="*/ 135413 w 526811"/>
                  <a:gd name="connsiteY6" fmla="*/ 782639 h 843757"/>
                  <a:gd name="connsiteX7" fmla="*/ 112553 w 526811"/>
                  <a:gd name="connsiteY7" fmla="*/ 822326 h 843757"/>
                  <a:gd name="connsiteX8" fmla="*/ 103957 w 526811"/>
                  <a:gd name="connsiteY8" fmla="*/ 816145 h 843757"/>
                  <a:gd name="connsiteX9" fmla="*/ 100142 w 526811"/>
                  <a:gd name="connsiteY9" fmla="*/ 832133 h 843757"/>
                  <a:gd name="connsiteX10" fmla="*/ 83978 w 526811"/>
                  <a:gd name="connsiteY10" fmla="*/ 843757 h 843757"/>
                  <a:gd name="connsiteX11" fmla="*/ 67814 w 526811"/>
                  <a:gd name="connsiteY11" fmla="*/ 832133 h 843757"/>
                  <a:gd name="connsiteX12" fmla="*/ 65726 w 526811"/>
                  <a:gd name="connsiteY12" fmla="*/ 823384 h 843757"/>
                  <a:gd name="connsiteX13" fmla="*/ 50641 w 526811"/>
                  <a:gd name="connsiteY13" fmla="*/ 834232 h 843757"/>
                  <a:gd name="connsiteX14" fmla="*/ 34477 w 526811"/>
                  <a:gd name="connsiteY14" fmla="*/ 822608 h 843757"/>
                  <a:gd name="connsiteX15" fmla="*/ 31010 w 526811"/>
                  <a:gd name="connsiteY15" fmla="*/ 808081 h 843757"/>
                  <a:gd name="connsiteX16" fmla="*/ 24448 w 526811"/>
                  <a:gd name="connsiteY16" fmla="*/ 812800 h 843757"/>
                  <a:gd name="connsiteX17" fmla="*/ 1588 w 526811"/>
                  <a:gd name="connsiteY17" fmla="*/ 773113 h 843757"/>
                  <a:gd name="connsiteX18" fmla="*/ 4209 w 526811"/>
                  <a:gd name="connsiteY18" fmla="*/ 762129 h 843757"/>
                  <a:gd name="connsiteX19" fmla="*/ 0 w 526811"/>
                  <a:gd name="connsiteY19" fmla="*/ 742951 h 843757"/>
                  <a:gd name="connsiteX20" fmla="*/ 19964 w 526811"/>
                  <a:gd name="connsiteY20" fmla="*/ 698610 h 843757"/>
                  <a:gd name="connsiteX21" fmla="*/ 47956 w 526811"/>
                  <a:gd name="connsiteY21" fmla="*/ 687943 h 843757"/>
                  <a:gd name="connsiteX22" fmla="*/ 295791 w 526811"/>
                  <a:gd name="connsiteY22" fmla="*/ 138049 h 843757"/>
                  <a:gd name="connsiteX0" fmla="*/ 427184 w 427184"/>
                  <a:gd name="connsiteY0" fmla="*/ 68808 h 705708"/>
                  <a:gd name="connsiteX1" fmla="*/ 124668 w 427184"/>
                  <a:gd name="connsiteY1" fmla="*/ 571901 h 705708"/>
                  <a:gd name="connsiteX2" fmla="*/ 130966 w 427184"/>
                  <a:gd name="connsiteY2" fmla="*/ 580494 h 705708"/>
                  <a:gd name="connsiteX3" fmla="*/ 136322 w 427184"/>
                  <a:gd name="connsiteY3" fmla="*/ 604902 h 705708"/>
                  <a:gd name="connsiteX4" fmla="*/ 131350 w 427184"/>
                  <a:gd name="connsiteY4" fmla="*/ 627560 h 705708"/>
                  <a:gd name="connsiteX5" fmla="*/ 135413 w 427184"/>
                  <a:gd name="connsiteY5" fmla="*/ 644590 h 705708"/>
                  <a:gd name="connsiteX6" fmla="*/ 112553 w 427184"/>
                  <a:gd name="connsiteY6" fmla="*/ 684277 h 705708"/>
                  <a:gd name="connsiteX7" fmla="*/ 103957 w 427184"/>
                  <a:gd name="connsiteY7" fmla="*/ 678096 h 705708"/>
                  <a:gd name="connsiteX8" fmla="*/ 100142 w 427184"/>
                  <a:gd name="connsiteY8" fmla="*/ 694084 h 705708"/>
                  <a:gd name="connsiteX9" fmla="*/ 83978 w 427184"/>
                  <a:gd name="connsiteY9" fmla="*/ 705708 h 705708"/>
                  <a:gd name="connsiteX10" fmla="*/ 67814 w 427184"/>
                  <a:gd name="connsiteY10" fmla="*/ 694084 h 705708"/>
                  <a:gd name="connsiteX11" fmla="*/ 65726 w 427184"/>
                  <a:gd name="connsiteY11" fmla="*/ 685335 h 705708"/>
                  <a:gd name="connsiteX12" fmla="*/ 50641 w 427184"/>
                  <a:gd name="connsiteY12" fmla="*/ 696183 h 705708"/>
                  <a:gd name="connsiteX13" fmla="*/ 34477 w 427184"/>
                  <a:gd name="connsiteY13" fmla="*/ 684559 h 705708"/>
                  <a:gd name="connsiteX14" fmla="*/ 31010 w 427184"/>
                  <a:gd name="connsiteY14" fmla="*/ 670032 h 705708"/>
                  <a:gd name="connsiteX15" fmla="*/ 24448 w 427184"/>
                  <a:gd name="connsiteY15" fmla="*/ 674751 h 705708"/>
                  <a:gd name="connsiteX16" fmla="*/ 1588 w 427184"/>
                  <a:gd name="connsiteY16" fmla="*/ 635064 h 705708"/>
                  <a:gd name="connsiteX17" fmla="*/ 4209 w 427184"/>
                  <a:gd name="connsiteY17" fmla="*/ 624080 h 705708"/>
                  <a:gd name="connsiteX18" fmla="*/ 0 w 427184"/>
                  <a:gd name="connsiteY18" fmla="*/ 604902 h 705708"/>
                  <a:gd name="connsiteX19" fmla="*/ 19964 w 427184"/>
                  <a:gd name="connsiteY19" fmla="*/ 560561 h 705708"/>
                  <a:gd name="connsiteX20" fmla="*/ 47956 w 427184"/>
                  <a:gd name="connsiteY20" fmla="*/ 549894 h 705708"/>
                  <a:gd name="connsiteX21" fmla="*/ 295791 w 427184"/>
                  <a:gd name="connsiteY21" fmla="*/ 0 h 70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27184" h="705708">
                    <a:moveTo>
                      <a:pt x="427184" y="68808"/>
                    </a:moveTo>
                    <a:lnTo>
                      <a:pt x="124668" y="571901"/>
                    </a:lnTo>
                    <a:lnTo>
                      <a:pt x="130966" y="580494"/>
                    </a:lnTo>
                    <a:cubicBezTo>
                      <a:pt x="134415" y="587996"/>
                      <a:pt x="136322" y="596244"/>
                      <a:pt x="136322" y="604902"/>
                    </a:cubicBezTo>
                    <a:lnTo>
                      <a:pt x="131350" y="627560"/>
                    </a:lnTo>
                    <a:lnTo>
                      <a:pt x="135413" y="644590"/>
                    </a:lnTo>
                    <a:cubicBezTo>
                      <a:pt x="135413" y="666509"/>
                      <a:pt x="125178" y="684277"/>
                      <a:pt x="112553" y="684277"/>
                    </a:cubicBezTo>
                    <a:lnTo>
                      <a:pt x="103957" y="678096"/>
                    </a:lnTo>
                    <a:lnTo>
                      <a:pt x="100142" y="694084"/>
                    </a:lnTo>
                    <a:cubicBezTo>
                      <a:pt x="96006" y="701266"/>
                      <a:pt x="90291" y="705708"/>
                      <a:pt x="83978" y="705708"/>
                    </a:cubicBezTo>
                    <a:cubicBezTo>
                      <a:pt x="77665" y="705708"/>
                      <a:pt x="71950" y="701266"/>
                      <a:pt x="67814" y="694084"/>
                    </a:cubicBezTo>
                    <a:lnTo>
                      <a:pt x="65726" y="685335"/>
                    </a:lnTo>
                    <a:lnTo>
                      <a:pt x="50641" y="696183"/>
                    </a:lnTo>
                    <a:cubicBezTo>
                      <a:pt x="44328" y="696183"/>
                      <a:pt x="38613" y="691741"/>
                      <a:pt x="34477" y="684559"/>
                    </a:cubicBezTo>
                    <a:lnTo>
                      <a:pt x="31010" y="670032"/>
                    </a:lnTo>
                    <a:lnTo>
                      <a:pt x="24448" y="674751"/>
                    </a:lnTo>
                    <a:cubicBezTo>
                      <a:pt x="11823" y="674751"/>
                      <a:pt x="1588" y="656983"/>
                      <a:pt x="1588" y="635064"/>
                    </a:cubicBezTo>
                    <a:lnTo>
                      <a:pt x="4209" y="624080"/>
                    </a:lnTo>
                    <a:lnTo>
                      <a:pt x="0" y="604902"/>
                    </a:lnTo>
                    <a:cubicBezTo>
                      <a:pt x="0" y="587586"/>
                      <a:pt x="7629" y="571909"/>
                      <a:pt x="19964" y="560561"/>
                    </a:cubicBezTo>
                    <a:lnTo>
                      <a:pt x="47956" y="549894"/>
                    </a:lnTo>
                    <a:lnTo>
                      <a:pt x="295791" y="0"/>
                    </a:ln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7DBB995-F8D3-5640-F230-9498631CE4F5}"/>
                </a:ext>
              </a:extLst>
            </p:cNvPr>
            <p:cNvGrpSpPr/>
            <p:nvPr/>
          </p:nvGrpSpPr>
          <p:grpSpPr>
            <a:xfrm rot="2491551">
              <a:off x="8550325" y="1148525"/>
              <a:ext cx="220033" cy="142972"/>
              <a:chOff x="7024656" y="2758259"/>
              <a:chExt cx="319562" cy="207644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B263AA56-396F-8358-C95E-B1612E003257}"/>
                  </a:ext>
                </a:extLst>
              </p:cNvPr>
              <p:cNvSpPr/>
              <p:nvPr/>
            </p:nvSpPr>
            <p:spPr bwMode="auto">
              <a:xfrm>
                <a:off x="7105618" y="277730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48375CCA-8241-696C-CBAD-1D9058224471}"/>
                  </a:ext>
                </a:extLst>
              </p:cNvPr>
              <p:cNvSpPr/>
              <p:nvPr/>
            </p:nvSpPr>
            <p:spPr bwMode="auto">
              <a:xfrm>
                <a:off x="7024656" y="288684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914BAD0B-B112-013A-C91F-E9A2FC0B3CB6}"/>
                  </a:ext>
                </a:extLst>
              </p:cNvPr>
              <p:cNvSpPr/>
              <p:nvPr/>
            </p:nvSpPr>
            <p:spPr bwMode="auto">
              <a:xfrm>
                <a:off x="7234206" y="275825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BEE1A5E2-A2BA-052A-24F3-0B240F045F48}"/>
                  </a:ext>
                </a:extLst>
              </p:cNvPr>
              <p:cNvSpPr/>
              <p:nvPr/>
            </p:nvSpPr>
            <p:spPr bwMode="auto">
              <a:xfrm>
                <a:off x="7153244" y="286779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1D1CC23C-32E6-73F0-D9F1-CCED8093523E}"/>
                  </a:ext>
                </a:extLst>
              </p:cNvPr>
              <p:cNvSpPr/>
              <p:nvPr/>
            </p:nvSpPr>
            <p:spPr bwMode="auto">
              <a:xfrm>
                <a:off x="7298499" y="284160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7BCAE914-0229-74B7-CE92-F2D3C96106A8}"/>
                  </a:ext>
                </a:extLst>
              </p:cNvPr>
              <p:cNvSpPr/>
              <p:nvPr/>
            </p:nvSpPr>
            <p:spPr bwMode="auto">
              <a:xfrm>
                <a:off x="7238967" y="292018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183B04B-8B70-1C69-B685-D7257781B0D2}"/>
              </a:ext>
            </a:extLst>
          </p:cNvPr>
          <p:cNvGrpSpPr/>
          <p:nvPr/>
        </p:nvGrpSpPr>
        <p:grpSpPr>
          <a:xfrm>
            <a:off x="7387771" y="3904463"/>
            <a:ext cx="1212362" cy="2428535"/>
            <a:chOff x="6165233" y="567652"/>
            <a:chExt cx="1654542" cy="3314285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F2B60EF-2FD7-B7AA-CF72-390198857A34}"/>
                </a:ext>
              </a:extLst>
            </p:cNvPr>
            <p:cNvGrpSpPr/>
            <p:nvPr/>
          </p:nvGrpSpPr>
          <p:grpSpPr>
            <a:xfrm>
              <a:off x="6165233" y="567652"/>
              <a:ext cx="1654542" cy="3314285"/>
              <a:chOff x="5398188" y="2541308"/>
              <a:chExt cx="1105770" cy="2215016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FA1958DC-1C07-4B93-D124-D714156C4427}"/>
                  </a:ext>
                </a:extLst>
              </p:cNvPr>
              <p:cNvSpPr/>
              <p:nvPr/>
            </p:nvSpPr>
            <p:spPr>
              <a:xfrm rot="20700000">
                <a:off x="5657400" y="3155144"/>
                <a:ext cx="510474" cy="1601180"/>
              </a:xfrm>
              <a:custGeom>
                <a:avLst/>
                <a:gdLst>
                  <a:gd name="connsiteX0" fmla="*/ 401948 w 510474"/>
                  <a:gd name="connsiteY0" fmla="*/ 13964 h 1601180"/>
                  <a:gd name="connsiteX1" fmla="*/ 458430 w 510474"/>
                  <a:gd name="connsiteY1" fmla="*/ 52045 h 1601180"/>
                  <a:gd name="connsiteX2" fmla="*/ 477361 w 510474"/>
                  <a:gd name="connsiteY2" fmla="*/ 80124 h 1601180"/>
                  <a:gd name="connsiteX3" fmla="*/ 464858 w 510474"/>
                  <a:gd name="connsiteY3" fmla="*/ 114474 h 1601180"/>
                  <a:gd name="connsiteX4" fmla="*/ 433018 w 510474"/>
                  <a:gd name="connsiteY4" fmla="*/ 445203 h 1601180"/>
                  <a:gd name="connsiteX5" fmla="*/ 494663 w 510474"/>
                  <a:gd name="connsiteY5" fmla="*/ 771692 h 1601180"/>
                  <a:gd name="connsiteX6" fmla="*/ 510474 w 510474"/>
                  <a:gd name="connsiteY6" fmla="*/ 805301 h 1601180"/>
                  <a:gd name="connsiteX7" fmla="*/ 510474 w 510474"/>
                  <a:gd name="connsiteY7" fmla="*/ 834458 h 1601180"/>
                  <a:gd name="connsiteX8" fmla="*/ 496510 w 510474"/>
                  <a:gd name="connsiteY8" fmla="*/ 903625 h 1601180"/>
                  <a:gd name="connsiteX9" fmla="*/ 462590 w 510474"/>
                  <a:gd name="connsiteY9" fmla="*/ 953935 h 1601180"/>
                  <a:gd name="connsiteX10" fmla="*/ 462782 w 510474"/>
                  <a:gd name="connsiteY10" fmla="*/ 954126 h 1601180"/>
                  <a:gd name="connsiteX11" fmla="*/ 462102 w 510474"/>
                  <a:gd name="connsiteY11" fmla="*/ 954658 h 1601180"/>
                  <a:gd name="connsiteX12" fmla="*/ 458429 w 510474"/>
                  <a:gd name="connsiteY12" fmla="*/ 960107 h 1601180"/>
                  <a:gd name="connsiteX13" fmla="*/ 434768 w 510474"/>
                  <a:gd name="connsiteY13" fmla="*/ 976059 h 1601180"/>
                  <a:gd name="connsiteX14" fmla="*/ 185143 w 510474"/>
                  <a:gd name="connsiteY14" fmla="*/ 1171500 h 1601180"/>
                  <a:gd name="connsiteX15" fmla="*/ 249080 w 510474"/>
                  <a:gd name="connsiteY15" fmla="*/ 1506265 h 1601180"/>
                  <a:gd name="connsiteX16" fmla="*/ 245589 w 510474"/>
                  <a:gd name="connsiteY16" fmla="*/ 1507200 h 1601180"/>
                  <a:gd name="connsiteX17" fmla="*/ 252113 w 510474"/>
                  <a:gd name="connsiteY17" fmla="*/ 1519748 h 1601180"/>
                  <a:gd name="connsiteX18" fmla="*/ 252269 w 510474"/>
                  <a:gd name="connsiteY18" fmla="*/ 1546904 h 1601180"/>
                  <a:gd name="connsiteX19" fmla="*/ 182331 w 510474"/>
                  <a:gd name="connsiteY19" fmla="*/ 1592348 h 1601180"/>
                  <a:gd name="connsiteX20" fmla="*/ 156603 w 510474"/>
                  <a:gd name="connsiteY20" fmla="*/ 1589397 h 1601180"/>
                  <a:gd name="connsiteX21" fmla="*/ 156259 w 510474"/>
                  <a:gd name="connsiteY21" fmla="*/ 1589921 h 1601180"/>
                  <a:gd name="connsiteX22" fmla="*/ 92957 w 510474"/>
                  <a:gd name="connsiteY22" fmla="*/ 1597678 h 1601180"/>
                  <a:gd name="connsiteX23" fmla="*/ 42012 w 510474"/>
                  <a:gd name="connsiteY23" fmla="*/ 1559309 h 1601180"/>
                  <a:gd name="connsiteX24" fmla="*/ 41929 w 510474"/>
                  <a:gd name="connsiteY24" fmla="*/ 1557871 h 1601180"/>
                  <a:gd name="connsiteX25" fmla="*/ 11832 w 510474"/>
                  <a:gd name="connsiteY25" fmla="*/ 1541078 h 1601180"/>
                  <a:gd name="connsiteX26" fmla="*/ 829 w 510474"/>
                  <a:gd name="connsiteY26" fmla="*/ 1509512 h 1601180"/>
                  <a:gd name="connsiteX27" fmla="*/ 26141 w 510474"/>
                  <a:gd name="connsiteY27" fmla="*/ 1487676 h 1601180"/>
                  <a:gd name="connsiteX28" fmla="*/ 29679 w 510474"/>
                  <a:gd name="connsiteY28" fmla="*/ 1487728 h 1601180"/>
                  <a:gd name="connsiteX29" fmla="*/ 29092 w 510474"/>
                  <a:gd name="connsiteY29" fmla="*/ 1477641 h 1601180"/>
                  <a:gd name="connsiteX30" fmla="*/ 101204 w 510474"/>
                  <a:gd name="connsiteY30" fmla="*/ 1456491 h 1601180"/>
                  <a:gd name="connsiteX31" fmla="*/ 110970 w 510474"/>
                  <a:gd name="connsiteY31" fmla="*/ 1461940 h 1601180"/>
                  <a:gd name="connsiteX32" fmla="*/ 145731 w 510474"/>
                  <a:gd name="connsiteY32" fmla="*/ 1454175 h 1601180"/>
                  <a:gd name="connsiteX33" fmla="*/ 158317 w 510474"/>
                  <a:gd name="connsiteY33" fmla="*/ 1455617 h 1601180"/>
                  <a:gd name="connsiteX34" fmla="*/ 45795 w 510474"/>
                  <a:gd name="connsiteY34" fmla="*/ 1132263 h 1601180"/>
                  <a:gd name="connsiteX35" fmla="*/ 155713 w 510474"/>
                  <a:gd name="connsiteY35" fmla="*/ 987701 h 1601180"/>
                  <a:gd name="connsiteX36" fmla="*/ 194460 w 510474"/>
                  <a:gd name="connsiteY36" fmla="*/ 941310 h 1601180"/>
                  <a:gd name="connsiteX37" fmla="*/ 172688 w 510474"/>
                  <a:gd name="connsiteY37" fmla="*/ 909019 h 1601180"/>
                  <a:gd name="connsiteX38" fmla="*/ 164229 w 510474"/>
                  <a:gd name="connsiteY38" fmla="*/ 897160 h 1601180"/>
                  <a:gd name="connsiteX39" fmla="*/ 76781 w 510474"/>
                  <a:gd name="connsiteY39" fmla="*/ 523588 h 1601180"/>
                  <a:gd name="connsiteX40" fmla="*/ 184021 w 510474"/>
                  <a:gd name="connsiteY40" fmla="*/ 72679 h 1601180"/>
                  <a:gd name="connsiteX41" fmla="*/ 195923 w 510474"/>
                  <a:gd name="connsiteY41" fmla="*/ 68671 h 1601180"/>
                  <a:gd name="connsiteX42" fmla="*/ 207132 w 510474"/>
                  <a:gd name="connsiteY42" fmla="*/ 52045 h 1601180"/>
                  <a:gd name="connsiteX43" fmla="*/ 332781 w 510474"/>
                  <a:gd name="connsiteY43" fmla="*/ 0 h 1601180"/>
                  <a:gd name="connsiteX44" fmla="*/ 401948 w 510474"/>
                  <a:gd name="connsiteY44" fmla="*/ 13964 h 1601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10474" h="1601180">
                    <a:moveTo>
                      <a:pt x="401948" y="13964"/>
                    </a:moveTo>
                    <a:cubicBezTo>
                      <a:pt x="423207" y="22956"/>
                      <a:pt x="442352" y="35967"/>
                      <a:pt x="458430" y="52045"/>
                    </a:cubicBezTo>
                    <a:lnTo>
                      <a:pt x="477361" y="80124"/>
                    </a:lnTo>
                    <a:lnTo>
                      <a:pt x="464858" y="114474"/>
                    </a:lnTo>
                    <a:cubicBezTo>
                      <a:pt x="439792" y="199882"/>
                      <a:pt x="427198" y="316873"/>
                      <a:pt x="433018" y="445203"/>
                    </a:cubicBezTo>
                    <a:cubicBezTo>
                      <a:pt x="438838" y="573533"/>
                      <a:pt x="461969" y="688903"/>
                      <a:pt x="494663" y="771692"/>
                    </a:cubicBezTo>
                    <a:lnTo>
                      <a:pt x="510474" y="805301"/>
                    </a:lnTo>
                    <a:lnTo>
                      <a:pt x="510474" y="834458"/>
                    </a:lnTo>
                    <a:cubicBezTo>
                      <a:pt x="510474" y="858993"/>
                      <a:pt x="505502" y="882366"/>
                      <a:pt x="496510" y="903625"/>
                    </a:cubicBezTo>
                    <a:lnTo>
                      <a:pt x="462590" y="953935"/>
                    </a:lnTo>
                    <a:lnTo>
                      <a:pt x="462782" y="954126"/>
                    </a:lnTo>
                    <a:lnTo>
                      <a:pt x="462102" y="954658"/>
                    </a:lnTo>
                    <a:lnTo>
                      <a:pt x="458429" y="960107"/>
                    </a:lnTo>
                    <a:lnTo>
                      <a:pt x="434768" y="976059"/>
                    </a:lnTo>
                    <a:lnTo>
                      <a:pt x="185143" y="1171500"/>
                    </a:lnTo>
                    <a:lnTo>
                      <a:pt x="249080" y="1506265"/>
                    </a:lnTo>
                    <a:lnTo>
                      <a:pt x="245589" y="1507200"/>
                    </a:lnTo>
                    <a:lnTo>
                      <a:pt x="252113" y="1519748"/>
                    </a:lnTo>
                    <a:cubicBezTo>
                      <a:pt x="254495" y="1528720"/>
                      <a:pt x="254673" y="1537931"/>
                      <a:pt x="252269" y="1546904"/>
                    </a:cubicBezTo>
                    <a:cubicBezTo>
                      <a:pt x="245056" y="1573825"/>
                      <a:pt x="216646" y="1590968"/>
                      <a:pt x="182331" y="1592348"/>
                    </a:cubicBezTo>
                    <a:lnTo>
                      <a:pt x="156603" y="1589397"/>
                    </a:lnTo>
                    <a:lnTo>
                      <a:pt x="156259" y="1589921"/>
                    </a:lnTo>
                    <a:cubicBezTo>
                      <a:pt x="143217" y="1600953"/>
                      <a:pt x="118635" y="1604559"/>
                      <a:pt x="92957" y="1597678"/>
                    </a:cubicBezTo>
                    <a:cubicBezTo>
                      <a:pt x="67277" y="1590797"/>
                      <a:pt x="47792" y="1575384"/>
                      <a:pt x="42012" y="1559309"/>
                    </a:cubicBezTo>
                    <a:cubicBezTo>
                      <a:pt x="41984" y="1558830"/>
                      <a:pt x="41957" y="1558350"/>
                      <a:pt x="41929" y="1557871"/>
                    </a:cubicBezTo>
                    <a:lnTo>
                      <a:pt x="11832" y="1541078"/>
                    </a:lnTo>
                    <a:cubicBezTo>
                      <a:pt x="2445" y="1531239"/>
                      <a:pt x="-1965" y="1519939"/>
                      <a:pt x="829" y="1509512"/>
                    </a:cubicBezTo>
                    <a:cubicBezTo>
                      <a:pt x="3623" y="1499084"/>
                      <a:pt x="13091" y="1491504"/>
                      <a:pt x="26141" y="1487676"/>
                    </a:cubicBezTo>
                    <a:lnTo>
                      <a:pt x="29679" y="1487728"/>
                    </a:lnTo>
                    <a:lnTo>
                      <a:pt x="29092" y="1477641"/>
                    </a:lnTo>
                    <a:cubicBezTo>
                      <a:pt x="34679" y="1456786"/>
                      <a:pt x="66965" y="1447317"/>
                      <a:pt x="101204" y="1456491"/>
                    </a:cubicBezTo>
                    <a:lnTo>
                      <a:pt x="110970" y="1461940"/>
                    </a:lnTo>
                    <a:lnTo>
                      <a:pt x="145731" y="1454175"/>
                    </a:lnTo>
                    <a:lnTo>
                      <a:pt x="158317" y="1455617"/>
                    </a:lnTo>
                    <a:cubicBezTo>
                      <a:pt x="120810" y="1347832"/>
                      <a:pt x="16972" y="1186930"/>
                      <a:pt x="45795" y="1132263"/>
                    </a:cubicBezTo>
                    <a:cubicBezTo>
                      <a:pt x="60206" y="1104930"/>
                      <a:pt x="104254" y="1049791"/>
                      <a:pt x="155713" y="987701"/>
                    </a:cubicBezTo>
                    <a:lnTo>
                      <a:pt x="194460" y="941310"/>
                    </a:lnTo>
                    <a:lnTo>
                      <a:pt x="172688" y="909019"/>
                    </a:lnTo>
                    <a:lnTo>
                      <a:pt x="164229" y="897160"/>
                    </a:lnTo>
                    <a:cubicBezTo>
                      <a:pt x="118075" y="817434"/>
                      <a:pt x="83893" y="680424"/>
                      <a:pt x="76781" y="523588"/>
                    </a:cubicBezTo>
                    <a:cubicBezTo>
                      <a:pt x="66824" y="304018"/>
                      <a:pt x="113220" y="118344"/>
                      <a:pt x="184021" y="72679"/>
                    </a:cubicBezTo>
                    <a:lnTo>
                      <a:pt x="195923" y="68671"/>
                    </a:lnTo>
                    <a:lnTo>
                      <a:pt x="207132" y="52045"/>
                    </a:lnTo>
                    <a:cubicBezTo>
                      <a:pt x="239289" y="19889"/>
                      <a:pt x="283712" y="0"/>
                      <a:pt x="332781" y="0"/>
                    </a:cubicBezTo>
                    <a:cubicBezTo>
                      <a:pt x="357315" y="0"/>
                      <a:pt x="380688" y="4972"/>
                      <a:pt x="401948" y="1396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399AF49-328F-6CEC-39E8-542AE6BCC18D}"/>
                  </a:ext>
                </a:extLst>
              </p:cNvPr>
              <p:cNvSpPr/>
              <p:nvPr/>
            </p:nvSpPr>
            <p:spPr>
              <a:xfrm rot="18900000">
                <a:off x="6306614" y="3899523"/>
                <a:ext cx="197344" cy="839663"/>
              </a:xfrm>
              <a:custGeom>
                <a:avLst/>
                <a:gdLst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86402 w 197330"/>
                  <a:gd name="connsiteY8" fmla="*/ 552952 h 839663"/>
                  <a:gd name="connsiteX9" fmla="*/ 197138 w 197330"/>
                  <a:gd name="connsiteY9" fmla="*/ 605802 h 839663"/>
                  <a:gd name="connsiteX10" fmla="*/ 188805 w 197330"/>
                  <a:gd name="connsiteY10" fmla="*/ 678775 h 839663"/>
                  <a:gd name="connsiteX11" fmla="*/ 7296 w 197330"/>
                  <a:gd name="connsiteY11" fmla="*/ 823347 h 839663"/>
                  <a:gd name="connsiteX12" fmla="*/ 122202 w 197330"/>
                  <a:gd name="connsiteY12" fmla="*/ 660928 h 839663"/>
                  <a:gd name="connsiteX13" fmla="*/ 131624 w 197330"/>
                  <a:gd name="connsiteY13" fmla="*/ 555447 h 839663"/>
                  <a:gd name="connsiteX14" fmla="*/ 91398 w 197330"/>
                  <a:gd name="connsiteY14" fmla="*/ 460722 h 839663"/>
                  <a:gd name="connsiteX15" fmla="*/ 51006 w 197330"/>
                  <a:gd name="connsiteY15" fmla="*/ 236652 h 839663"/>
                  <a:gd name="connsiteX16" fmla="*/ 91398 w 197330"/>
                  <a:gd name="connsiteY16" fmla="*/ 12583 h 839663"/>
                  <a:gd name="connsiteX17" fmla="*/ 93431 w 197330"/>
                  <a:gd name="connsiteY17" fmla="*/ 8729 h 839663"/>
                  <a:gd name="connsiteX0" fmla="*/ 155080 w 197330"/>
                  <a:gd name="connsiteY0" fmla="*/ 139488 h 979151"/>
                  <a:gd name="connsiteX1" fmla="*/ 138158 w 197330"/>
                  <a:gd name="connsiteY1" fmla="*/ 198998 h 979151"/>
                  <a:gd name="connsiteX2" fmla="*/ 119959 w 197330"/>
                  <a:gd name="connsiteY2" fmla="*/ 376140 h 979151"/>
                  <a:gd name="connsiteX3" fmla="*/ 159826 w 197330"/>
                  <a:gd name="connsiteY3" fmla="*/ 629483 h 979151"/>
                  <a:gd name="connsiteX4" fmla="*/ 181006 w 197330"/>
                  <a:gd name="connsiteY4" fmla="*/ 675752 h 979151"/>
                  <a:gd name="connsiteX5" fmla="*/ 183944 w 197330"/>
                  <a:gd name="connsiteY5" fmla="*/ 680342 h 979151"/>
                  <a:gd name="connsiteX6" fmla="*/ 184612 w 197330"/>
                  <a:gd name="connsiteY6" fmla="*/ 683628 h 979151"/>
                  <a:gd name="connsiteX7" fmla="*/ 188912 w 197330"/>
                  <a:gd name="connsiteY7" fmla="*/ 693022 h 979151"/>
                  <a:gd name="connsiteX8" fmla="*/ 186402 w 197330"/>
                  <a:gd name="connsiteY8" fmla="*/ 692440 h 979151"/>
                  <a:gd name="connsiteX9" fmla="*/ 197138 w 197330"/>
                  <a:gd name="connsiteY9" fmla="*/ 745290 h 979151"/>
                  <a:gd name="connsiteX10" fmla="*/ 188805 w 197330"/>
                  <a:gd name="connsiteY10" fmla="*/ 818263 h 979151"/>
                  <a:gd name="connsiteX11" fmla="*/ 7296 w 197330"/>
                  <a:gd name="connsiteY11" fmla="*/ 962835 h 979151"/>
                  <a:gd name="connsiteX12" fmla="*/ 122202 w 197330"/>
                  <a:gd name="connsiteY12" fmla="*/ 800416 h 979151"/>
                  <a:gd name="connsiteX13" fmla="*/ 131624 w 197330"/>
                  <a:gd name="connsiteY13" fmla="*/ 694935 h 979151"/>
                  <a:gd name="connsiteX14" fmla="*/ 91398 w 197330"/>
                  <a:gd name="connsiteY14" fmla="*/ 600210 h 979151"/>
                  <a:gd name="connsiteX15" fmla="*/ 51006 w 197330"/>
                  <a:gd name="connsiteY15" fmla="*/ 376140 h 979151"/>
                  <a:gd name="connsiteX16" fmla="*/ 91398 w 197330"/>
                  <a:gd name="connsiteY16" fmla="*/ 152071 h 979151"/>
                  <a:gd name="connsiteX17" fmla="*/ 150682 w 197330"/>
                  <a:gd name="connsiteY17" fmla="*/ 43 h 979151"/>
                  <a:gd name="connsiteX18" fmla="*/ 155080 w 197330"/>
                  <a:gd name="connsiteY18" fmla="*/ 139488 h 979151"/>
                  <a:gd name="connsiteX0" fmla="*/ 150682 w 242122"/>
                  <a:gd name="connsiteY0" fmla="*/ 43 h 979151"/>
                  <a:gd name="connsiteX1" fmla="*/ 155080 w 242122"/>
                  <a:gd name="connsiteY1" fmla="*/ 139488 h 979151"/>
                  <a:gd name="connsiteX2" fmla="*/ 138158 w 242122"/>
                  <a:gd name="connsiteY2" fmla="*/ 198998 h 979151"/>
                  <a:gd name="connsiteX3" fmla="*/ 119959 w 242122"/>
                  <a:gd name="connsiteY3" fmla="*/ 376140 h 979151"/>
                  <a:gd name="connsiteX4" fmla="*/ 159826 w 242122"/>
                  <a:gd name="connsiteY4" fmla="*/ 629483 h 979151"/>
                  <a:gd name="connsiteX5" fmla="*/ 181006 w 242122"/>
                  <a:gd name="connsiteY5" fmla="*/ 675752 h 979151"/>
                  <a:gd name="connsiteX6" fmla="*/ 183944 w 242122"/>
                  <a:gd name="connsiteY6" fmla="*/ 680342 h 979151"/>
                  <a:gd name="connsiteX7" fmla="*/ 184612 w 242122"/>
                  <a:gd name="connsiteY7" fmla="*/ 683628 h 979151"/>
                  <a:gd name="connsiteX8" fmla="*/ 188912 w 242122"/>
                  <a:gd name="connsiteY8" fmla="*/ 693022 h 979151"/>
                  <a:gd name="connsiteX9" fmla="*/ 186402 w 242122"/>
                  <a:gd name="connsiteY9" fmla="*/ 692440 h 979151"/>
                  <a:gd name="connsiteX10" fmla="*/ 197138 w 242122"/>
                  <a:gd name="connsiteY10" fmla="*/ 745290 h 979151"/>
                  <a:gd name="connsiteX11" fmla="*/ 188805 w 242122"/>
                  <a:gd name="connsiteY11" fmla="*/ 818263 h 979151"/>
                  <a:gd name="connsiteX12" fmla="*/ 7296 w 242122"/>
                  <a:gd name="connsiteY12" fmla="*/ 962835 h 979151"/>
                  <a:gd name="connsiteX13" fmla="*/ 122202 w 242122"/>
                  <a:gd name="connsiteY13" fmla="*/ 800416 h 979151"/>
                  <a:gd name="connsiteX14" fmla="*/ 131624 w 242122"/>
                  <a:gd name="connsiteY14" fmla="*/ 694935 h 979151"/>
                  <a:gd name="connsiteX15" fmla="*/ 91398 w 242122"/>
                  <a:gd name="connsiteY15" fmla="*/ 600210 h 979151"/>
                  <a:gd name="connsiteX16" fmla="*/ 51006 w 242122"/>
                  <a:gd name="connsiteY16" fmla="*/ 376140 h 979151"/>
                  <a:gd name="connsiteX17" fmla="*/ 91398 w 242122"/>
                  <a:gd name="connsiteY17" fmla="*/ 152071 h 979151"/>
                  <a:gd name="connsiteX18" fmla="*/ 242122 w 242122"/>
                  <a:gd name="connsiteY18" fmla="*/ 91483 h 979151"/>
                  <a:gd name="connsiteX0" fmla="*/ 155080 w 242122"/>
                  <a:gd name="connsiteY0" fmla="*/ 48005 h 887668"/>
                  <a:gd name="connsiteX1" fmla="*/ 138158 w 242122"/>
                  <a:gd name="connsiteY1" fmla="*/ 107515 h 887668"/>
                  <a:gd name="connsiteX2" fmla="*/ 119959 w 242122"/>
                  <a:gd name="connsiteY2" fmla="*/ 284657 h 887668"/>
                  <a:gd name="connsiteX3" fmla="*/ 159826 w 242122"/>
                  <a:gd name="connsiteY3" fmla="*/ 538000 h 887668"/>
                  <a:gd name="connsiteX4" fmla="*/ 181006 w 242122"/>
                  <a:gd name="connsiteY4" fmla="*/ 584269 h 887668"/>
                  <a:gd name="connsiteX5" fmla="*/ 183944 w 242122"/>
                  <a:gd name="connsiteY5" fmla="*/ 588859 h 887668"/>
                  <a:gd name="connsiteX6" fmla="*/ 184612 w 242122"/>
                  <a:gd name="connsiteY6" fmla="*/ 592145 h 887668"/>
                  <a:gd name="connsiteX7" fmla="*/ 188912 w 242122"/>
                  <a:gd name="connsiteY7" fmla="*/ 601539 h 887668"/>
                  <a:gd name="connsiteX8" fmla="*/ 186402 w 242122"/>
                  <a:gd name="connsiteY8" fmla="*/ 600957 h 887668"/>
                  <a:gd name="connsiteX9" fmla="*/ 197138 w 242122"/>
                  <a:gd name="connsiteY9" fmla="*/ 653807 h 887668"/>
                  <a:gd name="connsiteX10" fmla="*/ 188805 w 242122"/>
                  <a:gd name="connsiteY10" fmla="*/ 726780 h 887668"/>
                  <a:gd name="connsiteX11" fmla="*/ 7296 w 242122"/>
                  <a:gd name="connsiteY11" fmla="*/ 871352 h 887668"/>
                  <a:gd name="connsiteX12" fmla="*/ 122202 w 242122"/>
                  <a:gd name="connsiteY12" fmla="*/ 708933 h 887668"/>
                  <a:gd name="connsiteX13" fmla="*/ 131624 w 242122"/>
                  <a:gd name="connsiteY13" fmla="*/ 603452 h 887668"/>
                  <a:gd name="connsiteX14" fmla="*/ 91398 w 242122"/>
                  <a:gd name="connsiteY14" fmla="*/ 508727 h 887668"/>
                  <a:gd name="connsiteX15" fmla="*/ 51006 w 242122"/>
                  <a:gd name="connsiteY15" fmla="*/ 284657 h 887668"/>
                  <a:gd name="connsiteX16" fmla="*/ 91398 w 242122"/>
                  <a:gd name="connsiteY16" fmla="*/ 60588 h 887668"/>
                  <a:gd name="connsiteX17" fmla="*/ 242122 w 242122"/>
                  <a:gd name="connsiteY17" fmla="*/ 0 h 887668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86402 w 197330"/>
                  <a:gd name="connsiteY8" fmla="*/ 552952 h 839663"/>
                  <a:gd name="connsiteX9" fmla="*/ 197138 w 197330"/>
                  <a:gd name="connsiteY9" fmla="*/ 605802 h 839663"/>
                  <a:gd name="connsiteX10" fmla="*/ 188805 w 197330"/>
                  <a:gd name="connsiteY10" fmla="*/ 678775 h 839663"/>
                  <a:gd name="connsiteX11" fmla="*/ 7296 w 197330"/>
                  <a:gd name="connsiteY11" fmla="*/ 823347 h 839663"/>
                  <a:gd name="connsiteX12" fmla="*/ 122202 w 197330"/>
                  <a:gd name="connsiteY12" fmla="*/ 660928 h 839663"/>
                  <a:gd name="connsiteX13" fmla="*/ 131624 w 197330"/>
                  <a:gd name="connsiteY13" fmla="*/ 555447 h 839663"/>
                  <a:gd name="connsiteX14" fmla="*/ 91398 w 197330"/>
                  <a:gd name="connsiteY14" fmla="*/ 460722 h 839663"/>
                  <a:gd name="connsiteX15" fmla="*/ 51006 w 197330"/>
                  <a:gd name="connsiteY15" fmla="*/ 236652 h 839663"/>
                  <a:gd name="connsiteX16" fmla="*/ 91398 w 197330"/>
                  <a:gd name="connsiteY16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97138 w 197330"/>
                  <a:gd name="connsiteY8" fmla="*/ 605802 h 839663"/>
                  <a:gd name="connsiteX9" fmla="*/ 188805 w 197330"/>
                  <a:gd name="connsiteY9" fmla="*/ 678775 h 839663"/>
                  <a:gd name="connsiteX10" fmla="*/ 7296 w 197330"/>
                  <a:gd name="connsiteY10" fmla="*/ 823347 h 839663"/>
                  <a:gd name="connsiteX11" fmla="*/ 122202 w 197330"/>
                  <a:gd name="connsiteY11" fmla="*/ 660928 h 839663"/>
                  <a:gd name="connsiteX12" fmla="*/ 131624 w 197330"/>
                  <a:gd name="connsiteY12" fmla="*/ 555447 h 839663"/>
                  <a:gd name="connsiteX13" fmla="*/ 91398 w 197330"/>
                  <a:gd name="connsiteY13" fmla="*/ 460722 h 839663"/>
                  <a:gd name="connsiteX14" fmla="*/ 51006 w 197330"/>
                  <a:gd name="connsiteY14" fmla="*/ 236652 h 839663"/>
                  <a:gd name="connsiteX15" fmla="*/ 91398 w 197330"/>
                  <a:gd name="connsiteY15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97138 w 197330"/>
                  <a:gd name="connsiteY7" fmla="*/ 605802 h 839663"/>
                  <a:gd name="connsiteX8" fmla="*/ 188805 w 197330"/>
                  <a:gd name="connsiteY8" fmla="*/ 678775 h 839663"/>
                  <a:gd name="connsiteX9" fmla="*/ 7296 w 197330"/>
                  <a:gd name="connsiteY9" fmla="*/ 823347 h 839663"/>
                  <a:gd name="connsiteX10" fmla="*/ 122202 w 197330"/>
                  <a:gd name="connsiteY10" fmla="*/ 660928 h 839663"/>
                  <a:gd name="connsiteX11" fmla="*/ 131624 w 197330"/>
                  <a:gd name="connsiteY11" fmla="*/ 555447 h 839663"/>
                  <a:gd name="connsiteX12" fmla="*/ 91398 w 197330"/>
                  <a:gd name="connsiteY12" fmla="*/ 460722 h 839663"/>
                  <a:gd name="connsiteX13" fmla="*/ 51006 w 197330"/>
                  <a:gd name="connsiteY13" fmla="*/ 236652 h 839663"/>
                  <a:gd name="connsiteX14" fmla="*/ 91398 w 197330"/>
                  <a:gd name="connsiteY14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97138 w 197330"/>
                  <a:gd name="connsiteY6" fmla="*/ 605802 h 839663"/>
                  <a:gd name="connsiteX7" fmla="*/ 188805 w 197330"/>
                  <a:gd name="connsiteY7" fmla="*/ 678775 h 839663"/>
                  <a:gd name="connsiteX8" fmla="*/ 7296 w 197330"/>
                  <a:gd name="connsiteY8" fmla="*/ 823347 h 839663"/>
                  <a:gd name="connsiteX9" fmla="*/ 122202 w 197330"/>
                  <a:gd name="connsiteY9" fmla="*/ 660928 h 839663"/>
                  <a:gd name="connsiteX10" fmla="*/ 131624 w 197330"/>
                  <a:gd name="connsiteY10" fmla="*/ 555447 h 839663"/>
                  <a:gd name="connsiteX11" fmla="*/ 91398 w 197330"/>
                  <a:gd name="connsiteY11" fmla="*/ 460722 h 839663"/>
                  <a:gd name="connsiteX12" fmla="*/ 51006 w 197330"/>
                  <a:gd name="connsiteY12" fmla="*/ 236652 h 839663"/>
                  <a:gd name="connsiteX13" fmla="*/ 91398 w 197330"/>
                  <a:gd name="connsiteY13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97138 w 197330"/>
                  <a:gd name="connsiteY5" fmla="*/ 605802 h 839663"/>
                  <a:gd name="connsiteX6" fmla="*/ 188805 w 197330"/>
                  <a:gd name="connsiteY6" fmla="*/ 678775 h 839663"/>
                  <a:gd name="connsiteX7" fmla="*/ 7296 w 197330"/>
                  <a:gd name="connsiteY7" fmla="*/ 823347 h 839663"/>
                  <a:gd name="connsiteX8" fmla="*/ 122202 w 197330"/>
                  <a:gd name="connsiteY8" fmla="*/ 660928 h 839663"/>
                  <a:gd name="connsiteX9" fmla="*/ 131624 w 197330"/>
                  <a:gd name="connsiteY9" fmla="*/ 555447 h 839663"/>
                  <a:gd name="connsiteX10" fmla="*/ 91398 w 197330"/>
                  <a:gd name="connsiteY10" fmla="*/ 460722 h 839663"/>
                  <a:gd name="connsiteX11" fmla="*/ 51006 w 197330"/>
                  <a:gd name="connsiteY11" fmla="*/ 236652 h 839663"/>
                  <a:gd name="connsiteX12" fmla="*/ 91398 w 197330"/>
                  <a:gd name="connsiteY12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81020 w 197344"/>
                  <a:gd name="connsiteY4" fmla="*/ 536264 h 839663"/>
                  <a:gd name="connsiteX5" fmla="*/ 197152 w 197344"/>
                  <a:gd name="connsiteY5" fmla="*/ 605802 h 839663"/>
                  <a:gd name="connsiteX6" fmla="*/ 188819 w 197344"/>
                  <a:gd name="connsiteY6" fmla="*/ 678775 h 839663"/>
                  <a:gd name="connsiteX7" fmla="*/ 7310 w 197344"/>
                  <a:gd name="connsiteY7" fmla="*/ 823347 h 839663"/>
                  <a:gd name="connsiteX8" fmla="*/ 122216 w 197344"/>
                  <a:gd name="connsiteY8" fmla="*/ 660928 h 839663"/>
                  <a:gd name="connsiteX9" fmla="*/ 123219 w 197344"/>
                  <a:gd name="connsiteY9" fmla="*/ 563866 h 839663"/>
                  <a:gd name="connsiteX10" fmla="*/ 91412 w 197344"/>
                  <a:gd name="connsiteY10" fmla="*/ 460722 h 839663"/>
                  <a:gd name="connsiteX11" fmla="*/ 51020 w 197344"/>
                  <a:gd name="connsiteY11" fmla="*/ 236652 h 839663"/>
                  <a:gd name="connsiteX12" fmla="*/ 91412 w 197344"/>
                  <a:gd name="connsiteY12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91412 w 197344"/>
                  <a:gd name="connsiteY11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91412 w 197344"/>
                  <a:gd name="connsiteY11" fmla="*/ 12583 h 83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7344" h="839663">
                    <a:moveTo>
                      <a:pt x="155094" y="0"/>
                    </a:moveTo>
                    <a:lnTo>
                      <a:pt x="138172" y="59510"/>
                    </a:lnTo>
                    <a:cubicBezTo>
                      <a:pt x="126360" y="113795"/>
                      <a:pt x="119973" y="174314"/>
                      <a:pt x="119973" y="236652"/>
                    </a:cubicBezTo>
                    <a:cubicBezTo>
                      <a:pt x="119973" y="330159"/>
                      <a:pt x="134343" y="419573"/>
                      <a:pt x="159840" y="489995"/>
                    </a:cubicBezTo>
                    <a:cubicBezTo>
                      <a:pt x="172277" y="528597"/>
                      <a:pt x="189766" y="552046"/>
                      <a:pt x="197152" y="605802"/>
                    </a:cubicBezTo>
                    <a:cubicBezTo>
                      <a:pt x="198114" y="629175"/>
                      <a:pt x="195488" y="653885"/>
                      <a:pt x="188819" y="678775"/>
                    </a:cubicBezTo>
                    <a:cubicBezTo>
                      <a:pt x="162143" y="778332"/>
                      <a:pt x="47201" y="880103"/>
                      <a:pt x="7310" y="823347"/>
                    </a:cubicBezTo>
                    <a:cubicBezTo>
                      <a:pt x="-32581" y="766591"/>
                      <a:pt x="102898" y="704175"/>
                      <a:pt x="122216" y="660928"/>
                    </a:cubicBezTo>
                    <a:cubicBezTo>
                      <a:pt x="141534" y="617681"/>
                      <a:pt x="126355" y="597804"/>
                      <a:pt x="123219" y="563866"/>
                    </a:cubicBezTo>
                    <a:lnTo>
                      <a:pt x="91412" y="460722"/>
                    </a:lnTo>
                    <a:cubicBezTo>
                      <a:pt x="66456" y="403377"/>
                      <a:pt x="51020" y="324157"/>
                      <a:pt x="51020" y="236652"/>
                    </a:cubicBezTo>
                    <a:cubicBezTo>
                      <a:pt x="51020" y="149147"/>
                      <a:pt x="66456" y="69927"/>
                      <a:pt x="91412" y="12583"/>
                    </a:cubicBez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B5F17F4-5B23-265F-C23A-99186CC9571B}"/>
                  </a:ext>
                </a:extLst>
              </p:cNvPr>
              <p:cNvSpPr/>
              <p:nvPr/>
            </p:nvSpPr>
            <p:spPr>
              <a:xfrm>
                <a:off x="5797825" y="3387556"/>
                <a:ext cx="441144" cy="699632"/>
              </a:xfrm>
              <a:custGeom>
                <a:avLst/>
                <a:gdLst>
                  <a:gd name="connsiteX0" fmla="*/ 720 w 441144"/>
                  <a:gd name="connsiteY0" fmla="*/ 0 h 699632"/>
                  <a:gd name="connsiteX1" fmla="*/ 65474 w 441144"/>
                  <a:gd name="connsiteY1" fmla="*/ 0 h 699632"/>
                  <a:gd name="connsiteX2" fmla="*/ 87694 w 441144"/>
                  <a:gd name="connsiteY2" fmla="*/ 82948 h 699632"/>
                  <a:gd name="connsiteX3" fmla="*/ 157144 w 441144"/>
                  <a:gd name="connsiteY3" fmla="*/ 265804 h 699632"/>
                  <a:gd name="connsiteX4" fmla="*/ 249123 w 441144"/>
                  <a:gd name="connsiteY4" fmla="*/ 438431 h 699632"/>
                  <a:gd name="connsiteX5" fmla="*/ 294606 w 441144"/>
                  <a:gd name="connsiteY5" fmla="*/ 501052 h 699632"/>
                  <a:gd name="connsiteX6" fmla="*/ 319756 w 441144"/>
                  <a:gd name="connsiteY6" fmla="*/ 505462 h 699632"/>
                  <a:gd name="connsiteX7" fmla="*/ 364680 w 441144"/>
                  <a:gd name="connsiteY7" fmla="*/ 536906 h 699632"/>
                  <a:gd name="connsiteX8" fmla="*/ 382035 w 441144"/>
                  <a:gd name="connsiteY8" fmla="*/ 558844 h 699632"/>
                  <a:gd name="connsiteX9" fmla="*/ 383966 w 441144"/>
                  <a:gd name="connsiteY9" fmla="*/ 558436 h 699632"/>
                  <a:gd name="connsiteX10" fmla="*/ 419373 w 441144"/>
                  <a:gd name="connsiteY10" fmla="*/ 579080 h 699632"/>
                  <a:gd name="connsiteX11" fmla="*/ 440016 w 441144"/>
                  <a:gd name="connsiteY11" fmla="*/ 614486 h 699632"/>
                  <a:gd name="connsiteX12" fmla="*/ 434392 w 441144"/>
                  <a:gd name="connsiteY12" fmla="*/ 641122 h 699632"/>
                  <a:gd name="connsiteX13" fmla="*/ 440016 w 441144"/>
                  <a:gd name="connsiteY13" fmla="*/ 650768 h 699632"/>
                  <a:gd name="connsiteX14" fmla="*/ 433803 w 441144"/>
                  <a:gd name="connsiteY14" fmla="*/ 680197 h 699632"/>
                  <a:gd name="connsiteX15" fmla="*/ 404373 w 441144"/>
                  <a:gd name="connsiteY15" fmla="*/ 686410 h 699632"/>
                  <a:gd name="connsiteX16" fmla="*/ 385917 w 441144"/>
                  <a:gd name="connsiteY16" fmla="*/ 675650 h 699632"/>
                  <a:gd name="connsiteX17" fmla="*/ 382405 w 441144"/>
                  <a:gd name="connsiteY17" fmla="*/ 692292 h 699632"/>
                  <a:gd name="connsiteX18" fmla="*/ 317569 w 441144"/>
                  <a:gd name="connsiteY18" fmla="*/ 677861 h 699632"/>
                  <a:gd name="connsiteX19" fmla="*/ 296926 w 441144"/>
                  <a:gd name="connsiteY19" fmla="*/ 642455 h 699632"/>
                  <a:gd name="connsiteX20" fmla="*/ 300146 w 441144"/>
                  <a:gd name="connsiteY20" fmla="*/ 627203 h 699632"/>
                  <a:gd name="connsiteX21" fmla="*/ 285762 w 441144"/>
                  <a:gd name="connsiteY21" fmla="*/ 615824 h 699632"/>
                  <a:gd name="connsiteX22" fmla="*/ 249028 w 441144"/>
                  <a:gd name="connsiteY22" fmla="*/ 555975 h 699632"/>
                  <a:gd name="connsiteX23" fmla="*/ 248513 w 441144"/>
                  <a:gd name="connsiteY23" fmla="*/ 549288 h 699632"/>
                  <a:gd name="connsiteX24" fmla="*/ 216505 w 441144"/>
                  <a:gd name="connsiteY24" fmla="*/ 526389 h 699632"/>
                  <a:gd name="connsiteX25" fmla="*/ 69820 w 441144"/>
                  <a:gd name="connsiteY25" fmla="*/ 305460 h 699632"/>
                  <a:gd name="connsiteX26" fmla="*/ 0 w 441144"/>
                  <a:gd name="connsiteY26" fmla="*/ 49625 h 699632"/>
                  <a:gd name="connsiteX27" fmla="*/ 720 w 441144"/>
                  <a:gd name="connsiteY27" fmla="*/ 0 h 699632"/>
                  <a:gd name="connsiteX0" fmla="*/ 720 w 441144"/>
                  <a:gd name="connsiteY0" fmla="*/ 126430 h 826062"/>
                  <a:gd name="connsiteX1" fmla="*/ 49950 w 441144"/>
                  <a:gd name="connsiteY1" fmla="*/ 0 h 826062"/>
                  <a:gd name="connsiteX2" fmla="*/ 65474 w 441144"/>
                  <a:gd name="connsiteY2" fmla="*/ 126430 h 826062"/>
                  <a:gd name="connsiteX3" fmla="*/ 87694 w 441144"/>
                  <a:gd name="connsiteY3" fmla="*/ 209378 h 826062"/>
                  <a:gd name="connsiteX4" fmla="*/ 157144 w 441144"/>
                  <a:gd name="connsiteY4" fmla="*/ 392234 h 826062"/>
                  <a:gd name="connsiteX5" fmla="*/ 249123 w 441144"/>
                  <a:gd name="connsiteY5" fmla="*/ 564861 h 826062"/>
                  <a:gd name="connsiteX6" fmla="*/ 294606 w 441144"/>
                  <a:gd name="connsiteY6" fmla="*/ 627482 h 826062"/>
                  <a:gd name="connsiteX7" fmla="*/ 319756 w 441144"/>
                  <a:gd name="connsiteY7" fmla="*/ 631892 h 826062"/>
                  <a:gd name="connsiteX8" fmla="*/ 364680 w 441144"/>
                  <a:gd name="connsiteY8" fmla="*/ 663336 h 826062"/>
                  <a:gd name="connsiteX9" fmla="*/ 382035 w 441144"/>
                  <a:gd name="connsiteY9" fmla="*/ 685274 h 826062"/>
                  <a:gd name="connsiteX10" fmla="*/ 383966 w 441144"/>
                  <a:gd name="connsiteY10" fmla="*/ 684866 h 826062"/>
                  <a:gd name="connsiteX11" fmla="*/ 419373 w 441144"/>
                  <a:gd name="connsiteY11" fmla="*/ 705510 h 826062"/>
                  <a:gd name="connsiteX12" fmla="*/ 440016 w 441144"/>
                  <a:gd name="connsiteY12" fmla="*/ 740916 h 826062"/>
                  <a:gd name="connsiteX13" fmla="*/ 434392 w 441144"/>
                  <a:gd name="connsiteY13" fmla="*/ 767552 h 826062"/>
                  <a:gd name="connsiteX14" fmla="*/ 440016 w 441144"/>
                  <a:gd name="connsiteY14" fmla="*/ 777198 h 826062"/>
                  <a:gd name="connsiteX15" fmla="*/ 433803 w 441144"/>
                  <a:gd name="connsiteY15" fmla="*/ 806627 h 826062"/>
                  <a:gd name="connsiteX16" fmla="*/ 404373 w 441144"/>
                  <a:gd name="connsiteY16" fmla="*/ 812840 h 826062"/>
                  <a:gd name="connsiteX17" fmla="*/ 385917 w 441144"/>
                  <a:gd name="connsiteY17" fmla="*/ 802080 h 826062"/>
                  <a:gd name="connsiteX18" fmla="*/ 382405 w 441144"/>
                  <a:gd name="connsiteY18" fmla="*/ 818722 h 826062"/>
                  <a:gd name="connsiteX19" fmla="*/ 317569 w 441144"/>
                  <a:gd name="connsiteY19" fmla="*/ 804291 h 826062"/>
                  <a:gd name="connsiteX20" fmla="*/ 296926 w 441144"/>
                  <a:gd name="connsiteY20" fmla="*/ 768885 h 826062"/>
                  <a:gd name="connsiteX21" fmla="*/ 300146 w 441144"/>
                  <a:gd name="connsiteY21" fmla="*/ 753633 h 826062"/>
                  <a:gd name="connsiteX22" fmla="*/ 285762 w 441144"/>
                  <a:gd name="connsiteY22" fmla="*/ 742254 h 826062"/>
                  <a:gd name="connsiteX23" fmla="*/ 249028 w 441144"/>
                  <a:gd name="connsiteY23" fmla="*/ 682405 h 826062"/>
                  <a:gd name="connsiteX24" fmla="*/ 248513 w 441144"/>
                  <a:gd name="connsiteY24" fmla="*/ 675718 h 826062"/>
                  <a:gd name="connsiteX25" fmla="*/ 216505 w 441144"/>
                  <a:gd name="connsiteY25" fmla="*/ 652819 h 826062"/>
                  <a:gd name="connsiteX26" fmla="*/ 69820 w 441144"/>
                  <a:gd name="connsiteY26" fmla="*/ 431890 h 826062"/>
                  <a:gd name="connsiteX27" fmla="*/ 0 w 441144"/>
                  <a:gd name="connsiteY27" fmla="*/ 176055 h 826062"/>
                  <a:gd name="connsiteX28" fmla="*/ 720 w 441144"/>
                  <a:gd name="connsiteY28" fmla="*/ 126430 h 826062"/>
                  <a:gd name="connsiteX0" fmla="*/ 49950 w 441144"/>
                  <a:gd name="connsiteY0" fmla="*/ 0 h 826062"/>
                  <a:gd name="connsiteX1" fmla="*/ 65474 w 441144"/>
                  <a:gd name="connsiteY1" fmla="*/ 126430 h 826062"/>
                  <a:gd name="connsiteX2" fmla="*/ 87694 w 441144"/>
                  <a:gd name="connsiteY2" fmla="*/ 209378 h 826062"/>
                  <a:gd name="connsiteX3" fmla="*/ 157144 w 441144"/>
                  <a:gd name="connsiteY3" fmla="*/ 392234 h 826062"/>
                  <a:gd name="connsiteX4" fmla="*/ 249123 w 441144"/>
                  <a:gd name="connsiteY4" fmla="*/ 564861 h 826062"/>
                  <a:gd name="connsiteX5" fmla="*/ 294606 w 441144"/>
                  <a:gd name="connsiteY5" fmla="*/ 627482 h 826062"/>
                  <a:gd name="connsiteX6" fmla="*/ 319756 w 441144"/>
                  <a:gd name="connsiteY6" fmla="*/ 631892 h 826062"/>
                  <a:gd name="connsiteX7" fmla="*/ 364680 w 441144"/>
                  <a:gd name="connsiteY7" fmla="*/ 663336 h 826062"/>
                  <a:gd name="connsiteX8" fmla="*/ 382035 w 441144"/>
                  <a:gd name="connsiteY8" fmla="*/ 685274 h 826062"/>
                  <a:gd name="connsiteX9" fmla="*/ 383966 w 441144"/>
                  <a:gd name="connsiteY9" fmla="*/ 684866 h 826062"/>
                  <a:gd name="connsiteX10" fmla="*/ 419373 w 441144"/>
                  <a:gd name="connsiteY10" fmla="*/ 705510 h 826062"/>
                  <a:gd name="connsiteX11" fmla="*/ 440016 w 441144"/>
                  <a:gd name="connsiteY11" fmla="*/ 740916 h 826062"/>
                  <a:gd name="connsiteX12" fmla="*/ 434392 w 441144"/>
                  <a:gd name="connsiteY12" fmla="*/ 767552 h 826062"/>
                  <a:gd name="connsiteX13" fmla="*/ 440016 w 441144"/>
                  <a:gd name="connsiteY13" fmla="*/ 777198 h 826062"/>
                  <a:gd name="connsiteX14" fmla="*/ 433803 w 441144"/>
                  <a:gd name="connsiteY14" fmla="*/ 806627 h 826062"/>
                  <a:gd name="connsiteX15" fmla="*/ 404373 w 441144"/>
                  <a:gd name="connsiteY15" fmla="*/ 812840 h 826062"/>
                  <a:gd name="connsiteX16" fmla="*/ 385917 w 441144"/>
                  <a:gd name="connsiteY16" fmla="*/ 802080 h 826062"/>
                  <a:gd name="connsiteX17" fmla="*/ 382405 w 441144"/>
                  <a:gd name="connsiteY17" fmla="*/ 818722 h 826062"/>
                  <a:gd name="connsiteX18" fmla="*/ 317569 w 441144"/>
                  <a:gd name="connsiteY18" fmla="*/ 804291 h 826062"/>
                  <a:gd name="connsiteX19" fmla="*/ 296926 w 441144"/>
                  <a:gd name="connsiteY19" fmla="*/ 768885 h 826062"/>
                  <a:gd name="connsiteX20" fmla="*/ 300146 w 441144"/>
                  <a:gd name="connsiteY20" fmla="*/ 753633 h 826062"/>
                  <a:gd name="connsiteX21" fmla="*/ 285762 w 441144"/>
                  <a:gd name="connsiteY21" fmla="*/ 742254 h 826062"/>
                  <a:gd name="connsiteX22" fmla="*/ 249028 w 441144"/>
                  <a:gd name="connsiteY22" fmla="*/ 682405 h 826062"/>
                  <a:gd name="connsiteX23" fmla="*/ 248513 w 441144"/>
                  <a:gd name="connsiteY23" fmla="*/ 675718 h 826062"/>
                  <a:gd name="connsiteX24" fmla="*/ 216505 w 441144"/>
                  <a:gd name="connsiteY24" fmla="*/ 652819 h 826062"/>
                  <a:gd name="connsiteX25" fmla="*/ 69820 w 441144"/>
                  <a:gd name="connsiteY25" fmla="*/ 431890 h 826062"/>
                  <a:gd name="connsiteX26" fmla="*/ 0 w 441144"/>
                  <a:gd name="connsiteY26" fmla="*/ 176055 h 826062"/>
                  <a:gd name="connsiteX27" fmla="*/ 720 w 441144"/>
                  <a:gd name="connsiteY27" fmla="*/ 126430 h 826062"/>
                  <a:gd name="connsiteX28" fmla="*/ 141390 w 441144"/>
                  <a:gd name="connsiteY28" fmla="*/ 91440 h 826062"/>
                  <a:gd name="connsiteX0" fmla="*/ 49950 w 441144"/>
                  <a:gd name="connsiteY0" fmla="*/ 0 h 826062"/>
                  <a:gd name="connsiteX1" fmla="*/ 65474 w 441144"/>
                  <a:gd name="connsiteY1" fmla="*/ 126430 h 826062"/>
                  <a:gd name="connsiteX2" fmla="*/ 87694 w 441144"/>
                  <a:gd name="connsiteY2" fmla="*/ 209378 h 826062"/>
                  <a:gd name="connsiteX3" fmla="*/ 157144 w 441144"/>
                  <a:gd name="connsiteY3" fmla="*/ 392234 h 826062"/>
                  <a:gd name="connsiteX4" fmla="*/ 249123 w 441144"/>
                  <a:gd name="connsiteY4" fmla="*/ 564861 h 826062"/>
                  <a:gd name="connsiteX5" fmla="*/ 294606 w 441144"/>
                  <a:gd name="connsiteY5" fmla="*/ 627482 h 826062"/>
                  <a:gd name="connsiteX6" fmla="*/ 319756 w 441144"/>
                  <a:gd name="connsiteY6" fmla="*/ 631892 h 826062"/>
                  <a:gd name="connsiteX7" fmla="*/ 364680 w 441144"/>
                  <a:gd name="connsiteY7" fmla="*/ 663336 h 826062"/>
                  <a:gd name="connsiteX8" fmla="*/ 382035 w 441144"/>
                  <a:gd name="connsiteY8" fmla="*/ 685274 h 826062"/>
                  <a:gd name="connsiteX9" fmla="*/ 383966 w 441144"/>
                  <a:gd name="connsiteY9" fmla="*/ 684866 h 826062"/>
                  <a:gd name="connsiteX10" fmla="*/ 419373 w 441144"/>
                  <a:gd name="connsiteY10" fmla="*/ 705510 h 826062"/>
                  <a:gd name="connsiteX11" fmla="*/ 440016 w 441144"/>
                  <a:gd name="connsiteY11" fmla="*/ 740916 h 826062"/>
                  <a:gd name="connsiteX12" fmla="*/ 434392 w 441144"/>
                  <a:gd name="connsiteY12" fmla="*/ 767552 h 826062"/>
                  <a:gd name="connsiteX13" fmla="*/ 440016 w 441144"/>
                  <a:gd name="connsiteY13" fmla="*/ 777198 h 826062"/>
                  <a:gd name="connsiteX14" fmla="*/ 433803 w 441144"/>
                  <a:gd name="connsiteY14" fmla="*/ 806627 h 826062"/>
                  <a:gd name="connsiteX15" fmla="*/ 404373 w 441144"/>
                  <a:gd name="connsiteY15" fmla="*/ 812840 h 826062"/>
                  <a:gd name="connsiteX16" fmla="*/ 385917 w 441144"/>
                  <a:gd name="connsiteY16" fmla="*/ 802080 h 826062"/>
                  <a:gd name="connsiteX17" fmla="*/ 382405 w 441144"/>
                  <a:gd name="connsiteY17" fmla="*/ 818722 h 826062"/>
                  <a:gd name="connsiteX18" fmla="*/ 317569 w 441144"/>
                  <a:gd name="connsiteY18" fmla="*/ 804291 h 826062"/>
                  <a:gd name="connsiteX19" fmla="*/ 296926 w 441144"/>
                  <a:gd name="connsiteY19" fmla="*/ 768885 h 826062"/>
                  <a:gd name="connsiteX20" fmla="*/ 300146 w 441144"/>
                  <a:gd name="connsiteY20" fmla="*/ 753633 h 826062"/>
                  <a:gd name="connsiteX21" fmla="*/ 285762 w 441144"/>
                  <a:gd name="connsiteY21" fmla="*/ 742254 h 826062"/>
                  <a:gd name="connsiteX22" fmla="*/ 249028 w 441144"/>
                  <a:gd name="connsiteY22" fmla="*/ 682405 h 826062"/>
                  <a:gd name="connsiteX23" fmla="*/ 248513 w 441144"/>
                  <a:gd name="connsiteY23" fmla="*/ 675718 h 826062"/>
                  <a:gd name="connsiteX24" fmla="*/ 216505 w 441144"/>
                  <a:gd name="connsiteY24" fmla="*/ 652819 h 826062"/>
                  <a:gd name="connsiteX25" fmla="*/ 69820 w 441144"/>
                  <a:gd name="connsiteY25" fmla="*/ 431890 h 826062"/>
                  <a:gd name="connsiteX26" fmla="*/ 0 w 441144"/>
                  <a:gd name="connsiteY26" fmla="*/ 176055 h 826062"/>
                  <a:gd name="connsiteX27" fmla="*/ 720 w 441144"/>
                  <a:gd name="connsiteY27" fmla="*/ 126430 h 826062"/>
                  <a:gd name="connsiteX0" fmla="*/ 65474 w 441144"/>
                  <a:gd name="connsiteY0" fmla="*/ 0 h 699632"/>
                  <a:gd name="connsiteX1" fmla="*/ 87694 w 441144"/>
                  <a:gd name="connsiteY1" fmla="*/ 82948 h 699632"/>
                  <a:gd name="connsiteX2" fmla="*/ 157144 w 441144"/>
                  <a:gd name="connsiteY2" fmla="*/ 265804 h 699632"/>
                  <a:gd name="connsiteX3" fmla="*/ 249123 w 441144"/>
                  <a:gd name="connsiteY3" fmla="*/ 438431 h 699632"/>
                  <a:gd name="connsiteX4" fmla="*/ 294606 w 441144"/>
                  <a:gd name="connsiteY4" fmla="*/ 501052 h 699632"/>
                  <a:gd name="connsiteX5" fmla="*/ 319756 w 441144"/>
                  <a:gd name="connsiteY5" fmla="*/ 505462 h 699632"/>
                  <a:gd name="connsiteX6" fmla="*/ 364680 w 441144"/>
                  <a:gd name="connsiteY6" fmla="*/ 536906 h 699632"/>
                  <a:gd name="connsiteX7" fmla="*/ 382035 w 441144"/>
                  <a:gd name="connsiteY7" fmla="*/ 558844 h 699632"/>
                  <a:gd name="connsiteX8" fmla="*/ 383966 w 441144"/>
                  <a:gd name="connsiteY8" fmla="*/ 558436 h 699632"/>
                  <a:gd name="connsiteX9" fmla="*/ 419373 w 441144"/>
                  <a:gd name="connsiteY9" fmla="*/ 579080 h 699632"/>
                  <a:gd name="connsiteX10" fmla="*/ 440016 w 441144"/>
                  <a:gd name="connsiteY10" fmla="*/ 614486 h 699632"/>
                  <a:gd name="connsiteX11" fmla="*/ 434392 w 441144"/>
                  <a:gd name="connsiteY11" fmla="*/ 641122 h 699632"/>
                  <a:gd name="connsiteX12" fmla="*/ 440016 w 441144"/>
                  <a:gd name="connsiteY12" fmla="*/ 650768 h 699632"/>
                  <a:gd name="connsiteX13" fmla="*/ 433803 w 441144"/>
                  <a:gd name="connsiteY13" fmla="*/ 680197 h 699632"/>
                  <a:gd name="connsiteX14" fmla="*/ 404373 w 441144"/>
                  <a:gd name="connsiteY14" fmla="*/ 686410 h 699632"/>
                  <a:gd name="connsiteX15" fmla="*/ 385917 w 441144"/>
                  <a:gd name="connsiteY15" fmla="*/ 675650 h 699632"/>
                  <a:gd name="connsiteX16" fmla="*/ 382405 w 441144"/>
                  <a:gd name="connsiteY16" fmla="*/ 692292 h 699632"/>
                  <a:gd name="connsiteX17" fmla="*/ 317569 w 441144"/>
                  <a:gd name="connsiteY17" fmla="*/ 677861 h 699632"/>
                  <a:gd name="connsiteX18" fmla="*/ 296926 w 441144"/>
                  <a:gd name="connsiteY18" fmla="*/ 642455 h 699632"/>
                  <a:gd name="connsiteX19" fmla="*/ 300146 w 441144"/>
                  <a:gd name="connsiteY19" fmla="*/ 627203 h 699632"/>
                  <a:gd name="connsiteX20" fmla="*/ 285762 w 441144"/>
                  <a:gd name="connsiteY20" fmla="*/ 615824 h 699632"/>
                  <a:gd name="connsiteX21" fmla="*/ 249028 w 441144"/>
                  <a:gd name="connsiteY21" fmla="*/ 555975 h 699632"/>
                  <a:gd name="connsiteX22" fmla="*/ 248513 w 441144"/>
                  <a:gd name="connsiteY22" fmla="*/ 549288 h 699632"/>
                  <a:gd name="connsiteX23" fmla="*/ 216505 w 441144"/>
                  <a:gd name="connsiteY23" fmla="*/ 526389 h 699632"/>
                  <a:gd name="connsiteX24" fmla="*/ 69820 w 441144"/>
                  <a:gd name="connsiteY24" fmla="*/ 305460 h 699632"/>
                  <a:gd name="connsiteX25" fmla="*/ 0 w 441144"/>
                  <a:gd name="connsiteY25" fmla="*/ 49625 h 699632"/>
                  <a:gd name="connsiteX26" fmla="*/ 720 w 441144"/>
                  <a:gd name="connsiteY26" fmla="*/ 0 h 6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41144" h="699632">
                    <a:moveTo>
                      <a:pt x="65474" y="0"/>
                    </a:moveTo>
                    <a:lnTo>
                      <a:pt x="87694" y="82948"/>
                    </a:lnTo>
                    <a:cubicBezTo>
                      <a:pt x="106136" y="143246"/>
                      <a:pt x="129527" y="204987"/>
                      <a:pt x="157144" y="265804"/>
                    </a:cubicBezTo>
                    <a:cubicBezTo>
                      <a:pt x="184763" y="326622"/>
                      <a:pt x="215857" y="384865"/>
                      <a:pt x="249123" y="438431"/>
                    </a:cubicBezTo>
                    <a:lnTo>
                      <a:pt x="294606" y="501052"/>
                    </a:lnTo>
                    <a:lnTo>
                      <a:pt x="319756" y="505462"/>
                    </a:lnTo>
                    <a:cubicBezTo>
                      <a:pt x="334911" y="512107"/>
                      <a:pt x="350536" y="522762"/>
                      <a:pt x="364680" y="536906"/>
                    </a:cubicBezTo>
                    <a:lnTo>
                      <a:pt x="382035" y="558844"/>
                    </a:lnTo>
                    <a:lnTo>
                      <a:pt x="383966" y="558436"/>
                    </a:lnTo>
                    <a:cubicBezTo>
                      <a:pt x="395698" y="561047"/>
                      <a:pt x="408429" y="568136"/>
                      <a:pt x="419373" y="579080"/>
                    </a:cubicBezTo>
                    <a:cubicBezTo>
                      <a:pt x="430317" y="590024"/>
                      <a:pt x="437404" y="602753"/>
                      <a:pt x="440016" y="614486"/>
                    </a:cubicBezTo>
                    <a:lnTo>
                      <a:pt x="434392" y="641122"/>
                    </a:lnTo>
                    <a:lnTo>
                      <a:pt x="440016" y="650768"/>
                    </a:lnTo>
                    <a:cubicBezTo>
                      <a:pt x="442628" y="662501"/>
                      <a:pt x="440763" y="673238"/>
                      <a:pt x="433803" y="680197"/>
                    </a:cubicBezTo>
                    <a:cubicBezTo>
                      <a:pt x="426843" y="687157"/>
                      <a:pt x="416107" y="689022"/>
                      <a:pt x="404373" y="686410"/>
                    </a:cubicBezTo>
                    <a:lnTo>
                      <a:pt x="385917" y="675650"/>
                    </a:lnTo>
                    <a:lnTo>
                      <a:pt x="382405" y="692292"/>
                    </a:lnTo>
                    <a:cubicBezTo>
                      <a:pt x="368486" y="706211"/>
                      <a:pt x="339458" y="699751"/>
                      <a:pt x="317569" y="677861"/>
                    </a:cubicBezTo>
                    <a:cubicBezTo>
                      <a:pt x="306625" y="666917"/>
                      <a:pt x="299537" y="654188"/>
                      <a:pt x="296926" y="642455"/>
                    </a:cubicBezTo>
                    <a:lnTo>
                      <a:pt x="300146" y="627203"/>
                    </a:lnTo>
                    <a:lnTo>
                      <a:pt x="285762" y="615824"/>
                    </a:lnTo>
                    <a:cubicBezTo>
                      <a:pt x="266903" y="596965"/>
                      <a:pt x="254245" y="575474"/>
                      <a:pt x="249028" y="555975"/>
                    </a:cubicBezTo>
                    <a:cubicBezTo>
                      <a:pt x="248856" y="553746"/>
                      <a:pt x="248685" y="551517"/>
                      <a:pt x="248513" y="549288"/>
                    </a:cubicBezTo>
                    <a:lnTo>
                      <a:pt x="216505" y="526389"/>
                    </a:lnTo>
                    <a:cubicBezTo>
                      <a:pt x="165055" y="476166"/>
                      <a:pt x="112095" y="398554"/>
                      <a:pt x="69820" y="305460"/>
                    </a:cubicBezTo>
                    <a:cubicBezTo>
                      <a:pt x="27545" y="212366"/>
                      <a:pt x="3959" y="121415"/>
                      <a:pt x="0" y="49625"/>
                    </a:cubicBezTo>
                    <a:lnTo>
                      <a:pt x="720" y="0"/>
                    </a:ln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C21BA62-C176-7105-488D-8455F7B40CED}"/>
                  </a:ext>
                </a:extLst>
              </p:cNvPr>
              <p:cNvSpPr/>
              <p:nvPr/>
            </p:nvSpPr>
            <p:spPr>
              <a:xfrm rot="900000">
                <a:off x="5426858" y="2541308"/>
                <a:ext cx="853413" cy="674304"/>
              </a:xfrm>
              <a:custGeom>
                <a:avLst/>
                <a:gdLst>
                  <a:gd name="connsiteX0" fmla="*/ 309286 w 853413"/>
                  <a:gd name="connsiteY0" fmla="*/ 6850 h 674304"/>
                  <a:gd name="connsiteX1" fmla="*/ 387350 w 853413"/>
                  <a:gd name="connsiteY1" fmla="*/ 0 h 674304"/>
                  <a:gd name="connsiteX2" fmla="*/ 661248 w 853413"/>
                  <a:gd name="connsiteY2" fmla="*/ 98749 h 674304"/>
                  <a:gd name="connsiteX3" fmla="*/ 661917 w 853413"/>
                  <a:gd name="connsiteY3" fmla="*/ 99456 h 674304"/>
                  <a:gd name="connsiteX4" fmla="*/ 702578 w 853413"/>
                  <a:gd name="connsiteY4" fmla="*/ 96084 h 674304"/>
                  <a:gd name="connsiteX5" fmla="*/ 849658 w 853413"/>
                  <a:gd name="connsiteY5" fmla="*/ 113981 h 674304"/>
                  <a:gd name="connsiteX6" fmla="*/ 768446 w 853413"/>
                  <a:gd name="connsiteY6" fmla="*/ 203335 h 674304"/>
                  <a:gd name="connsiteX7" fmla="*/ 750027 w 853413"/>
                  <a:gd name="connsiteY7" fmla="*/ 222086 h 674304"/>
                  <a:gd name="connsiteX8" fmla="*/ 766830 w 853413"/>
                  <a:gd name="connsiteY8" fmla="*/ 269204 h 674304"/>
                  <a:gd name="connsiteX9" fmla="*/ 774700 w 853413"/>
                  <a:gd name="connsiteY9" fmla="*/ 337152 h 674304"/>
                  <a:gd name="connsiteX10" fmla="*/ 387350 w 853413"/>
                  <a:gd name="connsiteY10" fmla="*/ 674304 h 674304"/>
                  <a:gd name="connsiteX11" fmla="*/ 0 w 853413"/>
                  <a:gd name="connsiteY11" fmla="*/ 337152 h 674304"/>
                  <a:gd name="connsiteX12" fmla="*/ 309286 w 853413"/>
                  <a:gd name="connsiteY12" fmla="*/ 6850 h 67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13" h="674304">
                    <a:moveTo>
                      <a:pt x="309286" y="6850"/>
                    </a:moveTo>
                    <a:cubicBezTo>
                      <a:pt x="334501" y="2359"/>
                      <a:pt x="360609" y="0"/>
                      <a:pt x="387350" y="0"/>
                    </a:cubicBezTo>
                    <a:cubicBezTo>
                      <a:pt x="494313" y="0"/>
                      <a:pt x="591151" y="37737"/>
                      <a:pt x="661248" y="98749"/>
                    </a:cubicBezTo>
                    <a:lnTo>
                      <a:pt x="661917" y="99456"/>
                    </a:lnTo>
                    <a:lnTo>
                      <a:pt x="702578" y="96084"/>
                    </a:lnTo>
                    <a:cubicBezTo>
                      <a:pt x="765594" y="93973"/>
                      <a:pt x="831280" y="100378"/>
                      <a:pt x="849658" y="113981"/>
                    </a:cubicBezTo>
                    <a:cubicBezTo>
                      <a:pt x="868037" y="127584"/>
                      <a:pt x="815426" y="162056"/>
                      <a:pt x="768446" y="203335"/>
                    </a:cubicBezTo>
                    <a:lnTo>
                      <a:pt x="750027" y="222086"/>
                    </a:lnTo>
                    <a:lnTo>
                      <a:pt x="766830" y="269204"/>
                    </a:lnTo>
                    <a:cubicBezTo>
                      <a:pt x="771991" y="291152"/>
                      <a:pt x="774700" y="313876"/>
                      <a:pt x="774700" y="337152"/>
                    </a:cubicBezTo>
                    <a:cubicBezTo>
                      <a:pt x="774700" y="523356"/>
                      <a:pt x="601277" y="674304"/>
                      <a:pt x="387350" y="674304"/>
                    </a:cubicBezTo>
                    <a:cubicBezTo>
                      <a:pt x="173423" y="674304"/>
                      <a:pt x="0" y="523356"/>
                      <a:pt x="0" y="337152"/>
                    </a:cubicBezTo>
                    <a:cubicBezTo>
                      <a:pt x="0" y="174224"/>
                      <a:pt x="132777" y="38288"/>
                      <a:pt x="309286" y="6850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D1859B2C-7A5A-A625-D6C3-C2B056460A9D}"/>
                  </a:ext>
                </a:extLst>
              </p:cNvPr>
              <p:cNvSpPr/>
              <p:nvPr/>
            </p:nvSpPr>
            <p:spPr>
              <a:xfrm rot="2700000">
                <a:off x="5375604" y="2726430"/>
                <a:ext cx="223972" cy="178804"/>
              </a:xfrm>
              <a:prstGeom prst="ellipse">
                <a:avLst/>
              </a:prstGeom>
              <a:solidFill>
                <a:sysClr val="window" lastClr="FFFFFF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DCDEEAE-A59F-E8ED-6B10-4C5440817E80}"/>
                  </a:ext>
                </a:extLst>
              </p:cNvPr>
              <p:cNvSpPr/>
              <p:nvPr/>
            </p:nvSpPr>
            <p:spPr>
              <a:xfrm>
                <a:off x="5423913" y="2665813"/>
                <a:ext cx="76200" cy="71438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5830CD3-47AD-E6AD-5829-1A72A26D0BDF}"/>
                  </a:ext>
                </a:extLst>
              </p:cNvPr>
              <p:cNvSpPr/>
              <p:nvPr/>
            </p:nvSpPr>
            <p:spPr bwMode="auto">
              <a:xfrm rot="2067705">
                <a:off x="5581104" y="2664620"/>
                <a:ext cx="200699" cy="6087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B505081A-692A-5424-DB1F-58BF6E9AEFCD}"/>
                </a:ext>
              </a:extLst>
            </p:cNvPr>
            <p:cNvGrpSpPr/>
            <p:nvPr/>
          </p:nvGrpSpPr>
          <p:grpSpPr>
            <a:xfrm rot="2491551">
              <a:off x="6505593" y="992867"/>
              <a:ext cx="220033" cy="142972"/>
              <a:chOff x="7024656" y="2758259"/>
              <a:chExt cx="319562" cy="207644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83590F7-3330-2905-73CE-FC73F9DF24CE}"/>
                  </a:ext>
                </a:extLst>
              </p:cNvPr>
              <p:cNvSpPr/>
              <p:nvPr/>
            </p:nvSpPr>
            <p:spPr bwMode="auto">
              <a:xfrm>
                <a:off x="7105618" y="277730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B0A77E66-990B-07BA-9237-62F17503E6DD}"/>
                  </a:ext>
                </a:extLst>
              </p:cNvPr>
              <p:cNvSpPr/>
              <p:nvPr/>
            </p:nvSpPr>
            <p:spPr bwMode="auto">
              <a:xfrm>
                <a:off x="7024656" y="288684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C3EC0822-8C82-802E-1B4F-332E65DB75C1}"/>
                  </a:ext>
                </a:extLst>
              </p:cNvPr>
              <p:cNvSpPr/>
              <p:nvPr/>
            </p:nvSpPr>
            <p:spPr bwMode="auto">
              <a:xfrm>
                <a:off x="7234206" y="275825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F300B1B9-0B21-4477-0CAE-EB7AC53E5B5D}"/>
                  </a:ext>
                </a:extLst>
              </p:cNvPr>
              <p:cNvSpPr/>
              <p:nvPr/>
            </p:nvSpPr>
            <p:spPr bwMode="auto">
              <a:xfrm>
                <a:off x="7153244" y="2867796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CBA42827-A6E6-20D4-F853-6DCF855222FB}"/>
                  </a:ext>
                </a:extLst>
              </p:cNvPr>
              <p:cNvSpPr/>
              <p:nvPr/>
            </p:nvSpPr>
            <p:spPr bwMode="auto">
              <a:xfrm>
                <a:off x="7298499" y="2841603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5B1E3F59-0FF4-1594-0718-116C20FECC86}"/>
                  </a:ext>
                </a:extLst>
              </p:cNvPr>
              <p:cNvSpPr/>
              <p:nvPr/>
            </p:nvSpPr>
            <p:spPr bwMode="auto">
              <a:xfrm>
                <a:off x="7238967" y="292018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4398A26A-7EA2-61EB-FF29-E456F89E702F}"/>
              </a:ext>
            </a:extLst>
          </p:cNvPr>
          <p:cNvGrpSpPr/>
          <p:nvPr/>
        </p:nvGrpSpPr>
        <p:grpSpPr>
          <a:xfrm>
            <a:off x="1451008" y="3878828"/>
            <a:ext cx="1445825" cy="2398106"/>
            <a:chOff x="7384430" y="1148615"/>
            <a:chExt cx="1555166" cy="2579463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26B4A570-8877-576A-927D-5024286A7B42}"/>
                </a:ext>
              </a:extLst>
            </p:cNvPr>
            <p:cNvGrpSpPr/>
            <p:nvPr/>
          </p:nvGrpSpPr>
          <p:grpSpPr>
            <a:xfrm>
              <a:off x="7384430" y="1148615"/>
              <a:ext cx="1555166" cy="2579463"/>
              <a:chOff x="7794155" y="1148616"/>
              <a:chExt cx="1145440" cy="1899874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7C6AF23-A8DD-29DD-3A18-6069C7245D77}"/>
                  </a:ext>
                </a:extLst>
              </p:cNvPr>
              <p:cNvSpPr/>
              <p:nvPr/>
            </p:nvSpPr>
            <p:spPr>
              <a:xfrm>
                <a:off x="7794155" y="1148616"/>
                <a:ext cx="774700" cy="689408"/>
              </a:xfrm>
              <a:custGeom>
                <a:avLst/>
                <a:gdLst>
                  <a:gd name="connsiteX0" fmla="*/ 691842 w 774700"/>
                  <a:gd name="connsiteY0" fmla="*/ 0 h 689408"/>
                  <a:gd name="connsiteX1" fmla="*/ 698921 w 774700"/>
                  <a:gd name="connsiteY1" fmla="*/ 4101 h 689408"/>
                  <a:gd name="connsiteX2" fmla="*/ 708142 w 774700"/>
                  <a:gd name="connsiteY2" fmla="*/ 125741 h 689408"/>
                  <a:gd name="connsiteX3" fmla="*/ 703559 w 774700"/>
                  <a:gd name="connsiteY3" fmla="*/ 158490 h 689408"/>
                  <a:gd name="connsiteX4" fmla="*/ 708547 w 774700"/>
                  <a:gd name="connsiteY4" fmla="*/ 163751 h 689408"/>
                  <a:gd name="connsiteX5" fmla="*/ 774700 w 774700"/>
                  <a:gd name="connsiteY5" fmla="*/ 352256 h 689408"/>
                  <a:gd name="connsiteX6" fmla="*/ 387350 w 774700"/>
                  <a:gd name="connsiteY6" fmla="*/ 689408 h 689408"/>
                  <a:gd name="connsiteX7" fmla="*/ 0 w 774700"/>
                  <a:gd name="connsiteY7" fmla="*/ 352256 h 689408"/>
                  <a:gd name="connsiteX8" fmla="*/ 30440 w 774700"/>
                  <a:gd name="connsiteY8" fmla="*/ 221021 h 689408"/>
                  <a:gd name="connsiteX9" fmla="*/ 46107 w 774700"/>
                  <a:gd name="connsiteY9" fmla="*/ 195897 h 689408"/>
                  <a:gd name="connsiteX10" fmla="*/ 42621 w 774700"/>
                  <a:gd name="connsiteY10" fmla="*/ 170984 h 689408"/>
                  <a:gd name="connsiteX11" fmla="*/ 51842 w 774700"/>
                  <a:gd name="connsiteY11" fmla="*/ 49345 h 689408"/>
                  <a:gd name="connsiteX12" fmla="*/ 96668 w 774700"/>
                  <a:gd name="connsiteY12" fmla="*/ 70892 h 689408"/>
                  <a:gd name="connsiteX13" fmla="*/ 130206 w 774700"/>
                  <a:gd name="connsiteY13" fmla="*/ 101822 h 689408"/>
                  <a:gd name="connsiteX14" fmla="*/ 170779 w 774700"/>
                  <a:gd name="connsiteY14" fmla="*/ 72684 h 689408"/>
                  <a:gd name="connsiteX15" fmla="*/ 387350 w 774700"/>
                  <a:gd name="connsiteY15" fmla="*/ 15104 h 689408"/>
                  <a:gd name="connsiteX16" fmla="*/ 538124 w 774700"/>
                  <a:gd name="connsiteY16" fmla="*/ 41599 h 689408"/>
                  <a:gd name="connsiteX17" fmla="*/ 600934 w 774700"/>
                  <a:gd name="connsiteY17" fmla="*/ 71273 h 689408"/>
                  <a:gd name="connsiteX18" fmla="*/ 619379 w 774700"/>
                  <a:gd name="connsiteY18" fmla="*/ 57666 h 689408"/>
                  <a:gd name="connsiteX19" fmla="*/ 691842 w 774700"/>
                  <a:gd name="connsiteY19" fmla="*/ 0 h 68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4700" h="689408">
                    <a:moveTo>
                      <a:pt x="691842" y="0"/>
                    </a:moveTo>
                    <a:cubicBezTo>
                      <a:pt x="694730" y="34"/>
                      <a:pt x="697113" y="1309"/>
                      <a:pt x="698921" y="4101"/>
                    </a:cubicBezTo>
                    <a:cubicBezTo>
                      <a:pt x="709767" y="20859"/>
                      <a:pt x="712531" y="74966"/>
                      <a:pt x="708142" y="125741"/>
                    </a:cubicBezTo>
                    <a:lnTo>
                      <a:pt x="703559" y="158490"/>
                    </a:lnTo>
                    <a:lnTo>
                      <a:pt x="708547" y="163751"/>
                    </a:lnTo>
                    <a:cubicBezTo>
                      <a:pt x="750313" y="217561"/>
                      <a:pt x="774700" y="282430"/>
                      <a:pt x="774700" y="352256"/>
                    </a:cubicBezTo>
                    <a:cubicBezTo>
                      <a:pt x="774700" y="538460"/>
                      <a:pt x="601277" y="689408"/>
                      <a:pt x="387350" y="689408"/>
                    </a:cubicBezTo>
                    <a:cubicBezTo>
                      <a:pt x="173423" y="689408"/>
                      <a:pt x="0" y="538460"/>
                      <a:pt x="0" y="352256"/>
                    </a:cubicBezTo>
                    <a:cubicBezTo>
                      <a:pt x="0" y="305705"/>
                      <a:pt x="10839" y="261358"/>
                      <a:pt x="30440" y="221021"/>
                    </a:cubicBezTo>
                    <a:lnTo>
                      <a:pt x="46107" y="195897"/>
                    </a:lnTo>
                    <a:lnTo>
                      <a:pt x="42621" y="170984"/>
                    </a:lnTo>
                    <a:cubicBezTo>
                      <a:pt x="38232" y="120209"/>
                      <a:pt x="40996" y="66102"/>
                      <a:pt x="51842" y="49345"/>
                    </a:cubicBezTo>
                    <a:cubicBezTo>
                      <a:pt x="59073" y="38173"/>
                      <a:pt x="75510" y="51298"/>
                      <a:pt x="96668" y="70892"/>
                    </a:cubicBezTo>
                    <a:lnTo>
                      <a:pt x="130206" y="101822"/>
                    </a:lnTo>
                    <a:lnTo>
                      <a:pt x="170779" y="72684"/>
                    </a:lnTo>
                    <a:cubicBezTo>
                      <a:pt x="232601" y="36331"/>
                      <a:pt x="307127" y="15104"/>
                      <a:pt x="387350" y="15104"/>
                    </a:cubicBezTo>
                    <a:cubicBezTo>
                      <a:pt x="440832" y="15104"/>
                      <a:pt x="491782" y="24538"/>
                      <a:pt x="538124" y="41599"/>
                    </a:cubicBezTo>
                    <a:lnTo>
                      <a:pt x="600934" y="71273"/>
                    </a:lnTo>
                    <a:lnTo>
                      <a:pt x="619379" y="57666"/>
                    </a:lnTo>
                    <a:cubicBezTo>
                      <a:pt x="650325" y="30655"/>
                      <a:pt x="677400" y="-172"/>
                      <a:pt x="69184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57D8D88E-49E9-7AF5-C790-DD39DAFD5DD3}"/>
                  </a:ext>
                </a:extLst>
              </p:cNvPr>
              <p:cNvSpPr/>
              <p:nvPr/>
            </p:nvSpPr>
            <p:spPr>
              <a:xfrm rot="10800000">
                <a:off x="8278643" y="2486785"/>
                <a:ext cx="166250" cy="435174"/>
              </a:xfrm>
              <a:custGeom>
                <a:avLst/>
                <a:gdLst>
                  <a:gd name="connsiteX0" fmla="*/ 215943 w 215943"/>
                  <a:gd name="connsiteY0" fmla="*/ 476849 h 476849"/>
                  <a:gd name="connsiteX1" fmla="*/ 0 w 215943"/>
                  <a:gd name="connsiteY1" fmla="*/ 476849 h 476849"/>
                  <a:gd name="connsiteX2" fmla="*/ 73021 w 215943"/>
                  <a:gd name="connsiteY2" fmla="*/ 69541 h 476849"/>
                  <a:gd name="connsiteX3" fmla="*/ 58810 w 215943"/>
                  <a:gd name="connsiteY3" fmla="*/ 62906 h 476849"/>
                  <a:gd name="connsiteX4" fmla="*/ 36752 w 215943"/>
                  <a:gd name="connsiteY4" fmla="*/ 26032 h 476849"/>
                  <a:gd name="connsiteX5" fmla="*/ 112061 w 215943"/>
                  <a:gd name="connsiteY5" fmla="*/ 77 h 476849"/>
                  <a:gd name="connsiteX6" fmla="*/ 187370 w 215943"/>
                  <a:gd name="connsiteY6" fmla="*/ 26032 h 476849"/>
                  <a:gd name="connsiteX7" fmla="*/ 165313 w 215943"/>
                  <a:gd name="connsiteY7" fmla="*/ 62906 h 476849"/>
                  <a:gd name="connsiteX8" fmla="*/ 143554 w 215943"/>
                  <a:gd name="connsiteY8" fmla="*/ 73065 h 476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5943" h="476849">
                    <a:moveTo>
                      <a:pt x="215943" y="476849"/>
                    </a:moveTo>
                    <a:lnTo>
                      <a:pt x="0" y="476849"/>
                    </a:lnTo>
                    <a:lnTo>
                      <a:pt x="73021" y="69541"/>
                    </a:lnTo>
                    <a:lnTo>
                      <a:pt x="58810" y="62906"/>
                    </a:lnTo>
                    <a:cubicBezTo>
                      <a:pt x="45182" y="53469"/>
                      <a:pt x="36752" y="40432"/>
                      <a:pt x="36752" y="26032"/>
                    </a:cubicBezTo>
                    <a:cubicBezTo>
                      <a:pt x="36752" y="-2769"/>
                      <a:pt x="70469" y="77"/>
                      <a:pt x="112061" y="77"/>
                    </a:cubicBezTo>
                    <a:cubicBezTo>
                      <a:pt x="153653" y="77"/>
                      <a:pt x="187370" y="-2769"/>
                      <a:pt x="187370" y="26032"/>
                    </a:cubicBezTo>
                    <a:cubicBezTo>
                      <a:pt x="187370" y="40432"/>
                      <a:pt x="178941" y="53469"/>
                      <a:pt x="165313" y="62906"/>
                    </a:cubicBezTo>
                    <a:lnTo>
                      <a:pt x="143554" y="73065"/>
                    </a:lnTo>
                    <a:close/>
                  </a:path>
                </a:pathLst>
              </a:custGeom>
              <a:solidFill>
                <a:srgbClr val="6A693B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899C8F6-4AF7-D9D0-FCEB-F445503EB39D}"/>
                  </a:ext>
                </a:extLst>
              </p:cNvPr>
              <p:cNvSpPr/>
              <p:nvPr/>
            </p:nvSpPr>
            <p:spPr>
              <a:xfrm>
                <a:off x="7898499" y="1841114"/>
                <a:ext cx="291473" cy="715405"/>
              </a:xfrm>
              <a:custGeom>
                <a:avLst/>
                <a:gdLst>
                  <a:gd name="connsiteX0" fmla="*/ 291473 w 291473"/>
                  <a:gd name="connsiteY0" fmla="*/ 3846 h 715405"/>
                  <a:gd name="connsiteX1" fmla="*/ 117381 w 291473"/>
                  <a:gd name="connsiteY1" fmla="*/ 277022 h 715405"/>
                  <a:gd name="connsiteX2" fmla="*/ 67413 w 291473"/>
                  <a:gd name="connsiteY2" fmla="*/ 528263 h 715405"/>
                  <a:gd name="connsiteX3" fmla="*/ 68000 w 291473"/>
                  <a:gd name="connsiteY3" fmla="*/ 535840 h 715405"/>
                  <a:gd name="connsiteX4" fmla="*/ 95984 w 291473"/>
                  <a:gd name="connsiteY4" fmla="*/ 555902 h 715405"/>
                  <a:gd name="connsiteX5" fmla="*/ 108857 w 291473"/>
                  <a:gd name="connsiteY5" fmla="*/ 609692 h 715405"/>
                  <a:gd name="connsiteX6" fmla="*/ 82014 w 291473"/>
                  <a:gd name="connsiteY6" fmla="*/ 679784 h 715405"/>
                  <a:gd name="connsiteX7" fmla="*/ 72114 w 291473"/>
                  <a:gd name="connsiteY7" fmla="*/ 683244 h 715405"/>
                  <a:gd name="connsiteX8" fmla="*/ 66671 w 291473"/>
                  <a:gd name="connsiteY8" fmla="*/ 704284 h 715405"/>
                  <a:gd name="connsiteX9" fmla="*/ 49905 w 291473"/>
                  <a:gd name="connsiteY9" fmla="*/ 715405 h 715405"/>
                  <a:gd name="connsiteX10" fmla="*/ 33139 w 291473"/>
                  <a:gd name="connsiteY10" fmla="*/ 704284 h 715405"/>
                  <a:gd name="connsiteX11" fmla="*/ 29482 w 291473"/>
                  <a:gd name="connsiteY11" fmla="*/ 690146 h 715405"/>
                  <a:gd name="connsiteX12" fmla="*/ 23711 w 291473"/>
                  <a:gd name="connsiteY12" fmla="*/ 693974 h 715405"/>
                  <a:gd name="connsiteX13" fmla="*/ 0 w 291473"/>
                  <a:gd name="connsiteY13" fmla="*/ 656004 h 715405"/>
                  <a:gd name="connsiteX14" fmla="*/ 6945 w 291473"/>
                  <a:gd name="connsiteY14" fmla="*/ 629155 h 715405"/>
                  <a:gd name="connsiteX15" fmla="*/ 23056 w 291473"/>
                  <a:gd name="connsiteY15" fmla="*/ 618469 h 715405"/>
                  <a:gd name="connsiteX16" fmla="*/ 20955 w 291473"/>
                  <a:gd name="connsiteY16" fmla="*/ 609692 h 715405"/>
                  <a:gd name="connsiteX17" fmla="*/ 33264 w 291473"/>
                  <a:gd name="connsiteY17" fmla="*/ 558259 h 715405"/>
                  <a:gd name="connsiteX18" fmla="*/ 30986 w 291473"/>
                  <a:gd name="connsiteY18" fmla="*/ 555976 h 715405"/>
                  <a:gd name="connsiteX19" fmla="*/ 52623 w 291473"/>
                  <a:gd name="connsiteY19" fmla="*/ 253184 h 715405"/>
                  <a:gd name="connsiteX20" fmla="*/ 291473 w 291473"/>
                  <a:gd name="connsiteY20" fmla="*/ 3846 h 715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91473" h="715405">
                    <a:moveTo>
                      <a:pt x="291473" y="3846"/>
                    </a:moveTo>
                    <a:cubicBezTo>
                      <a:pt x="224896" y="58955"/>
                      <a:pt x="160398" y="160163"/>
                      <a:pt x="117381" y="277022"/>
                    </a:cubicBezTo>
                    <a:cubicBezTo>
                      <a:pt x="85119" y="364666"/>
                      <a:pt x="67764" y="453442"/>
                      <a:pt x="67413" y="528263"/>
                    </a:cubicBezTo>
                    <a:lnTo>
                      <a:pt x="68000" y="535840"/>
                    </a:lnTo>
                    <a:lnTo>
                      <a:pt x="95984" y="555902"/>
                    </a:lnTo>
                    <a:cubicBezTo>
                      <a:pt x="103938" y="569668"/>
                      <a:pt x="108857" y="588686"/>
                      <a:pt x="108857" y="609692"/>
                    </a:cubicBezTo>
                    <a:cubicBezTo>
                      <a:pt x="108857" y="641201"/>
                      <a:pt x="97788" y="668236"/>
                      <a:pt x="82014" y="679784"/>
                    </a:cubicBezTo>
                    <a:lnTo>
                      <a:pt x="72114" y="683244"/>
                    </a:lnTo>
                    <a:lnTo>
                      <a:pt x="66671" y="704284"/>
                    </a:lnTo>
                    <a:cubicBezTo>
                      <a:pt x="62381" y="711155"/>
                      <a:pt x="56453" y="715405"/>
                      <a:pt x="49905" y="715405"/>
                    </a:cubicBezTo>
                    <a:cubicBezTo>
                      <a:pt x="43358" y="715405"/>
                      <a:pt x="37430" y="711155"/>
                      <a:pt x="33139" y="704284"/>
                    </a:cubicBezTo>
                    <a:lnTo>
                      <a:pt x="29482" y="690146"/>
                    </a:lnTo>
                    <a:lnTo>
                      <a:pt x="23711" y="693974"/>
                    </a:lnTo>
                    <a:cubicBezTo>
                      <a:pt x="10616" y="693974"/>
                      <a:pt x="0" y="676974"/>
                      <a:pt x="0" y="656004"/>
                    </a:cubicBezTo>
                    <a:cubicBezTo>
                      <a:pt x="0" y="645519"/>
                      <a:pt x="2654" y="636027"/>
                      <a:pt x="6945" y="629155"/>
                    </a:cubicBezTo>
                    <a:lnTo>
                      <a:pt x="23056" y="618469"/>
                    </a:lnTo>
                    <a:lnTo>
                      <a:pt x="20955" y="609692"/>
                    </a:lnTo>
                    <a:lnTo>
                      <a:pt x="33264" y="558259"/>
                    </a:lnTo>
                    <a:lnTo>
                      <a:pt x="30986" y="555976"/>
                    </a:lnTo>
                    <a:cubicBezTo>
                      <a:pt x="1097" y="493775"/>
                      <a:pt x="7336" y="376211"/>
                      <a:pt x="52623" y="253184"/>
                    </a:cubicBezTo>
                    <a:cubicBezTo>
                      <a:pt x="113005" y="89147"/>
                      <a:pt x="219942" y="-22485"/>
                      <a:pt x="291473" y="3846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830F281-8B01-E676-49CE-4BD6FFE3B8BB}"/>
                  </a:ext>
                </a:extLst>
              </p:cNvPr>
              <p:cNvSpPr/>
              <p:nvPr/>
            </p:nvSpPr>
            <p:spPr>
              <a:xfrm rot="18900000">
                <a:off x="8498105" y="1920603"/>
                <a:ext cx="278173" cy="647464"/>
              </a:xfrm>
              <a:custGeom>
                <a:avLst/>
                <a:gdLst>
                  <a:gd name="connsiteX0" fmla="*/ 278173 w 278173"/>
                  <a:gd name="connsiteY0" fmla="*/ 2935 h 647464"/>
                  <a:gd name="connsiteX1" fmla="*/ 140139 w 278173"/>
                  <a:gd name="connsiteY1" fmla="*/ 262603 h 647464"/>
                  <a:gd name="connsiteX2" fmla="*/ 95225 w 278173"/>
                  <a:gd name="connsiteY2" fmla="*/ 409967 h 647464"/>
                  <a:gd name="connsiteX3" fmla="*/ 85680 w 278173"/>
                  <a:gd name="connsiteY3" fmla="*/ 470172 h 647464"/>
                  <a:gd name="connsiteX4" fmla="*/ 97231 w 278173"/>
                  <a:gd name="connsiteY4" fmla="*/ 486635 h 647464"/>
                  <a:gd name="connsiteX5" fmla="*/ 104738 w 278173"/>
                  <a:gd name="connsiteY5" fmla="*/ 529166 h 647464"/>
                  <a:gd name="connsiteX6" fmla="*/ 102185 w 278173"/>
                  <a:gd name="connsiteY6" fmla="*/ 551049 h 647464"/>
                  <a:gd name="connsiteX7" fmla="*/ 103488 w 278173"/>
                  <a:gd name="connsiteY7" fmla="*/ 551897 h 647464"/>
                  <a:gd name="connsiteX8" fmla="*/ 111710 w 278173"/>
                  <a:gd name="connsiteY8" fmla="*/ 583113 h 647464"/>
                  <a:gd name="connsiteX9" fmla="*/ 103488 w 278173"/>
                  <a:gd name="connsiteY9" fmla="*/ 614328 h 647464"/>
                  <a:gd name="connsiteX10" fmla="*/ 85522 w 278173"/>
                  <a:gd name="connsiteY10" fmla="*/ 626030 h 647464"/>
                  <a:gd name="connsiteX11" fmla="*/ 83282 w 278173"/>
                  <a:gd name="connsiteY11" fmla="*/ 634534 h 647464"/>
                  <a:gd name="connsiteX12" fmla="*/ 63432 w 278173"/>
                  <a:gd name="connsiteY12" fmla="*/ 647464 h 647464"/>
                  <a:gd name="connsiteX13" fmla="*/ 43582 w 278173"/>
                  <a:gd name="connsiteY13" fmla="*/ 634534 h 647464"/>
                  <a:gd name="connsiteX14" fmla="*/ 39296 w 278173"/>
                  <a:gd name="connsiteY14" fmla="*/ 618263 h 647464"/>
                  <a:gd name="connsiteX15" fmla="*/ 28072 w 278173"/>
                  <a:gd name="connsiteY15" fmla="*/ 625575 h 647464"/>
                  <a:gd name="connsiteX16" fmla="*/ 0 w 278173"/>
                  <a:gd name="connsiteY16" fmla="*/ 581430 h 647464"/>
                  <a:gd name="connsiteX17" fmla="*/ 8222 w 278173"/>
                  <a:gd name="connsiteY17" fmla="*/ 550215 h 647464"/>
                  <a:gd name="connsiteX18" fmla="*/ 18509 w 278173"/>
                  <a:gd name="connsiteY18" fmla="*/ 543514 h 647464"/>
                  <a:gd name="connsiteX19" fmla="*/ 16836 w 278173"/>
                  <a:gd name="connsiteY19" fmla="*/ 529166 h 647464"/>
                  <a:gd name="connsiteX20" fmla="*/ 29709 w 278173"/>
                  <a:gd name="connsiteY20" fmla="*/ 475377 h 647464"/>
                  <a:gd name="connsiteX21" fmla="*/ 33146 w 278173"/>
                  <a:gd name="connsiteY21" fmla="*/ 471366 h 647464"/>
                  <a:gd name="connsiteX22" fmla="*/ 28073 w 278173"/>
                  <a:gd name="connsiteY22" fmla="*/ 440787 h 647464"/>
                  <a:gd name="connsiteX23" fmla="*/ 69421 w 278173"/>
                  <a:gd name="connsiteY23" fmla="*/ 236055 h 647464"/>
                  <a:gd name="connsiteX24" fmla="*/ 278173 w 278173"/>
                  <a:gd name="connsiteY24" fmla="*/ 2935 h 64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78173" h="647464">
                    <a:moveTo>
                      <a:pt x="278173" y="2935"/>
                    </a:moveTo>
                    <a:cubicBezTo>
                      <a:pt x="225569" y="72955"/>
                      <a:pt x="177119" y="164100"/>
                      <a:pt x="140139" y="262603"/>
                    </a:cubicBezTo>
                    <a:cubicBezTo>
                      <a:pt x="121650" y="311855"/>
                      <a:pt x="106530" y="361609"/>
                      <a:pt x="95225" y="409967"/>
                    </a:cubicBezTo>
                    <a:lnTo>
                      <a:pt x="85680" y="470172"/>
                    </a:lnTo>
                    <a:lnTo>
                      <a:pt x="97231" y="486635"/>
                    </a:lnTo>
                    <a:cubicBezTo>
                      <a:pt x="101970" y="498776"/>
                      <a:pt x="104738" y="513412"/>
                      <a:pt x="104738" y="529166"/>
                    </a:cubicBezTo>
                    <a:lnTo>
                      <a:pt x="102185" y="551049"/>
                    </a:lnTo>
                    <a:lnTo>
                      <a:pt x="103488" y="551897"/>
                    </a:lnTo>
                    <a:cubicBezTo>
                      <a:pt x="108568" y="559885"/>
                      <a:pt x="111710" y="570923"/>
                      <a:pt x="111710" y="583113"/>
                    </a:cubicBezTo>
                    <a:cubicBezTo>
                      <a:pt x="111710" y="595303"/>
                      <a:pt x="108568" y="606339"/>
                      <a:pt x="103488" y="614328"/>
                    </a:cubicBezTo>
                    <a:lnTo>
                      <a:pt x="85522" y="626030"/>
                    </a:lnTo>
                    <a:lnTo>
                      <a:pt x="83282" y="634534"/>
                    </a:lnTo>
                    <a:cubicBezTo>
                      <a:pt x="78202" y="642523"/>
                      <a:pt x="71184" y="647464"/>
                      <a:pt x="63432" y="647464"/>
                    </a:cubicBezTo>
                    <a:cubicBezTo>
                      <a:pt x="55680" y="647464"/>
                      <a:pt x="48662" y="642523"/>
                      <a:pt x="43582" y="634534"/>
                    </a:cubicBezTo>
                    <a:lnTo>
                      <a:pt x="39296" y="618263"/>
                    </a:lnTo>
                    <a:lnTo>
                      <a:pt x="28072" y="625575"/>
                    </a:lnTo>
                    <a:cubicBezTo>
                      <a:pt x="12568" y="625575"/>
                      <a:pt x="0" y="605811"/>
                      <a:pt x="0" y="581430"/>
                    </a:cubicBezTo>
                    <a:cubicBezTo>
                      <a:pt x="0" y="569240"/>
                      <a:pt x="3142" y="558203"/>
                      <a:pt x="8222" y="550215"/>
                    </a:cubicBezTo>
                    <a:lnTo>
                      <a:pt x="18509" y="543514"/>
                    </a:lnTo>
                    <a:lnTo>
                      <a:pt x="16836" y="529166"/>
                    </a:lnTo>
                    <a:cubicBezTo>
                      <a:pt x="16836" y="508160"/>
                      <a:pt x="21755" y="489142"/>
                      <a:pt x="29709" y="475377"/>
                    </a:cubicBezTo>
                    <a:lnTo>
                      <a:pt x="33146" y="471366"/>
                    </a:lnTo>
                    <a:lnTo>
                      <a:pt x="28073" y="440787"/>
                    </a:lnTo>
                    <a:cubicBezTo>
                      <a:pt x="27390" y="384163"/>
                      <a:pt x="41119" y="311445"/>
                      <a:pt x="69421" y="236055"/>
                    </a:cubicBezTo>
                    <a:cubicBezTo>
                      <a:pt x="126026" y="85275"/>
                      <a:pt x="219487" y="-19096"/>
                      <a:pt x="278173" y="293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E4546FE-3CDE-41A4-EC9B-8851C0659250}"/>
                  </a:ext>
                </a:extLst>
              </p:cNvPr>
              <p:cNvGrpSpPr/>
              <p:nvPr/>
            </p:nvGrpSpPr>
            <p:grpSpPr>
              <a:xfrm>
                <a:off x="7907596" y="2529035"/>
                <a:ext cx="142195" cy="519455"/>
                <a:chOff x="2863345" y="3211824"/>
                <a:chExt cx="142195" cy="519455"/>
              </a:xfrm>
              <a:solidFill>
                <a:srgbClr val="CC6600"/>
              </a:solidFill>
            </p:grpSpPr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5D01D588-6338-B6FE-2BEB-CC62599C65AE}"/>
                    </a:ext>
                  </a:extLst>
                </p:cNvPr>
                <p:cNvSpPr/>
                <p:nvPr/>
              </p:nvSpPr>
              <p:spPr>
                <a:xfrm>
                  <a:off x="2911583" y="3211824"/>
                  <a:ext cx="45720" cy="1323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EEF764D4-F9D6-C7FB-D16E-4F801C3D9BDF}"/>
                    </a:ext>
                  </a:extLst>
                </p:cNvPr>
                <p:cNvSpPr/>
                <p:nvPr/>
              </p:nvSpPr>
              <p:spPr>
                <a:xfrm>
                  <a:off x="2863345" y="3288157"/>
                  <a:ext cx="142195" cy="4431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FCDEBB57-D24F-3580-2731-B5F5C5D44B8B}"/>
                    </a:ext>
                  </a:extLst>
                </p:cNvPr>
                <p:cNvSpPr/>
                <p:nvPr/>
              </p:nvSpPr>
              <p:spPr>
                <a:xfrm>
                  <a:off x="2901848" y="3341118"/>
                  <a:ext cx="65190" cy="38793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50000"/>
                  </a:srgbClr>
                </a:solidFill>
                <a:ln w="38100" cap="flat" cmpd="sng" algn="ctr">
                  <a:noFill/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AA444B1-F074-E1F5-9478-3CC95541F73E}"/>
                  </a:ext>
                </a:extLst>
              </p:cNvPr>
              <p:cNvSpPr/>
              <p:nvPr/>
            </p:nvSpPr>
            <p:spPr>
              <a:xfrm rot="10800000">
                <a:off x="8040694" y="1748467"/>
                <a:ext cx="495300" cy="1293102"/>
              </a:xfrm>
              <a:custGeom>
                <a:avLst/>
                <a:gdLst>
                  <a:gd name="connsiteX0" fmla="*/ 247650 w 495300"/>
                  <a:gd name="connsiteY0" fmla="*/ 1293102 h 1293102"/>
                  <a:gd name="connsiteX1" fmla="*/ 0 w 495300"/>
                  <a:gd name="connsiteY1" fmla="*/ 1045452 h 1293102"/>
                  <a:gd name="connsiteX2" fmla="*/ 0 w 495300"/>
                  <a:gd name="connsiteY2" fmla="*/ 620317 h 1293102"/>
                  <a:gd name="connsiteX3" fmla="*/ 179051 w 495300"/>
                  <a:gd name="connsiteY3" fmla="*/ 441266 h 1293102"/>
                  <a:gd name="connsiteX4" fmla="*/ 232250 w 495300"/>
                  <a:gd name="connsiteY4" fmla="*/ 441266 h 1293102"/>
                  <a:gd name="connsiteX5" fmla="*/ 287463 w 495300"/>
                  <a:gd name="connsiteY5" fmla="*/ 76195 h 1293102"/>
                  <a:gd name="connsiteX6" fmla="*/ 274328 w 495300"/>
                  <a:gd name="connsiteY6" fmla="*/ 68925 h 1293102"/>
                  <a:gd name="connsiteX7" fmla="*/ 253939 w 495300"/>
                  <a:gd name="connsiteY7" fmla="*/ 28523 h 1293102"/>
                  <a:gd name="connsiteX8" fmla="*/ 323549 w 495300"/>
                  <a:gd name="connsiteY8" fmla="*/ 84 h 1293102"/>
                  <a:gd name="connsiteX9" fmla="*/ 393159 w 495300"/>
                  <a:gd name="connsiteY9" fmla="*/ 28523 h 1293102"/>
                  <a:gd name="connsiteX10" fmla="*/ 372771 w 495300"/>
                  <a:gd name="connsiteY10" fmla="*/ 68925 h 1293102"/>
                  <a:gd name="connsiteX11" fmla="*/ 352659 w 495300"/>
                  <a:gd name="connsiteY11" fmla="*/ 80056 h 1293102"/>
                  <a:gd name="connsiteX12" fmla="*/ 412081 w 495300"/>
                  <a:gd name="connsiteY12" fmla="*/ 472959 h 1293102"/>
                  <a:gd name="connsiteX13" fmla="*/ 442857 w 495300"/>
                  <a:gd name="connsiteY13" fmla="*/ 493709 h 1293102"/>
                  <a:gd name="connsiteX14" fmla="*/ 495300 w 495300"/>
                  <a:gd name="connsiteY14" fmla="*/ 620317 h 1293102"/>
                  <a:gd name="connsiteX15" fmla="*/ 495300 w 495300"/>
                  <a:gd name="connsiteY15" fmla="*/ 1045452 h 1293102"/>
                  <a:gd name="connsiteX16" fmla="*/ 247650 w 495300"/>
                  <a:gd name="connsiteY16" fmla="*/ 1293102 h 129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95300" h="1293102">
                    <a:moveTo>
                      <a:pt x="247650" y="1293102"/>
                    </a:moveTo>
                    <a:cubicBezTo>
                      <a:pt x="110877" y="1293102"/>
                      <a:pt x="0" y="1182225"/>
                      <a:pt x="0" y="1045452"/>
                    </a:cubicBezTo>
                    <a:lnTo>
                      <a:pt x="0" y="620317"/>
                    </a:lnTo>
                    <a:cubicBezTo>
                      <a:pt x="0" y="521430"/>
                      <a:pt x="80164" y="441266"/>
                      <a:pt x="179051" y="441266"/>
                    </a:cubicBezTo>
                    <a:lnTo>
                      <a:pt x="232250" y="441266"/>
                    </a:lnTo>
                    <a:lnTo>
                      <a:pt x="287463" y="76195"/>
                    </a:lnTo>
                    <a:lnTo>
                      <a:pt x="274328" y="68925"/>
                    </a:lnTo>
                    <a:cubicBezTo>
                      <a:pt x="261731" y="58585"/>
                      <a:pt x="253939" y="44301"/>
                      <a:pt x="253939" y="28523"/>
                    </a:cubicBezTo>
                    <a:cubicBezTo>
                      <a:pt x="253939" y="-3034"/>
                      <a:pt x="285105" y="84"/>
                      <a:pt x="323549" y="84"/>
                    </a:cubicBezTo>
                    <a:cubicBezTo>
                      <a:pt x="361994" y="84"/>
                      <a:pt x="393159" y="-3034"/>
                      <a:pt x="393159" y="28523"/>
                    </a:cubicBezTo>
                    <a:cubicBezTo>
                      <a:pt x="393159" y="44301"/>
                      <a:pt x="385368" y="58585"/>
                      <a:pt x="372771" y="68925"/>
                    </a:cubicBezTo>
                    <a:lnTo>
                      <a:pt x="352659" y="80056"/>
                    </a:lnTo>
                    <a:lnTo>
                      <a:pt x="412081" y="472959"/>
                    </a:lnTo>
                    <a:lnTo>
                      <a:pt x="442857" y="493709"/>
                    </a:lnTo>
                    <a:cubicBezTo>
                      <a:pt x="475259" y="526111"/>
                      <a:pt x="495300" y="570874"/>
                      <a:pt x="495300" y="620317"/>
                    </a:cubicBezTo>
                    <a:lnTo>
                      <a:pt x="495300" y="1045452"/>
                    </a:lnTo>
                    <a:cubicBezTo>
                      <a:pt x="495300" y="1182225"/>
                      <a:pt x="384423" y="1293102"/>
                      <a:pt x="247650" y="1293102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04D6872-428E-33B8-47A7-AEECA262E1B9}"/>
                  </a:ext>
                </a:extLst>
              </p:cNvPr>
              <p:cNvSpPr/>
              <p:nvPr/>
            </p:nvSpPr>
            <p:spPr>
              <a:xfrm>
                <a:off x="8244214" y="2423338"/>
                <a:ext cx="695381" cy="321762"/>
              </a:xfrm>
              <a:custGeom>
                <a:avLst/>
                <a:gdLst>
                  <a:gd name="connsiteX0" fmla="*/ 796483 w 840140"/>
                  <a:gd name="connsiteY0" fmla="*/ 0 h 388744"/>
                  <a:gd name="connsiteX1" fmla="*/ 840140 w 840140"/>
                  <a:gd name="connsiteY1" fmla="*/ 50404 h 388744"/>
                  <a:gd name="connsiteX2" fmla="*/ 831027 w 840140"/>
                  <a:gd name="connsiteY2" fmla="*/ 75805 h 388744"/>
                  <a:gd name="connsiteX3" fmla="*/ 815791 w 840140"/>
                  <a:gd name="connsiteY3" fmla="*/ 165866 h 388744"/>
                  <a:gd name="connsiteX4" fmla="*/ 582604 w 840140"/>
                  <a:gd name="connsiteY4" fmla="*/ 378781 h 388744"/>
                  <a:gd name="connsiteX5" fmla="*/ 276639 w 840140"/>
                  <a:gd name="connsiteY5" fmla="*/ 300715 h 388744"/>
                  <a:gd name="connsiteX6" fmla="*/ 212369 w 840140"/>
                  <a:gd name="connsiteY6" fmla="*/ 217519 h 388744"/>
                  <a:gd name="connsiteX7" fmla="*/ 210937 w 840140"/>
                  <a:gd name="connsiteY7" fmla="*/ 218283 h 388744"/>
                  <a:gd name="connsiteX8" fmla="*/ 13377 w 840140"/>
                  <a:gd name="connsiteY8" fmla="*/ 87226 h 388744"/>
                  <a:gd name="connsiteX9" fmla="*/ 0 w 840140"/>
                  <a:gd name="connsiteY9" fmla="*/ 88265 h 388744"/>
                  <a:gd name="connsiteX10" fmla="*/ 14145 w 840140"/>
                  <a:gd name="connsiteY10" fmla="*/ 5686 h 388744"/>
                  <a:gd name="connsiteX11" fmla="*/ 34468 w 840140"/>
                  <a:gd name="connsiteY11" fmla="*/ 6257 h 388744"/>
                  <a:gd name="connsiteX12" fmla="*/ 216109 w 840140"/>
                  <a:gd name="connsiteY12" fmla="*/ 91400 h 388744"/>
                  <a:gd name="connsiteX13" fmla="*/ 280380 w 840140"/>
                  <a:gd name="connsiteY13" fmla="*/ 174596 h 388744"/>
                  <a:gd name="connsiteX14" fmla="*/ 281811 w 840140"/>
                  <a:gd name="connsiteY14" fmla="*/ 173832 h 388744"/>
                  <a:gd name="connsiteX15" fmla="*/ 562509 w 840140"/>
                  <a:gd name="connsiteY15" fmla="*/ 298434 h 388744"/>
                  <a:gd name="connsiteX16" fmla="*/ 751496 w 840140"/>
                  <a:gd name="connsiteY16" fmla="*/ 56358 h 388744"/>
                  <a:gd name="connsiteX17" fmla="*/ 754962 w 840140"/>
                  <a:gd name="connsiteY17" fmla="*/ 56358 h 388744"/>
                  <a:gd name="connsiteX18" fmla="*/ 752826 w 840140"/>
                  <a:gd name="connsiteY18" fmla="*/ 50404 h 388744"/>
                  <a:gd name="connsiteX19" fmla="*/ 796483 w 840140"/>
                  <a:gd name="connsiteY19" fmla="*/ 0 h 388744"/>
                  <a:gd name="connsiteX0" fmla="*/ 908622 w 952279"/>
                  <a:gd name="connsiteY0" fmla="*/ 0 h 388744"/>
                  <a:gd name="connsiteX1" fmla="*/ 952279 w 952279"/>
                  <a:gd name="connsiteY1" fmla="*/ 50404 h 388744"/>
                  <a:gd name="connsiteX2" fmla="*/ 943166 w 952279"/>
                  <a:gd name="connsiteY2" fmla="*/ 75805 h 388744"/>
                  <a:gd name="connsiteX3" fmla="*/ 927930 w 952279"/>
                  <a:gd name="connsiteY3" fmla="*/ 165866 h 388744"/>
                  <a:gd name="connsiteX4" fmla="*/ 694743 w 952279"/>
                  <a:gd name="connsiteY4" fmla="*/ 378781 h 388744"/>
                  <a:gd name="connsiteX5" fmla="*/ 388778 w 952279"/>
                  <a:gd name="connsiteY5" fmla="*/ 300715 h 388744"/>
                  <a:gd name="connsiteX6" fmla="*/ 324508 w 952279"/>
                  <a:gd name="connsiteY6" fmla="*/ 217519 h 388744"/>
                  <a:gd name="connsiteX7" fmla="*/ 323076 w 952279"/>
                  <a:gd name="connsiteY7" fmla="*/ 218283 h 388744"/>
                  <a:gd name="connsiteX8" fmla="*/ 125516 w 952279"/>
                  <a:gd name="connsiteY8" fmla="*/ 87226 h 388744"/>
                  <a:gd name="connsiteX9" fmla="*/ 112139 w 952279"/>
                  <a:gd name="connsiteY9" fmla="*/ 88265 h 388744"/>
                  <a:gd name="connsiteX10" fmla="*/ 0 w 952279"/>
                  <a:gd name="connsiteY10" fmla="*/ 21005 h 388744"/>
                  <a:gd name="connsiteX11" fmla="*/ 126284 w 952279"/>
                  <a:gd name="connsiteY11" fmla="*/ 5686 h 388744"/>
                  <a:gd name="connsiteX12" fmla="*/ 146607 w 952279"/>
                  <a:gd name="connsiteY12" fmla="*/ 6257 h 388744"/>
                  <a:gd name="connsiteX13" fmla="*/ 328248 w 952279"/>
                  <a:gd name="connsiteY13" fmla="*/ 91400 h 388744"/>
                  <a:gd name="connsiteX14" fmla="*/ 392519 w 952279"/>
                  <a:gd name="connsiteY14" fmla="*/ 174596 h 388744"/>
                  <a:gd name="connsiteX15" fmla="*/ 393950 w 952279"/>
                  <a:gd name="connsiteY15" fmla="*/ 173832 h 388744"/>
                  <a:gd name="connsiteX16" fmla="*/ 674648 w 952279"/>
                  <a:gd name="connsiteY16" fmla="*/ 298434 h 388744"/>
                  <a:gd name="connsiteX17" fmla="*/ 863635 w 952279"/>
                  <a:gd name="connsiteY17" fmla="*/ 56358 h 388744"/>
                  <a:gd name="connsiteX18" fmla="*/ 867101 w 952279"/>
                  <a:gd name="connsiteY18" fmla="*/ 56358 h 388744"/>
                  <a:gd name="connsiteX19" fmla="*/ 864965 w 952279"/>
                  <a:gd name="connsiteY19" fmla="*/ 50404 h 388744"/>
                  <a:gd name="connsiteX20" fmla="*/ 908622 w 952279"/>
                  <a:gd name="connsiteY20" fmla="*/ 0 h 388744"/>
                  <a:gd name="connsiteX0" fmla="*/ 0 w 952279"/>
                  <a:gd name="connsiteY0" fmla="*/ 21005 h 388744"/>
                  <a:gd name="connsiteX1" fmla="*/ 126284 w 952279"/>
                  <a:gd name="connsiteY1" fmla="*/ 5686 h 388744"/>
                  <a:gd name="connsiteX2" fmla="*/ 146607 w 952279"/>
                  <a:gd name="connsiteY2" fmla="*/ 6257 h 388744"/>
                  <a:gd name="connsiteX3" fmla="*/ 328248 w 952279"/>
                  <a:gd name="connsiteY3" fmla="*/ 91400 h 388744"/>
                  <a:gd name="connsiteX4" fmla="*/ 392519 w 952279"/>
                  <a:gd name="connsiteY4" fmla="*/ 174596 h 388744"/>
                  <a:gd name="connsiteX5" fmla="*/ 393950 w 952279"/>
                  <a:gd name="connsiteY5" fmla="*/ 173832 h 388744"/>
                  <a:gd name="connsiteX6" fmla="*/ 674648 w 952279"/>
                  <a:gd name="connsiteY6" fmla="*/ 298434 h 388744"/>
                  <a:gd name="connsiteX7" fmla="*/ 863635 w 952279"/>
                  <a:gd name="connsiteY7" fmla="*/ 56358 h 388744"/>
                  <a:gd name="connsiteX8" fmla="*/ 867101 w 952279"/>
                  <a:gd name="connsiteY8" fmla="*/ 56358 h 388744"/>
                  <a:gd name="connsiteX9" fmla="*/ 864965 w 952279"/>
                  <a:gd name="connsiteY9" fmla="*/ 50404 h 388744"/>
                  <a:gd name="connsiteX10" fmla="*/ 908622 w 952279"/>
                  <a:gd name="connsiteY10" fmla="*/ 0 h 388744"/>
                  <a:gd name="connsiteX11" fmla="*/ 952279 w 952279"/>
                  <a:gd name="connsiteY11" fmla="*/ 50404 h 388744"/>
                  <a:gd name="connsiteX12" fmla="*/ 943166 w 952279"/>
                  <a:gd name="connsiteY12" fmla="*/ 75805 h 388744"/>
                  <a:gd name="connsiteX13" fmla="*/ 927930 w 952279"/>
                  <a:gd name="connsiteY13" fmla="*/ 165866 h 388744"/>
                  <a:gd name="connsiteX14" fmla="*/ 694743 w 952279"/>
                  <a:gd name="connsiteY14" fmla="*/ 378781 h 388744"/>
                  <a:gd name="connsiteX15" fmla="*/ 388778 w 952279"/>
                  <a:gd name="connsiteY15" fmla="*/ 300715 h 388744"/>
                  <a:gd name="connsiteX16" fmla="*/ 324508 w 952279"/>
                  <a:gd name="connsiteY16" fmla="*/ 217519 h 388744"/>
                  <a:gd name="connsiteX17" fmla="*/ 323076 w 952279"/>
                  <a:gd name="connsiteY17" fmla="*/ 218283 h 388744"/>
                  <a:gd name="connsiteX18" fmla="*/ 125516 w 952279"/>
                  <a:gd name="connsiteY18" fmla="*/ 87226 h 388744"/>
                  <a:gd name="connsiteX19" fmla="*/ 112139 w 952279"/>
                  <a:gd name="connsiteY19" fmla="*/ 88265 h 388744"/>
                  <a:gd name="connsiteX20" fmla="*/ 91440 w 952279"/>
                  <a:gd name="connsiteY20" fmla="*/ 112445 h 388744"/>
                  <a:gd name="connsiteX0" fmla="*/ 70715 w 896710"/>
                  <a:gd name="connsiteY0" fmla="*/ 5686 h 388744"/>
                  <a:gd name="connsiteX1" fmla="*/ 91038 w 896710"/>
                  <a:gd name="connsiteY1" fmla="*/ 6257 h 388744"/>
                  <a:gd name="connsiteX2" fmla="*/ 272679 w 896710"/>
                  <a:gd name="connsiteY2" fmla="*/ 91400 h 388744"/>
                  <a:gd name="connsiteX3" fmla="*/ 336950 w 896710"/>
                  <a:gd name="connsiteY3" fmla="*/ 174596 h 388744"/>
                  <a:gd name="connsiteX4" fmla="*/ 338381 w 896710"/>
                  <a:gd name="connsiteY4" fmla="*/ 173832 h 388744"/>
                  <a:gd name="connsiteX5" fmla="*/ 619079 w 896710"/>
                  <a:gd name="connsiteY5" fmla="*/ 298434 h 388744"/>
                  <a:gd name="connsiteX6" fmla="*/ 808066 w 896710"/>
                  <a:gd name="connsiteY6" fmla="*/ 56358 h 388744"/>
                  <a:gd name="connsiteX7" fmla="*/ 811532 w 896710"/>
                  <a:gd name="connsiteY7" fmla="*/ 56358 h 388744"/>
                  <a:gd name="connsiteX8" fmla="*/ 809396 w 896710"/>
                  <a:gd name="connsiteY8" fmla="*/ 50404 h 388744"/>
                  <a:gd name="connsiteX9" fmla="*/ 853053 w 896710"/>
                  <a:gd name="connsiteY9" fmla="*/ 0 h 388744"/>
                  <a:gd name="connsiteX10" fmla="*/ 896710 w 896710"/>
                  <a:gd name="connsiteY10" fmla="*/ 50404 h 388744"/>
                  <a:gd name="connsiteX11" fmla="*/ 887597 w 896710"/>
                  <a:gd name="connsiteY11" fmla="*/ 75805 h 388744"/>
                  <a:gd name="connsiteX12" fmla="*/ 872361 w 896710"/>
                  <a:gd name="connsiteY12" fmla="*/ 165866 h 388744"/>
                  <a:gd name="connsiteX13" fmla="*/ 639174 w 896710"/>
                  <a:gd name="connsiteY13" fmla="*/ 378781 h 388744"/>
                  <a:gd name="connsiteX14" fmla="*/ 333209 w 896710"/>
                  <a:gd name="connsiteY14" fmla="*/ 300715 h 388744"/>
                  <a:gd name="connsiteX15" fmla="*/ 268939 w 896710"/>
                  <a:gd name="connsiteY15" fmla="*/ 217519 h 388744"/>
                  <a:gd name="connsiteX16" fmla="*/ 267507 w 896710"/>
                  <a:gd name="connsiteY16" fmla="*/ 218283 h 388744"/>
                  <a:gd name="connsiteX17" fmla="*/ 69947 w 896710"/>
                  <a:gd name="connsiteY17" fmla="*/ 87226 h 388744"/>
                  <a:gd name="connsiteX18" fmla="*/ 56570 w 896710"/>
                  <a:gd name="connsiteY18" fmla="*/ 88265 h 388744"/>
                  <a:gd name="connsiteX19" fmla="*/ 35871 w 896710"/>
                  <a:gd name="connsiteY19" fmla="*/ 11244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4962 w 840140"/>
                  <a:gd name="connsiteY7" fmla="*/ 56358 h 388744"/>
                  <a:gd name="connsiteX8" fmla="*/ 752826 w 840140"/>
                  <a:gd name="connsiteY8" fmla="*/ 50404 h 388744"/>
                  <a:gd name="connsiteX9" fmla="*/ 796483 w 840140"/>
                  <a:gd name="connsiteY9" fmla="*/ 0 h 388744"/>
                  <a:gd name="connsiteX10" fmla="*/ 840140 w 840140"/>
                  <a:gd name="connsiteY10" fmla="*/ 50404 h 388744"/>
                  <a:gd name="connsiteX11" fmla="*/ 831027 w 840140"/>
                  <a:gd name="connsiteY11" fmla="*/ 75805 h 388744"/>
                  <a:gd name="connsiteX12" fmla="*/ 815791 w 840140"/>
                  <a:gd name="connsiteY12" fmla="*/ 165866 h 388744"/>
                  <a:gd name="connsiteX13" fmla="*/ 582604 w 840140"/>
                  <a:gd name="connsiteY13" fmla="*/ 378781 h 388744"/>
                  <a:gd name="connsiteX14" fmla="*/ 276639 w 840140"/>
                  <a:gd name="connsiteY14" fmla="*/ 300715 h 388744"/>
                  <a:gd name="connsiteX15" fmla="*/ 212369 w 840140"/>
                  <a:gd name="connsiteY15" fmla="*/ 217519 h 388744"/>
                  <a:gd name="connsiteX16" fmla="*/ 210937 w 840140"/>
                  <a:gd name="connsiteY16" fmla="*/ 218283 h 388744"/>
                  <a:gd name="connsiteX17" fmla="*/ 13377 w 840140"/>
                  <a:gd name="connsiteY17" fmla="*/ 87226 h 388744"/>
                  <a:gd name="connsiteX18" fmla="*/ 0 w 840140"/>
                  <a:gd name="connsiteY18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4962 w 840140"/>
                  <a:gd name="connsiteY7" fmla="*/ 56358 h 388744"/>
                  <a:gd name="connsiteX8" fmla="*/ 752826 w 840140"/>
                  <a:gd name="connsiteY8" fmla="*/ 50404 h 388744"/>
                  <a:gd name="connsiteX9" fmla="*/ 796483 w 840140"/>
                  <a:gd name="connsiteY9" fmla="*/ 0 h 388744"/>
                  <a:gd name="connsiteX10" fmla="*/ 840140 w 840140"/>
                  <a:gd name="connsiteY10" fmla="*/ 50404 h 388744"/>
                  <a:gd name="connsiteX11" fmla="*/ 815791 w 840140"/>
                  <a:gd name="connsiteY11" fmla="*/ 165866 h 388744"/>
                  <a:gd name="connsiteX12" fmla="*/ 582604 w 840140"/>
                  <a:gd name="connsiteY12" fmla="*/ 378781 h 388744"/>
                  <a:gd name="connsiteX13" fmla="*/ 276639 w 840140"/>
                  <a:gd name="connsiteY13" fmla="*/ 300715 h 388744"/>
                  <a:gd name="connsiteX14" fmla="*/ 212369 w 840140"/>
                  <a:gd name="connsiteY14" fmla="*/ 217519 h 388744"/>
                  <a:gd name="connsiteX15" fmla="*/ 210937 w 840140"/>
                  <a:gd name="connsiteY15" fmla="*/ 218283 h 388744"/>
                  <a:gd name="connsiteX16" fmla="*/ 13377 w 840140"/>
                  <a:gd name="connsiteY16" fmla="*/ 87226 h 388744"/>
                  <a:gd name="connsiteX17" fmla="*/ 0 w 840140"/>
                  <a:gd name="connsiteY17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210937 w 840140"/>
                  <a:gd name="connsiteY14" fmla="*/ 218283 h 388744"/>
                  <a:gd name="connsiteX15" fmla="*/ 13377 w 840140"/>
                  <a:gd name="connsiteY15" fmla="*/ 87226 h 388744"/>
                  <a:gd name="connsiteX16" fmla="*/ 0 w 840140"/>
                  <a:gd name="connsiteY16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13377 w 840140"/>
                  <a:gd name="connsiteY14" fmla="*/ 87226 h 388744"/>
                  <a:gd name="connsiteX15" fmla="*/ 0 w 840140"/>
                  <a:gd name="connsiteY15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13377 w 840140"/>
                  <a:gd name="connsiteY14" fmla="*/ 87226 h 388744"/>
                  <a:gd name="connsiteX15" fmla="*/ 0 w 840140"/>
                  <a:gd name="connsiteY15" fmla="*/ 88265 h 388744"/>
                  <a:gd name="connsiteX0" fmla="*/ 14145 w 840140"/>
                  <a:gd name="connsiteY0" fmla="*/ 5686 h 388744"/>
                  <a:gd name="connsiteX1" fmla="*/ 34468 w 840140"/>
                  <a:gd name="connsiteY1" fmla="*/ 6257 h 388744"/>
                  <a:gd name="connsiteX2" fmla="*/ 216109 w 840140"/>
                  <a:gd name="connsiteY2" fmla="*/ 91400 h 388744"/>
                  <a:gd name="connsiteX3" fmla="*/ 280380 w 840140"/>
                  <a:gd name="connsiteY3" fmla="*/ 174596 h 388744"/>
                  <a:gd name="connsiteX4" fmla="*/ 281811 w 840140"/>
                  <a:gd name="connsiteY4" fmla="*/ 173832 h 388744"/>
                  <a:gd name="connsiteX5" fmla="*/ 562509 w 840140"/>
                  <a:gd name="connsiteY5" fmla="*/ 298434 h 388744"/>
                  <a:gd name="connsiteX6" fmla="*/ 751496 w 840140"/>
                  <a:gd name="connsiteY6" fmla="*/ 56358 h 388744"/>
                  <a:gd name="connsiteX7" fmla="*/ 752826 w 840140"/>
                  <a:gd name="connsiteY7" fmla="*/ 50404 h 388744"/>
                  <a:gd name="connsiteX8" fmla="*/ 796483 w 840140"/>
                  <a:gd name="connsiteY8" fmla="*/ 0 h 388744"/>
                  <a:gd name="connsiteX9" fmla="*/ 840140 w 840140"/>
                  <a:gd name="connsiteY9" fmla="*/ 50404 h 388744"/>
                  <a:gd name="connsiteX10" fmla="*/ 815791 w 840140"/>
                  <a:gd name="connsiteY10" fmla="*/ 165866 h 388744"/>
                  <a:gd name="connsiteX11" fmla="*/ 582604 w 840140"/>
                  <a:gd name="connsiteY11" fmla="*/ 378781 h 388744"/>
                  <a:gd name="connsiteX12" fmla="*/ 276639 w 840140"/>
                  <a:gd name="connsiteY12" fmla="*/ 300715 h 388744"/>
                  <a:gd name="connsiteX13" fmla="*/ 212369 w 840140"/>
                  <a:gd name="connsiteY13" fmla="*/ 217519 h 388744"/>
                  <a:gd name="connsiteX14" fmla="*/ 0 w 840140"/>
                  <a:gd name="connsiteY14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281811 w 840140"/>
                  <a:gd name="connsiteY3" fmla="*/ 173832 h 388744"/>
                  <a:gd name="connsiteX4" fmla="*/ 562509 w 840140"/>
                  <a:gd name="connsiteY4" fmla="*/ 298434 h 388744"/>
                  <a:gd name="connsiteX5" fmla="*/ 751496 w 840140"/>
                  <a:gd name="connsiteY5" fmla="*/ 56358 h 388744"/>
                  <a:gd name="connsiteX6" fmla="*/ 752826 w 840140"/>
                  <a:gd name="connsiteY6" fmla="*/ 50404 h 388744"/>
                  <a:gd name="connsiteX7" fmla="*/ 796483 w 840140"/>
                  <a:gd name="connsiteY7" fmla="*/ 0 h 388744"/>
                  <a:gd name="connsiteX8" fmla="*/ 840140 w 840140"/>
                  <a:gd name="connsiteY8" fmla="*/ 50404 h 388744"/>
                  <a:gd name="connsiteX9" fmla="*/ 815791 w 840140"/>
                  <a:gd name="connsiteY9" fmla="*/ 165866 h 388744"/>
                  <a:gd name="connsiteX10" fmla="*/ 582604 w 840140"/>
                  <a:gd name="connsiteY10" fmla="*/ 378781 h 388744"/>
                  <a:gd name="connsiteX11" fmla="*/ 276639 w 840140"/>
                  <a:gd name="connsiteY11" fmla="*/ 300715 h 388744"/>
                  <a:gd name="connsiteX12" fmla="*/ 212369 w 840140"/>
                  <a:gd name="connsiteY12" fmla="*/ 217519 h 388744"/>
                  <a:gd name="connsiteX13" fmla="*/ 0 w 840140"/>
                  <a:gd name="connsiteY13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281811 w 840140"/>
                  <a:gd name="connsiteY3" fmla="*/ 173832 h 388744"/>
                  <a:gd name="connsiteX4" fmla="*/ 562509 w 840140"/>
                  <a:gd name="connsiteY4" fmla="*/ 298434 h 388744"/>
                  <a:gd name="connsiteX5" fmla="*/ 751496 w 840140"/>
                  <a:gd name="connsiteY5" fmla="*/ 56358 h 388744"/>
                  <a:gd name="connsiteX6" fmla="*/ 752826 w 840140"/>
                  <a:gd name="connsiteY6" fmla="*/ 50404 h 388744"/>
                  <a:gd name="connsiteX7" fmla="*/ 796483 w 840140"/>
                  <a:gd name="connsiteY7" fmla="*/ 0 h 388744"/>
                  <a:gd name="connsiteX8" fmla="*/ 840140 w 840140"/>
                  <a:gd name="connsiteY8" fmla="*/ 50404 h 388744"/>
                  <a:gd name="connsiteX9" fmla="*/ 815791 w 840140"/>
                  <a:gd name="connsiteY9" fmla="*/ 165866 h 388744"/>
                  <a:gd name="connsiteX10" fmla="*/ 582604 w 840140"/>
                  <a:gd name="connsiteY10" fmla="*/ 378781 h 388744"/>
                  <a:gd name="connsiteX11" fmla="*/ 276639 w 840140"/>
                  <a:gd name="connsiteY11" fmla="*/ 300715 h 388744"/>
                  <a:gd name="connsiteX12" fmla="*/ 212369 w 840140"/>
                  <a:gd name="connsiteY12" fmla="*/ 217519 h 388744"/>
                  <a:gd name="connsiteX13" fmla="*/ 0 w 840140"/>
                  <a:gd name="connsiteY13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  <a:gd name="connsiteX0" fmla="*/ 34468 w 840140"/>
                  <a:gd name="connsiteY0" fmla="*/ 6257 h 388744"/>
                  <a:gd name="connsiteX1" fmla="*/ 216109 w 840140"/>
                  <a:gd name="connsiteY1" fmla="*/ 91400 h 388744"/>
                  <a:gd name="connsiteX2" fmla="*/ 280380 w 840140"/>
                  <a:gd name="connsiteY2" fmla="*/ 174596 h 388744"/>
                  <a:gd name="connsiteX3" fmla="*/ 562509 w 840140"/>
                  <a:gd name="connsiteY3" fmla="*/ 298434 h 388744"/>
                  <a:gd name="connsiteX4" fmla="*/ 751496 w 840140"/>
                  <a:gd name="connsiteY4" fmla="*/ 56358 h 388744"/>
                  <a:gd name="connsiteX5" fmla="*/ 752826 w 840140"/>
                  <a:gd name="connsiteY5" fmla="*/ 50404 h 388744"/>
                  <a:gd name="connsiteX6" fmla="*/ 796483 w 840140"/>
                  <a:gd name="connsiteY6" fmla="*/ 0 h 388744"/>
                  <a:gd name="connsiteX7" fmla="*/ 840140 w 840140"/>
                  <a:gd name="connsiteY7" fmla="*/ 50404 h 388744"/>
                  <a:gd name="connsiteX8" fmla="*/ 815791 w 840140"/>
                  <a:gd name="connsiteY8" fmla="*/ 165866 h 388744"/>
                  <a:gd name="connsiteX9" fmla="*/ 582604 w 840140"/>
                  <a:gd name="connsiteY9" fmla="*/ 378781 h 388744"/>
                  <a:gd name="connsiteX10" fmla="*/ 276639 w 840140"/>
                  <a:gd name="connsiteY10" fmla="*/ 300715 h 388744"/>
                  <a:gd name="connsiteX11" fmla="*/ 212369 w 840140"/>
                  <a:gd name="connsiteY11" fmla="*/ 217519 h 388744"/>
                  <a:gd name="connsiteX12" fmla="*/ 0 w 840140"/>
                  <a:gd name="connsiteY12" fmla="*/ 88265 h 388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0140" h="388744">
                    <a:moveTo>
                      <a:pt x="34468" y="6257"/>
                    </a:moveTo>
                    <a:cubicBezTo>
                      <a:pt x="102165" y="15252"/>
                      <a:pt x="165752" y="44983"/>
                      <a:pt x="216109" y="91400"/>
                    </a:cubicBezTo>
                    <a:lnTo>
                      <a:pt x="280380" y="174596"/>
                    </a:lnTo>
                    <a:cubicBezTo>
                      <a:pt x="381566" y="303981"/>
                      <a:pt x="454178" y="300017"/>
                      <a:pt x="562509" y="298434"/>
                    </a:cubicBezTo>
                    <a:cubicBezTo>
                      <a:pt x="670840" y="296851"/>
                      <a:pt x="751496" y="170851"/>
                      <a:pt x="751496" y="56358"/>
                    </a:cubicBezTo>
                    <a:lnTo>
                      <a:pt x="752826" y="50404"/>
                    </a:lnTo>
                    <a:cubicBezTo>
                      <a:pt x="752826" y="22567"/>
                      <a:pt x="772372" y="0"/>
                      <a:pt x="796483" y="0"/>
                    </a:cubicBezTo>
                    <a:cubicBezTo>
                      <a:pt x="820594" y="0"/>
                      <a:pt x="840140" y="22567"/>
                      <a:pt x="840140" y="50404"/>
                    </a:cubicBezTo>
                    <a:lnTo>
                      <a:pt x="815791" y="165866"/>
                    </a:lnTo>
                    <a:cubicBezTo>
                      <a:pt x="779669" y="269320"/>
                      <a:pt x="693556" y="351030"/>
                      <a:pt x="582604" y="378781"/>
                    </a:cubicBezTo>
                    <a:cubicBezTo>
                      <a:pt x="471651" y="406532"/>
                      <a:pt x="357211" y="374983"/>
                      <a:pt x="276639" y="300715"/>
                    </a:cubicBezTo>
                    <a:lnTo>
                      <a:pt x="212369" y="217519"/>
                    </a:lnTo>
                    <a:cubicBezTo>
                      <a:pt x="166263" y="182111"/>
                      <a:pt x="118063" y="112812"/>
                      <a:pt x="0" y="88265"/>
                    </a:cubicBez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B734FE3-4F93-2684-B2FB-C6F93242414E}"/>
                </a:ext>
              </a:extLst>
            </p:cNvPr>
            <p:cNvSpPr/>
            <p:nvPr/>
          </p:nvSpPr>
          <p:spPr>
            <a:xfrm rot="10800000">
              <a:off x="7446880" y="1193800"/>
              <a:ext cx="950264" cy="2471936"/>
            </a:xfrm>
            <a:custGeom>
              <a:avLst/>
              <a:gdLst>
                <a:gd name="connsiteX0" fmla="*/ 101636 w 950264"/>
                <a:gd name="connsiteY0" fmla="*/ 2471936 h 2471936"/>
                <a:gd name="connsiteX1" fmla="*/ 92952 w 950264"/>
                <a:gd name="connsiteY1" fmla="*/ 2466906 h 2471936"/>
                <a:gd name="connsiteX2" fmla="*/ 81642 w 950264"/>
                <a:gd name="connsiteY2" fmla="*/ 2317700 h 2471936"/>
                <a:gd name="connsiteX3" fmla="*/ 87263 w 950264"/>
                <a:gd name="connsiteY3" fmla="*/ 2277529 h 2471936"/>
                <a:gd name="connsiteX4" fmla="*/ 81145 w 950264"/>
                <a:gd name="connsiteY4" fmla="*/ 2271076 h 2471936"/>
                <a:gd name="connsiteX5" fmla="*/ 0 w 950264"/>
                <a:gd name="connsiteY5" fmla="*/ 2039852 h 2471936"/>
                <a:gd name="connsiteX6" fmla="*/ 290190 w 950264"/>
                <a:gd name="connsiteY6" fmla="*/ 1658793 h 2471936"/>
                <a:gd name="connsiteX7" fmla="*/ 319973 w 950264"/>
                <a:gd name="connsiteY7" fmla="*/ 1650746 h 2471936"/>
                <a:gd name="connsiteX8" fmla="*/ 214579 w 950264"/>
                <a:gd name="connsiteY8" fmla="*/ 1629468 h 2471936"/>
                <a:gd name="connsiteX9" fmla="*/ 33355 w 950264"/>
                <a:gd name="connsiteY9" fmla="*/ 1356065 h 2471936"/>
                <a:gd name="connsiteX10" fmla="*/ 33355 w 950264"/>
                <a:gd name="connsiteY10" fmla="*/ 846690 h 2471936"/>
                <a:gd name="connsiteX11" fmla="*/ 247885 w 950264"/>
                <a:gd name="connsiteY11" fmla="*/ 632160 h 2471936"/>
                <a:gd name="connsiteX12" fmla="*/ 311625 w 950264"/>
                <a:gd name="connsiteY12" fmla="*/ 632160 h 2471936"/>
                <a:gd name="connsiteX13" fmla="*/ 363907 w 950264"/>
                <a:gd name="connsiteY13" fmla="*/ 641374 h 2471936"/>
                <a:gd name="connsiteX14" fmla="*/ 417631 w 950264"/>
                <a:gd name="connsiteY14" fmla="*/ 86165 h 2471936"/>
                <a:gd name="connsiteX15" fmla="*/ 407888 w 950264"/>
                <a:gd name="connsiteY15" fmla="*/ 77944 h 2471936"/>
                <a:gd name="connsiteX16" fmla="*/ 392765 w 950264"/>
                <a:gd name="connsiteY16" fmla="*/ 32256 h 2471936"/>
                <a:gd name="connsiteX17" fmla="*/ 444396 w 950264"/>
                <a:gd name="connsiteY17" fmla="*/ 96 h 2471936"/>
                <a:gd name="connsiteX18" fmla="*/ 496026 w 950264"/>
                <a:gd name="connsiteY18" fmla="*/ 32256 h 2471936"/>
                <a:gd name="connsiteX19" fmla="*/ 480904 w 950264"/>
                <a:gd name="connsiteY19" fmla="*/ 77944 h 2471936"/>
                <a:gd name="connsiteX20" fmla="*/ 465987 w 950264"/>
                <a:gd name="connsiteY20" fmla="*/ 90532 h 2471936"/>
                <a:gd name="connsiteX21" fmla="*/ 521960 w 950264"/>
                <a:gd name="connsiteY21" fmla="*/ 580954 h 2471936"/>
                <a:gd name="connsiteX22" fmla="*/ 531991 w 950264"/>
                <a:gd name="connsiteY22" fmla="*/ 673438 h 2471936"/>
                <a:gd name="connsiteX23" fmla="*/ 563963 w 950264"/>
                <a:gd name="connsiteY23" fmla="*/ 694995 h 2471936"/>
                <a:gd name="connsiteX24" fmla="*/ 626797 w 950264"/>
                <a:gd name="connsiteY24" fmla="*/ 846690 h 2471936"/>
                <a:gd name="connsiteX25" fmla="*/ 626797 w 950264"/>
                <a:gd name="connsiteY25" fmla="*/ 1356065 h 2471936"/>
                <a:gd name="connsiteX26" fmla="*/ 495976 w 950264"/>
                <a:gd name="connsiteY26" fmla="*/ 1602111 h 2471936"/>
                <a:gd name="connsiteX27" fmla="*/ 446849 w 950264"/>
                <a:gd name="connsiteY27" fmla="*/ 1628776 h 2471936"/>
                <a:gd name="connsiteX28" fmla="*/ 475132 w 950264"/>
                <a:gd name="connsiteY28" fmla="*/ 1626294 h 2471936"/>
                <a:gd name="connsiteX29" fmla="*/ 950264 w 950264"/>
                <a:gd name="connsiteY29" fmla="*/ 2039852 h 2471936"/>
                <a:gd name="connsiteX30" fmla="*/ 912926 w 950264"/>
                <a:gd name="connsiteY30" fmla="*/ 2200827 h 2471936"/>
                <a:gd name="connsiteX31" fmla="*/ 893708 w 950264"/>
                <a:gd name="connsiteY31" fmla="*/ 2231645 h 2471936"/>
                <a:gd name="connsiteX32" fmla="*/ 897984 w 950264"/>
                <a:gd name="connsiteY32" fmla="*/ 2262204 h 2471936"/>
                <a:gd name="connsiteX33" fmla="*/ 886674 w 950264"/>
                <a:gd name="connsiteY33" fmla="*/ 2411408 h 2471936"/>
                <a:gd name="connsiteX34" fmla="*/ 831689 w 950264"/>
                <a:gd name="connsiteY34" fmla="*/ 2384978 h 2471936"/>
                <a:gd name="connsiteX35" fmla="*/ 790551 w 950264"/>
                <a:gd name="connsiteY35" fmla="*/ 2347039 h 2471936"/>
                <a:gd name="connsiteX36" fmla="*/ 740783 w 950264"/>
                <a:gd name="connsiteY36" fmla="*/ 2382780 h 2471936"/>
                <a:gd name="connsiteX37" fmla="*/ 475132 w 950264"/>
                <a:gd name="connsiteY37" fmla="*/ 2453409 h 2471936"/>
                <a:gd name="connsiteX38" fmla="*/ 290190 w 950264"/>
                <a:gd name="connsiteY38" fmla="*/ 2420910 h 2471936"/>
                <a:gd name="connsiteX39" fmla="*/ 213145 w 950264"/>
                <a:gd name="connsiteY39" fmla="*/ 2384511 h 2471936"/>
                <a:gd name="connsiteX40" fmla="*/ 190520 w 950264"/>
                <a:gd name="connsiteY40" fmla="*/ 2401202 h 2471936"/>
                <a:gd name="connsiteX41" fmla="*/ 101636 w 950264"/>
                <a:gd name="connsiteY41" fmla="*/ 2471936 h 247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50264" h="2471936">
                  <a:moveTo>
                    <a:pt x="101636" y="2471936"/>
                  </a:moveTo>
                  <a:cubicBezTo>
                    <a:pt x="98093" y="2471894"/>
                    <a:pt x="95170" y="2470330"/>
                    <a:pt x="92952" y="2466906"/>
                  </a:cubicBezTo>
                  <a:cubicBezTo>
                    <a:pt x="79648" y="2446350"/>
                    <a:pt x="76258" y="2379981"/>
                    <a:pt x="81642" y="2317700"/>
                  </a:cubicBezTo>
                  <a:lnTo>
                    <a:pt x="87263" y="2277529"/>
                  </a:lnTo>
                  <a:lnTo>
                    <a:pt x="81145" y="2271076"/>
                  </a:lnTo>
                  <a:cubicBezTo>
                    <a:pt x="29913" y="2205071"/>
                    <a:pt x="0" y="2125502"/>
                    <a:pt x="0" y="2039852"/>
                  </a:cubicBezTo>
                  <a:cubicBezTo>
                    <a:pt x="0" y="1868550"/>
                    <a:pt x="119658" y="1721575"/>
                    <a:pt x="290190" y="1658793"/>
                  </a:cubicBezTo>
                  <a:lnTo>
                    <a:pt x="319973" y="1650746"/>
                  </a:lnTo>
                  <a:lnTo>
                    <a:pt x="214579" y="1629468"/>
                  </a:lnTo>
                  <a:cubicBezTo>
                    <a:pt x="108082" y="1584423"/>
                    <a:pt x="33355" y="1478971"/>
                    <a:pt x="33355" y="1356065"/>
                  </a:cubicBezTo>
                  <a:lnTo>
                    <a:pt x="33355" y="846690"/>
                  </a:lnTo>
                  <a:cubicBezTo>
                    <a:pt x="33355" y="728209"/>
                    <a:pt x="129403" y="632160"/>
                    <a:pt x="247885" y="632160"/>
                  </a:cubicBezTo>
                  <a:lnTo>
                    <a:pt x="311625" y="632160"/>
                  </a:lnTo>
                  <a:lnTo>
                    <a:pt x="363907" y="641374"/>
                  </a:lnTo>
                  <a:lnTo>
                    <a:pt x="417631" y="86165"/>
                  </a:lnTo>
                  <a:lnTo>
                    <a:pt x="407888" y="77944"/>
                  </a:lnTo>
                  <a:cubicBezTo>
                    <a:pt x="398545" y="66251"/>
                    <a:pt x="392765" y="50098"/>
                    <a:pt x="392765" y="32256"/>
                  </a:cubicBezTo>
                  <a:cubicBezTo>
                    <a:pt x="392765" y="-3430"/>
                    <a:pt x="415881" y="96"/>
                    <a:pt x="444396" y="96"/>
                  </a:cubicBezTo>
                  <a:cubicBezTo>
                    <a:pt x="472910" y="96"/>
                    <a:pt x="496026" y="-3430"/>
                    <a:pt x="496026" y="32256"/>
                  </a:cubicBezTo>
                  <a:cubicBezTo>
                    <a:pt x="496026" y="50098"/>
                    <a:pt x="490247" y="66251"/>
                    <a:pt x="480904" y="77944"/>
                  </a:cubicBezTo>
                  <a:lnTo>
                    <a:pt x="465987" y="90532"/>
                  </a:lnTo>
                  <a:cubicBezTo>
                    <a:pt x="478394" y="215608"/>
                    <a:pt x="503303" y="417480"/>
                    <a:pt x="521960" y="580954"/>
                  </a:cubicBezTo>
                  <a:lnTo>
                    <a:pt x="531991" y="673438"/>
                  </a:lnTo>
                  <a:lnTo>
                    <a:pt x="563963" y="694995"/>
                  </a:lnTo>
                  <a:cubicBezTo>
                    <a:pt x="602785" y="733817"/>
                    <a:pt x="626797" y="787450"/>
                    <a:pt x="626797" y="846690"/>
                  </a:cubicBezTo>
                  <a:lnTo>
                    <a:pt x="626797" y="1356065"/>
                  </a:lnTo>
                  <a:cubicBezTo>
                    <a:pt x="626797" y="1458486"/>
                    <a:pt x="574904" y="1548788"/>
                    <a:pt x="495976" y="1602111"/>
                  </a:cubicBezTo>
                  <a:lnTo>
                    <a:pt x="446849" y="1628776"/>
                  </a:lnTo>
                  <a:lnTo>
                    <a:pt x="475132" y="1626294"/>
                  </a:lnTo>
                  <a:cubicBezTo>
                    <a:pt x="737540" y="1626294"/>
                    <a:pt x="950264" y="1811450"/>
                    <a:pt x="950264" y="2039852"/>
                  </a:cubicBezTo>
                  <a:cubicBezTo>
                    <a:pt x="950264" y="2096952"/>
                    <a:pt x="936969" y="2151349"/>
                    <a:pt x="912926" y="2200827"/>
                  </a:cubicBezTo>
                  <a:lnTo>
                    <a:pt x="893708" y="2231645"/>
                  </a:lnTo>
                  <a:lnTo>
                    <a:pt x="897984" y="2262204"/>
                  </a:lnTo>
                  <a:cubicBezTo>
                    <a:pt x="903368" y="2324485"/>
                    <a:pt x="899978" y="2390854"/>
                    <a:pt x="886674" y="2411408"/>
                  </a:cubicBezTo>
                  <a:cubicBezTo>
                    <a:pt x="877804" y="2425112"/>
                    <a:pt x="857642" y="2409013"/>
                    <a:pt x="831689" y="2384978"/>
                  </a:cubicBezTo>
                  <a:lnTo>
                    <a:pt x="790551" y="2347039"/>
                  </a:lnTo>
                  <a:lnTo>
                    <a:pt x="740783" y="2382780"/>
                  </a:lnTo>
                  <a:cubicBezTo>
                    <a:pt x="664951" y="2427372"/>
                    <a:pt x="573536" y="2453409"/>
                    <a:pt x="475132" y="2453409"/>
                  </a:cubicBezTo>
                  <a:cubicBezTo>
                    <a:pt x="409530" y="2453409"/>
                    <a:pt x="347034" y="2441837"/>
                    <a:pt x="290190" y="2420910"/>
                  </a:cubicBezTo>
                  <a:lnTo>
                    <a:pt x="213145" y="2384511"/>
                  </a:lnTo>
                  <a:lnTo>
                    <a:pt x="190520" y="2401202"/>
                  </a:lnTo>
                  <a:cubicBezTo>
                    <a:pt x="152561" y="2434334"/>
                    <a:pt x="119351" y="2472147"/>
                    <a:pt x="101636" y="2471936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38100" cap="flat" cmpd="sng" algn="ctr">
              <a:noFill/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3DC33AEA-6977-EA34-3B51-E7A172639248}"/>
              </a:ext>
            </a:extLst>
          </p:cNvPr>
          <p:cNvGrpSpPr/>
          <p:nvPr/>
        </p:nvGrpSpPr>
        <p:grpSpPr>
          <a:xfrm>
            <a:off x="698896" y="939155"/>
            <a:ext cx="2630141" cy="2471936"/>
            <a:chOff x="354472" y="3561417"/>
            <a:chExt cx="2435584" cy="2289082"/>
          </a:xfrm>
        </p:grpSpPr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689DD92-386C-DD86-E884-1978E8665338}"/>
                </a:ext>
              </a:extLst>
            </p:cNvPr>
            <p:cNvSpPr/>
            <p:nvPr/>
          </p:nvSpPr>
          <p:spPr>
            <a:xfrm>
              <a:off x="561761" y="5752074"/>
              <a:ext cx="76699" cy="98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905C4C0A-9FA2-5B9B-8C8F-EFE69AB931D0}"/>
                </a:ext>
              </a:extLst>
            </p:cNvPr>
            <p:cNvSpPr/>
            <p:nvPr/>
          </p:nvSpPr>
          <p:spPr>
            <a:xfrm>
              <a:off x="977686" y="5745724"/>
              <a:ext cx="76699" cy="98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A9D1AA80-2C50-0773-CF1C-FB29E34E12E6}"/>
                </a:ext>
              </a:extLst>
            </p:cNvPr>
            <p:cNvSpPr/>
            <p:nvPr/>
          </p:nvSpPr>
          <p:spPr>
            <a:xfrm>
              <a:off x="844336" y="5704449"/>
              <a:ext cx="76699" cy="98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89A1A551-4F2C-077F-7325-2A47656DD332}"/>
                </a:ext>
              </a:extLst>
            </p:cNvPr>
            <p:cNvSpPr/>
            <p:nvPr/>
          </p:nvSpPr>
          <p:spPr>
            <a:xfrm>
              <a:off x="704636" y="5701274"/>
              <a:ext cx="76699" cy="98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C0E2A2B9-ACE6-D2C1-D436-011FB638323C}"/>
                </a:ext>
              </a:extLst>
            </p:cNvPr>
            <p:cNvSpPr/>
            <p:nvPr/>
          </p:nvSpPr>
          <p:spPr>
            <a:xfrm>
              <a:off x="1242586" y="4663979"/>
              <a:ext cx="59958" cy="65573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1E8AD509-D671-4E98-4102-AE22DA0D61D4}"/>
                </a:ext>
              </a:extLst>
            </p:cNvPr>
            <p:cNvSpPr/>
            <p:nvPr/>
          </p:nvSpPr>
          <p:spPr>
            <a:xfrm>
              <a:off x="2137936" y="5159279"/>
              <a:ext cx="59958" cy="65573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330A8317-BB76-0848-1390-F63FF4CE0292}"/>
                </a:ext>
              </a:extLst>
            </p:cNvPr>
            <p:cNvSpPr/>
            <p:nvPr/>
          </p:nvSpPr>
          <p:spPr>
            <a:xfrm>
              <a:off x="2628474" y="4840192"/>
              <a:ext cx="59958" cy="65573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平行四辺形 222">
              <a:extLst>
                <a:ext uri="{FF2B5EF4-FFF2-40B4-BE49-F238E27FC236}">
                  <a16:creationId xmlns:a16="http://schemas.microsoft.com/office/drawing/2014/main" id="{A1AE17B8-99AE-92CE-62D4-4652EA3FBFF5}"/>
                </a:ext>
              </a:extLst>
            </p:cNvPr>
            <p:cNvSpPr/>
            <p:nvPr/>
          </p:nvSpPr>
          <p:spPr bwMode="auto">
            <a:xfrm rot="11392482" flipH="1" flipV="1">
              <a:off x="681517" y="4621610"/>
              <a:ext cx="2108539" cy="549187"/>
            </a:xfrm>
            <a:prstGeom prst="parallelogram">
              <a:avLst>
                <a:gd name="adj" fmla="val 84789"/>
              </a:avLst>
            </a:prstGeom>
            <a:solidFill>
              <a:srgbClr val="CC6600"/>
            </a:solidFill>
            <a:ln w="38100">
              <a:solidFill>
                <a:sysClr val="windowText" lastClr="000000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AFD4B1E-5688-D4C5-A7F7-50A6AE6E0FA4}"/>
                </a:ext>
              </a:extLst>
            </p:cNvPr>
            <p:cNvGrpSpPr/>
            <p:nvPr/>
          </p:nvGrpSpPr>
          <p:grpSpPr>
            <a:xfrm>
              <a:off x="1176141" y="4366551"/>
              <a:ext cx="1031299" cy="700641"/>
              <a:chOff x="3416996" y="5768534"/>
              <a:chExt cx="1031299" cy="700641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63D0E510-D417-EFD1-86FA-FEE7D52DD5F4}"/>
                  </a:ext>
                </a:extLst>
              </p:cNvPr>
              <p:cNvGrpSpPr/>
              <p:nvPr/>
            </p:nvGrpSpPr>
            <p:grpSpPr>
              <a:xfrm>
                <a:off x="3416996" y="6218953"/>
                <a:ext cx="903680" cy="250222"/>
                <a:chOff x="4493211" y="4374861"/>
                <a:chExt cx="1807358" cy="500444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F81451FF-2A68-B7C4-293B-14D5ED3451A7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493211" y="4374861"/>
                  <a:ext cx="1807358" cy="500444"/>
                </a:xfrm>
                <a:custGeom>
                  <a:avLst/>
                  <a:gdLst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07808 w 1890330"/>
                    <a:gd name="connsiteY6" fmla="*/ 65821 h 487661"/>
                    <a:gd name="connsiteX7" fmla="*/ 1890330 w 1890330"/>
                    <a:gd name="connsiteY7" fmla="*/ 6582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82522 w 1890330"/>
                    <a:gd name="connsiteY2" fmla="*/ 421840 h 487661"/>
                    <a:gd name="connsiteX3" fmla="*/ 0 w 1890330"/>
                    <a:gd name="connsiteY3" fmla="*/ 421840 h 487661"/>
                    <a:gd name="connsiteX4" fmla="*/ 460701 w 1890330"/>
                    <a:gd name="connsiteY4" fmla="*/ 0 h 487661"/>
                    <a:gd name="connsiteX5" fmla="*/ 1879692 w 1890330"/>
                    <a:gd name="connsiteY5" fmla="*/ 0 h 487661"/>
                    <a:gd name="connsiteX6" fmla="*/ 1890330 w 1890330"/>
                    <a:gd name="connsiteY6" fmla="*/ 65821 h 487661"/>
                    <a:gd name="connsiteX7" fmla="*/ 1429630 w 1890330"/>
                    <a:gd name="connsiteY7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0330"/>
                    <a:gd name="connsiteY0" fmla="*/ 487661 h 487661"/>
                    <a:gd name="connsiteX1" fmla="*/ 10638 w 1890330"/>
                    <a:gd name="connsiteY1" fmla="*/ 487661 h 487661"/>
                    <a:gd name="connsiteX2" fmla="*/ 0 w 1890330"/>
                    <a:gd name="connsiteY2" fmla="*/ 421840 h 487661"/>
                    <a:gd name="connsiteX3" fmla="*/ 460701 w 1890330"/>
                    <a:gd name="connsiteY3" fmla="*/ 0 h 487661"/>
                    <a:gd name="connsiteX4" fmla="*/ 1879692 w 1890330"/>
                    <a:gd name="connsiteY4" fmla="*/ 0 h 487661"/>
                    <a:gd name="connsiteX5" fmla="*/ 1890330 w 1890330"/>
                    <a:gd name="connsiteY5" fmla="*/ 65821 h 487661"/>
                    <a:gd name="connsiteX6" fmla="*/ 1429630 w 1890330"/>
                    <a:gd name="connsiteY6" fmla="*/ 487661 h 487661"/>
                    <a:gd name="connsiteX0" fmla="*/ 1429630 w 1897092"/>
                    <a:gd name="connsiteY0" fmla="*/ 487661 h 487661"/>
                    <a:gd name="connsiteX1" fmla="*/ 10638 w 1897092"/>
                    <a:gd name="connsiteY1" fmla="*/ 487661 h 487661"/>
                    <a:gd name="connsiteX2" fmla="*/ 0 w 1897092"/>
                    <a:gd name="connsiteY2" fmla="*/ 421840 h 487661"/>
                    <a:gd name="connsiteX3" fmla="*/ 460701 w 1897092"/>
                    <a:gd name="connsiteY3" fmla="*/ 0 h 487661"/>
                    <a:gd name="connsiteX4" fmla="*/ 1879692 w 1897092"/>
                    <a:gd name="connsiteY4" fmla="*/ 0 h 487661"/>
                    <a:gd name="connsiteX5" fmla="*/ 1890330 w 1897092"/>
                    <a:gd name="connsiteY5" fmla="*/ 65821 h 487661"/>
                    <a:gd name="connsiteX6" fmla="*/ 1429630 w 1897092"/>
                    <a:gd name="connsiteY6" fmla="*/ 487661 h 487661"/>
                    <a:gd name="connsiteX0" fmla="*/ 1429630 w 1897092"/>
                    <a:gd name="connsiteY0" fmla="*/ 487661 h 493347"/>
                    <a:gd name="connsiteX1" fmla="*/ 10638 w 1897092"/>
                    <a:gd name="connsiteY1" fmla="*/ 487661 h 493347"/>
                    <a:gd name="connsiteX2" fmla="*/ 0 w 1897092"/>
                    <a:gd name="connsiteY2" fmla="*/ 421840 h 493347"/>
                    <a:gd name="connsiteX3" fmla="*/ 460701 w 1897092"/>
                    <a:gd name="connsiteY3" fmla="*/ 0 h 493347"/>
                    <a:gd name="connsiteX4" fmla="*/ 1879692 w 1897092"/>
                    <a:gd name="connsiteY4" fmla="*/ 0 h 493347"/>
                    <a:gd name="connsiteX5" fmla="*/ 1890330 w 1897092"/>
                    <a:gd name="connsiteY5" fmla="*/ 65821 h 493347"/>
                    <a:gd name="connsiteX6" fmla="*/ 1429630 w 1897092"/>
                    <a:gd name="connsiteY6" fmla="*/ 487661 h 493347"/>
                    <a:gd name="connsiteX0" fmla="*/ 1429630 w 1897092"/>
                    <a:gd name="connsiteY0" fmla="*/ 487661 h 497186"/>
                    <a:gd name="connsiteX1" fmla="*/ 10638 w 1897092"/>
                    <a:gd name="connsiteY1" fmla="*/ 487661 h 497186"/>
                    <a:gd name="connsiteX2" fmla="*/ 0 w 1897092"/>
                    <a:gd name="connsiteY2" fmla="*/ 421840 h 497186"/>
                    <a:gd name="connsiteX3" fmla="*/ 460701 w 1897092"/>
                    <a:gd name="connsiteY3" fmla="*/ 0 h 497186"/>
                    <a:gd name="connsiteX4" fmla="*/ 1879692 w 1897092"/>
                    <a:gd name="connsiteY4" fmla="*/ 0 h 497186"/>
                    <a:gd name="connsiteX5" fmla="*/ 1890330 w 1897092"/>
                    <a:gd name="connsiteY5" fmla="*/ 65821 h 497186"/>
                    <a:gd name="connsiteX6" fmla="*/ 1429630 w 1897092"/>
                    <a:gd name="connsiteY6" fmla="*/ 487661 h 497186"/>
                    <a:gd name="connsiteX0" fmla="*/ 1438686 w 1906148"/>
                    <a:gd name="connsiteY0" fmla="*/ 487661 h 497186"/>
                    <a:gd name="connsiteX1" fmla="*/ 19694 w 1906148"/>
                    <a:gd name="connsiteY1" fmla="*/ 487661 h 497186"/>
                    <a:gd name="connsiteX2" fmla="*/ 9056 w 1906148"/>
                    <a:gd name="connsiteY2" fmla="*/ 421840 h 497186"/>
                    <a:gd name="connsiteX3" fmla="*/ 469757 w 1906148"/>
                    <a:gd name="connsiteY3" fmla="*/ 0 h 497186"/>
                    <a:gd name="connsiteX4" fmla="*/ 1888748 w 1906148"/>
                    <a:gd name="connsiteY4" fmla="*/ 0 h 497186"/>
                    <a:gd name="connsiteX5" fmla="*/ 1899386 w 1906148"/>
                    <a:gd name="connsiteY5" fmla="*/ 65821 h 497186"/>
                    <a:gd name="connsiteX6" fmla="*/ 1438686 w 1906148"/>
                    <a:gd name="connsiteY6" fmla="*/ 487661 h 497186"/>
                    <a:gd name="connsiteX0" fmla="*/ 1438686 w 1906148"/>
                    <a:gd name="connsiteY0" fmla="*/ 490919 h 500444"/>
                    <a:gd name="connsiteX1" fmla="*/ 19694 w 1906148"/>
                    <a:gd name="connsiteY1" fmla="*/ 490919 h 500444"/>
                    <a:gd name="connsiteX2" fmla="*/ 9056 w 1906148"/>
                    <a:gd name="connsiteY2" fmla="*/ 425098 h 500444"/>
                    <a:gd name="connsiteX3" fmla="*/ 469757 w 1906148"/>
                    <a:gd name="connsiteY3" fmla="*/ 3258 h 500444"/>
                    <a:gd name="connsiteX4" fmla="*/ 1888748 w 1906148"/>
                    <a:gd name="connsiteY4" fmla="*/ 3258 h 500444"/>
                    <a:gd name="connsiteX5" fmla="*/ 1899386 w 1906148"/>
                    <a:gd name="connsiteY5" fmla="*/ 69079 h 500444"/>
                    <a:gd name="connsiteX6" fmla="*/ 1438686 w 1906148"/>
                    <a:gd name="connsiteY6" fmla="*/ 490919 h 50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6148" h="500444">
                      <a:moveTo>
                        <a:pt x="1438686" y="490919"/>
                      </a:moveTo>
                      <a:cubicBezTo>
                        <a:pt x="1410883" y="503713"/>
                        <a:pt x="36915" y="503527"/>
                        <a:pt x="19694" y="490919"/>
                      </a:cubicBezTo>
                      <a:cubicBezTo>
                        <a:pt x="2473" y="478311"/>
                        <a:pt x="-8834" y="440675"/>
                        <a:pt x="9056" y="425098"/>
                      </a:cubicBezTo>
                      <a:cubicBezTo>
                        <a:pt x="26946" y="409521"/>
                        <a:pt x="446112" y="10590"/>
                        <a:pt x="469757" y="3258"/>
                      </a:cubicBezTo>
                      <a:cubicBezTo>
                        <a:pt x="493402" y="-4074"/>
                        <a:pt x="1415751" y="3258"/>
                        <a:pt x="1888748" y="3258"/>
                      </a:cubicBezTo>
                      <a:cubicBezTo>
                        <a:pt x="1905566" y="13515"/>
                        <a:pt x="1912318" y="54262"/>
                        <a:pt x="1899386" y="69079"/>
                      </a:cubicBezTo>
                      <a:cubicBezTo>
                        <a:pt x="1886454" y="83896"/>
                        <a:pt x="1466489" y="478125"/>
                        <a:pt x="1438686" y="490919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0" name="平行四辺形 28">
                  <a:extLst>
                    <a:ext uri="{FF2B5EF4-FFF2-40B4-BE49-F238E27FC236}">
                      <a16:creationId xmlns:a16="http://schemas.microsoft.com/office/drawing/2014/main" id="{4DB255A3-CC01-F3BC-E969-53DD90EDDDDF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4774503" y="4447583"/>
                  <a:ext cx="1426642" cy="218230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  <a:gd name="connsiteX0" fmla="*/ 4173 w 1708525"/>
                    <a:gd name="connsiteY0" fmla="*/ 322585 h 322585"/>
                    <a:gd name="connsiteX1" fmla="*/ 351236 w 1708525"/>
                    <a:gd name="connsiteY1" fmla="*/ -1 h 322585"/>
                    <a:gd name="connsiteX2" fmla="*/ 1708525 w 1708525"/>
                    <a:gd name="connsiteY2" fmla="*/ 82756 h 322585"/>
                    <a:gd name="connsiteX3" fmla="*/ 1448165 w 1708525"/>
                    <a:gd name="connsiteY3" fmla="*/ 316855 h 322585"/>
                    <a:gd name="connsiteX4" fmla="*/ 4173 w 1708525"/>
                    <a:gd name="connsiteY4" fmla="*/ 322585 h 322585"/>
                    <a:gd name="connsiteX0" fmla="*/ 5717 w 1710069"/>
                    <a:gd name="connsiteY0" fmla="*/ 254478 h 254478"/>
                    <a:gd name="connsiteX1" fmla="*/ 276760 w 1710069"/>
                    <a:gd name="connsiteY1" fmla="*/ 0 h 254478"/>
                    <a:gd name="connsiteX2" fmla="*/ 1710069 w 1710069"/>
                    <a:gd name="connsiteY2" fmla="*/ 14649 h 254478"/>
                    <a:gd name="connsiteX3" fmla="*/ 1449709 w 1710069"/>
                    <a:gd name="connsiteY3" fmla="*/ 248748 h 254478"/>
                    <a:gd name="connsiteX4" fmla="*/ 5717 w 1710069"/>
                    <a:gd name="connsiteY4" fmla="*/ 254478 h 254478"/>
                    <a:gd name="connsiteX0" fmla="*/ 6250 w 1710602"/>
                    <a:gd name="connsiteY0" fmla="*/ 239830 h 239830"/>
                    <a:gd name="connsiteX1" fmla="*/ 259614 w 1710602"/>
                    <a:gd name="connsiteY1" fmla="*/ 5858 h 239830"/>
                    <a:gd name="connsiteX2" fmla="*/ 1710602 w 1710602"/>
                    <a:gd name="connsiteY2" fmla="*/ 1 h 239830"/>
                    <a:gd name="connsiteX3" fmla="*/ 1450242 w 1710602"/>
                    <a:gd name="connsiteY3" fmla="*/ 234100 h 239830"/>
                    <a:gd name="connsiteX4" fmla="*/ 6250 w 1710602"/>
                    <a:gd name="connsiteY4" fmla="*/ 239830 h 239830"/>
                    <a:gd name="connsiteX0" fmla="*/ 5060 w 1753865"/>
                    <a:gd name="connsiteY0" fmla="*/ 243924 h 243924"/>
                    <a:gd name="connsiteX1" fmla="*/ 302877 w 1753865"/>
                    <a:gd name="connsiteY1" fmla="*/ 5857 h 243924"/>
                    <a:gd name="connsiteX2" fmla="*/ 1753865 w 1753865"/>
                    <a:gd name="connsiteY2" fmla="*/ 0 h 243924"/>
                    <a:gd name="connsiteX3" fmla="*/ 1493505 w 1753865"/>
                    <a:gd name="connsiteY3" fmla="*/ 234099 h 243924"/>
                    <a:gd name="connsiteX4" fmla="*/ 5060 w 1753865"/>
                    <a:gd name="connsiteY4" fmla="*/ 243924 h 243924"/>
                    <a:gd name="connsiteX0" fmla="*/ 4646 w 1753451"/>
                    <a:gd name="connsiteY0" fmla="*/ 276753 h 276753"/>
                    <a:gd name="connsiteX1" fmla="*/ 323164 w 1753451"/>
                    <a:gd name="connsiteY1" fmla="*/ 0 h 276753"/>
                    <a:gd name="connsiteX2" fmla="*/ 1753451 w 1753451"/>
                    <a:gd name="connsiteY2" fmla="*/ 32829 h 276753"/>
                    <a:gd name="connsiteX3" fmla="*/ 1493091 w 1753451"/>
                    <a:gd name="connsiteY3" fmla="*/ 266928 h 276753"/>
                    <a:gd name="connsiteX4" fmla="*/ 4646 w 1753451"/>
                    <a:gd name="connsiteY4" fmla="*/ 276753 h 276753"/>
                    <a:gd name="connsiteX0" fmla="*/ 4602 w 1755777"/>
                    <a:gd name="connsiteY0" fmla="*/ 262375 h 266927"/>
                    <a:gd name="connsiteX1" fmla="*/ 325490 w 1755777"/>
                    <a:gd name="connsiteY1" fmla="*/ 0 h 266927"/>
                    <a:gd name="connsiteX2" fmla="*/ 1755777 w 1755777"/>
                    <a:gd name="connsiteY2" fmla="*/ 32829 h 266927"/>
                    <a:gd name="connsiteX3" fmla="*/ 1495417 w 1755777"/>
                    <a:gd name="connsiteY3" fmla="*/ 266928 h 266927"/>
                    <a:gd name="connsiteX4" fmla="*/ 4602 w 1755777"/>
                    <a:gd name="connsiteY4" fmla="*/ 262375 h 266927"/>
                    <a:gd name="connsiteX0" fmla="*/ 4602 w 1779321"/>
                    <a:gd name="connsiteY0" fmla="*/ 262375 h 266928"/>
                    <a:gd name="connsiteX1" fmla="*/ 325490 w 1779321"/>
                    <a:gd name="connsiteY1" fmla="*/ 0 h 266928"/>
                    <a:gd name="connsiteX2" fmla="*/ 1779320 w 1779321"/>
                    <a:gd name="connsiteY2" fmla="*/ 11395 h 266928"/>
                    <a:gd name="connsiteX3" fmla="*/ 1495417 w 1779321"/>
                    <a:gd name="connsiteY3" fmla="*/ 266928 h 266928"/>
                    <a:gd name="connsiteX4" fmla="*/ 4602 w 1779321"/>
                    <a:gd name="connsiteY4" fmla="*/ 262375 h 266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9321" h="266928">
                      <a:moveTo>
                        <a:pt x="4602" y="262375"/>
                      </a:moveTo>
                      <a:cubicBezTo>
                        <a:pt x="-34567" y="253673"/>
                        <a:pt x="185176" y="128479"/>
                        <a:pt x="325490" y="0"/>
                      </a:cubicBezTo>
                      <a:lnTo>
                        <a:pt x="1779320" y="11395"/>
                      </a:lnTo>
                      <a:lnTo>
                        <a:pt x="1495417" y="266928"/>
                      </a:lnTo>
                      <a:lnTo>
                        <a:pt x="4602" y="26237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38100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1" name="平行四辺形 28">
                  <a:extLst>
                    <a:ext uri="{FF2B5EF4-FFF2-40B4-BE49-F238E27FC236}">
                      <a16:creationId xmlns:a16="http://schemas.microsoft.com/office/drawing/2014/main" id="{0673B1F6-D4B7-4130-4E7A-DAD6D97D82A7}"/>
                    </a:ext>
                  </a:extLst>
                </p:cNvPr>
                <p:cNvSpPr/>
                <p:nvPr/>
              </p:nvSpPr>
              <p:spPr bwMode="auto">
                <a:xfrm rot="550838" flipH="1" flipV="1">
                  <a:off x="5032201" y="4661380"/>
                  <a:ext cx="373728" cy="71276"/>
                </a:xfrm>
                <a:custGeom>
                  <a:avLst/>
                  <a:gdLst>
                    <a:gd name="connsiteX0" fmla="*/ 0 w 1729493"/>
                    <a:gd name="connsiteY0" fmla="*/ 385436 h 385436"/>
                    <a:gd name="connsiteX1" fmla="*/ 420942 w 1729493"/>
                    <a:gd name="connsiteY1" fmla="*/ 0 h 385436"/>
                    <a:gd name="connsiteX2" fmla="*/ 1729493 w 1729493"/>
                    <a:gd name="connsiteY2" fmla="*/ 0 h 385436"/>
                    <a:gd name="connsiteX3" fmla="*/ 1308551 w 1729493"/>
                    <a:gd name="connsiteY3" fmla="*/ 385436 h 385436"/>
                    <a:gd name="connsiteX4" fmla="*/ 0 w 1729493"/>
                    <a:gd name="connsiteY4" fmla="*/ 385436 h 385436"/>
                    <a:gd name="connsiteX0" fmla="*/ 141 w 1729634"/>
                    <a:gd name="connsiteY0" fmla="*/ 385436 h 385436"/>
                    <a:gd name="connsiteX1" fmla="*/ 421083 w 1729634"/>
                    <a:gd name="connsiteY1" fmla="*/ 0 h 385436"/>
                    <a:gd name="connsiteX2" fmla="*/ 1729634 w 1729634"/>
                    <a:gd name="connsiteY2" fmla="*/ 0 h 385436"/>
                    <a:gd name="connsiteX3" fmla="*/ 1308692 w 1729634"/>
                    <a:gd name="connsiteY3" fmla="*/ 385436 h 385436"/>
                    <a:gd name="connsiteX4" fmla="*/ 141 w 1729634"/>
                    <a:gd name="connsiteY4" fmla="*/ 385436 h 385436"/>
                    <a:gd name="connsiteX0" fmla="*/ 141 w 1858281"/>
                    <a:gd name="connsiteY0" fmla="*/ 385436 h 385436"/>
                    <a:gd name="connsiteX1" fmla="*/ 421083 w 1858281"/>
                    <a:gd name="connsiteY1" fmla="*/ 0 h 385436"/>
                    <a:gd name="connsiteX2" fmla="*/ 1858281 w 1858281"/>
                    <a:gd name="connsiteY2" fmla="*/ 50420 h 385436"/>
                    <a:gd name="connsiteX3" fmla="*/ 1308692 w 1858281"/>
                    <a:gd name="connsiteY3" fmla="*/ 385436 h 385436"/>
                    <a:gd name="connsiteX4" fmla="*/ 141 w 1858281"/>
                    <a:gd name="connsiteY4" fmla="*/ 385436 h 385436"/>
                    <a:gd name="connsiteX0" fmla="*/ 40897 w 1899037"/>
                    <a:gd name="connsiteY0" fmla="*/ 385436 h 413401"/>
                    <a:gd name="connsiteX1" fmla="*/ 461839 w 1899037"/>
                    <a:gd name="connsiteY1" fmla="*/ 0 h 413401"/>
                    <a:gd name="connsiteX2" fmla="*/ 1899037 w 1899037"/>
                    <a:gd name="connsiteY2" fmla="*/ 50420 h 413401"/>
                    <a:gd name="connsiteX3" fmla="*/ 1537602 w 1899037"/>
                    <a:gd name="connsiteY3" fmla="*/ 383152 h 413401"/>
                    <a:gd name="connsiteX4" fmla="*/ 40897 w 1899037"/>
                    <a:gd name="connsiteY4" fmla="*/ 385436 h 413401"/>
                    <a:gd name="connsiteX0" fmla="*/ 1691 w 1859831"/>
                    <a:gd name="connsiteY0" fmla="*/ 385436 h 392662"/>
                    <a:gd name="connsiteX1" fmla="*/ 422633 w 1859831"/>
                    <a:gd name="connsiteY1" fmla="*/ 0 h 392662"/>
                    <a:gd name="connsiteX2" fmla="*/ 1859831 w 1859831"/>
                    <a:gd name="connsiteY2" fmla="*/ 50420 h 392662"/>
                    <a:gd name="connsiteX3" fmla="*/ 1498396 w 1859831"/>
                    <a:gd name="connsiteY3" fmla="*/ 383152 h 392662"/>
                    <a:gd name="connsiteX4" fmla="*/ 1691 w 1859831"/>
                    <a:gd name="connsiteY4" fmla="*/ 385436 h 392662"/>
                    <a:gd name="connsiteX0" fmla="*/ 45360 w 1903500"/>
                    <a:gd name="connsiteY0" fmla="*/ 335016 h 358502"/>
                    <a:gd name="connsiteX1" fmla="*/ 432145 w 1903500"/>
                    <a:gd name="connsiteY1" fmla="*/ 10068 h 358502"/>
                    <a:gd name="connsiteX2" fmla="*/ 1903500 w 1903500"/>
                    <a:gd name="connsiteY2" fmla="*/ 0 h 358502"/>
                    <a:gd name="connsiteX3" fmla="*/ 1542065 w 1903500"/>
                    <a:gd name="connsiteY3" fmla="*/ 332732 h 358502"/>
                    <a:gd name="connsiteX4" fmla="*/ 45360 w 1903500"/>
                    <a:gd name="connsiteY4" fmla="*/ 335016 h 358502"/>
                    <a:gd name="connsiteX0" fmla="*/ 3471 w 1861611"/>
                    <a:gd name="connsiteY0" fmla="*/ 335016 h 335016"/>
                    <a:gd name="connsiteX1" fmla="*/ 390256 w 1861611"/>
                    <a:gd name="connsiteY1" fmla="*/ 10068 h 335016"/>
                    <a:gd name="connsiteX2" fmla="*/ 1861611 w 1861611"/>
                    <a:gd name="connsiteY2" fmla="*/ 0 h 335016"/>
                    <a:gd name="connsiteX3" fmla="*/ 1500176 w 1861611"/>
                    <a:gd name="connsiteY3" fmla="*/ 332732 h 335016"/>
                    <a:gd name="connsiteX4" fmla="*/ 3471 w 1861611"/>
                    <a:gd name="connsiteY4" fmla="*/ 335016 h 335016"/>
                    <a:gd name="connsiteX0" fmla="*/ 3858 w 1830211"/>
                    <a:gd name="connsiteY0" fmla="*/ 357514 h 357513"/>
                    <a:gd name="connsiteX1" fmla="*/ 358856 w 1830211"/>
                    <a:gd name="connsiteY1" fmla="*/ 10068 h 357513"/>
                    <a:gd name="connsiteX2" fmla="*/ 1830211 w 1830211"/>
                    <a:gd name="connsiteY2" fmla="*/ 0 h 357513"/>
                    <a:gd name="connsiteX3" fmla="*/ 1468776 w 1830211"/>
                    <a:gd name="connsiteY3" fmla="*/ 332732 h 357513"/>
                    <a:gd name="connsiteX4" fmla="*/ 3858 w 1830211"/>
                    <a:gd name="connsiteY4" fmla="*/ 357514 h 357513"/>
                    <a:gd name="connsiteX0" fmla="*/ 46102 w 1872455"/>
                    <a:gd name="connsiteY0" fmla="*/ 357514 h 377184"/>
                    <a:gd name="connsiteX1" fmla="*/ 414091 w 1872455"/>
                    <a:gd name="connsiteY1" fmla="*/ 15876 h 377184"/>
                    <a:gd name="connsiteX2" fmla="*/ 1872455 w 1872455"/>
                    <a:gd name="connsiteY2" fmla="*/ 0 h 377184"/>
                    <a:gd name="connsiteX3" fmla="*/ 1511020 w 1872455"/>
                    <a:gd name="connsiteY3" fmla="*/ 332732 h 377184"/>
                    <a:gd name="connsiteX4" fmla="*/ 46102 w 1872455"/>
                    <a:gd name="connsiteY4" fmla="*/ 357514 h 377184"/>
                    <a:gd name="connsiteX0" fmla="*/ 3883 w 1830236"/>
                    <a:gd name="connsiteY0" fmla="*/ 357514 h 357515"/>
                    <a:gd name="connsiteX1" fmla="*/ 371872 w 1830236"/>
                    <a:gd name="connsiteY1" fmla="*/ 15876 h 357515"/>
                    <a:gd name="connsiteX2" fmla="*/ 1830236 w 1830236"/>
                    <a:gd name="connsiteY2" fmla="*/ 0 h 357515"/>
                    <a:gd name="connsiteX3" fmla="*/ 1468801 w 1830236"/>
                    <a:gd name="connsiteY3" fmla="*/ 332732 h 357515"/>
                    <a:gd name="connsiteX4" fmla="*/ 3883 w 1830236"/>
                    <a:gd name="connsiteY4" fmla="*/ 357514 h 357515"/>
                    <a:gd name="connsiteX0" fmla="*/ 4173 w 1809600"/>
                    <a:gd name="connsiteY0" fmla="*/ 338462 h 338462"/>
                    <a:gd name="connsiteX1" fmla="*/ 351236 w 1809600"/>
                    <a:gd name="connsiteY1" fmla="*/ 15876 h 338462"/>
                    <a:gd name="connsiteX2" fmla="*/ 1809600 w 1809600"/>
                    <a:gd name="connsiteY2" fmla="*/ 0 h 338462"/>
                    <a:gd name="connsiteX3" fmla="*/ 1448165 w 1809600"/>
                    <a:gd name="connsiteY3" fmla="*/ 332732 h 338462"/>
                    <a:gd name="connsiteX4" fmla="*/ 4173 w 1809600"/>
                    <a:gd name="connsiteY4" fmla="*/ 338462 h 338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600" h="338462">
                      <a:moveTo>
                        <a:pt x="4173" y="338462"/>
                      </a:moveTo>
                      <a:cubicBezTo>
                        <a:pt x="-34996" y="329760"/>
                        <a:pt x="210922" y="144355"/>
                        <a:pt x="351236" y="15876"/>
                      </a:cubicBezTo>
                      <a:lnTo>
                        <a:pt x="1809600" y="0"/>
                      </a:lnTo>
                      <a:lnTo>
                        <a:pt x="1448165" y="332732"/>
                      </a:lnTo>
                      <a:lnTo>
                        <a:pt x="4173" y="33846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38100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4EADE2D3-D6FB-3B6A-A580-B6960A05709D}"/>
                  </a:ext>
                </a:extLst>
              </p:cNvPr>
              <p:cNvSpPr/>
              <p:nvPr/>
            </p:nvSpPr>
            <p:spPr bwMode="auto">
              <a:xfrm flipH="1" flipV="1">
                <a:off x="3662131" y="5768534"/>
                <a:ext cx="786164" cy="531898"/>
              </a:xfrm>
              <a:custGeom>
                <a:avLst/>
                <a:gdLst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63104 w 1740295"/>
                  <a:gd name="connsiteY3" fmla="*/ 953618 h 1022337"/>
                  <a:gd name="connsiteX4" fmla="*/ 37138 w 1740295"/>
                  <a:gd name="connsiteY4" fmla="*/ 1022337 h 1022337"/>
                  <a:gd name="connsiteX5" fmla="*/ 1379951 w 1740295"/>
                  <a:gd name="connsiteY5" fmla="*/ 1022337 h 1022337"/>
                  <a:gd name="connsiteX6" fmla="*/ 1740295 w 1740295"/>
                  <a:gd name="connsiteY6" fmla="*/ 68718 h 1022337"/>
                  <a:gd name="connsiteX7" fmla="*/ 1677191 w 1740295"/>
                  <a:gd name="connsiteY7" fmla="*/ 68719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63104 w 1740295"/>
                  <a:gd name="connsiteY3" fmla="*/ 953618 h 1022337"/>
                  <a:gd name="connsiteX4" fmla="*/ 37138 w 1740295"/>
                  <a:gd name="connsiteY4" fmla="*/ 1022337 h 1022337"/>
                  <a:gd name="connsiteX5" fmla="*/ 1379951 w 1740295"/>
                  <a:gd name="connsiteY5" fmla="*/ 1022337 h 1022337"/>
                  <a:gd name="connsiteX6" fmla="*/ 1740295 w 1740295"/>
                  <a:gd name="connsiteY6" fmla="*/ 68718 h 1022337"/>
                  <a:gd name="connsiteX7" fmla="*/ 1703157 w 1740295"/>
                  <a:gd name="connsiteY7" fmla="*/ 0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37138 w 1740295"/>
                  <a:gd name="connsiteY3" fmla="*/ 1022337 h 1022337"/>
                  <a:gd name="connsiteX4" fmla="*/ 1379951 w 1740295"/>
                  <a:gd name="connsiteY4" fmla="*/ 1022337 h 1022337"/>
                  <a:gd name="connsiteX5" fmla="*/ 1740295 w 1740295"/>
                  <a:gd name="connsiteY5" fmla="*/ 68718 h 1022337"/>
                  <a:gd name="connsiteX6" fmla="*/ 1703157 w 1740295"/>
                  <a:gd name="connsiteY6" fmla="*/ 0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37138 w 1740295"/>
                  <a:gd name="connsiteY3" fmla="*/ 1022337 h 1022337"/>
                  <a:gd name="connsiteX4" fmla="*/ 1379951 w 1740295"/>
                  <a:gd name="connsiteY4" fmla="*/ 1022337 h 1022337"/>
                  <a:gd name="connsiteX5" fmla="*/ 1740295 w 1740295"/>
                  <a:gd name="connsiteY5" fmla="*/ 68718 h 1022337"/>
                  <a:gd name="connsiteX6" fmla="*/ 1703157 w 1740295"/>
                  <a:gd name="connsiteY6" fmla="*/ 0 h 1022337"/>
                  <a:gd name="connsiteX0" fmla="*/ 1703157 w 1743006"/>
                  <a:gd name="connsiteY0" fmla="*/ 0 h 1022337"/>
                  <a:gd name="connsiteX1" fmla="*/ 360344 w 1743006"/>
                  <a:gd name="connsiteY1" fmla="*/ 0 h 1022337"/>
                  <a:gd name="connsiteX2" fmla="*/ 0 w 1743006"/>
                  <a:gd name="connsiteY2" fmla="*/ 953618 h 1022337"/>
                  <a:gd name="connsiteX3" fmla="*/ 37138 w 1743006"/>
                  <a:gd name="connsiteY3" fmla="*/ 1022337 h 1022337"/>
                  <a:gd name="connsiteX4" fmla="*/ 1379951 w 1743006"/>
                  <a:gd name="connsiteY4" fmla="*/ 1022337 h 1022337"/>
                  <a:gd name="connsiteX5" fmla="*/ 1740295 w 1743006"/>
                  <a:gd name="connsiteY5" fmla="*/ 68718 h 1022337"/>
                  <a:gd name="connsiteX6" fmla="*/ 1703157 w 1743006"/>
                  <a:gd name="connsiteY6" fmla="*/ 0 h 1022337"/>
                  <a:gd name="connsiteX0" fmla="*/ 1703157 w 1743006"/>
                  <a:gd name="connsiteY0" fmla="*/ 7081 h 1029418"/>
                  <a:gd name="connsiteX1" fmla="*/ 360344 w 1743006"/>
                  <a:gd name="connsiteY1" fmla="*/ 7081 h 1029418"/>
                  <a:gd name="connsiteX2" fmla="*/ 0 w 1743006"/>
                  <a:gd name="connsiteY2" fmla="*/ 960699 h 1029418"/>
                  <a:gd name="connsiteX3" fmla="*/ 37138 w 1743006"/>
                  <a:gd name="connsiteY3" fmla="*/ 1029418 h 1029418"/>
                  <a:gd name="connsiteX4" fmla="*/ 1379951 w 1743006"/>
                  <a:gd name="connsiteY4" fmla="*/ 1029418 h 1029418"/>
                  <a:gd name="connsiteX5" fmla="*/ 1740295 w 1743006"/>
                  <a:gd name="connsiteY5" fmla="*/ 75799 h 1029418"/>
                  <a:gd name="connsiteX6" fmla="*/ 1703157 w 1743006"/>
                  <a:gd name="connsiteY6" fmla="*/ 7081 h 1029418"/>
                  <a:gd name="connsiteX0" fmla="*/ 1703363 w 1743212"/>
                  <a:gd name="connsiteY0" fmla="*/ 7081 h 1029418"/>
                  <a:gd name="connsiteX1" fmla="*/ 360550 w 1743212"/>
                  <a:gd name="connsiteY1" fmla="*/ 7081 h 1029418"/>
                  <a:gd name="connsiteX2" fmla="*/ 206 w 1743212"/>
                  <a:gd name="connsiteY2" fmla="*/ 960699 h 1029418"/>
                  <a:gd name="connsiteX3" fmla="*/ 37344 w 1743212"/>
                  <a:gd name="connsiteY3" fmla="*/ 1029418 h 1029418"/>
                  <a:gd name="connsiteX4" fmla="*/ 1380157 w 1743212"/>
                  <a:gd name="connsiteY4" fmla="*/ 1029418 h 1029418"/>
                  <a:gd name="connsiteX5" fmla="*/ 1740501 w 1743212"/>
                  <a:gd name="connsiteY5" fmla="*/ 75799 h 1029418"/>
                  <a:gd name="connsiteX6" fmla="*/ 1703363 w 1743212"/>
                  <a:gd name="connsiteY6" fmla="*/ 7081 h 1029418"/>
                  <a:gd name="connsiteX0" fmla="*/ 1703429 w 1743278"/>
                  <a:gd name="connsiteY0" fmla="*/ 7081 h 1032622"/>
                  <a:gd name="connsiteX1" fmla="*/ 360616 w 1743278"/>
                  <a:gd name="connsiteY1" fmla="*/ 7081 h 1032622"/>
                  <a:gd name="connsiteX2" fmla="*/ 272 w 1743278"/>
                  <a:gd name="connsiteY2" fmla="*/ 960699 h 1032622"/>
                  <a:gd name="connsiteX3" fmla="*/ 37410 w 1743278"/>
                  <a:gd name="connsiteY3" fmla="*/ 1029418 h 1032622"/>
                  <a:gd name="connsiteX4" fmla="*/ 1380223 w 1743278"/>
                  <a:gd name="connsiteY4" fmla="*/ 1029418 h 1032622"/>
                  <a:gd name="connsiteX5" fmla="*/ 1740567 w 1743278"/>
                  <a:gd name="connsiteY5" fmla="*/ 75799 h 1032622"/>
                  <a:gd name="connsiteX6" fmla="*/ 1703429 w 1743278"/>
                  <a:gd name="connsiteY6" fmla="*/ 7081 h 1032622"/>
                  <a:gd name="connsiteX0" fmla="*/ 1703429 w 1743278"/>
                  <a:gd name="connsiteY0" fmla="*/ 7081 h 1035798"/>
                  <a:gd name="connsiteX1" fmla="*/ 360616 w 1743278"/>
                  <a:gd name="connsiteY1" fmla="*/ 7081 h 1035798"/>
                  <a:gd name="connsiteX2" fmla="*/ 272 w 1743278"/>
                  <a:gd name="connsiteY2" fmla="*/ 960699 h 1035798"/>
                  <a:gd name="connsiteX3" fmla="*/ 37410 w 1743278"/>
                  <a:gd name="connsiteY3" fmla="*/ 1029418 h 1035798"/>
                  <a:gd name="connsiteX4" fmla="*/ 1380223 w 1743278"/>
                  <a:gd name="connsiteY4" fmla="*/ 1029418 h 1035798"/>
                  <a:gd name="connsiteX5" fmla="*/ 1740567 w 1743278"/>
                  <a:gd name="connsiteY5" fmla="*/ 75799 h 1035798"/>
                  <a:gd name="connsiteX6" fmla="*/ 1703429 w 1743278"/>
                  <a:gd name="connsiteY6" fmla="*/ 7081 h 1035798"/>
                  <a:gd name="connsiteX0" fmla="*/ 1703429 w 1747822"/>
                  <a:gd name="connsiteY0" fmla="*/ 7081 h 1035798"/>
                  <a:gd name="connsiteX1" fmla="*/ 360616 w 1747822"/>
                  <a:gd name="connsiteY1" fmla="*/ 7081 h 1035798"/>
                  <a:gd name="connsiteX2" fmla="*/ 272 w 1747822"/>
                  <a:gd name="connsiteY2" fmla="*/ 960699 h 1035798"/>
                  <a:gd name="connsiteX3" fmla="*/ 37410 w 1747822"/>
                  <a:gd name="connsiteY3" fmla="*/ 1029418 h 1035798"/>
                  <a:gd name="connsiteX4" fmla="*/ 1380223 w 1747822"/>
                  <a:gd name="connsiteY4" fmla="*/ 1029418 h 1035798"/>
                  <a:gd name="connsiteX5" fmla="*/ 1745525 w 1747822"/>
                  <a:gd name="connsiteY5" fmla="*/ 318763 h 1035798"/>
                  <a:gd name="connsiteX6" fmla="*/ 1703429 w 1747822"/>
                  <a:gd name="connsiteY6" fmla="*/ 7081 h 1035798"/>
                  <a:gd name="connsiteX0" fmla="*/ 1713348 w 1748805"/>
                  <a:gd name="connsiteY0" fmla="*/ 257958 h 1053629"/>
                  <a:gd name="connsiteX1" fmla="*/ 360616 w 1748805"/>
                  <a:gd name="connsiteY1" fmla="*/ 24912 h 1053629"/>
                  <a:gd name="connsiteX2" fmla="*/ 272 w 1748805"/>
                  <a:gd name="connsiteY2" fmla="*/ 978530 h 1053629"/>
                  <a:gd name="connsiteX3" fmla="*/ 37410 w 1748805"/>
                  <a:gd name="connsiteY3" fmla="*/ 1047249 h 1053629"/>
                  <a:gd name="connsiteX4" fmla="*/ 1380223 w 1748805"/>
                  <a:gd name="connsiteY4" fmla="*/ 1047249 h 1053629"/>
                  <a:gd name="connsiteX5" fmla="*/ 1745525 w 1748805"/>
                  <a:gd name="connsiteY5" fmla="*/ 336594 h 1053629"/>
                  <a:gd name="connsiteX6" fmla="*/ 1713348 w 1748805"/>
                  <a:gd name="connsiteY6" fmla="*/ 257958 h 1053629"/>
                  <a:gd name="connsiteX0" fmla="*/ 1713348 w 1748805"/>
                  <a:gd name="connsiteY0" fmla="*/ 233046 h 1028717"/>
                  <a:gd name="connsiteX1" fmla="*/ 360616 w 1748805"/>
                  <a:gd name="connsiteY1" fmla="*/ 0 h 1028717"/>
                  <a:gd name="connsiteX2" fmla="*/ 272 w 1748805"/>
                  <a:gd name="connsiteY2" fmla="*/ 953618 h 1028717"/>
                  <a:gd name="connsiteX3" fmla="*/ 37410 w 1748805"/>
                  <a:gd name="connsiteY3" fmla="*/ 1022337 h 1028717"/>
                  <a:gd name="connsiteX4" fmla="*/ 1380223 w 1748805"/>
                  <a:gd name="connsiteY4" fmla="*/ 1022337 h 1028717"/>
                  <a:gd name="connsiteX5" fmla="*/ 1745525 w 1748805"/>
                  <a:gd name="connsiteY5" fmla="*/ 311682 h 1028717"/>
                  <a:gd name="connsiteX6" fmla="*/ 1713348 w 1748805"/>
                  <a:gd name="connsiteY6" fmla="*/ 233046 h 1028717"/>
                  <a:gd name="connsiteX0" fmla="*/ 1713348 w 1748805"/>
                  <a:gd name="connsiteY0" fmla="*/ 233046 h 1028717"/>
                  <a:gd name="connsiteX1" fmla="*/ 360616 w 1748805"/>
                  <a:gd name="connsiteY1" fmla="*/ 0 h 1028717"/>
                  <a:gd name="connsiteX2" fmla="*/ 272 w 1748805"/>
                  <a:gd name="connsiteY2" fmla="*/ 953618 h 1028717"/>
                  <a:gd name="connsiteX3" fmla="*/ 37410 w 1748805"/>
                  <a:gd name="connsiteY3" fmla="*/ 1022337 h 1028717"/>
                  <a:gd name="connsiteX4" fmla="*/ 1380223 w 1748805"/>
                  <a:gd name="connsiteY4" fmla="*/ 1022337 h 1028717"/>
                  <a:gd name="connsiteX5" fmla="*/ 1745525 w 1748805"/>
                  <a:gd name="connsiteY5" fmla="*/ 311682 h 1028717"/>
                  <a:gd name="connsiteX6" fmla="*/ 1713348 w 1748805"/>
                  <a:gd name="connsiteY6" fmla="*/ 233046 h 1028717"/>
                  <a:gd name="connsiteX0" fmla="*/ 1797143 w 1832600"/>
                  <a:gd name="connsiteY0" fmla="*/ 233046 h 1107565"/>
                  <a:gd name="connsiteX1" fmla="*/ 444411 w 1832600"/>
                  <a:gd name="connsiteY1" fmla="*/ 0 h 1107565"/>
                  <a:gd name="connsiteX2" fmla="*/ 84067 w 1832600"/>
                  <a:gd name="connsiteY2" fmla="*/ 953618 h 1107565"/>
                  <a:gd name="connsiteX3" fmla="*/ 121205 w 1832600"/>
                  <a:gd name="connsiteY3" fmla="*/ 1022337 h 1107565"/>
                  <a:gd name="connsiteX4" fmla="*/ 1568145 w 1832600"/>
                  <a:gd name="connsiteY4" fmla="*/ 1106630 h 1107565"/>
                  <a:gd name="connsiteX5" fmla="*/ 1829320 w 1832600"/>
                  <a:gd name="connsiteY5" fmla="*/ 311682 h 1107565"/>
                  <a:gd name="connsiteX6" fmla="*/ 1797143 w 1832600"/>
                  <a:gd name="connsiteY6" fmla="*/ 233046 h 1107565"/>
                  <a:gd name="connsiteX0" fmla="*/ 1765723 w 1801180"/>
                  <a:gd name="connsiteY0" fmla="*/ 233046 h 1107565"/>
                  <a:gd name="connsiteX1" fmla="*/ 412991 w 1801180"/>
                  <a:gd name="connsiteY1" fmla="*/ 0 h 1107565"/>
                  <a:gd name="connsiteX2" fmla="*/ 52647 w 1801180"/>
                  <a:gd name="connsiteY2" fmla="*/ 953618 h 1107565"/>
                  <a:gd name="connsiteX3" fmla="*/ 164161 w 1801180"/>
                  <a:gd name="connsiteY3" fmla="*/ 1022337 h 1107565"/>
                  <a:gd name="connsiteX4" fmla="*/ 1536725 w 1801180"/>
                  <a:gd name="connsiteY4" fmla="*/ 1106630 h 1107565"/>
                  <a:gd name="connsiteX5" fmla="*/ 1797900 w 1801180"/>
                  <a:gd name="connsiteY5" fmla="*/ 311682 h 1107565"/>
                  <a:gd name="connsiteX6" fmla="*/ 1765723 w 1801180"/>
                  <a:gd name="connsiteY6" fmla="*/ 233046 h 1107565"/>
                  <a:gd name="connsiteX0" fmla="*/ 1744290 w 1779747"/>
                  <a:gd name="connsiteY0" fmla="*/ 262933 h 1137452"/>
                  <a:gd name="connsiteX1" fmla="*/ 391558 w 1779747"/>
                  <a:gd name="connsiteY1" fmla="*/ 29887 h 1137452"/>
                  <a:gd name="connsiteX2" fmla="*/ 70881 w 1779747"/>
                  <a:gd name="connsiteY2" fmla="*/ 983504 h 1137452"/>
                  <a:gd name="connsiteX3" fmla="*/ 142728 w 1779747"/>
                  <a:gd name="connsiteY3" fmla="*/ 1052224 h 1137452"/>
                  <a:gd name="connsiteX4" fmla="*/ 1515292 w 1779747"/>
                  <a:gd name="connsiteY4" fmla="*/ 1136517 h 1137452"/>
                  <a:gd name="connsiteX5" fmla="*/ 1776467 w 1779747"/>
                  <a:gd name="connsiteY5" fmla="*/ 341569 h 1137452"/>
                  <a:gd name="connsiteX6" fmla="*/ 1744290 w 1779747"/>
                  <a:gd name="connsiteY6" fmla="*/ 262933 h 1137452"/>
                  <a:gd name="connsiteX0" fmla="*/ 1744290 w 1779747"/>
                  <a:gd name="connsiteY0" fmla="*/ 262933 h 1137452"/>
                  <a:gd name="connsiteX1" fmla="*/ 391558 w 1779747"/>
                  <a:gd name="connsiteY1" fmla="*/ 29887 h 1137452"/>
                  <a:gd name="connsiteX2" fmla="*/ 70881 w 1779747"/>
                  <a:gd name="connsiteY2" fmla="*/ 983504 h 1137452"/>
                  <a:gd name="connsiteX3" fmla="*/ 142728 w 1779747"/>
                  <a:gd name="connsiteY3" fmla="*/ 1052224 h 1137452"/>
                  <a:gd name="connsiteX4" fmla="*/ 1515292 w 1779747"/>
                  <a:gd name="connsiteY4" fmla="*/ 1136517 h 1137452"/>
                  <a:gd name="connsiteX5" fmla="*/ 1776467 w 1779747"/>
                  <a:gd name="connsiteY5" fmla="*/ 341569 h 1137452"/>
                  <a:gd name="connsiteX6" fmla="*/ 1744290 w 1779747"/>
                  <a:gd name="connsiteY6" fmla="*/ 262933 h 1137452"/>
                  <a:gd name="connsiteX0" fmla="*/ 1744290 w 1779747"/>
                  <a:gd name="connsiteY0" fmla="*/ 233046 h 1107565"/>
                  <a:gd name="connsiteX1" fmla="*/ 391558 w 1779747"/>
                  <a:gd name="connsiteY1" fmla="*/ 0 h 1107565"/>
                  <a:gd name="connsiteX2" fmla="*/ 70881 w 1779747"/>
                  <a:gd name="connsiteY2" fmla="*/ 953617 h 1107565"/>
                  <a:gd name="connsiteX3" fmla="*/ 142728 w 1779747"/>
                  <a:gd name="connsiteY3" fmla="*/ 1022337 h 1107565"/>
                  <a:gd name="connsiteX4" fmla="*/ 1515292 w 1779747"/>
                  <a:gd name="connsiteY4" fmla="*/ 1106630 h 1107565"/>
                  <a:gd name="connsiteX5" fmla="*/ 1776467 w 1779747"/>
                  <a:gd name="connsiteY5" fmla="*/ 311682 h 1107565"/>
                  <a:gd name="connsiteX6" fmla="*/ 1744290 w 1779747"/>
                  <a:gd name="connsiteY6" fmla="*/ 233046 h 1107565"/>
                  <a:gd name="connsiteX0" fmla="*/ 1601562 w 1637019"/>
                  <a:gd name="connsiteY0" fmla="*/ 233046 h 1107565"/>
                  <a:gd name="connsiteX1" fmla="*/ 248830 w 1637019"/>
                  <a:gd name="connsiteY1" fmla="*/ 0 h 1107565"/>
                  <a:gd name="connsiteX2" fmla="*/ 0 w 1637019"/>
                  <a:gd name="connsiteY2" fmla="*/ 1022337 h 1107565"/>
                  <a:gd name="connsiteX3" fmla="*/ 1372564 w 1637019"/>
                  <a:gd name="connsiteY3" fmla="*/ 1106630 h 1107565"/>
                  <a:gd name="connsiteX4" fmla="*/ 1633739 w 1637019"/>
                  <a:gd name="connsiteY4" fmla="*/ 311682 h 1107565"/>
                  <a:gd name="connsiteX5" fmla="*/ 1601562 w 1637019"/>
                  <a:gd name="connsiteY5" fmla="*/ 233046 h 110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7019" h="1107565">
                    <a:moveTo>
                      <a:pt x="1601562" y="233046"/>
                    </a:moveTo>
                    <a:lnTo>
                      <a:pt x="248830" y="0"/>
                    </a:lnTo>
                    <a:lnTo>
                      <a:pt x="0" y="1022337"/>
                    </a:lnTo>
                    <a:cubicBezTo>
                      <a:pt x="240735" y="1047839"/>
                      <a:pt x="1345673" y="1116343"/>
                      <a:pt x="1372564" y="1106630"/>
                    </a:cubicBezTo>
                    <a:cubicBezTo>
                      <a:pt x="1399455" y="1096917"/>
                      <a:pt x="1513624" y="629555"/>
                      <a:pt x="1633739" y="311682"/>
                    </a:cubicBezTo>
                    <a:cubicBezTo>
                      <a:pt x="1643277" y="287494"/>
                      <a:pt x="1631845" y="234724"/>
                      <a:pt x="1601562" y="233046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90F85A6-BBC4-A078-DC23-F86BF16A6F36}"/>
                  </a:ext>
                </a:extLst>
              </p:cNvPr>
              <p:cNvSpPr/>
              <p:nvPr/>
            </p:nvSpPr>
            <p:spPr bwMode="auto">
              <a:xfrm flipH="1" flipV="1">
                <a:off x="3704514" y="5807899"/>
                <a:ext cx="688892" cy="448504"/>
              </a:xfrm>
              <a:custGeom>
                <a:avLst/>
                <a:gdLst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63104 w 1740295"/>
                  <a:gd name="connsiteY3" fmla="*/ 953618 h 1022337"/>
                  <a:gd name="connsiteX4" fmla="*/ 37138 w 1740295"/>
                  <a:gd name="connsiteY4" fmla="*/ 1022337 h 1022337"/>
                  <a:gd name="connsiteX5" fmla="*/ 1379951 w 1740295"/>
                  <a:gd name="connsiteY5" fmla="*/ 1022337 h 1022337"/>
                  <a:gd name="connsiteX6" fmla="*/ 1740295 w 1740295"/>
                  <a:gd name="connsiteY6" fmla="*/ 68718 h 1022337"/>
                  <a:gd name="connsiteX7" fmla="*/ 1677191 w 1740295"/>
                  <a:gd name="connsiteY7" fmla="*/ 68719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63104 w 1740295"/>
                  <a:gd name="connsiteY3" fmla="*/ 953618 h 1022337"/>
                  <a:gd name="connsiteX4" fmla="*/ 37138 w 1740295"/>
                  <a:gd name="connsiteY4" fmla="*/ 1022337 h 1022337"/>
                  <a:gd name="connsiteX5" fmla="*/ 1379951 w 1740295"/>
                  <a:gd name="connsiteY5" fmla="*/ 1022337 h 1022337"/>
                  <a:gd name="connsiteX6" fmla="*/ 1740295 w 1740295"/>
                  <a:gd name="connsiteY6" fmla="*/ 68718 h 1022337"/>
                  <a:gd name="connsiteX7" fmla="*/ 1703157 w 1740295"/>
                  <a:gd name="connsiteY7" fmla="*/ 0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37138 w 1740295"/>
                  <a:gd name="connsiteY3" fmla="*/ 1022337 h 1022337"/>
                  <a:gd name="connsiteX4" fmla="*/ 1379951 w 1740295"/>
                  <a:gd name="connsiteY4" fmla="*/ 1022337 h 1022337"/>
                  <a:gd name="connsiteX5" fmla="*/ 1740295 w 1740295"/>
                  <a:gd name="connsiteY5" fmla="*/ 68718 h 1022337"/>
                  <a:gd name="connsiteX6" fmla="*/ 1703157 w 1740295"/>
                  <a:gd name="connsiteY6" fmla="*/ 0 h 1022337"/>
                  <a:gd name="connsiteX0" fmla="*/ 1703157 w 1740295"/>
                  <a:gd name="connsiteY0" fmla="*/ 0 h 1022337"/>
                  <a:gd name="connsiteX1" fmla="*/ 360344 w 1740295"/>
                  <a:gd name="connsiteY1" fmla="*/ 0 h 1022337"/>
                  <a:gd name="connsiteX2" fmla="*/ 0 w 1740295"/>
                  <a:gd name="connsiteY2" fmla="*/ 953618 h 1022337"/>
                  <a:gd name="connsiteX3" fmla="*/ 37138 w 1740295"/>
                  <a:gd name="connsiteY3" fmla="*/ 1022337 h 1022337"/>
                  <a:gd name="connsiteX4" fmla="*/ 1379951 w 1740295"/>
                  <a:gd name="connsiteY4" fmla="*/ 1022337 h 1022337"/>
                  <a:gd name="connsiteX5" fmla="*/ 1740295 w 1740295"/>
                  <a:gd name="connsiteY5" fmla="*/ 68718 h 1022337"/>
                  <a:gd name="connsiteX6" fmla="*/ 1703157 w 1740295"/>
                  <a:gd name="connsiteY6" fmla="*/ 0 h 1022337"/>
                  <a:gd name="connsiteX0" fmla="*/ 1703157 w 1743006"/>
                  <a:gd name="connsiteY0" fmla="*/ 0 h 1022337"/>
                  <a:gd name="connsiteX1" fmla="*/ 360344 w 1743006"/>
                  <a:gd name="connsiteY1" fmla="*/ 0 h 1022337"/>
                  <a:gd name="connsiteX2" fmla="*/ 0 w 1743006"/>
                  <a:gd name="connsiteY2" fmla="*/ 953618 h 1022337"/>
                  <a:gd name="connsiteX3" fmla="*/ 37138 w 1743006"/>
                  <a:gd name="connsiteY3" fmla="*/ 1022337 h 1022337"/>
                  <a:gd name="connsiteX4" fmla="*/ 1379951 w 1743006"/>
                  <a:gd name="connsiteY4" fmla="*/ 1022337 h 1022337"/>
                  <a:gd name="connsiteX5" fmla="*/ 1740295 w 1743006"/>
                  <a:gd name="connsiteY5" fmla="*/ 68718 h 1022337"/>
                  <a:gd name="connsiteX6" fmla="*/ 1703157 w 1743006"/>
                  <a:gd name="connsiteY6" fmla="*/ 0 h 1022337"/>
                  <a:gd name="connsiteX0" fmla="*/ 1703157 w 1743006"/>
                  <a:gd name="connsiteY0" fmla="*/ 7081 h 1029418"/>
                  <a:gd name="connsiteX1" fmla="*/ 360344 w 1743006"/>
                  <a:gd name="connsiteY1" fmla="*/ 7081 h 1029418"/>
                  <a:gd name="connsiteX2" fmla="*/ 0 w 1743006"/>
                  <a:gd name="connsiteY2" fmla="*/ 960699 h 1029418"/>
                  <a:gd name="connsiteX3" fmla="*/ 37138 w 1743006"/>
                  <a:gd name="connsiteY3" fmla="*/ 1029418 h 1029418"/>
                  <a:gd name="connsiteX4" fmla="*/ 1379951 w 1743006"/>
                  <a:gd name="connsiteY4" fmla="*/ 1029418 h 1029418"/>
                  <a:gd name="connsiteX5" fmla="*/ 1740295 w 1743006"/>
                  <a:gd name="connsiteY5" fmla="*/ 75799 h 1029418"/>
                  <a:gd name="connsiteX6" fmla="*/ 1703157 w 1743006"/>
                  <a:gd name="connsiteY6" fmla="*/ 7081 h 1029418"/>
                  <a:gd name="connsiteX0" fmla="*/ 1703363 w 1743212"/>
                  <a:gd name="connsiteY0" fmla="*/ 7081 h 1029418"/>
                  <a:gd name="connsiteX1" fmla="*/ 360550 w 1743212"/>
                  <a:gd name="connsiteY1" fmla="*/ 7081 h 1029418"/>
                  <a:gd name="connsiteX2" fmla="*/ 206 w 1743212"/>
                  <a:gd name="connsiteY2" fmla="*/ 960699 h 1029418"/>
                  <a:gd name="connsiteX3" fmla="*/ 37344 w 1743212"/>
                  <a:gd name="connsiteY3" fmla="*/ 1029418 h 1029418"/>
                  <a:gd name="connsiteX4" fmla="*/ 1380157 w 1743212"/>
                  <a:gd name="connsiteY4" fmla="*/ 1029418 h 1029418"/>
                  <a:gd name="connsiteX5" fmla="*/ 1740501 w 1743212"/>
                  <a:gd name="connsiteY5" fmla="*/ 75799 h 1029418"/>
                  <a:gd name="connsiteX6" fmla="*/ 1703363 w 1743212"/>
                  <a:gd name="connsiteY6" fmla="*/ 7081 h 1029418"/>
                  <a:gd name="connsiteX0" fmla="*/ 1703429 w 1743278"/>
                  <a:gd name="connsiteY0" fmla="*/ 7081 h 1032622"/>
                  <a:gd name="connsiteX1" fmla="*/ 360616 w 1743278"/>
                  <a:gd name="connsiteY1" fmla="*/ 7081 h 1032622"/>
                  <a:gd name="connsiteX2" fmla="*/ 272 w 1743278"/>
                  <a:gd name="connsiteY2" fmla="*/ 960699 h 1032622"/>
                  <a:gd name="connsiteX3" fmla="*/ 37410 w 1743278"/>
                  <a:gd name="connsiteY3" fmla="*/ 1029418 h 1032622"/>
                  <a:gd name="connsiteX4" fmla="*/ 1380223 w 1743278"/>
                  <a:gd name="connsiteY4" fmla="*/ 1029418 h 1032622"/>
                  <a:gd name="connsiteX5" fmla="*/ 1740567 w 1743278"/>
                  <a:gd name="connsiteY5" fmla="*/ 75799 h 1032622"/>
                  <a:gd name="connsiteX6" fmla="*/ 1703429 w 1743278"/>
                  <a:gd name="connsiteY6" fmla="*/ 7081 h 1032622"/>
                  <a:gd name="connsiteX0" fmla="*/ 1703429 w 1743278"/>
                  <a:gd name="connsiteY0" fmla="*/ 7081 h 1035798"/>
                  <a:gd name="connsiteX1" fmla="*/ 360616 w 1743278"/>
                  <a:gd name="connsiteY1" fmla="*/ 7081 h 1035798"/>
                  <a:gd name="connsiteX2" fmla="*/ 272 w 1743278"/>
                  <a:gd name="connsiteY2" fmla="*/ 960699 h 1035798"/>
                  <a:gd name="connsiteX3" fmla="*/ 37410 w 1743278"/>
                  <a:gd name="connsiteY3" fmla="*/ 1029418 h 1035798"/>
                  <a:gd name="connsiteX4" fmla="*/ 1380223 w 1743278"/>
                  <a:gd name="connsiteY4" fmla="*/ 1029418 h 1035798"/>
                  <a:gd name="connsiteX5" fmla="*/ 1740567 w 1743278"/>
                  <a:gd name="connsiteY5" fmla="*/ 75799 h 1035798"/>
                  <a:gd name="connsiteX6" fmla="*/ 1703429 w 1743278"/>
                  <a:gd name="connsiteY6" fmla="*/ 7081 h 1035798"/>
                  <a:gd name="connsiteX0" fmla="*/ 1703429 w 1747822"/>
                  <a:gd name="connsiteY0" fmla="*/ 7081 h 1035798"/>
                  <a:gd name="connsiteX1" fmla="*/ 360616 w 1747822"/>
                  <a:gd name="connsiteY1" fmla="*/ 7081 h 1035798"/>
                  <a:gd name="connsiteX2" fmla="*/ 272 w 1747822"/>
                  <a:gd name="connsiteY2" fmla="*/ 960699 h 1035798"/>
                  <a:gd name="connsiteX3" fmla="*/ 37410 w 1747822"/>
                  <a:gd name="connsiteY3" fmla="*/ 1029418 h 1035798"/>
                  <a:gd name="connsiteX4" fmla="*/ 1380223 w 1747822"/>
                  <a:gd name="connsiteY4" fmla="*/ 1029418 h 1035798"/>
                  <a:gd name="connsiteX5" fmla="*/ 1745525 w 1747822"/>
                  <a:gd name="connsiteY5" fmla="*/ 318763 h 1035798"/>
                  <a:gd name="connsiteX6" fmla="*/ 1703429 w 1747822"/>
                  <a:gd name="connsiteY6" fmla="*/ 7081 h 1035798"/>
                  <a:gd name="connsiteX0" fmla="*/ 1713348 w 1748805"/>
                  <a:gd name="connsiteY0" fmla="*/ 257958 h 1053629"/>
                  <a:gd name="connsiteX1" fmla="*/ 360616 w 1748805"/>
                  <a:gd name="connsiteY1" fmla="*/ 24912 h 1053629"/>
                  <a:gd name="connsiteX2" fmla="*/ 272 w 1748805"/>
                  <a:gd name="connsiteY2" fmla="*/ 978530 h 1053629"/>
                  <a:gd name="connsiteX3" fmla="*/ 37410 w 1748805"/>
                  <a:gd name="connsiteY3" fmla="*/ 1047249 h 1053629"/>
                  <a:gd name="connsiteX4" fmla="*/ 1380223 w 1748805"/>
                  <a:gd name="connsiteY4" fmla="*/ 1047249 h 1053629"/>
                  <a:gd name="connsiteX5" fmla="*/ 1745525 w 1748805"/>
                  <a:gd name="connsiteY5" fmla="*/ 336594 h 1053629"/>
                  <a:gd name="connsiteX6" fmla="*/ 1713348 w 1748805"/>
                  <a:gd name="connsiteY6" fmla="*/ 257958 h 1053629"/>
                  <a:gd name="connsiteX0" fmla="*/ 1713348 w 1748805"/>
                  <a:gd name="connsiteY0" fmla="*/ 233046 h 1028717"/>
                  <a:gd name="connsiteX1" fmla="*/ 360616 w 1748805"/>
                  <a:gd name="connsiteY1" fmla="*/ 0 h 1028717"/>
                  <a:gd name="connsiteX2" fmla="*/ 272 w 1748805"/>
                  <a:gd name="connsiteY2" fmla="*/ 953618 h 1028717"/>
                  <a:gd name="connsiteX3" fmla="*/ 37410 w 1748805"/>
                  <a:gd name="connsiteY3" fmla="*/ 1022337 h 1028717"/>
                  <a:gd name="connsiteX4" fmla="*/ 1380223 w 1748805"/>
                  <a:gd name="connsiteY4" fmla="*/ 1022337 h 1028717"/>
                  <a:gd name="connsiteX5" fmla="*/ 1745525 w 1748805"/>
                  <a:gd name="connsiteY5" fmla="*/ 311682 h 1028717"/>
                  <a:gd name="connsiteX6" fmla="*/ 1713348 w 1748805"/>
                  <a:gd name="connsiteY6" fmla="*/ 233046 h 1028717"/>
                  <a:gd name="connsiteX0" fmla="*/ 1713348 w 1748805"/>
                  <a:gd name="connsiteY0" fmla="*/ 233046 h 1028717"/>
                  <a:gd name="connsiteX1" fmla="*/ 360616 w 1748805"/>
                  <a:gd name="connsiteY1" fmla="*/ 0 h 1028717"/>
                  <a:gd name="connsiteX2" fmla="*/ 272 w 1748805"/>
                  <a:gd name="connsiteY2" fmla="*/ 953618 h 1028717"/>
                  <a:gd name="connsiteX3" fmla="*/ 37410 w 1748805"/>
                  <a:gd name="connsiteY3" fmla="*/ 1022337 h 1028717"/>
                  <a:gd name="connsiteX4" fmla="*/ 1380223 w 1748805"/>
                  <a:gd name="connsiteY4" fmla="*/ 1022337 h 1028717"/>
                  <a:gd name="connsiteX5" fmla="*/ 1745525 w 1748805"/>
                  <a:gd name="connsiteY5" fmla="*/ 311682 h 1028717"/>
                  <a:gd name="connsiteX6" fmla="*/ 1713348 w 1748805"/>
                  <a:gd name="connsiteY6" fmla="*/ 233046 h 1028717"/>
                  <a:gd name="connsiteX0" fmla="*/ 1797143 w 1832600"/>
                  <a:gd name="connsiteY0" fmla="*/ 233046 h 1107565"/>
                  <a:gd name="connsiteX1" fmla="*/ 444411 w 1832600"/>
                  <a:gd name="connsiteY1" fmla="*/ 0 h 1107565"/>
                  <a:gd name="connsiteX2" fmla="*/ 84067 w 1832600"/>
                  <a:gd name="connsiteY2" fmla="*/ 953618 h 1107565"/>
                  <a:gd name="connsiteX3" fmla="*/ 121205 w 1832600"/>
                  <a:gd name="connsiteY3" fmla="*/ 1022337 h 1107565"/>
                  <a:gd name="connsiteX4" fmla="*/ 1568145 w 1832600"/>
                  <a:gd name="connsiteY4" fmla="*/ 1106630 h 1107565"/>
                  <a:gd name="connsiteX5" fmla="*/ 1829320 w 1832600"/>
                  <a:gd name="connsiteY5" fmla="*/ 311682 h 1107565"/>
                  <a:gd name="connsiteX6" fmla="*/ 1797143 w 1832600"/>
                  <a:gd name="connsiteY6" fmla="*/ 233046 h 1107565"/>
                  <a:gd name="connsiteX0" fmla="*/ 1765723 w 1801180"/>
                  <a:gd name="connsiteY0" fmla="*/ 233046 h 1107565"/>
                  <a:gd name="connsiteX1" fmla="*/ 412991 w 1801180"/>
                  <a:gd name="connsiteY1" fmla="*/ 0 h 1107565"/>
                  <a:gd name="connsiteX2" fmla="*/ 52647 w 1801180"/>
                  <a:gd name="connsiteY2" fmla="*/ 953618 h 1107565"/>
                  <a:gd name="connsiteX3" fmla="*/ 164161 w 1801180"/>
                  <a:gd name="connsiteY3" fmla="*/ 1022337 h 1107565"/>
                  <a:gd name="connsiteX4" fmla="*/ 1536725 w 1801180"/>
                  <a:gd name="connsiteY4" fmla="*/ 1106630 h 1107565"/>
                  <a:gd name="connsiteX5" fmla="*/ 1797900 w 1801180"/>
                  <a:gd name="connsiteY5" fmla="*/ 311682 h 1107565"/>
                  <a:gd name="connsiteX6" fmla="*/ 1765723 w 1801180"/>
                  <a:gd name="connsiteY6" fmla="*/ 233046 h 1107565"/>
                  <a:gd name="connsiteX0" fmla="*/ 1744290 w 1779747"/>
                  <a:gd name="connsiteY0" fmla="*/ 262933 h 1137452"/>
                  <a:gd name="connsiteX1" fmla="*/ 391558 w 1779747"/>
                  <a:gd name="connsiteY1" fmla="*/ 29887 h 1137452"/>
                  <a:gd name="connsiteX2" fmla="*/ 70881 w 1779747"/>
                  <a:gd name="connsiteY2" fmla="*/ 983504 h 1137452"/>
                  <a:gd name="connsiteX3" fmla="*/ 142728 w 1779747"/>
                  <a:gd name="connsiteY3" fmla="*/ 1052224 h 1137452"/>
                  <a:gd name="connsiteX4" fmla="*/ 1515292 w 1779747"/>
                  <a:gd name="connsiteY4" fmla="*/ 1136517 h 1137452"/>
                  <a:gd name="connsiteX5" fmla="*/ 1776467 w 1779747"/>
                  <a:gd name="connsiteY5" fmla="*/ 341569 h 1137452"/>
                  <a:gd name="connsiteX6" fmla="*/ 1744290 w 1779747"/>
                  <a:gd name="connsiteY6" fmla="*/ 262933 h 1137452"/>
                  <a:gd name="connsiteX0" fmla="*/ 1744290 w 1779747"/>
                  <a:gd name="connsiteY0" fmla="*/ 262933 h 1137452"/>
                  <a:gd name="connsiteX1" fmla="*/ 391558 w 1779747"/>
                  <a:gd name="connsiteY1" fmla="*/ 29887 h 1137452"/>
                  <a:gd name="connsiteX2" fmla="*/ 70881 w 1779747"/>
                  <a:gd name="connsiteY2" fmla="*/ 983504 h 1137452"/>
                  <a:gd name="connsiteX3" fmla="*/ 142728 w 1779747"/>
                  <a:gd name="connsiteY3" fmla="*/ 1052224 h 1137452"/>
                  <a:gd name="connsiteX4" fmla="*/ 1515292 w 1779747"/>
                  <a:gd name="connsiteY4" fmla="*/ 1136517 h 1137452"/>
                  <a:gd name="connsiteX5" fmla="*/ 1776467 w 1779747"/>
                  <a:gd name="connsiteY5" fmla="*/ 341569 h 1137452"/>
                  <a:gd name="connsiteX6" fmla="*/ 1744290 w 1779747"/>
                  <a:gd name="connsiteY6" fmla="*/ 262933 h 1137452"/>
                  <a:gd name="connsiteX0" fmla="*/ 1744290 w 1779747"/>
                  <a:gd name="connsiteY0" fmla="*/ 233046 h 1107565"/>
                  <a:gd name="connsiteX1" fmla="*/ 391558 w 1779747"/>
                  <a:gd name="connsiteY1" fmla="*/ 0 h 1107565"/>
                  <a:gd name="connsiteX2" fmla="*/ 70881 w 1779747"/>
                  <a:gd name="connsiteY2" fmla="*/ 953617 h 1107565"/>
                  <a:gd name="connsiteX3" fmla="*/ 142728 w 1779747"/>
                  <a:gd name="connsiteY3" fmla="*/ 1022337 h 1107565"/>
                  <a:gd name="connsiteX4" fmla="*/ 1515292 w 1779747"/>
                  <a:gd name="connsiteY4" fmla="*/ 1106630 h 1107565"/>
                  <a:gd name="connsiteX5" fmla="*/ 1776467 w 1779747"/>
                  <a:gd name="connsiteY5" fmla="*/ 311682 h 1107565"/>
                  <a:gd name="connsiteX6" fmla="*/ 1744290 w 1779747"/>
                  <a:gd name="connsiteY6" fmla="*/ 233046 h 1107565"/>
                  <a:gd name="connsiteX0" fmla="*/ 1601562 w 1637019"/>
                  <a:gd name="connsiteY0" fmla="*/ 233046 h 1107565"/>
                  <a:gd name="connsiteX1" fmla="*/ 248830 w 1637019"/>
                  <a:gd name="connsiteY1" fmla="*/ 0 h 1107565"/>
                  <a:gd name="connsiteX2" fmla="*/ 0 w 1637019"/>
                  <a:gd name="connsiteY2" fmla="*/ 1022337 h 1107565"/>
                  <a:gd name="connsiteX3" fmla="*/ 1372564 w 1637019"/>
                  <a:gd name="connsiteY3" fmla="*/ 1106630 h 1107565"/>
                  <a:gd name="connsiteX4" fmla="*/ 1633739 w 1637019"/>
                  <a:gd name="connsiteY4" fmla="*/ 311682 h 1107565"/>
                  <a:gd name="connsiteX5" fmla="*/ 1601562 w 1637019"/>
                  <a:gd name="connsiteY5" fmla="*/ 233046 h 1107565"/>
                  <a:gd name="connsiteX0" fmla="*/ 1633739 w 1633739"/>
                  <a:gd name="connsiteY0" fmla="*/ 342730 h 1138613"/>
                  <a:gd name="connsiteX1" fmla="*/ 248830 w 1633739"/>
                  <a:gd name="connsiteY1" fmla="*/ 31048 h 1138613"/>
                  <a:gd name="connsiteX2" fmla="*/ 0 w 1633739"/>
                  <a:gd name="connsiteY2" fmla="*/ 1053385 h 1138613"/>
                  <a:gd name="connsiteX3" fmla="*/ 1372564 w 1633739"/>
                  <a:gd name="connsiteY3" fmla="*/ 1137678 h 1138613"/>
                  <a:gd name="connsiteX4" fmla="*/ 1633739 w 1633739"/>
                  <a:gd name="connsiteY4" fmla="*/ 342730 h 1138613"/>
                  <a:gd name="connsiteX0" fmla="*/ 1688549 w 1688549"/>
                  <a:gd name="connsiteY0" fmla="*/ 293377 h 1115553"/>
                  <a:gd name="connsiteX1" fmla="*/ 298075 w 1688549"/>
                  <a:gd name="connsiteY1" fmla="*/ 36657 h 1115553"/>
                  <a:gd name="connsiteX2" fmla="*/ 54810 w 1688549"/>
                  <a:gd name="connsiteY2" fmla="*/ 1004032 h 1115553"/>
                  <a:gd name="connsiteX3" fmla="*/ 1427374 w 1688549"/>
                  <a:gd name="connsiteY3" fmla="*/ 1088325 h 1115553"/>
                  <a:gd name="connsiteX4" fmla="*/ 1688549 w 1688549"/>
                  <a:gd name="connsiteY4" fmla="*/ 293377 h 1115553"/>
                  <a:gd name="connsiteX0" fmla="*/ 1688549 w 1688549"/>
                  <a:gd name="connsiteY0" fmla="*/ 256720 h 1078896"/>
                  <a:gd name="connsiteX1" fmla="*/ 298075 w 1688549"/>
                  <a:gd name="connsiteY1" fmla="*/ 0 h 1078896"/>
                  <a:gd name="connsiteX2" fmla="*/ 54810 w 1688549"/>
                  <a:gd name="connsiteY2" fmla="*/ 967375 h 1078896"/>
                  <a:gd name="connsiteX3" fmla="*/ 1427374 w 1688549"/>
                  <a:gd name="connsiteY3" fmla="*/ 1051668 h 1078896"/>
                  <a:gd name="connsiteX4" fmla="*/ 1688549 w 1688549"/>
                  <a:gd name="connsiteY4" fmla="*/ 256720 h 1078896"/>
                  <a:gd name="connsiteX0" fmla="*/ 1688549 w 1688549"/>
                  <a:gd name="connsiteY0" fmla="*/ 256720 h 1051668"/>
                  <a:gd name="connsiteX1" fmla="*/ 298075 w 1688549"/>
                  <a:gd name="connsiteY1" fmla="*/ 0 h 1051668"/>
                  <a:gd name="connsiteX2" fmla="*/ 54810 w 1688549"/>
                  <a:gd name="connsiteY2" fmla="*/ 967375 h 1051668"/>
                  <a:gd name="connsiteX3" fmla="*/ 1427374 w 1688549"/>
                  <a:gd name="connsiteY3" fmla="*/ 1051668 h 1051668"/>
                  <a:gd name="connsiteX4" fmla="*/ 1688549 w 1688549"/>
                  <a:gd name="connsiteY4" fmla="*/ 256720 h 1051668"/>
                  <a:gd name="connsiteX0" fmla="*/ 1633739 w 1633739"/>
                  <a:gd name="connsiteY0" fmla="*/ 256720 h 1051668"/>
                  <a:gd name="connsiteX1" fmla="*/ 243265 w 1633739"/>
                  <a:gd name="connsiteY1" fmla="*/ 0 h 1051668"/>
                  <a:gd name="connsiteX2" fmla="*/ 0 w 1633739"/>
                  <a:gd name="connsiteY2" fmla="*/ 967375 h 1051668"/>
                  <a:gd name="connsiteX3" fmla="*/ 1372564 w 1633739"/>
                  <a:gd name="connsiteY3" fmla="*/ 1051668 h 1051668"/>
                  <a:gd name="connsiteX4" fmla="*/ 1633739 w 1633739"/>
                  <a:gd name="connsiteY4" fmla="*/ 256720 h 1051668"/>
                  <a:gd name="connsiteX0" fmla="*/ 1691837 w 1691837"/>
                  <a:gd name="connsiteY0" fmla="*/ 240231 h 1047800"/>
                  <a:gd name="connsiteX1" fmla="*/ 278775 w 1691837"/>
                  <a:gd name="connsiteY1" fmla="*/ 0 h 1047800"/>
                  <a:gd name="connsiteX2" fmla="*/ 58098 w 1691837"/>
                  <a:gd name="connsiteY2" fmla="*/ 950886 h 1047800"/>
                  <a:gd name="connsiteX3" fmla="*/ 1430662 w 1691837"/>
                  <a:gd name="connsiteY3" fmla="*/ 1035179 h 1047800"/>
                  <a:gd name="connsiteX4" fmla="*/ 1691837 w 1691837"/>
                  <a:gd name="connsiteY4" fmla="*/ 240231 h 1047800"/>
                  <a:gd name="connsiteX0" fmla="*/ 1633739 w 1633739"/>
                  <a:gd name="connsiteY0" fmla="*/ 240231 h 1047800"/>
                  <a:gd name="connsiteX1" fmla="*/ 220677 w 1633739"/>
                  <a:gd name="connsiteY1" fmla="*/ 0 h 1047800"/>
                  <a:gd name="connsiteX2" fmla="*/ 0 w 1633739"/>
                  <a:gd name="connsiteY2" fmla="*/ 950886 h 1047800"/>
                  <a:gd name="connsiteX3" fmla="*/ 1372564 w 1633739"/>
                  <a:gd name="connsiteY3" fmla="*/ 1035179 h 1047800"/>
                  <a:gd name="connsiteX4" fmla="*/ 1633739 w 1633739"/>
                  <a:gd name="connsiteY4" fmla="*/ 240231 h 1047800"/>
                  <a:gd name="connsiteX0" fmla="*/ 1633739 w 1633739"/>
                  <a:gd name="connsiteY0" fmla="*/ 240231 h 1035179"/>
                  <a:gd name="connsiteX1" fmla="*/ 220677 w 1633739"/>
                  <a:gd name="connsiteY1" fmla="*/ 0 h 1035179"/>
                  <a:gd name="connsiteX2" fmla="*/ 0 w 1633739"/>
                  <a:gd name="connsiteY2" fmla="*/ 950886 h 1035179"/>
                  <a:gd name="connsiteX3" fmla="*/ 1372564 w 1633739"/>
                  <a:gd name="connsiteY3" fmla="*/ 1035179 h 1035179"/>
                  <a:gd name="connsiteX4" fmla="*/ 1633739 w 1633739"/>
                  <a:gd name="connsiteY4" fmla="*/ 240231 h 103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3739" h="1035179">
                    <a:moveTo>
                      <a:pt x="1633739" y="240231"/>
                    </a:moveTo>
                    <a:lnTo>
                      <a:pt x="220677" y="0"/>
                    </a:lnTo>
                    <a:lnTo>
                      <a:pt x="0" y="950886"/>
                    </a:lnTo>
                    <a:lnTo>
                      <a:pt x="1372564" y="1035179"/>
                    </a:lnTo>
                    <a:cubicBezTo>
                      <a:pt x="1399455" y="1025466"/>
                      <a:pt x="1513624" y="558104"/>
                      <a:pt x="1633739" y="240231"/>
                    </a:cubicBezTo>
                    <a:close/>
                  </a:path>
                </a:pathLst>
              </a:custGeom>
              <a:solidFill>
                <a:srgbClr val="3366FF"/>
              </a:solidFill>
              <a:ln w="38100">
                <a:noFill/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8CE421E-7CD9-9423-A58C-38E165956170}"/>
                </a:ext>
              </a:extLst>
            </p:cNvPr>
            <p:cNvSpPr/>
            <p:nvPr/>
          </p:nvSpPr>
          <p:spPr>
            <a:xfrm rot="4500000">
              <a:off x="835715" y="5246312"/>
              <a:ext cx="531132" cy="443122"/>
            </a:xfrm>
            <a:custGeom>
              <a:avLst/>
              <a:gdLst>
                <a:gd name="connsiteX0" fmla="*/ 5587 w 531132"/>
                <a:gd name="connsiteY0" fmla="*/ 43424 h 443122"/>
                <a:gd name="connsiteX1" fmla="*/ 71098 w 531132"/>
                <a:gd name="connsiteY1" fmla="*/ 0 h 443122"/>
                <a:gd name="connsiteX2" fmla="*/ 87775 w 531132"/>
                <a:gd name="connsiteY2" fmla="*/ 3367 h 443122"/>
                <a:gd name="connsiteX3" fmla="*/ 87848 w 531132"/>
                <a:gd name="connsiteY3" fmla="*/ 3094 h 443122"/>
                <a:gd name="connsiteX4" fmla="*/ 88923 w 531132"/>
                <a:gd name="connsiteY4" fmla="*/ 3599 h 443122"/>
                <a:gd name="connsiteX5" fmla="*/ 98773 w 531132"/>
                <a:gd name="connsiteY5" fmla="*/ 5587 h 443122"/>
                <a:gd name="connsiteX6" fmla="*/ 111680 w 531132"/>
                <a:gd name="connsiteY6" fmla="*/ 14290 h 443122"/>
                <a:gd name="connsiteX7" fmla="*/ 462378 w 531132"/>
                <a:gd name="connsiteY7" fmla="*/ 179046 h 443122"/>
                <a:gd name="connsiteX8" fmla="*/ 472465 w 531132"/>
                <a:gd name="connsiteY8" fmla="*/ 167036 h 443122"/>
                <a:gd name="connsiteX9" fmla="*/ 513791 w 531132"/>
                <a:gd name="connsiteY9" fmla="*/ 155273 h 443122"/>
                <a:gd name="connsiteX10" fmla="*/ 519371 w 531132"/>
                <a:gd name="connsiteY10" fmla="*/ 234734 h 443122"/>
                <a:gd name="connsiteX11" fmla="*/ 474809 w 531132"/>
                <a:gd name="connsiteY11" fmla="*/ 300759 h 443122"/>
                <a:gd name="connsiteX12" fmla="*/ 444900 w 531132"/>
                <a:gd name="connsiteY12" fmla="*/ 269910 h 443122"/>
                <a:gd name="connsiteX13" fmla="*/ 440719 w 531132"/>
                <a:gd name="connsiteY13" fmla="*/ 246263 h 443122"/>
                <a:gd name="connsiteX14" fmla="*/ 142195 w 531132"/>
                <a:gd name="connsiteY14" fmla="*/ 221006 h 443122"/>
                <a:gd name="connsiteX15" fmla="*/ 142195 w 531132"/>
                <a:gd name="connsiteY15" fmla="*/ 443122 h 443122"/>
                <a:gd name="connsiteX16" fmla="*/ 0 w 531132"/>
                <a:gd name="connsiteY16" fmla="*/ 443122 h 443122"/>
                <a:gd name="connsiteX17" fmla="*/ 0 w 531132"/>
                <a:gd name="connsiteY17" fmla="*/ 71098 h 443122"/>
                <a:gd name="connsiteX18" fmla="*/ 5587 w 531132"/>
                <a:gd name="connsiteY18" fmla="*/ 43424 h 443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1132" h="443122">
                  <a:moveTo>
                    <a:pt x="5587" y="43424"/>
                  </a:moveTo>
                  <a:cubicBezTo>
                    <a:pt x="16380" y="17906"/>
                    <a:pt x="41648" y="0"/>
                    <a:pt x="71098" y="0"/>
                  </a:cubicBezTo>
                  <a:lnTo>
                    <a:pt x="87775" y="3367"/>
                  </a:lnTo>
                  <a:lnTo>
                    <a:pt x="87848" y="3094"/>
                  </a:lnTo>
                  <a:lnTo>
                    <a:pt x="88923" y="3599"/>
                  </a:lnTo>
                  <a:lnTo>
                    <a:pt x="98773" y="5587"/>
                  </a:lnTo>
                  <a:lnTo>
                    <a:pt x="111680" y="14290"/>
                  </a:lnTo>
                  <a:lnTo>
                    <a:pt x="462378" y="179046"/>
                  </a:lnTo>
                  <a:lnTo>
                    <a:pt x="472465" y="167036"/>
                  </a:lnTo>
                  <a:cubicBezTo>
                    <a:pt x="485107" y="156315"/>
                    <a:pt x="499882" y="151546"/>
                    <a:pt x="513791" y="155273"/>
                  </a:cubicBezTo>
                  <a:cubicBezTo>
                    <a:pt x="541611" y="162728"/>
                    <a:pt x="530135" y="194559"/>
                    <a:pt x="519371" y="234734"/>
                  </a:cubicBezTo>
                  <a:cubicBezTo>
                    <a:pt x="508606" y="274909"/>
                    <a:pt x="502628" y="308213"/>
                    <a:pt x="474809" y="300759"/>
                  </a:cubicBezTo>
                  <a:cubicBezTo>
                    <a:pt x="460899" y="297032"/>
                    <a:pt x="450488" y="285516"/>
                    <a:pt x="444900" y="269910"/>
                  </a:cubicBezTo>
                  <a:lnTo>
                    <a:pt x="440719" y="246263"/>
                  </a:lnTo>
                  <a:lnTo>
                    <a:pt x="142195" y="221006"/>
                  </a:lnTo>
                  <a:lnTo>
                    <a:pt x="142195" y="443122"/>
                  </a:lnTo>
                  <a:lnTo>
                    <a:pt x="0" y="443122"/>
                  </a:lnTo>
                  <a:lnTo>
                    <a:pt x="0" y="71098"/>
                  </a:lnTo>
                  <a:cubicBezTo>
                    <a:pt x="0" y="61282"/>
                    <a:pt x="1990" y="51929"/>
                    <a:pt x="5587" y="43424"/>
                  </a:cubicBezTo>
                  <a:close/>
                </a:path>
              </a:pathLst>
            </a:custGeom>
            <a:solidFill>
              <a:srgbClr val="6A693B"/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CC20BA3-2C83-73CE-9B5C-1E277921A14B}"/>
                </a:ext>
              </a:extLst>
            </p:cNvPr>
            <p:cNvSpPr/>
            <p:nvPr/>
          </p:nvSpPr>
          <p:spPr>
            <a:xfrm>
              <a:off x="562856" y="5411543"/>
              <a:ext cx="498636" cy="381804"/>
            </a:xfrm>
            <a:custGeom>
              <a:avLst/>
              <a:gdLst>
                <a:gd name="connsiteX0" fmla="*/ 237456 w 498636"/>
                <a:gd name="connsiteY0" fmla="*/ 0 h 381804"/>
                <a:gd name="connsiteX1" fmla="*/ 266649 w 498636"/>
                <a:gd name="connsiteY1" fmla="*/ 29193 h 381804"/>
                <a:gd name="connsiteX2" fmla="*/ 266649 w 498636"/>
                <a:gd name="connsiteY2" fmla="*/ 253191 h 381804"/>
                <a:gd name="connsiteX3" fmla="*/ 278410 w 498636"/>
                <a:gd name="connsiteY3" fmla="*/ 251643 h 381804"/>
                <a:gd name="connsiteX4" fmla="*/ 472153 w 498636"/>
                <a:gd name="connsiteY4" fmla="*/ 303556 h 381804"/>
                <a:gd name="connsiteX5" fmla="*/ 497410 w 498636"/>
                <a:gd name="connsiteY5" fmla="*/ 347303 h 381804"/>
                <a:gd name="connsiteX6" fmla="*/ 488165 w 498636"/>
                <a:gd name="connsiteY6" fmla="*/ 381804 h 381804"/>
                <a:gd name="connsiteX7" fmla="*/ 266649 w 498636"/>
                <a:gd name="connsiteY7" fmla="*/ 322449 h 381804"/>
                <a:gd name="connsiteX8" fmla="*/ 266649 w 498636"/>
                <a:gd name="connsiteY8" fmla="*/ 336205 h 381804"/>
                <a:gd name="connsiteX9" fmla="*/ 208263 w 498636"/>
                <a:gd name="connsiteY9" fmla="*/ 336205 h 381804"/>
                <a:gd name="connsiteX10" fmla="*/ 208263 w 498636"/>
                <a:gd name="connsiteY10" fmla="*/ 323952 h 381804"/>
                <a:gd name="connsiteX11" fmla="*/ 10471 w 498636"/>
                <a:gd name="connsiteY11" fmla="*/ 376950 h 381804"/>
                <a:gd name="connsiteX12" fmla="*/ 1226 w 498636"/>
                <a:gd name="connsiteY12" fmla="*/ 342448 h 381804"/>
                <a:gd name="connsiteX13" fmla="*/ 26483 w 498636"/>
                <a:gd name="connsiteY13" fmla="*/ 298702 h 381804"/>
                <a:gd name="connsiteX14" fmla="*/ 201883 w 498636"/>
                <a:gd name="connsiteY14" fmla="*/ 251703 h 381804"/>
                <a:gd name="connsiteX15" fmla="*/ 208263 w 498636"/>
                <a:gd name="connsiteY15" fmla="*/ 252543 h 381804"/>
                <a:gd name="connsiteX16" fmla="*/ 208263 w 498636"/>
                <a:gd name="connsiteY16" fmla="*/ 29193 h 381804"/>
                <a:gd name="connsiteX17" fmla="*/ 237456 w 498636"/>
                <a:gd name="connsiteY17" fmla="*/ 0 h 38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8636" h="381804">
                  <a:moveTo>
                    <a:pt x="237456" y="0"/>
                  </a:moveTo>
                  <a:cubicBezTo>
                    <a:pt x="253579" y="0"/>
                    <a:pt x="266649" y="13070"/>
                    <a:pt x="266649" y="29193"/>
                  </a:cubicBezTo>
                  <a:lnTo>
                    <a:pt x="266649" y="253191"/>
                  </a:lnTo>
                  <a:lnTo>
                    <a:pt x="278410" y="251643"/>
                  </a:lnTo>
                  <a:lnTo>
                    <a:pt x="472153" y="303556"/>
                  </a:lnTo>
                  <a:cubicBezTo>
                    <a:pt x="491207" y="308662"/>
                    <a:pt x="502516" y="328248"/>
                    <a:pt x="497410" y="347303"/>
                  </a:cubicBezTo>
                  <a:lnTo>
                    <a:pt x="488165" y="381804"/>
                  </a:lnTo>
                  <a:lnTo>
                    <a:pt x="266649" y="322449"/>
                  </a:lnTo>
                  <a:lnTo>
                    <a:pt x="266649" y="336205"/>
                  </a:lnTo>
                  <a:lnTo>
                    <a:pt x="208263" y="336205"/>
                  </a:lnTo>
                  <a:lnTo>
                    <a:pt x="208263" y="323952"/>
                  </a:lnTo>
                  <a:lnTo>
                    <a:pt x="10471" y="376950"/>
                  </a:lnTo>
                  <a:lnTo>
                    <a:pt x="1226" y="342448"/>
                  </a:lnTo>
                  <a:cubicBezTo>
                    <a:pt x="-3880" y="323393"/>
                    <a:pt x="7428" y="303807"/>
                    <a:pt x="26483" y="298702"/>
                  </a:cubicBezTo>
                  <a:lnTo>
                    <a:pt x="201883" y="251703"/>
                  </a:lnTo>
                  <a:lnTo>
                    <a:pt x="208263" y="252543"/>
                  </a:lnTo>
                  <a:lnTo>
                    <a:pt x="208263" y="29193"/>
                  </a:lnTo>
                  <a:cubicBezTo>
                    <a:pt x="208263" y="13070"/>
                    <a:pt x="221333" y="0"/>
                    <a:pt x="237456" y="0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AF56F208-7D7B-8B84-2298-6BC2C6CA79F2}"/>
                </a:ext>
              </a:extLst>
            </p:cNvPr>
            <p:cNvSpPr/>
            <p:nvPr/>
          </p:nvSpPr>
          <p:spPr>
            <a:xfrm>
              <a:off x="512326" y="3561417"/>
              <a:ext cx="317809" cy="320520"/>
            </a:xfrm>
            <a:custGeom>
              <a:avLst/>
              <a:gdLst>
                <a:gd name="connsiteX0" fmla="*/ 127384 w 426301"/>
                <a:gd name="connsiteY0" fmla="*/ 0 h 429938"/>
                <a:gd name="connsiteX1" fmla="*/ 167274 w 426301"/>
                <a:gd name="connsiteY1" fmla="*/ 26895 h 429938"/>
                <a:gd name="connsiteX2" fmla="*/ 221441 w 426301"/>
                <a:gd name="connsiteY2" fmla="*/ 37831 h 429938"/>
                <a:gd name="connsiteX3" fmla="*/ 275608 w 426301"/>
                <a:gd name="connsiteY3" fmla="*/ 26895 h 429938"/>
                <a:gd name="connsiteX4" fmla="*/ 306535 w 426301"/>
                <a:gd name="connsiteY4" fmla="*/ 6043 h 429938"/>
                <a:gd name="connsiteX5" fmla="*/ 314902 w 426301"/>
                <a:gd name="connsiteY5" fmla="*/ 49043 h 429938"/>
                <a:gd name="connsiteX6" fmla="*/ 345471 w 426301"/>
                <a:gd name="connsiteY6" fmla="*/ 95078 h 429938"/>
                <a:gd name="connsiteX7" fmla="*/ 391506 w 426301"/>
                <a:gd name="connsiteY7" fmla="*/ 125647 h 429938"/>
                <a:gd name="connsiteX8" fmla="*/ 423895 w 426301"/>
                <a:gd name="connsiteY8" fmla="*/ 131949 h 429938"/>
                <a:gd name="connsiteX9" fmla="*/ 403630 w 426301"/>
                <a:gd name="connsiteY9" fmla="*/ 162005 h 429938"/>
                <a:gd name="connsiteX10" fmla="*/ 392694 w 426301"/>
                <a:gd name="connsiteY10" fmla="*/ 216172 h 429938"/>
                <a:gd name="connsiteX11" fmla="*/ 403630 w 426301"/>
                <a:gd name="connsiteY11" fmla="*/ 270339 h 429938"/>
                <a:gd name="connsiteX12" fmla="*/ 426301 w 426301"/>
                <a:gd name="connsiteY12" fmla="*/ 303964 h 429938"/>
                <a:gd name="connsiteX13" fmla="*/ 386494 w 426301"/>
                <a:gd name="connsiteY13" fmla="*/ 311709 h 429938"/>
                <a:gd name="connsiteX14" fmla="*/ 340459 w 426301"/>
                <a:gd name="connsiteY14" fmla="*/ 342278 h 429938"/>
                <a:gd name="connsiteX15" fmla="*/ 309890 w 426301"/>
                <a:gd name="connsiteY15" fmla="*/ 388313 h 429938"/>
                <a:gd name="connsiteX16" fmla="*/ 302967 w 426301"/>
                <a:gd name="connsiteY16" fmla="*/ 423895 h 429938"/>
                <a:gd name="connsiteX17" fmla="*/ 275608 w 426301"/>
                <a:gd name="connsiteY17" fmla="*/ 405449 h 429938"/>
                <a:gd name="connsiteX18" fmla="*/ 221441 w 426301"/>
                <a:gd name="connsiteY18" fmla="*/ 394513 h 429938"/>
                <a:gd name="connsiteX19" fmla="*/ 167274 w 426301"/>
                <a:gd name="connsiteY19" fmla="*/ 405449 h 429938"/>
                <a:gd name="connsiteX20" fmla="*/ 130952 w 426301"/>
                <a:gd name="connsiteY20" fmla="*/ 429938 h 429938"/>
                <a:gd name="connsiteX21" fmla="*/ 123828 w 426301"/>
                <a:gd name="connsiteY21" fmla="*/ 393325 h 429938"/>
                <a:gd name="connsiteX22" fmla="*/ 93259 w 426301"/>
                <a:gd name="connsiteY22" fmla="*/ 347290 h 429938"/>
                <a:gd name="connsiteX23" fmla="*/ 47225 w 426301"/>
                <a:gd name="connsiteY23" fmla="*/ 316721 h 429938"/>
                <a:gd name="connsiteX24" fmla="*/ 0 w 426301"/>
                <a:gd name="connsiteY24" fmla="*/ 307532 h 429938"/>
                <a:gd name="connsiteX25" fmla="*/ 25076 w 426301"/>
                <a:gd name="connsiteY25" fmla="*/ 270339 h 429938"/>
                <a:gd name="connsiteX26" fmla="*/ 36012 w 426301"/>
                <a:gd name="connsiteY26" fmla="*/ 216172 h 429938"/>
                <a:gd name="connsiteX27" fmla="*/ 25076 w 426301"/>
                <a:gd name="connsiteY27" fmla="*/ 162005 h 429938"/>
                <a:gd name="connsiteX28" fmla="*/ 2406 w 426301"/>
                <a:gd name="connsiteY28" fmla="*/ 128381 h 429938"/>
                <a:gd name="connsiteX29" fmla="*/ 42213 w 426301"/>
                <a:gd name="connsiteY29" fmla="*/ 120635 h 429938"/>
                <a:gd name="connsiteX30" fmla="*/ 88247 w 426301"/>
                <a:gd name="connsiteY30" fmla="*/ 90066 h 429938"/>
                <a:gd name="connsiteX31" fmla="*/ 118816 w 426301"/>
                <a:gd name="connsiteY31" fmla="*/ 44031 h 429938"/>
                <a:gd name="connsiteX32" fmla="*/ 127384 w 426301"/>
                <a:gd name="connsiteY32" fmla="*/ 0 h 42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301" h="429938">
                  <a:moveTo>
                    <a:pt x="127384" y="0"/>
                  </a:moveTo>
                  <a:lnTo>
                    <a:pt x="167274" y="26895"/>
                  </a:lnTo>
                  <a:cubicBezTo>
                    <a:pt x="183923" y="33937"/>
                    <a:pt x="202228" y="37831"/>
                    <a:pt x="221441" y="37831"/>
                  </a:cubicBezTo>
                  <a:cubicBezTo>
                    <a:pt x="240655" y="37831"/>
                    <a:pt x="258959" y="33937"/>
                    <a:pt x="275608" y="26895"/>
                  </a:cubicBezTo>
                  <a:lnTo>
                    <a:pt x="306535" y="6043"/>
                  </a:lnTo>
                  <a:lnTo>
                    <a:pt x="314902" y="49043"/>
                  </a:lnTo>
                  <a:cubicBezTo>
                    <a:pt x="321696" y="65795"/>
                    <a:pt x="331885" y="81492"/>
                    <a:pt x="345471" y="95078"/>
                  </a:cubicBezTo>
                  <a:cubicBezTo>
                    <a:pt x="359058" y="108664"/>
                    <a:pt x="374754" y="118854"/>
                    <a:pt x="391506" y="125647"/>
                  </a:cubicBezTo>
                  <a:lnTo>
                    <a:pt x="423895" y="131949"/>
                  </a:lnTo>
                  <a:lnTo>
                    <a:pt x="403630" y="162005"/>
                  </a:lnTo>
                  <a:cubicBezTo>
                    <a:pt x="396588" y="178654"/>
                    <a:pt x="392694" y="196958"/>
                    <a:pt x="392694" y="216172"/>
                  </a:cubicBezTo>
                  <a:cubicBezTo>
                    <a:pt x="392694" y="235386"/>
                    <a:pt x="396588" y="253690"/>
                    <a:pt x="403630" y="270339"/>
                  </a:cubicBezTo>
                  <a:lnTo>
                    <a:pt x="426301" y="303964"/>
                  </a:lnTo>
                  <a:lnTo>
                    <a:pt x="386494" y="311709"/>
                  </a:lnTo>
                  <a:cubicBezTo>
                    <a:pt x="369742" y="318503"/>
                    <a:pt x="354045" y="328692"/>
                    <a:pt x="340459" y="342278"/>
                  </a:cubicBezTo>
                  <a:cubicBezTo>
                    <a:pt x="326873" y="355864"/>
                    <a:pt x="316684" y="371561"/>
                    <a:pt x="309890" y="388313"/>
                  </a:cubicBezTo>
                  <a:lnTo>
                    <a:pt x="302967" y="423895"/>
                  </a:lnTo>
                  <a:lnTo>
                    <a:pt x="275608" y="405449"/>
                  </a:lnTo>
                  <a:cubicBezTo>
                    <a:pt x="258959" y="398407"/>
                    <a:pt x="240655" y="394513"/>
                    <a:pt x="221441" y="394513"/>
                  </a:cubicBezTo>
                  <a:cubicBezTo>
                    <a:pt x="202228" y="394513"/>
                    <a:pt x="183923" y="398407"/>
                    <a:pt x="167274" y="405449"/>
                  </a:cubicBezTo>
                  <a:lnTo>
                    <a:pt x="130952" y="429938"/>
                  </a:lnTo>
                  <a:lnTo>
                    <a:pt x="123828" y="393325"/>
                  </a:lnTo>
                  <a:cubicBezTo>
                    <a:pt x="117035" y="376573"/>
                    <a:pt x="106845" y="360876"/>
                    <a:pt x="93259" y="347290"/>
                  </a:cubicBezTo>
                  <a:cubicBezTo>
                    <a:pt x="79673" y="333704"/>
                    <a:pt x="63976" y="323514"/>
                    <a:pt x="47225" y="316721"/>
                  </a:cubicBezTo>
                  <a:lnTo>
                    <a:pt x="0" y="307532"/>
                  </a:lnTo>
                  <a:lnTo>
                    <a:pt x="25076" y="270339"/>
                  </a:lnTo>
                  <a:cubicBezTo>
                    <a:pt x="32118" y="253690"/>
                    <a:pt x="36012" y="235386"/>
                    <a:pt x="36012" y="216172"/>
                  </a:cubicBezTo>
                  <a:cubicBezTo>
                    <a:pt x="36012" y="196958"/>
                    <a:pt x="32118" y="178654"/>
                    <a:pt x="25076" y="162005"/>
                  </a:cubicBezTo>
                  <a:lnTo>
                    <a:pt x="2406" y="128381"/>
                  </a:lnTo>
                  <a:lnTo>
                    <a:pt x="42213" y="120635"/>
                  </a:lnTo>
                  <a:cubicBezTo>
                    <a:pt x="58964" y="113842"/>
                    <a:pt x="74661" y="103652"/>
                    <a:pt x="88247" y="90066"/>
                  </a:cubicBezTo>
                  <a:cubicBezTo>
                    <a:pt x="101833" y="76480"/>
                    <a:pt x="112023" y="60783"/>
                    <a:pt x="118816" y="44031"/>
                  </a:cubicBezTo>
                  <a:lnTo>
                    <a:pt x="127384" y="0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35ABA171-309B-8170-B9BF-B813EF474125}"/>
                </a:ext>
              </a:extLst>
            </p:cNvPr>
            <p:cNvSpPr/>
            <p:nvPr/>
          </p:nvSpPr>
          <p:spPr bwMode="auto">
            <a:xfrm rot="18951618" flipH="1">
              <a:off x="1055626" y="4393804"/>
              <a:ext cx="389127" cy="663018"/>
            </a:xfrm>
            <a:custGeom>
              <a:avLst/>
              <a:gdLst>
                <a:gd name="connsiteX0" fmla="*/ 281421 w 389127"/>
                <a:gd name="connsiteY0" fmla="*/ 0 h 663018"/>
                <a:gd name="connsiteX1" fmla="*/ 281421 w 389127"/>
                <a:gd name="connsiteY1" fmla="*/ 258088 h 663018"/>
                <a:gd name="connsiteX2" fmla="*/ 123995 w 389127"/>
                <a:gd name="connsiteY2" fmla="*/ 441490 h 663018"/>
                <a:gd name="connsiteX3" fmla="*/ 113390 w 389127"/>
                <a:gd name="connsiteY3" fmla="*/ 460095 h 663018"/>
                <a:gd name="connsiteX4" fmla="*/ 90178 w 389127"/>
                <a:gd name="connsiteY4" fmla="*/ 467356 h 663018"/>
                <a:gd name="connsiteX5" fmla="*/ 57656 w 389127"/>
                <a:gd name="connsiteY5" fmla="*/ 490596 h 663018"/>
                <a:gd name="connsiteX6" fmla="*/ 21626 w 389127"/>
                <a:gd name="connsiteY6" fmla="*/ 556569 h 663018"/>
                <a:gd name="connsiteX7" fmla="*/ 22103 w 389127"/>
                <a:gd name="connsiteY7" fmla="*/ 569483 h 663018"/>
                <a:gd name="connsiteX8" fmla="*/ 2800 w 389127"/>
                <a:gd name="connsiteY8" fmla="*/ 598671 h 663018"/>
                <a:gd name="connsiteX9" fmla="*/ 6472 w 389127"/>
                <a:gd name="connsiteY9" fmla="*/ 632866 h 663018"/>
                <a:gd name="connsiteX10" fmla="*/ 17567 w 389127"/>
                <a:gd name="connsiteY10" fmla="*/ 634396 h 663018"/>
                <a:gd name="connsiteX11" fmla="*/ 17662 w 389127"/>
                <a:gd name="connsiteY11" fmla="*/ 635280 h 663018"/>
                <a:gd name="connsiteX12" fmla="*/ 49275 w 389127"/>
                <a:gd name="connsiteY12" fmla="*/ 639638 h 663018"/>
                <a:gd name="connsiteX13" fmla="*/ 51031 w 389127"/>
                <a:gd name="connsiteY13" fmla="*/ 655988 h 663018"/>
                <a:gd name="connsiteX14" fmla="*/ 129611 w 389127"/>
                <a:gd name="connsiteY14" fmla="*/ 633132 h 663018"/>
                <a:gd name="connsiteX15" fmla="*/ 141249 w 389127"/>
                <a:gd name="connsiteY15" fmla="*/ 615535 h 663018"/>
                <a:gd name="connsiteX16" fmla="*/ 163481 w 389127"/>
                <a:gd name="connsiteY16" fmla="*/ 599648 h 663018"/>
                <a:gd name="connsiteX17" fmla="*/ 199511 w 389127"/>
                <a:gd name="connsiteY17" fmla="*/ 533675 h 663018"/>
                <a:gd name="connsiteX18" fmla="*/ 199106 w 389127"/>
                <a:gd name="connsiteY18" fmla="*/ 522753 h 663018"/>
                <a:gd name="connsiteX19" fmla="*/ 367593 w 389127"/>
                <a:gd name="connsiteY19" fmla="*/ 326468 h 663018"/>
                <a:gd name="connsiteX20" fmla="*/ 370990 w 389127"/>
                <a:gd name="connsiteY20" fmla="*/ 320507 h 663018"/>
                <a:gd name="connsiteX21" fmla="*/ 379831 w 389127"/>
                <a:gd name="connsiteY21" fmla="*/ 305229 h 663018"/>
                <a:gd name="connsiteX22" fmla="*/ 383856 w 389127"/>
                <a:gd name="connsiteY22" fmla="*/ 282004 h 663018"/>
                <a:gd name="connsiteX23" fmla="*/ 383857 w 389127"/>
                <a:gd name="connsiteY23" fmla="*/ 0 h 663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9127" h="663018">
                  <a:moveTo>
                    <a:pt x="281421" y="0"/>
                  </a:moveTo>
                  <a:lnTo>
                    <a:pt x="281421" y="258088"/>
                  </a:lnTo>
                  <a:lnTo>
                    <a:pt x="123995" y="441490"/>
                  </a:lnTo>
                  <a:lnTo>
                    <a:pt x="113390" y="460095"/>
                  </a:lnTo>
                  <a:lnTo>
                    <a:pt x="90178" y="467356"/>
                  </a:lnTo>
                  <a:cubicBezTo>
                    <a:pt x="78783" y="473057"/>
                    <a:pt x="67717" y="480832"/>
                    <a:pt x="57656" y="490596"/>
                  </a:cubicBezTo>
                  <a:cubicBezTo>
                    <a:pt x="37533" y="510123"/>
                    <a:pt x="25238" y="533905"/>
                    <a:pt x="21626" y="556569"/>
                  </a:cubicBezTo>
                  <a:lnTo>
                    <a:pt x="22103" y="569483"/>
                  </a:lnTo>
                  <a:lnTo>
                    <a:pt x="2800" y="598671"/>
                  </a:lnTo>
                  <a:cubicBezTo>
                    <a:pt x="-1761" y="612760"/>
                    <a:pt x="-898" y="625272"/>
                    <a:pt x="6472" y="632866"/>
                  </a:cubicBezTo>
                  <a:lnTo>
                    <a:pt x="17567" y="634396"/>
                  </a:lnTo>
                  <a:lnTo>
                    <a:pt x="17662" y="635280"/>
                  </a:lnTo>
                  <a:lnTo>
                    <a:pt x="49275" y="639638"/>
                  </a:lnTo>
                  <a:lnTo>
                    <a:pt x="51031" y="655988"/>
                  </a:lnTo>
                  <a:cubicBezTo>
                    <a:pt x="65770" y="671176"/>
                    <a:pt x="100951" y="660943"/>
                    <a:pt x="129611" y="633132"/>
                  </a:cubicBezTo>
                  <a:lnTo>
                    <a:pt x="141249" y="615535"/>
                  </a:lnTo>
                  <a:lnTo>
                    <a:pt x="163481" y="599648"/>
                  </a:lnTo>
                  <a:cubicBezTo>
                    <a:pt x="183603" y="580120"/>
                    <a:pt x="195899" y="556339"/>
                    <a:pt x="199511" y="533675"/>
                  </a:cubicBezTo>
                  <a:lnTo>
                    <a:pt x="199106" y="522753"/>
                  </a:lnTo>
                  <a:lnTo>
                    <a:pt x="367593" y="326468"/>
                  </a:lnTo>
                  <a:lnTo>
                    <a:pt x="370990" y="320507"/>
                  </a:lnTo>
                  <a:lnTo>
                    <a:pt x="379831" y="305229"/>
                  </a:lnTo>
                  <a:cubicBezTo>
                    <a:pt x="382423" y="298091"/>
                    <a:pt x="383856" y="290242"/>
                    <a:pt x="383856" y="282004"/>
                  </a:cubicBezTo>
                  <a:cubicBezTo>
                    <a:pt x="383856" y="188003"/>
                    <a:pt x="395716" y="56164"/>
                    <a:pt x="383857" y="0"/>
                  </a:cubicBezTo>
                  <a:close/>
                </a:path>
              </a:pathLst>
            </a:custGeom>
            <a:solidFill>
              <a:srgbClr val="CCCCA3"/>
            </a:solidFill>
            <a:ln w="38100">
              <a:solidFill>
                <a:sysClr val="windowText" lastClr="000000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2086AFF-1949-A5F7-8E22-B7D2163B5755}"/>
                </a:ext>
              </a:extLst>
            </p:cNvPr>
            <p:cNvSpPr/>
            <p:nvPr/>
          </p:nvSpPr>
          <p:spPr>
            <a:xfrm rot="900000">
              <a:off x="758576" y="4508534"/>
              <a:ext cx="832151" cy="1148504"/>
            </a:xfrm>
            <a:custGeom>
              <a:avLst/>
              <a:gdLst>
                <a:gd name="connsiteX0" fmla="*/ 104390 w 832151"/>
                <a:gd name="connsiteY0" fmla="*/ 13432 h 1148504"/>
                <a:gd name="connsiteX1" fmla="*/ 170920 w 832151"/>
                <a:gd name="connsiteY1" fmla="*/ 0 h 1148504"/>
                <a:gd name="connsiteX2" fmla="*/ 321205 w 832151"/>
                <a:gd name="connsiteY2" fmla="*/ 0 h 1148504"/>
                <a:gd name="connsiteX3" fmla="*/ 492125 w 832151"/>
                <a:gd name="connsiteY3" fmla="*/ 170920 h 1148504"/>
                <a:gd name="connsiteX4" fmla="*/ 492125 w 832151"/>
                <a:gd name="connsiteY4" fmla="*/ 694615 h 1148504"/>
                <a:gd name="connsiteX5" fmla="*/ 647105 w 832151"/>
                <a:gd name="connsiteY5" fmla="*/ 605137 h 1148504"/>
                <a:gd name="connsiteX6" fmla="*/ 673865 w 832151"/>
                <a:gd name="connsiteY6" fmla="*/ 596139 h 1148504"/>
                <a:gd name="connsiteX7" fmla="*/ 744226 w 832151"/>
                <a:gd name="connsiteY7" fmla="*/ 631161 h 1148504"/>
                <a:gd name="connsiteX8" fmla="*/ 749649 w 832151"/>
                <a:gd name="connsiteY8" fmla="*/ 647287 h 1148504"/>
                <a:gd name="connsiteX9" fmla="*/ 749922 w 832151"/>
                <a:gd name="connsiteY9" fmla="*/ 647213 h 1148504"/>
                <a:gd name="connsiteX10" fmla="*/ 750022 w 832151"/>
                <a:gd name="connsiteY10" fmla="*/ 648397 h 1148504"/>
                <a:gd name="connsiteX11" fmla="*/ 753225 w 832151"/>
                <a:gd name="connsiteY11" fmla="*/ 657921 h 1148504"/>
                <a:gd name="connsiteX12" fmla="*/ 752142 w 832151"/>
                <a:gd name="connsiteY12" fmla="*/ 673451 h 1148504"/>
                <a:gd name="connsiteX13" fmla="*/ 784808 w 832151"/>
                <a:gd name="connsiteY13" fmla="*/ 1059542 h 1148504"/>
                <a:gd name="connsiteX14" fmla="*/ 800252 w 832151"/>
                <a:gd name="connsiteY14" fmla="*/ 1062273 h 1148504"/>
                <a:gd name="connsiteX15" fmla="*/ 831102 w 832151"/>
                <a:gd name="connsiteY15" fmla="*/ 1092181 h 1148504"/>
                <a:gd name="connsiteX16" fmla="*/ 765077 w 832151"/>
                <a:gd name="connsiteY16" fmla="*/ 1136743 h 1148504"/>
                <a:gd name="connsiteX17" fmla="*/ 685617 w 832151"/>
                <a:gd name="connsiteY17" fmla="*/ 1131164 h 1148504"/>
                <a:gd name="connsiteX18" fmla="*/ 697378 w 832151"/>
                <a:gd name="connsiteY18" fmla="*/ 1089838 h 1148504"/>
                <a:gd name="connsiteX19" fmla="*/ 715767 w 832151"/>
                <a:gd name="connsiteY19" fmla="*/ 1074393 h 1148504"/>
                <a:gd name="connsiteX20" fmla="*/ 588378 w 832151"/>
                <a:gd name="connsiteY20" fmla="*/ 803235 h 1148504"/>
                <a:gd name="connsiteX21" fmla="*/ 396020 w 832151"/>
                <a:gd name="connsiteY21" fmla="*/ 914294 h 1148504"/>
                <a:gd name="connsiteX22" fmla="*/ 385558 w 832151"/>
                <a:gd name="connsiteY22" fmla="*/ 896173 h 1148504"/>
                <a:gd name="connsiteX23" fmla="*/ 378567 w 832151"/>
                <a:gd name="connsiteY23" fmla="*/ 900887 h 1148504"/>
                <a:gd name="connsiteX24" fmla="*/ 306195 w 832151"/>
                <a:gd name="connsiteY24" fmla="*/ 915498 h 1148504"/>
                <a:gd name="connsiteX25" fmla="*/ 185930 w 832151"/>
                <a:gd name="connsiteY25" fmla="*/ 915498 h 1148504"/>
                <a:gd name="connsiteX26" fmla="*/ 0 w 832151"/>
                <a:gd name="connsiteY26" fmla="*/ 729568 h 1148504"/>
                <a:gd name="connsiteX27" fmla="*/ 0 w 832151"/>
                <a:gd name="connsiteY27" fmla="*/ 170920 h 1148504"/>
                <a:gd name="connsiteX28" fmla="*/ 104390 w 832151"/>
                <a:gd name="connsiteY28" fmla="*/ 13432 h 114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32151" h="1148504">
                  <a:moveTo>
                    <a:pt x="104390" y="13432"/>
                  </a:moveTo>
                  <a:cubicBezTo>
                    <a:pt x="124839" y="4783"/>
                    <a:pt x="147321" y="0"/>
                    <a:pt x="170920" y="0"/>
                  </a:cubicBezTo>
                  <a:lnTo>
                    <a:pt x="321205" y="0"/>
                  </a:lnTo>
                  <a:cubicBezTo>
                    <a:pt x="415602" y="0"/>
                    <a:pt x="492125" y="76523"/>
                    <a:pt x="492125" y="170920"/>
                  </a:cubicBezTo>
                  <a:lnTo>
                    <a:pt x="492125" y="694615"/>
                  </a:lnTo>
                  <a:lnTo>
                    <a:pt x="647105" y="605137"/>
                  </a:lnTo>
                  <a:cubicBezTo>
                    <a:pt x="655605" y="600229"/>
                    <a:pt x="664700" y="597276"/>
                    <a:pt x="673865" y="596139"/>
                  </a:cubicBezTo>
                  <a:cubicBezTo>
                    <a:pt x="701360" y="592727"/>
                    <a:pt x="729501" y="605656"/>
                    <a:pt x="744226" y="631161"/>
                  </a:cubicBezTo>
                  <a:lnTo>
                    <a:pt x="749649" y="647287"/>
                  </a:lnTo>
                  <a:lnTo>
                    <a:pt x="749922" y="647213"/>
                  </a:lnTo>
                  <a:lnTo>
                    <a:pt x="750022" y="648397"/>
                  </a:lnTo>
                  <a:lnTo>
                    <a:pt x="753225" y="657921"/>
                  </a:lnTo>
                  <a:lnTo>
                    <a:pt x="752142" y="673451"/>
                  </a:lnTo>
                  <a:lnTo>
                    <a:pt x="784808" y="1059542"/>
                  </a:lnTo>
                  <a:lnTo>
                    <a:pt x="800252" y="1062273"/>
                  </a:lnTo>
                  <a:cubicBezTo>
                    <a:pt x="815858" y="1067861"/>
                    <a:pt x="827376" y="1078271"/>
                    <a:pt x="831102" y="1092181"/>
                  </a:cubicBezTo>
                  <a:cubicBezTo>
                    <a:pt x="838556" y="1120001"/>
                    <a:pt x="805252" y="1125978"/>
                    <a:pt x="765077" y="1136743"/>
                  </a:cubicBezTo>
                  <a:cubicBezTo>
                    <a:pt x="724902" y="1147508"/>
                    <a:pt x="693071" y="1158983"/>
                    <a:pt x="685617" y="1131164"/>
                  </a:cubicBezTo>
                  <a:cubicBezTo>
                    <a:pt x="681889" y="1117254"/>
                    <a:pt x="686657" y="1102480"/>
                    <a:pt x="697378" y="1089838"/>
                  </a:cubicBezTo>
                  <a:lnTo>
                    <a:pt x="715767" y="1074393"/>
                  </a:lnTo>
                  <a:lnTo>
                    <a:pt x="588378" y="803235"/>
                  </a:lnTo>
                  <a:lnTo>
                    <a:pt x="396020" y="914294"/>
                  </a:lnTo>
                  <a:lnTo>
                    <a:pt x="385558" y="896173"/>
                  </a:lnTo>
                  <a:lnTo>
                    <a:pt x="378567" y="900887"/>
                  </a:lnTo>
                  <a:cubicBezTo>
                    <a:pt x="356323" y="910295"/>
                    <a:pt x="331866" y="915498"/>
                    <a:pt x="306195" y="915498"/>
                  </a:cubicBezTo>
                  <a:lnTo>
                    <a:pt x="185930" y="915498"/>
                  </a:lnTo>
                  <a:cubicBezTo>
                    <a:pt x="83244" y="915498"/>
                    <a:pt x="0" y="832254"/>
                    <a:pt x="0" y="729568"/>
                  </a:cubicBezTo>
                  <a:lnTo>
                    <a:pt x="0" y="170920"/>
                  </a:lnTo>
                  <a:cubicBezTo>
                    <a:pt x="0" y="100122"/>
                    <a:pt x="43044" y="39379"/>
                    <a:pt x="104390" y="13432"/>
                  </a:cubicBezTo>
                  <a:close/>
                </a:path>
              </a:pathLst>
            </a:custGeom>
            <a:solidFill>
              <a:srgbClr val="FFFFCC"/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2665D22D-C7D7-6B83-5B55-D6431295BB7C}"/>
                </a:ext>
              </a:extLst>
            </p:cNvPr>
            <p:cNvSpPr/>
            <p:nvPr/>
          </p:nvSpPr>
          <p:spPr bwMode="auto">
            <a:xfrm rot="461103">
              <a:off x="354472" y="4544441"/>
              <a:ext cx="997088" cy="1002927"/>
            </a:xfrm>
            <a:custGeom>
              <a:avLst/>
              <a:gdLst>
                <a:gd name="connsiteX0" fmla="*/ 297186 w 997088"/>
                <a:gd name="connsiteY0" fmla="*/ 8079 h 1002927"/>
                <a:gd name="connsiteX1" fmla="*/ 432757 w 997088"/>
                <a:gd name="connsiteY1" fmla="*/ 5651 h 1002927"/>
                <a:gd name="connsiteX2" fmla="*/ 586314 w 997088"/>
                <a:gd name="connsiteY2" fmla="*/ 629968 h 1002927"/>
                <a:gd name="connsiteX3" fmla="*/ 666184 w 997088"/>
                <a:gd name="connsiteY3" fmla="*/ 776640 h 1002927"/>
                <a:gd name="connsiteX4" fmla="*/ 674739 w 997088"/>
                <a:gd name="connsiteY4" fmla="*/ 795636 h 1002927"/>
                <a:gd name="connsiteX5" fmla="*/ 898493 w 997088"/>
                <a:gd name="connsiteY5" fmla="*/ 722964 h 1002927"/>
                <a:gd name="connsiteX6" fmla="*/ 993385 w 997088"/>
                <a:gd name="connsiteY6" fmla="*/ 771329 h 1002927"/>
                <a:gd name="connsiteX7" fmla="*/ 945020 w 997088"/>
                <a:gd name="connsiteY7" fmla="*/ 866220 h 1002927"/>
                <a:gd name="connsiteX8" fmla="*/ 652499 w 997088"/>
                <a:gd name="connsiteY8" fmla="*/ 961225 h 1002927"/>
                <a:gd name="connsiteX9" fmla="*/ 640828 w 997088"/>
                <a:gd name="connsiteY9" fmla="*/ 966216 h 1002927"/>
                <a:gd name="connsiteX10" fmla="*/ 610520 w 997088"/>
                <a:gd name="connsiteY10" fmla="*/ 974858 h 1002927"/>
                <a:gd name="connsiteX11" fmla="*/ 602434 w 997088"/>
                <a:gd name="connsiteY11" fmla="*/ 977485 h 1002927"/>
                <a:gd name="connsiteX12" fmla="*/ 602338 w 997088"/>
                <a:gd name="connsiteY12" fmla="*/ 977191 h 1002927"/>
                <a:gd name="connsiteX13" fmla="*/ 565015 w 997088"/>
                <a:gd name="connsiteY13" fmla="*/ 987835 h 1002927"/>
                <a:gd name="connsiteX14" fmla="*/ 160437 w 997088"/>
                <a:gd name="connsiteY14" fmla="*/ 913706 h 1002927"/>
                <a:gd name="connsiteX15" fmla="*/ 4327 w 997088"/>
                <a:gd name="connsiteY15" fmla="*/ 251606 h 1002927"/>
                <a:gd name="connsiteX16" fmla="*/ 117048 w 997088"/>
                <a:gd name="connsiteY16" fmla="*/ 33654 h 1002927"/>
                <a:gd name="connsiteX17" fmla="*/ 297186 w 997088"/>
                <a:gd name="connsiteY17" fmla="*/ 8079 h 100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7088" h="1002927">
                  <a:moveTo>
                    <a:pt x="297186" y="8079"/>
                  </a:moveTo>
                  <a:cubicBezTo>
                    <a:pt x="357303" y="78"/>
                    <a:pt x="409992" y="-4064"/>
                    <a:pt x="432757" y="5651"/>
                  </a:cubicBezTo>
                  <a:cubicBezTo>
                    <a:pt x="478286" y="25081"/>
                    <a:pt x="539613" y="475015"/>
                    <a:pt x="586314" y="629968"/>
                  </a:cubicBezTo>
                  <a:cubicBezTo>
                    <a:pt x="615502" y="726814"/>
                    <a:pt x="640771" y="730384"/>
                    <a:pt x="666184" y="776640"/>
                  </a:cubicBezTo>
                  <a:lnTo>
                    <a:pt x="674739" y="795636"/>
                  </a:lnTo>
                  <a:lnTo>
                    <a:pt x="898493" y="722964"/>
                  </a:lnTo>
                  <a:cubicBezTo>
                    <a:pt x="938052" y="710116"/>
                    <a:pt x="980537" y="731770"/>
                    <a:pt x="993385" y="771329"/>
                  </a:cubicBezTo>
                  <a:cubicBezTo>
                    <a:pt x="1006233" y="810887"/>
                    <a:pt x="984579" y="853372"/>
                    <a:pt x="945020" y="866220"/>
                  </a:cubicBezTo>
                  <a:lnTo>
                    <a:pt x="652499" y="961225"/>
                  </a:lnTo>
                  <a:lnTo>
                    <a:pt x="640828" y="966216"/>
                  </a:lnTo>
                  <a:lnTo>
                    <a:pt x="610520" y="974858"/>
                  </a:lnTo>
                  <a:lnTo>
                    <a:pt x="602434" y="977485"/>
                  </a:lnTo>
                  <a:lnTo>
                    <a:pt x="602338" y="977191"/>
                  </a:lnTo>
                  <a:lnTo>
                    <a:pt x="565015" y="987835"/>
                  </a:lnTo>
                  <a:cubicBezTo>
                    <a:pt x="411226" y="1021727"/>
                    <a:pt x="249016" y="999177"/>
                    <a:pt x="160437" y="913706"/>
                  </a:cubicBezTo>
                  <a:cubicBezTo>
                    <a:pt x="42332" y="799746"/>
                    <a:pt x="56363" y="472306"/>
                    <a:pt x="4327" y="251606"/>
                  </a:cubicBezTo>
                  <a:cubicBezTo>
                    <a:pt x="-15546" y="144021"/>
                    <a:pt x="34921" y="46440"/>
                    <a:pt x="117048" y="33654"/>
                  </a:cubicBezTo>
                  <a:cubicBezTo>
                    <a:pt x="169524" y="27938"/>
                    <a:pt x="237069" y="16080"/>
                    <a:pt x="297186" y="8079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ysClr val="windowText" lastClr="000000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5071B424-641E-B16C-8B29-B7102692B3F2}"/>
                </a:ext>
              </a:extLst>
            </p:cNvPr>
            <p:cNvSpPr/>
            <p:nvPr/>
          </p:nvSpPr>
          <p:spPr>
            <a:xfrm>
              <a:off x="741399" y="3789060"/>
              <a:ext cx="801949" cy="768198"/>
            </a:xfrm>
            <a:custGeom>
              <a:avLst/>
              <a:gdLst>
                <a:gd name="connsiteX0" fmla="*/ 311162 w 801949"/>
                <a:gd name="connsiteY0" fmla="*/ 550 h 768198"/>
                <a:gd name="connsiteX1" fmla="*/ 331370 w 801949"/>
                <a:gd name="connsiteY1" fmla="*/ 53916 h 768198"/>
                <a:gd name="connsiteX2" fmla="*/ 335523 w 801949"/>
                <a:gd name="connsiteY2" fmla="*/ 98442 h 768198"/>
                <a:gd name="connsiteX3" fmla="*/ 387350 w 801949"/>
                <a:gd name="connsiteY3" fmla="*/ 93894 h 768198"/>
                <a:gd name="connsiteX4" fmla="*/ 603921 w 801949"/>
                <a:gd name="connsiteY4" fmla="*/ 151474 h 768198"/>
                <a:gd name="connsiteX5" fmla="*/ 637505 w 801949"/>
                <a:gd name="connsiteY5" fmla="*/ 175593 h 768198"/>
                <a:gd name="connsiteX6" fmla="*/ 663179 w 801949"/>
                <a:gd name="connsiteY6" fmla="*/ 163183 h 768198"/>
                <a:gd name="connsiteX7" fmla="*/ 795742 w 801949"/>
                <a:gd name="connsiteY7" fmla="*/ 129835 h 768198"/>
                <a:gd name="connsiteX8" fmla="*/ 755442 w 801949"/>
                <a:gd name="connsiteY8" fmla="*/ 233687 h 768198"/>
                <a:gd name="connsiteX9" fmla="*/ 733950 w 801949"/>
                <a:gd name="connsiteY9" fmla="*/ 283279 h 768198"/>
                <a:gd name="connsiteX10" fmla="*/ 744260 w 801949"/>
                <a:gd name="connsiteY10" fmla="*/ 299811 h 768198"/>
                <a:gd name="connsiteX11" fmla="*/ 774700 w 801949"/>
                <a:gd name="connsiteY11" fmla="*/ 431046 h 768198"/>
                <a:gd name="connsiteX12" fmla="*/ 387350 w 801949"/>
                <a:gd name="connsiteY12" fmla="*/ 768198 h 768198"/>
                <a:gd name="connsiteX13" fmla="*/ 0 w 801949"/>
                <a:gd name="connsiteY13" fmla="*/ 431046 h 768198"/>
                <a:gd name="connsiteX14" fmla="*/ 170779 w 801949"/>
                <a:gd name="connsiteY14" fmla="*/ 151474 h 768198"/>
                <a:gd name="connsiteX15" fmla="*/ 200836 w 801949"/>
                <a:gd name="connsiteY15" fmla="*/ 137274 h 768198"/>
                <a:gd name="connsiteX16" fmla="*/ 220554 w 801949"/>
                <a:gd name="connsiteY16" fmla="*/ 102899 h 768198"/>
                <a:gd name="connsiteX17" fmla="*/ 311162 w 801949"/>
                <a:gd name="connsiteY17" fmla="*/ 550 h 76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01949" h="768198">
                  <a:moveTo>
                    <a:pt x="311162" y="550"/>
                  </a:moveTo>
                  <a:cubicBezTo>
                    <a:pt x="324466" y="-4008"/>
                    <a:pt x="328294" y="20256"/>
                    <a:pt x="331370" y="53916"/>
                  </a:cubicBezTo>
                  <a:lnTo>
                    <a:pt x="335523" y="98442"/>
                  </a:lnTo>
                  <a:lnTo>
                    <a:pt x="387350" y="93894"/>
                  </a:lnTo>
                  <a:cubicBezTo>
                    <a:pt x="467573" y="93894"/>
                    <a:pt x="542099" y="115121"/>
                    <a:pt x="603921" y="151474"/>
                  </a:cubicBezTo>
                  <a:lnTo>
                    <a:pt x="637505" y="175593"/>
                  </a:lnTo>
                  <a:lnTo>
                    <a:pt x="663179" y="163183"/>
                  </a:lnTo>
                  <a:cubicBezTo>
                    <a:pt x="716733" y="140476"/>
                    <a:pt x="775410" y="124216"/>
                    <a:pt x="795742" y="129835"/>
                  </a:cubicBezTo>
                  <a:cubicBezTo>
                    <a:pt x="816075" y="135454"/>
                    <a:pt x="782206" y="182574"/>
                    <a:pt x="755442" y="233687"/>
                  </a:cubicBezTo>
                  <a:lnTo>
                    <a:pt x="733950" y="283279"/>
                  </a:lnTo>
                  <a:lnTo>
                    <a:pt x="744260" y="299811"/>
                  </a:lnTo>
                  <a:cubicBezTo>
                    <a:pt x="763861" y="340148"/>
                    <a:pt x="774700" y="384495"/>
                    <a:pt x="774700" y="431046"/>
                  </a:cubicBezTo>
                  <a:cubicBezTo>
                    <a:pt x="774700" y="617250"/>
                    <a:pt x="601277" y="768198"/>
                    <a:pt x="387350" y="768198"/>
                  </a:cubicBezTo>
                  <a:cubicBezTo>
                    <a:pt x="173423" y="768198"/>
                    <a:pt x="0" y="617250"/>
                    <a:pt x="0" y="431046"/>
                  </a:cubicBezTo>
                  <a:cubicBezTo>
                    <a:pt x="0" y="314669"/>
                    <a:pt x="67743" y="212063"/>
                    <a:pt x="170779" y="151474"/>
                  </a:cubicBezTo>
                  <a:lnTo>
                    <a:pt x="200836" y="137274"/>
                  </a:lnTo>
                  <a:lnTo>
                    <a:pt x="220554" y="102899"/>
                  </a:lnTo>
                  <a:cubicBezTo>
                    <a:pt x="251947" y="53928"/>
                    <a:pt x="291206" y="7387"/>
                    <a:pt x="311162" y="550"/>
                  </a:cubicBezTo>
                  <a:close/>
                </a:path>
              </a:pathLst>
            </a:custGeom>
            <a:solidFill>
              <a:srgbClr val="FFFFCC"/>
            </a:solidFill>
            <a:ln w="381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AD2E166-92E6-E7BF-A81B-939E82896F8E}"/>
                </a:ext>
              </a:extLst>
            </p:cNvPr>
            <p:cNvSpPr/>
            <p:nvPr/>
          </p:nvSpPr>
          <p:spPr bwMode="auto">
            <a:xfrm rot="18951618" flipH="1">
              <a:off x="1317241" y="4504154"/>
              <a:ext cx="406480" cy="663018"/>
            </a:xfrm>
            <a:custGeom>
              <a:avLst/>
              <a:gdLst>
                <a:gd name="connsiteX0" fmla="*/ 281421 w 389127"/>
                <a:gd name="connsiteY0" fmla="*/ 0 h 663018"/>
                <a:gd name="connsiteX1" fmla="*/ 281421 w 389127"/>
                <a:gd name="connsiteY1" fmla="*/ 258088 h 663018"/>
                <a:gd name="connsiteX2" fmla="*/ 123995 w 389127"/>
                <a:gd name="connsiteY2" fmla="*/ 441490 h 663018"/>
                <a:gd name="connsiteX3" fmla="*/ 113390 w 389127"/>
                <a:gd name="connsiteY3" fmla="*/ 460095 h 663018"/>
                <a:gd name="connsiteX4" fmla="*/ 90178 w 389127"/>
                <a:gd name="connsiteY4" fmla="*/ 467356 h 663018"/>
                <a:gd name="connsiteX5" fmla="*/ 57656 w 389127"/>
                <a:gd name="connsiteY5" fmla="*/ 490596 h 663018"/>
                <a:gd name="connsiteX6" fmla="*/ 21626 w 389127"/>
                <a:gd name="connsiteY6" fmla="*/ 556569 h 663018"/>
                <a:gd name="connsiteX7" fmla="*/ 22103 w 389127"/>
                <a:gd name="connsiteY7" fmla="*/ 569483 h 663018"/>
                <a:gd name="connsiteX8" fmla="*/ 2800 w 389127"/>
                <a:gd name="connsiteY8" fmla="*/ 598671 h 663018"/>
                <a:gd name="connsiteX9" fmla="*/ 6472 w 389127"/>
                <a:gd name="connsiteY9" fmla="*/ 632866 h 663018"/>
                <a:gd name="connsiteX10" fmla="*/ 17567 w 389127"/>
                <a:gd name="connsiteY10" fmla="*/ 634396 h 663018"/>
                <a:gd name="connsiteX11" fmla="*/ 17662 w 389127"/>
                <a:gd name="connsiteY11" fmla="*/ 635280 h 663018"/>
                <a:gd name="connsiteX12" fmla="*/ 49275 w 389127"/>
                <a:gd name="connsiteY12" fmla="*/ 639638 h 663018"/>
                <a:gd name="connsiteX13" fmla="*/ 51031 w 389127"/>
                <a:gd name="connsiteY13" fmla="*/ 655988 h 663018"/>
                <a:gd name="connsiteX14" fmla="*/ 129611 w 389127"/>
                <a:gd name="connsiteY14" fmla="*/ 633132 h 663018"/>
                <a:gd name="connsiteX15" fmla="*/ 141249 w 389127"/>
                <a:gd name="connsiteY15" fmla="*/ 615535 h 663018"/>
                <a:gd name="connsiteX16" fmla="*/ 163481 w 389127"/>
                <a:gd name="connsiteY16" fmla="*/ 599648 h 663018"/>
                <a:gd name="connsiteX17" fmla="*/ 199511 w 389127"/>
                <a:gd name="connsiteY17" fmla="*/ 533675 h 663018"/>
                <a:gd name="connsiteX18" fmla="*/ 199106 w 389127"/>
                <a:gd name="connsiteY18" fmla="*/ 522753 h 663018"/>
                <a:gd name="connsiteX19" fmla="*/ 367593 w 389127"/>
                <a:gd name="connsiteY19" fmla="*/ 326468 h 663018"/>
                <a:gd name="connsiteX20" fmla="*/ 370990 w 389127"/>
                <a:gd name="connsiteY20" fmla="*/ 320507 h 663018"/>
                <a:gd name="connsiteX21" fmla="*/ 379831 w 389127"/>
                <a:gd name="connsiteY21" fmla="*/ 305229 h 663018"/>
                <a:gd name="connsiteX22" fmla="*/ 383856 w 389127"/>
                <a:gd name="connsiteY22" fmla="*/ 282004 h 663018"/>
                <a:gd name="connsiteX23" fmla="*/ 383857 w 389127"/>
                <a:gd name="connsiteY23" fmla="*/ 0 h 663018"/>
                <a:gd name="connsiteX0" fmla="*/ 281421 w 389127"/>
                <a:gd name="connsiteY0" fmla="*/ 71385 h 734403"/>
                <a:gd name="connsiteX1" fmla="*/ 281421 w 389127"/>
                <a:gd name="connsiteY1" fmla="*/ 329473 h 734403"/>
                <a:gd name="connsiteX2" fmla="*/ 123995 w 389127"/>
                <a:gd name="connsiteY2" fmla="*/ 512875 h 734403"/>
                <a:gd name="connsiteX3" fmla="*/ 113390 w 389127"/>
                <a:gd name="connsiteY3" fmla="*/ 531480 h 734403"/>
                <a:gd name="connsiteX4" fmla="*/ 90178 w 389127"/>
                <a:gd name="connsiteY4" fmla="*/ 538741 h 734403"/>
                <a:gd name="connsiteX5" fmla="*/ 57656 w 389127"/>
                <a:gd name="connsiteY5" fmla="*/ 561981 h 734403"/>
                <a:gd name="connsiteX6" fmla="*/ 21626 w 389127"/>
                <a:gd name="connsiteY6" fmla="*/ 627954 h 734403"/>
                <a:gd name="connsiteX7" fmla="*/ 22103 w 389127"/>
                <a:gd name="connsiteY7" fmla="*/ 640868 h 734403"/>
                <a:gd name="connsiteX8" fmla="*/ 2800 w 389127"/>
                <a:gd name="connsiteY8" fmla="*/ 670056 h 734403"/>
                <a:gd name="connsiteX9" fmla="*/ 6472 w 389127"/>
                <a:gd name="connsiteY9" fmla="*/ 704251 h 734403"/>
                <a:gd name="connsiteX10" fmla="*/ 17567 w 389127"/>
                <a:gd name="connsiteY10" fmla="*/ 705781 h 734403"/>
                <a:gd name="connsiteX11" fmla="*/ 17662 w 389127"/>
                <a:gd name="connsiteY11" fmla="*/ 706665 h 734403"/>
                <a:gd name="connsiteX12" fmla="*/ 49275 w 389127"/>
                <a:gd name="connsiteY12" fmla="*/ 711023 h 734403"/>
                <a:gd name="connsiteX13" fmla="*/ 51031 w 389127"/>
                <a:gd name="connsiteY13" fmla="*/ 727373 h 734403"/>
                <a:gd name="connsiteX14" fmla="*/ 129611 w 389127"/>
                <a:gd name="connsiteY14" fmla="*/ 704517 h 734403"/>
                <a:gd name="connsiteX15" fmla="*/ 141249 w 389127"/>
                <a:gd name="connsiteY15" fmla="*/ 686920 h 734403"/>
                <a:gd name="connsiteX16" fmla="*/ 163481 w 389127"/>
                <a:gd name="connsiteY16" fmla="*/ 671033 h 734403"/>
                <a:gd name="connsiteX17" fmla="*/ 199511 w 389127"/>
                <a:gd name="connsiteY17" fmla="*/ 605060 h 734403"/>
                <a:gd name="connsiteX18" fmla="*/ 199106 w 389127"/>
                <a:gd name="connsiteY18" fmla="*/ 594138 h 734403"/>
                <a:gd name="connsiteX19" fmla="*/ 367593 w 389127"/>
                <a:gd name="connsiteY19" fmla="*/ 397853 h 734403"/>
                <a:gd name="connsiteX20" fmla="*/ 370990 w 389127"/>
                <a:gd name="connsiteY20" fmla="*/ 391892 h 734403"/>
                <a:gd name="connsiteX21" fmla="*/ 379831 w 389127"/>
                <a:gd name="connsiteY21" fmla="*/ 376614 h 734403"/>
                <a:gd name="connsiteX22" fmla="*/ 383856 w 389127"/>
                <a:gd name="connsiteY22" fmla="*/ 353389 h 734403"/>
                <a:gd name="connsiteX23" fmla="*/ 383857 w 389127"/>
                <a:gd name="connsiteY23" fmla="*/ 71385 h 734403"/>
                <a:gd name="connsiteX24" fmla="*/ 315040 w 389127"/>
                <a:gd name="connsiteY24" fmla="*/ 0 h 734403"/>
                <a:gd name="connsiteX25" fmla="*/ 281421 w 389127"/>
                <a:gd name="connsiteY25" fmla="*/ 71385 h 734403"/>
                <a:gd name="connsiteX0" fmla="*/ 315040 w 406480"/>
                <a:gd name="connsiteY0" fmla="*/ 0 h 734403"/>
                <a:gd name="connsiteX1" fmla="*/ 281421 w 406480"/>
                <a:gd name="connsiteY1" fmla="*/ 71385 h 734403"/>
                <a:gd name="connsiteX2" fmla="*/ 281421 w 406480"/>
                <a:gd name="connsiteY2" fmla="*/ 329473 h 734403"/>
                <a:gd name="connsiteX3" fmla="*/ 123995 w 406480"/>
                <a:gd name="connsiteY3" fmla="*/ 512875 h 734403"/>
                <a:gd name="connsiteX4" fmla="*/ 113390 w 406480"/>
                <a:gd name="connsiteY4" fmla="*/ 531480 h 734403"/>
                <a:gd name="connsiteX5" fmla="*/ 90178 w 406480"/>
                <a:gd name="connsiteY5" fmla="*/ 538741 h 734403"/>
                <a:gd name="connsiteX6" fmla="*/ 57656 w 406480"/>
                <a:gd name="connsiteY6" fmla="*/ 561981 h 734403"/>
                <a:gd name="connsiteX7" fmla="*/ 21626 w 406480"/>
                <a:gd name="connsiteY7" fmla="*/ 627954 h 734403"/>
                <a:gd name="connsiteX8" fmla="*/ 22103 w 406480"/>
                <a:gd name="connsiteY8" fmla="*/ 640868 h 734403"/>
                <a:gd name="connsiteX9" fmla="*/ 2800 w 406480"/>
                <a:gd name="connsiteY9" fmla="*/ 670056 h 734403"/>
                <a:gd name="connsiteX10" fmla="*/ 6472 w 406480"/>
                <a:gd name="connsiteY10" fmla="*/ 704251 h 734403"/>
                <a:gd name="connsiteX11" fmla="*/ 17567 w 406480"/>
                <a:gd name="connsiteY11" fmla="*/ 705781 h 734403"/>
                <a:gd name="connsiteX12" fmla="*/ 17662 w 406480"/>
                <a:gd name="connsiteY12" fmla="*/ 706665 h 734403"/>
                <a:gd name="connsiteX13" fmla="*/ 49275 w 406480"/>
                <a:gd name="connsiteY13" fmla="*/ 711023 h 734403"/>
                <a:gd name="connsiteX14" fmla="*/ 51031 w 406480"/>
                <a:gd name="connsiteY14" fmla="*/ 727373 h 734403"/>
                <a:gd name="connsiteX15" fmla="*/ 129611 w 406480"/>
                <a:gd name="connsiteY15" fmla="*/ 704517 h 734403"/>
                <a:gd name="connsiteX16" fmla="*/ 141249 w 406480"/>
                <a:gd name="connsiteY16" fmla="*/ 686920 h 734403"/>
                <a:gd name="connsiteX17" fmla="*/ 163481 w 406480"/>
                <a:gd name="connsiteY17" fmla="*/ 671033 h 734403"/>
                <a:gd name="connsiteX18" fmla="*/ 199511 w 406480"/>
                <a:gd name="connsiteY18" fmla="*/ 605060 h 734403"/>
                <a:gd name="connsiteX19" fmla="*/ 199106 w 406480"/>
                <a:gd name="connsiteY19" fmla="*/ 594138 h 734403"/>
                <a:gd name="connsiteX20" fmla="*/ 367593 w 406480"/>
                <a:gd name="connsiteY20" fmla="*/ 397853 h 734403"/>
                <a:gd name="connsiteX21" fmla="*/ 370990 w 406480"/>
                <a:gd name="connsiteY21" fmla="*/ 391892 h 734403"/>
                <a:gd name="connsiteX22" fmla="*/ 379831 w 406480"/>
                <a:gd name="connsiteY22" fmla="*/ 376614 h 734403"/>
                <a:gd name="connsiteX23" fmla="*/ 383856 w 406480"/>
                <a:gd name="connsiteY23" fmla="*/ 353389 h 734403"/>
                <a:gd name="connsiteX24" fmla="*/ 383857 w 406480"/>
                <a:gd name="connsiteY24" fmla="*/ 71385 h 734403"/>
                <a:gd name="connsiteX25" fmla="*/ 406480 w 406480"/>
                <a:gd name="connsiteY25" fmla="*/ 91440 h 734403"/>
                <a:gd name="connsiteX0" fmla="*/ 315040 w 406480"/>
                <a:gd name="connsiteY0" fmla="*/ 0 h 734403"/>
                <a:gd name="connsiteX1" fmla="*/ 281421 w 406480"/>
                <a:gd name="connsiteY1" fmla="*/ 71385 h 734403"/>
                <a:gd name="connsiteX2" fmla="*/ 281421 w 406480"/>
                <a:gd name="connsiteY2" fmla="*/ 329473 h 734403"/>
                <a:gd name="connsiteX3" fmla="*/ 123995 w 406480"/>
                <a:gd name="connsiteY3" fmla="*/ 512875 h 734403"/>
                <a:gd name="connsiteX4" fmla="*/ 113390 w 406480"/>
                <a:gd name="connsiteY4" fmla="*/ 531480 h 734403"/>
                <a:gd name="connsiteX5" fmla="*/ 90178 w 406480"/>
                <a:gd name="connsiteY5" fmla="*/ 538741 h 734403"/>
                <a:gd name="connsiteX6" fmla="*/ 57656 w 406480"/>
                <a:gd name="connsiteY6" fmla="*/ 561981 h 734403"/>
                <a:gd name="connsiteX7" fmla="*/ 21626 w 406480"/>
                <a:gd name="connsiteY7" fmla="*/ 627954 h 734403"/>
                <a:gd name="connsiteX8" fmla="*/ 22103 w 406480"/>
                <a:gd name="connsiteY8" fmla="*/ 640868 h 734403"/>
                <a:gd name="connsiteX9" fmla="*/ 2800 w 406480"/>
                <a:gd name="connsiteY9" fmla="*/ 670056 h 734403"/>
                <a:gd name="connsiteX10" fmla="*/ 6472 w 406480"/>
                <a:gd name="connsiteY10" fmla="*/ 704251 h 734403"/>
                <a:gd name="connsiteX11" fmla="*/ 17567 w 406480"/>
                <a:gd name="connsiteY11" fmla="*/ 705781 h 734403"/>
                <a:gd name="connsiteX12" fmla="*/ 17662 w 406480"/>
                <a:gd name="connsiteY12" fmla="*/ 706665 h 734403"/>
                <a:gd name="connsiteX13" fmla="*/ 49275 w 406480"/>
                <a:gd name="connsiteY13" fmla="*/ 711023 h 734403"/>
                <a:gd name="connsiteX14" fmla="*/ 51031 w 406480"/>
                <a:gd name="connsiteY14" fmla="*/ 727373 h 734403"/>
                <a:gd name="connsiteX15" fmla="*/ 129611 w 406480"/>
                <a:gd name="connsiteY15" fmla="*/ 704517 h 734403"/>
                <a:gd name="connsiteX16" fmla="*/ 141249 w 406480"/>
                <a:gd name="connsiteY16" fmla="*/ 686920 h 734403"/>
                <a:gd name="connsiteX17" fmla="*/ 163481 w 406480"/>
                <a:gd name="connsiteY17" fmla="*/ 671033 h 734403"/>
                <a:gd name="connsiteX18" fmla="*/ 199511 w 406480"/>
                <a:gd name="connsiteY18" fmla="*/ 605060 h 734403"/>
                <a:gd name="connsiteX19" fmla="*/ 199106 w 406480"/>
                <a:gd name="connsiteY19" fmla="*/ 594138 h 734403"/>
                <a:gd name="connsiteX20" fmla="*/ 367593 w 406480"/>
                <a:gd name="connsiteY20" fmla="*/ 397853 h 734403"/>
                <a:gd name="connsiteX21" fmla="*/ 370990 w 406480"/>
                <a:gd name="connsiteY21" fmla="*/ 391892 h 734403"/>
                <a:gd name="connsiteX22" fmla="*/ 379831 w 406480"/>
                <a:gd name="connsiteY22" fmla="*/ 376614 h 734403"/>
                <a:gd name="connsiteX23" fmla="*/ 383856 w 406480"/>
                <a:gd name="connsiteY23" fmla="*/ 353389 h 734403"/>
                <a:gd name="connsiteX24" fmla="*/ 406480 w 406480"/>
                <a:gd name="connsiteY24" fmla="*/ 91440 h 734403"/>
                <a:gd name="connsiteX0" fmla="*/ 281421 w 406480"/>
                <a:gd name="connsiteY0" fmla="*/ 0 h 663018"/>
                <a:gd name="connsiteX1" fmla="*/ 281421 w 406480"/>
                <a:gd name="connsiteY1" fmla="*/ 258088 h 663018"/>
                <a:gd name="connsiteX2" fmla="*/ 123995 w 406480"/>
                <a:gd name="connsiteY2" fmla="*/ 441490 h 663018"/>
                <a:gd name="connsiteX3" fmla="*/ 113390 w 406480"/>
                <a:gd name="connsiteY3" fmla="*/ 460095 h 663018"/>
                <a:gd name="connsiteX4" fmla="*/ 90178 w 406480"/>
                <a:gd name="connsiteY4" fmla="*/ 467356 h 663018"/>
                <a:gd name="connsiteX5" fmla="*/ 57656 w 406480"/>
                <a:gd name="connsiteY5" fmla="*/ 490596 h 663018"/>
                <a:gd name="connsiteX6" fmla="*/ 21626 w 406480"/>
                <a:gd name="connsiteY6" fmla="*/ 556569 h 663018"/>
                <a:gd name="connsiteX7" fmla="*/ 22103 w 406480"/>
                <a:gd name="connsiteY7" fmla="*/ 569483 h 663018"/>
                <a:gd name="connsiteX8" fmla="*/ 2800 w 406480"/>
                <a:gd name="connsiteY8" fmla="*/ 598671 h 663018"/>
                <a:gd name="connsiteX9" fmla="*/ 6472 w 406480"/>
                <a:gd name="connsiteY9" fmla="*/ 632866 h 663018"/>
                <a:gd name="connsiteX10" fmla="*/ 17567 w 406480"/>
                <a:gd name="connsiteY10" fmla="*/ 634396 h 663018"/>
                <a:gd name="connsiteX11" fmla="*/ 17662 w 406480"/>
                <a:gd name="connsiteY11" fmla="*/ 635280 h 663018"/>
                <a:gd name="connsiteX12" fmla="*/ 49275 w 406480"/>
                <a:gd name="connsiteY12" fmla="*/ 639638 h 663018"/>
                <a:gd name="connsiteX13" fmla="*/ 51031 w 406480"/>
                <a:gd name="connsiteY13" fmla="*/ 655988 h 663018"/>
                <a:gd name="connsiteX14" fmla="*/ 129611 w 406480"/>
                <a:gd name="connsiteY14" fmla="*/ 633132 h 663018"/>
                <a:gd name="connsiteX15" fmla="*/ 141249 w 406480"/>
                <a:gd name="connsiteY15" fmla="*/ 615535 h 663018"/>
                <a:gd name="connsiteX16" fmla="*/ 163481 w 406480"/>
                <a:gd name="connsiteY16" fmla="*/ 599648 h 663018"/>
                <a:gd name="connsiteX17" fmla="*/ 199511 w 406480"/>
                <a:gd name="connsiteY17" fmla="*/ 533675 h 663018"/>
                <a:gd name="connsiteX18" fmla="*/ 199106 w 406480"/>
                <a:gd name="connsiteY18" fmla="*/ 522753 h 663018"/>
                <a:gd name="connsiteX19" fmla="*/ 367593 w 406480"/>
                <a:gd name="connsiteY19" fmla="*/ 326468 h 663018"/>
                <a:gd name="connsiteX20" fmla="*/ 370990 w 406480"/>
                <a:gd name="connsiteY20" fmla="*/ 320507 h 663018"/>
                <a:gd name="connsiteX21" fmla="*/ 379831 w 406480"/>
                <a:gd name="connsiteY21" fmla="*/ 305229 h 663018"/>
                <a:gd name="connsiteX22" fmla="*/ 383856 w 406480"/>
                <a:gd name="connsiteY22" fmla="*/ 282004 h 663018"/>
                <a:gd name="connsiteX23" fmla="*/ 406480 w 406480"/>
                <a:gd name="connsiteY23" fmla="*/ 20055 h 663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6480" h="663018">
                  <a:moveTo>
                    <a:pt x="281421" y="0"/>
                  </a:moveTo>
                  <a:lnTo>
                    <a:pt x="281421" y="258088"/>
                  </a:lnTo>
                  <a:lnTo>
                    <a:pt x="123995" y="441490"/>
                  </a:lnTo>
                  <a:lnTo>
                    <a:pt x="113390" y="460095"/>
                  </a:lnTo>
                  <a:lnTo>
                    <a:pt x="90178" y="467356"/>
                  </a:lnTo>
                  <a:cubicBezTo>
                    <a:pt x="78783" y="473057"/>
                    <a:pt x="67717" y="480832"/>
                    <a:pt x="57656" y="490596"/>
                  </a:cubicBezTo>
                  <a:cubicBezTo>
                    <a:pt x="37533" y="510123"/>
                    <a:pt x="25238" y="533905"/>
                    <a:pt x="21626" y="556569"/>
                  </a:cubicBezTo>
                  <a:lnTo>
                    <a:pt x="22103" y="569483"/>
                  </a:lnTo>
                  <a:lnTo>
                    <a:pt x="2800" y="598671"/>
                  </a:lnTo>
                  <a:cubicBezTo>
                    <a:pt x="-1761" y="612760"/>
                    <a:pt x="-898" y="625272"/>
                    <a:pt x="6472" y="632866"/>
                  </a:cubicBezTo>
                  <a:lnTo>
                    <a:pt x="17567" y="634396"/>
                  </a:lnTo>
                  <a:cubicBezTo>
                    <a:pt x="17599" y="634691"/>
                    <a:pt x="17630" y="634985"/>
                    <a:pt x="17662" y="635280"/>
                  </a:cubicBezTo>
                  <a:lnTo>
                    <a:pt x="49275" y="639638"/>
                  </a:lnTo>
                  <a:lnTo>
                    <a:pt x="51031" y="655988"/>
                  </a:lnTo>
                  <a:cubicBezTo>
                    <a:pt x="65770" y="671176"/>
                    <a:pt x="100951" y="660943"/>
                    <a:pt x="129611" y="633132"/>
                  </a:cubicBezTo>
                  <a:lnTo>
                    <a:pt x="141249" y="615535"/>
                  </a:lnTo>
                  <a:lnTo>
                    <a:pt x="163481" y="599648"/>
                  </a:lnTo>
                  <a:cubicBezTo>
                    <a:pt x="183603" y="580120"/>
                    <a:pt x="195899" y="556339"/>
                    <a:pt x="199511" y="533675"/>
                  </a:cubicBezTo>
                  <a:lnTo>
                    <a:pt x="199106" y="522753"/>
                  </a:lnTo>
                  <a:lnTo>
                    <a:pt x="367593" y="326468"/>
                  </a:lnTo>
                  <a:lnTo>
                    <a:pt x="370990" y="320507"/>
                  </a:lnTo>
                  <a:lnTo>
                    <a:pt x="379831" y="305229"/>
                  </a:lnTo>
                  <a:cubicBezTo>
                    <a:pt x="382423" y="298091"/>
                    <a:pt x="383856" y="290242"/>
                    <a:pt x="383856" y="282004"/>
                  </a:cubicBezTo>
                  <a:cubicBezTo>
                    <a:pt x="388297" y="234475"/>
                    <a:pt x="401767" y="74628"/>
                    <a:pt x="406480" y="20055"/>
                  </a:cubicBezTo>
                </a:path>
              </a:pathLst>
            </a:custGeom>
            <a:solidFill>
              <a:srgbClr val="FFFFCC"/>
            </a:solidFill>
            <a:ln w="38100">
              <a:solidFill>
                <a:sysClr val="windowText" lastClr="000000"/>
              </a:solidFill>
              <a:bevel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A918F9F7-521B-5990-7F3F-FBAD91423722}"/>
                </a:ext>
              </a:extLst>
            </p:cNvPr>
            <p:cNvSpPr/>
            <p:nvPr/>
          </p:nvSpPr>
          <p:spPr>
            <a:xfrm>
              <a:off x="1602581" y="4457700"/>
              <a:ext cx="376238" cy="38100"/>
            </a:xfrm>
            <a:custGeom>
              <a:avLst/>
              <a:gdLst>
                <a:gd name="connsiteX0" fmla="*/ 0 w 376238"/>
                <a:gd name="connsiteY0" fmla="*/ 0 h 38100"/>
                <a:gd name="connsiteX1" fmla="*/ 50007 w 376238"/>
                <a:gd name="connsiteY1" fmla="*/ 11906 h 38100"/>
                <a:gd name="connsiteX2" fmla="*/ 59532 w 376238"/>
                <a:gd name="connsiteY2" fmla="*/ 21431 h 38100"/>
                <a:gd name="connsiteX3" fmla="*/ 128588 w 376238"/>
                <a:gd name="connsiteY3" fmla="*/ 30956 h 38100"/>
                <a:gd name="connsiteX4" fmla="*/ 147638 w 376238"/>
                <a:gd name="connsiteY4" fmla="*/ 26194 h 38100"/>
                <a:gd name="connsiteX5" fmla="*/ 159544 w 376238"/>
                <a:gd name="connsiteY5" fmla="*/ 19050 h 38100"/>
                <a:gd name="connsiteX6" fmla="*/ 195263 w 376238"/>
                <a:gd name="connsiteY6" fmla="*/ 21431 h 38100"/>
                <a:gd name="connsiteX7" fmla="*/ 240507 w 376238"/>
                <a:gd name="connsiteY7" fmla="*/ 23813 h 38100"/>
                <a:gd name="connsiteX8" fmla="*/ 247650 w 376238"/>
                <a:gd name="connsiteY8" fmla="*/ 30956 h 38100"/>
                <a:gd name="connsiteX9" fmla="*/ 273844 w 376238"/>
                <a:gd name="connsiteY9" fmla="*/ 38100 h 38100"/>
                <a:gd name="connsiteX10" fmla="*/ 345282 w 376238"/>
                <a:gd name="connsiteY10" fmla="*/ 30956 h 38100"/>
                <a:gd name="connsiteX11" fmla="*/ 376238 w 376238"/>
                <a:gd name="connsiteY11" fmla="*/ 3571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238" h="38100">
                  <a:moveTo>
                    <a:pt x="0" y="0"/>
                  </a:moveTo>
                  <a:cubicBezTo>
                    <a:pt x="55830" y="27915"/>
                    <a:pt x="-28152" y="-11081"/>
                    <a:pt x="50007" y="11906"/>
                  </a:cubicBezTo>
                  <a:cubicBezTo>
                    <a:pt x="54315" y="13173"/>
                    <a:pt x="55347" y="19804"/>
                    <a:pt x="59532" y="21431"/>
                  </a:cubicBezTo>
                  <a:cubicBezTo>
                    <a:pt x="80151" y="29450"/>
                    <a:pt x="107134" y="29526"/>
                    <a:pt x="128588" y="30956"/>
                  </a:cubicBezTo>
                  <a:cubicBezTo>
                    <a:pt x="134938" y="29369"/>
                    <a:pt x="141529" y="28544"/>
                    <a:pt x="147638" y="26194"/>
                  </a:cubicBezTo>
                  <a:cubicBezTo>
                    <a:pt x="151958" y="24533"/>
                    <a:pt x="154939" y="19511"/>
                    <a:pt x="159544" y="19050"/>
                  </a:cubicBezTo>
                  <a:cubicBezTo>
                    <a:pt x="171418" y="17863"/>
                    <a:pt x="183351" y="20730"/>
                    <a:pt x="195263" y="21431"/>
                  </a:cubicBezTo>
                  <a:lnTo>
                    <a:pt x="240507" y="23813"/>
                  </a:lnTo>
                  <a:cubicBezTo>
                    <a:pt x="242888" y="26194"/>
                    <a:pt x="244910" y="28999"/>
                    <a:pt x="247650" y="30956"/>
                  </a:cubicBezTo>
                  <a:cubicBezTo>
                    <a:pt x="256742" y="37450"/>
                    <a:pt x="262283" y="36449"/>
                    <a:pt x="273844" y="38100"/>
                  </a:cubicBezTo>
                  <a:cubicBezTo>
                    <a:pt x="303348" y="32200"/>
                    <a:pt x="309003" y="29857"/>
                    <a:pt x="345282" y="30956"/>
                  </a:cubicBezTo>
                  <a:cubicBezTo>
                    <a:pt x="355717" y="31272"/>
                    <a:pt x="376238" y="35719"/>
                    <a:pt x="376238" y="35719"/>
                  </a:cubicBezTo>
                </a:path>
              </a:pathLst>
            </a:cu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00DFC80-3D73-C1AE-B83A-6A342660D349}"/>
                </a:ext>
              </a:extLst>
            </p:cNvPr>
            <p:cNvSpPr/>
            <p:nvPr/>
          </p:nvSpPr>
          <p:spPr>
            <a:xfrm>
              <a:off x="1581150" y="4531519"/>
              <a:ext cx="195263" cy="21470"/>
            </a:xfrm>
            <a:custGeom>
              <a:avLst/>
              <a:gdLst>
                <a:gd name="connsiteX0" fmla="*/ 0 w 195263"/>
                <a:gd name="connsiteY0" fmla="*/ 0 h 21470"/>
                <a:gd name="connsiteX1" fmla="*/ 92869 w 195263"/>
                <a:gd name="connsiteY1" fmla="*/ 7144 h 21470"/>
                <a:gd name="connsiteX2" fmla="*/ 107156 w 195263"/>
                <a:gd name="connsiteY2" fmla="*/ 11906 h 21470"/>
                <a:gd name="connsiteX3" fmla="*/ 164306 w 195263"/>
                <a:gd name="connsiteY3" fmla="*/ 14287 h 21470"/>
                <a:gd name="connsiteX4" fmla="*/ 195263 w 195263"/>
                <a:gd name="connsiteY4" fmla="*/ 21431 h 2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3" h="21470">
                  <a:moveTo>
                    <a:pt x="0" y="0"/>
                  </a:moveTo>
                  <a:cubicBezTo>
                    <a:pt x="30956" y="2381"/>
                    <a:pt x="62011" y="3715"/>
                    <a:pt x="92869" y="7144"/>
                  </a:cubicBezTo>
                  <a:cubicBezTo>
                    <a:pt x="97858" y="7698"/>
                    <a:pt x="102161" y="11407"/>
                    <a:pt x="107156" y="11906"/>
                  </a:cubicBezTo>
                  <a:cubicBezTo>
                    <a:pt x="126128" y="13803"/>
                    <a:pt x="145256" y="13493"/>
                    <a:pt x="164306" y="14287"/>
                  </a:cubicBezTo>
                  <a:cubicBezTo>
                    <a:pt x="188750" y="22435"/>
                    <a:pt x="178208" y="21431"/>
                    <a:pt x="195263" y="21431"/>
                  </a:cubicBezTo>
                </a:path>
              </a:pathLst>
            </a:cu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9DA4A40F-FE2A-AF95-4F17-04A729C14F82}"/>
                </a:ext>
              </a:extLst>
            </p:cNvPr>
            <p:cNvSpPr/>
            <p:nvPr/>
          </p:nvSpPr>
          <p:spPr>
            <a:xfrm>
              <a:off x="1604963" y="4588669"/>
              <a:ext cx="135731" cy="23812"/>
            </a:xfrm>
            <a:custGeom>
              <a:avLst/>
              <a:gdLst>
                <a:gd name="connsiteX0" fmla="*/ 0 w 135731"/>
                <a:gd name="connsiteY0" fmla="*/ 0 h 23812"/>
                <a:gd name="connsiteX1" fmla="*/ 71437 w 135731"/>
                <a:gd name="connsiteY1" fmla="*/ 14287 h 23812"/>
                <a:gd name="connsiteX2" fmla="*/ 114300 w 135731"/>
                <a:gd name="connsiteY2" fmla="*/ 21431 h 23812"/>
                <a:gd name="connsiteX3" fmla="*/ 135731 w 135731"/>
                <a:gd name="connsiteY3" fmla="*/ 23812 h 23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31" h="23812">
                  <a:moveTo>
                    <a:pt x="0" y="0"/>
                  </a:moveTo>
                  <a:lnTo>
                    <a:pt x="71437" y="14287"/>
                  </a:lnTo>
                  <a:cubicBezTo>
                    <a:pt x="85674" y="16956"/>
                    <a:pt x="99972" y="19308"/>
                    <a:pt x="114300" y="21431"/>
                  </a:cubicBezTo>
                  <a:cubicBezTo>
                    <a:pt x="121410" y="22484"/>
                    <a:pt x="135731" y="23812"/>
                    <a:pt x="135731" y="23812"/>
                  </a:cubicBezTo>
                </a:path>
              </a:pathLst>
            </a:cu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1EAE2EC1-DF7E-45F9-3D0D-94080B60ED68}"/>
              </a:ext>
            </a:extLst>
          </p:cNvPr>
          <p:cNvGrpSpPr/>
          <p:nvPr/>
        </p:nvGrpSpPr>
        <p:grpSpPr>
          <a:xfrm>
            <a:off x="3696754" y="1088134"/>
            <a:ext cx="2630141" cy="2199694"/>
            <a:chOff x="1275201" y="3572183"/>
            <a:chExt cx="2630141" cy="2199694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F7BD20BF-744A-D008-2D3C-29769CAE3B5C}"/>
                </a:ext>
              </a:extLst>
            </p:cNvPr>
            <p:cNvGrpSpPr/>
            <p:nvPr/>
          </p:nvGrpSpPr>
          <p:grpSpPr>
            <a:xfrm>
              <a:off x="1275201" y="4169390"/>
              <a:ext cx="2630141" cy="1602487"/>
              <a:chOff x="354472" y="4366551"/>
              <a:chExt cx="2435584" cy="1483948"/>
            </a:xfrm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AA95919A-472D-C18B-FFF1-6F3696457E91}"/>
                  </a:ext>
                </a:extLst>
              </p:cNvPr>
              <p:cNvSpPr/>
              <p:nvPr/>
            </p:nvSpPr>
            <p:spPr>
              <a:xfrm>
                <a:off x="561761" y="5752074"/>
                <a:ext cx="76699" cy="9842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7E28209E-A11A-EC0B-4D6F-3E8A20388AF8}"/>
                  </a:ext>
                </a:extLst>
              </p:cNvPr>
              <p:cNvSpPr/>
              <p:nvPr/>
            </p:nvSpPr>
            <p:spPr>
              <a:xfrm>
                <a:off x="977686" y="5745724"/>
                <a:ext cx="76699" cy="9842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6D1E66AA-69A6-90AA-A834-FF8167684D49}"/>
                  </a:ext>
                </a:extLst>
              </p:cNvPr>
              <p:cNvSpPr/>
              <p:nvPr/>
            </p:nvSpPr>
            <p:spPr>
              <a:xfrm>
                <a:off x="844336" y="5704449"/>
                <a:ext cx="76699" cy="9842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AF39EC1-6051-D9ED-382E-4914C632C2F3}"/>
                  </a:ext>
                </a:extLst>
              </p:cNvPr>
              <p:cNvSpPr/>
              <p:nvPr/>
            </p:nvSpPr>
            <p:spPr>
              <a:xfrm>
                <a:off x="704636" y="5701274"/>
                <a:ext cx="76699" cy="9842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2D8F53F6-8B1E-89DF-AE4E-9566874280C1}"/>
                  </a:ext>
                </a:extLst>
              </p:cNvPr>
              <p:cNvSpPr/>
              <p:nvPr/>
            </p:nvSpPr>
            <p:spPr>
              <a:xfrm>
                <a:off x="1242586" y="4663979"/>
                <a:ext cx="59958" cy="65573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1F531EEF-1C24-20C1-D9D4-16C683FBBAC9}"/>
                  </a:ext>
                </a:extLst>
              </p:cNvPr>
              <p:cNvSpPr/>
              <p:nvPr/>
            </p:nvSpPr>
            <p:spPr>
              <a:xfrm>
                <a:off x="2137936" y="5159279"/>
                <a:ext cx="59958" cy="65573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E9D9B92C-387A-8C58-7E9C-E31E1E0C32E3}"/>
                  </a:ext>
                </a:extLst>
              </p:cNvPr>
              <p:cNvSpPr/>
              <p:nvPr/>
            </p:nvSpPr>
            <p:spPr>
              <a:xfrm>
                <a:off x="2628474" y="4840192"/>
                <a:ext cx="59958" cy="655734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平行四辺形 275">
                <a:extLst>
                  <a:ext uri="{FF2B5EF4-FFF2-40B4-BE49-F238E27FC236}">
                    <a16:creationId xmlns:a16="http://schemas.microsoft.com/office/drawing/2014/main" id="{D2022D22-751F-9AE4-BFA5-52DA6B34CE3F}"/>
                  </a:ext>
                </a:extLst>
              </p:cNvPr>
              <p:cNvSpPr/>
              <p:nvPr/>
            </p:nvSpPr>
            <p:spPr bwMode="auto">
              <a:xfrm rot="11392482" flipH="1" flipV="1">
                <a:off x="681517" y="4621610"/>
                <a:ext cx="2108539" cy="549187"/>
              </a:xfrm>
              <a:prstGeom prst="parallelogram">
                <a:avLst>
                  <a:gd name="adj" fmla="val 84789"/>
                </a:avLst>
              </a:prstGeom>
              <a:solidFill>
                <a:srgbClr val="CC6600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A5F6D4B6-0E41-5840-7AA9-BFA26C675AEA}"/>
                  </a:ext>
                </a:extLst>
              </p:cNvPr>
              <p:cNvGrpSpPr/>
              <p:nvPr/>
            </p:nvGrpSpPr>
            <p:grpSpPr>
              <a:xfrm>
                <a:off x="1176141" y="4366551"/>
                <a:ext cx="1031299" cy="700641"/>
                <a:chOff x="3416996" y="5768534"/>
                <a:chExt cx="1031299" cy="700641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608F60DC-B084-8740-FBA8-3FBA22EB65DB}"/>
                    </a:ext>
                  </a:extLst>
                </p:cNvPr>
                <p:cNvGrpSpPr/>
                <p:nvPr/>
              </p:nvGrpSpPr>
              <p:grpSpPr>
                <a:xfrm>
                  <a:off x="3416996" y="6218953"/>
                  <a:ext cx="903680" cy="250222"/>
                  <a:chOff x="4493211" y="4374861"/>
                  <a:chExt cx="1807358" cy="500444"/>
                </a:xfrm>
              </p:grpSpPr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8C7862A7-62A5-7A76-5F9B-A7BC9EBB6DC7}"/>
                      </a:ext>
                    </a:extLst>
                  </p:cNvPr>
                  <p:cNvSpPr/>
                  <p:nvPr/>
                </p:nvSpPr>
                <p:spPr bwMode="auto">
                  <a:xfrm rot="550838" flipH="1" flipV="1">
                    <a:off x="4493211" y="4374861"/>
                    <a:ext cx="1807358" cy="500444"/>
                  </a:xfrm>
                  <a:custGeom>
                    <a:avLst/>
                    <a:gdLst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82522 w 1890330"/>
                      <a:gd name="connsiteY2" fmla="*/ 421840 h 487661"/>
                      <a:gd name="connsiteX3" fmla="*/ 0 w 1890330"/>
                      <a:gd name="connsiteY3" fmla="*/ 421840 h 487661"/>
                      <a:gd name="connsiteX4" fmla="*/ 460701 w 1890330"/>
                      <a:gd name="connsiteY4" fmla="*/ 0 h 487661"/>
                      <a:gd name="connsiteX5" fmla="*/ 1879692 w 1890330"/>
                      <a:gd name="connsiteY5" fmla="*/ 0 h 487661"/>
                      <a:gd name="connsiteX6" fmla="*/ 1807808 w 1890330"/>
                      <a:gd name="connsiteY6" fmla="*/ 65821 h 487661"/>
                      <a:gd name="connsiteX7" fmla="*/ 1890330 w 1890330"/>
                      <a:gd name="connsiteY7" fmla="*/ 6582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82522 w 1890330"/>
                      <a:gd name="connsiteY2" fmla="*/ 421840 h 487661"/>
                      <a:gd name="connsiteX3" fmla="*/ 0 w 1890330"/>
                      <a:gd name="connsiteY3" fmla="*/ 421840 h 487661"/>
                      <a:gd name="connsiteX4" fmla="*/ 460701 w 1890330"/>
                      <a:gd name="connsiteY4" fmla="*/ 0 h 487661"/>
                      <a:gd name="connsiteX5" fmla="*/ 1879692 w 1890330"/>
                      <a:gd name="connsiteY5" fmla="*/ 0 h 487661"/>
                      <a:gd name="connsiteX6" fmla="*/ 1890330 w 1890330"/>
                      <a:gd name="connsiteY6" fmla="*/ 65821 h 487661"/>
                      <a:gd name="connsiteX7" fmla="*/ 1429630 w 1890330"/>
                      <a:gd name="connsiteY7" fmla="*/ 48766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0 w 1890330"/>
                      <a:gd name="connsiteY2" fmla="*/ 421840 h 487661"/>
                      <a:gd name="connsiteX3" fmla="*/ 460701 w 1890330"/>
                      <a:gd name="connsiteY3" fmla="*/ 0 h 487661"/>
                      <a:gd name="connsiteX4" fmla="*/ 1879692 w 1890330"/>
                      <a:gd name="connsiteY4" fmla="*/ 0 h 487661"/>
                      <a:gd name="connsiteX5" fmla="*/ 1890330 w 1890330"/>
                      <a:gd name="connsiteY5" fmla="*/ 65821 h 487661"/>
                      <a:gd name="connsiteX6" fmla="*/ 1429630 w 1890330"/>
                      <a:gd name="connsiteY6" fmla="*/ 487661 h 487661"/>
                      <a:gd name="connsiteX0" fmla="*/ 1429630 w 1890330"/>
                      <a:gd name="connsiteY0" fmla="*/ 487661 h 487661"/>
                      <a:gd name="connsiteX1" fmla="*/ 10638 w 1890330"/>
                      <a:gd name="connsiteY1" fmla="*/ 487661 h 487661"/>
                      <a:gd name="connsiteX2" fmla="*/ 0 w 1890330"/>
                      <a:gd name="connsiteY2" fmla="*/ 421840 h 487661"/>
                      <a:gd name="connsiteX3" fmla="*/ 460701 w 1890330"/>
                      <a:gd name="connsiteY3" fmla="*/ 0 h 487661"/>
                      <a:gd name="connsiteX4" fmla="*/ 1879692 w 1890330"/>
                      <a:gd name="connsiteY4" fmla="*/ 0 h 487661"/>
                      <a:gd name="connsiteX5" fmla="*/ 1890330 w 1890330"/>
                      <a:gd name="connsiteY5" fmla="*/ 65821 h 487661"/>
                      <a:gd name="connsiteX6" fmla="*/ 1429630 w 1890330"/>
                      <a:gd name="connsiteY6" fmla="*/ 487661 h 487661"/>
                      <a:gd name="connsiteX0" fmla="*/ 1429630 w 1897092"/>
                      <a:gd name="connsiteY0" fmla="*/ 487661 h 487661"/>
                      <a:gd name="connsiteX1" fmla="*/ 10638 w 1897092"/>
                      <a:gd name="connsiteY1" fmla="*/ 487661 h 487661"/>
                      <a:gd name="connsiteX2" fmla="*/ 0 w 1897092"/>
                      <a:gd name="connsiteY2" fmla="*/ 421840 h 487661"/>
                      <a:gd name="connsiteX3" fmla="*/ 460701 w 1897092"/>
                      <a:gd name="connsiteY3" fmla="*/ 0 h 487661"/>
                      <a:gd name="connsiteX4" fmla="*/ 1879692 w 1897092"/>
                      <a:gd name="connsiteY4" fmla="*/ 0 h 487661"/>
                      <a:gd name="connsiteX5" fmla="*/ 1890330 w 1897092"/>
                      <a:gd name="connsiteY5" fmla="*/ 65821 h 487661"/>
                      <a:gd name="connsiteX6" fmla="*/ 1429630 w 1897092"/>
                      <a:gd name="connsiteY6" fmla="*/ 487661 h 487661"/>
                      <a:gd name="connsiteX0" fmla="*/ 1429630 w 1897092"/>
                      <a:gd name="connsiteY0" fmla="*/ 487661 h 493347"/>
                      <a:gd name="connsiteX1" fmla="*/ 10638 w 1897092"/>
                      <a:gd name="connsiteY1" fmla="*/ 487661 h 493347"/>
                      <a:gd name="connsiteX2" fmla="*/ 0 w 1897092"/>
                      <a:gd name="connsiteY2" fmla="*/ 421840 h 493347"/>
                      <a:gd name="connsiteX3" fmla="*/ 460701 w 1897092"/>
                      <a:gd name="connsiteY3" fmla="*/ 0 h 493347"/>
                      <a:gd name="connsiteX4" fmla="*/ 1879692 w 1897092"/>
                      <a:gd name="connsiteY4" fmla="*/ 0 h 493347"/>
                      <a:gd name="connsiteX5" fmla="*/ 1890330 w 1897092"/>
                      <a:gd name="connsiteY5" fmla="*/ 65821 h 493347"/>
                      <a:gd name="connsiteX6" fmla="*/ 1429630 w 1897092"/>
                      <a:gd name="connsiteY6" fmla="*/ 487661 h 493347"/>
                      <a:gd name="connsiteX0" fmla="*/ 1429630 w 1897092"/>
                      <a:gd name="connsiteY0" fmla="*/ 487661 h 497186"/>
                      <a:gd name="connsiteX1" fmla="*/ 10638 w 1897092"/>
                      <a:gd name="connsiteY1" fmla="*/ 487661 h 497186"/>
                      <a:gd name="connsiteX2" fmla="*/ 0 w 1897092"/>
                      <a:gd name="connsiteY2" fmla="*/ 421840 h 497186"/>
                      <a:gd name="connsiteX3" fmla="*/ 460701 w 1897092"/>
                      <a:gd name="connsiteY3" fmla="*/ 0 h 497186"/>
                      <a:gd name="connsiteX4" fmla="*/ 1879692 w 1897092"/>
                      <a:gd name="connsiteY4" fmla="*/ 0 h 497186"/>
                      <a:gd name="connsiteX5" fmla="*/ 1890330 w 1897092"/>
                      <a:gd name="connsiteY5" fmla="*/ 65821 h 497186"/>
                      <a:gd name="connsiteX6" fmla="*/ 1429630 w 1897092"/>
                      <a:gd name="connsiteY6" fmla="*/ 487661 h 497186"/>
                      <a:gd name="connsiteX0" fmla="*/ 1438686 w 1906148"/>
                      <a:gd name="connsiteY0" fmla="*/ 487661 h 497186"/>
                      <a:gd name="connsiteX1" fmla="*/ 19694 w 1906148"/>
                      <a:gd name="connsiteY1" fmla="*/ 487661 h 497186"/>
                      <a:gd name="connsiteX2" fmla="*/ 9056 w 1906148"/>
                      <a:gd name="connsiteY2" fmla="*/ 421840 h 497186"/>
                      <a:gd name="connsiteX3" fmla="*/ 469757 w 1906148"/>
                      <a:gd name="connsiteY3" fmla="*/ 0 h 497186"/>
                      <a:gd name="connsiteX4" fmla="*/ 1888748 w 1906148"/>
                      <a:gd name="connsiteY4" fmla="*/ 0 h 497186"/>
                      <a:gd name="connsiteX5" fmla="*/ 1899386 w 1906148"/>
                      <a:gd name="connsiteY5" fmla="*/ 65821 h 497186"/>
                      <a:gd name="connsiteX6" fmla="*/ 1438686 w 1906148"/>
                      <a:gd name="connsiteY6" fmla="*/ 487661 h 497186"/>
                      <a:gd name="connsiteX0" fmla="*/ 1438686 w 1906148"/>
                      <a:gd name="connsiteY0" fmla="*/ 490919 h 500444"/>
                      <a:gd name="connsiteX1" fmla="*/ 19694 w 1906148"/>
                      <a:gd name="connsiteY1" fmla="*/ 490919 h 500444"/>
                      <a:gd name="connsiteX2" fmla="*/ 9056 w 1906148"/>
                      <a:gd name="connsiteY2" fmla="*/ 425098 h 500444"/>
                      <a:gd name="connsiteX3" fmla="*/ 469757 w 1906148"/>
                      <a:gd name="connsiteY3" fmla="*/ 3258 h 500444"/>
                      <a:gd name="connsiteX4" fmla="*/ 1888748 w 1906148"/>
                      <a:gd name="connsiteY4" fmla="*/ 3258 h 500444"/>
                      <a:gd name="connsiteX5" fmla="*/ 1899386 w 1906148"/>
                      <a:gd name="connsiteY5" fmla="*/ 69079 h 500444"/>
                      <a:gd name="connsiteX6" fmla="*/ 1438686 w 1906148"/>
                      <a:gd name="connsiteY6" fmla="*/ 490919 h 500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6148" h="500444">
                        <a:moveTo>
                          <a:pt x="1438686" y="490919"/>
                        </a:moveTo>
                        <a:cubicBezTo>
                          <a:pt x="1410883" y="503713"/>
                          <a:pt x="36915" y="503527"/>
                          <a:pt x="19694" y="490919"/>
                        </a:cubicBezTo>
                        <a:cubicBezTo>
                          <a:pt x="2473" y="478311"/>
                          <a:pt x="-8834" y="440675"/>
                          <a:pt x="9056" y="425098"/>
                        </a:cubicBezTo>
                        <a:cubicBezTo>
                          <a:pt x="26946" y="409521"/>
                          <a:pt x="446112" y="10590"/>
                          <a:pt x="469757" y="3258"/>
                        </a:cubicBezTo>
                        <a:cubicBezTo>
                          <a:pt x="493402" y="-4074"/>
                          <a:pt x="1415751" y="3258"/>
                          <a:pt x="1888748" y="3258"/>
                        </a:cubicBezTo>
                        <a:cubicBezTo>
                          <a:pt x="1905566" y="13515"/>
                          <a:pt x="1912318" y="54262"/>
                          <a:pt x="1899386" y="69079"/>
                        </a:cubicBezTo>
                        <a:cubicBezTo>
                          <a:pt x="1886454" y="83896"/>
                          <a:pt x="1466489" y="478125"/>
                          <a:pt x="1438686" y="490919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38100">
                    <a:solidFill>
                      <a:sysClr val="windowText" lastClr="000000"/>
                    </a:solidFill>
                    <a:bevel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1" name="平行四辺形 28">
                    <a:extLst>
                      <a:ext uri="{FF2B5EF4-FFF2-40B4-BE49-F238E27FC236}">
                        <a16:creationId xmlns:a16="http://schemas.microsoft.com/office/drawing/2014/main" id="{D6BDAB25-2DE3-B0BE-0F9F-F07BADE3CD23}"/>
                      </a:ext>
                    </a:extLst>
                  </p:cNvPr>
                  <p:cNvSpPr/>
                  <p:nvPr/>
                </p:nvSpPr>
                <p:spPr bwMode="auto">
                  <a:xfrm rot="550838" flipH="1" flipV="1">
                    <a:off x="4774503" y="4447583"/>
                    <a:ext cx="1426642" cy="218230"/>
                  </a:xfrm>
                  <a:custGeom>
                    <a:avLst/>
                    <a:gdLst>
                      <a:gd name="connsiteX0" fmla="*/ 0 w 1729493"/>
                      <a:gd name="connsiteY0" fmla="*/ 385436 h 385436"/>
                      <a:gd name="connsiteX1" fmla="*/ 420942 w 1729493"/>
                      <a:gd name="connsiteY1" fmla="*/ 0 h 385436"/>
                      <a:gd name="connsiteX2" fmla="*/ 1729493 w 1729493"/>
                      <a:gd name="connsiteY2" fmla="*/ 0 h 385436"/>
                      <a:gd name="connsiteX3" fmla="*/ 1308551 w 1729493"/>
                      <a:gd name="connsiteY3" fmla="*/ 385436 h 385436"/>
                      <a:gd name="connsiteX4" fmla="*/ 0 w 1729493"/>
                      <a:gd name="connsiteY4" fmla="*/ 385436 h 385436"/>
                      <a:gd name="connsiteX0" fmla="*/ 141 w 1729634"/>
                      <a:gd name="connsiteY0" fmla="*/ 385436 h 385436"/>
                      <a:gd name="connsiteX1" fmla="*/ 421083 w 1729634"/>
                      <a:gd name="connsiteY1" fmla="*/ 0 h 385436"/>
                      <a:gd name="connsiteX2" fmla="*/ 1729634 w 1729634"/>
                      <a:gd name="connsiteY2" fmla="*/ 0 h 385436"/>
                      <a:gd name="connsiteX3" fmla="*/ 1308692 w 1729634"/>
                      <a:gd name="connsiteY3" fmla="*/ 385436 h 385436"/>
                      <a:gd name="connsiteX4" fmla="*/ 141 w 1729634"/>
                      <a:gd name="connsiteY4" fmla="*/ 385436 h 385436"/>
                      <a:gd name="connsiteX0" fmla="*/ 141 w 1858281"/>
                      <a:gd name="connsiteY0" fmla="*/ 385436 h 385436"/>
                      <a:gd name="connsiteX1" fmla="*/ 421083 w 1858281"/>
                      <a:gd name="connsiteY1" fmla="*/ 0 h 385436"/>
                      <a:gd name="connsiteX2" fmla="*/ 1858281 w 1858281"/>
                      <a:gd name="connsiteY2" fmla="*/ 50420 h 385436"/>
                      <a:gd name="connsiteX3" fmla="*/ 1308692 w 1858281"/>
                      <a:gd name="connsiteY3" fmla="*/ 385436 h 385436"/>
                      <a:gd name="connsiteX4" fmla="*/ 141 w 1858281"/>
                      <a:gd name="connsiteY4" fmla="*/ 385436 h 385436"/>
                      <a:gd name="connsiteX0" fmla="*/ 40897 w 1899037"/>
                      <a:gd name="connsiteY0" fmla="*/ 385436 h 413401"/>
                      <a:gd name="connsiteX1" fmla="*/ 461839 w 1899037"/>
                      <a:gd name="connsiteY1" fmla="*/ 0 h 413401"/>
                      <a:gd name="connsiteX2" fmla="*/ 1899037 w 1899037"/>
                      <a:gd name="connsiteY2" fmla="*/ 50420 h 413401"/>
                      <a:gd name="connsiteX3" fmla="*/ 1537602 w 1899037"/>
                      <a:gd name="connsiteY3" fmla="*/ 383152 h 413401"/>
                      <a:gd name="connsiteX4" fmla="*/ 40897 w 1899037"/>
                      <a:gd name="connsiteY4" fmla="*/ 385436 h 413401"/>
                      <a:gd name="connsiteX0" fmla="*/ 1691 w 1859831"/>
                      <a:gd name="connsiteY0" fmla="*/ 385436 h 392662"/>
                      <a:gd name="connsiteX1" fmla="*/ 422633 w 1859831"/>
                      <a:gd name="connsiteY1" fmla="*/ 0 h 392662"/>
                      <a:gd name="connsiteX2" fmla="*/ 1859831 w 1859831"/>
                      <a:gd name="connsiteY2" fmla="*/ 50420 h 392662"/>
                      <a:gd name="connsiteX3" fmla="*/ 1498396 w 1859831"/>
                      <a:gd name="connsiteY3" fmla="*/ 383152 h 392662"/>
                      <a:gd name="connsiteX4" fmla="*/ 1691 w 1859831"/>
                      <a:gd name="connsiteY4" fmla="*/ 385436 h 392662"/>
                      <a:gd name="connsiteX0" fmla="*/ 45360 w 1903500"/>
                      <a:gd name="connsiteY0" fmla="*/ 335016 h 358502"/>
                      <a:gd name="connsiteX1" fmla="*/ 432145 w 1903500"/>
                      <a:gd name="connsiteY1" fmla="*/ 10068 h 358502"/>
                      <a:gd name="connsiteX2" fmla="*/ 1903500 w 1903500"/>
                      <a:gd name="connsiteY2" fmla="*/ 0 h 358502"/>
                      <a:gd name="connsiteX3" fmla="*/ 1542065 w 1903500"/>
                      <a:gd name="connsiteY3" fmla="*/ 332732 h 358502"/>
                      <a:gd name="connsiteX4" fmla="*/ 45360 w 1903500"/>
                      <a:gd name="connsiteY4" fmla="*/ 335016 h 358502"/>
                      <a:gd name="connsiteX0" fmla="*/ 3471 w 1861611"/>
                      <a:gd name="connsiteY0" fmla="*/ 335016 h 335016"/>
                      <a:gd name="connsiteX1" fmla="*/ 390256 w 1861611"/>
                      <a:gd name="connsiteY1" fmla="*/ 10068 h 335016"/>
                      <a:gd name="connsiteX2" fmla="*/ 1861611 w 1861611"/>
                      <a:gd name="connsiteY2" fmla="*/ 0 h 335016"/>
                      <a:gd name="connsiteX3" fmla="*/ 1500176 w 1861611"/>
                      <a:gd name="connsiteY3" fmla="*/ 332732 h 335016"/>
                      <a:gd name="connsiteX4" fmla="*/ 3471 w 1861611"/>
                      <a:gd name="connsiteY4" fmla="*/ 335016 h 335016"/>
                      <a:gd name="connsiteX0" fmla="*/ 3858 w 1830211"/>
                      <a:gd name="connsiteY0" fmla="*/ 357514 h 357513"/>
                      <a:gd name="connsiteX1" fmla="*/ 358856 w 1830211"/>
                      <a:gd name="connsiteY1" fmla="*/ 10068 h 357513"/>
                      <a:gd name="connsiteX2" fmla="*/ 1830211 w 1830211"/>
                      <a:gd name="connsiteY2" fmla="*/ 0 h 357513"/>
                      <a:gd name="connsiteX3" fmla="*/ 1468776 w 1830211"/>
                      <a:gd name="connsiteY3" fmla="*/ 332732 h 357513"/>
                      <a:gd name="connsiteX4" fmla="*/ 3858 w 1830211"/>
                      <a:gd name="connsiteY4" fmla="*/ 357514 h 357513"/>
                      <a:gd name="connsiteX0" fmla="*/ 46102 w 1872455"/>
                      <a:gd name="connsiteY0" fmla="*/ 357514 h 377184"/>
                      <a:gd name="connsiteX1" fmla="*/ 414091 w 1872455"/>
                      <a:gd name="connsiteY1" fmla="*/ 15876 h 377184"/>
                      <a:gd name="connsiteX2" fmla="*/ 1872455 w 1872455"/>
                      <a:gd name="connsiteY2" fmla="*/ 0 h 377184"/>
                      <a:gd name="connsiteX3" fmla="*/ 1511020 w 1872455"/>
                      <a:gd name="connsiteY3" fmla="*/ 332732 h 377184"/>
                      <a:gd name="connsiteX4" fmla="*/ 46102 w 1872455"/>
                      <a:gd name="connsiteY4" fmla="*/ 357514 h 377184"/>
                      <a:gd name="connsiteX0" fmla="*/ 3883 w 1830236"/>
                      <a:gd name="connsiteY0" fmla="*/ 357514 h 357515"/>
                      <a:gd name="connsiteX1" fmla="*/ 371872 w 1830236"/>
                      <a:gd name="connsiteY1" fmla="*/ 15876 h 357515"/>
                      <a:gd name="connsiteX2" fmla="*/ 1830236 w 1830236"/>
                      <a:gd name="connsiteY2" fmla="*/ 0 h 357515"/>
                      <a:gd name="connsiteX3" fmla="*/ 1468801 w 1830236"/>
                      <a:gd name="connsiteY3" fmla="*/ 332732 h 357515"/>
                      <a:gd name="connsiteX4" fmla="*/ 3883 w 1830236"/>
                      <a:gd name="connsiteY4" fmla="*/ 357514 h 357515"/>
                      <a:gd name="connsiteX0" fmla="*/ 4173 w 1809600"/>
                      <a:gd name="connsiteY0" fmla="*/ 338462 h 338462"/>
                      <a:gd name="connsiteX1" fmla="*/ 351236 w 1809600"/>
                      <a:gd name="connsiteY1" fmla="*/ 15876 h 338462"/>
                      <a:gd name="connsiteX2" fmla="*/ 1809600 w 1809600"/>
                      <a:gd name="connsiteY2" fmla="*/ 0 h 338462"/>
                      <a:gd name="connsiteX3" fmla="*/ 1448165 w 1809600"/>
                      <a:gd name="connsiteY3" fmla="*/ 332732 h 338462"/>
                      <a:gd name="connsiteX4" fmla="*/ 4173 w 1809600"/>
                      <a:gd name="connsiteY4" fmla="*/ 338462 h 338462"/>
                      <a:gd name="connsiteX0" fmla="*/ 4173 w 1708525"/>
                      <a:gd name="connsiteY0" fmla="*/ 322585 h 322585"/>
                      <a:gd name="connsiteX1" fmla="*/ 351236 w 1708525"/>
                      <a:gd name="connsiteY1" fmla="*/ -1 h 322585"/>
                      <a:gd name="connsiteX2" fmla="*/ 1708525 w 1708525"/>
                      <a:gd name="connsiteY2" fmla="*/ 82756 h 322585"/>
                      <a:gd name="connsiteX3" fmla="*/ 1448165 w 1708525"/>
                      <a:gd name="connsiteY3" fmla="*/ 316855 h 322585"/>
                      <a:gd name="connsiteX4" fmla="*/ 4173 w 1708525"/>
                      <a:gd name="connsiteY4" fmla="*/ 322585 h 322585"/>
                      <a:gd name="connsiteX0" fmla="*/ 5717 w 1710069"/>
                      <a:gd name="connsiteY0" fmla="*/ 254478 h 254478"/>
                      <a:gd name="connsiteX1" fmla="*/ 276760 w 1710069"/>
                      <a:gd name="connsiteY1" fmla="*/ 0 h 254478"/>
                      <a:gd name="connsiteX2" fmla="*/ 1710069 w 1710069"/>
                      <a:gd name="connsiteY2" fmla="*/ 14649 h 254478"/>
                      <a:gd name="connsiteX3" fmla="*/ 1449709 w 1710069"/>
                      <a:gd name="connsiteY3" fmla="*/ 248748 h 254478"/>
                      <a:gd name="connsiteX4" fmla="*/ 5717 w 1710069"/>
                      <a:gd name="connsiteY4" fmla="*/ 254478 h 254478"/>
                      <a:gd name="connsiteX0" fmla="*/ 6250 w 1710602"/>
                      <a:gd name="connsiteY0" fmla="*/ 239830 h 239830"/>
                      <a:gd name="connsiteX1" fmla="*/ 259614 w 1710602"/>
                      <a:gd name="connsiteY1" fmla="*/ 5858 h 239830"/>
                      <a:gd name="connsiteX2" fmla="*/ 1710602 w 1710602"/>
                      <a:gd name="connsiteY2" fmla="*/ 1 h 239830"/>
                      <a:gd name="connsiteX3" fmla="*/ 1450242 w 1710602"/>
                      <a:gd name="connsiteY3" fmla="*/ 234100 h 239830"/>
                      <a:gd name="connsiteX4" fmla="*/ 6250 w 1710602"/>
                      <a:gd name="connsiteY4" fmla="*/ 239830 h 239830"/>
                      <a:gd name="connsiteX0" fmla="*/ 5060 w 1753865"/>
                      <a:gd name="connsiteY0" fmla="*/ 243924 h 243924"/>
                      <a:gd name="connsiteX1" fmla="*/ 302877 w 1753865"/>
                      <a:gd name="connsiteY1" fmla="*/ 5857 h 243924"/>
                      <a:gd name="connsiteX2" fmla="*/ 1753865 w 1753865"/>
                      <a:gd name="connsiteY2" fmla="*/ 0 h 243924"/>
                      <a:gd name="connsiteX3" fmla="*/ 1493505 w 1753865"/>
                      <a:gd name="connsiteY3" fmla="*/ 234099 h 243924"/>
                      <a:gd name="connsiteX4" fmla="*/ 5060 w 1753865"/>
                      <a:gd name="connsiteY4" fmla="*/ 243924 h 243924"/>
                      <a:gd name="connsiteX0" fmla="*/ 4646 w 1753451"/>
                      <a:gd name="connsiteY0" fmla="*/ 276753 h 276753"/>
                      <a:gd name="connsiteX1" fmla="*/ 323164 w 1753451"/>
                      <a:gd name="connsiteY1" fmla="*/ 0 h 276753"/>
                      <a:gd name="connsiteX2" fmla="*/ 1753451 w 1753451"/>
                      <a:gd name="connsiteY2" fmla="*/ 32829 h 276753"/>
                      <a:gd name="connsiteX3" fmla="*/ 1493091 w 1753451"/>
                      <a:gd name="connsiteY3" fmla="*/ 266928 h 276753"/>
                      <a:gd name="connsiteX4" fmla="*/ 4646 w 1753451"/>
                      <a:gd name="connsiteY4" fmla="*/ 276753 h 276753"/>
                      <a:gd name="connsiteX0" fmla="*/ 4602 w 1755777"/>
                      <a:gd name="connsiteY0" fmla="*/ 262375 h 266927"/>
                      <a:gd name="connsiteX1" fmla="*/ 325490 w 1755777"/>
                      <a:gd name="connsiteY1" fmla="*/ 0 h 266927"/>
                      <a:gd name="connsiteX2" fmla="*/ 1755777 w 1755777"/>
                      <a:gd name="connsiteY2" fmla="*/ 32829 h 266927"/>
                      <a:gd name="connsiteX3" fmla="*/ 1495417 w 1755777"/>
                      <a:gd name="connsiteY3" fmla="*/ 266928 h 266927"/>
                      <a:gd name="connsiteX4" fmla="*/ 4602 w 1755777"/>
                      <a:gd name="connsiteY4" fmla="*/ 262375 h 266927"/>
                      <a:gd name="connsiteX0" fmla="*/ 4602 w 1779321"/>
                      <a:gd name="connsiteY0" fmla="*/ 262375 h 266928"/>
                      <a:gd name="connsiteX1" fmla="*/ 325490 w 1779321"/>
                      <a:gd name="connsiteY1" fmla="*/ 0 h 266928"/>
                      <a:gd name="connsiteX2" fmla="*/ 1779320 w 1779321"/>
                      <a:gd name="connsiteY2" fmla="*/ 11395 h 266928"/>
                      <a:gd name="connsiteX3" fmla="*/ 1495417 w 1779321"/>
                      <a:gd name="connsiteY3" fmla="*/ 266928 h 266928"/>
                      <a:gd name="connsiteX4" fmla="*/ 4602 w 1779321"/>
                      <a:gd name="connsiteY4" fmla="*/ 262375 h 2669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79321" h="266928">
                        <a:moveTo>
                          <a:pt x="4602" y="262375"/>
                        </a:moveTo>
                        <a:cubicBezTo>
                          <a:pt x="-34567" y="253673"/>
                          <a:pt x="185176" y="128479"/>
                          <a:pt x="325490" y="0"/>
                        </a:cubicBezTo>
                        <a:lnTo>
                          <a:pt x="1779320" y="11395"/>
                        </a:lnTo>
                        <a:lnTo>
                          <a:pt x="1495417" y="266928"/>
                        </a:lnTo>
                        <a:lnTo>
                          <a:pt x="4602" y="262375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38100">
                    <a:solidFill>
                      <a:sysClr val="windowText" lastClr="000000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92" name="平行四辺形 28">
                    <a:extLst>
                      <a:ext uri="{FF2B5EF4-FFF2-40B4-BE49-F238E27FC236}">
                        <a16:creationId xmlns:a16="http://schemas.microsoft.com/office/drawing/2014/main" id="{8FBE29A1-AE0A-C1EB-0E8F-CAFBCDDA11EA}"/>
                      </a:ext>
                    </a:extLst>
                  </p:cNvPr>
                  <p:cNvSpPr/>
                  <p:nvPr/>
                </p:nvSpPr>
                <p:spPr bwMode="auto">
                  <a:xfrm rot="550838" flipH="1" flipV="1">
                    <a:off x="5032201" y="4661380"/>
                    <a:ext cx="373728" cy="71276"/>
                  </a:xfrm>
                  <a:custGeom>
                    <a:avLst/>
                    <a:gdLst>
                      <a:gd name="connsiteX0" fmla="*/ 0 w 1729493"/>
                      <a:gd name="connsiteY0" fmla="*/ 385436 h 385436"/>
                      <a:gd name="connsiteX1" fmla="*/ 420942 w 1729493"/>
                      <a:gd name="connsiteY1" fmla="*/ 0 h 385436"/>
                      <a:gd name="connsiteX2" fmla="*/ 1729493 w 1729493"/>
                      <a:gd name="connsiteY2" fmla="*/ 0 h 385436"/>
                      <a:gd name="connsiteX3" fmla="*/ 1308551 w 1729493"/>
                      <a:gd name="connsiteY3" fmla="*/ 385436 h 385436"/>
                      <a:gd name="connsiteX4" fmla="*/ 0 w 1729493"/>
                      <a:gd name="connsiteY4" fmla="*/ 385436 h 385436"/>
                      <a:gd name="connsiteX0" fmla="*/ 141 w 1729634"/>
                      <a:gd name="connsiteY0" fmla="*/ 385436 h 385436"/>
                      <a:gd name="connsiteX1" fmla="*/ 421083 w 1729634"/>
                      <a:gd name="connsiteY1" fmla="*/ 0 h 385436"/>
                      <a:gd name="connsiteX2" fmla="*/ 1729634 w 1729634"/>
                      <a:gd name="connsiteY2" fmla="*/ 0 h 385436"/>
                      <a:gd name="connsiteX3" fmla="*/ 1308692 w 1729634"/>
                      <a:gd name="connsiteY3" fmla="*/ 385436 h 385436"/>
                      <a:gd name="connsiteX4" fmla="*/ 141 w 1729634"/>
                      <a:gd name="connsiteY4" fmla="*/ 385436 h 385436"/>
                      <a:gd name="connsiteX0" fmla="*/ 141 w 1858281"/>
                      <a:gd name="connsiteY0" fmla="*/ 385436 h 385436"/>
                      <a:gd name="connsiteX1" fmla="*/ 421083 w 1858281"/>
                      <a:gd name="connsiteY1" fmla="*/ 0 h 385436"/>
                      <a:gd name="connsiteX2" fmla="*/ 1858281 w 1858281"/>
                      <a:gd name="connsiteY2" fmla="*/ 50420 h 385436"/>
                      <a:gd name="connsiteX3" fmla="*/ 1308692 w 1858281"/>
                      <a:gd name="connsiteY3" fmla="*/ 385436 h 385436"/>
                      <a:gd name="connsiteX4" fmla="*/ 141 w 1858281"/>
                      <a:gd name="connsiteY4" fmla="*/ 385436 h 385436"/>
                      <a:gd name="connsiteX0" fmla="*/ 40897 w 1899037"/>
                      <a:gd name="connsiteY0" fmla="*/ 385436 h 413401"/>
                      <a:gd name="connsiteX1" fmla="*/ 461839 w 1899037"/>
                      <a:gd name="connsiteY1" fmla="*/ 0 h 413401"/>
                      <a:gd name="connsiteX2" fmla="*/ 1899037 w 1899037"/>
                      <a:gd name="connsiteY2" fmla="*/ 50420 h 413401"/>
                      <a:gd name="connsiteX3" fmla="*/ 1537602 w 1899037"/>
                      <a:gd name="connsiteY3" fmla="*/ 383152 h 413401"/>
                      <a:gd name="connsiteX4" fmla="*/ 40897 w 1899037"/>
                      <a:gd name="connsiteY4" fmla="*/ 385436 h 413401"/>
                      <a:gd name="connsiteX0" fmla="*/ 1691 w 1859831"/>
                      <a:gd name="connsiteY0" fmla="*/ 385436 h 392662"/>
                      <a:gd name="connsiteX1" fmla="*/ 422633 w 1859831"/>
                      <a:gd name="connsiteY1" fmla="*/ 0 h 392662"/>
                      <a:gd name="connsiteX2" fmla="*/ 1859831 w 1859831"/>
                      <a:gd name="connsiteY2" fmla="*/ 50420 h 392662"/>
                      <a:gd name="connsiteX3" fmla="*/ 1498396 w 1859831"/>
                      <a:gd name="connsiteY3" fmla="*/ 383152 h 392662"/>
                      <a:gd name="connsiteX4" fmla="*/ 1691 w 1859831"/>
                      <a:gd name="connsiteY4" fmla="*/ 385436 h 392662"/>
                      <a:gd name="connsiteX0" fmla="*/ 45360 w 1903500"/>
                      <a:gd name="connsiteY0" fmla="*/ 335016 h 358502"/>
                      <a:gd name="connsiteX1" fmla="*/ 432145 w 1903500"/>
                      <a:gd name="connsiteY1" fmla="*/ 10068 h 358502"/>
                      <a:gd name="connsiteX2" fmla="*/ 1903500 w 1903500"/>
                      <a:gd name="connsiteY2" fmla="*/ 0 h 358502"/>
                      <a:gd name="connsiteX3" fmla="*/ 1542065 w 1903500"/>
                      <a:gd name="connsiteY3" fmla="*/ 332732 h 358502"/>
                      <a:gd name="connsiteX4" fmla="*/ 45360 w 1903500"/>
                      <a:gd name="connsiteY4" fmla="*/ 335016 h 358502"/>
                      <a:gd name="connsiteX0" fmla="*/ 3471 w 1861611"/>
                      <a:gd name="connsiteY0" fmla="*/ 335016 h 335016"/>
                      <a:gd name="connsiteX1" fmla="*/ 390256 w 1861611"/>
                      <a:gd name="connsiteY1" fmla="*/ 10068 h 335016"/>
                      <a:gd name="connsiteX2" fmla="*/ 1861611 w 1861611"/>
                      <a:gd name="connsiteY2" fmla="*/ 0 h 335016"/>
                      <a:gd name="connsiteX3" fmla="*/ 1500176 w 1861611"/>
                      <a:gd name="connsiteY3" fmla="*/ 332732 h 335016"/>
                      <a:gd name="connsiteX4" fmla="*/ 3471 w 1861611"/>
                      <a:gd name="connsiteY4" fmla="*/ 335016 h 335016"/>
                      <a:gd name="connsiteX0" fmla="*/ 3858 w 1830211"/>
                      <a:gd name="connsiteY0" fmla="*/ 357514 h 357513"/>
                      <a:gd name="connsiteX1" fmla="*/ 358856 w 1830211"/>
                      <a:gd name="connsiteY1" fmla="*/ 10068 h 357513"/>
                      <a:gd name="connsiteX2" fmla="*/ 1830211 w 1830211"/>
                      <a:gd name="connsiteY2" fmla="*/ 0 h 357513"/>
                      <a:gd name="connsiteX3" fmla="*/ 1468776 w 1830211"/>
                      <a:gd name="connsiteY3" fmla="*/ 332732 h 357513"/>
                      <a:gd name="connsiteX4" fmla="*/ 3858 w 1830211"/>
                      <a:gd name="connsiteY4" fmla="*/ 357514 h 357513"/>
                      <a:gd name="connsiteX0" fmla="*/ 46102 w 1872455"/>
                      <a:gd name="connsiteY0" fmla="*/ 357514 h 377184"/>
                      <a:gd name="connsiteX1" fmla="*/ 414091 w 1872455"/>
                      <a:gd name="connsiteY1" fmla="*/ 15876 h 377184"/>
                      <a:gd name="connsiteX2" fmla="*/ 1872455 w 1872455"/>
                      <a:gd name="connsiteY2" fmla="*/ 0 h 377184"/>
                      <a:gd name="connsiteX3" fmla="*/ 1511020 w 1872455"/>
                      <a:gd name="connsiteY3" fmla="*/ 332732 h 377184"/>
                      <a:gd name="connsiteX4" fmla="*/ 46102 w 1872455"/>
                      <a:gd name="connsiteY4" fmla="*/ 357514 h 377184"/>
                      <a:gd name="connsiteX0" fmla="*/ 3883 w 1830236"/>
                      <a:gd name="connsiteY0" fmla="*/ 357514 h 357515"/>
                      <a:gd name="connsiteX1" fmla="*/ 371872 w 1830236"/>
                      <a:gd name="connsiteY1" fmla="*/ 15876 h 357515"/>
                      <a:gd name="connsiteX2" fmla="*/ 1830236 w 1830236"/>
                      <a:gd name="connsiteY2" fmla="*/ 0 h 357515"/>
                      <a:gd name="connsiteX3" fmla="*/ 1468801 w 1830236"/>
                      <a:gd name="connsiteY3" fmla="*/ 332732 h 357515"/>
                      <a:gd name="connsiteX4" fmla="*/ 3883 w 1830236"/>
                      <a:gd name="connsiteY4" fmla="*/ 357514 h 357515"/>
                      <a:gd name="connsiteX0" fmla="*/ 4173 w 1809600"/>
                      <a:gd name="connsiteY0" fmla="*/ 338462 h 338462"/>
                      <a:gd name="connsiteX1" fmla="*/ 351236 w 1809600"/>
                      <a:gd name="connsiteY1" fmla="*/ 15876 h 338462"/>
                      <a:gd name="connsiteX2" fmla="*/ 1809600 w 1809600"/>
                      <a:gd name="connsiteY2" fmla="*/ 0 h 338462"/>
                      <a:gd name="connsiteX3" fmla="*/ 1448165 w 1809600"/>
                      <a:gd name="connsiteY3" fmla="*/ 332732 h 338462"/>
                      <a:gd name="connsiteX4" fmla="*/ 4173 w 1809600"/>
                      <a:gd name="connsiteY4" fmla="*/ 338462 h 33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600" h="338462">
                        <a:moveTo>
                          <a:pt x="4173" y="338462"/>
                        </a:moveTo>
                        <a:cubicBezTo>
                          <a:pt x="-34996" y="329760"/>
                          <a:pt x="210922" y="144355"/>
                          <a:pt x="351236" y="15876"/>
                        </a:cubicBezTo>
                        <a:lnTo>
                          <a:pt x="1809600" y="0"/>
                        </a:lnTo>
                        <a:lnTo>
                          <a:pt x="1448165" y="332732"/>
                        </a:lnTo>
                        <a:lnTo>
                          <a:pt x="4173" y="33846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38100">
                    <a:solidFill>
                      <a:sysClr val="windowText" lastClr="000000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AFDC410-DB77-B174-A63A-40B8CD6F6F14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3662131" y="5768534"/>
                  <a:ext cx="786164" cy="531898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  <a:gd name="connsiteX0" fmla="*/ 1703429 w 1747822"/>
                    <a:gd name="connsiteY0" fmla="*/ 7081 h 1035798"/>
                    <a:gd name="connsiteX1" fmla="*/ 360616 w 1747822"/>
                    <a:gd name="connsiteY1" fmla="*/ 7081 h 1035798"/>
                    <a:gd name="connsiteX2" fmla="*/ 272 w 1747822"/>
                    <a:gd name="connsiteY2" fmla="*/ 960699 h 1035798"/>
                    <a:gd name="connsiteX3" fmla="*/ 37410 w 1747822"/>
                    <a:gd name="connsiteY3" fmla="*/ 1029418 h 1035798"/>
                    <a:gd name="connsiteX4" fmla="*/ 1380223 w 1747822"/>
                    <a:gd name="connsiteY4" fmla="*/ 1029418 h 1035798"/>
                    <a:gd name="connsiteX5" fmla="*/ 1745525 w 1747822"/>
                    <a:gd name="connsiteY5" fmla="*/ 318763 h 1035798"/>
                    <a:gd name="connsiteX6" fmla="*/ 1703429 w 1747822"/>
                    <a:gd name="connsiteY6" fmla="*/ 7081 h 1035798"/>
                    <a:gd name="connsiteX0" fmla="*/ 1713348 w 1748805"/>
                    <a:gd name="connsiteY0" fmla="*/ 257958 h 1053629"/>
                    <a:gd name="connsiteX1" fmla="*/ 360616 w 1748805"/>
                    <a:gd name="connsiteY1" fmla="*/ 24912 h 1053629"/>
                    <a:gd name="connsiteX2" fmla="*/ 272 w 1748805"/>
                    <a:gd name="connsiteY2" fmla="*/ 978530 h 1053629"/>
                    <a:gd name="connsiteX3" fmla="*/ 37410 w 1748805"/>
                    <a:gd name="connsiteY3" fmla="*/ 1047249 h 1053629"/>
                    <a:gd name="connsiteX4" fmla="*/ 1380223 w 1748805"/>
                    <a:gd name="connsiteY4" fmla="*/ 1047249 h 1053629"/>
                    <a:gd name="connsiteX5" fmla="*/ 1745525 w 1748805"/>
                    <a:gd name="connsiteY5" fmla="*/ 336594 h 1053629"/>
                    <a:gd name="connsiteX6" fmla="*/ 1713348 w 1748805"/>
                    <a:gd name="connsiteY6" fmla="*/ 257958 h 1053629"/>
                    <a:gd name="connsiteX0" fmla="*/ 1713348 w 1748805"/>
                    <a:gd name="connsiteY0" fmla="*/ 233046 h 1028717"/>
                    <a:gd name="connsiteX1" fmla="*/ 360616 w 1748805"/>
                    <a:gd name="connsiteY1" fmla="*/ 0 h 1028717"/>
                    <a:gd name="connsiteX2" fmla="*/ 272 w 1748805"/>
                    <a:gd name="connsiteY2" fmla="*/ 953618 h 1028717"/>
                    <a:gd name="connsiteX3" fmla="*/ 37410 w 1748805"/>
                    <a:gd name="connsiteY3" fmla="*/ 1022337 h 1028717"/>
                    <a:gd name="connsiteX4" fmla="*/ 1380223 w 1748805"/>
                    <a:gd name="connsiteY4" fmla="*/ 1022337 h 1028717"/>
                    <a:gd name="connsiteX5" fmla="*/ 1745525 w 1748805"/>
                    <a:gd name="connsiteY5" fmla="*/ 311682 h 1028717"/>
                    <a:gd name="connsiteX6" fmla="*/ 1713348 w 1748805"/>
                    <a:gd name="connsiteY6" fmla="*/ 233046 h 1028717"/>
                    <a:gd name="connsiteX0" fmla="*/ 1713348 w 1748805"/>
                    <a:gd name="connsiteY0" fmla="*/ 233046 h 1028717"/>
                    <a:gd name="connsiteX1" fmla="*/ 360616 w 1748805"/>
                    <a:gd name="connsiteY1" fmla="*/ 0 h 1028717"/>
                    <a:gd name="connsiteX2" fmla="*/ 272 w 1748805"/>
                    <a:gd name="connsiteY2" fmla="*/ 953618 h 1028717"/>
                    <a:gd name="connsiteX3" fmla="*/ 37410 w 1748805"/>
                    <a:gd name="connsiteY3" fmla="*/ 1022337 h 1028717"/>
                    <a:gd name="connsiteX4" fmla="*/ 1380223 w 1748805"/>
                    <a:gd name="connsiteY4" fmla="*/ 1022337 h 1028717"/>
                    <a:gd name="connsiteX5" fmla="*/ 1745525 w 1748805"/>
                    <a:gd name="connsiteY5" fmla="*/ 311682 h 1028717"/>
                    <a:gd name="connsiteX6" fmla="*/ 1713348 w 1748805"/>
                    <a:gd name="connsiteY6" fmla="*/ 233046 h 1028717"/>
                    <a:gd name="connsiteX0" fmla="*/ 1797143 w 1832600"/>
                    <a:gd name="connsiteY0" fmla="*/ 233046 h 1107565"/>
                    <a:gd name="connsiteX1" fmla="*/ 444411 w 1832600"/>
                    <a:gd name="connsiteY1" fmla="*/ 0 h 1107565"/>
                    <a:gd name="connsiteX2" fmla="*/ 84067 w 1832600"/>
                    <a:gd name="connsiteY2" fmla="*/ 953618 h 1107565"/>
                    <a:gd name="connsiteX3" fmla="*/ 121205 w 1832600"/>
                    <a:gd name="connsiteY3" fmla="*/ 1022337 h 1107565"/>
                    <a:gd name="connsiteX4" fmla="*/ 1568145 w 1832600"/>
                    <a:gd name="connsiteY4" fmla="*/ 1106630 h 1107565"/>
                    <a:gd name="connsiteX5" fmla="*/ 1829320 w 1832600"/>
                    <a:gd name="connsiteY5" fmla="*/ 311682 h 1107565"/>
                    <a:gd name="connsiteX6" fmla="*/ 1797143 w 1832600"/>
                    <a:gd name="connsiteY6" fmla="*/ 233046 h 1107565"/>
                    <a:gd name="connsiteX0" fmla="*/ 1765723 w 1801180"/>
                    <a:gd name="connsiteY0" fmla="*/ 233046 h 1107565"/>
                    <a:gd name="connsiteX1" fmla="*/ 412991 w 1801180"/>
                    <a:gd name="connsiteY1" fmla="*/ 0 h 1107565"/>
                    <a:gd name="connsiteX2" fmla="*/ 52647 w 1801180"/>
                    <a:gd name="connsiteY2" fmla="*/ 953618 h 1107565"/>
                    <a:gd name="connsiteX3" fmla="*/ 164161 w 1801180"/>
                    <a:gd name="connsiteY3" fmla="*/ 1022337 h 1107565"/>
                    <a:gd name="connsiteX4" fmla="*/ 1536725 w 1801180"/>
                    <a:gd name="connsiteY4" fmla="*/ 1106630 h 1107565"/>
                    <a:gd name="connsiteX5" fmla="*/ 1797900 w 1801180"/>
                    <a:gd name="connsiteY5" fmla="*/ 311682 h 1107565"/>
                    <a:gd name="connsiteX6" fmla="*/ 1765723 w 1801180"/>
                    <a:gd name="connsiteY6" fmla="*/ 233046 h 1107565"/>
                    <a:gd name="connsiteX0" fmla="*/ 1744290 w 1779747"/>
                    <a:gd name="connsiteY0" fmla="*/ 262933 h 1137452"/>
                    <a:gd name="connsiteX1" fmla="*/ 391558 w 1779747"/>
                    <a:gd name="connsiteY1" fmla="*/ 29887 h 1137452"/>
                    <a:gd name="connsiteX2" fmla="*/ 70881 w 1779747"/>
                    <a:gd name="connsiteY2" fmla="*/ 983504 h 1137452"/>
                    <a:gd name="connsiteX3" fmla="*/ 142728 w 1779747"/>
                    <a:gd name="connsiteY3" fmla="*/ 1052224 h 1137452"/>
                    <a:gd name="connsiteX4" fmla="*/ 1515292 w 1779747"/>
                    <a:gd name="connsiteY4" fmla="*/ 1136517 h 1137452"/>
                    <a:gd name="connsiteX5" fmla="*/ 1776467 w 1779747"/>
                    <a:gd name="connsiteY5" fmla="*/ 341569 h 1137452"/>
                    <a:gd name="connsiteX6" fmla="*/ 1744290 w 1779747"/>
                    <a:gd name="connsiteY6" fmla="*/ 262933 h 1137452"/>
                    <a:gd name="connsiteX0" fmla="*/ 1744290 w 1779747"/>
                    <a:gd name="connsiteY0" fmla="*/ 262933 h 1137452"/>
                    <a:gd name="connsiteX1" fmla="*/ 391558 w 1779747"/>
                    <a:gd name="connsiteY1" fmla="*/ 29887 h 1137452"/>
                    <a:gd name="connsiteX2" fmla="*/ 70881 w 1779747"/>
                    <a:gd name="connsiteY2" fmla="*/ 983504 h 1137452"/>
                    <a:gd name="connsiteX3" fmla="*/ 142728 w 1779747"/>
                    <a:gd name="connsiteY3" fmla="*/ 1052224 h 1137452"/>
                    <a:gd name="connsiteX4" fmla="*/ 1515292 w 1779747"/>
                    <a:gd name="connsiteY4" fmla="*/ 1136517 h 1137452"/>
                    <a:gd name="connsiteX5" fmla="*/ 1776467 w 1779747"/>
                    <a:gd name="connsiteY5" fmla="*/ 341569 h 1137452"/>
                    <a:gd name="connsiteX6" fmla="*/ 1744290 w 1779747"/>
                    <a:gd name="connsiteY6" fmla="*/ 262933 h 1137452"/>
                    <a:gd name="connsiteX0" fmla="*/ 1744290 w 1779747"/>
                    <a:gd name="connsiteY0" fmla="*/ 233046 h 1107565"/>
                    <a:gd name="connsiteX1" fmla="*/ 391558 w 1779747"/>
                    <a:gd name="connsiteY1" fmla="*/ 0 h 1107565"/>
                    <a:gd name="connsiteX2" fmla="*/ 70881 w 1779747"/>
                    <a:gd name="connsiteY2" fmla="*/ 953617 h 1107565"/>
                    <a:gd name="connsiteX3" fmla="*/ 142728 w 1779747"/>
                    <a:gd name="connsiteY3" fmla="*/ 1022337 h 1107565"/>
                    <a:gd name="connsiteX4" fmla="*/ 1515292 w 1779747"/>
                    <a:gd name="connsiteY4" fmla="*/ 1106630 h 1107565"/>
                    <a:gd name="connsiteX5" fmla="*/ 1776467 w 1779747"/>
                    <a:gd name="connsiteY5" fmla="*/ 311682 h 1107565"/>
                    <a:gd name="connsiteX6" fmla="*/ 1744290 w 1779747"/>
                    <a:gd name="connsiteY6" fmla="*/ 233046 h 1107565"/>
                    <a:gd name="connsiteX0" fmla="*/ 1601562 w 1637019"/>
                    <a:gd name="connsiteY0" fmla="*/ 233046 h 1107565"/>
                    <a:gd name="connsiteX1" fmla="*/ 248830 w 1637019"/>
                    <a:gd name="connsiteY1" fmla="*/ 0 h 1107565"/>
                    <a:gd name="connsiteX2" fmla="*/ 0 w 1637019"/>
                    <a:gd name="connsiteY2" fmla="*/ 1022337 h 1107565"/>
                    <a:gd name="connsiteX3" fmla="*/ 1372564 w 1637019"/>
                    <a:gd name="connsiteY3" fmla="*/ 1106630 h 1107565"/>
                    <a:gd name="connsiteX4" fmla="*/ 1633739 w 1637019"/>
                    <a:gd name="connsiteY4" fmla="*/ 311682 h 1107565"/>
                    <a:gd name="connsiteX5" fmla="*/ 1601562 w 1637019"/>
                    <a:gd name="connsiteY5" fmla="*/ 233046 h 1107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37019" h="1107565">
                      <a:moveTo>
                        <a:pt x="1601562" y="233046"/>
                      </a:moveTo>
                      <a:lnTo>
                        <a:pt x="248830" y="0"/>
                      </a:lnTo>
                      <a:lnTo>
                        <a:pt x="0" y="1022337"/>
                      </a:lnTo>
                      <a:cubicBezTo>
                        <a:pt x="240735" y="1047839"/>
                        <a:pt x="1345673" y="1116343"/>
                        <a:pt x="1372564" y="1106630"/>
                      </a:cubicBezTo>
                      <a:cubicBezTo>
                        <a:pt x="1399455" y="1096917"/>
                        <a:pt x="1513624" y="629555"/>
                        <a:pt x="1633739" y="311682"/>
                      </a:cubicBezTo>
                      <a:cubicBezTo>
                        <a:pt x="1643277" y="287494"/>
                        <a:pt x="1631845" y="234724"/>
                        <a:pt x="1601562" y="233046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38100">
                  <a:solidFill>
                    <a:sysClr val="windowText" lastClr="000000"/>
                  </a:solidFill>
                  <a:bevel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7EC0E93-C7B4-E3D1-3093-E8F0244A3C8C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3704514" y="5807899"/>
                  <a:ext cx="688892" cy="448504"/>
                </a:xfrm>
                <a:custGeom>
                  <a:avLst/>
                  <a:gdLst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677191 w 1740295"/>
                    <a:gd name="connsiteY7" fmla="*/ 68719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63104 w 1740295"/>
                    <a:gd name="connsiteY3" fmla="*/ 953618 h 1022337"/>
                    <a:gd name="connsiteX4" fmla="*/ 37138 w 1740295"/>
                    <a:gd name="connsiteY4" fmla="*/ 1022337 h 1022337"/>
                    <a:gd name="connsiteX5" fmla="*/ 1379951 w 1740295"/>
                    <a:gd name="connsiteY5" fmla="*/ 1022337 h 1022337"/>
                    <a:gd name="connsiteX6" fmla="*/ 1740295 w 1740295"/>
                    <a:gd name="connsiteY6" fmla="*/ 68718 h 1022337"/>
                    <a:gd name="connsiteX7" fmla="*/ 1703157 w 1740295"/>
                    <a:gd name="connsiteY7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0295"/>
                    <a:gd name="connsiteY0" fmla="*/ 0 h 1022337"/>
                    <a:gd name="connsiteX1" fmla="*/ 360344 w 1740295"/>
                    <a:gd name="connsiteY1" fmla="*/ 0 h 1022337"/>
                    <a:gd name="connsiteX2" fmla="*/ 0 w 1740295"/>
                    <a:gd name="connsiteY2" fmla="*/ 953618 h 1022337"/>
                    <a:gd name="connsiteX3" fmla="*/ 37138 w 1740295"/>
                    <a:gd name="connsiteY3" fmla="*/ 1022337 h 1022337"/>
                    <a:gd name="connsiteX4" fmla="*/ 1379951 w 1740295"/>
                    <a:gd name="connsiteY4" fmla="*/ 1022337 h 1022337"/>
                    <a:gd name="connsiteX5" fmla="*/ 1740295 w 1740295"/>
                    <a:gd name="connsiteY5" fmla="*/ 68718 h 1022337"/>
                    <a:gd name="connsiteX6" fmla="*/ 1703157 w 1740295"/>
                    <a:gd name="connsiteY6" fmla="*/ 0 h 1022337"/>
                    <a:gd name="connsiteX0" fmla="*/ 1703157 w 1743006"/>
                    <a:gd name="connsiteY0" fmla="*/ 0 h 1022337"/>
                    <a:gd name="connsiteX1" fmla="*/ 360344 w 1743006"/>
                    <a:gd name="connsiteY1" fmla="*/ 0 h 1022337"/>
                    <a:gd name="connsiteX2" fmla="*/ 0 w 1743006"/>
                    <a:gd name="connsiteY2" fmla="*/ 953618 h 1022337"/>
                    <a:gd name="connsiteX3" fmla="*/ 37138 w 1743006"/>
                    <a:gd name="connsiteY3" fmla="*/ 1022337 h 1022337"/>
                    <a:gd name="connsiteX4" fmla="*/ 1379951 w 1743006"/>
                    <a:gd name="connsiteY4" fmla="*/ 1022337 h 1022337"/>
                    <a:gd name="connsiteX5" fmla="*/ 1740295 w 1743006"/>
                    <a:gd name="connsiteY5" fmla="*/ 68718 h 1022337"/>
                    <a:gd name="connsiteX6" fmla="*/ 1703157 w 1743006"/>
                    <a:gd name="connsiteY6" fmla="*/ 0 h 1022337"/>
                    <a:gd name="connsiteX0" fmla="*/ 1703157 w 1743006"/>
                    <a:gd name="connsiteY0" fmla="*/ 7081 h 1029418"/>
                    <a:gd name="connsiteX1" fmla="*/ 360344 w 1743006"/>
                    <a:gd name="connsiteY1" fmla="*/ 7081 h 1029418"/>
                    <a:gd name="connsiteX2" fmla="*/ 0 w 1743006"/>
                    <a:gd name="connsiteY2" fmla="*/ 960699 h 1029418"/>
                    <a:gd name="connsiteX3" fmla="*/ 37138 w 1743006"/>
                    <a:gd name="connsiteY3" fmla="*/ 1029418 h 1029418"/>
                    <a:gd name="connsiteX4" fmla="*/ 1379951 w 1743006"/>
                    <a:gd name="connsiteY4" fmla="*/ 1029418 h 1029418"/>
                    <a:gd name="connsiteX5" fmla="*/ 1740295 w 1743006"/>
                    <a:gd name="connsiteY5" fmla="*/ 75799 h 1029418"/>
                    <a:gd name="connsiteX6" fmla="*/ 1703157 w 1743006"/>
                    <a:gd name="connsiteY6" fmla="*/ 7081 h 1029418"/>
                    <a:gd name="connsiteX0" fmla="*/ 1703363 w 1743212"/>
                    <a:gd name="connsiteY0" fmla="*/ 7081 h 1029418"/>
                    <a:gd name="connsiteX1" fmla="*/ 360550 w 1743212"/>
                    <a:gd name="connsiteY1" fmla="*/ 7081 h 1029418"/>
                    <a:gd name="connsiteX2" fmla="*/ 206 w 1743212"/>
                    <a:gd name="connsiteY2" fmla="*/ 960699 h 1029418"/>
                    <a:gd name="connsiteX3" fmla="*/ 37344 w 1743212"/>
                    <a:gd name="connsiteY3" fmla="*/ 1029418 h 1029418"/>
                    <a:gd name="connsiteX4" fmla="*/ 1380157 w 1743212"/>
                    <a:gd name="connsiteY4" fmla="*/ 1029418 h 1029418"/>
                    <a:gd name="connsiteX5" fmla="*/ 1740501 w 1743212"/>
                    <a:gd name="connsiteY5" fmla="*/ 75799 h 1029418"/>
                    <a:gd name="connsiteX6" fmla="*/ 1703363 w 1743212"/>
                    <a:gd name="connsiteY6" fmla="*/ 7081 h 1029418"/>
                    <a:gd name="connsiteX0" fmla="*/ 1703429 w 1743278"/>
                    <a:gd name="connsiteY0" fmla="*/ 7081 h 1032622"/>
                    <a:gd name="connsiteX1" fmla="*/ 360616 w 1743278"/>
                    <a:gd name="connsiteY1" fmla="*/ 7081 h 1032622"/>
                    <a:gd name="connsiteX2" fmla="*/ 272 w 1743278"/>
                    <a:gd name="connsiteY2" fmla="*/ 960699 h 1032622"/>
                    <a:gd name="connsiteX3" fmla="*/ 37410 w 1743278"/>
                    <a:gd name="connsiteY3" fmla="*/ 1029418 h 1032622"/>
                    <a:gd name="connsiteX4" fmla="*/ 1380223 w 1743278"/>
                    <a:gd name="connsiteY4" fmla="*/ 1029418 h 1032622"/>
                    <a:gd name="connsiteX5" fmla="*/ 1740567 w 1743278"/>
                    <a:gd name="connsiteY5" fmla="*/ 75799 h 1032622"/>
                    <a:gd name="connsiteX6" fmla="*/ 1703429 w 1743278"/>
                    <a:gd name="connsiteY6" fmla="*/ 7081 h 1032622"/>
                    <a:gd name="connsiteX0" fmla="*/ 1703429 w 1743278"/>
                    <a:gd name="connsiteY0" fmla="*/ 7081 h 1035798"/>
                    <a:gd name="connsiteX1" fmla="*/ 360616 w 1743278"/>
                    <a:gd name="connsiteY1" fmla="*/ 7081 h 1035798"/>
                    <a:gd name="connsiteX2" fmla="*/ 272 w 1743278"/>
                    <a:gd name="connsiteY2" fmla="*/ 960699 h 1035798"/>
                    <a:gd name="connsiteX3" fmla="*/ 37410 w 1743278"/>
                    <a:gd name="connsiteY3" fmla="*/ 1029418 h 1035798"/>
                    <a:gd name="connsiteX4" fmla="*/ 1380223 w 1743278"/>
                    <a:gd name="connsiteY4" fmla="*/ 1029418 h 1035798"/>
                    <a:gd name="connsiteX5" fmla="*/ 1740567 w 1743278"/>
                    <a:gd name="connsiteY5" fmla="*/ 75799 h 1035798"/>
                    <a:gd name="connsiteX6" fmla="*/ 1703429 w 1743278"/>
                    <a:gd name="connsiteY6" fmla="*/ 7081 h 1035798"/>
                    <a:gd name="connsiteX0" fmla="*/ 1703429 w 1747822"/>
                    <a:gd name="connsiteY0" fmla="*/ 7081 h 1035798"/>
                    <a:gd name="connsiteX1" fmla="*/ 360616 w 1747822"/>
                    <a:gd name="connsiteY1" fmla="*/ 7081 h 1035798"/>
                    <a:gd name="connsiteX2" fmla="*/ 272 w 1747822"/>
                    <a:gd name="connsiteY2" fmla="*/ 960699 h 1035798"/>
                    <a:gd name="connsiteX3" fmla="*/ 37410 w 1747822"/>
                    <a:gd name="connsiteY3" fmla="*/ 1029418 h 1035798"/>
                    <a:gd name="connsiteX4" fmla="*/ 1380223 w 1747822"/>
                    <a:gd name="connsiteY4" fmla="*/ 1029418 h 1035798"/>
                    <a:gd name="connsiteX5" fmla="*/ 1745525 w 1747822"/>
                    <a:gd name="connsiteY5" fmla="*/ 318763 h 1035798"/>
                    <a:gd name="connsiteX6" fmla="*/ 1703429 w 1747822"/>
                    <a:gd name="connsiteY6" fmla="*/ 7081 h 1035798"/>
                    <a:gd name="connsiteX0" fmla="*/ 1713348 w 1748805"/>
                    <a:gd name="connsiteY0" fmla="*/ 257958 h 1053629"/>
                    <a:gd name="connsiteX1" fmla="*/ 360616 w 1748805"/>
                    <a:gd name="connsiteY1" fmla="*/ 24912 h 1053629"/>
                    <a:gd name="connsiteX2" fmla="*/ 272 w 1748805"/>
                    <a:gd name="connsiteY2" fmla="*/ 978530 h 1053629"/>
                    <a:gd name="connsiteX3" fmla="*/ 37410 w 1748805"/>
                    <a:gd name="connsiteY3" fmla="*/ 1047249 h 1053629"/>
                    <a:gd name="connsiteX4" fmla="*/ 1380223 w 1748805"/>
                    <a:gd name="connsiteY4" fmla="*/ 1047249 h 1053629"/>
                    <a:gd name="connsiteX5" fmla="*/ 1745525 w 1748805"/>
                    <a:gd name="connsiteY5" fmla="*/ 336594 h 1053629"/>
                    <a:gd name="connsiteX6" fmla="*/ 1713348 w 1748805"/>
                    <a:gd name="connsiteY6" fmla="*/ 257958 h 1053629"/>
                    <a:gd name="connsiteX0" fmla="*/ 1713348 w 1748805"/>
                    <a:gd name="connsiteY0" fmla="*/ 233046 h 1028717"/>
                    <a:gd name="connsiteX1" fmla="*/ 360616 w 1748805"/>
                    <a:gd name="connsiteY1" fmla="*/ 0 h 1028717"/>
                    <a:gd name="connsiteX2" fmla="*/ 272 w 1748805"/>
                    <a:gd name="connsiteY2" fmla="*/ 953618 h 1028717"/>
                    <a:gd name="connsiteX3" fmla="*/ 37410 w 1748805"/>
                    <a:gd name="connsiteY3" fmla="*/ 1022337 h 1028717"/>
                    <a:gd name="connsiteX4" fmla="*/ 1380223 w 1748805"/>
                    <a:gd name="connsiteY4" fmla="*/ 1022337 h 1028717"/>
                    <a:gd name="connsiteX5" fmla="*/ 1745525 w 1748805"/>
                    <a:gd name="connsiteY5" fmla="*/ 311682 h 1028717"/>
                    <a:gd name="connsiteX6" fmla="*/ 1713348 w 1748805"/>
                    <a:gd name="connsiteY6" fmla="*/ 233046 h 1028717"/>
                    <a:gd name="connsiteX0" fmla="*/ 1713348 w 1748805"/>
                    <a:gd name="connsiteY0" fmla="*/ 233046 h 1028717"/>
                    <a:gd name="connsiteX1" fmla="*/ 360616 w 1748805"/>
                    <a:gd name="connsiteY1" fmla="*/ 0 h 1028717"/>
                    <a:gd name="connsiteX2" fmla="*/ 272 w 1748805"/>
                    <a:gd name="connsiteY2" fmla="*/ 953618 h 1028717"/>
                    <a:gd name="connsiteX3" fmla="*/ 37410 w 1748805"/>
                    <a:gd name="connsiteY3" fmla="*/ 1022337 h 1028717"/>
                    <a:gd name="connsiteX4" fmla="*/ 1380223 w 1748805"/>
                    <a:gd name="connsiteY4" fmla="*/ 1022337 h 1028717"/>
                    <a:gd name="connsiteX5" fmla="*/ 1745525 w 1748805"/>
                    <a:gd name="connsiteY5" fmla="*/ 311682 h 1028717"/>
                    <a:gd name="connsiteX6" fmla="*/ 1713348 w 1748805"/>
                    <a:gd name="connsiteY6" fmla="*/ 233046 h 1028717"/>
                    <a:gd name="connsiteX0" fmla="*/ 1797143 w 1832600"/>
                    <a:gd name="connsiteY0" fmla="*/ 233046 h 1107565"/>
                    <a:gd name="connsiteX1" fmla="*/ 444411 w 1832600"/>
                    <a:gd name="connsiteY1" fmla="*/ 0 h 1107565"/>
                    <a:gd name="connsiteX2" fmla="*/ 84067 w 1832600"/>
                    <a:gd name="connsiteY2" fmla="*/ 953618 h 1107565"/>
                    <a:gd name="connsiteX3" fmla="*/ 121205 w 1832600"/>
                    <a:gd name="connsiteY3" fmla="*/ 1022337 h 1107565"/>
                    <a:gd name="connsiteX4" fmla="*/ 1568145 w 1832600"/>
                    <a:gd name="connsiteY4" fmla="*/ 1106630 h 1107565"/>
                    <a:gd name="connsiteX5" fmla="*/ 1829320 w 1832600"/>
                    <a:gd name="connsiteY5" fmla="*/ 311682 h 1107565"/>
                    <a:gd name="connsiteX6" fmla="*/ 1797143 w 1832600"/>
                    <a:gd name="connsiteY6" fmla="*/ 233046 h 1107565"/>
                    <a:gd name="connsiteX0" fmla="*/ 1765723 w 1801180"/>
                    <a:gd name="connsiteY0" fmla="*/ 233046 h 1107565"/>
                    <a:gd name="connsiteX1" fmla="*/ 412991 w 1801180"/>
                    <a:gd name="connsiteY1" fmla="*/ 0 h 1107565"/>
                    <a:gd name="connsiteX2" fmla="*/ 52647 w 1801180"/>
                    <a:gd name="connsiteY2" fmla="*/ 953618 h 1107565"/>
                    <a:gd name="connsiteX3" fmla="*/ 164161 w 1801180"/>
                    <a:gd name="connsiteY3" fmla="*/ 1022337 h 1107565"/>
                    <a:gd name="connsiteX4" fmla="*/ 1536725 w 1801180"/>
                    <a:gd name="connsiteY4" fmla="*/ 1106630 h 1107565"/>
                    <a:gd name="connsiteX5" fmla="*/ 1797900 w 1801180"/>
                    <a:gd name="connsiteY5" fmla="*/ 311682 h 1107565"/>
                    <a:gd name="connsiteX6" fmla="*/ 1765723 w 1801180"/>
                    <a:gd name="connsiteY6" fmla="*/ 233046 h 1107565"/>
                    <a:gd name="connsiteX0" fmla="*/ 1744290 w 1779747"/>
                    <a:gd name="connsiteY0" fmla="*/ 262933 h 1137452"/>
                    <a:gd name="connsiteX1" fmla="*/ 391558 w 1779747"/>
                    <a:gd name="connsiteY1" fmla="*/ 29887 h 1137452"/>
                    <a:gd name="connsiteX2" fmla="*/ 70881 w 1779747"/>
                    <a:gd name="connsiteY2" fmla="*/ 983504 h 1137452"/>
                    <a:gd name="connsiteX3" fmla="*/ 142728 w 1779747"/>
                    <a:gd name="connsiteY3" fmla="*/ 1052224 h 1137452"/>
                    <a:gd name="connsiteX4" fmla="*/ 1515292 w 1779747"/>
                    <a:gd name="connsiteY4" fmla="*/ 1136517 h 1137452"/>
                    <a:gd name="connsiteX5" fmla="*/ 1776467 w 1779747"/>
                    <a:gd name="connsiteY5" fmla="*/ 341569 h 1137452"/>
                    <a:gd name="connsiteX6" fmla="*/ 1744290 w 1779747"/>
                    <a:gd name="connsiteY6" fmla="*/ 262933 h 1137452"/>
                    <a:gd name="connsiteX0" fmla="*/ 1744290 w 1779747"/>
                    <a:gd name="connsiteY0" fmla="*/ 262933 h 1137452"/>
                    <a:gd name="connsiteX1" fmla="*/ 391558 w 1779747"/>
                    <a:gd name="connsiteY1" fmla="*/ 29887 h 1137452"/>
                    <a:gd name="connsiteX2" fmla="*/ 70881 w 1779747"/>
                    <a:gd name="connsiteY2" fmla="*/ 983504 h 1137452"/>
                    <a:gd name="connsiteX3" fmla="*/ 142728 w 1779747"/>
                    <a:gd name="connsiteY3" fmla="*/ 1052224 h 1137452"/>
                    <a:gd name="connsiteX4" fmla="*/ 1515292 w 1779747"/>
                    <a:gd name="connsiteY4" fmla="*/ 1136517 h 1137452"/>
                    <a:gd name="connsiteX5" fmla="*/ 1776467 w 1779747"/>
                    <a:gd name="connsiteY5" fmla="*/ 341569 h 1137452"/>
                    <a:gd name="connsiteX6" fmla="*/ 1744290 w 1779747"/>
                    <a:gd name="connsiteY6" fmla="*/ 262933 h 1137452"/>
                    <a:gd name="connsiteX0" fmla="*/ 1744290 w 1779747"/>
                    <a:gd name="connsiteY0" fmla="*/ 233046 h 1107565"/>
                    <a:gd name="connsiteX1" fmla="*/ 391558 w 1779747"/>
                    <a:gd name="connsiteY1" fmla="*/ 0 h 1107565"/>
                    <a:gd name="connsiteX2" fmla="*/ 70881 w 1779747"/>
                    <a:gd name="connsiteY2" fmla="*/ 953617 h 1107565"/>
                    <a:gd name="connsiteX3" fmla="*/ 142728 w 1779747"/>
                    <a:gd name="connsiteY3" fmla="*/ 1022337 h 1107565"/>
                    <a:gd name="connsiteX4" fmla="*/ 1515292 w 1779747"/>
                    <a:gd name="connsiteY4" fmla="*/ 1106630 h 1107565"/>
                    <a:gd name="connsiteX5" fmla="*/ 1776467 w 1779747"/>
                    <a:gd name="connsiteY5" fmla="*/ 311682 h 1107565"/>
                    <a:gd name="connsiteX6" fmla="*/ 1744290 w 1779747"/>
                    <a:gd name="connsiteY6" fmla="*/ 233046 h 1107565"/>
                    <a:gd name="connsiteX0" fmla="*/ 1601562 w 1637019"/>
                    <a:gd name="connsiteY0" fmla="*/ 233046 h 1107565"/>
                    <a:gd name="connsiteX1" fmla="*/ 248830 w 1637019"/>
                    <a:gd name="connsiteY1" fmla="*/ 0 h 1107565"/>
                    <a:gd name="connsiteX2" fmla="*/ 0 w 1637019"/>
                    <a:gd name="connsiteY2" fmla="*/ 1022337 h 1107565"/>
                    <a:gd name="connsiteX3" fmla="*/ 1372564 w 1637019"/>
                    <a:gd name="connsiteY3" fmla="*/ 1106630 h 1107565"/>
                    <a:gd name="connsiteX4" fmla="*/ 1633739 w 1637019"/>
                    <a:gd name="connsiteY4" fmla="*/ 311682 h 1107565"/>
                    <a:gd name="connsiteX5" fmla="*/ 1601562 w 1637019"/>
                    <a:gd name="connsiteY5" fmla="*/ 233046 h 1107565"/>
                    <a:gd name="connsiteX0" fmla="*/ 1633739 w 1633739"/>
                    <a:gd name="connsiteY0" fmla="*/ 342730 h 1138613"/>
                    <a:gd name="connsiteX1" fmla="*/ 248830 w 1633739"/>
                    <a:gd name="connsiteY1" fmla="*/ 31048 h 1138613"/>
                    <a:gd name="connsiteX2" fmla="*/ 0 w 1633739"/>
                    <a:gd name="connsiteY2" fmla="*/ 1053385 h 1138613"/>
                    <a:gd name="connsiteX3" fmla="*/ 1372564 w 1633739"/>
                    <a:gd name="connsiteY3" fmla="*/ 1137678 h 1138613"/>
                    <a:gd name="connsiteX4" fmla="*/ 1633739 w 1633739"/>
                    <a:gd name="connsiteY4" fmla="*/ 342730 h 1138613"/>
                    <a:gd name="connsiteX0" fmla="*/ 1688549 w 1688549"/>
                    <a:gd name="connsiteY0" fmla="*/ 293377 h 1115553"/>
                    <a:gd name="connsiteX1" fmla="*/ 298075 w 1688549"/>
                    <a:gd name="connsiteY1" fmla="*/ 36657 h 1115553"/>
                    <a:gd name="connsiteX2" fmla="*/ 54810 w 1688549"/>
                    <a:gd name="connsiteY2" fmla="*/ 1004032 h 1115553"/>
                    <a:gd name="connsiteX3" fmla="*/ 1427374 w 1688549"/>
                    <a:gd name="connsiteY3" fmla="*/ 1088325 h 1115553"/>
                    <a:gd name="connsiteX4" fmla="*/ 1688549 w 1688549"/>
                    <a:gd name="connsiteY4" fmla="*/ 293377 h 1115553"/>
                    <a:gd name="connsiteX0" fmla="*/ 1688549 w 1688549"/>
                    <a:gd name="connsiteY0" fmla="*/ 256720 h 1078896"/>
                    <a:gd name="connsiteX1" fmla="*/ 298075 w 1688549"/>
                    <a:gd name="connsiteY1" fmla="*/ 0 h 1078896"/>
                    <a:gd name="connsiteX2" fmla="*/ 54810 w 1688549"/>
                    <a:gd name="connsiteY2" fmla="*/ 967375 h 1078896"/>
                    <a:gd name="connsiteX3" fmla="*/ 1427374 w 1688549"/>
                    <a:gd name="connsiteY3" fmla="*/ 1051668 h 1078896"/>
                    <a:gd name="connsiteX4" fmla="*/ 1688549 w 1688549"/>
                    <a:gd name="connsiteY4" fmla="*/ 256720 h 1078896"/>
                    <a:gd name="connsiteX0" fmla="*/ 1688549 w 1688549"/>
                    <a:gd name="connsiteY0" fmla="*/ 256720 h 1051668"/>
                    <a:gd name="connsiteX1" fmla="*/ 298075 w 1688549"/>
                    <a:gd name="connsiteY1" fmla="*/ 0 h 1051668"/>
                    <a:gd name="connsiteX2" fmla="*/ 54810 w 1688549"/>
                    <a:gd name="connsiteY2" fmla="*/ 967375 h 1051668"/>
                    <a:gd name="connsiteX3" fmla="*/ 1427374 w 1688549"/>
                    <a:gd name="connsiteY3" fmla="*/ 1051668 h 1051668"/>
                    <a:gd name="connsiteX4" fmla="*/ 1688549 w 1688549"/>
                    <a:gd name="connsiteY4" fmla="*/ 256720 h 1051668"/>
                    <a:gd name="connsiteX0" fmla="*/ 1633739 w 1633739"/>
                    <a:gd name="connsiteY0" fmla="*/ 256720 h 1051668"/>
                    <a:gd name="connsiteX1" fmla="*/ 243265 w 1633739"/>
                    <a:gd name="connsiteY1" fmla="*/ 0 h 1051668"/>
                    <a:gd name="connsiteX2" fmla="*/ 0 w 1633739"/>
                    <a:gd name="connsiteY2" fmla="*/ 967375 h 1051668"/>
                    <a:gd name="connsiteX3" fmla="*/ 1372564 w 1633739"/>
                    <a:gd name="connsiteY3" fmla="*/ 1051668 h 1051668"/>
                    <a:gd name="connsiteX4" fmla="*/ 1633739 w 1633739"/>
                    <a:gd name="connsiteY4" fmla="*/ 256720 h 1051668"/>
                    <a:gd name="connsiteX0" fmla="*/ 1691837 w 1691837"/>
                    <a:gd name="connsiteY0" fmla="*/ 240231 h 1047800"/>
                    <a:gd name="connsiteX1" fmla="*/ 278775 w 1691837"/>
                    <a:gd name="connsiteY1" fmla="*/ 0 h 1047800"/>
                    <a:gd name="connsiteX2" fmla="*/ 58098 w 1691837"/>
                    <a:gd name="connsiteY2" fmla="*/ 950886 h 1047800"/>
                    <a:gd name="connsiteX3" fmla="*/ 1430662 w 1691837"/>
                    <a:gd name="connsiteY3" fmla="*/ 1035179 h 1047800"/>
                    <a:gd name="connsiteX4" fmla="*/ 1691837 w 1691837"/>
                    <a:gd name="connsiteY4" fmla="*/ 240231 h 1047800"/>
                    <a:gd name="connsiteX0" fmla="*/ 1633739 w 1633739"/>
                    <a:gd name="connsiteY0" fmla="*/ 240231 h 1047800"/>
                    <a:gd name="connsiteX1" fmla="*/ 220677 w 1633739"/>
                    <a:gd name="connsiteY1" fmla="*/ 0 h 1047800"/>
                    <a:gd name="connsiteX2" fmla="*/ 0 w 1633739"/>
                    <a:gd name="connsiteY2" fmla="*/ 950886 h 1047800"/>
                    <a:gd name="connsiteX3" fmla="*/ 1372564 w 1633739"/>
                    <a:gd name="connsiteY3" fmla="*/ 1035179 h 1047800"/>
                    <a:gd name="connsiteX4" fmla="*/ 1633739 w 1633739"/>
                    <a:gd name="connsiteY4" fmla="*/ 240231 h 1047800"/>
                    <a:gd name="connsiteX0" fmla="*/ 1633739 w 1633739"/>
                    <a:gd name="connsiteY0" fmla="*/ 240231 h 1035179"/>
                    <a:gd name="connsiteX1" fmla="*/ 220677 w 1633739"/>
                    <a:gd name="connsiteY1" fmla="*/ 0 h 1035179"/>
                    <a:gd name="connsiteX2" fmla="*/ 0 w 1633739"/>
                    <a:gd name="connsiteY2" fmla="*/ 950886 h 1035179"/>
                    <a:gd name="connsiteX3" fmla="*/ 1372564 w 1633739"/>
                    <a:gd name="connsiteY3" fmla="*/ 1035179 h 1035179"/>
                    <a:gd name="connsiteX4" fmla="*/ 1633739 w 1633739"/>
                    <a:gd name="connsiteY4" fmla="*/ 240231 h 1035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3739" h="1035179">
                      <a:moveTo>
                        <a:pt x="1633739" y="240231"/>
                      </a:moveTo>
                      <a:lnTo>
                        <a:pt x="220677" y="0"/>
                      </a:lnTo>
                      <a:lnTo>
                        <a:pt x="0" y="950886"/>
                      </a:lnTo>
                      <a:lnTo>
                        <a:pt x="1372564" y="1035179"/>
                      </a:lnTo>
                      <a:cubicBezTo>
                        <a:pt x="1399455" y="1025466"/>
                        <a:pt x="1513624" y="558104"/>
                        <a:pt x="1633739" y="240231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 w="38100">
                  <a:noFill/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BE66147-E7EE-1415-32EC-BBFD8287591D}"/>
                  </a:ext>
                </a:extLst>
              </p:cNvPr>
              <p:cNvSpPr/>
              <p:nvPr/>
            </p:nvSpPr>
            <p:spPr>
              <a:xfrm rot="4500000">
                <a:off x="835715" y="5246312"/>
                <a:ext cx="531132" cy="443122"/>
              </a:xfrm>
              <a:custGeom>
                <a:avLst/>
                <a:gdLst>
                  <a:gd name="connsiteX0" fmla="*/ 5587 w 531132"/>
                  <a:gd name="connsiteY0" fmla="*/ 43424 h 443122"/>
                  <a:gd name="connsiteX1" fmla="*/ 71098 w 531132"/>
                  <a:gd name="connsiteY1" fmla="*/ 0 h 443122"/>
                  <a:gd name="connsiteX2" fmla="*/ 87775 w 531132"/>
                  <a:gd name="connsiteY2" fmla="*/ 3367 h 443122"/>
                  <a:gd name="connsiteX3" fmla="*/ 87848 w 531132"/>
                  <a:gd name="connsiteY3" fmla="*/ 3094 h 443122"/>
                  <a:gd name="connsiteX4" fmla="*/ 88923 w 531132"/>
                  <a:gd name="connsiteY4" fmla="*/ 3599 h 443122"/>
                  <a:gd name="connsiteX5" fmla="*/ 98773 w 531132"/>
                  <a:gd name="connsiteY5" fmla="*/ 5587 h 443122"/>
                  <a:gd name="connsiteX6" fmla="*/ 111680 w 531132"/>
                  <a:gd name="connsiteY6" fmla="*/ 14290 h 443122"/>
                  <a:gd name="connsiteX7" fmla="*/ 462378 w 531132"/>
                  <a:gd name="connsiteY7" fmla="*/ 179046 h 443122"/>
                  <a:gd name="connsiteX8" fmla="*/ 472465 w 531132"/>
                  <a:gd name="connsiteY8" fmla="*/ 167036 h 443122"/>
                  <a:gd name="connsiteX9" fmla="*/ 513791 w 531132"/>
                  <a:gd name="connsiteY9" fmla="*/ 155273 h 443122"/>
                  <a:gd name="connsiteX10" fmla="*/ 519371 w 531132"/>
                  <a:gd name="connsiteY10" fmla="*/ 234734 h 443122"/>
                  <a:gd name="connsiteX11" fmla="*/ 474809 w 531132"/>
                  <a:gd name="connsiteY11" fmla="*/ 300759 h 443122"/>
                  <a:gd name="connsiteX12" fmla="*/ 444900 w 531132"/>
                  <a:gd name="connsiteY12" fmla="*/ 269910 h 443122"/>
                  <a:gd name="connsiteX13" fmla="*/ 440719 w 531132"/>
                  <a:gd name="connsiteY13" fmla="*/ 246263 h 443122"/>
                  <a:gd name="connsiteX14" fmla="*/ 142195 w 531132"/>
                  <a:gd name="connsiteY14" fmla="*/ 221006 h 443122"/>
                  <a:gd name="connsiteX15" fmla="*/ 142195 w 531132"/>
                  <a:gd name="connsiteY15" fmla="*/ 443122 h 443122"/>
                  <a:gd name="connsiteX16" fmla="*/ 0 w 531132"/>
                  <a:gd name="connsiteY16" fmla="*/ 443122 h 443122"/>
                  <a:gd name="connsiteX17" fmla="*/ 0 w 531132"/>
                  <a:gd name="connsiteY17" fmla="*/ 71098 h 443122"/>
                  <a:gd name="connsiteX18" fmla="*/ 5587 w 531132"/>
                  <a:gd name="connsiteY18" fmla="*/ 43424 h 443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31132" h="443122">
                    <a:moveTo>
                      <a:pt x="5587" y="43424"/>
                    </a:moveTo>
                    <a:cubicBezTo>
                      <a:pt x="16380" y="17906"/>
                      <a:pt x="41648" y="0"/>
                      <a:pt x="71098" y="0"/>
                    </a:cubicBezTo>
                    <a:lnTo>
                      <a:pt x="87775" y="3367"/>
                    </a:lnTo>
                    <a:lnTo>
                      <a:pt x="87848" y="3094"/>
                    </a:lnTo>
                    <a:lnTo>
                      <a:pt x="88923" y="3599"/>
                    </a:lnTo>
                    <a:lnTo>
                      <a:pt x="98773" y="5587"/>
                    </a:lnTo>
                    <a:lnTo>
                      <a:pt x="111680" y="14290"/>
                    </a:lnTo>
                    <a:lnTo>
                      <a:pt x="462378" y="179046"/>
                    </a:lnTo>
                    <a:lnTo>
                      <a:pt x="472465" y="167036"/>
                    </a:lnTo>
                    <a:cubicBezTo>
                      <a:pt x="485107" y="156315"/>
                      <a:pt x="499882" y="151546"/>
                      <a:pt x="513791" y="155273"/>
                    </a:cubicBezTo>
                    <a:cubicBezTo>
                      <a:pt x="541611" y="162728"/>
                      <a:pt x="530135" y="194559"/>
                      <a:pt x="519371" y="234734"/>
                    </a:cubicBezTo>
                    <a:cubicBezTo>
                      <a:pt x="508606" y="274909"/>
                      <a:pt x="502628" y="308213"/>
                      <a:pt x="474809" y="300759"/>
                    </a:cubicBezTo>
                    <a:cubicBezTo>
                      <a:pt x="460899" y="297032"/>
                      <a:pt x="450488" y="285516"/>
                      <a:pt x="444900" y="269910"/>
                    </a:cubicBezTo>
                    <a:lnTo>
                      <a:pt x="440719" y="246263"/>
                    </a:lnTo>
                    <a:lnTo>
                      <a:pt x="142195" y="221006"/>
                    </a:lnTo>
                    <a:lnTo>
                      <a:pt x="142195" y="443122"/>
                    </a:lnTo>
                    <a:lnTo>
                      <a:pt x="0" y="443122"/>
                    </a:lnTo>
                    <a:lnTo>
                      <a:pt x="0" y="71098"/>
                    </a:lnTo>
                    <a:cubicBezTo>
                      <a:pt x="0" y="61282"/>
                      <a:pt x="1990" y="51929"/>
                      <a:pt x="5587" y="43424"/>
                    </a:cubicBezTo>
                    <a:close/>
                  </a:path>
                </a:pathLst>
              </a:custGeom>
              <a:solidFill>
                <a:srgbClr val="6A693B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16E2892-443C-2BEB-10FA-34B99FD61C2F}"/>
                  </a:ext>
                </a:extLst>
              </p:cNvPr>
              <p:cNvSpPr/>
              <p:nvPr/>
            </p:nvSpPr>
            <p:spPr>
              <a:xfrm>
                <a:off x="562856" y="5411543"/>
                <a:ext cx="498636" cy="381804"/>
              </a:xfrm>
              <a:custGeom>
                <a:avLst/>
                <a:gdLst>
                  <a:gd name="connsiteX0" fmla="*/ 237456 w 498636"/>
                  <a:gd name="connsiteY0" fmla="*/ 0 h 381804"/>
                  <a:gd name="connsiteX1" fmla="*/ 266649 w 498636"/>
                  <a:gd name="connsiteY1" fmla="*/ 29193 h 381804"/>
                  <a:gd name="connsiteX2" fmla="*/ 266649 w 498636"/>
                  <a:gd name="connsiteY2" fmla="*/ 253191 h 381804"/>
                  <a:gd name="connsiteX3" fmla="*/ 278410 w 498636"/>
                  <a:gd name="connsiteY3" fmla="*/ 251643 h 381804"/>
                  <a:gd name="connsiteX4" fmla="*/ 472153 w 498636"/>
                  <a:gd name="connsiteY4" fmla="*/ 303556 h 381804"/>
                  <a:gd name="connsiteX5" fmla="*/ 497410 w 498636"/>
                  <a:gd name="connsiteY5" fmla="*/ 347303 h 381804"/>
                  <a:gd name="connsiteX6" fmla="*/ 488165 w 498636"/>
                  <a:gd name="connsiteY6" fmla="*/ 381804 h 381804"/>
                  <a:gd name="connsiteX7" fmla="*/ 266649 w 498636"/>
                  <a:gd name="connsiteY7" fmla="*/ 322449 h 381804"/>
                  <a:gd name="connsiteX8" fmla="*/ 266649 w 498636"/>
                  <a:gd name="connsiteY8" fmla="*/ 336205 h 381804"/>
                  <a:gd name="connsiteX9" fmla="*/ 208263 w 498636"/>
                  <a:gd name="connsiteY9" fmla="*/ 336205 h 381804"/>
                  <a:gd name="connsiteX10" fmla="*/ 208263 w 498636"/>
                  <a:gd name="connsiteY10" fmla="*/ 323952 h 381804"/>
                  <a:gd name="connsiteX11" fmla="*/ 10471 w 498636"/>
                  <a:gd name="connsiteY11" fmla="*/ 376950 h 381804"/>
                  <a:gd name="connsiteX12" fmla="*/ 1226 w 498636"/>
                  <a:gd name="connsiteY12" fmla="*/ 342448 h 381804"/>
                  <a:gd name="connsiteX13" fmla="*/ 26483 w 498636"/>
                  <a:gd name="connsiteY13" fmla="*/ 298702 h 381804"/>
                  <a:gd name="connsiteX14" fmla="*/ 201883 w 498636"/>
                  <a:gd name="connsiteY14" fmla="*/ 251703 h 381804"/>
                  <a:gd name="connsiteX15" fmla="*/ 208263 w 498636"/>
                  <a:gd name="connsiteY15" fmla="*/ 252543 h 381804"/>
                  <a:gd name="connsiteX16" fmla="*/ 208263 w 498636"/>
                  <a:gd name="connsiteY16" fmla="*/ 29193 h 381804"/>
                  <a:gd name="connsiteX17" fmla="*/ 237456 w 498636"/>
                  <a:gd name="connsiteY17" fmla="*/ 0 h 381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8636" h="381804">
                    <a:moveTo>
                      <a:pt x="237456" y="0"/>
                    </a:moveTo>
                    <a:cubicBezTo>
                      <a:pt x="253579" y="0"/>
                      <a:pt x="266649" y="13070"/>
                      <a:pt x="266649" y="29193"/>
                    </a:cubicBezTo>
                    <a:lnTo>
                      <a:pt x="266649" y="253191"/>
                    </a:lnTo>
                    <a:lnTo>
                      <a:pt x="278410" y="251643"/>
                    </a:lnTo>
                    <a:lnTo>
                      <a:pt x="472153" y="303556"/>
                    </a:lnTo>
                    <a:cubicBezTo>
                      <a:pt x="491207" y="308662"/>
                      <a:pt x="502516" y="328248"/>
                      <a:pt x="497410" y="347303"/>
                    </a:cubicBezTo>
                    <a:lnTo>
                      <a:pt x="488165" y="381804"/>
                    </a:lnTo>
                    <a:lnTo>
                      <a:pt x="266649" y="322449"/>
                    </a:lnTo>
                    <a:lnTo>
                      <a:pt x="266649" y="336205"/>
                    </a:lnTo>
                    <a:lnTo>
                      <a:pt x="208263" y="336205"/>
                    </a:lnTo>
                    <a:lnTo>
                      <a:pt x="208263" y="323952"/>
                    </a:lnTo>
                    <a:lnTo>
                      <a:pt x="10471" y="376950"/>
                    </a:lnTo>
                    <a:lnTo>
                      <a:pt x="1226" y="342448"/>
                    </a:lnTo>
                    <a:cubicBezTo>
                      <a:pt x="-3880" y="323393"/>
                      <a:pt x="7428" y="303807"/>
                      <a:pt x="26483" y="298702"/>
                    </a:cubicBezTo>
                    <a:lnTo>
                      <a:pt x="201883" y="251703"/>
                    </a:lnTo>
                    <a:lnTo>
                      <a:pt x="208263" y="252543"/>
                    </a:lnTo>
                    <a:lnTo>
                      <a:pt x="208263" y="29193"/>
                    </a:lnTo>
                    <a:cubicBezTo>
                      <a:pt x="208263" y="13070"/>
                      <a:pt x="221333" y="0"/>
                      <a:pt x="2374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BC5CA0A-505B-4FF0-BBF5-5BF79480A874}"/>
                  </a:ext>
                </a:extLst>
              </p:cNvPr>
              <p:cNvSpPr/>
              <p:nvPr/>
            </p:nvSpPr>
            <p:spPr bwMode="auto">
              <a:xfrm rot="18951618" flipH="1">
                <a:off x="1055626" y="4393804"/>
                <a:ext cx="389127" cy="663018"/>
              </a:xfrm>
              <a:custGeom>
                <a:avLst/>
                <a:gdLst>
                  <a:gd name="connsiteX0" fmla="*/ 281421 w 389127"/>
                  <a:gd name="connsiteY0" fmla="*/ 0 h 663018"/>
                  <a:gd name="connsiteX1" fmla="*/ 281421 w 389127"/>
                  <a:gd name="connsiteY1" fmla="*/ 258088 h 663018"/>
                  <a:gd name="connsiteX2" fmla="*/ 123995 w 389127"/>
                  <a:gd name="connsiteY2" fmla="*/ 441490 h 663018"/>
                  <a:gd name="connsiteX3" fmla="*/ 113390 w 389127"/>
                  <a:gd name="connsiteY3" fmla="*/ 460095 h 663018"/>
                  <a:gd name="connsiteX4" fmla="*/ 90178 w 389127"/>
                  <a:gd name="connsiteY4" fmla="*/ 467356 h 663018"/>
                  <a:gd name="connsiteX5" fmla="*/ 57656 w 389127"/>
                  <a:gd name="connsiteY5" fmla="*/ 490596 h 663018"/>
                  <a:gd name="connsiteX6" fmla="*/ 21626 w 389127"/>
                  <a:gd name="connsiteY6" fmla="*/ 556569 h 663018"/>
                  <a:gd name="connsiteX7" fmla="*/ 22103 w 389127"/>
                  <a:gd name="connsiteY7" fmla="*/ 569483 h 663018"/>
                  <a:gd name="connsiteX8" fmla="*/ 2800 w 389127"/>
                  <a:gd name="connsiteY8" fmla="*/ 598671 h 663018"/>
                  <a:gd name="connsiteX9" fmla="*/ 6472 w 389127"/>
                  <a:gd name="connsiteY9" fmla="*/ 632866 h 663018"/>
                  <a:gd name="connsiteX10" fmla="*/ 17567 w 389127"/>
                  <a:gd name="connsiteY10" fmla="*/ 634396 h 663018"/>
                  <a:gd name="connsiteX11" fmla="*/ 17662 w 389127"/>
                  <a:gd name="connsiteY11" fmla="*/ 635280 h 663018"/>
                  <a:gd name="connsiteX12" fmla="*/ 49275 w 389127"/>
                  <a:gd name="connsiteY12" fmla="*/ 639638 h 663018"/>
                  <a:gd name="connsiteX13" fmla="*/ 51031 w 389127"/>
                  <a:gd name="connsiteY13" fmla="*/ 655988 h 663018"/>
                  <a:gd name="connsiteX14" fmla="*/ 129611 w 389127"/>
                  <a:gd name="connsiteY14" fmla="*/ 633132 h 663018"/>
                  <a:gd name="connsiteX15" fmla="*/ 141249 w 389127"/>
                  <a:gd name="connsiteY15" fmla="*/ 615535 h 663018"/>
                  <a:gd name="connsiteX16" fmla="*/ 163481 w 389127"/>
                  <a:gd name="connsiteY16" fmla="*/ 599648 h 663018"/>
                  <a:gd name="connsiteX17" fmla="*/ 199511 w 389127"/>
                  <a:gd name="connsiteY17" fmla="*/ 533675 h 663018"/>
                  <a:gd name="connsiteX18" fmla="*/ 199106 w 389127"/>
                  <a:gd name="connsiteY18" fmla="*/ 522753 h 663018"/>
                  <a:gd name="connsiteX19" fmla="*/ 367593 w 389127"/>
                  <a:gd name="connsiteY19" fmla="*/ 326468 h 663018"/>
                  <a:gd name="connsiteX20" fmla="*/ 370990 w 389127"/>
                  <a:gd name="connsiteY20" fmla="*/ 320507 h 663018"/>
                  <a:gd name="connsiteX21" fmla="*/ 379831 w 389127"/>
                  <a:gd name="connsiteY21" fmla="*/ 305229 h 663018"/>
                  <a:gd name="connsiteX22" fmla="*/ 383856 w 389127"/>
                  <a:gd name="connsiteY22" fmla="*/ 282004 h 663018"/>
                  <a:gd name="connsiteX23" fmla="*/ 383857 w 389127"/>
                  <a:gd name="connsiteY23" fmla="*/ 0 h 663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9127" h="663018">
                    <a:moveTo>
                      <a:pt x="281421" y="0"/>
                    </a:moveTo>
                    <a:lnTo>
                      <a:pt x="281421" y="258088"/>
                    </a:lnTo>
                    <a:lnTo>
                      <a:pt x="123995" y="441490"/>
                    </a:lnTo>
                    <a:lnTo>
                      <a:pt x="113390" y="460095"/>
                    </a:lnTo>
                    <a:lnTo>
                      <a:pt x="90178" y="467356"/>
                    </a:lnTo>
                    <a:cubicBezTo>
                      <a:pt x="78783" y="473057"/>
                      <a:pt x="67717" y="480832"/>
                      <a:pt x="57656" y="490596"/>
                    </a:cubicBezTo>
                    <a:cubicBezTo>
                      <a:pt x="37533" y="510123"/>
                      <a:pt x="25238" y="533905"/>
                      <a:pt x="21626" y="556569"/>
                    </a:cubicBezTo>
                    <a:lnTo>
                      <a:pt x="22103" y="569483"/>
                    </a:lnTo>
                    <a:lnTo>
                      <a:pt x="2800" y="598671"/>
                    </a:lnTo>
                    <a:cubicBezTo>
                      <a:pt x="-1761" y="612760"/>
                      <a:pt x="-898" y="625272"/>
                      <a:pt x="6472" y="632866"/>
                    </a:cubicBezTo>
                    <a:lnTo>
                      <a:pt x="17567" y="634396"/>
                    </a:lnTo>
                    <a:lnTo>
                      <a:pt x="17662" y="635280"/>
                    </a:lnTo>
                    <a:lnTo>
                      <a:pt x="49275" y="639638"/>
                    </a:lnTo>
                    <a:lnTo>
                      <a:pt x="51031" y="655988"/>
                    </a:lnTo>
                    <a:cubicBezTo>
                      <a:pt x="65770" y="671176"/>
                      <a:pt x="100951" y="660943"/>
                      <a:pt x="129611" y="633132"/>
                    </a:cubicBezTo>
                    <a:lnTo>
                      <a:pt x="141249" y="615535"/>
                    </a:lnTo>
                    <a:lnTo>
                      <a:pt x="163481" y="599648"/>
                    </a:lnTo>
                    <a:cubicBezTo>
                      <a:pt x="183603" y="580120"/>
                      <a:pt x="195899" y="556339"/>
                      <a:pt x="199511" y="533675"/>
                    </a:cubicBezTo>
                    <a:lnTo>
                      <a:pt x="199106" y="522753"/>
                    </a:lnTo>
                    <a:lnTo>
                      <a:pt x="367593" y="326468"/>
                    </a:lnTo>
                    <a:lnTo>
                      <a:pt x="370990" y="320507"/>
                    </a:lnTo>
                    <a:lnTo>
                      <a:pt x="379831" y="305229"/>
                    </a:lnTo>
                    <a:cubicBezTo>
                      <a:pt x="382423" y="298091"/>
                      <a:pt x="383856" y="290242"/>
                      <a:pt x="383856" y="282004"/>
                    </a:cubicBezTo>
                    <a:cubicBezTo>
                      <a:pt x="383856" y="188003"/>
                      <a:pt x="395716" y="56164"/>
                      <a:pt x="383857" y="0"/>
                    </a:cubicBezTo>
                    <a:close/>
                  </a:path>
                </a:pathLst>
              </a:custGeom>
              <a:solidFill>
                <a:srgbClr val="CCCCA3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36C48FE9-75FE-4291-507F-390B01F6A2FD}"/>
                  </a:ext>
                </a:extLst>
              </p:cNvPr>
              <p:cNvSpPr/>
              <p:nvPr/>
            </p:nvSpPr>
            <p:spPr>
              <a:xfrm rot="900000">
                <a:off x="758576" y="4508534"/>
                <a:ext cx="832151" cy="1148504"/>
              </a:xfrm>
              <a:custGeom>
                <a:avLst/>
                <a:gdLst>
                  <a:gd name="connsiteX0" fmla="*/ 104390 w 832151"/>
                  <a:gd name="connsiteY0" fmla="*/ 13432 h 1148504"/>
                  <a:gd name="connsiteX1" fmla="*/ 170920 w 832151"/>
                  <a:gd name="connsiteY1" fmla="*/ 0 h 1148504"/>
                  <a:gd name="connsiteX2" fmla="*/ 321205 w 832151"/>
                  <a:gd name="connsiteY2" fmla="*/ 0 h 1148504"/>
                  <a:gd name="connsiteX3" fmla="*/ 492125 w 832151"/>
                  <a:gd name="connsiteY3" fmla="*/ 170920 h 1148504"/>
                  <a:gd name="connsiteX4" fmla="*/ 492125 w 832151"/>
                  <a:gd name="connsiteY4" fmla="*/ 694615 h 1148504"/>
                  <a:gd name="connsiteX5" fmla="*/ 647105 w 832151"/>
                  <a:gd name="connsiteY5" fmla="*/ 605137 h 1148504"/>
                  <a:gd name="connsiteX6" fmla="*/ 673865 w 832151"/>
                  <a:gd name="connsiteY6" fmla="*/ 596139 h 1148504"/>
                  <a:gd name="connsiteX7" fmla="*/ 744226 w 832151"/>
                  <a:gd name="connsiteY7" fmla="*/ 631161 h 1148504"/>
                  <a:gd name="connsiteX8" fmla="*/ 749649 w 832151"/>
                  <a:gd name="connsiteY8" fmla="*/ 647287 h 1148504"/>
                  <a:gd name="connsiteX9" fmla="*/ 749922 w 832151"/>
                  <a:gd name="connsiteY9" fmla="*/ 647213 h 1148504"/>
                  <a:gd name="connsiteX10" fmla="*/ 750022 w 832151"/>
                  <a:gd name="connsiteY10" fmla="*/ 648397 h 1148504"/>
                  <a:gd name="connsiteX11" fmla="*/ 753225 w 832151"/>
                  <a:gd name="connsiteY11" fmla="*/ 657921 h 1148504"/>
                  <a:gd name="connsiteX12" fmla="*/ 752142 w 832151"/>
                  <a:gd name="connsiteY12" fmla="*/ 673451 h 1148504"/>
                  <a:gd name="connsiteX13" fmla="*/ 784808 w 832151"/>
                  <a:gd name="connsiteY13" fmla="*/ 1059542 h 1148504"/>
                  <a:gd name="connsiteX14" fmla="*/ 800252 w 832151"/>
                  <a:gd name="connsiteY14" fmla="*/ 1062273 h 1148504"/>
                  <a:gd name="connsiteX15" fmla="*/ 831102 w 832151"/>
                  <a:gd name="connsiteY15" fmla="*/ 1092181 h 1148504"/>
                  <a:gd name="connsiteX16" fmla="*/ 765077 w 832151"/>
                  <a:gd name="connsiteY16" fmla="*/ 1136743 h 1148504"/>
                  <a:gd name="connsiteX17" fmla="*/ 685617 w 832151"/>
                  <a:gd name="connsiteY17" fmla="*/ 1131164 h 1148504"/>
                  <a:gd name="connsiteX18" fmla="*/ 697378 w 832151"/>
                  <a:gd name="connsiteY18" fmla="*/ 1089838 h 1148504"/>
                  <a:gd name="connsiteX19" fmla="*/ 715767 w 832151"/>
                  <a:gd name="connsiteY19" fmla="*/ 1074393 h 1148504"/>
                  <a:gd name="connsiteX20" fmla="*/ 588378 w 832151"/>
                  <a:gd name="connsiteY20" fmla="*/ 803235 h 1148504"/>
                  <a:gd name="connsiteX21" fmla="*/ 396020 w 832151"/>
                  <a:gd name="connsiteY21" fmla="*/ 914294 h 1148504"/>
                  <a:gd name="connsiteX22" fmla="*/ 385558 w 832151"/>
                  <a:gd name="connsiteY22" fmla="*/ 896173 h 1148504"/>
                  <a:gd name="connsiteX23" fmla="*/ 378567 w 832151"/>
                  <a:gd name="connsiteY23" fmla="*/ 900887 h 1148504"/>
                  <a:gd name="connsiteX24" fmla="*/ 306195 w 832151"/>
                  <a:gd name="connsiteY24" fmla="*/ 915498 h 1148504"/>
                  <a:gd name="connsiteX25" fmla="*/ 185930 w 832151"/>
                  <a:gd name="connsiteY25" fmla="*/ 915498 h 1148504"/>
                  <a:gd name="connsiteX26" fmla="*/ 0 w 832151"/>
                  <a:gd name="connsiteY26" fmla="*/ 729568 h 1148504"/>
                  <a:gd name="connsiteX27" fmla="*/ 0 w 832151"/>
                  <a:gd name="connsiteY27" fmla="*/ 170920 h 1148504"/>
                  <a:gd name="connsiteX28" fmla="*/ 104390 w 832151"/>
                  <a:gd name="connsiteY28" fmla="*/ 13432 h 1148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151" h="1148504">
                    <a:moveTo>
                      <a:pt x="104390" y="13432"/>
                    </a:moveTo>
                    <a:cubicBezTo>
                      <a:pt x="124839" y="4783"/>
                      <a:pt x="147321" y="0"/>
                      <a:pt x="170920" y="0"/>
                    </a:cubicBezTo>
                    <a:lnTo>
                      <a:pt x="321205" y="0"/>
                    </a:lnTo>
                    <a:cubicBezTo>
                      <a:pt x="415602" y="0"/>
                      <a:pt x="492125" y="76523"/>
                      <a:pt x="492125" y="170920"/>
                    </a:cubicBezTo>
                    <a:lnTo>
                      <a:pt x="492125" y="694615"/>
                    </a:lnTo>
                    <a:lnTo>
                      <a:pt x="647105" y="605137"/>
                    </a:lnTo>
                    <a:cubicBezTo>
                      <a:pt x="655605" y="600229"/>
                      <a:pt x="664700" y="597276"/>
                      <a:pt x="673865" y="596139"/>
                    </a:cubicBezTo>
                    <a:cubicBezTo>
                      <a:pt x="701360" y="592727"/>
                      <a:pt x="729501" y="605656"/>
                      <a:pt x="744226" y="631161"/>
                    </a:cubicBezTo>
                    <a:lnTo>
                      <a:pt x="749649" y="647287"/>
                    </a:lnTo>
                    <a:lnTo>
                      <a:pt x="749922" y="647213"/>
                    </a:lnTo>
                    <a:lnTo>
                      <a:pt x="750022" y="648397"/>
                    </a:lnTo>
                    <a:lnTo>
                      <a:pt x="753225" y="657921"/>
                    </a:lnTo>
                    <a:lnTo>
                      <a:pt x="752142" y="673451"/>
                    </a:lnTo>
                    <a:lnTo>
                      <a:pt x="784808" y="1059542"/>
                    </a:lnTo>
                    <a:lnTo>
                      <a:pt x="800252" y="1062273"/>
                    </a:lnTo>
                    <a:cubicBezTo>
                      <a:pt x="815858" y="1067861"/>
                      <a:pt x="827376" y="1078271"/>
                      <a:pt x="831102" y="1092181"/>
                    </a:cubicBezTo>
                    <a:cubicBezTo>
                      <a:pt x="838556" y="1120001"/>
                      <a:pt x="805252" y="1125978"/>
                      <a:pt x="765077" y="1136743"/>
                    </a:cubicBezTo>
                    <a:cubicBezTo>
                      <a:pt x="724902" y="1147508"/>
                      <a:pt x="693071" y="1158983"/>
                      <a:pt x="685617" y="1131164"/>
                    </a:cubicBezTo>
                    <a:cubicBezTo>
                      <a:pt x="681889" y="1117254"/>
                      <a:pt x="686657" y="1102480"/>
                      <a:pt x="697378" y="1089838"/>
                    </a:cubicBezTo>
                    <a:lnTo>
                      <a:pt x="715767" y="1074393"/>
                    </a:lnTo>
                    <a:lnTo>
                      <a:pt x="588378" y="803235"/>
                    </a:lnTo>
                    <a:lnTo>
                      <a:pt x="396020" y="914294"/>
                    </a:lnTo>
                    <a:lnTo>
                      <a:pt x="385558" y="896173"/>
                    </a:lnTo>
                    <a:lnTo>
                      <a:pt x="378567" y="900887"/>
                    </a:lnTo>
                    <a:cubicBezTo>
                      <a:pt x="356323" y="910295"/>
                      <a:pt x="331866" y="915498"/>
                      <a:pt x="306195" y="915498"/>
                    </a:cubicBezTo>
                    <a:lnTo>
                      <a:pt x="185930" y="915498"/>
                    </a:lnTo>
                    <a:cubicBezTo>
                      <a:pt x="83244" y="915498"/>
                      <a:pt x="0" y="832254"/>
                      <a:pt x="0" y="729568"/>
                    </a:cubicBezTo>
                    <a:lnTo>
                      <a:pt x="0" y="170920"/>
                    </a:lnTo>
                    <a:cubicBezTo>
                      <a:pt x="0" y="100122"/>
                      <a:pt x="43044" y="39379"/>
                      <a:pt x="104390" y="13432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76942C9-1EB5-520E-E5C0-D459DA64896E}"/>
                  </a:ext>
                </a:extLst>
              </p:cNvPr>
              <p:cNvSpPr/>
              <p:nvPr/>
            </p:nvSpPr>
            <p:spPr bwMode="auto">
              <a:xfrm rot="461103">
                <a:off x="354472" y="4544441"/>
                <a:ext cx="997088" cy="1002927"/>
              </a:xfrm>
              <a:custGeom>
                <a:avLst/>
                <a:gdLst>
                  <a:gd name="connsiteX0" fmla="*/ 297186 w 997088"/>
                  <a:gd name="connsiteY0" fmla="*/ 8079 h 1002927"/>
                  <a:gd name="connsiteX1" fmla="*/ 432757 w 997088"/>
                  <a:gd name="connsiteY1" fmla="*/ 5651 h 1002927"/>
                  <a:gd name="connsiteX2" fmla="*/ 586314 w 997088"/>
                  <a:gd name="connsiteY2" fmla="*/ 629968 h 1002927"/>
                  <a:gd name="connsiteX3" fmla="*/ 666184 w 997088"/>
                  <a:gd name="connsiteY3" fmla="*/ 776640 h 1002927"/>
                  <a:gd name="connsiteX4" fmla="*/ 674739 w 997088"/>
                  <a:gd name="connsiteY4" fmla="*/ 795636 h 1002927"/>
                  <a:gd name="connsiteX5" fmla="*/ 898493 w 997088"/>
                  <a:gd name="connsiteY5" fmla="*/ 722964 h 1002927"/>
                  <a:gd name="connsiteX6" fmla="*/ 993385 w 997088"/>
                  <a:gd name="connsiteY6" fmla="*/ 771329 h 1002927"/>
                  <a:gd name="connsiteX7" fmla="*/ 945020 w 997088"/>
                  <a:gd name="connsiteY7" fmla="*/ 866220 h 1002927"/>
                  <a:gd name="connsiteX8" fmla="*/ 652499 w 997088"/>
                  <a:gd name="connsiteY8" fmla="*/ 961225 h 1002927"/>
                  <a:gd name="connsiteX9" fmla="*/ 640828 w 997088"/>
                  <a:gd name="connsiteY9" fmla="*/ 966216 h 1002927"/>
                  <a:gd name="connsiteX10" fmla="*/ 610520 w 997088"/>
                  <a:gd name="connsiteY10" fmla="*/ 974858 h 1002927"/>
                  <a:gd name="connsiteX11" fmla="*/ 602434 w 997088"/>
                  <a:gd name="connsiteY11" fmla="*/ 977485 h 1002927"/>
                  <a:gd name="connsiteX12" fmla="*/ 602338 w 997088"/>
                  <a:gd name="connsiteY12" fmla="*/ 977191 h 1002927"/>
                  <a:gd name="connsiteX13" fmla="*/ 565015 w 997088"/>
                  <a:gd name="connsiteY13" fmla="*/ 987835 h 1002927"/>
                  <a:gd name="connsiteX14" fmla="*/ 160437 w 997088"/>
                  <a:gd name="connsiteY14" fmla="*/ 913706 h 1002927"/>
                  <a:gd name="connsiteX15" fmla="*/ 4327 w 997088"/>
                  <a:gd name="connsiteY15" fmla="*/ 251606 h 1002927"/>
                  <a:gd name="connsiteX16" fmla="*/ 117048 w 997088"/>
                  <a:gd name="connsiteY16" fmla="*/ 33654 h 1002927"/>
                  <a:gd name="connsiteX17" fmla="*/ 297186 w 997088"/>
                  <a:gd name="connsiteY17" fmla="*/ 8079 h 1002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7088" h="1002927">
                    <a:moveTo>
                      <a:pt x="297186" y="8079"/>
                    </a:moveTo>
                    <a:cubicBezTo>
                      <a:pt x="357303" y="78"/>
                      <a:pt x="409992" y="-4064"/>
                      <a:pt x="432757" y="5651"/>
                    </a:cubicBezTo>
                    <a:cubicBezTo>
                      <a:pt x="478286" y="25081"/>
                      <a:pt x="539613" y="475015"/>
                      <a:pt x="586314" y="629968"/>
                    </a:cubicBezTo>
                    <a:cubicBezTo>
                      <a:pt x="615502" y="726814"/>
                      <a:pt x="640771" y="730384"/>
                      <a:pt x="666184" y="776640"/>
                    </a:cubicBezTo>
                    <a:lnTo>
                      <a:pt x="674739" y="795636"/>
                    </a:lnTo>
                    <a:lnTo>
                      <a:pt x="898493" y="722964"/>
                    </a:lnTo>
                    <a:cubicBezTo>
                      <a:pt x="938052" y="710116"/>
                      <a:pt x="980537" y="731770"/>
                      <a:pt x="993385" y="771329"/>
                    </a:cubicBezTo>
                    <a:cubicBezTo>
                      <a:pt x="1006233" y="810887"/>
                      <a:pt x="984579" y="853372"/>
                      <a:pt x="945020" y="866220"/>
                    </a:cubicBezTo>
                    <a:lnTo>
                      <a:pt x="652499" y="961225"/>
                    </a:lnTo>
                    <a:lnTo>
                      <a:pt x="640828" y="966216"/>
                    </a:lnTo>
                    <a:lnTo>
                      <a:pt x="610520" y="974858"/>
                    </a:lnTo>
                    <a:lnTo>
                      <a:pt x="602434" y="977485"/>
                    </a:lnTo>
                    <a:lnTo>
                      <a:pt x="602338" y="977191"/>
                    </a:lnTo>
                    <a:lnTo>
                      <a:pt x="565015" y="987835"/>
                    </a:lnTo>
                    <a:cubicBezTo>
                      <a:pt x="411226" y="1021727"/>
                      <a:pt x="249016" y="999177"/>
                      <a:pt x="160437" y="913706"/>
                    </a:cubicBezTo>
                    <a:cubicBezTo>
                      <a:pt x="42332" y="799746"/>
                      <a:pt x="56363" y="472306"/>
                      <a:pt x="4327" y="251606"/>
                    </a:cubicBezTo>
                    <a:cubicBezTo>
                      <a:pt x="-15546" y="144021"/>
                      <a:pt x="34921" y="46440"/>
                      <a:pt x="117048" y="33654"/>
                    </a:cubicBezTo>
                    <a:cubicBezTo>
                      <a:pt x="169524" y="27938"/>
                      <a:pt x="237069" y="16080"/>
                      <a:pt x="297186" y="8079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EE4CD644-61E7-FB77-BE7D-606D35E58253}"/>
                  </a:ext>
                </a:extLst>
              </p:cNvPr>
              <p:cNvSpPr/>
              <p:nvPr/>
            </p:nvSpPr>
            <p:spPr bwMode="auto">
              <a:xfrm rot="18951618" flipH="1">
                <a:off x="1317241" y="4504154"/>
                <a:ext cx="406480" cy="663018"/>
              </a:xfrm>
              <a:custGeom>
                <a:avLst/>
                <a:gdLst>
                  <a:gd name="connsiteX0" fmla="*/ 281421 w 389127"/>
                  <a:gd name="connsiteY0" fmla="*/ 0 h 663018"/>
                  <a:gd name="connsiteX1" fmla="*/ 281421 w 389127"/>
                  <a:gd name="connsiteY1" fmla="*/ 258088 h 663018"/>
                  <a:gd name="connsiteX2" fmla="*/ 123995 w 389127"/>
                  <a:gd name="connsiteY2" fmla="*/ 441490 h 663018"/>
                  <a:gd name="connsiteX3" fmla="*/ 113390 w 389127"/>
                  <a:gd name="connsiteY3" fmla="*/ 460095 h 663018"/>
                  <a:gd name="connsiteX4" fmla="*/ 90178 w 389127"/>
                  <a:gd name="connsiteY4" fmla="*/ 467356 h 663018"/>
                  <a:gd name="connsiteX5" fmla="*/ 57656 w 389127"/>
                  <a:gd name="connsiteY5" fmla="*/ 490596 h 663018"/>
                  <a:gd name="connsiteX6" fmla="*/ 21626 w 389127"/>
                  <a:gd name="connsiteY6" fmla="*/ 556569 h 663018"/>
                  <a:gd name="connsiteX7" fmla="*/ 22103 w 389127"/>
                  <a:gd name="connsiteY7" fmla="*/ 569483 h 663018"/>
                  <a:gd name="connsiteX8" fmla="*/ 2800 w 389127"/>
                  <a:gd name="connsiteY8" fmla="*/ 598671 h 663018"/>
                  <a:gd name="connsiteX9" fmla="*/ 6472 w 389127"/>
                  <a:gd name="connsiteY9" fmla="*/ 632866 h 663018"/>
                  <a:gd name="connsiteX10" fmla="*/ 17567 w 389127"/>
                  <a:gd name="connsiteY10" fmla="*/ 634396 h 663018"/>
                  <a:gd name="connsiteX11" fmla="*/ 17662 w 389127"/>
                  <a:gd name="connsiteY11" fmla="*/ 635280 h 663018"/>
                  <a:gd name="connsiteX12" fmla="*/ 49275 w 389127"/>
                  <a:gd name="connsiteY12" fmla="*/ 639638 h 663018"/>
                  <a:gd name="connsiteX13" fmla="*/ 51031 w 389127"/>
                  <a:gd name="connsiteY13" fmla="*/ 655988 h 663018"/>
                  <a:gd name="connsiteX14" fmla="*/ 129611 w 389127"/>
                  <a:gd name="connsiteY14" fmla="*/ 633132 h 663018"/>
                  <a:gd name="connsiteX15" fmla="*/ 141249 w 389127"/>
                  <a:gd name="connsiteY15" fmla="*/ 615535 h 663018"/>
                  <a:gd name="connsiteX16" fmla="*/ 163481 w 389127"/>
                  <a:gd name="connsiteY16" fmla="*/ 599648 h 663018"/>
                  <a:gd name="connsiteX17" fmla="*/ 199511 w 389127"/>
                  <a:gd name="connsiteY17" fmla="*/ 533675 h 663018"/>
                  <a:gd name="connsiteX18" fmla="*/ 199106 w 389127"/>
                  <a:gd name="connsiteY18" fmla="*/ 522753 h 663018"/>
                  <a:gd name="connsiteX19" fmla="*/ 367593 w 389127"/>
                  <a:gd name="connsiteY19" fmla="*/ 326468 h 663018"/>
                  <a:gd name="connsiteX20" fmla="*/ 370990 w 389127"/>
                  <a:gd name="connsiteY20" fmla="*/ 320507 h 663018"/>
                  <a:gd name="connsiteX21" fmla="*/ 379831 w 389127"/>
                  <a:gd name="connsiteY21" fmla="*/ 305229 h 663018"/>
                  <a:gd name="connsiteX22" fmla="*/ 383856 w 389127"/>
                  <a:gd name="connsiteY22" fmla="*/ 282004 h 663018"/>
                  <a:gd name="connsiteX23" fmla="*/ 383857 w 389127"/>
                  <a:gd name="connsiteY23" fmla="*/ 0 h 663018"/>
                  <a:gd name="connsiteX0" fmla="*/ 281421 w 389127"/>
                  <a:gd name="connsiteY0" fmla="*/ 71385 h 734403"/>
                  <a:gd name="connsiteX1" fmla="*/ 281421 w 389127"/>
                  <a:gd name="connsiteY1" fmla="*/ 329473 h 734403"/>
                  <a:gd name="connsiteX2" fmla="*/ 123995 w 389127"/>
                  <a:gd name="connsiteY2" fmla="*/ 512875 h 734403"/>
                  <a:gd name="connsiteX3" fmla="*/ 113390 w 389127"/>
                  <a:gd name="connsiteY3" fmla="*/ 531480 h 734403"/>
                  <a:gd name="connsiteX4" fmla="*/ 90178 w 389127"/>
                  <a:gd name="connsiteY4" fmla="*/ 538741 h 734403"/>
                  <a:gd name="connsiteX5" fmla="*/ 57656 w 389127"/>
                  <a:gd name="connsiteY5" fmla="*/ 561981 h 734403"/>
                  <a:gd name="connsiteX6" fmla="*/ 21626 w 389127"/>
                  <a:gd name="connsiteY6" fmla="*/ 627954 h 734403"/>
                  <a:gd name="connsiteX7" fmla="*/ 22103 w 389127"/>
                  <a:gd name="connsiteY7" fmla="*/ 640868 h 734403"/>
                  <a:gd name="connsiteX8" fmla="*/ 2800 w 389127"/>
                  <a:gd name="connsiteY8" fmla="*/ 670056 h 734403"/>
                  <a:gd name="connsiteX9" fmla="*/ 6472 w 389127"/>
                  <a:gd name="connsiteY9" fmla="*/ 704251 h 734403"/>
                  <a:gd name="connsiteX10" fmla="*/ 17567 w 389127"/>
                  <a:gd name="connsiteY10" fmla="*/ 705781 h 734403"/>
                  <a:gd name="connsiteX11" fmla="*/ 17662 w 389127"/>
                  <a:gd name="connsiteY11" fmla="*/ 706665 h 734403"/>
                  <a:gd name="connsiteX12" fmla="*/ 49275 w 389127"/>
                  <a:gd name="connsiteY12" fmla="*/ 711023 h 734403"/>
                  <a:gd name="connsiteX13" fmla="*/ 51031 w 389127"/>
                  <a:gd name="connsiteY13" fmla="*/ 727373 h 734403"/>
                  <a:gd name="connsiteX14" fmla="*/ 129611 w 389127"/>
                  <a:gd name="connsiteY14" fmla="*/ 704517 h 734403"/>
                  <a:gd name="connsiteX15" fmla="*/ 141249 w 389127"/>
                  <a:gd name="connsiteY15" fmla="*/ 686920 h 734403"/>
                  <a:gd name="connsiteX16" fmla="*/ 163481 w 389127"/>
                  <a:gd name="connsiteY16" fmla="*/ 671033 h 734403"/>
                  <a:gd name="connsiteX17" fmla="*/ 199511 w 389127"/>
                  <a:gd name="connsiteY17" fmla="*/ 605060 h 734403"/>
                  <a:gd name="connsiteX18" fmla="*/ 199106 w 389127"/>
                  <a:gd name="connsiteY18" fmla="*/ 594138 h 734403"/>
                  <a:gd name="connsiteX19" fmla="*/ 367593 w 389127"/>
                  <a:gd name="connsiteY19" fmla="*/ 397853 h 734403"/>
                  <a:gd name="connsiteX20" fmla="*/ 370990 w 389127"/>
                  <a:gd name="connsiteY20" fmla="*/ 391892 h 734403"/>
                  <a:gd name="connsiteX21" fmla="*/ 379831 w 389127"/>
                  <a:gd name="connsiteY21" fmla="*/ 376614 h 734403"/>
                  <a:gd name="connsiteX22" fmla="*/ 383856 w 389127"/>
                  <a:gd name="connsiteY22" fmla="*/ 353389 h 734403"/>
                  <a:gd name="connsiteX23" fmla="*/ 383857 w 389127"/>
                  <a:gd name="connsiteY23" fmla="*/ 71385 h 734403"/>
                  <a:gd name="connsiteX24" fmla="*/ 315040 w 389127"/>
                  <a:gd name="connsiteY24" fmla="*/ 0 h 734403"/>
                  <a:gd name="connsiteX25" fmla="*/ 281421 w 389127"/>
                  <a:gd name="connsiteY25" fmla="*/ 71385 h 734403"/>
                  <a:gd name="connsiteX0" fmla="*/ 315040 w 406480"/>
                  <a:gd name="connsiteY0" fmla="*/ 0 h 734403"/>
                  <a:gd name="connsiteX1" fmla="*/ 281421 w 406480"/>
                  <a:gd name="connsiteY1" fmla="*/ 71385 h 734403"/>
                  <a:gd name="connsiteX2" fmla="*/ 281421 w 406480"/>
                  <a:gd name="connsiteY2" fmla="*/ 329473 h 734403"/>
                  <a:gd name="connsiteX3" fmla="*/ 123995 w 406480"/>
                  <a:gd name="connsiteY3" fmla="*/ 512875 h 734403"/>
                  <a:gd name="connsiteX4" fmla="*/ 113390 w 406480"/>
                  <a:gd name="connsiteY4" fmla="*/ 531480 h 734403"/>
                  <a:gd name="connsiteX5" fmla="*/ 90178 w 406480"/>
                  <a:gd name="connsiteY5" fmla="*/ 538741 h 734403"/>
                  <a:gd name="connsiteX6" fmla="*/ 57656 w 406480"/>
                  <a:gd name="connsiteY6" fmla="*/ 561981 h 734403"/>
                  <a:gd name="connsiteX7" fmla="*/ 21626 w 406480"/>
                  <a:gd name="connsiteY7" fmla="*/ 627954 h 734403"/>
                  <a:gd name="connsiteX8" fmla="*/ 22103 w 406480"/>
                  <a:gd name="connsiteY8" fmla="*/ 640868 h 734403"/>
                  <a:gd name="connsiteX9" fmla="*/ 2800 w 406480"/>
                  <a:gd name="connsiteY9" fmla="*/ 670056 h 734403"/>
                  <a:gd name="connsiteX10" fmla="*/ 6472 w 406480"/>
                  <a:gd name="connsiteY10" fmla="*/ 704251 h 734403"/>
                  <a:gd name="connsiteX11" fmla="*/ 17567 w 406480"/>
                  <a:gd name="connsiteY11" fmla="*/ 705781 h 734403"/>
                  <a:gd name="connsiteX12" fmla="*/ 17662 w 406480"/>
                  <a:gd name="connsiteY12" fmla="*/ 706665 h 734403"/>
                  <a:gd name="connsiteX13" fmla="*/ 49275 w 406480"/>
                  <a:gd name="connsiteY13" fmla="*/ 711023 h 734403"/>
                  <a:gd name="connsiteX14" fmla="*/ 51031 w 406480"/>
                  <a:gd name="connsiteY14" fmla="*/ 727373 h 734403"/>
                  <a:gd name="connsiteX15" fmla="*/ 129611 w 406480"/>
                  <a:gd name="connsiteY15" fmla="*/ 704517 h 734403"/>
                  <a:gd name="connsiteX16" fmla="*/ 141249 w 406480"/>
                  <a:gd name="connsiteY16" fmla="*/ 686920 h 734403"/>
                  <a:gd name="connsiteX17" fmla="*/ 163481 w 406480"/>
                  <a:gd name="connsiteY17" fmla="*/ 671033 h 734403"/>
                  <a:gd name="connsiteX18" fmla="*/ 199511 w 406480"/>
                  <a:gd name="connsiteY18" fmla="*/ 605060 h 734403"/>
                  <a:gd name="connsiteX19" fmla="*/ 199106 w 406480"/>
                  <a:gd name="connsiteY19" fmla="*/ 594138 h 734403"/>
                  <a:gd name="connsiteX20" fmla="*/ 367593 w 406480"/>
                  <a:gd name="connsiteY20" fmla="*/ 397853 h 734403"/>
                  <a:gd name="connsiteX21" fmla="*/ 370990 w 406480"/>
                  <a:gd name="connsiteY21" fmla="*/ 391892 h 734403"/>
                  <a:gd name="connsiteX22" fmla="*/ 379831 w 406480"/>
                  <a:gd name="connsiteY22" fmla="*/ 376614 h 734403"/>
                  <a:gd name="connsiteX23" fmla="*/ 383856 w 406480"/>
                  <a:gd name="connsiteY23" fmla="*/ 353389 h 734403"/>
                  <a:gd name="connsiteX24" fmla="*/ 383857 w 406480"/>
                  <a:gd name="connsiteY24" fmla="*/ 71385 h 734403"/>
                  <a:gd name="connsiteX25" fmla="*/ 406480 w 406480"/>
                  <a:gd name="connsiteY25" fmla="*/ 91440 h 734403"/>
                  <a:gd name="connsiteX0" fmla="*/ 315040 w 406480"/>
                  <a:gd name="connsiteY0" fmla="*/ 0 h 734403"/>
                  <a:gd name="connsiteX1" fmla="*/ 281421 w 406480"/>
                  <a:gd name="connsiteY1" fmla="*/ 71385 h 734403"/>
                  <a:gd name="connsiteX2" fmla="*/ 281421 w 406480"/>
                  <a:gd name="connsiteY2" fmla="*/ 329473 h 734403"/>
                  <a:gd name="connsiteX3" fmla="*/ 123995 w 406480"/>
                  <a:gd name="connsiteY3" fmla="*/ 512875 h 734403"/>
                  <a:gd name="connsiteX4" fmla="*/ 113390 w 406480"/>
                  <a:gd name="connsiteY4" fmla="*/ 531480 h 734403"/>
                  <a:gd name="connsiteX5" fmla="*/ 90178 w 406480"/>
                  <a:gd name="connsiteY5" fmla="*/ 538741 h 734403"/>
                  <a:gd name="connsiteX6" fmla="*/ 57656 w 406480"/>
                  <a:gd name="connsiteY6" fmla="*/ 561981 h 734403"/>
                  <a:gd name="connsiteX7" fmla="*/ 21626 w 406480"/>
                  <a:gd name="connsiteY7" fmla="*/ 627954 h 734403"/>
                  <a:gd name="connsiteX8" fmla="*/ 22103 w 406480"/>
                  <a:gd name="connsiteY8" fmla="*/ 640868 h 734403"/>
                  <a:gd name="connsiteX9" fmla="*/ 2800 w 406480"/>
                  <a:gd name="connsiteY9" fmla="*/ 670056 h 734403"/>
                  <a:gd name="connsiteX10" fmla="*/ 6472 w 406480"/>
                  <a:gd name="connsiteY10" fmla="*/ 704251 h 734403"/>
                  <a:gd name="connsiteX11" fmla="*/ 17567 w 406480"/>
                  <a:gd name="connsiteY11" fmla="*/ 705781 h 734403"/>
                  <a:gd name="connsiteX12" fmla="*/ 17662 w 406480"/>
                  <a:gd name="connsiteY12" fmla="*/ 706665 h 734403"/>
                  <a:gd name="connsiteX13" fmla="*/ 49275 w 406480"/>
                  <a:gd name="connsiteY13" fmla="*/ 711023 h 734403"/>
                  <a:gd name="connsiteX14" fmla="*/ 51031 w 406480"/>
                  <a:gd name="connsiteY14" fmla="*/ 727373 h 734403"/>
                  <a:gd name="connsiteX15" fmla="*/ 129611 w 406480"/>
                  <a:gd name="connsiteY15" fmla="*/ 704517 h 734403"/>
                  <a:gd name="connsiteX16" fmla="*/ 141249 w 406480"/>
                  <a:gd name="connsiteY16" fmla="*/ 686920 h 734403"/>
                  <a:gd name="connsiteX17" fmla="*/ 163481 w 406480"/>
                  <a:gd name="connsiteY17" fmla="*/ 671033 h 734403"/>
                  <a:gd name="connsiteX18" fmla="*/ 199511 w 406480"/>
                  <a:gd name="connsiteY18" fmla="*/ 605060 h 734403"/>
                  <a:gd name="connsiteX19" fmla="*/ 199106 w 406480"/>
                  <a:gd name="connsiteY19" fmla="*/ 594138 h 734403"/>
                  <a:gd name="connsiteX20" fmla="*/ 367593 w 406480"/>
                  <a:gd name="connsiteY20" fmla="*/ 397853 h 734403"/>
                  <a:gd name="connsiteX21" fmla="*/ 370990 w 406480"/>
                  <a:gd name="connsiteY21" fmla="*/ 391892 h 734403"/>
                  <a:gd name="connsiteX22" fmla="*/ 379831 w 406480"/>
                  <a:gd name="connsiteY22" fmla="*/ 376614 h 734403"/>
                  <a:gd name="connsiteX23" fmla="*/ 383856 w 406480"/>
                  <a:gd name="connsiteY23" fmla="*/ 353389 h 734403"/>
                  <a:gd name="connsiteX24" fmla="*/ 406480 w 406480"/>
                  <a:gd name="connsiteY24" fmla="*/ 91440 h 734403"/>
                  <a:gd name="connsiteX0" fmla="*/ 281421 w 406480"/>
                  <a:gd name="connsiteY0" fmla="*/ 0 h 663018"/>
                  <a:gd name="connsiteX1" fmla="*/ 281421 w 406480"/>
                  <a:gd name="connsiteY1" fmla="*/ 258088 h 663018"/>
                  <a:gd name="connsiteX2" fmla="*/ 123995 w 406480"/>
                  <a:gd name="connsiteY2" fmla="*/ 441490 h 663018"/>
                  <a:gd name="connsiteX3" fmla="*/ 113390 w 406480"/>
                  <a:gd name="connsiteY3" fmla="*/ 460095 h 663018"/>
                  <a:gd name="connsiteX4" fmla="*/ 90178 w 406480"/>
                  <a:gd name="connsiteY4" fmla="*/ 467356 h 663018"/>
                  <a:gd name="connsiteX5" fmla="*/ 57656 w 406480"/>
                  <a:gd name="connsiteY5" fmla="*/ 490596 h 663018"/>
                  <a:gd name="connsiteX6" fmla="*/ 21626 w 406480"/>
                  <a:gd name="connsiteY6" fmla="*/ 556569 h 663018"/>
                  <a:gd name="connsiteX7" fmla="*/ 22103 w 406480"/>
                  <a:gd name="connsiteY7" fmla="*/ 569483 h 663018"/>
                  <a:gd name="connsiteX8" fmla="*/ 2800 w 406480"/>
                  <a:gd name="connsiteY8" fmla="*/ 598671 h 663018"/>
                  <a:gd name="connsiteX9" fmla="*/ 6472 w 406480"/>
                  <a:gd name="connsiteY9" fmla="*/ 632866 h 663018"/>
                  <a:gd name="connsiteX10" fmla="*/ 17567 w 406480"/>
                  <a:gd name="connsiteY10" fmla="*/ 634396 h 663018"/>
                  <a:gd name="connsiteX11" fmla="*/ 17662 w 406480"/>
                  <a:gd name="connsiteY11" fmla="*/ 635280 h 663018"/>
                  <a:gd name="connsiteX12" fmla="*/ 49275 w 406480"/>
                  <a:gd name="connsiteY12" fmla="*/ 639638 h 663018"/>
                  <a:gd name="connsiteX13" fmla="*/ 51031 w 406480"/>
                  <a:gd name="connsiteY13" fmla="*/ 655988 h 663018"/>
                  <a:gd name="connsiteX14" fmla="*/ 129611 w 406480"/>
                  <a:gd name="connsiteY14" fmla="*/ 633132 h 663018"/>
                  <a:gd name="connsiteX15" fmla="*/ 141249 w 406480"/>
                  <a:gd name="connsiteY15" fmla="*/ 615535 h 663018"/>
                  <a:gd name="connsiteX16" fmla="*/ 163481 w 406480"/>
                  <a:gd name="connsiteY16" fmla="*/ 599648 h 663018"/>
                  <a:gd name="connsiteX17" fmla="*/ 199511 w 406480"/>
                  <a:gd name="connsiteY17" fmla="*/ 533675 h 663018"/>
                  <a:gd name="connsiteX18" fmla="*/ 199106 w 406480"/>
                  <a:gd name="connsiteY18" fmla="*/ 522753 h 663018"/>
                  <a:gd name="connsiteX19" fmla="*/ 367593 w 406480"/>
                  <a:gd name="connsiteY19" fmla="*/ 326468 h 663018"/>
                  <a:gd name="connsiteX20" fmla="*/ 370990 w 406480"/>
                  <a:gd name="connsiteY20" fmla="*/ 320507 h 663018"/>
                  <a:gd name="connsiteX21" fmla="*/ 379831 w 406480"/>
                  <a:gd name="connsiteY21" fmla="*/ 305229 h 663018"/>
                  <a:gd name="connsiteX22" fmla="*/ 383856 w 406480"/>
                  <a:gd name="connsiteY22" fmla="*/ 282004 h 663018"/>
                  <a:gd name="connsiteX23" fmla="*/ 406480 w 406480"/>
                  <a:gd name="connsiteY23" fmla="*/ 20055 h 663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6480" h="663018">
                    <a:moveTo>
                      <a:pt x="281421" y="0"/>
                    </a:moveTo>
                    <a:lnTo>
                      <a:pt x="281421" y="258088"/>
                    </a:lnTo>
                    <a:lnTo>
                      <a:pt x="123995" y="441490"/>
                    </a:lnTo>
                    <a:lnTo>
                      <a:pt x="113390" y="460095"/>
                    </a:lnTo>
                    <a:lnTo>
                      <a:pt x="90178" y="467356"/>
                    </a:lnTo>
                    <a:cubicBezTo>
                      <a:pt x="78783" y="473057"/>
                      <a:pt x="67717" y="480832"/>
                      <a:pt x="57656" y="490596"/>
                    </a:cubicBezTo>
                    <a:cubicBezTo>
                      <a:pt x="37533" y="510123"/>
                      <a:pt x="25238" y="533905"/>
                      <a:pt x="21626" y="556569"/>
                    </a:cubicBezTo>
                    <a:lnTo>
                      <a:pt x="22103" y="569483"/>
                    </a:lnTo>
                    <a:lnTo>
                      <a:pt x="2800" y="598671"/>
                    </a:lnTo>
                    <a:cubicBezTo>
                      <a:pt x="-1761" y="612760"/>
                      <a:pt x="-898" y="625272"/>
                      <a:pt x="6472" y="632866"/>
                    </a:cubicBezTo>
                    <a:lnTo>
                      <a:pt x="17567" y="634396"/>
                    </a:lnTo>
                    <a:cubicBezTo>
                      <a:pt x="17599" y="634691"/>
                      <a:pt x="17630" y="634985"/>
                      <a:pt x="17662" y="635280"/>
                    </a:cubicBezTo>
                    <a:lnTo>
                      <a:pt x="49275" y="639638"/>
                    </a:lnTo>
                    <a:lnTo>
                      <a:pt x="51031" y="655988"/>
                    </a:lnTo>
                    <a:cubicBezTo>
                      <a:pt x="65770" y="671176"/>
                      <a:pt x="100951" y="660943"/>
                      <a:pt x="129611" y="633132"/>
                    </a:cubicBezTo>
                    <a:lnTo>
                      <a:pt x="141249" y="615535"/>
                    </a:lnTo>
                    <a:lnTo>
                      <a:pt x="163481" y="599648"/>
                    </a:lnTo>
                    <a:cubicBezTo>
                      <a:pt x="183603" y="580120"/>
                      <a:pt x="195899" y="556339"/>
                      <a:pt x="199511" y="533675"/>
                    </a:cubicBezTo>
                    <a:lnTo>
                      <a:pt x="199106" y="522753"/>
                    </a:lnTo>
                    <a:lnTo>
                      <a:pt x="367593" y="326468"/>
                    </a:lnTo>
                    <a:lnTo>
                      <a:pt x="370990" y="320507"/>
                    </a:lnTo>
                    <a:lnTo>
                      <a:pt x="379831" y="305229"/>
                    </a:lnTo>
                    <a:cubicBezTo>
                      <a:pt x="382423" y="298091"/>
                      <a:pt x="383856" y="290242"/>
                      <a:pt x="383856" y="282004"/>
                    </a:cubicBezTo>
                    <a:cubicBezTo>
                      <a:pt x="388297" y="234475"/>
                      <a:pt x="401767" y="74628"/>
                      <a:pt x="406480" y="20055"/>
                    </a:cubicBezTo>
                  </a:path>
                </a:pathLst>
              </a:custGeom>
              <a:solidFill>
                <a:srgbClr val="FFFFCC"/>
              </a:solidFill>
              <a:ln w="38100">
                <a:solidFill>
                  <a:sysClr val="windowText" lastClr="000000"/>
                </a:solidFill>
                <a:bevel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3E6374D-43CA-B72D-C358-7DA4A522A618}"/>
                  </a:ext>
                </a:extLst>
              </p:cNvPr>
              <p:cNvSpPr/>
              <p:nvPr/>
            </p:nvSpPr>
            <p:spPr>
              <a:xfrm>
                <a:off x="1602581" y="4457700"/>
                <a:ext cx="376238" cy="38100"/>
              </a:xfrm>
              <a:custGeom>
                <a:avLst/>
                <a:gdLst>
                  <a:gd name="connsiteX0" fmla="*/ 0 w 376238"/>
                  <a:gd name="connsiteY0" fmla="*/ 0 h 38100"/>
                  <a:gd name="connsiteX1" fmla="*/ 50007 w 376238"/>
                  <a:gd name="connsiteY1" fmla="*/ 11906 h 38100"/>
                  <a:gd name="connsiteX2" fmla="*/ 59532 w 376238"/>
                  <a:gd name="connsiteY2" fmla="*/ 21431 h 38100"/>
                  <a:gd name="connsiteX3" fmla="*/ 128588 w 376238"/>
                  <a:gd name="connsiteY3" fmla="*/ 30956 h 38100"/>
                  <a:gd name="connsiteX4" fmla="*/ 147638 w 376238"/>
                  <a:gd name="connsiteY4" fmla="*/ 26194 h 38100"/>
                  <a:gd name="connsiteX5" fmla="*/ 159544 w 376238"/>
                  <a:gd name="connsiteY5" fmla="*/ 19050 h 38100"/>
                  <a:gd name="connsiteX6" fmla="*/ 195263 w 376238"/>
                  <a:gd name="connsiteY6" fmla="*/ 21431 h 38100"/>
                  <a:gd name="connsiteX7" fmla="*/ 240507 w 376238"/>
                  <a:gd name="connsiteY7" fmla="*/ 23813 h 38100"/>
                  <a:gd name="connsiteX8" fmla="*/ 247650 w 376238"/>
                  <a:gd name="connsiteY8" fmla="*/ 30956 h 38100"/>
                  <a:gd name="connsiteX9" fmla="*/ 273844 w 376238"/>
                  <a:gd name="connsiteY9" fmla="*/ 38100 h 38100"/>
                  <a:gd name="connsiteX10" fmla="*/ 345282 w 376238"/>
                  <a:gd name="connsiteY10" fmla="*/ 30956 h 38100"/>
                  <a:gd name="connsiteX11" fmla="*/ 376238 w 376238"/>
                  <a:gd name="connsiteY11" fmla="*/ 3571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6238" h="38100">
                    <a:moveTo>
                      <a:pt x="0" y="0"/>
                    </a:moveTo>
                    <a:cubicBezTo>
                      <a:pt x="55830" y="27915"/>
                      <a:pt x="-28152" y="-11081"/>
                      <a:pt x="50007" y="11906"/>
                    </a:cubicBezTo>
                    <a:cubicBezTo>
                      <a:pt x="54315" y="13173"/>
                      <a:pt x="55347" y="19804"/>
                      <a:pt x="59532" y="21431"/>
                    </a:cubicBezTo>
                    <a:cubicBezTo>
                      <a:pt x="80151" y="29450"/>
                      <a:pt x="107134" y="29526"/>
                      <a:pt x="128588" y="30956"/>
                    </a:cubicBezTo>
                    <a:cubicBezTo>
                      <a:pt x="134938" y="29369"/>
                      <a:pt x="141529" y="28544"/>
                      <a:pt x="147638" y="26194"/>
                    </a:cubicBezTo>
                    <a:cubicBezTo>
                      <a:pt x="151958" y="24533"/>
                      <a:pt x="154939" y="19511"/>
                      <a:pt x="159544" y="19050"/>
                    </a:cubicBezTo>
                    <a:cubicBezTo>
                      <a:pt x="171418" y="17863"/>
                      <a:pt x="183351" y="20730"/>
                      <a:pt x="195263" y="21431"/>
                    </a:cubicBezTo>
                    <a:lnTo>
                      <a:pt x="240507" y="23813"/>
                    </a:lnTo>
                    <a:cubicBezTo>
                      <a:pt x="242888" y="26194"/>
                      <a:pt x="244910" y="28999"/>
                      <a:pt x="247650" y="30956"/>
                    </a:cubicBezTo>
                    <a:cubicBezTo>
                      <a:pt x="256742" y="37450"/>
                      <a:pt x="262283" y="36449"/>
                      <a:pt x="273844" y="38100"/>
                    </a:cubicBezTo>
                    <a:cubicBezTo>
                      <a:pt x="303348" y="32200"/>
                      <a:pt x="309003" y="29857"/>
                      <a:pt x="345282" y="30956"/>
                    </a:cubicBezTo>
                    <a:cubicBezTo>
                      <a:pt x="355717" y="31272"/>
                      <a:pt x="376238" y="35719"/>
                      <a:pt x="376238" y="35719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99E900D-CF7B-7554-FC73-07D9C0EBD74A}"/>
                  </a:ext>
                </a:extLst>
              </p:cNvPr>
              <p:cNvSpPr/>
              <p:nvPr/>
            </p:nvSpPr>
            <p:spPr>
              <a:xfrm>
                <a:off x="1581150" y="4531519"/>
                <a:ext cx="195263" cy="21470"/>
              </a:xfrm>
              <a:custGeom>
                <a:avLst/>
                <a:gdLst>
                  <a:gd name="connsiteX0" fmla="*/ 0 w 195263"/>
                  <a:gd name="connsiteY0" fmla="*/ 0 h 21470"/>
                  <a:gd name="connsiteX1" fmla="*/ 92869 w 195263"/>
                  <a:gd name="connsiteY1" fmla="*/ 7144 h 21470"/>
                  <a:gd name="connsiteX2" fmla="*/ 107156 w 195263"/>
                  <a:gd name="connsiteY2" fmla="*/ 11906 h 21470"/>
                  <a:gd name="connsiteX3" fmla="*/ 164306 w 195263"/>
                  <a:gd name="connsiteY3" fmla="*/ 14287 h 21470"/>
                  <a:gd name="connsiteX4" fmla="*/ 195263 w 195263"/>
                  <a:gd name="connsiteY4" fmla="*/ 21431 h 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3" h="21470">
                    <a:moveTo>
                      <a:pt x="0" y="0"/>
                    </a:moveTo>
                    <a:cubicBezTo>
                      <a:pt x="30956" y="2381"/>
                      <a:pt x="62011" y="3715"/>
                      <a:pt x="92869" y="7144"/>
                    </a:cubicBezTo>
                    <a:cubicBezTo>
                      <a:pt x="97858" y="7698"/>
                      <a:pt x="102161" y="11407"/>
                      <a:pt x="107156" y="11906"/>
                    </a:cubicBezTo>
                    <a:cubicBezTo>
                      <a:pt x="126128" y="13803"/>
                      <a:pt x="145256" y="13493"/>
                      <a:pt x="164306" y="14287"/>
                    </a:cubicBezTo>
                    <a:cubicBezTo>
                      <a:pt x="188750" y="22435"/>
                      <a:pt x="178208" y="21431"/>
                      <a:pt x="195263" y="21431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7F6B1A2-2002-C5FE-4883-B23418F86680}"/>
                  </a:ext>
                </a:extLst>
              </p:cNvPr>
              <p:cNvSpPr/>
              <p:nvPr/>
            </p:nvSpPr>
            <p:spPr>
              <a:xfrm>
                <a:off x="1604963" y="4588669"/>
                <a:ext cx="135731" cy="23812"/>
              </a:xfrm>
              <a:custGeom>
                <a:avLst/>
                <a:gdLst>
                  <a:gd name="connsiteX0" fmla="*/ 0 w 135731"/>
                  <a:gd name="connsiteY0" fmla="*/ 0 h 23812"/>
                  <a:gd name="connsiteX1" fmla="*/ 71437 w 135731"/>
                  <a:gd name="connsiteY1" fmla="*/ 14287 h 23812"/>
                  <a:gd name="connsiteX2" fmla="*/ 114300 w 135731"/>
                  <a:gd name="connsiteY2" fmla="*/ 21431 h 23812"/>
                  <a:gd name="connsiteX3" fmla="*/ 135731 w 135731"/>
                  <a:gd name="connsiteY3" fmla="*/ 23812 h 2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731" h="23812">
                    <a:moveTo>
                      <a:pt x="0" y="0"/>
                    </a:moveTo>
                    <a:lnTo>
                      <a:pt x="71437" y="14287"/>
                    </a:lnTo>
                    <a:cubicBezTo>
                      <a:pt x="85674" y="16956"/>
                      <a:pt x="99972" y="19308"/>
                      <a:pt x="114300" y="21431"/>
                    </a:cubicBezTo>
                    <a:cubicBezTo>
                      <a:pt x="121410" y="22484"/>
                      <a:pt x="135731" y="23812"/>
                      <a:pt x="135731" y="23812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21604433-DF9C-95E0-B847-D27D95317546}"/>
                </a:ext>
              </a:extLst>
            </p:cNvPr>
            <p:cNvSpPr/>
            <p:nvPr/>
          </p:nvSpPr>
          <p:spPr>
            <a:xfrm>
              <a:off x="1680180" y="3572183"/>
              <a:ext cx="929670" cy="855123"/>
            </a:xfrm>
            <a:custGeom>
              <a:avLst/>
              <a:gdLst>
                <a:gd name="connsiteX0" fmla="*/ 47208 w 929670"/>
                <a:gd name="connsiteY0" fmla="*/ 26 h 855123"/>
                <a:gd name="connsiteX1" fmla="*/ 215258 w 929670"/>
                <a:gd name="connsiteY1" fmla="*/ 77029 h 855123"/>
                <a:gd name="connsiteX2" fmla="*/ 230161 w 929670"/>
                <a:gd name="connsiteY2" fmla="*/ 86699 h 855123"/>
                <a:gd name="connsiteX3" fmla="*/ 283900 w 929670"/>
                <a:gd name="connsiteY3" fmla="*/ 60756 h 855123"/>
                <a:gd name="connsiteX4" fmla="*/ 464835 w 929670"/>
                <a:gd name="connsiteY4" fmla="*/ 28267 h 855123"/>
                <a:gd name="connsiteX5" fmla="*/ 645770 w 929670"/>
                <a:gd name="connsiteY5" fmla="*/ 60756 h 855123"/>
                <a:gd name="connsiteX6" fmla="*/ 686899 w 929670"/>
                <a:gd name="connsiteY6" fmla="*/ 80612 h 855123"/>
                <a:gd name="connsiteX7" fmla="*/ 736983 w 929670"/>
                <a:gd name="connsiteY7" fmla="*/ 49860 h 855123"/>
                <a:gd name="connsiteX8" fmla="*/ 841977 w 929670"/>
                <a:gd name="connsiteY8" fmla="*/ 11574 h 855123"/>
                <a:gd name="connsiteX9" fmla="*/ 870545 w 929670"/>
                <a:gd name="connsiteY9" fmla="*/ 21161 h 855123"/>
                <a:gd name="connsiteX10" fmla="*/ 853986 w 929670"/>
                <a:gd name="connsiteY10" fmla="*/ 185918 h 855123"/>
                <a:gd name="connsiteX11" fmla="*/ 845455 w 929670"/>
                <a:gd name="connsiteY11" fmla="*/ 205339 h 855123"/>
                <a:gd name="connsiteX12" fmla="*/ 850284 w 929670"/>
                <a:gd name="connsiteY12" fmla="*/ 210544 h 855123"/>
                <a:gd name="connsiteX13" fmla="*/ 929670 w 929670"/>
                <a:gd name="connsiteY13" fmla="*/ 441695 h 855123"/>
                <a:gd name="connsiteX14" fmla="*/ 464835 w 929670"/>
                <a:gd name="connsiteY14" fmla="*/ 855123 h 855123"/>
                <a:gd name="connsiteX15" fmla="*/ 0 w 929670"/>
                <a:gd name="connsiteY15" fmla="*/ 441695 h 855123"/>
                <a:gd name="connsiteX16" fmla="*/ 36529 w 929670"/>
                <a:gd name="connsiteY16" fmla="*/ 280770 h 855123"/>
                <a:gd name="connsiteX17" fmla="*/ 62931 w 929670"/>
                <a:gd name="connsiteY17" fmla="*/ 237509 h 855123"/>
                <a:gd name="connsiteX18" fmla="*/ 35200 w 929670"/>
                <a:gd name="connsiteY18" fmla="*/ 174370 h 855123"/>
                <a:gd name="connsiteX19" fmla="*/ 18640 w 929670"/>
                <a:gd name="connsiteY19" fmla="*/ 9613 h 855123"/>
                <a:gd name="connsiteX20" fmla="*/ 47208 w 929670"/>
                <a:gd name="connsiteY20" fmla="*/ 26 h 855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29670" h="855123">
                  <a:moveTo>
                    <a:pt x="47208" y="26"/>
                  </a:moveTo>
                  <a:cubicBezTo>
                    <a:pt x="88756" y="-1131"/>
                    <a:pt x="150638" y="35412"/>
                    <a:pt x="215258" y="77029"/>
                  </a:cubicBezTo>
                  <a:lnTo>
                    <a:pt x="230161" y="86699"/>
                  </a:lnTo>
                  <a:lnTo>
                    <a:pt x="283900" y="60756"/>
                  </a:lnTo>
                  <a:cubicBezTo>
                    <a:pt x="339513" y="39836"/>
                    <a:pt x="400655" y="28267"/>
                    <a:pt x="464835" y="28267"/>
                  </a:cubicBezTo>
                  <a:cubicBezTo>
                    <a:pt x="529015" y="28267"/>
                    <a:pt x="590158" y="39836"/>
                    <a:pt x="645770" y="60756"/>
                  </a:cubicBezTo>
                  <a:lnTo>
                    <a:pt x="686899" y="80612"/>
                  </a:lnTo>
                  <a:lnTo>
                    <a:pt x="736983" y="49860"/>
                  </a:lnTo>
                  <a:cubicBezTo>
                    <a:pt x="777542" y="26787"/>
                    <a:pt x="814278" y="10803"/>
                    <a:pt x="841977" y="11574"/>
                  </a:cubicBezTo>
                  <a:cubicBezTo>
                    <a:pt x="853057" y="11883"/>
                    <a:pt x="862690" y="14872"/>
                    <a:pt x="870545" y="21161"/>
                  </a:cubicBezTo>
                  <a:cubicBezTo>
                    <a:pt x="905886" y="49460"/>
                    <a:pt x="884377" y="114795"/>
                    <a:pt x="853986" y="185918"/>
                  </a:cubicBezTo>
                  <a:lnTo>
                    <a:pt x="845455" y="205339"/>
                  </a:lnTo>
                  <a:lnTo>
                    <a:pt x="850284" y="210544"/>
                  </a:lnTo>
                  <a:cubicBezTo>
                    <a:pt x="900404" y="276527"/>
                    <a:pt x="929670" y="356071"/>
                    <a:pt x="929670" y="441695"/>
                  </a:cubicBezTo>
                  <a:cubicBezTo>
                    <a:pt x="929670" y="670025"/>
                    <a:pt x="721556" y="855123"/>
                    <a:pt x="464835" y="855123"/>
                  </a:cubicBezTo>
                  <a:cubicBezTo>
                    <a:pt x="208114" y="855123"/>
                    <a:pt x="0" y="670025"/>
                    <a:pt x="0" y="441695"/>
                  </a:cubicBezTo>
                  <a:cubicBezTo>
                    <a:pt x="0" y="384613"/>
                    <a:pt x="13007" y="330232"/>
                    <a:pt x="36529" y="280770"/>
                  </a:cubicBezTo>
                  <a:lnTo>
                    <a:pt x="62931" y="237509"/>
                  </a:lnTo>
                  <a:lnTo>
                    <a:pt x="35200" y="174370"/>
                  </a:lnTo>
                  <a:cubicBezTo>
                    <a:pt x="4808" y="103247"/>
                    <a:pt x="-16701" y="37912"/>
                    <a:pt x="18640" y="9613"/>
                  </a:cubicBezTo>
                  <a:cubicBezTo>
                    <a:pt x="26495" y="3324"/>
                    <a:pt x="36128" y="335"/>
                    <a:pt x="47208" y="26"/>
                  </a:cubicBezTo>
                  <a:close/>
                </a:path>
              </a:pathLst>
            </a:custGeom>
            <a:solidFill>
              <a:srgbClr val="FFFFCC"/>
            </a:solidFill>
            <a:ln w="381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89E74AE-C442-7127-4F83-0DB028D2B2F3}"/>
                </a:ext>
              </a:extLst>
            </p:cNvPr>
            <p:cNvGrpSpPr/>
            <p:nvPr/>
          </p:nvGrpSpPr>
          <p:grpSpPr>
            <a:xfrm>
              <a:off x="1822933" y="3892902"/>
              <a:ext cx="660168" cy="385821"/>
              <a:chOff x="3809070" y="3239514"/>
              <a:chExt cx="1014914" cy="563647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878E4DB-9A4B-792F-04C0-78D79D7EF0F7}"/>
                  </a:ext>
                </a:extLst>
              </p:cNvPr>
              <p:cNvSpPr/>
              <p:nvPr/>
            </p:nvSpPr>
            <p:spPr bwMode="auto">
              <a:xfrm>
                <a:off x="4009448" y="3504872"/>
                <a:ext cx="603581" cy="260200"/>
              </a:xfrm>
              <a:custGeom>
                <a:avLst/>
                <a:gdLst>
                  <a:gd name="connsiteX0" fmla="*/ 189968 w 603581"/>
                  <a:gd name="connsiteY0" fmla="*/ 104 h 260200"/>
                  <a:gd name="connsiteX1" fmla="*/ 245373 w 603581"/>
                  <a:gd name="connsiteY1" fmla="*/ 10645 h 260200"/>
                  <a:gd name="connsiteX2" fmla="*/ 287796 w 603581"/>
                  <a:gd name="connsiteY2" fmla="*/ 36874 h 260200"/>
                  <a:gd name="connsiteX3" fmla="*/ 319656 w 603581"/>
                  <a:gd name="connsiteY3" fmla="*/ 19150 h 260200"/>
                  <a:gd name="connsiteX4" fmla="*/ 454336 w 603581"/>
                  <a:gd name="connsiteY4" fmla="*/ 18829 h 260200"/>
                  <a:gd name="connsiteX5" fmla="*/ 600853 w 603581"/>
                  <a:gd name="connsiteY5" fmla="*/ 182394 h 260200"/>
                  <a:gd name="connsiteX6" fmla="*/ 392183 w 603581"/>
                  <a:gd name="connsiteY6" fmla="*/ 250785 h 260200"/>
                  <a:gd name="connsiteX7" fmla="*/ 275708 w 603581"/>
                  <a:gd name="connsiteY7" fmla="*/ 183168 h 260200"/>
                  <a:gd name="connsiteX8" fmla="*/ 273237 w 603581"/>
                  <a:gd name="connsiteY8" fmla="*/ 179042 h 260200"/>
                  <a:gd name="connsiteX9" fmla="*/ 244544 w 603581"/>
                  <a:gd name="connsiteY9" fmla="*/ 203785 h 260200"/>
                  <a:gd name="connsiteX10" fmla="*/ 186796 w 603581"/>
                  <a:gd name="connsiteY10" fmla="*/ 228568 h 260200"/>
                  <a:gd name="connsiteX11" fmla="*/ 2844 w 603581"/>
                  <a:gd name="connsiteY11" fmla="*/ 159396 h 260200"/>
                  <a:gd name="connsiteX12" fmla="*/ 127566 w 603581"/>
                  <a:gd name="connsiteY12" fmla="*/ 7515 h 260200"/>
                  <a:gd name="connsiteX13" fmla="*/ 189968 w 603581"/>
                  <a:gd name="connsiteY13" fmla="*/ 104 h 26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3581" h="260200">
                    <a:moveTo>
                      <a:pt x="189968" y="104"/>
                    </a:moveTo>
                    <a:cubicBezTo>
                      <a:pt x="209931" y="749"/>
                      <a:pt x="228729" y="4387"/>
                      <a:pt x="245373" y="10645"/>
                    </a:cubicBezTo>
                    <a:lnTo>
                      <a:pt x="287796" y="36874"/>
                    </a:lnTo>
                    <a:lnTo>
                      <a:pt x="319656" y="19150"/>
                    </a:lnTo>
                    <a:cubicBezTo>
                      <a:pt x="357418" y="6774"/>
                      <a:pt x="405295" y="5689"/>
                      <a:pt x="454336" y="18829"/>
                    </a:cubicBezTo>
                    <a:cubicBezTo>
                      <a:pt x="552418" y="45110"/>
                      <a:pt x="618016" y="118341"/>
                      <a:pt x="600853" y="182394"/>
                    </a:cubicBezTo>
                    <a:cubicBezTo>
                      <a:pt x="583690" y="246446"/>
                      <a:pt x="490265" y="277066"/>
                      <a:pt x="392183" y="250785"/>
                    </a:cubicBezTo>
                    <a:cubicBezTo>
                      <a:pt x="343142" y="237645"/>
                      <a:pt x="302222" y="212767"/>
                      <a:pt x="275708" y="183168"/>
                    </a:cubicBezTo>
                    <a:lnTo>
                      <a:pt x="273237" y="179042"/>
                    </a:lnTo>
                    <a:lnTo>
                      <a:pt x="244544" y="203785"/>
                    </a:lnTo>
                    <a:cubicBezTo>
                      <a:pt x="227578" y="214325"/>
                      <a:pt x="208106" y="222858"/>
                      <a:pt x="186796" y="228568"/>
                    </a:cubicBezTo>
                    <a:cubicBezTo>
                      <a:pt x="101558" y="251407"/>
                      <a:pt x="19200" y="220438"/>
                      <a:pt x="2844" y="159396"/>
                    </a:cubicBezTo>
                    <a:cubicBezTo>
                      <a:pt x="-13513" y="98354"/>
                      <a:pt x="42328" y="30355"/>
                      <a:pt x="127566" y="7515"/>
                    </a:cubicBezTo>
                    <a:cubicBezTo>
                      <a:pt x="148875" y="1805"/>
                      <a:pt x="170006" y="-542"/>
                      <a:pt x="189968" y="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A26337B-D711-BAC5-E29D-3114322C6FB1}"/>
                  </a:ext>
                </a:extLst>
              </p:cNvPr>
              <p:cNvSpPr/>
              <p:nvPr/>
            </p:nvSpPr>
            <p:spPr bwMode="auto">
              <a:xfrm>
                <a:off x="3809070" y="3306748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334848F-D70B-0CD2-A7CD-0590B75638B4}"/>
                  </a:ext>
                </a:extLst>
              </p:cNvPr>
              <p:cNvSpPr/>
              <p:nvPr/>
            </p:nvSpPr>
            <p:spPr bwMode="auto">
              <a:xfrm>
                <a:off x="4437720" y="3306748"/>
                <a:ext cx="332174" cy="126764"/>
              </a:xfrm>
              <a:custGeom>
                <a:avLst/>
                <a:gdLst>
                  <a:gd name="connsiteX0" fmla="*/ 10290 w 332174"/>
                  <a:gd name="connsiteY0" fmla="*/ 0 h 126764"/>
                  <a:gd name="connsiteX1" fmla="*/ 13052 w 332174"/>
                  <a:gd name="connsiteY1" fmla="*/ 7990 h 126764"/>
                  <a:gd name="connsiteX2" fmla="*/ 166087 w 332174"/>
                  <a:gd name="connsiteY2" fmla="*/ 67233 h 126764"/>
                  <a:gd name="connsiteX3" fmla="*/ 319122 w 332174"/>
                  <a:gd name="connsiteY3" fmla="*/ 7990 h 126764"/>
                  <a:gd name="connsiteX4" fmla="*/ 321885 w 332174"/>
                  <a:gd name="connsiteY4" fmla="*/ 0 h 126764"/>
                  <a:gd name="connsiteX5" fmla="*/ 332174 w 332174"/>
                  <a:gd name="connsiteY5" fmla="*/ 29765 h 126764"/>
                  <a:gd name="connsiteX6" fmla="*/ 166087 w 332174"/>
                  <a:gd name="connsiteY6" fmla="*/ 126764 h 126764"/>
                  <a:gd name="connsiteX7" fmla="*/ 0 w 332174"/>
                  <a:gd name="connsiteY7" fmla="*/ 29765 h 126764"/>
                  <a:gd name="connsiteX8" fmla="*/ 10290 w 332174"/>
                  <a:gd name="connsiteY8" fmla="*/ 0 h 1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174" h="126764">
                    <a:moveTo>
                      <a:pt x="10290" y="0"/>
                    </a:moveTo>
                    <a:lnTo>
                      <a:pt x="13052" y="7990"/>
                    </a:lnTo>
                    <a:cubicBezTo>
                      <a:pt x="38266" y="42805"/>
                      <a:pt x="97292" y="67233"/>
                      <a:pt x="166087" y="67233"/>
                    </a:cubicBezTo>
                    <a:cubicBezTo>
                      <a:pt x="234882" y="67233"/>
                      <a:pt x="293909" y="42805"/>
                      <a:pt x="319122" y="7990"/>
                    </a:cubicBezTo>
                    <a:lnTo>
                      <a:pt x="321885" y="0"/>
                    </a:lnTo>
                    <a:lnTo>
                      <a:pt x="332174" y="29765"/>
                    </a:lnTo>
                    <a:cubicBezTo>
                      <a:pt x="332174" y="83336"/>
                      <a:pt x="257814" y="126764"/>
                      <a:pt x="166087" y="126764"/>
                    </a:cubicBezTo>
                    <a:cubicBezTo>
                      <a:pt x="74360" y="126764"/>
                      <a:pt x="0" y="83336"/>
                      <a:pt x="0" y="29765"/>
                    </a:cubicBezTo>
                    <a:lnTo>
                      <a:pt x="1029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D28FC175-CB2D-5F67-2039-0D71EF1080E2}"/>
                  </a:ext>
                </a:extLst>
              </p:cNvPr>
              <p:cNvGrpSpPr/>
              <p:nvPr/>
            </p:nvGrpSpPr>
            <p:grpSpPr>
              <a:xfrm>
                <a:off x="4638539" y="3682671"/>
                <a:ext cx="185445" cy="120490"/>
                <a:chOff x="7024639" y="2758259"/>
                <a:chExt cx="319582" cy="207644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D02C913E-AE4E-7292-A1CF-030DC8CA487E}"/>
                    </a:ext>
                  </a:extLst>
                </p:cNvPr>
                <p:cNvSpPr/>
                <p:nvPr/>
              </p:nvSpPr>
              <p:spPr bwMode="auto">
                <a:xfrm>
                  <a:off x="7105601" y="2777309"/>
                  <a:ext cx="45718" cy="457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4107866B-B6E7-4D62-4FC7-EC53D2D6D158}"/>
                    </a:ext>
                  </a:extLst>
                </p:cNvPr>
                <p:cNvSpPr/>
                <p:nvPr/>
              </p:nvSpPr>
              <p:spPr bwMode="auto">
                <a:xfrm>
                  <a:off x="7024639" y="2886845"/>
                  <a:ext cx="45718" cy="457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B1690065-A816-2FBF-06E6-8EEA0D083FB0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F125B682-EB47-BC76-9A41-753A0B5F2AAC}"/>
                    </a:ext>
                  </a:extLst>
                </p:cNvPr>
                <p:cNvSpPr/>
                <p:nvPr/>
              </p:nvSpPr>
              <p:spPr bwMode="auto">
                <a:xfrm>
                  <a:off x="7153234" y="2867796"/>
                  <a:ext cx="45718" cy="457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0F90D176-9CD5-2F00-1AC5-1955251F56D1}"/>
                    </a:ext>
                  </a:extLst>
                </p:cNvPr>
                <p:cNvSpPr/>
                <p:nvPr/>
              </p:nvSpPr>
              <p:spPr bwMode="auto">
                <a:xfrm>
                  <a:off x="7298503" y="2841603"/>
                  <a:ext cx="45718" cy="457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437EDFDE-D480-DFC4-543E-38F247665A37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6FD7C919-421F-B3EA-3F3B-88657B7AAE2B}"/>
                  </a:ext>
                </a:extLst>
              </p:cNvPr>
              <p:cNvGrpSpPr/>
              <p:nvPr/>
            </p:nvGrpSpPr>
            <p:grpSpPr>
              <a:xfrm>
                <a:off x="3809070" y="3648875"/>
                <a:ext cx="138453" cy="120490"/>
                <a:chOff x="7105618" y="2758259"/>
                <a:chExt cx="238600" cy="207644"/>
              </a:xfrm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5A5ACD9C-487B-0944-C261-99E9E4E9DDF8}"/>
                    </a:ext>
                  </a:extLst>
                </p:cNvPr>
                <p:cNvSpPr/>
                <p:nvPr/>
              </p:nvSpPr>
              <p:spPr bwMode="auto">
                <a:xfrm>
                  <a:off x="7105618" y="277730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52F2DE48-FD80-1ED7-CC9B-C2BD73649A1B}"/>
                    </a:ext>
                  </a:extLst>
                </p:cNvPr>
                <p:cNvSpPr/>
                <p:nvPr/>
              </p:nvSpPr>
              <p:spPr bwMode="auto">
                <a:xfrm>
                  <a:off x="7234206" y="2758259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DE4E9B42-F71F-8035-3B0B-12EFE1B5C5B7}"/>
                    </a:ext>
                  </a:extLst>
                </p:cNvPr>
                <p:cNvSpPr/>
                <p:nvPr/>
              </p:nvSpPr>
              <p:spPr bwMode="auto">
                <a:xfrm>
                  <a:off x="7153244" y="2867796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7CDA992C-6387-330A-9319-CD410907F5C7}"/>
                    </a:ext>
                  </a:extLst>
                </p:cNvPr>
                <p:cNvSpPr/>
                <p:nvPr/>
              </p:nvSpPr>
              <p:spPr bwMode="auto">
                <a:xfrm>
                  <a:off x="7298499" y="2841603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D1008210-FC2E-A15A-49CA-FF3BABD4D51F}"/>
                    </a:ext>
                  </a:extLst>
                </p:cNvPr>
                <p:cNvSpPr/>
                <p:nvPr/>
              </p:nvSpPr>
              <p:spPr bwMode="auto">
                <a:xfrm>
                  <a:off x="7238967" y="2920184"/>
                  <a:ext cx="45719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5D6785F0-9750-FEAE-5AE5-60F27E1E53ED}"/>
                  </a:ext>
                </a:extLst>
              </p:cNvPr>
              <p:cNvSpPr/>
              <p:nvPr/>
            </p:nvSpPr>
            <p:spPr bwMode="auto">
              <a:xfrm>
                <a:off x="4220669" y="3424905"/>
                <a:ext cx="160724" cy="136846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2805862-8F83-8836-5267-33865BEAE8C2}"/>
                  </a:ext>
                </a:extLst>
              </p:cNvPr>
              <p:cNvSpPr/>
              <p:nvPr/>
            </p:nvSpPr>
            <p:spPr bwMode="auto">
              <a:xfrm>
                <a:off x="3819361" y="3239514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44B40602-25E4-5F8D-825B-E4753C97F920}"/>
                  </a:ext>
                </a:extLst>
              </p:cNvPr>
              <p:cNvSpPr/>
              <p:nvPr/>
            </p:nvSpPr>
            <p:spPr bwMode="auto">
              <a:xfrm>
                <a:off x="4448011" y="3239514"/>
                <a:ext cx="311595" cy="134467"/>
              </a:xfrm>
              <a:custGeom>
                <a:avLst/>
                <a:gdLst>
                  <a:gd name="connsiteX0" fmla="*/ 155797 w 311595"/>
                  <a:gd name="connsiteY0" fmla="*/ 0 h 134467"/>
                  <a:gd name="connsiteX1" fmla="*/ 308832 w 311595"/>
                  <a:gd name="connsiteY1" fmla="*/ 59243 h 134467"/>
                  <a:gd name="connsiteX2" fmla="*/ 311595 w 311595"/>
                  <a:gd name="connsiteY2" fmla="*/ 67234 h 134467"/>
                  <a:gd name="connsiteX3" fmla="*/ 308832 w 311595"/>
                  <a:gd name="connsiteY3" fmla="*/ 75224 h 134467"/>
                  <a:gd name="connsiteX4" fmla="*/ 155797 w 311595"/>
                  <a:gd name="connsiteY4" fmla="*/ 134467 h 134467"/>
                  <a:gd name="connsiteX5" fmla="*/ 2762 w 311595"/>
                  <a:gd name="connsiteY5" fmla="*/ 75224 h 134467"/>
                  <a:gd name="connsiteX6" fmla="*/ 0 w 311595"/>
                  <a:gd name="connsiteY6" fmla="*/ 67234 h 134467"/>
                  <a:gd name="connsiteX7" fmla="*/ 2762 w 311595"/>
                  <a:gd name="connsiteY7" fmla="*/ 59243 h 134467"/>
                  <a:gd name="connsiteX8" fmla="*/ 155797 w 311595"/>
                  <a:gd name="connsiteY8" fmla="*/ 0 h 13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595" h="134467">
                    <a:moveTo>
                      <a:pt x="155797" y="0"/>
                    </a:moveTo>
                    <a:cubicBezTo>
                      <a:pt x="224592" y="0"/>
                      <a:pt x="283619" y="24428"/>
                      <a:pt x="308832" y="59243"/>
                    </a:cubicBezTo>
                    <a:lnTo>
                      <a:pt x="311595" y="67234"/>
                    </a:lnTo>
                    <a:lnTo>
                      <a:pt x="308832" y="75224"/>
                    </a:lnTo>
                    <a:cubicBezTo>
                      <a:pt x="283619" y="110039"/>
                      <a:pt x="224592" y="134467"/>
                      <a:pt x="155797" y="134467"/>
                    </a:cubicBezTo>
                    <a:cubicBezTo>
                      <a:pt x="87002" y="134467"/>
                      <a:pt x="27976" y="110039"/>
                      <a:pt x="2762" y="75224"/>
                    </a:cubicBezTo>
                    <a:lnTo>
                      <a:pt x="0" y="67234"/>
                    </a:lnTo>
                    <a:lnTo>
                      <a:pt x="2762" y="59243"/>
                    </a:lnTo>
                    <a:cubicBezTo>
                      <a:pt x="27976" y="24428"/>
                      <a:pt x="87002" y="0"/>
                      <a:pt x="1557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3399D548-82E7-DFCD-F9DE-F53A67BF7503}"/>
                  </a:ext>
                </a:extLst>
              </p:cNvPr>
              <p:cNvSpPr/>
              <p:nvPr/>
            </p:nvSpPr>
            <p:spPr bwMode="auto">
              <a:xfrm>
                <a:off x="3947537" y="3283887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68160820-75C1-5B25-D90D-815CCECE4F28}"/>
                  </a:ext>
                </a:extLst>
              </p:cNvPr>
              <p:cNvSpPr/>
              <p:nvPr/>
            </p:nvSpPr>
            <p:spPr bwMode="auto">
              <a:xfrm>
                <a:off x="4590169" y="3283887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749DEDB-332B-6148-E317-EA53B4E2CBB6}"/>
                </a:ext>
              </a:extLst>
            </p:cNvPr>
            <p:cNvSpPr/>
            <p:nvPr/>
          </p:nvSpPr>
          <p:spPr bwMode="auto">
            <a:xfrm rot="1800000">
              <a:off x="2437368" y="3628036"/>
              <a:ext cx="77375" cy="128530"/>
            </a:xfrm>
            <a:custGeom>
              <a:avLst/>
              <a:gdLst>
                <a:gd name="connsiteX0" fmla="*/ 100396 w 175083"/>
                <a:gd name="connsiteY0" fmla="*/ 4302 h 192247"/>
                <a:gd name="connsiteX1" fmla="*/ 119343 w 175083"/>
                <a:gd name="connsiteY1" fmla="*/ 312 h 192247"/>
                <a:gd name="connsiteX2" fmla="*/ 168509 w 175083"/>
                <a:gd name="connsiteY2" fmla="*/ 153073 h 192247"/>
                <a:gd name="connsiteX3" fmla="*/ 175083 w 175083"/>
                <a:gd name="connsiteY3" fmla="*/ 192247 h 192247"/>
                <a:gd name="connsiteX4" fmla="*/ 129623 w 175083"/>
                <a:gd name="connsiteY4" fmla="*/ 179163 h 192247"/>
                <a:gd name="connsiteX5" fmla="*/ 0 w 175083"/>
                <a:gd name="connsiteY5" fmla="*/ 167286 h 192247"/>
                <a:gd name="connsiteX6" fmla="*/ 9189 w 175083"/>
                <a:gd name="connsiteY6" fmla="*/ 150792 h 192247"/>
                <a:gd name="connsiteX7" fmla="*/ 100396 w 175083"/>
                <a:gd name="connsiteY7" fmla="*/ 4302 h 19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083" h="192247">
                  <a:moveTo>
                    <a:pt x="100396" y="4302"/>
                  </a:moveTo>
                  <a:cubicBezTo>
                    <a:pt x="106651" y="785"/>
                    <a:pt x="112962" y="-701"/>
                    <a:pt x="119343" y="312"/>
                  </a:cubicBezTo>
                  <a:cubicBezTo>
                    <a:pt x="157626" y="6393"/>
                    <a:pt x="160878" y="84217"/>
                    <a:pt x="168509" y="153073"/>
                  </a:cubicBezTo>
                  <a:lnTo>
                    <a:pt x="175083" y="192247"/>
                  </a:lnTo>
                  <a:lnTo>
                    <a:pt x="129623" y="179163"/>
                  </a:lnTo>
                  <a:lnTo>
                    <a:pt x="0" y="167286"/>
                  </a:lnTo>
                  <a:lnTo>
                    <a:pt x="9189" y="150792"/>
                  </a:lnTo>
                  <a:cubicBezTo>
                    <a:pt x="39265" y="90245"/>
                    <a:pt x="69124" y="21887"/>
                    <a:pt x="100396" y="430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FCE15B69-8199-FD9A-7A8D-0E8EB4391CDB}"/>
                </a:ext>
              </a:extLst>
            </p:cNvPr>
            <p:cNvSpPr/>
            <p:nvPr/>
          </p:nvSpPr>
          <p:spPr bwMode="auto">
            <a:xfrm rot="19800000" flipH="1">
              <a:off x="1743620" y="3636855"/>
              <a:ext cx="87598" cy="128530"/>
            </a:xfrm>
            <a:custGeom>
              <a:avLst/>
              <a:gdLst>
                <a:gd name="connsiteX0" fmla="*/ 100396 w 175083"/>
                <a:gd name="connsiteY0" fmla="*/ 4302 h 192247"/>
                <a:gd name="connsiteX1" fmla="*/ 119343 w 175083"/>
                <a:gd name="connsiteY1" fmla="*/ 312 h 192247"/>
                <a:gd name="connsiteX2" fmla="*/ 168509 w 175083"/>
                <a:gd name="connsiteY2" fmla="*/ 153073 h 192247"/>
                <a:gd name="connsiteX3" fmla="*/ 175083 w 175083"/>
                <a:gd name="connsiteY3" fmla="*/ 192247 h 192247"/>
                <a:gd name="connsiteX4" fmla="*/ 129623 w 175083"/>
                <a:gd name="connsiteY4" fmla="*/ 179163 h 192247"/>
                <a:gd name="connsiteX5" fmla="*/ 0 w 175083"/>
                <a:gd name="connsiteY5" fmla="*/ 167286 h 192247"/>
                <a:gd name="connsiteX6" fmla="*/ 9189 w 175083"/>
                <a:gd name="connsiteY6" fmla="*/ 150792 h 192247"/>
                <a:gd name="connsiteX7" fmla="*/ 100396 w 175083"/>
                <a:gd name="connsiteY7" fmla="*/ 4302 h 19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083" h="192247">
                  <a:moveTo>
                    <a:pt x="100396" y="4302"/>
                  </a:moveTo>
                  <a:cubicBezTo>
                    <a:pt x="106651" y="785"/>
                    <a:pt x="112962" y="-701"/>
                    <a:pt x="119343" y="312"/>
                  </a:cubicBezTo>
                  <a:cubicBezTo>
                    <a:pt x="157626" y="6393"/>
                    <a:pt x="160878" y="84217"/>
                    <a:pt x="168509" y="153073"/>
                  </a:cubicBezTo>
                  <a:lnTo>
                    <a:pt x="175083" y="192247"/>
                  </a:lnTo>
                  <a:lnTo>
                    <a:pt x="129623" y="179163"/>
                  </a:lnTo>
                  <a:lnTo>
                    <a:pt x="0" y="167286"/>
                  </a:lnTo>
                  <a:lnTo>
                    <a:pt x="9189" y="150792"/>
                  </a:lnTo>
                  <a:cubicBezTo>
                    <a:pt x="39265" y="90245"/>
                    <a:pt x="69124" y="21887"/>
                    <a:pt x="100396" y="430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6B10D8D-9C09-A14E-2A7B-C48C758943E6}"/>
              </a:ext>
            </a:extLst>
          </p:cNvPr>
          <p:cNvGrpSpPr/>
          <p:nvPr/>
        </p:nvGrpSpPr>
        <p:grpSpPr>
          <a:xfrm>
            <a:off x="3734803" y="3812000"/>
            <a:ext cx="2303139" cy="2303786"/>
            <a:chOff x="4721569" y="2402169"/>
            <a:chExt cx="2194334" cy="2194950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7F7AF980-8E3F-D3DE-E1B9-57CF859DAD82}"/>
                </a:ext>
              </a:extLst>
            </p:cNvPr>
            <p:cNvGrpSpPr/>
            <p:nvPr/>
          </p:nvGrpSpPr>
          <p:grpSpPr>
            <a:xfrm>
              <a:off x="4721569" y="2402169"/>
              <a:ext cx="2194334" cy="2194950"/>
              <a:chOff x="3567730" y="2945112"/>
              <a:chExt cx="2194334" cy="2194950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66802543-7AD0-22D1-2684-AE81ECC81F81}"/>
                  </a:ext>
                </a:extLst>
              </p:cNvPr>
              <p:cNvSpPr/>
              <p:nvPr/>
            </p:nvSpPr>
            <p:spPr>
              <a:xfrm rot="13500000">
                <a:off x="4453415" y="3521335"/>
                <a:ext cx="726076" cy="1891223"/>
              </a:xfrm>
              <a:custGeom>
                <a:avLst/>
                <a:gdLst>
                  <a:gd name="connsiteX0" fmla="*/ 647293 w 726076"/>
                  <a:gd name="connsiteY0" fmla="*/ 1826070 h 1891223"/>
                  <a:gd name="connsiteX1" fmla="*/ 457093 w 726076"/>
                  <a:gd name="connsiteY1" fmla="*/ 1891223 h 1891223"/>
                  <a:gd name="connsiteX2" fmla="*/ 457095 w 726076"/>
                  <a:gd name="connsiteY2" fmla="*/ 1891222 h 1891223"/>
                  <a:gd name="connsiteX3" fmla="*/ 266897 w 726076"/>
                  <a:gd name="connsiteY3" fmla="*/ 1826069 h 1891223"/>
                  <a:gd name="connsiteX4" fmla="*/ 214756 w 726076"/>
                  <a:gd name="connsiteY4" fmla="*/ 1762115 h 1891223"/>
                  <a:gd name="connsiteX5" fmla="*/ 201951 w 726076"/>
                  <a:gd name="connsiteY5" fmla="*/ 1747270 h 1891223"/>
                  <a:gd name="connsiteX6" fmla="*/ 69578 w 726076"/>
                  <a:gd name="connsiteY6" fmla="*/ 1279611 h 1891223"/>
                  <a:gd name="connsiteX7" fmla="*/ 159212 w 726076"/>
                  <a:gd name="connsiteY7" fmla="*/ 788800 h 1891223"/>
                  <a:gd name="connsiteX8" fmla="*/ 193056 w 726076"/>
                  <a:gd name="connsiteY8" fmla="*/ 745163 h 1891223"/>
                  <a:gd name="connsiteX9" fmla="*/ 157725 w 726076"/>
                  <a:gd name="connsiteY9" fmla="*/ 689717 h 1891223"/>
                  <a:gd name="connsiteX10" fmla="*/ 93055 w 726076"/>
                  <a:gd name="connsiteY10" fmla="*/ 551472 h 1891223"/>
                  <a:gd name="connsiteX11" fmla="*/ 37631 w 726076"/>
                  <a:gd name="connsiteY11" fmla="*/ 277040 h 1891223"/>
                  <a:gd name="connsiteX12" fmla="*/ 44430 w 726076"/>
                  <a:gd name="connsiteY12" fmla="*/ 236050 h 1891223"/>
                  <a:gd name="connsiteX13" fmla="*/ 39824 w 726076"/>
                  <a:gd name="connsiteY13" fmla="*/ 230674 h 1891223"/>
                  <a:gd name="connsiteX14" fmla="*/ 22568 w 726076"/>
                  <a:gd name="connsiteY14" fmla="*/ 158573 h 1891223"/>
                  <a:gd name="connsiteX15" fmla="*/ 24811 w 726076"/>
                  <a:gd name="connsiteY15" fmla="*/ 139340 h 1891223"/>
                  <a:gd name="connsiteX16" fmla="*/ 11021 w 726076"/>
                  <a:gd name="connsiteY16" fmla="*/ 130357 h 1891223"/>
                  <a:gd name="connsiteX17" fmla="*/ 0 w 726076"/>
                  <a:gd name="connsiteY17" fmla="*/ 88515 h 1891223"/>
                  <a:gd name="connsiteX18" fmla="*/ 37629 w 726076"/>
                  <a:gd name="connsiteY18" fmla="*/ 29341 h 1891223"/>
                  <a:gd name="connsiteX19" fmla="*/ 52674 w 726076"/>
                  <a:gd name="connsiteY19" fmla="*/ 39143 h 1891223"/>
                  <a:gd name="connsiteX20" fmla="*/ 58420 w 726076"/>
                  <a:gd name="connsiteY20" fmla="*/ 17332 h 1891223"/>
                  <a:gd name="connsiteX21" fmla="*/ 85027 w 726076"/>
                  <a:gd name="connsiteY21" fmla="*/ 0 h 1891223"/>
                  <a:gd name="connsiteX22" fmla="*/ 111635 w 726076"/>
                  <a:gd name="connsiteY22" fmla="*/ 17332 h 1891223"/>
                  <a:gd name="connsiteX23" fmla="*/ 114638 w 726076"/>
                  <a:gd name="connsiteY23" fmla="*/ 28731 h 1891223"/>
                  <a:gd name="connsiteX24" fmla="*/ 138720 w 726076"/>
                  <a:gd name="connsiteY24" fmla="*/ 44417 h 1891223"/>
                  <a:gd name="connsiteX25" fmla="*/ 149742 w 726076"/>
                  <a:gd name="connsiteY25" fmla="*/ 86259 h 1891223"/>
                  <a:gd name="connsiteX26" fmla="*/ 138720 w 726076"/>
                  <a:gd name="connsiteY26" fmla="*/ 128103 h 1891223"/>
                  <a:gd name="connsiteX27" fmla="*/ 136974 w 726076"/>
                  <a:gd name="connsiteY27" fmla="*/ 129240 h 1891223"/>
                  <a:gd name="connsiteX28" fmla="*/ 140396 w 726076"/>
                  <a:gd name="connsiteY28" fmla="*/ 158573 h 1891223"/>
                  <a:gd name="connsiteX29" fmla="*/ 130333 w 726076"/>
                  <a:gd name="connsiteY29" fmla="*/ 215583 h 1891223"/>
                  <a:gd name="connsiteX30" fmla="*/ 114850 w 726076"/>
                  <a:gd name="connsiteY30" fmla="*/ 237651 h 1891223"/>
                  <a:gd name="connsiteX31" fmla="*/ 127644 w 726076"/>
                  <a:gd name="connsiteY31" fmla="*/ 318352 h 1891223"/>
                  <a:gd name="connsiteX32" fmla="*/ 187849 w 726076"/>
                  <a:gd name="connsiteY32" fmla="*/ 515886 h 1891223"/>
                  <a:gd name="connsiteX33" fmla="*/ 227756 w 726076"/>
                  <a:gd name="connsiteY33" fmla="*/ 612777 h 1891223"/>
                  <a:gd name="connsiteX34" fmla="*/ 265837 w 726076"/>
                  <a:gd name="connsiteY34" fmla="*/ 690604 h 1891223"/>
                  <a:gd name="connsiteX35" fmla="*/ 266895 w 726076"/>
                  <a:gd name="connsiteY35" fmla="*/ 689307 h 1891223"/>
                  <a:gd name="connsiteX36" fmla="*/ 457095 w 726076"/>
                  <a:gd name="connsiteY36" fmla="*/ 624154 h 1891223"/>
                  <a:gd name="connsiteX37" fmla="*/ 561796 w 726076"/>
                  <a:gd name="connsiteY37" fmla="*/ 641635 h 1891223"/>
                  <a:gd name="connsiteX38" fmla="*/ 647295 w 726076"/>
                  <a:gd name="connsiteY38" fmla="*/ 689307 h 1891223"/>
                  <a:gd name="connsiteX39" fmla="*/ 675951 w 726076"/>
                  <a:gd name="connsiteY39" fmla="*/ 724458 h 1891223"/>
                  <a:gd name="connsiteX40" fmla="*/ 657025 w 726076"/>
                  <a:gd name="connsiteY40" fmla="*/ 767459 h 1891223"/>
                  <a:gd name="connsiteX41" fmla="*/ 608828 w 726076"/>
                  <a:gd name="connsiteY41" fmla="*/ 1181484 h 1891223"/>
                  <a:gd name="connsiteX42" fmla="*/ 702142 w 726076"/>
                  <a:gd name="connsiteY42" fmla="*/ 1590202 h 1891223"/>
                  <a:gd name="connsiteX43" fmla="*/ 726076 w 726076"/>
                  <a:gd name="connsiteY43" fmla="*/ 1632275 h 1891223"/>
                  <a:gd name="connsiteX44" fmla="*/ 726076 w 726076"/>
                  <a:gd name="connsiteY44" fmla="*/ 1668776 h 1891223"/>
                  <a:gd name="connsiteX45" fmla="*/ 647293 w 726076"/>
                  <a:gd name="connsiteY45" fmla="*/ 1826070 h 189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726076" h="1891223">
                    <a:moveTo>
                      <a:pt x="647293" y="1826070"/>
                    </a:moveTo>
                    <a:cubicBezTo>
                      <a:pt x="598617" y="1866325"/>
                      <a:pt x="531371" y="1891223"/>
                      <a:pt x="457093" y="1891223"/>
                    </a:cubicBezTo>
                    <a:lnTo>
                      <a:pt x="457095" y="1891222"/>
                    </a:lnTo>
                    <a:cubicBezTo>
                      <a:pt x="382817" y="1891222"/>
                      <a:pt x="315572" y="1866324"/>
                      <a:pt x="266897" y="1826069"/>
                    </a:cubicBezTo>
                    <a:lnTo>
                      <a:pt x="214756" y="1762115"/>
                    </a:lnTo>
                    <a:lnTo>
                      <a:pt x="201951" y="1747270"/>
                    </a:lnTo>
                    <a:cubicBezTo>
                      <a:pt x="132086" y="1647464"/>
                      <a:pt x="80343" y="1475947"/>
                      <a:pt x="69578" y="1279611"/>
                    </a:cubicBezTo>
                    <a:cubicBezTo>
                      <a:pt x="58273" y="1073458"/>
                      <a:pt x="94952" y="891175"/>
                      <a:pt x="159212" y="788800"/>
                    </a:cubicBezTo>
                    <a:lnTo>
                      <a:pt x="193056" y="745163"/>
                    </a:lnTo>
                    <a:lnTo>
                      <a:pt x="157725" y="689717"/>
                    </a:lnTo>
                    <a:cubicBezTo>
                      <a:pt x="134081" y="648640"/>
                      <a:pt x="112024" y="602000"/>
                      <a:pt x="93055" y="551472"/>
                    </a:cubicBezTo>
                    <a:cubicBezTo>
                      <a:pt x="55118" y="450416"/>
                      <a:pt x="36715" y="352941"/>
                      <a:pt x="37631" y="277040"/>
                    </a:cubicBezTo>
                    <a:lnTo>
                      <a:pt x="44430" y="236050"/>
                    </a:lnTo>
                    <a:lnTo>
                      <a:pt x="39824" y="230674"/>
                    </a:lnTo>
                    <a:cubicBezTo>
                      <a:pt x="29161" y="212223"/>
                      <a:pt x="22568" y="186730"/>
                      <a:pt x="22568" y="158573"/>
                    </a:cubicBezTo>
                    <a:lnTo>
                      <a:pt x="24811" y="139340"/>
                    </a:lnTo>
                    <a:lnTo>
                      <a:pt x="11021" y="130357"/>
                    </a:lnTo>
                    <a:cubicBezTo>
                      <a:pt x="4212" y="119650"/>
                      <a:pt x="0" y="104856"/>
                      <a:pt x="0" y="88515"/>
                    </a:cubicBezTo>
                    <a:cubicBezTo>
                      <a:pt x="0" y="55834"/>
                      <a:pt x="16847" y="29341"/>
                      <a:pt x="37629" y="29341"/>
                    </a:cubicBezTo>
                    <a:lnTo>
                      <a:pt x="52674" y="39143"/>
                    </a:lnTo>
                    <a:lnTo>
                      <a:pt x="58420" y="17332"/>
                    </a:lnTo>
                    <a:cubicBezTo>
                      <a:pt x="65229" y="6624"/>
                      <a:pt x="74637" y="0"/>
                      <a:pt x="85027" y="0"/>
                    </a:cubicBezTo>
                    <a:cubicBezTo>
                      <a:pt x="95418" y="0"/>
                      <a:pt x="104826" y="6624"/>
                      <a:pt x="111635" y="17332"/>
                    </a:cubicBezTo>
                    <a:lnTo>
                      <a:pt x="114638" y="28731"/>
                    </a:lnTo>
                    <a:lnTo>
                      <a:pt x="138720" y="44417"/>
                    </a:lnTo>
                    <a:cubicBezTo>
                      <a:pt x="145530" y="55126"/>
                      <a:pt x="149742" y="69920"/>
                      <a:pt x="149742" y="86259"/>
                    </a:cubicBezTo>
                    <a:cubicBezTo>
                      <a:pt x="149742" y="102599"/>
                      <a:pt x="145530" y="117395"/>
                      <a:pt x="138720" y="128103"/>
                    </a:cubicBezTo>
                    <a:lnTo>
                      <a:pt x="136974" y="129240"/>
                    </a:lnTo>
                    <a:lnTo>
                      <a:pt x="140396" y="158573"/>
                    </a:lnTo>
                    <a:cubicBezTo>
                      <a:pt x="140396" y="179690"/>
                      <a:pt x="136686" y="199309"/>
                      <a:pt x="130333" y="215583"/>
                    </a:cubicBezTo>
                    <a:lnTo>
                      <a:pt x="114850" y="237651"/>
                    </a:lnTo>
                    <a:lnTo>
                      <a:pt x="127644" y="318352"/>
                    </a:lnTo>
                    <a:cubicBezTo>
                      <a:pt x="142798" y="383174"/>
                      <a:pt x="163066" y="449866"/>
                      <a:pt x="187849" y="515886"/>
                    </a:cubicBezTo>
                    <a:cubicBezTo>
                      <a:pt x="200241" y="548896"/>
                      <a:pt x="213595" y="581289"/>
                      <a:pt x="227756" y="612777"/>
                    </a:cubicBezTo>
                    <a:lnTo>
                      <a:pt x="265837" y="690604"/>
                    </a:lnTo>
                    <a:lnTo>
                      <a:pt x="266895" y="689307"/>
                    </a:lnTo>
                    <a:cubicBezTo>
                      <a:pt x="315572" y="649052"/>
                      <a:pt x="382817" y="624154"/>
                      <a:pt x="457095" y="624154"/>
                    </a:cubicBezTo>
                    <a:cubicBezTo>
                      <a:pt x="494233" y="624154"/>
                      <a:pt x="529614" y="630378"/>
                      <a:pt x="561796" y="641635"/>
                    </a:cubicBezTo>
                    <a:cubicBezTo>
                      <a:pt x="593976" y="652892"/>
                      <a:pt x="622957" y="669179"/>
                      <a:pt x="647295" y="689307"/>
                    </a:cubicBezTo>
                    <a:lnTo>
                      <a:pt x="675951" y="724458"/>
                    </a:lnTo>
                    <a:lnTo>
                      <a:pt x="657025" y="767459"/>
                    </a:lnTo>
                    <a:cubicBezTo>
                      <a:pt x="619082" y="874378"/>
                      <a:pt x="600018" y="1020834"/>
                      <a:pt x="608828" y="1181484"/>
                    </a:cubicBezTo>
                    <a:cubicBezTo>
                      <a:pt x="617638" y="1342135"/>
                      <a:pt x="652652" y="1486562"/>
                      <a:pt x="702142" y="1590202"/>
                    </a:cubicBezTo>
                    <a:lnTo>
                      <a:pt x="726076" y="1632275"/>
                    </a:lnTo>
                    <a:lnTo>
                      <a:pt x="726076" y="1668776"/>
                    </a:lnTo>
                    <a:cubicBezTo>
                      <a:pt x="726076" y="1730203"/>
                      <a:pt x="695969" y="1785815"/>
                      <a:pt x="647293" y="1826070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DE15B02-B701-3FCB-8673-69DD88A504D4}"/>
                  </a:ext>
                </a:extLst>
              </p:cNvPr>
              <p:cNvSpPr/>
              <p:nvPr/>
            </p:nvSpPr>
            <p:spPr>
              <a:xfrm rot="12215790">
                <a:off x="5167862" y="2945112"/>
                <a:ext cx="199719" cy="835162"/>
              </a:xfrm>
              <a:custGeom>
                <a:avLst/>
                <a:gdLst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86402 w 197330"/>
                  <a:gd name="connsiteY8" fmla="*/ 552952 h 839663"/>
                  <a:gd name="connsiteX9" fmla="*/ 197138 w 197330"/>
                  <a:gd name="connsiteY9" fmla="*/ 605802 h 839663"/>
                  <a:gd name="connsiteX10" fmla="*/ 188805 w 197330"/>
                  <a:gd name="connsiteY10" fmla="*/ 678775 h 839663"/>
                  <a:gd name="connsiteX11" fmla="*/ 7296 w 197330"/>
                  <a:gd name="connsiteY11" fmla="*/ 823347 h 839663"/>
                  <a:gd name="connsiteX12" fmla="*/ 122202 w 197330"/>
                  <a:gd name="connsiteY12" fmla="*/ 660928 h 839663"/>
                  <a:gd name="connsiteX13" fmla="*/ 131624 w 197330"/>
                  <a:gd name="connsiteY13" fmla="*/ 555447 h 839663"/>
                  <a:gd name="connsiteX14" fmla="*/ 91398 w 197330"/>
                  <a:gd name="connsiteY14" fmla="*/ 460722 h 839663"/>
                  <a:gd name="connsiteX15" fmla="*/ 51006 w 197330"/>
                  <a:gd name="connsiteY15" fmla="*/ 236652 h 839663"/>
                  <a:gd name="connsiteX16" fmla="*/ 91398 w 197330"/>
                  <a:gd name="connsiteY16" fmla="*/ 12583 h 839663"/>
                  <a:gd name="connsiteX17" fmla="*/ 93431 w 197330"/>
                  <a:gd name="connsiteY17" fmla="*/ 8729 h 839663"/>
                  <a:gd name="connsiteX0" fmla="*/ 155080 w 197330"/>
                  <a:gd name="connsiteY0" fmla="*/ 139488 h 979151"/>
                  <a:gd name="connsiteX1" fmla="*/ 138158 w 197330"/>
                  <a:gd name="connsiteY1" fmla="*/ 198998 h 979151"/>
                  <a:gd name="connsiteX2" fmla="*/ 119959 w 197330"/>
                  <a:gd name="connsiteY2" fmla="*/ 376140 h 979151"/>
                  <a:gd name="connsiteX3" fmla="*/ 159826 w 197330"/>
                  <a:gd name="connsiteY3" fmla="*/ 629483 h 979151"/>
                  <a:gd name="connsiteX4" fmla="*/ 181006 w 197330"/>
                  <a:gd name="connsiteY4" fmla="*/ 675752 h 979151"/>
                  <a:gd name="connsiteX5" fmla="*/ 183944 w 197330"/>
                  <a:gd name="connsiteY5" fmla="*/ 680342 h 979151"/>
                  <a:gd name="connsiteX6" fmla="*/ 184612 w 197330"/>
                  <a:gd name="connsiteY6" fmla="*/ 683628 h 979151"/>
                  <a:gd name="connsiteX7" fmla="*/ 188912 w 197330"/>
                  <a:gd name="connsiteY7" fmla="*/ 693022 h 979151"/>
                  <a:gd name="connsiteX8" fmla="*/ 186402 w 197330"/>
                  <a:gd name="connsiteY8" fmla="*/ 692440 h 979151"/>
                  <a:gd name="connsiteX9" fmla="*/ 197138 w 197330"/>
                  <a:gd name="connsiteY9" fmla="*/ 745290 h 979151"/>
                  <a:gd name="connsiteX10" fmla="*/ 188805 w 197330"/>
                  <a:gd name="connsiteY10" fmla="*/ 818263 h 979151"/>
                  <a:gd name="connsiteX11" fmla="*/ 7296 w 197330"/>
                  <a:gd name="connsiteY11" fmla="*/ 962835 h 979151"/>
                  <a:gd name="connsiteX12" fmla="*/ 122202 w 197330"/>
                  <a:gd name="connsiteY12" fmla="*/ 800416 h 979151"/>
                  <a:gd name="connsiteX13" fmla="*/ 131624 w 197330"/>
                  <a:gd name="connsiteY13" fmla="*/ 694935 h 979151"/>
                  <a:gd name="connsiteX14" fmla="*/ 91398 w 197330"/>
                  <a:gd name="connsiteY14" fmla="*/ 600210 h 979151"/>
                  <a:gd name="connsiteX15" fmla="*/ 51006 w 197330"/>
                  <a:gd name="connsiteY15" fmla="*/ 376140 h 979151"/>
                  <a:gd name="connsiteX16" fmla="*/ 91398 w 197330"/>
                  <a:gd name="connsiteY16" fmla="*/ 152071 h 979151"/>
                  <a:gd name="connsiteX17" fmla="*/ 150682 w 197330"/>
                  <a:gd name="connsiteY17" fmla="*/ 43 h 979151"/>
                  <a:gd name="connsiteX18" fmla="*/ 155080 w 197330"/>
                  <a:gd name="connsiteY18" fmla="*/ 139488 h 979151"/>
                  <a:gd name="connsiteX0" fmla="*/ 150682 w 242122"/>
                  <a:gd name="connsiteY0" fmla="*/ 43 h 979151"/>
                  <a:gd name="connsiteX1" fmla="*/ 155080 w 242122"/>
                  <a:gd name="connsiteY1" fmla="*/ 139488 h 979151"/>
                  <a:gd name="connsiteX2" fmla="*/ 138158 w 242122"/>
                  <a:gd name="connsiteY2" fmla="*/ 198998 h 979151"/>
                  <a:gd name="connsiteX3" fmla="*/ 119959 w 242122"/>
                  <a:gd name="connsiteY3" fmla="*/ 376140 h 979151"/>
                  <a:gd name="connsiteX4" fmla="*/ 159826 w 242122"/>
                  <a:gd name="connsiteY4" fmla="*/ 629483 h 979151"/>
                  <a:gd name="connsiteX5" fmla="*/ 181006 w 242122"/>
                  <a:gd name="connsiteY5" fmla="*/ 675752 h 979151"/>
                  <a:gd name="connsiteX6" fmla="*/ 183944 w 242122"/>
                  <a:gd name="connsiteY6" fmla="*/ 680342 h 979151"/>
                  <a:gd name="connsiteX7" fmla="*/ 184612 w 242122"/>
                  <a:gd name="connsiteY7" fmla="*/ 683628 h 979151"/>
                  <a:gd name="connsiteX8" fmla="*/ 188912 w 242122"/>
                  <a:gd name="connsiteY8" fmla="*/ 693022 h 979151"/>
                  <a:gd name="connsiteX9" fmla="*/ 186402 w 242122"/>
                  <a:gd name="connsiteY9" fmla="*/ 692440 h 979151"/>
                  <a:gd name="connsiteX10" fmla="*/ 197138 w 242122"/>
                  <a:gd name="connsiteY10" fmla="*/ 745290 h 979151"/>
                  <a:gd name="connsiteX11" fmla="*/ 188805 w 242122"/>
                  <a:gd name="connsiteY11" fmla="*/ 818263 h 979151"/>
                  <a:gd name="connsiteX12" fmla="*/ 7296 w 242122"/>
                  <a:gd name="connsiteY12" fmla="*/ 962835 h 979151"/>
                  <a:gd name="connsiteX13" fmla="*/ 122202 w 242122"/>
                  <a:gd name="connsiteY13" fmla="*/ 800416 h 979151"/>
                  <a:gd name="connsiteX14" fmla="*/ 131624 w 242122"/>
                  <a:gd name="connsiteY14" fmla="*/ 694935 h 979151"/>
                  <a:gd name="connsiteX15" fmla="*/ 91398 w 242122"/>
                  <a:gd name="connsiteY15" fmla="*/ 600210 h 979151"/>
                  <a:gd name="connsiteX16" fmla="*/ 51006 w 242122"/>
                  <a:gd name="connsiteY16" fmla="*/ 376140 h 979151"/>
                  <a:gd name="connsiteX17" fmla="*/ 91398 w 242122"/>
                  <a:gd name="connsiteY17" fmla="*/ 152071 h 979151"/>
                  <a:gd name="connsiteX18" fmla="*/ 242122 w 242122"/>
                  <a:gd name="connsiteY18" fmla="*/ 91483 h 979151"/>
                  <a:gd name="connsiteX0" fmla="*/ 155080 w 242122"/>
                  <a:gd name="connsiteY0" fmla="*/ 48005 h 887668"/>
                  <a:gd name="connsiteX1" fmla="*/ 138158 w 242122"/>
                  <a:gd name="connsiteY1" fmla="*/ 107515 h 887668"/>
                  <a:gd name="connsiteX2" fmla="*/ 119959 w 242122"/>
                  <a:gd name="connsiteY2" fmla="*/ 284657 h 887668"/>
                  <a:gd name="connsiteX3" fmla="*/ 159826 w 242122"/>
                  <a:gd name="connsiteY3" fmla="*/ 538000 h 887668"/>
                  <a:gd name="connsiteX4" fmla="*/ 181006 w 242122"/>
                  <a:gd name="connsiteY4" fmla="*/ 584269 h 887668"/>
                  <a:gd name="connsiteX5" fmla="*/ 183944 w 242122"/>
                  <a:gd name="connsiteY5" fmla="*/ 588859 h 887668"/>
                  <a:gd name="connsiteX6" fmla="*/ 184612 w 242122"/>
                  <a:gd name="connsiteY6" fmla="*/ 592145 h 887668"/>
                  <a:gd name="connsiteX7" fmla="*/ 188912 w 242122"/>
                  <a:gd name="connsiteY7" fmla="*/ 601539 h 887668"/>
                  <a:gd name="connsiteX8" fmla="*/ 186402 w 242122"/>
                  <a:gd name="connsiteY8" fmla="*/ 600957 h 887668"/>
                  <a:gd name="connsiteX9" fmla="*/ 197138 w 242122"/>
                  <a:gd name="connsiteY9" fmla="*/ 653807 h 887668"/>
                  <a:gd name="connsiteX10" fmla="*/ 188805 w 242122"/>
                  <a:gd name="connsiteY10" fmla="*/ 726780 h 887668"/>
                  <a:gd name="connsiteX11" fmla="*/ 7296 w 242122"/>
                  <a:gd name="connsiteY11" fmla="*/ 871352 h 887668"/>
                  <a:gd name="connsiteX12" fmla="*/ 122202 w 242122"/>
                  <a:gd name="connsiteY12" fmla="*/ 708933 h 887668"/>
                  <a:gd name="connsiteX13" fmla="*/ 131624 w 242122"/>
                  <a:gd name="connsiteY13" fmla="*/ 603452 h 887668"/>
                  <a:gd name="connsiteX14" fmla="*/ 91398 w 242122"/>
                  <a:gd name="connsiteY14" fmla="*/ 508727 h 887668"/>
                  <a:gd name="connsiteX15" fmla="*/ 51006 w 242122"/>
                  <a:gd name="connsiteY15" fmla="*/ 284657 h 887668"/>
                  <a:gd name="connsiteX16" fmla="*/ 91398 w 242122"/>
                  <a:gd name="connsiteY16" fmla="*/ 60588 h 887668"/>
                  <a:gd name="connsiteX17" fmla="*/ 242122 w 242122"/>
                  <a:gd name="connsiteY17" fmla="*/ 0 h 887668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86402 w 197330"/>
                  <a:gd name="connsiteY8" fmla="*/ 552952 h 839663"/>
                  <a:gd name="connsiteX9" fmla="*/ 197138 w 197330"/>
                  <a:gd name="connsiteY9" fmla="*/ 605802 h 839663"/>
                  <a:gd name="connsiteX10" fmla="*/ 188805 w 197330"/>
                  <a:gd name="connsiteY10" fmla="*/ 678775 h 839663"/>
                  <a:gd name="connsiteX11" fmla="*/ 7296 w 197330"/>
                  <a:gd name="connsiteY11" fmla="*/ 823347 h 839663"/>
                  <a:gd name="connsiteX12" fmla="*/ 122202 w 197330"/>
                  <a:gd name="connsiteY12" fmla="*/ 660928 h 839663"/>
                  <a:gd name="connsiteX13" fmla="*/ 131624 w 197330"/>
                  <a:gd name="connsiteY13" fmla="*/ 555447 h 839663"/>
                  <a:gd name="connsiteX14" fmla="*/ 91398 w 197330"/>
                  <a:gd name="connsiteY14" fmla="*/ 460722 h 839663"/>
                  <a:gd name="connsiteX15" fmla="*/ 51006 w 197330"/>
                  <a:gd name="connsiteY15" fmla="*/ 236652 h 839663"/>
                  <a:gd name="connsiteX16" fmla="*/ 91398 w 197330"/>
                  <a:gd name="connsiteY16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88912 w 197330"/>
                  <a:gd name="connsiteY7" fmla="*/ 553534 h 839663"/>
                  <a:gd name="connsiteX8" fmla="*/ 197138 w 197330"/>
                  <a:gd name="connsiteY8" fmla="*/ 605802 h 839663"/>
                  <a:gd name="connsiteX9" fmla="*/ 188805 w 197330"/>
                  <a:gd name="connsiteY9" fmla="*/ 678775 h 839663"/>
                  <a:gd name="connsiteX10" fmla="*/ 7296 w 197330"/>
                  <a:gd name="connsiteY10" fmla="*/ 823347 h 839663"/>
                  <a:gd name="connsiteX11" fmla="*/ 122202 w 197330"/>
                  <a:gd name="connsiteY11" fmla="*/ 660928 h 839663"/>
                  <a:gd name="connsiteX12" fmla="*/ 131624 w 197330"/>
                  <a:gd name="connsiteY12" fmla="*/ 555447 h 839663"/>
                  <a:gd name="connsiteX13" fmla="*/ 91398 w 197330"/>
                  <a:gd name="connsiteY13" fmla="*/ 460722 h 839663"/>
                  <a:gd name="connsiteX14" fmla="*/ 51006 w 197330"/>
                  <a:gd name="connsiteY14" fmla="*/ 236652 h 839663"/>
                  <a:gd name="connsiteX15" fmla="*/ 91398 w 197330"/>
                  <a:gd name="connsiteY15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84612 w 197330"/>
                  <a:gd name="connsiteY6" fmla="*/ 544140 h 839663"/>
                  <a:gd name="connsiteX7" fmla="*/ 197138 w 197330"/>
                  <a:gd name="connsiteY7" fmla="*/ 605802 h 839663"/>
                  <a:gd name="connsiteX8" fmla="*/ 188805 w 197330"/>
                  <a:gd name="connsiteY8" fmla="*/ 678775 h 839663"/>
                  <a:gd name="connsiteX9" fmla="*/ 7296 w 197330"/>
                  <a:gd name="connsiteY9" fmla="*/ 823347 h 839663"/>
                  <a:gd name="connsiteX10" fmla="*/ 122202 w 197330"/>
                  <a:gd name="connsiteY10" fmla="*/ 660928 h 839663"/>
                  <a:gd name="connsiteX11" fmla="*/ 131624 w 197330"/>
                  <a:gd name="connsiteY11" fmla="*/ 555447 h 839663"/>
                  <a:gd name="connsiteX12" fmla="*/ 91398 w 197330"/>
                  <a:gd name="connsiteY12" fmla="*/ 460722 h 839663"/>
                  <a:gd name="connsiteX13" fmla="*/ 51006 w 197330"/>
                  <a:gd name="connsiteY13" fmla="*/ 236652 h 839663"/>
                  <a:gd name="connsiteX14" fmla="*/ 91398 w 197330"/>
                  <a:gd name="connsiteY14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83944 w 197330"/>
                  <a:gd name="connsiteY5" fmla="*/ 540854 h 839663"/>
                  <a:gd name="connsiteX6" fmla="*/ 197138 w 197330"/>
                  <a:gd name="connsiteY6" fmla="*/ 605802 h 839663"/>
                  <a:gd name="connsiteX7" fmla="*/ 188805 w 197330"/>
                  <a:gd name="connsiteY7" fmla="*/ 678775 h 839663"/>
                  <a:gd name="connsiteX8" fmla="*/ 7296 w 197330"/>
                  <a:gd name="connsiteY8" fmla="*/ 823347 h 839663"/>
                  <a:gd name="connsiteX9" fmla="*/ 122202 w 197330"/>
                  <a:gd name="connsiteY9" fmla="*/ 660928 h 839663"/>
                  <a:gd name="connsiteX10" fmla="*/ 131624 w 197330"/>
                  <a:gd name="connsiteY10" fmla="*/ 555447 h 839663"/>
                  <a:gd name="connsiteX11" fmla="*/ 91398 w 197330"/>
                  <a:gd name="connsiteY11" fmla="*/ 460722 h 839663"/>
                  <a:gd name="connsiteX12" fmla="*/ 51006 w 197330"/>
                  <a:gd name="connsiteY12" fmla="*/ 236652 h 839663"/>
                  <a:gd name="connsiteX13" fmla="*/ 91398 w 197330"/>
                  <a:gd name="connsiteY13" fmla="*/ 12583 h 839663"/>
                  <a:gd name="connsiteX0" fmla="*/ 155080 w 197330"/>
                  <a:gd name="connsiteY0" fmla="*/ 0 h 839663"/>
                  <a:gd name="connsiteX1" fmla="*/ 138158 w 197330"/>
                  <a:gd name="connsiteY1" fmla="*/ 59510 h 839663"/>
                  <a:gd name="connsiteX2" fmla="*/ 119959 w 197330"/>
                  <a:gd name="connsiteY2" fmla="*/ 236652 h 839663"/>
                  <a:gd name="connsiteX3" fmla="*/ 159826 w 197330"/>
                  <a:gd name="connsiteY3" fmla="*/ 489995 h 839663"/>
                  <a:gd name="connsiteX4" fmla="*/ 181006 w 197330"/>
                  <a:gd name="connsiteY4" fmla="*/ 536264 h 839663"/>
                  <a:gd name="connsiteX5" fmla="*/ 197138 w 197330"/>
                  <a:gd name="connsiteY5" fmla="*/ 605802 h 839663"/>
                  <a:gd name="connsiteX6" fmla="*/ 188805 w 197330"/>
                  <a:gd name="connsiteY6" fmla="*/ 678775 h 839663"/>
                  <a:gd name="connsiteX7" fmla="*/ 7296 w 197330"/>
                  <a:gd name="connsiteY7" fmla="*/ 823347 h 839663"/>
                  <a:gd name="connsiteX8" fmla="*/ 122202 w 197330"/>
                  <a:gd name="connsiteY8" fmla="*/ 660928 h 839663"/>
                  <a:gd name="connsiteX9" fmla="*/ 131624 w 197330"/>
                  <a:gd name="connsiteY9" fmla="*/ 555447 h 839663"/>
                  <a:gd name="connsiteX10" fmla="*/ 91398 w 197330"/>
                  <a:gd name="connsiteY10" fmla="*/ 460722 h 839663"/>
                  <a:gd name="connsiteX11" fmla="*/ 51006 w 197330"/>
                  <a:gd name="connsiteY11" fmla="*/ 236652 h 839663"/>
                  <a:gd name="connsiteX12" fmla="*/ 91398 w 197330"/>
                  <a:gd name="connsiteY12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81020 w 197344"/>
                  <a:gd name="connsiteY4" fmla="*/ 536264 h 839663"/>
                  <a:gd name="connsiteX5" fmla="*/ 197152 w 197344"/>
                  <a:gd name="connsiteY5" fmla="*/ 605802 h 839663"/>
                  <a:gd name="connsiteX6" fmla="*/ 188819 w 197344"/>
                  <a:gd name="connsiteY6" fmla="*/ 678775 h 839663"/>
                  <a:gd name="connsiteX7" fmla="*/ 7310 w 197344"/>
                  <a:gd name="connsiteY7" fmla="*/ 823347 h 839663"/>
                  <a:gd name="connsiteX8" fmla="*/ 122216 w 197344"/>
                  <a:gd name="connsiteY8" fmla="*/ 660928 h 839663"/>
                  <a:gd name="connsiteX9" fmla="*/ 123219 w 197344"/>
                  <a:gd name="connsiteY9" fmla="*/ 563866 h 839663"/>
                  <a:gd name="connsiteX10" fmla="*/ 91412 w 197344"/>
                  <a:gd name="connsiteY10" fmla="*/ 460722 h 839663"/>
                  <a:gd name="connsiteX11" fmla="*/ 51020 w 197344"/>
                  <a:gd name="connsiteY11" fmla="*/ 236652 h 839663"/>
                  <a:gd name="connsiteX12" fmla="*/ 91412 w 197344"/>
                  <a:gd name="connsiteY12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91412 w 197344"/>
                  <a:gd name="connsiteY11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91412 w 197344"/>
                  <a:gd name="connsiteY11" fmla="*/ 12583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52685 w 197344"/>
                  <a:gd name="connsiteY11" fmla="*/ 19105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51020 w 197344"/>
                  <a:gd name="connsiteY10" fmla="*/ 236652 h 839663"/>
                  <a:gd name="connsiteX11" fmla="*/ 52685 w 197344"/>
                  <a:gd name="connsiteY11" fmla="*/ 19105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91412 w 197344"/>
                  <a:gd name="connsiteY9" fmla="*/ 460722 h 839663"/>
                  <a:gd name="connsiteX10" fmla="*/ 36974 w 197344"/>
                  <a:gd name="connsiteY10" fmla="*/ 240190 h 839663"/>
                  <a:gd name="connsiteX11" fmla="*/ 52685 w 197344"/>
                  <a:gd name="connsiteY11" fmla="*/ 19105 h 839663"/>
                  <a:gd name="connsiteX0" fmla="*/ 155094 w 197344"/>
                  <a:gd name="connsiteY0" fmla="*/ 0 h 839663"/>
                  <a:gd name="connsiteX1" fmla="*/ 138172 w 197344"/>
                  <a:gd name="connsiteY1" fmla="*/ 59510 h 839663"/>
                  <a:gd name="connsiteX2" fmla="*/ 119973 w 197344"/>
                  <a:gd name="connsiteY2" fmla="*/ 236652 h 839663"/>
                  <a:gd name="connsiteX3" fmla="*/ 159840 w 197344"/>
                  <a:gd name="connsiteY3" fmla="*/ 489995 h 839663"/>
                  <a:gd name="connsiteX4" fmla="*/ 197152 w 197344"/>
                  <a:gd name="connsiteY4" fmla="*/ 605802 h 839663"/>
                  <a:gd name="connsiteX5" fmla="*/ 188819 w 197344"/>
                  <a:gd name="connsiteY5" fmla="*/ 678775 h 839663"/>
                  <a:gd name="connsiteX6" fmla="*/ 7310 w 197344"/>
                  <a:gd name="connsiteY6" fmla="*/ 823347 h 839663"/>
                  <a:gd name="connsiteX7" fmla="*/ 122216 w 197344"/>
                  <a:gd name="connsiteY7" fmla="*/ 660928 h 839663"/>
                  <a:gd name="connsiteX8" fmla="*/ 123219 w 197344"/>
                  <a:gd name="connsiteY8" fmla="*/ 563866 h 839663"/>
                  <a:gd name="connsiteX9" fmla="*/ 78318 w 197344"/>
                  <a:gd name="connsiteY9" fmla="*/ 466441 h 839663"/>
                  <a:gd name="connsiteX10" fmla="*/ 36974 w 197344"/>
                  <a:gd name="connsiteY10" fmla="*/ 240190 h 839663"/>
                  <a:gd name="connsiteX11" fmla="*/ 52685 w 197344"/>
                  <a:gd name="connsiteY11" fmla="*/ 19105 h 839663"/>
                  <a:gd name="connsiteX0" fmla="*/ 155049 w 197299"/>
                  <a:gd name="connsiteY0" fmla="*/ 0 h 839663"/>
                  <a:gd name="connsiteX1" fmla="*/ 138127 w 197299"/>
                  <a:gd name="connsiteY1" fmla="*/ 59510 h 839663"/>
                  <a:gd name="connsiteX2" fmla="*/ 119928 w 197299"/>
                  <a:gd name="connsiteY2" fmla="*/ 236652 h 839663"/>
                  <a:gd name="connsiteX3" fmla="*/ 159795 w 197299"/>
                  <a:gd name="connsiteY3" fmla="*/ 489995 h 839663"/>
                  <a:gd name="connsiteX4" fmla="*/ 197107 w 197299"/>
                  <a:gd name="connsiteY4" fmla="*/ 605802 h 839663"/>
                  <a:gd name="connsiteX5" fmla="*/ 188774 w 197299"/>
                  <a:gd name="connsiteY5" fmla="*/ 678775 h 839663"/>
                  <a:gd name="connsiteX6" fmla="*/ 7265 w 197299"/>
                  <a:gd name="connsiteY6" fmla="*/ 823347 h 839663"/>
                  <a:gd name="connsiteX7" fmla="*/ 122171 w 197299"/>
                  <a:gd name="connsiteY7" fmla="*/ 660928 h 839663"/>
                  <a:gd name="connsiteX8" fmla="*/ 116627 w 197299"/>
                  <a:gd name="connsiteY8" fmla="*/ 566726 h 839663"/>
                  <a:gd name="connsiteX9" fmla="*/ 78273 w 197299"/>
                  <a:gd name="connsiteY9" fmla="*/ 466441 h 839663"/>
                  <a:gd name="connsiteX10" fmla="*/ 36929 w 197299"/>
                  <a:gd name="connsiteY10" fmla="*/ 240190 h 839663"/>
                  <a:gd name="connsiteX11" fmla="*/ 52640 w 197299"/>
                  <a:gd name="connsiteY11" fmla="*/ 19105 h 839663"/>
                  <a:gd name="connsiteX0" fmla="*/ 149080 w 191330"/>
                  <a:gd name="connsiteY0" fmla="*/ 0 h 823382"/>
                  <a:gd name="connsiteX1" fmla="*/ 132158 w 191330"/>
                  <a:gd name="connsiteY1" fmla="*/ 59510 h 823382"/>
                  <a:gd name="connsiteX2" fmla="*/ 113959 w 191330"/>
                  <a:gd name="connsiteY2" fmla="*/ 236652 h 823382"/>
                  <a:gd name="connsiteX3" fmla="*/ 153826 w 191330"/>
                  <a:gd name="connsiteY3" fmla="*/ 489995 h 823382"/>
                  <a:gd name="connsiteX4" fmla="*/ 191138 w 191330"/>
                  <a:gd name="connsiteY4" fmla="*/ 605802 h 823382"/>
                  <a:gd name="connsiteX5" fmla="*/ 182805 w 191330"/>
                  <a:gd name="connsiteY5" fmla="*/ 678775 h 823382"/>
                  <a:gd name="connsiteX6" fmla="*/ 1296 w 191330"/>
                  <a:gd name="connsiteY6" fmla="*/ 823347 h 823382"/>
                  <a:gd name="connsiteX7" fmla="*/ 101880 w 191330"/>
                  <a:gd name="connsiteY7" fmla="*/ 669782 h 823382"/>
                  <a:gd name="connsiteX8" fmla="*/ 110658 w 191330"/>
                  <a:gd name="connsiteY8" fmla="*/ 566726 h 823382"/>
                  <a:gd name="connsiteX9" fmla="*/ 72304 w 191330"/>
                  <a:gd name="connsiteY9" fmla="*/ 466441 h 823382"/>
                  <a:gd name="connsiteX10" fmla="*/ 30960 w 191330"/>
                  <a:gd name="connsiteY10" fmla="*/ 240190 h 823382"/>
                  <a:gd name="connsiteX11" fmla="*/ 46671 w 191330"/>
                  <a:gd name="connsiteY11" fmla="*/ 19105 h 823382"/>
                  <a:gd name="connsiteX0" fmla="*/ 157469 w 199719"/>
                  <a:gd name="connsiteY0" fmla="*/ 0 h 835162"/>
                  <a:gd name="connsiteX1" fmla="*/ 140547 w 199719"/>
                  <a:gd name="connsiteY1" fmla="*/ 59510 h 835162"/>
                  <a:gd name="connsiteX2" fmla="*/ 122348 w 199719"/>
                  <a:gd name="connsiteY2" fmla="*/ 236652 h 835162"/>
                  <a:gd name="connsiteX3" fmla="*/ 162215 w 199719"/>
                  <a:gd name="connsiteY3" fmla="*/ 489995 h 835162"/>
                  <a:gd name="connsiteX4" fmla="*/ 199527 w 199719"/>
                  <a:gd name="connsiteY4" fmla="*/ 605802 h 835162"/>
                  <a:gd name="connsiteX5" fmla="*/ 191194 w 199719"/>
                  <a:gd name="connsiteY5" fmla="*/ 678775 h 835162"/>
                  <a:gd name="connsiteX6" fmla="*/ 9685 w 199719"/>
                  <a:gd name="connsiteY6" fmla="*/ 823347 h 835162"/>
                  <a:gd name="connsiteX7" fmla="*/ 110269 w 199719"/>
                  <a:gd name="connsiteY7" fmla="*/ 669782 h 835162"/>
                  <a:gd name="connsiteX8" fmla="*/ 119047 w 199719"/>
                  <a:gd name="connsiteY8" fmla="*/ 566726 h 835162"/>
                  <a:gd name="connsiteX9" fmla="*/ 80693 w 199719"/>
                  <a:gd name="connsiteY9" fmla="*/ 466441 h 835162"/>
                  <a:gd name="connsiteX10" fmla="*/ 39349 w 199719"/>
                  <a:gd name="connsiteY10" fmla="*/ 240190 h 835162"/>
                  <a:gd name="connsiteX11" fmla="*/ 55060 w 199719"/>
                  <a:gd name="connsiteY11" fmla="*/ 19105 h 8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9719" h="835162">
                    <a:moveTo>
                      <a:pt x="157469" y="0"/>
                    </a:moveTo>
                    <a:lnTo>
                      <a:pt x="140547" y="59510"/>
                    </a:lnTo>
                    <a:cubicBezTo>
                      <a:pt x="128735" y="113795"/>
                      <a:pt x="122348" y="174314"/>
                      <a:pt x="122348" y="236652"/>
                    </a:cubicBezTo>
                    <a:cubicBezTo>
                      <a:pt x="122348" y="330159"/>
                      <a:pt x="136718" y="419573"/>
                      <a:pt x="162215" y="489995"/>
                    </a:cubicBezTo>
                    <a:cubicBezTo>
                      <a:pt x="174652" y="528597"/>
                      <a:pt x="192141" y="552046"/>
                      <a:pt x="199527" y="605802"/>
                    </a:cubicBezTo>
                    <a:cubicBezTo>
                      <a:pt x="200489" y="629175"/>
                      <a:pt x="197863" y="653885"/>
                      <a:pt x="191194" y="678775"/>
                    </a:cubicBezTo>
                    <a:cubicBezTo>
                      <a:pt x="164518" y="778332"/>
                      <a:pt x="55053" y="868088"/>
                      <a:pt x="9685" y="823347"/>
                    </a:cubicBezTo>
                    <a:cubicBezTo>
                      <a:pt x="-35683" y="778606"/>
                      <a:pt x="92042" y="712552"/>
                      <a:pt x="110269" y="669782"/>
                    </a:cubicBezTo>
                    <a:cubicBezTo>
                      <a:pt x="128496" y="627012"/>
                      <a:pt x="122183" y="600664"/>
                      <a:pt x="119047" y="566726"/>
                    </a:cubicBezTo>
                    <a:lnTo>
                      <a:pt x="80693" y="466441"/>
                    </a:lnTo>
                    <a:cubicBezTo>
                      <a:pt x="55737" y="409096"/>
                      <a:pt x="39349" y="327695"/>
                      <a:pt x="39349" y="240190"/>
                    </a:cubicBezTo>
                    <a:cubicBezTo>
                      <a:pt x="39349" y="152685"/>
                      <a:pt x="69233" y="82743"/>
                      <a:pt x="55060" y="19105"/>
                    </a:cubicBez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A1282AED-DB73-BF0D-A9CB-4E7E89930F47}"/>
                  </a:ext>
                </a:extLst>
              </p:cNvPr>
              <p:cNvSpPr/>
              <p:nvPr/>
            </p:nvSpPr>
            <p:spPr>
              <a:xfrm rot="4222754" flipH="1">
                <a:off x="3815238" y="4519678"/>
                <a:ext cx="372876" cy="867891"/>
              </a:xfrm>
              <a:custGeom>
                <a:avLst/>
                <a:gdLst>
                  <a:gd name="connsiteX0" fmla="*/ 278173 w 278173"/>
                  <a:gd name="connsiteY0" fmla="*/ 2935 h 647464"/>
                  <a:gd name="connsiteX1" fmla="*/ 140139 w 278173"/>
                  <a:gd name="connsiteY1" fmla="*/ 262603 h 647464"/>
                  <a:gd name="connsiteX2" fmla="*/ 95225 w 278173"/>
                  <a:gd name="connsiteY2" fmla="*/ 409967 h 647464"/>
                  <a:gd name="connsiteX3" fmla="*/ 85680 w 278173"/>
                  <a:gd name="connsiteY3" fmla="*/ 470172 h 647464"/>
                  <a:gd name="connsiteX4" fmla="*/ 97231 w 278173"/>
                  <a:gd name="connsiteY4" fmla="*/ 486635 h 647464"/>
                  <a:gd name="connsiteX5" fmla="*/ 104738 w 278173"/>
                  <a:gd name="connsiteY5" fmla="*/ 529166 h 647464"/>
                  <a:gd name="connsiteX6" fmla="*/ 102185 w 278173"/>
                  <a:gd name="connsiteY6" fmla="*/ 551049 h 647464"/>
                  <a:gd name="connsiteX7" fmla="*/ 103488 w 278173"/>
                  <a:gd name="connsiteY7" fmla="*/ 551897 h 647464"/>
                  <a:gd name="connsiteX8" fmla="*/ 111710 w 278173"/>
                  <a:gd name="connsiteY8" fmla="*/ 583113 h 647464"/>
                  <a:gd name="connsiteX9" fmla="*/ 103488 w 278173"/>
                  <a:gd name="connsiteY9" fmla="*/ 614328 h 647464"/>
                  <a:gd name="connsiteX10" fmla="*/ 85522 w 278173"/>
                  <a:gd name="connsiteY10" fmla="*/ 626030 h 647464"/>
                  <a:gd name="connsiteX11" fmla="*/ 83282 w 278173"/>
                  <a:gd name="connsiteY11" fmla="*/ 634534 h 647464"/>
                  <a:gd name="connsiteX12" fmla="*/ 63432 w 278173"/>
                  <a:gd name="connsiteY12" fmla="*/ 647464 h 647464"/>
                  <a:gd name="connsiteX13" fmla="*/ 43582 w 278173"/>
                  <a:gd name="connsiteY13" fmla="*/ 634534 h 647464"/>
                  <a:gd name="connsiteX14" fmla="*/ 39296 w 278173"/>
                  <a:gd name="connsiteY14" fmla="*/ 618263 h 647464"/>
                  <a:gd name="connsiteX15" fmla="*/ 28072 w 278173"/>
                  <a:gd name="connsiteY15" fmla="*/ 625575 h 647464"/>
                  <a:gd name="connsiteX16" fmla="*/ 0 w 278173"/>
                  <a:gd name="connsiteY16" fmla="*/ 581430 h 647464"/>
                  <a:gd name="connsiteX17" fmla="*/ 8222 w 278173"/>
                  <a:gd name="connsiteY17" fmla="*/ 550215 h 647464"/>
                  <a:gd name="connsiteX18" fmla="*/ 18509 w 278173"/>
                  <a:gd name="connsiteY18" fmla="*/ 543514 h 647464"/>
                  <a:gd name="connsiteX19" fmla="*/ 16836 w 278173"/>
                  <a:gd name="connsiteY19" fmla="*/ 529166 h 647464"/>
                  <a:gd name="connsiteX20" fmla="*/ 29709 w 278173"/>
                  <a:gd name="connsiteY20" fmla="*/ 475377 h 647464"/>
                  <a:gd name="connsiteX21" fmla="*/ 33146 w 278173"/>
                  <a:gd name="connsiteY21" fmla="*/ 471366 h 647464"/>
                  <a:gd name="connsiteX22" fmla="*/ 28073 w 278173"/>
                  <a:gd name="connsiteY22" fmla="*/ 440787 h 647464"/>
                  <a:gd name="connsiteX23" fmla="*/ 69421 w 278173"/>
                  <a:gd name="connsiteY23" fmla="*/ 236055 h 647464"/>
                  <a:gd name="connsiteX24" fmla="*/ 278173 w 278173"/>
                  <a:gd name="connsiteY24" fmla="*/ 2935 h 64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78173" h="647464">
                    <a:moveTo>
                      <a:pt x="278173" y="2935"/>
                    </a:moveTo>
                    <a:cubicBezTo>
                      <a:pt x="225569" y="72955"/>
                      <a:pt x="177119" y="164100"/>
                      <a:pt x="140139" y="262603"/>
                    </a:cubicBezTo>
                    <a:cubicBezTo>
                      <a:pt x="121650" y="311855"/>
                      <a:pt x="106530" y="361609"/>
                      <a:pt x="95225" y="409967"/>
                    </a:cubicBezTo>
                    <a:lnTo>
                      <a:pt x="85680" y="470172"/>
                    </a:lnTo>
                    <a:lnTo>
                      <a:pt x="97231" y="486635"/>
                    </a:lnTo>
                    <a:cubicBezTo>
                      <a:pt x="101970" y="498776"/>
                      <a:pt x="104738" y="513412"/>
                      <a:pt x="104738" y="529166"/>
                    </a:cubicBezTo>
                    <a:lnTo>
                      <a:pt x="102185" y="551049"/>
                    </a:lnTo>
                    <a:lnTo>
                      <a:pt x="103488" y="551897"/>
                    </a:lnTo>
                    <a:cubicBezTo>
                      <a:pt x="108568" y="559885"/>
                      <a:pt x="111710" y="570923"/>
                      <a:pt x="111710" y="583113"/>
                    </a:cubicBezTo>
                    <a:cubicBezTo>
                      <a:pt x="111710" y="595303"/>
                      <a:pt x="108568" y="606339"/>
                      <a:pt x="103488" y="614328"/>
                    </a:cubicBezTo>
                    <a:lnTo>
                      <a:pt x="85522" y="626030"/>
                    </a:lnTo>
                    <a:lnTo>
                      <a:pt x="83282" y="634534"/>
                    </a:lnTo>
                    <a:cubicBezTo>
                      <a:pt x="78202" y="642523"/>
                      <a:pt x="71184" y="647464"/>
                      <a:pt x="63432" y="647464"/>
                    </a:cubicBezTo>
                    <a:cubicBezTo>
                      <a:pt x="55680" y="647464"/>
                      <a:pt x="48662" y="642523"/>
                      <a:pt x="43582" y="634534"/>
                    </a:cubicBezTo>
                    <a:lnTo>
                      <a:pt x="39296" y="618263"/>
                    </a:lnTo>
                    <a:lnTo>
                      <a:pt x="28072" y="625575"/>
                    </a:lnTo>
                    <a:cubicBezTo>
                      <a:pt x="12568" y="625575"/>
                      <a:pt x="0" y="605811"/>
                      <a:pt x="0" y="581430"/>
                    </a:cubicBezTo>
                    <a:cubicBezTo>
                      <a:pt x="0" y="569240"/>
                      <a:pt x="3142" y="558203"/>
                      <a:pt x="8222" y="550215"/>
                    </a:cubicBezTo>
                    <a:lnTo>
                      <a:pt x="18509" y="543514"/>
                    </a:lnTo>
                    <a:lnTo>
                      <a:pt x="16836" y="529166"/>
                    </a:lnTo>
                    <a:cubicBezTo>
                      <a:pt x="16836" y="508160"/>
                      <a:pt x="21755" y="489142"/>
                      <a:pt x="29709" y="475377"/>
                    </a:cubicBezTo>
                    <a:lnTo>
                      <a:pt x="33146" y="471366"/>
                    </a:lnTo>
                    <a:lnTo>
                      <a:pt x="28073" y="440787"/>
                    </a:lnTo>
                    <a:cubicBezTo>
                      <a:pt x="27390" y="384163"/>
                      <a:pt x="41119" y="311445"/>
                      <a:pt x="69421" y="236055"/>
                    </a:cubicBezTo>
                    <a:cubicBezTo>
                      <a:pt x="126026" y="85275"/>
                      <a:pt x="219487" y="-19096"/>
                      <a:pt x="278173" y="2935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B47EA02E-0F22-DDCD-A194-6D41558187B4}"/>
                  </a:ext>
                </a:extLst>
              </p:cNvPr>
              <p:cNvSpPr/>
              <p:nvPr/>
            </p:nvSpPr>
            <p:spPr>
              <a:xfrm rot="10800000">
                <a:off x="5250661" y="4009976"/>
                <a:ext cx="481963" cy="582409"/>
              </a:xfrm>
              <a:custGeom>
                <a:avLst/>
                <a:gdLst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63837 w 445755"/>
                  <a:gd name="connsiteY3" fmla="*/ 246807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83651 w 445755"/>
                  <a:gd name="connsiteY19" fmla="*/ 118468 h 565740"/>
                  <a:gd name="connsiteX20" fmla="*/ 326865 w 445755"/>
                  <a:gd name="connsiteY20" fmla="*/ 60511 h 565740"/>
                  <a:gd name="connsiteX21" fmla="*/ 332121 w 445755"/>
                  <a:gd name="connsiteY21" fmla="*/ 80126 h 565740"/>
                  <a:gd name="connsiteX22" fmla="*/ 393679 w 445755"/>
                  <a:gd name="connsiteY22" fmla="*/ 80126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63837 w 445755"/>
                  <a:gd name="connsiteY3" fmla="*/ 246807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83651 w 445755"/>
                  <a:gd name="connsiteY19" fmla="*/ 118468 h 565740"/>
                  <a:gd name="connsiteX20" fmla="*/ 326865 w 445755"/>
                  <a:gd name="connsiteY20" fmla="*/ 60511 h 565740"/>
                  <a:gd name="connsiteX21" fmla="*/ 393679 w 445755"/>
                  <a:gd name="connsiteY21" fmla="*/ 80126 h 565740"/>
                  <a:gd name="connsiteX22" fmla="*/ 445755 w 445755"/>
                  <a:gd name="connsiteY22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63837 w 445755"/>
                  <a:gd name="connsiteY3" fmla="*/ 246807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83651 w 445755"/>
                  <a:gd name="connsiteY19" fmla="*/ 11846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63837 w 445755"/>
                  <a:gd name="connsiteY3" fmla="*/ 246807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63837 w 445755"/>
                  <a:gd name="connsiteY3" fmla="*/ 246807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99556 w 445755"/>
                  <a:gd name="connsiteY3" fmla="*/ 232520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99556 w 445755"/>
                  <a:gd name="connsiteY3" fmla="*/ 232520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74819 w 445755"/>
                  <a:gd name="connsiteY2" fmla="*/ 217277 h 565740"/>
                  <a:gd name="connsiteX3" fmla="*/ 116224 w 445755"/>
                  <a:gd name="connsiteY3" fmla="*/ 220613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565740"/>
                  <a:gd name="connsiteX1" fmla="*/ 237451 w 445755"/>
                  <a:gd name="connsiteY1" fmla="*/ 565740 h 565740"/>
                  <a:gd name="connsiteX2" fmla="*/ 293869 w 445755"/>
                  <a:gd name="connsiteY2" fmla="*/ 200608 h 565740"/>
                  <a:gd name="connsiteX3" fmla="*/ 116224 w 445755"/>
                  <a:gd name="connsiteY3" fmla="*/ 220613 h 565740"/>
                  <a:gd name="connsiteX4" fmla="*/ 49222 w 445755"/>
                  <a:gd name="connsiteY4" fmla="*/ 192262 h 565740"/>
                  <a:gd name="connsiteX5" fmla="*/ 26190 w 445755"/>
                  <a:gd name="connsiteY5" fmla="*/ 184988 h 565740"/>
                  <a:gd name="connsiteX6" fmla="*/ 6878 w 445755"/>
                  <a:gd name="connsiteY6" fmla="*/ 165896 h 565740"/>
                  <a:gd name="connsiteX7" fmla="*/ 24197 w 445755"/>
                  <a:gd name="connsiteY7" fmla="*/ 84309 h 565740"/>
                  <a:gd name="connsiteX8" fmla="*/ 44476 w 445755"/>
                  <a:gd name="connsiteY8" fmla="*/ 68202 h 565740"/>
                  <a:gd name="connsiteX9" fmla="*/ 44349 w 445755"/>
                  <a:gd name="connsiteY9" fmla="*/ 67588 h 565740"/>
                  <a:gd name="connsiteX10" fmla="*/ 83627 w 445755"/>
                  <a:gd name="connsiteY10" fmla="*/ 17341 h 565740"/>
                  <a:gd name="connsiteX11" fmla="*/ 128655 w 445755"/>
                  <a:gd name="connsiteY11" fmla="*/ 4565 h 565740"/>
                  <a:gd name="connsiteX12" fmla="*/ 142074 w 445755"/>
                  <a:gd name="connsiteY12" fmla="*/ 11048 h 565740"/>
                  <a:gd name="connsiteX13" fmla="*/ 181012 w 445755"/>
                  <a:gd name="connsiteY13" fmla="*/ 0 h 565740"/>
                  <a:gd name="connsiteX14" fmla="*/ 211113 w 445755"/>
                  <a:gd name="connsiteY14" fmla="*/ 14541 h 565740"/>
                  <a:gd name="connsiteX15" fmla="*/ 208654 w 445755"/>
                  <a:gd name="connsiteY15" fmla="*/ 47878 h 565740"/>
                  <a:gd name="connsiteX16" fmla="*/ 204004 w 445755"/>
                  <a:gd name="connsiteY16" fmla="*/ 52394 h 565740"/>
                  <a:gd name="connsiteX17" fmla="*/ 213665 w 445755"/>
                  <a:gd name="connsiteY17" fmla="*/ 57061 h 565740"/>
                  <a:gd name="connsiteX18" fmla="*/ 197728 w 445755"/>
                  <a:gd name="connsiteY18" fmla="*/ 107856 h 565740"/>
                  <a:gd name="connsiteX19" fmla="*/ 166982 w 445755"/>
                  <a:gd name="connsiteY19" fmla="*/ 137518 h 565740"/>
                  <a:gd name="connsiteX20" fmla="*/ 393679 w 445755"/>
                  <a:gd name="connsiteY20" fmla="*/ 80126 h 565740"/>
                  <a:gd name="connsiteX21" fmla="*/ 445755 w 445755"/>
                  <a:gd name="connsiteY21" fmla="*/ 565740 h 565740"/>
                  <a:gd name="connsiteX0" fmla="*/ 445755 w 445755"/>
                  <a:gd name="connsiteY0" fmla="*/ 565740 h 610936"/>
                  <a:gd name="connsiteX1" fmla="*/ 332061 w 445755"/>
                  <a:gd name="connsiteY1" fmla="*/ 610936 h 610936"/>
                  <a:gd name="connsiteX2" fmla="*/ 237451 w 445755"/>
                  <a:gd name="connsiteY2" fmla="*/ 565740 h 610936"/>
                  <a:gd name="connsiteX3" fmla="*/ 293869 w 445755"/>
                  <a:gd name="connsiteY3" fmla="*/ 200608 h 610936"/>
                  <a:gd name="connsiteX4" fmla="*/ 116224 w 445755"/>
                  <a:gd name="connsiteY4" fmla="*/ 220613 h 610936"/>
                  <a:gd name="connsiteX5" fmla="*/ 49222 w 445755"/>
                  <a:gd name="connsiteY5" fmla="*/ 192262 h 610936"/>
                  <a:gd name="connsiteX6" fmla="*/ 26190 w 445755"/>
                  <a:gd name="connsiteY6" fmla="*/ 184988 h 610936"/>
                  <a:gd name="connsiteX7" fmla="*/ 6878 w 445755"/>
                  <a:gd name="connsiteY7" fmla="*/ 165896 h 610936"/>
                  <a:gd name="connsiteX8" fmla="*/ 24197 w 445755"/>
                  <a:gd name="connsiteY8" fmla="*/ 84309 h 610936"/>
                  <a:gd name="connsiteX9" fmla="*/ 44476 w 445755"/>
                  <a:gd name="connsiteY9" fmla="*/ 68202 h 610936"/>
                  <a:gd name="connsiteX10" fmla="*/ 44349 w 445755"/>
                  <a:gd name="connsiteY10" fmla="*/ 67588 h 610936"/>
                  <a:gd name="connsiteX11" fmla="*/ 83627 w 445755"/>
                  <a:gd name="connsiteY11" fmla="*/ 17341 h 610936"/>
                  <a:gd name="connsiteX12" fmla="*/ 128655 w 445755"/>
                  <a:gd name="connsiteY12" fmla="*/ 4565 h 610936"/>
                  <a:gd name="connsiteX13" fmla="*/ 142074 w 445755"/>
                  <a:gd name="connsiteY13" fmla="*/ 11048 h 610936"/>
                  <a:gd name="connsiteX14" fmla="*/ 181012 w 445755"/>
                  <a:gd name="connsiteY14" fmla="*/ 0 h 610936"/>
                  <a:gd name="connsiteX15" fmla="*/ 211113 w 445755"/>
                  <a:gd name="connsiteY15" fmla="*/ 14541 h 610936"/>
                  <a:gd name="connsiteX16" fmla="*/ 208654 w 445755"/>
                  <a:gd name="connsiteY16" fmla="*/ 47878 h 610936"/>
                  <a:gd name="connsiteX17" fmla="*/ 204004 w 445755"/>
                  <a:gd name="connsiteY17" fmla="*/ 52394 h 610936"/>
                  <a:gd name="connsiteX18" fmla="*/ 213665 w 445755"/>
                  <a:gd name="connsiteY18" fmla="*/ 57061 h 610936"/>
                  <a:gd name="connsiteX19" fmla="*/ 197728 w 445755"/>
                  <a:gd name="connsiteY19" fmla="*/ 107856 h 610936"/>
                  <a:gd name="connsiteX20" fmla="*/ 166982 w 445755"/>
                  <a:gd name="connsiteY20" fmla="*/ 137518 h 610936"/>
                  <a:gd name="connsiteX21" fmla="*/ 393679 w 445755"/>
                  <a:gd name="connsiteY21" fmla="*/ 80126 h 610936"/>
                  <a:gd name="connsiteX22" fmla="*/ 445755 w 445755"/>
                  <a:gd name="connsiteY22" fmla="*/ 565740 h 610936"/>
                  <a:gd name="connsiteX0" fmla="*/ 332061 w 445755"/>
                  <a:gd name="connsiteY0" fmla="*/ 610936 h 702376"/>
                  <a:gd name="connsiteX1" fmla="*/ 237451 w 445755"/>
                  <a:gd name="connsiteY1" fmla="*/ 565740 h 702376"/>
                  <a:gd name="connsiteX2" fmla="*/ 293869 w 445755"/>
                  <a:gd name="connsiteY2" fmla="*/ 200608 h 702376"/>
                  <a:gd name="connsiteX3" fmla="*/ 116224 w 445755"/>
                  <a:gd name="connsiteY3" fmla="*/ 220613 h 702376"/>
                  <a:gd name="connsiteX4" fmla="*/ 49222 w 445755"/>
                  <a:gd name="connsiteY4" fmla="*/ 192262 h 702376"/>
                  <a:gd name="connsiteX5" fmla="*/ 26190 w 445755"/>
                  <a:gd name="connsiteY5" fmla="*/ 184988 h 702376"/>
                  <a:gd name="connsiteX6" fmla="*/ 6878 w 445755"/>
                  <a:gd name="connsiteY6" fmla="*/ 165896 h 702376"/>
                  <a:gd name="connsiteX7" fmla="*/ 24197 w 445755"/>
                  <a:gd name="connsiteY7" fmla="*/ 84309 h 702376"/>
                  <a:gd name="connsiteX8" fmla="*/ 44476 w 445755"/>
                  <a:gd name="connsiteY8" fmla="*/ 68202 h 702376"/>
                  <a:gd name="connsiteX9" fmla="*/ 44349 w 445755"/>
                  <a:gd name="connsiteY9" fmla="*/ 67588 h 702376"/>
                  <a:gd name="connsiteX10" fmla="*/ 83627 w 445755"/>
                  <a:gd name="connsiteY10" fmla="*/ 17341 h 702376"/>
                  <a:gd name="connsiteX11" fmla="*/ 128655 w 445755"/>
                  <a:gd name="connsiteY11" fmla="*/ 4565 h 702376"/>
                  <a:gd name="connsiteX12" fmla="*/ 142074 w 445755"/>
                  <a:gd name="connsiteY12" fmla="*/ 11048 h 702376"/>
                  <a:gd name="connsiteX13" fmla="*/ 181012 w 445755"/>
                  <a:gd name="connsiteY13" fmla="*/ 0 h 702376"/>
                  <a:gd name="connsiteX14" fmla="*/ 211113 w 445755"/>
                  <a:gd name="connsiteY14" fmla="*/ 14541 h 702376"/>
                  <a:gd name="connsiteX15" fmla="*/ 208654 w 445755"/>
                  <a:gd name="connsiteY15" fmla="*/ 47878 h 702376"/>
                  <a:gd name="connsiteX16" fmla="*/ 204004 w 445755"/>
                  <a:gd name="connsiteY16" fmla="*/ 52394 h 702376"/>
                  <a:gd name="connsiteX17" fmla="*/ 213665 w 445755"/>
                  <a:gd name="connsiteY17" fmla="*/ 57061 h 702376"/>
                  <a:gd name="connsiteX18" fmla="*/ 197728 w 445755"/>
                  <a:gd name="connsiteY18" fmla="*/ 107856 h 702376"/>
                  <a:gd name="connsiteX19" fmla="*/ 166982 w 445755"/>
                  <a:gd name="connsiteY19" fmla="*/ 137518 h 702376"/>
                  <a:gd name="connsiteX20" fmla="*/ 393679 w 445755"/>
                  <a:gd name="connsiteY20" fmla="*/ 80126 h 702376"/>
                  <a:gd name="connsiteX21" fmla="*/ 445755 w 445755"/>
                  <a:gd name="connsiteY21" fmla="*/ 565740 h 702376"/>
                  <a:gd name="connsiteX22" fmla="*/ 423501 w 445755"/>
                  <a:gd name="connsiteY22" fmla="*/ 702376 h 702376"/>
                  <a:gd name="connsiteX0" fmla="*/ 332061 w 445755"/>
                  <a:gd name="connsiteY0" fmla="*/ 610936 h 610936"/>
                  <a:gd name="connsiteX1" fmla="*/ 237451 w 445755"/>
                  <a:gd name="connsiteY1" fmla="*/ 565740 h 610936"/>
                  <a:gd name="connsiteX2" fmla="*/ 293869 w 445755"/>
                  <a:gd name="connsiteY2" fmla="*/ 200608 h 610936"/>
                  <a:gd name="connsiteX3" fmla="*/ 116224 w 445755"/>
                  <a:gd name="connsiteY3" fmla="*/ 220613 h 610936"/>
                  <a:gd name="connsiteX4" fmla="*/ 49222 w 445755"/>
                  <a:gd name="connsiteY4" fmla="*/ 192262 h 610936"/>
                  <a:gd name="connsiteX5" fmla="*/ 26190 w 445755"/>
                  <a:gd name="connsiteY5" fmla="*/ 184988 h 610936"/>
                  <a:gd name="connsiteX6" fmla="*/ 6878 w 445755"/>
                  <a:gd name="connsiteY6" fmla="*/ 165896 h 610936"/>
                  <a:gd name="connsiteX7" fmla="*/ 24197 w 445755"/>
                  <a:gd name="connsiteY7" fmla="*/ 84309 h 610936"/>
                  <a:gd name="connsiteX8" fmla="*/ 44476 w 445755"/>
                  <a:gd name="connsiteY8" fmla="*/ 68202 h 610936"/>
                  <a:gd name="connsiteX9" fmla="*/ 44349 w 445755"/>
                  <a:gd name="connsiteY9" fmla="*/ 67588 h 610936"/>
                  <a:gd name="connsiteX10" fmla="*/ 83627 w 445755"/>
                  <a:gd name="connsiteY10" fmla="*/ 17341 h 610936"/>
                  <a:gd name="connsiteX11" fmla="*/ 128655 w 445755"/>
                  <a:gd name="connsiteY11" fmla="*/ 4565 h 610936"/>
                  <a:gd name="connsiteX12" fmla="*/ 142074 w 445755"/>
                  <a:gd name="connsiteY12" fmla="*/ 11048 h 610936"/>
                  <a:gd name="connsiteX13" fmla="*/ 181012 w 445755"/>
                  <a:gd name="connsiteY13" fmla="*/ 0 h 610936"/>
                  <a:gd name="connsiteX14" fmla="*/ 211113 w 445755"/>
                  <a:gd name="connsiteY14" fmla="*/ 14541 h 610936"/>
                  <a:gd name="connsiteX15" fmla="*/ 208654 w 445755"/>
                  <a:gd name="connsiteY15" fmla="*/ 47878 h 610936"/>
                  <a:gd name="connsiteX16" fmla="*/ 204004 w 445755"/>
                  <a:gd name="connsiteY16" fmla="*/ 52394 h 610936"/>
                  <a:gd name="connsiteX17" fmla="*/ 213665 w 445755"/>
                  <a:gd name="connsiteY17" fmla="*/ 57061 h 610936"/>
                  <a:gd name="connsiteX18" fmla="*/ 197728 w 445755"/>
                  <a:gd name="connsiteY18" fmla="*/ 107856 h 610936"/>
                  <a:gd name="connsiteX19" fmla="*/ 166982 w 445755"/>
                  <a:gd name="connsiteY19" fmla="*/ 137518 h 610936"/>
                  <a:gd name="connsiteX20" fmla="*/ 393679 w 445755"/>
                  <a:gd name="connsiteY20" fmla="*/ 80126 h 610936"/>
                  <a:gd name="connsiteX21" fmla="*/ 445755 w 445755"/>
                  <a:gd name="connsiteY21" fmla="*/ 565740 h 610936"/>
                  <a:gd name="connsiteX0" fmla="*/ 237451 w 445755"/>
                  <a:gd name="connsiteY0" fmla="*/ 565740 h 565740"/>
                  <a:gd name="connsiteX1" fmla="*/ 293869 w 445755"/>
                  <a:gd name="connsiteY1" fmla="*/ 200608 h 565740"/>
                  <a:gd name="connsiteX2" fmla="*/ 116224 w 445755"/>
                  <a:gd name="connsiteY2" fmla="*/ 220613 h 565740"/>
                  <a:gd name="connsiteX3" fmla="*/ 49222 w 445755"/>
                  <a:gd name="connsiteY3" fmla="*/ 192262 h 565740"/>
                  <a:gd name="connsiteX4" fmla="*/ 26190 w 445755"/>
                  <a:gd name="connsiteY4" fmla="*/ 184988 h 565740"/>
                  <a:gd name="connsiteX5" fmla="*/ 6878 w 445755"/>
                  <a:gd name="connsiteY5" fmla="*/ 165896 h 565740"/>
                  <a:gd name="connsiteX6" fmla="*/ 24197 w 445755"/>
                  <a:gd name="connsiteY6" fmla="*/ 84309 h 565740"/>
                  <a:gd name="connsiteX7" fmla="*/ 44476 w 445755"/>
                  <a:gd name="connsiteY7" fmla="*/ 68202 h 565740"/>
                  <a:gd name="connsiteX8" fmla="*/ 44349 w 445755"/>
                  <a:gd name="connsiteY8" fmla="*/ 67588 h 565740"/>
                  <a:gd name="connsiteX9" fmla="*/ 83627 w 445755"/>
                  <a:gd name="connsiteY9" fmla="*/ 17341 h 565740"/>
                  <a:gd name="connsiteX10" fmla="*/ 128655 w 445755"/>
                  <a:gd name="connsiteY10" fmla="*/ 4565 h 565740"/>
                  <a:gd name="connsiteX11" fmla="*/ 142074 w 445755"/>
                  <a:gd name="connsiteY11" fmla="*/ 11048 h 565740"/>
                  <a:gd name="connsiteX12" fmla="*/ 181012 w 445755"/>
                  <a:gd name="connsiteY12" fmla="*/ 0 h 565740"/>
                  <a:gd name="connsiteX13" fmla="*/ 211113 w 445755"/>
                  <a:gd name="connsiteY13" fmla="*/ 14541 h 565740"/>
                  <a:gd name="connsiteX14" fmla="*/ 208654 w 445755"/>
                  <a:gd name="connsiteY14" fmla="*/ 47878 h 565740"/>
                  <a:gd name="connsiteX15" fmla="*/ 204004 w 445755"/>
                  <a:gd name="connsiteY15" fmla="*/ 52394 h 565740"/>
                  <a:gd name="connsiteX16" fmla="*/ 213665 w 445755"/>
                  <a:gd name="connsiteY16" fmla="*/ 57061 h 565740"/>
                  <a:gd name="connsiteX17" fmla="*/ 197728 w 445755"/>
                  <a:gd name="connsiteY17" fmla="*/ 107856 h 565740"/>
                  <a:gd name="connsiteX18" fmla="*/ 166982 w 445755"/>
                  <a:gd name="connsiteY18" fmla="*/ 137518 h 565740"/>
                  <a:gd name="connsiteX19" fmla="*/ 393679 w 445755"/>
                  <a:gd name="connsiteY19" fmla="*/ 80126 h 565740"/>
                  <a:gd name="connsiteX20" fmla="*/ 445755 w 445755"/>
                  <a:gd name="connsiteY20" fmla="*/ 565740 h 565740"/>
                  <a:gd name="connsiteX0" fmla="*/ 237451 w 445755"/>
                  <a:gd name="connsiteY0" fmla="*/ 565740 h 565740"/>
                  <a:gd name="connsiteX1" fmla="*/ 293869 w 445755"/>
                  <a:gd name="connsiteY1" fmla="*/ 200608 h 565740"/>
                  <a:gd name="connsiteX2" fmla="*/ 116224 w 445755"/>
                  <a:gd name="connsiteY2" fmla="*/ 220613 h 565740"/>
                  <a:gd name="connsiteX3" fmla="*/ 49222 w 445755"/>
                  <a:gd name="connsiteY3" fmla="*/ 192262 h 565740"/>
                  <a:gd name="connsiteX4" fmla="*/ 26190 w 445755"/>
                  <a:gd name="connsiteY4" fmla="*/ 184988 h 565740"/>
                  <a:gd name="connsiteX5" fmla="*/ 6878 w 445755"/>
                  <a:gd name="connsiteY5" fmla="*/ 165896 h 565740"/>
                  <a:gd name="connsiteX6" fmla="*/ 24197 w 445755"/>
                  <a:gd name="connsiteY6" fmla="*/ 84309 h 565740"/>
                  <a:gd name="connsiteX7" fmla="*/ 44476 w 445755"/>
                  <a:gd name="connsiteY7" fmla="*/ 68202 h 565740"/>
                  <a:gd name="connsiteX8" fmla="*/ 44349 w 445755"/>
                  <a:gd name="connsiteY8" fmla="*/ 67588 h 565740"/>
                  <a:gd name="connsiteX9" fmla="*/ 83627 w 445755"/>
                  <a:gd name="connsiteY9" fmla="*/ 17341 h 565740"/>
                  <a:gd name="connsiteX10" fmla="*/ 128655 w 445755"/>
                  <a:gd name="connsiteY10" fmla="*/ 4565 h 565740"/>
                  <a:gd name="connsiteX11" fmla="*/ 142074 w 445755"/>
                  <a:gd name="connsiteY11" fmla="*/ 11048 h 565740"/>
                  <a:gd name="connsiteX12" fmla="*/ 181012 w 445755"/>
                  <a:gd name="connsiteY12" fmla="*/ 0 h 565740"/>
                  <a:gd name="connsiteX13" fmla="*/ 211113 w 445755"/>
                  <a:gd name="connsiteY13" fmla="*/ 14541 h 565740"/>
                  <a:gd name="connsiteX14" fmla="*/ 208654 w 445755"/>
                  <a:gd name="connsiteY14" fmla="*/ 47878 h 565740"/>
                  <a:gd name="connsiteX15" fmla="*/ 204004 w 445755"/>
                  <a:gd name="connsiteY15" fmla="*/ 52394 h 565740"/>
                  <a:gd name="connsiteX16" fmla="*/ 213665 w 445755"/>
                  <a:gd name="connsiteY16" fmla="*/ 57061 h 565740"/>
                  <a:gd name="connsiteX17" fmla="*/ 197728 w 445755"/>
                  <a:gd name="connsiteY17" fmla="*/ 107856 h 565740"/>
                  <a:gd name="connsiteX18" fmla="*/ 166982 w 445755"/>
                  <a:gd name="connsiteY18" fmla="*/ 137518 h 565740"/>
                  <a:gd name="connsiteX19" fmla="*/ 393679 w 445755"/>
                  <a:gd name="connsiteY19" fmla="*/ 80126 h 565740"/>
                  <a:gd name="connsiteX20" fmla="*/ 445755 w 445755"/>
                  <a:gd name="connsiteY20" fmla="*/ 565740 h 565740"/>
                  <a:gd name="connsiteX0" fmla="*/ 237451 w 443374"/>
                  <a:gd name="connsiteY0" fmla="*/ 565740 h 565740"/>
                  <a:gd name="connsiteX1" fmla="*/ 293869 w 443374"/>
                  <a:gd name="connsiteY1" fmla="*/ 200608 h 565740"/>
                  <a:gd name="connsiteX2" fmla="*/ 116224 w 443374"/>
                  <a:gd name="connsiteY2" fmla="*/ 220613 h 565740"/>
                  <a:gd name="connsiteX3" fmla="*/ 49222 w 443374"/>
                  <a:gd name="connsiteY3" fmla="*/ 192262 h 565740"/>
                  <a:gd name="connsiteX4" fmla="*/ 26190 w 443374"/>
                  <a:gd name="connsiteY4" fmla="*/ 184988 h 565740"/>
                  <a:gd name="connsiteX5" fmla="*/ 6878 w 443374"/>
                  <a:gd name="connsiteY5" fmla="*/ 165896 h 565740"/>
                  <a:gd name="connsiteX6" fmla="*/ 24197 w 443374"/>
                  <a:gd name="connsiteY6" fmla="*/ 84309 h 565740"/>
                  <a:gd name="connsiteX7" fmla="*/ 44476 w 443374"/>
                  <a:gd name="connsiteY7" fmla="*/ 68202 h 565740"/>
                  <a:gd name="connsiteX8" fmla="*/ 44349 w 443374"/>
                  <a:gd name="connsiteY8" fmla="*/ 67588 h 565740"/>
                  <a:gd name="connsiteX9" fmla="*/ 83627 w 443374"/>
                  <a:gd name="connsiteY9" fmla="*/ 17341 h 565740"/>
                  <a:gd name="connsiteX10" fmla="*/ 128655 w 443374"/>
                  <a:gd name="connsiteY10" fmla="*/ 4565 h 565740"/>
                  <a:gd name="connsiteX11" fmla="*/ 142074 w 443374"/>
                  <a:gd name="connsiteY11" fmla="*/ 11048 h 565740"/>
                  <a:gd name="connsiteX12" fmla="*/ 181012 w 443374"/>
                  <a:gd name="connsiteY12" fmla="*/ 0 h 565740"/>
                  <a:gd name="connsiteX13" fmla="*/ 211113 w 443374"/>
                  <a:gd name="connsiteY13" fmla="*/ 14541 h 565740"/>
                  <a:gd name="connsiteX14" fmla="*/ 208654 w 443374"/>
                  <a:gd name="connsiteY14" fmla="*/ 47878 h 565740"/>
                  <a:gd name="connsiteX15" fmla="*/ 204004 w 443374"/>
                  <a:gd name="connsiteY15" fmla="*/ 52394 h 565740"/>
                  <a:gd name="connsiteX16" fmla="*/ 213665 w 443374"/>
                  <a:gd name="connsiteY16" fmla="*/ 57061 h 565740"/>
                  <a:gd name="connsiteX17" fmla="*/ 197728 w 443374"/>
                  <a:gd name="connsiteY17" fmla="*/ 107856 h 565740"/>
                  <a:gd name="connsiteX18" fmla="*/ 166982 w 443374"/>
                  <a:gd name="connsiteY18" fmla="*/ 137518 h 565740"/>
                  <a:gd name="connsiteX19" fmla="*/ 393679 w 443374"/>
                  <a:gd name="connsiteY19" fmla="*/ 80126 h 565740"/>
                  <a:gd name="connsiteX20" fmla="*/ 443374 w 443374"/>
                  <a:gd name="connsiteY20" fmla="*/ 527640 h 565740"/>
                  <a:gd name="connsiteX0" fmla="*/ 237451 w 468362"/>
                  <a:gd name="connsiteY0" fmla="*/ 565740 h 565740"/>
                  <a:gd name="connsiteX1" fmla="*/ 293869 w 468362"/>
                  <a:gd name="connsiteY1" fmla="*/ 200608 h 565740"/>
                  <a:gd name="connsiteX2" fmla="*/ 116224 w 468362"/>
                  <a:gd name="connsiteY2" fmla="*/ 220613 h 565740"/>
                  <a:gd name="connsiteX3" fmla="*/ 49222 w 468362"/>
                  <a:gd name="connsiteY3" fmla="*/ 192262 h 565740"/>
                  <a:gd name="connsiteX4" fmla="*/ 26190 w 468362"/>
                  <a:gd name="connsiteY4" fmla="*/ 184988 h 565740"/>
                  <a:gd name="connsiteX5" fmla="*/ 6878 w 468362"/>
                  <a:gd name="connsiteY5" fmla="*/ 165896 h 565740"/>
                  <a:gd name="connsiteX6" fmla="*/ 24197 w 468362"/>
                  <a:gd name="connsiteY6" fmla="*/ 84309 h 565740"/>
                  <a:gd name="connsiteX7" fmla="*/ 44476 w 468362"/>
                  <a:gd name="connsiteY7" fmla="*/ 68202 h 565740"/>
                  <a:gd name="connsiteX8" fmla="*/ 44349 w 468362"/>
                  <a:gd name="connsiteY8" fmla="*/ 67588 h 565740"/>
                  <a:gd name="connsiteX9" fmla="*/ 83627 w 468362"/>
                  <a:gd name="connsiteY9" fmla="*/ 17341 h 565740"/>
                  <a:gd name="connsiteX10" fmla="*/ 128655 w 468362"/>
                  <a:gd name="connsiteY10" fmla="*/ 4565 h 565740"/>
                  <a:gd name="connsiteX11" fmla="*/ 142074 w 468362"/>
                  <a:gd name="connsiteY11" fmla="*/ 11048 h 565740"/>
                  <a:gd name="connsiteX12" fmla="*/ 181012 w 468362"/>
                  <a:gd name="connsiteY12" fmla="*/ 0 h 565740"/>
                  <a:gd name="connsiteX13" fmla="*/ 211113 w 468362"/>
                  <a:gd name="connsiteY13" fmla="*/ 14541 h 565740"/>
                  <a:gd name="connsiteX14" fmla="*/ 208654 w 468362"/>
                  <a:gd name="connsiteY14" fmla="*/ 47878 h 565740"/>
                  <a:gd name="connsiteX15" fmla="*/ 204004 w 468362"/>
                  <a:gd name="connsiteY15" fmla="*/ 52394 h 565740"/>
                  <a:gd name="connsiteX16" fmla="*/ 213665 w 468362"/>
                  <a:gd name="connsiteY16" fmla="*/ 57061 h 565740"/>
                  <a:gd name="connsiteX17" fmla="*/ 197728 w 468362"/>
                  <a:gd name="connsiteY17" fmla="*/ 107856 h 565740"/>
                  <a:gd name="connsiteX18" fmla="*/ 166982 w 468362"/>
                  <a:gd name="connsiteY18" fmla="*/ 137518 h 565740"/>
                  <a:gd name="connsiteX19" fmla="*/ 393679 w 468362"/>
                  <a:gd name="connsiteY19" fmla="*/ 80126 h 565740"/>
                  <a:gd name="connsiteX20" fmla="*/ 443374 w 468362"/>
                  <a:gd name="connsiteY20" fmla="*/ 527640 h 565740"/>
                  <a:gd name="connsiteX0" fmla="*/ 237451 w 440754"/>
                  <a:gd name="connsiteY0" fmla="*/ 565740 h 582409"/>
                  <a:gd name="connsiteX1" fmla="*/ 293869 w 440754"/>
                  <a:gd name="connsiteY1" fmla="*/ 200608 h 582409"/>
                  <a:gd name="connsiteX2" fmla="*/ 116224 w 440754"/>
                  <a:gd name="connsiteY2" fmla="*/ 220613 h 582409"/>
                  <a:gd name="connsiteX3" fmla="*/ 49222 w 440754"/>
                  <a:gd name="connsiteY3" fmla="*/ 192262 h 582409"/>
                  <a:gd name="connsiteX4" fmla="*/ 26190 w 440754"/>
                  <a:gd name="connsiteY4" fmla="*/ 184988 h 582409"/>
                  <a:gd name="connsiteX5" fmla="*/ 6878 w 440754"/>
                  <a:gd name="connsiteY5" fmla="*/ 165896 h 582409"/>
                  <a:gd name="connsiteX6" fmla="*/ 24197 w 440754"/>
                  <a:gd name="connsiteY6" fmla="*/ 84309 h 582409"/>
                  <a:gd name="connsiteX7" fmla="*/ 44476 w 440754"/>
                  <a:gd name="connsiteY7" fmla="*/ 68202 h 582409"/>
                  <a:gd name="connsiteX8" fmla="*/ 44349 w 440754"/>
                  <a:gd name="connsiteY8" fmla="*/ 67588 h 582409"/>
                  <a:gd name="connsiteX9" fmla="*/ 83627 w 440754"/>
                  <a:gd name="connsiteY9" fmla="*/ 17341 h 582409"/>
                  <a:gd name="connsiteX10" fmla="*/ 128655 w 440754"/>
                  <a:gd name="connsiteY10" fmla="*/ 4565 h 582409"/>
                  <a:gd name="connsiteX11" fmla="*/ 142074 w 440754"/>
                  <a:gd name="connsiteY11" fmla="*/ 11048 h 582409"/>
                  <a:gd name="connsiteX12" fmla="*/ 181012 w 440754"/>
                  <a:gd name="connsiteY12" fmla="*/ 0 h 582409"/>
                  <a:gd name="connsiteX13" fmla="*/ 211113 w 440754"/>
                  <a:gd name="connsiteY13" fmla="*/ 14541 h 582409"/>
                  <a:gd name="connsiteX14" fmla="*/ 208654 w 440754"/>
                  <a:gd name="connsiteY14" fmla="*/ 47878 h 582409"/>
                  <a:gd name="connsiteX15" fmla="*/ 204004 w 440754"/>
                  <a:gd name="connsiteY15" fmla="*/ 52394 h 582409"/>
                  <a:gd name="connsiteX16" fmla="*/ 213665 w 440754"/>
                  <a:gd name="connsiteY16" fmla="*/ 57061 h 582409"/>
                  <a:gd name="connsiteX17" fmla="*/ 197728 w 440754"/>
                  <a:gd name="connsiteY17" fmla="*/ 107856 h 582409"/>
                  <a:gd name="connsiteX18" fmla="*/ 166982 w 440754"/>
                  <a:gd name="connsiteY18" fmla="*/ 137518 h 582409"/>
                  <a:gd name="connsiteX19" fmla="*/ 393679 w 440754"/>
                  <a:gd name="connsiteY19" fmla="*/ 80126 h 582409"/>
                  <a:gd name="connsiteX20" fmla="*/ 407655 w 440754"/>
                  <a:gd name="connsiteY20" fmla="*/ 582409 h 582409"/>
                  <a:gd name="connsiteX0" fmla="*/ 237451 w 476405"/>
                  <a:gd name="connsiteY0" fmla="*/ 565740 h 582409"/>
                  <a:gd name="connsiteX1" fmla="*/ 293869 w 476405"/>
                  <a:gd name="connsiteY1" fmla="*/ 200608 h 582409"/>
                  <a:gd name="connsiteX2" fmla="*/ 116224 w 476405"/>
                  <a:gd name="connsiteY2" fmla="*/ 220613 h 582409"/>
                  <a:gd name="connsiteX3" fmla="*/ 49222 w 476405"/>
                  <a:gd name="connsiteY3" fmla="*/ 192262 h 582409"/>
                  <a:gd name="connsiteX4" fmla="*/ 26190 w 476405"/>
                  <a:gd name="connsiteY4" fmla="*/ 184988 h 582409"/>
                  <a:gd name="connsiteX5" fmla="*/ 6878 w 476405"/>
                  <a:gd name="connsiteY5" fmla="*/ 165896 h 582409"/>
                  <a:gd name="connsiteX6" fmla="*/ 24197 w 476405"/>
                  <a:gd name="connsiteY6" fmla="*/ 84309 h 582409"/>
                  <a:gd name="connsiteX7" fmla="*/ 44476 w 476405"/>
                  <a:gd name="connsiteY7" fmla="*/ 68202 h 582409"/>
                  <a:gd name="connsiteX8" fmla="*/ 44349 w 476405"/>
                  <a:gd name="connsiteY8" fmla="*/ 67588 h 582409"/>
                  <a:gd name="connsiteX9" fmla="*/ 83627 w 476405"/>
                  <a:gd name="connsiteY9" fmla="*/ 17341 h 582409"/>
                  <a:gd name="connsiteX10" fmla="*/ 128655 w 476405"/>
                  <a:gd name="connsiteY10" fmla="*/ 4565 h 582409"/>
                  <a:gd name="connsiteX11" fmla="*/ 142074 w 476405"/>
                  <a:gd name="connsiteY11" fmla="*/ 11048 h 582409"/>
                  <a:gd name="connsiteX12" fmla="*/ 181012 w 476405"/>
                  <a:gd name="connsiteY12" fmla="*/ 0 h 582409"/>
                  <a:gd name="connsiteX13" fmla="*/ 211113 w 476405"/>
                  <a:gd name="connsiteY13" fmla="*/ 14541 h 582409"/>
                  <a:gd name="connsiteX14" fmla="*/ 208654 w 476405"/>
                  <a:gd name="connsiteY14" fmla="*/ 47878 h 582409"/>
                  <a:gd name="connsiteX15" fmla="*/ 204004 w 476405"/>
                  <a:gd name="connsiteY15" fmla="*/ 52394 h 582409"/>
                  <a:gd name="connsiteX16" fmla="*/ 213665 w 476405"/>
                  <a:gd name="connsiteY16" fmla="*/ 57061 h 582409"/>
                  <a:gd name="connsiteX17" fmla="*/ 197728 w 476405"/>
                  <a:gd name="connsiteY17" fmla="*/ 107856 h 582409"/>
                  <a:gd name="connsiteX18" fmla="*/ 166982 w 476405"/>
                  <a:gd name="connsiteY18" fmla="*/ 137518 h 582409"/>
                  <a:gd name="connsiteX19" fmla="*/ 393679 w 476405"/>
                  <a:gd name="connsiteY19" fmla="*/ 80126 h 582409"/>
                  <a:gd name="connsiteX20" fmla="*/ 407655 w 476405"/>
                  <a:gd name="connsiteY20" fmla="*/ 582409 h 582409"/>
                  <a:gd name="connsiteX0" fmla="*/ 237451 w 476405"/>
                  <a:gd name="connsiteY0" fmla="*/ 565740 h 582409"/>
                  <a:gd name="connsiteX1" fmla="*/ 293869 w 476405"/>
                  <a:gd name="connsiteY1" fmla="*/ 200608 h 582409"/>
                  <a:gd name="connsiteX2" fmla="*/ 116224 w 476405"/>
                  <a:gd name="connsiteY2" fmla="*/ 220613 h 582409"/>
                  <a:gd name="connsiteX3" fmla="*/ 49222 w 476405"/>
                  <a:gd name="connsiteY3" fmla="*/ 192262 h 582409"/>
                  <a:gd name="connsiteX4" fmla="*/ 26190 w 476405"/>
                  <a:gd name="connsiteY4" fmla="*/ 184988 h 582409"/>
                  <a:gd name="connsiteX5" fmla="*/ 6878 w 476405"/>
                  <a:gd name="connsiteY5" fmla="*/ 165896 h 582409"/>
                  <a:gd name="connsiteX6" fmla="*/ 24197 w 476405"/>
                  <a:gd name="connsiteY6" fmla="*/ 84309 h 582409"/>
                  <a:gd name="connsiteX7" fmla="*/ 44476 w 476405"/>
                  <a:gd name="connsiteY7" fmla="*/ 68202 h 582409"/>
                  <a:gd name="connsiteX8" fmla="*/ 44349 w 476405"/>
                  <a:gd name="connsiteY8" fmla="*/ 67588 h 582409"/>
                  <a:gd name="connsiteX9" fmla="*/ 83627 w 476405"/>
                  <a:gd name="connsiteY9" fmla="*/ 17341 h 582409"/>
                  <a:gd name="connsiteX10" fmla="*/ 128655 w 476405"/>
                  <a:gd name="connsiteY10" fmla="*/ 4565 h 582409"/>
                  <a:gd name="connsiteX11" fmla="*/ 142074 w 476405"/>
                  <a:gd name="connsiteY11" fmla="*/ 11048 h 582409"/>
                  <a:gd name="connsiteX12" fmla="*/ 181012 w 476405"/>
                  <a:gd name="connsiteY12" fmla="*/ 0 h 582409"/>
                  <a:gd name="connsiteX13" fmla="*/ 211113 w 476405"/>
                  <a:gd name="connsiteY13" fmla="*/ 14541 h 582409"/>
                  <a:gd name="connsiteX14" fmla="*/ 208654 w 476405"/>
                  <a:gd name="connsiteY14" fmla="*/ 47878 h 582409"/>
                  <a:gd name="connsiteX15" fmla="*/ 204004 w 476405"/>
                  <a:gd name="connsiteY15" fmla="*/ 52394 h 582409"/>
                  <a:gd name="connsiteX16" fmla="*/ 213665 w 476405"/>
                  <a:gd name="connsiteY16" fmla="*/ 57061 h 582409"/>
                  <a:gd name="connsiteX17" fmla="*/ 197728 w 476405"/>
                  <a:gd name="connsiteY17" fmla="*/ 107856 h 582409"/>
                  <a:gd name="connsiteX18" fmla="*/ 166982 w 476405"/>
                  <a:gd name="connsiteY18" fmla="*/ 137518 h 582409"/>
                  <a:gd name="connsiteX19" fmla="*/ 393679 w 476405"/>
                  <a:gd name="connsiteY19" fmla="*/ 80126 h 582409"/>
                  <a:gd name="connsiteX20" fmla="*/ 407655 w 476405"/>
                  <a:gd name="connsiteY20" fmla="*/ 582409 h 582409"/>
                  <a:gd name="connsiteX0" fmla="*/ 237451 w 479434"/>
                  <a:gd name="connsiteY0" fmla="*/ 565740 h 582409"/>
                  <a:gd name="connsiteX1" fmla="*/ 293869 w 479434"/>
                  <a:gd name="connsiteY1" fmla="*/ 200608 h 582409"/>
                  <a:gd name="connsiteX2" fmla="*/ 116224 w 479434"/>
                  <a:gd name="connsiteY2" fmla="*/ 220613 h 582409"/>
                  <a:gd name="connsiteX3" fmla="*/ 49222 w 479434"/>
                  <a:gd name="connsiteY3" fmla="*/ 192262 h 582409"/>
                  <a:gd name="connsiteX4" fmla="*/ 26190 w 479434"/>
                  <a:gd name="connsiteY4" fmla="*/ 184988 h 582409"/>
                  <a:gd name="connsiteX5" fmla="*/ 6878 w 479434"/>
                  <a:gd name="connsiteY5" fmla="*/ 165896 h 582409"/>
                  <a:gd name="connsiteX6" fmla="*/ 24197 w 479434"/>
                  <a:gd name="connsiteY6" fmla="*/ 84309 h 582409"/>
                  <a:gd name="connsiteX7" fmla="*/ 44476 w 479434"/>
                  <a:gd name="connsiteY7" fmla="*/ 68202 h 582409"/>
                  <a:gd name="connsiteX8" fmla="*/ 44349 w 479434"/>
                  <a:gd name="connsiteY8" fmla="*/ 67588 h 582409"/>
                  <a:gd name="connsiteX9" fmla="*/ 83627 w 479434"/>
                  <a:gd name="connsiteY9" fmla="*/ 17341 h 582409"/>
                  <a:gd name="connsiteX10" fmla="*/ 128655 w 479434"/>
                  <a:gd name="connsiteY10" fmla="*/ 4565 h 582409"/>
                  <a:gd name="connsiteX11" fmla="*/ 142074 w 479434"/>
                  <a:gd name="connsiteY11" fmla="*/ 11048 h 582409"/>
                  <a:gd name="connsiteX12" fmla="*/ 181012 w 479434"/>
                  <a:gd name="connsiteY12" fmla="*/ 0 h 582409"/>
                  <a:gd name="connsiteX13" fmla="*/ 211113 w 479434"/>
                  <a:gd name="connsiteY13" fmla="*/ 14541 h 582409"/>
                  <a:gd name="connsiteX14" fmla="*/ 208654 w 479434"/>
                  <a:gd name="connsiteY14" fmla="*/ 47878 h 582409"/>
                  <a:gd name="connsiteX15" fmla="*/ 204004 w 479434"/>
                  <a:gd name="connsiteY15" fmla="*/ 52394 h 582409"/>
                  <a:gd name="connsiteX16" fmla="*/ 213665 w 479434"/>
                  <a:gd name="connsiteY16" fmla="*/ 57061 h 582409"/>
                  <a:gd name="connsiteX17" fmla="*/ 197728 w 479434"/>
                  <a:gd name="connsiteY17" fmla="*/ 107856 h 582409"/>
                  <a:gd name="connsiteX18" fmla="*/ 166982 w 479434"/>
                  <a:gd name="connsiteY18" fmla="*/ 137518 h 582409"/>
                  <a:gd name="connsiteX19" fmla="*/ 393679 w 479434"/>
                  <a:gd name="connsiteY19" fmla="*/ 80126 h 582409"/>
                  <a:gd name="connsiteX20" fmla="*/ 407655 w 479434"/>
                  <a:gd name="connsiteY20" fmla="*/ 582409 h 582409"/>
                  <a:gd name="connsiteX0" fmla="*/ 237451 w 482578"/>
                  <a:gd name="connsiteY0" fmla="*/ 565740 h 582409"/>
                  <a:gd name="connsiteX1" fmla="*/ 293869 w 482578"/>
                  <a:gd name="connsiteY1" fmla="*/ 200608 h 582409"/>
                  <a:gd name="connsiteX2" fmla="*/ 116224 w 482578"/>
                  <a:gd name="connsiteY2" fmla="*/ 220613 h 582409"/>
                  <a:gd name="connsiteX3" fmla="*/ 49222 w 482578"/>
                  <a:gd name="connsiteY3" fmla="*/ 192262 h 582409"/>
                  <a:gd name="connsiteX4" fmla="*/ 26190 w 482578"/>
                  <a:gd name="connsiteY4" fmla="*/ 184988 h 582409"/>
                  <a:gd name="connsiteX5" fmla="*/ 6878 w 482578"/>
                  <a:gd name="connsiteY5" fmla="*/ 165896 h 582409"/>
                  <a:gd name="connsiteX6" fmla="*/ 24197 w 482578"/>
                  <a:gd name="connsiteY6" fmla="*/ 84309 h 582409"/>
                  <a:gd name="connsiteX7" fmla="*/ 44476 w 482578"/>
                  <a:gd name="connsiteY7" fmla="*/ 68202 h 582409"/>
                  <a:gd name="connsiteX8" fmla="*/ 44349 w 482578"/>
                  <a:gd name="connsiteY8" fmla="*/ 67588 h 582409"/>
                  <a:gd name="connsiteX9" fmla="*/ 83627 w 482578"/>
                  <a:gd name="connsiteY9" fmla="*/ 17341 h 582409"/>
                  <a:gd name="connsiteX10" fmla="*/ 128655 w 482578"/>
                  <a:gd name="connsiteY10" fmla="*/ 4565 h 582409"/>
                  <a:gd name="connsiteX11" fmla="*/ 142074 w 482578"/>
                  <a:gd name="connsiteY11" fmla="*/ 11048 h 582409"/>
                  <a:gd name="connsiteX12" fmla="*/ 181012 w 482578"/>
                  <a:gd name="connsiteY12" fmla="*/ 0 h 582409"/>
                  <a:gd name="connsiteX13" fmla="*/ 211113 w 482578"/>
                  <a:gd name="connsiteY13" fmla="*/ 14541 h 582409"/>
                  <a:gd name="connsiteX14" fmla="*/ 208654 w 482578"/>
                  <a:gd name="connsiteY14" fmla="*/ 47878 h 582409"/>
                  <a:gd name="connsiteX15" fmla="*/ 204004 w 482578"/>
                  <a:gd name="connsiteY15" fmla="*/ 52394 h 582409"/>
                  <a:gd name="connsiteX16" fmla="*/ 213665 w 482578"/>
                  <a:gd name="connsiteY16" fmla="*/ 57061 h 582409"/>
                  <a:gd name="connsiteX17" fmla="*/ 197728 w 482578"/>
                  <a:gd name="connsiteY17" fmla="*/ 107856 h 582409"/>
                  <a:gd name="connsiteX18" fmla="*/ 166982 w 482578"/>
                  <a:gd name="connsiteY18" fmla="*/ 137518 h 582409"/>
                  <a:gd name="connsiteX19" fmla="*/ 393679 w 482578"/>
                  <a:gd name="connsiteY19" fmla="*/ 80126 h 582409"/>
                  <a:gd name="connsiteX20" fmla="*/ 407655 w 482578"/>
                  <a:gd name="connsiteY20" fmla="*/ 582409 h 582409"/>
                  <a:gd name="connsiteX0" fmla="*/ 237451 w 482578"/>
                  <a:gd name="connsiteY0" fmla="*/ 565740 h 582409"/>
                  <a:gd name="connsiteX1" fmla="*/ 293869 w 482578"/>
                  <a:gd name="connsiteY1" fmla="*/ 200608 h 582409"/>
                  <a:gd name="connsiteX2" fmla="*/ 116224 w 482578"/>
                  <a:gd name="connsiteY2" fmla="*/ 220613 h 582409"/>
                  <a:gd name="connsiteX3" fmla="*/ 49222 w 482578"/>
                  <a:gd name="connsiteY3" fmla="*/ 192262 h 582409"/>
                  <a:gd name="connsiteX4" fmla="*/ 26190 w 482578"/>
                  <a:gd name="connsiteY4" fmla="*/ 184988 h 582409"/>
                  <a:gd name="connsiteX5" fmla="*/ 6878 w 482578"/>
                  <a:gd name="connsiteY5" fmla="*/ 165896 h 582409"/>
                  <a:gd name="connsiteX6" fmla="*/ 24197 w 482578"/>
                  <a:gd name="connsiteY6" fmla="*/ 84309 h 582409"/>
                  <a:gd name="connsiteX7" fmla="*/ 44476 w 482578"/>
                  <a:gd name="connsiteY7" fmla="*/ 68202 h 582409"/>
                  <a:gd name="connsiteX8" fmla="*/ 44349 w 482578"/>
                  <a:gd name="connsiteY8" fmla="*/ 67588 h 582409"/>
                  <a:gd name="connsiteX9" fmla="*/ 83627 w 482578"/>
                  <a:gd name="connsiteY9" fmla="*/ 17341 h 582409"/>
                  <a:gd name="connsiteX10" fmla="*/ 128655 w 482578"/>
                  <a:gd name="connsiteY10" fmla="*/ 4565 h 582409"/>
                  <a:gd name="connsiteX11" fmla="*/ 142074 w 482578"/>
                  <a:gd name="connsiteY11" fmla="*/ 11048 h 582409"/>
                  <a:gd name="connsiteX12" fmla="*/ 181012 w 482578"/>
                  <a:gd name="connsiteY12" fmla="*/ 0 h 582409"/>
                  <a:gd name="connsiteX13" fmla="*/ 211113 w 482578"/>
                  <a:gd name="connsiteY13" fmla="*/ 14541 h 582409"/>
                  <a:gd name="connsiteX14" fmla="*/ 208654 w 482578"/>
                  <a:gd name="connsiteY14" fmla="*/ 47878 h 582409"/>
                  <a:gd name="connsiteX15" fmla="*/ 204004 w 482578"/>
                  <a:gd name="connsiteY15" fmla="*/ 52394 h 582409"/>
                  <a:gd name="connsiteX16" fmla="*/ 213665 w 482578"/>
                  <a:gd name="connsiteY16" fmla="*/ 57061 h 582409"/>
                  <a:gd name="connsiteX17" fmla="*/ 197728 w 482578"/>
                  <a:gd name="connsiteY17" fmla="*/ 107856 h 582409"/>
                  <a:gd name="connsiteX18" fmla="*/ 166982 w 482578"/>
                  <a:gd name="connsiteY18" fmla="*/ 137518 h 582409"/>
                  <a:gd name="connsiteX19" fmla="*/ 393679 w 482578"/>
                  <a:gd name="connsiteY19" fmla="*/ 80126 h 582409"/>
                  <a:gd name="connsiteX20" fmla="*/ 407655 w 482578"/>
                  <a:gd name="connsiteY20" fmla="*/ 582409 h 582409"/>
                  <a:gd name="connsiteX0" fmla="*/ 237451 w 482578"/>
                  <a:gd name="connsiteY0" fmla="*/ 565740 h 582409"/>
                  <a:gd name="connsiteX1" fmla="*/ 293869 w 482578"/>
                  <a:gd name="connsiteY1" fmla="*/ 200608 h 582409"/>
                  <a:gd name="connsiteX2" fmla="*/ 116224 w 482578"/>
                  <a:gd name="connsiteY2" fmla="*/ 220613 h 582409"/>
                  <a:gd name="connsiteX3" fmla="*/ 49222 w 482578"/>
                  <a:gd name="connsiteY3" fmla="*/ 192262 h 582409"/>
                  <a:gd name="connsiteX4" fmla="*/ 26190 w 482578"/>
                  <a:gd name="connsiteY4" fmla="*/ 184988 h 582409"/>
                  <a:gd name="connsiteX5" fmla="*/ 6878 w 482578"/>
                  <a:gd name="connsiteY5" fmla="*/ 165896 h 582409"/>
                  <a:gd name="connsiteX6" fmla="*/ 24197 w 482578"/>
                  <a:gd name="connsiteY6" fmla="*/ 84309 h 582409"/>
                  <a:gd name="connsiteX7" fmla="*/ 44476 w 482578"/>
                  <a:gd name="connsiteY7" fmla="*/ 68202 h 582409"/>
                  <a:gd name="connsiteX8" fmla="*/ 44349 w 482578"/>
                  <a:gd name="connsiteY8" fmla="*/ 67588 h 582409"/>
                  <a:gd name="connsiteX9" fmla="*/ 83627 w 482578"/>
                  <a:gd name="connsiteY9" fmla="*/ 17341 h 582409"/>
                  <a:gd name="connsiteX10" fmla="*/ 128655 w 482578"/>
                  <a:gd name="connsiteY10" fmla="*/ 4565 h 582409"/>
                  <a:gd name="connsiteX11" fmla="*/ 142074 w 482578"/>
                  <a:gd name="connsiteY11" fmla="*/ 11048 h 582409"/>
                  <a:gd name="connsiteX12" fmla="*/ 181012 w 482578"/>
                  <a:gd name="connsiteY12" fmla="*/ 0 h 582409"/>
                  <a:gd name="connsiteX13" fmla="*/ 211113 w 482578"/>
                  <a:gd name="connsiteY13" fmla="*/ 14541 h 582409"/>
                  <a:gd name="connsiteX14" fmla="*/ 208654 w 482578"/>
                  <a:gd name="connsiteY14" fmla="*/ 47878 h 582409"/>
                  <a:gd name="connsiteX15" fmla="*/ 204004 w 482578"/>
                  <a:gd name="connsiteY15" fmla="*/ 52394 h 582409"/>
                  <a:gd name="connsiteX16" fmla="*/ 213665 w 482578"/>
                  <a:gd name="connsiteY16" fmla="*/ 57061 h 582409"/>
                  <a:gd name="connsiteX17" fmla="*/ 197728 w 482578"/>
                  <a:gd name="connsiteY17" fmla="*/ 107856 h 582409"/>
                  <a:gd name="connsiteX18" fmla="*/ 166982 w 482578"/>
                  <a:gd name="connsiteY18" fmla="*/ 137518 h 582409"/>
                  <a:gd name="connsiteX19" fmla="*/ 393679 w 482578"/>
                  <a:gd name="connsiteY19" fmla="*/ 80126 h 582409"/>
                  <a:gd name="connsiteX20" fmla="*/ 407655 w 482578"/>
                  <a:gd name="connsiteY20" fmla="*/ 582409 h 582409"/>
                  <a:gd name="connsiteX0" fmla="*/ 237451 w 482578"/>
                  <a:gd name="connsiteY0" fmla="*/ 565740 h 582409"/>
                  <a:gd name="connsiteX1" fmla="*/ 310538 w 482578"/>
                  <a:gd name="connsiteY1" fmla="*/ 191083 h 582409"/>
                  <a:gd name="connsiteX2" fmla="*/ 116224 w 482578"/>
                  <a:gd name="connsiteY2" fmla="*/ 220613 h 582409"/>
                  <a:gd name="connsiteX3" fmla="*/ 49222 w 482578"/>
                  <a:gd name="connsiteY3" fmla="*/ 192262 h 582409"/>
                  <a:gd name="connsiteX4" fmla="*/ 26190 w 482578"/>
                  <a:gd name="connsiteY4" fmla="*/ 184988 h 582409"/>
                  <a:gd name="connsiteX5" fmla="*/ 6878 w 482578"/>
                  <a:gd name="connsiteY5" fmla="*/ 165896 h 582409"/>
                  <a:gd name="connsiteX6" fmla="*/ 24197 w 482578"/>
                  <a:gd name="connsiteY6" fmla="*/ 84309 h 582409"/>
                  <a:gd name="connsiteX7" fmla="*/ 44476 w 482578"/>
                  <a:gd name="connsiteY7" fmla="*/ 68202 h 582409"/>
                  <a:gd name="connsiteX8" fmla="*/ 44349 w 482578"/>
                  <a:gd name="connsiteY8" fmla="*/ 67588 h 582409"/>
                  <a:gd name="connsiteX9" fmla="*/ 83627 w 482578"/>
                  <a:gd name="connsiteY9" fmla="*/ 17341 h 582409"/>
                  <a:gd name="connsiteX10" fmla="*/ 128655 w 482578"/>
                  <a:gd name="connsiteY10" fmla="*/ 4565 h 582409"/>
                  <a:gd name="connsiteX11" fmla="*/ 142074 w 482578"/>
                  <a:gd name="connsiteY11" fmla="*/ 11048 h 582409"/>
                  <a:gd name="connsiteX12" fmla="*/ 181012 w 482578"/>
                  <a:gd name="connsiteY12" fmla="*/ 0 h 582409"/>
                  <a:gd name="connsiteX13" fmla="*/ 211113 w 482578"/>
                  <a:gd name="connsiteY13" fmla="*/ 14541 h 582409"/>
                  <a:gd name="connsiteX14" fmla="*/ 208654 w 482578"/>
                  <a:gd name="connsiteY14" fmla="*/ 47878 h 582409"/>
                  <a:gd name="connsiteX15" fmla="*/ 204004 w 482578"/>
                  <a:gd name="connsiteY15" fmla="*/ 52394 h 582409"/>
                  <a:gd name="connsiteX16" fmla="*/ 213665 w 482578"/>
                  <a:gd name="connsiteY16" fmla="*/ 57061 h 582409"/>
                  <a:gd name="connsiteX17" fmla="*/ 197728 w 482578"/>
                  <a:gd name="connsiteY17" fmla="*/ 107856 h 582409"/>
                  <a:gd name="connsiteX18" fmla="*/ 166982 w 482578"/>
                  <a:gd name="connsiteY18" fmla="*/ 137518 h 582409"/>
                  <a:gd name="connsiteX19" fmla="*/ 393679 w 482578"/>
                  <a:gd name="connsiteY19" fmla="*/ 80126 h 582409"/>
                  <a:gd name="connsiteX20" fmla="*/ 407655 w 482578"/>
                  <a:gd name="connsiteY20" fmla="*/ 582409 h 582409"/>
                  <a:gd name="connsiteX0" fmla="*/ 237451 w 481963"/>
                  <a:gd name="connsiteY0" fmla="*/ 565740 h 582409"/>
                  <a:gd name="connsiteX1" fmla="*/ 310538 w 481963"/>
                  <a:gd name="connsiteY1" fmla="*/ 191083 h 582409"/>
                  <a:gd name="connsiteX2" fmla="*/ 116224 w 481963"/>
                  <a:gd name="connsiteY2" fmla="*/ 220613 h 582409"/>
                  <a:gd name="connsiteX3" fmla="*/ 49222 w 481963"/>
                  <a:gd name="connsiteY3" fmla="*/ 192262 h 582409"/>
                  <a:gd name="connsiteX4" fmla="*/ 26190 w 481963"/>
                  <a:gd name="connsiteY4" fmla="*/ 184988 h 582409"/>
                  <a:gd name="connsiteX5" fmla="*/ 6878 w 481963"/>
                  <a:gd name="connsiteY5" fmla="*/ 165896 h 582409"/>
                  <a:gd name="connsiteX6" fmla="*/ 24197 w 481963"/>
                  <a:gd name="connsiteY6" fmla="*/ 84309 h 582409"/>
                  <a:gd name="connsiteX7" fmla="*/ 44476 w 481963"/>
                  <a:gd name="connsiteY7" fmla="*/ 68202 h 582409"/>
                  <a:gd name="connsiteX8" fmla="*/ 44349 w 481963"/>
                  <a:gd name="connsiteY8" fmla="*/ 67588 h 582409"/>
                  <a:gd name="connsiteX9" fmla="*/ 83627 w 481963"/>
                  <a:gd name="connsiteY9" fmla="*/ 17341 h 582409"/>
                  <a:gd name="connsiteX10" fmla="*/ 128655 w 481963"/>
                  <a:gd name="connsiteY10" fmla="*/ 4565 h 582409"/>
                  <a:gd name="connsiteX11" fmla="*/ 142074 w 481963"/>
                  <a:gd name="connsiteY11" fmla="*/ 11048 h 582409"/>
                  <a:gd name="connsiteX12" fmla="*/ 181012 w 481963"/>
                  <a:gd name="connsiteY12" fmla="*/ 0 h 582409"/>
                  <a:gd name="connsiteX13" fmla="*/ 211113 w 481963"/>
                  <a:gd name="connsiteY13" fmla="*/ 14541 h 582409"/>
                  <a:gd name="connsiteX14" fmla="*/ 208654 w 481963"/>
                  <a:gd name="connsiteY14" fmla="*/ 47878 h 582409"/>
                  <a:gd name="connsiteX15" fmla="*/ 204004 w 481963"/>
                  <a:gd name="connsiteY15" fmla="*/ 52394 h 582409"/>
                  <a:gd name="connsiteX16" fmla="*/ 213665 w 481963"/>
                  <a:gd name="connsiteY16" fmla="*/ 57061 h 582409"/>
                  <a:gd name="connsiteX17" fmla="*/ 197728 w 481963"/>
                  <a:gd name="connsiteY17" fmla="*/ 107856 h 582409"/>
                  <a:gd name="connsiteX18" fmla="*/ 166982 w 481963"/>
                  <a:gd name="connsiteY18" fmla="*/ 137518 h 582409"/>
                  <a:gd name="connsiteX19" fmla="*/ 393679 w 481963"/>
                  <a:gd name="connsiteY19" fmla="*/ 80126 h 582409"/>
                  <a:gd name="connsiteX20" fmla="*/ 407655 w 481963"/>
                  <a:gd name="connsiteY20" fmla="*/ 582409 h 582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1963" h="582409">
                    <a:moveTo>
                      <a:pt x="237451" y="565740"/>
                    </a:moveTo>
                    <a:cubicBezTo>
                      <a:pt x="211013" y="401167"/>
                      <a:pt x="313163" y="265169"/>
                      <a:pt x="310538" y="191083"/>
                    </a:cubicBezTo>
                    <a:cubicBezTo>
                      <a:pt x="252117" y="196164"/>
                      <a:pt x="159777" y="220417"/>
                      <a:pt x="116224" y="220613"/>
                    </a:cubicBezTo>
                    <a:cubicBezTo>
                      <a:pt x="72671" y="220810"/>
                      <a:pt x="66000" y="205681"/>
                      <a:pt x="49222" y="192262"/>
                    </a:cubicBezTo>
                    <a:lnTo>
                      <a:pt x="26190" y="184988"/>
                    </a:lnTo>
                    <a:cubicBezTo>
                      <a:pt x="18162" y="180328"/>
                      <a:pt x="11523" y="173941"/>
                      <a:pt x="6878" y="165896"/>
                    </a:cubicBezTo>
                    <a:cubicBezTo>
                      <a:pt x="-7057" y="141759"/>
                      <a:pt x="910" y="109548"/>
                      <a:pt x="24197" y="84309"/>
                    </a:cubicBezTo>
                    <a:lnTo>
                      <a:pt x="44476" y="68202"/>
                    </a:lnTo>
                    <a:cubicBezTo>
                      <a:pt x="44434" y="67997"/>
                      <a:pt x="44391" y="67793"/>
                      <a:pt x="44349" y="67588"/>
                    </a:cubicBezTo>
                    <a:cubicBezTo>
                      <a:pt x="45772" y="50565"/>
                      <a:pt x="60603" y="30634"/>
                      <a:pt x="83627" y="17341"/>
                    </a:cubicBezTo>
                    <a:cubicBezTo>
                      <a:pt x="98975" y="8480"/>
                      <a:pt x="115059" y="4246"/>
                      <a:pt x="128655" y="4565"/>
                    </a:cubicBezTo>
                    <a:lnTo>
                      <a:pt x="142074" y="11048"/>
                    </a:lnTo>
                    <a:lnTo>
                      <a:pt x="181012" y="0"/>
                    </a:lnTo>
                    <a:cubicBezTo>
                      <a:pt x="194607" y="320"/>
                      <a:pt x="205715" y="5192"/>
                      <a:pt x="211113" y="14541"/>
                    </a:cubicBezTo>
                    <a:cubicBezTo>
                      <a:pt x="216510" y="23890"/>
                      <a:pt x="215175" y="35945"/>
                      <a:pt x="208654" y="47878"/>
                    </a:cubicBezTo>
                    <a:lnTo>
                      <a:pt x="204004" y="52394"/>
                    </a:lnTo>
                    <a:lnTo>
                      <a:pt x="213665" y="57061"/>
                    </a:lnTo>
                    <a:cubicBezTo>
                      <a:pt x="221761" y="71084"/>
                      <a:pt x="214710" y="91199"/>
                      <a:pt x="197728" y="107856"/>
                    </a:cubicBezTo>
                    <a:lnTo>
                      <a:pt x="166982" y="137518"/>
                    </a:lnTo>
                    <a:cubicBezTo>
                      <a:pt x="242548" y="118387"/>
                      <a:pt x="344042" y="67890"/>
                      <a:pt x="393679" y="80126"/>
                    </a:cubicBezTo>
                    <a:cubicBezTo>
                      <a:pt x="443316" y="92362"/>
                      <a:pt x="556984" y="311001"/>
                      <a:pt x="407655" y="582409"/>
                    </a:cubicBezTo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D39A3ED-CBF8-1AD2-B72A-6E23C0BC43FA}"/>
                  </a:ext>
                </a:extLst>
              </p:cNvPr>
              <p:cNvSpPr/>
              <p:nvPr/>
            </p:nvSpPr>
            <p:spPr>
              <a:xfrm>
                <a:off x="3995662" y="4168245"/>
                <a:ext cx="774700" cy="722388"/>
              </a:xfrm>
              <a:custGeom>
                <a:avLst/>
                <a:gdLst>
                  <a:gd name="connsiteX0" fmla="*/ 165200 w 774700"/>
                  <a:gd name="connsiteY0" fmla="*/ 754 h 722388"/>
                  <a:gd name="connsiteX1" fmla="*/ 193705 w 774700"/>
                  <a:gd name="connsiteY1" fmla="*/ 45471 h 722388"/>
                  <a:gd name="connsiteX2" fmla="*/ 212503 w 774700"/>
                  <a:gd name="connsiteY2" fmla="*/ 85953 h 722388"/>
                  <a:gd name="connsiteX3" fmla="*/ 236576 w 774700"/>
                  <a:gd name="connsiteY3" fmla="*/ 74579 h 722388"/>
                  <a:gd name="connsiteX4" fmla="*/ 387350 w 774700"/>
                  <a:gd name="connsiteY4" fmla="*/ 48084 h 722388"/>
                  <a:gd name="connsiteX5" fmla="*/ 538124 w 774700"/>
                  <a:gd name="connsiteY5" fmla="*/ 74579 h 722388"/>
                  <a:gd name="connsiteX6" fmla="*/ 598747 w 774700"/>
                  <a:gd name="connsiteY6" fmla="*/ 103220 h 722388"/>
                  <a:gd name="connsiteX7" fmla="*/ 618729 w 774700"/>
                  <a:gd name="connsiteY7" fmla="*/ 93561 h 722388"/>
                  <a:gd name="connsiteX8" fmla="*/ 751292 w 774700"/>
                  <a:gd name="connsiteY8" fmla="*/ 60213 h 722388"/>
                  <a:gd name="connsiteX9" fmla="*/ 710992 w 774700"/>
                  <a:gd name="connsiteY9" fmla="*/ 164065 h 722388"/>
                  <a:gd name="connsiteX10" fmla="*/ 700510 w 774700"/>
                  <a:gd name="connsiteY10" fmla="*/ 188253 h 722388"/>
                  <a:gd name="connsiteX11" fmla="*/ 708547 w 774700"/>
                  <a:gd name="connsiteY11" fmla="*/ 196731 h 722388"/>
                  <a:gd name="connsiteX12" fmla="*/ 774700 w 774700"/>
                  <a:gd name="connsiteY12" fmla="*/ 385236 h 722388"/>
                  <a:gd name="connsiteX13" fmla="*/ 387350 w 774700"/>
                  <a:gd name="connsiteY13" fmla="*/ 722388 h 722388"/>
                  <a:gd name="connsiteX14" fmla="*/ 0 w 774700"/>
                  <a:gd name="connsiteY14" fmla="*/ 385236 h 722388"/>
                  <a:gd name="connsiteX15" fmla="*/ 66154 w 774700"/>
                  <a:gd name="connsiteY15" fmla="*/ 196731 h 722388"/>
                  <a:gd name="connsiteX16" fmla="*/ 99842 w 774700"/>
                  <a:gd name="connsiteY16" fmla="*/ 161192 h 722388"/>
                  <a:gd name="connsiteX17" fmla="*/ 105712 w 774700"/>
                  <a:gd name="connsiteY17" fmla="*/ 128760 h 722388"/>
                  <a:gd name="connsiteX18" fmla="*/ 156781 w 774700"/>
                  <a:gd name="connsiteY18" fmla="*/ 1964 h 722388"/>
                  <a:gd name="connsiteX19" fmla="*/ 165200 w 774700"/>
                  <a:gd name="connsiteY19" fmla="*/ 754 h 72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74700" h="722388">
                    <a:moveTo>
                      <a:pt x="165200" y="754"/>
                    </a:moveTo>
                    <a:cubicBezTo>
                      <a:pt x="173809" y="4569"/>
                      <a:pt x="183071" y="22459"/>
                      <a:pt x="193705" y="45471"/>
                    </a:cubicBezTo>
                    <a:lnTo>
                      <a:pt x="212503" y="85953"/>
                    </a:lnTo>
                    <a:lnTo>
                      <a:pt x="236576" y="74579"/>
                    </a:lnTo>
                    <a:cubicBezTo>
                      <a:pt x="282918" y="57519"/>
                      <a:pt x="333868" y="48084"/>
                      <a:pt x="387350" y="48084"/>
                    </a:cubicBezTo>
                    <a:cubicBezTo>
                      <a:pt x="440832" y="48084"/>
                      <a:pt x="491782" y="57519"/>
                      <a:pt x="538124" y="74579"/>
                    </a:cubicBezTo>
                    <a:lnTo>
                      <a:pt x="598747" y="103220"/>
                    </a:lnTo>
                    <a:lnTo>
                      <a:pt x="618729" y="93561"/>
                    </a:lnTo>
                    <a:cubicBezTo>
                      <a:pt x="672283" y="70855"/>
                      <a:pt x="730960" y="54594"/>
                      <a:pt x="751292" y="60213"/>
                    </a:cubicBezTo>
                    <a:cubicBezTo>
                      <a:pt x="771625" y="65833"/>
                      <a:pt x="737756" y="112952"/>
                      <a:pt x="710992" y="164065"/>
                    </a:cubicBezTo>
                    <a:lnTo>
                      <a:pt x="700510" y="188253"/>
                    </a:lnTo>
                    <a:lnTo>
                      <a:pt x="708547" y="196731"/>
                    </a:lnTo>
                    <a:cubicBezTo>
                      <a:pt x="750313" y="250541"/>
                      <a:pt x="774700" y="315410"/>
                      <a:pt x="774700" y="385236"/>
                    </a:cubicBezTo>
                    <a:cubicBezTo>
                      <a:pt x="774700" y="571440"/>
                      <a:pt x="601277" y="722388"/>
                      <a:pt x="387350" y="722388"/>
                    </a:cubicBezTo>
                    <a:cubicBezTo>
                      <a:pt x="173423" y="722388"/>
                      <a:pt x="0" y="571440"/>
                      <a:pt x="0" y="385236"/>
                    </a:cubicBezTo>
                    <a:cubicBezTo>
                      <a:pt x="0" y="315410"/>
                      <a:pt x="24388" y="250541"/>
                      <a:pt x="66154" y="196731"/>
                    </a:cubicBezTo>
                    <a:lnTo>
                      <a:pt x="99842" y="161192"/>
                    </a:lnTo>
                    <a:lnTo>
                      <a:pt x="105712" y="128760"/>
                    </a:lnTo>
                    <a:cubicBezTo>
                      <a:pt x="118878" y="72100"/>
                      <a:pt x="140271" y="15093"/>
                      <a:pt x="156781" y="1964"/>
                    </a:cubicBezTo>
                    <a:cubicBezTo>
                      <a:pt x="159533" y="-225"/>
                      <a:pt x="162330" y="-517"/>
                      <a:pt x="165200" y="754"/>
                    </a:cubicBezTo>
                    <a:close/>
                  </a:path>
                </a:pathLst>
              </a:custGeom>
              <a:solidFill>
                <a:srgbClr val="FFFFCC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BA415276-EFA9-84E6-FEC3-BBC081C8CBFF}"/>
                  </a:ext>
                </a:extLst>
              </p:cNvPr>
              <p:cNvGrpSpPr/>
              <p:nvPr/>
            </p:nvGrpSpPr>
            <p:grpSpPr>
              <a:xfrm>
                <a:off x="4027910" y="4642302"/>
                <a:ext cx="393178" cy="194734"/>
                <a:chOff x="3958538" y="4625199"/>
                <a:chExt cx="603581" cy="298944"/>
              </a:xfrm>
              <a:solidFill>
                <a:sysClr val="window" lastClr="FFFFFF"/>
              </a:solidFill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09ECD5A2-1BD5-14F5-7230-FE083191A6E5}"/>
                    </a:ext>
                  </a:extLst>
                </p:cNvPr>
                <p:cNvSpPr/>
                <p:nvPr/>
              </p:nvSpPr>
              <p:spPr bwMode="auto">
                <a:xfrm>
                  <a:off x="3958538" y="4663943"/>
                  <a:ext cx="603581" cy="260200"/>
                </a:xfrm>
                <a:custGeom>
                  <a:avLst/>
                  <a:gdLst>
                    <a:gd name="connsiteX0" fmla="*/ 189968 w 603581"/>
                    <a:gd name="connsiteY0" fmla="*/ 104 h 260200"/>
                    <a:gd name="connsiteX1" fmla="*/ 245373 w 603581"/>
                    <a:gd name="connsiteY1" fmla="*/ 10645 h 260200"/>
                    <a:gd name="connsiteX2" fmla="*/ 287796 w 603581"/>
                    <a:gd name="connsiteY2" fmla="*/ 36874 h 260200"/>
                    <a:gd name="connsiteX3" fmla="*/ 319656 w 603581"/>
                    <a:gd name="connsiteY3" fmla="*/ 19150 h 260200"/>
                    <a:gd name="connsiteX4" fmla="*/ 454336 w 603581"/>
                    <a:gd name="connsiteY4" fmla="*/ 18829 h 260200"/>
                    <a:gd name="connsiteX5" fmla="*/ 600853 w 603581"/>
                    <a:gd name="connsiteY5" fmla="*/ 182394 h 260200"/>
                    <a:gd name="connsiteX6" fmla="*/ 392183 w 603581"/>
                    <a:gd name="connsiteY6" fmla="*/ 250785 h 260200"/>
                    <a:gd name="connsiteX7" fmla="*/ 275708 w 603581"/>
                    <a:gd name="connsiteY7" fmla="*/ 183168 h 260200"/>
                    <a:gd name="connsiteX8" fmla="*/ 273237 w 603581"/>
                    <a:gd name="connsiteY8" fmla="*/ 179042 h 260200"/>
                    <a:gd name="connsiteX9" fmla="*/ 244544 w 603581"/>
                    <a:gd name="connsiteY9" fmla="*/ 203785 h 260200"/>
                    <a:gd name="connsiteX10" fmla="*/ 186796 w 603581"/>
                    <a:gd name="connsiteY10" fmla="*/ 228568 h 260200"/>
                    <a:gd name="connsiteX11" fmla="*/ 2844 w 603581"/>
                    <a:gd name="connsiteY11" fmla="*/ 159396 h 260200"/>
                    <a:gd name="connsiteX12" fmla="*/ 127566 w 603581"/>
                    <a:gd name="connsiteY12" fmla="*/ 7515 h 260200"/>
                    <a:gd name="connsiteX13" fmla="*/ 189968 w 603581"/>
                    <a:gd name="connsiteY13" fmla="*/ 104 h 26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3581" h="260200">
                      <a:moveTo>
                        <a:pt x="189968" y="104"/>
                      </a:moveTo>
                      <a:cubicBezTo>
                        <a:pt x="209931" y="749"/>
                        <a:pt x="228729" y="4387"/>
                        <a:pt x="245373" y="10645"/>
                      </a:cubicBezTo>
                      <a:lnTo>
                        <a:pt x="287796" y="36874"/>
                      </a:lnTo>
                      <a:lnTo>
                        <a:pt x="319656" y="19150"/>
                      </a:lnTo>
                      <a:cubicBezTo>
                        <a:pt x="357418" y="6774"/>
                        <a:pt x="405295" y="5689"/>
                        <a:pt x="454336" y="18829"/>
                      </a:cubicBezTo>
                      <a:cubicBezTo>
                        <a:pt x="552418" y="45110"/>
                        <a:pt x="618016" y="118341"/>
                        <a:pt x="600853" y="182394"/>
                      </a:cubicBezTo>
                      <a:cubicBezTo>
                        <a:pt x="583690" y="246446"/>
                        <a:pt x="490265" y="277066"/>
                        <a:pt x="392183" y="250785"/>
                      </a:cubicBezTo>
                      <a:cubicBezTo>
                        <a:pt x="343142" y="237645"/>
                        <a:pt x="302222" y="212767"/>
                        <a:pt x="275708" y="183168"/>
                      </a:cubicBezTo>
                      <a:lnTo>
                        <a:pt x="273237" y="179042"/>
                      </a:lnTo>
                      <a:lnTo>
                        <a:pt x="244544" y="203785"/>
                      </a:lnTo>
                      <a:cubicBezTo>
                        <a:pt x="227578" y="214325"/>
                        <a:pt x="208106" y="222858"/>
                        <a:pt x="186796" y="228568"/>
                      </a:cubicBezTo>
                      <a:cubicBezTo>
                        <a:pt x="101558" y="251407"/>
                        <a:pt x="19200" y="220438"/>
                        <a:pt x="2844" y="159396"/>
                      </a:cubicBezTo>
                      <a:cubicBezTo>
                        <a:pt x="-13513" y="98354"/>
                        <a:pt x="42328" y="30355"/>
                        <a:pt x="127566" y="7515"/>
                      </a:cubicBezTo>
                      <a:cubicBezTo>
                        <a:pt x="148875" y="1805"/>
                        <a:pt x="170006" y="-542"/>
                        <a:pt x="189968" y="104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AFA44847-E52D-B15F-96D2-FE3FDFEA634A}"/>
                    </a:ext>
                  </a:extLst>
                </p:cNvPr>
                <p:cNvSpPr/>
                <p:nvPr/>
              </p:nvSpPr>
              <p:spPr bwMode="auto">
                <a:xfrm>
                  <a:off x="4145294" y="4625199"/>
                  <a:ext cx="160724" cy="136846"/>
                </a:xfrm>
                <a:prstGeom prst="ellipse">
                  <a:avLst/>
                </a:prstGeom>
                <a:solidFill>
                  <a:srgbClr val="C00000"/>
                </a:solidFill>
                <a:ln w="2857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2F25841F-0127-6374-882B-CFF7D6D521F0}"/>
                  </a:ext>
                </a:extLst>
              </p:cNvPr>
              <p:cNvSpPr/>
              <p:nvPr/>
            </p:nvSpPr>
            <p:spPr>
              <a:xfrm rot="1800000">
                <a:off x="4269856" y="4449709"/>
                <a:ext cx="225720" cy="13527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20FDD398-E9E8-E450-836D-01CD48DF1B6E}"/>
                  </a:ext>
                </a:extLst>
              </p:cNvPr>
              <p:cNvSpPr/>
              <p:nvPr/>
            </p:nvSpPr>
            <p:spPr>
              <a:xfrm rot="19800000" flipH="1">
                <a:off x="3985519" y="4449709"/>
                <a:ext cx="225720" cy="13527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57EE359F-CD79-E759-F125-1D8883F80B9C}"/>
                  </a:ext>
                </a:extLst>
              </p:cNvPr>
              <p:cNvSpPr/>
              <p:nvPr/>
            </p:nvSpPr>
            <p:spPr>
              <a:xfrm>
                <a:off x="4335691" y="4517945"/>
                <a:ext cx="50800" cy="4572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A2F93405-7815-8F72-AA8D-B9AE7B2D90FE}"/>
                  </a:ext>
                </a:extLst>
              </p:cNvPr>
              <p:cNvSpPr/>
              <p:nvPr/>
            </p:nvSpPr>
            <p:spPr>
              <a:xfrm>
                <a:off x="4083278" y="4517945"/>
                <a:ext cx="50800" cy="4572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C30BA687-6B62-E7FA-619F-BB8038CA3C09}"/>
                </a:ext>
              </a:extLst>
            </p:cNvPr>
            <p:cNvGrpSpPr/>
            <p:nvPr/>
          </p:nvGrpSpPr>
          <p:grpSpPr>
            <a:xfrm>
              <a:off x="5595382" y="4107689"/>
              <a:ext cx="120626" cy="82476"/>
              <a:chOff x="7024639" y="2758259"/>
              <a:chExt cx="319582" cy="207644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982E11AE-A018-76AA-46A1-B99CC00C6574}"/>
                  </a:ext>
                </a:extLst>
              </p:cNvPr>
              <p:cNvSpPr/>
              <p:nvPr/>
            </p:nvSpPr>
            <p:spPr bwMode="auto">
              <a:xfrm>
                <a:off x="7105601" y="2777309"/>
                <a:ext cx="45718" cy="45718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7C4A7DB7-5EF3-D91B-A967-733B04FA9134}"/>
                  </a:ext>
                </a:extLst>
              </p:cNvPr>
              <p:cNvSpPr/>
              <p:nvPr/>
            </p:nvSpPr>
            <p:spPr bwMode="auto">
              <a:xfrm>
                <a:off x="7024639" y="2886845"/>
                <a:ext cx="45718" cy="45718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3E805973-FEFF-5CA3-05A7-4FE99EA74621}"/>
                  </a:ext>
                </a:extLst>
              </p:cNvPr>
              <p:cNvSpPr/>
              <p:nvPr/>
            </p:nvSpPr>
            <p:spPr bwMode="auto">
              <a:xfrm>
                <a:off x="7234206" y="2758259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568B2A0D-25FB-02A7-AB76-324D5771E10E}"/>
                  </a:ext>
                </a:extLst>
              </p:cNvPr>
              <p:cNvSpPr/>
              <p:nvPr/>
            </p:nvSpPr>
            <p:spPr bwMode="auto">
              <a:xfrm>
                <a:off x="7153234" y="2867796"/>
                <a:ext cx="45718" cy="45718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1FEF6191-8A1D-89AF-8EA1-F8039C9C80CE}"/>
                  </a:ext>
                </a:extLst>
              </p:cNvPr>
              <p:cNvSpPr/>
              <p:nvPr/>
            </p:nvSpPr>
            <p:spPr bwMode="auto">
              <a:xfrm>
                <a:off x="7298503" y="2841603"/>
                <a:ext cx="45718" cy="45718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0A74427E-AE6D-9A38-EA6A-C7384D911595}"/>
                  </a:ext>
                </a:extLst>
              </p:cNvPr>
              <p:cNvSpPr/>
              <p:nvPr/>
            </p:nvSpPr>
            <p:spPr bwMode="auto">
              <a:xfrm>
                <a:off x="7238967" y="2920184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8298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164381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pptxn96_働き過ぎネコのイラスト</dc:title>
  <dc:subject>pptxn96_働き過ぎネコのイラスト</dc:subject>
  <dc:creator>でじけろお</dc:creator>
  <cp:revision>1</cp:revision>
  <dcterms:created xsi:type="dcterms:W3CDTF">2018-05-20T00:31:01Z</dcterms:created>
  <dcterms:modified xsi:type="dcterms:W3CDTF">2025-03-16T13:49:14Z</dcterms:modified>
  <cp:version>1</cp:version>
</cp:coreProperties>
</file>