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943" r:id="rId2"/>
    <p:sldId id="94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77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1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651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5088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15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115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53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95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91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25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9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Copyright©2025 </a:t>
            </a:r>
            <a:r>
              <a:rPr lang="en-US" altLang="ja-JP" sz="800" b="1" dirty="0">
                <a:hlinkClick r:id="rId15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5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089096C-2473-A33A-9D40-69A044F18005}"/>
              </a:ext>
            </a:extLst>
          </p:cNvPr>
          <p:cNvGrpSpPr/>
          <p:nvPr/>
        </p:nvGrpSpPr>
        <p:grpSpPr>
          <a:xfrm>
            <a:off x="1193424" y="982634"/>
            <a:ext cx="1618006" cy="2459554"/>
            <a:chOff x="985428" y="360258"/>
            <a:chExt cx="2033998" cy="3091908"/>
          </a:xfrm>
        </p:grpSpPr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2F1F8573-32DE-4411-BB1C-A85EACC57173}"/>
                </a:ext>
              </a:extLst>
            </p:cNvPr>
            <p:cNvGrpSpPr/>
            <p:nvPr/>
          </p:nvGrpSpPr>
          <p:grpSpPr>
            <a:xfrm>
              <a:off x="1397578" y="360258"/>
              <a:ext cx="1240032" cy="2466943"/>
              <a:chOff x="1441250" y="1076326"/>
              <a:chExt cx="1240032" cy="2466943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DBE4A779-CB1F-45E0-973C-03C409B8FC75}"/>
                  </a:ext>
                </a:extLst>
              </p:cNvPr>
              <p:cNvGrpSpPr/>
              <p:nvPr/>
            </p:nvGrpSpPr>
            <p:grpSpPr>
              <a:xfrm rot="16200000" flipH="1">
                <a:off x="1589246" y="2124436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310" name="涙形 309">
                  <a:extLst>
                    <a:ext uri="{FF2B5EF4-FFF2-40B4-BE49-F238E27FC236}">
                      <a16:creationId xmlns:a16="http://schemas.microsoft.com/office/drawing/2014/main" id="{62F6519D-FE15-4F42-B3AC-7B9032896507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涙形 310">
                  <a:extLst>
                    <a:ext uri="{FF2B5EF4-FFF2-40B4-BE49-F238E27FC236}">
                      <a16:creationId xmlns:a16="http://schemas.microsoft.com/office/drawing/2014/main" id="{994D8D21-BFE2-49D9-B9E4-9C7A032EB8DA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9CA2CAEB-477A-459E-8F46-A4016475D9EB}"/>
                  </a:ext>
                </a:extLst>
              </p:cNvPr>
              <p:cNvGrpSpPr/>
              <p:nvPr/>
            </p:nvGrpSpPr>
            <p:grpSpPr>
              <a:xfrm rot="5400000">
                <a:off x="2237343" y="2124436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308" name="涙形 307">
                  <a:extLst>
                    <a:ext uri="{FF2B5EF4-FFF2-40B4-BE49-F238E27FC236}">
                      <a16:creationId xmlns:a16="http://schemas.microsoft.com/office/drawing/2014/main" id="{2B0D4E7C-D798-48AE-AFEA-6C6245D390FC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9" name="涙形 308">
                  <a:extLst>
                    <a:ext uri="{FF2B5EF4-FFF2-40B4-BE49-F238E27FC236}">
                      <a16:creationId xmlns:a16="http://schemas.microsoft.com/office/drawing/2014/main" id="{6DBCC358-C7E3-4CD6-BEAF-E5C95AD4CBF4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83F3E9B8-1A5E-4C8B-8ED4-49571E833B27}"/>
                  </a:ext>
                </a:extLst>
              </p:cNvPr>
              <p:cNvGrpSpPr/>
              <p:nvPr/>
            </p:nvGrpSpPr>
            <p:grpSpPr>
              <a:xfrm>
                <a:off x="1477671" y="1339331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306" name="四角形: 角を丸くする 305">
                  <a:extLst>
                    <a:ext uri="{FF2B5EF4-FFF2-40B4-BE49-F238E27FC236}">
                      <a16:creationId xmlns:a16="http://schemas.microsoft.com/office/drawing/2014/main" id="{D1D540CA-B5AC-4EFF-9C53-1D3041F8CE01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四角形: 角を丸くする 306">
                  <a:extLst>
                    <a:ext uri="{FF2B5EF4-FFF2-40B4-BE49-F238E27FC236}">
                      <a16:creationId xmlns:a16="http://schemas.microsoft.com/office/drawing/2014/main" id="{C746D1AB-D9D9-4F4D-9F42-CA42AB01AA16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ACAF2D95-8600-4375-8547-D291DB896B88}"/>
                  </a:ext>
                </a:extLst>
              </p:cNvPr>
              <p:cNvSpPr/>
              <p:nvPr/>
            </p:nvSpPr>
            <p:spPr>
              <a:xfrm>
                <a:off x="1532042" y="1131458"/>
                <a:ext cx="1055683" cy="98259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片側の 2 つの角を丸めた四角形 144">
                <a:extLst>
                  <a:ext uri="{FF2B5EF4-FFF2-40B4-BE49-F238E27FC236}">
                    <a16:creationId xmlns:a16="http://schemas.microsoft.com/office/drawing/2014/main" id="{8489567F-C319-4F80-8EEF-E1030AAE7C87}"/>
                  </a:ext>
                </a:extLst>
              </p:cNvPr>
              <p:cNvSpPr/>
              <p:nvPr/>
            </p:nvSpPr>
            <p:spPr>
              <a:xfrm>
                <a:off x="1547739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dkHorz">
                <a:fgClr>
                  <a:srgbClr val="002060"/>
                </a:fgClr>
                <a:bgClr>
                  <a:srgbClr val="00B0F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5286BCD-5882-4889-9120-6D3D11282659}"/>
                  </a:ext>
                </a:extLst>
              </p:cNvPr>
              <p:cNvSpPr/>
              <p:nvPr/>
            </p:nvSpPr>
            <p:spPr>
              <a:xfrm>
                <a:off x="1851583" y="2205966"/>
                <a:ext cx="423376" cy="31199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75B8C4A7-A376-48E4-8A90-21954C2AF3C5}"/>
                  </a:ext>
                </a:extLst>
              </p:cNvPr>
              <p:cNvSpPr/>
              <p:nvPr/>
            </p:nvSpPr>
            <p:spPr>
              <a:xfrm>
                <a:off x="1734358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台形 279">
                <a:extLst>
                  <a:ext uri="{FF2B5EF4-FFF2-40B4-BE49-F238E27FC236}">
                    <a16:creationId xmlns:a16="http://schemas.microsoft.com/office/drawing/2014/main" id="{5305EBEC-9334-4238-A9FA-D64411B59C0C}"/>
                  </a:ext>
                </a:extLst>
              </p:cNvPr>
              <p:cNvSpPr/>
              <p:nvPr/>
            </p:nvSpPr>
            <p:spPr>
              <a:xfrm>
                <a:off x="2268926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台形 280">
                <a:extLst>
                  <a:ext uri="{FF2B5EF4-FFF2-40B4-BE49-F238E27FC236}">
                    <a16:creationId xmlns:a16="http://schemas.microsoft.com/office/drawing/2014/main" id="{63FCECCC-993A-464C-8E1E-AB22BAAE773E}"/>
                  </a:ext>
                </a:extLst>
              </p:cNvPr>
              <p:cNvSpPr/>
              <p:nvPr/>
            </p:nvSpPr>
            <p:spPr>
              <a:xfrm>
                <a:off x="1613294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0F58237D-6548-44EF-B7DB-37F1A1E784F9}"/>
                  </a:ext>
                </a:extLst>
              </p:cNvPr>
              <p:cNvSpPr/>
              <p:nvPr/>
            </p:nvSpPr>
            <p:spPr>
              <a:xfrm>
                <a:off x="1743394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7F3687BE-3C6F-4518-B22A-3FD07BCB52B1}"/>
                  </a:ext>
                </a:extLst>
              </p:cNvPr>
              <p:cNvSpPr/>
              <p:nvPr/>
            </p:nvSpPr>
            <p:spPr>
              <a:xfrm>
                <a:off x="2029390" y="2647784"/>
                <a:ext cx="63808" cy="66106"/>
              </a:xfrm>
              <a:prstGeom prst="ellipse">
                <a:avLst/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587594EF-FC02-4B47-8E29-6F3853531156}"/>
                  </a:ext>
                </a:extLst>
              </p:cNvPr>
              <p:cNvGrpSpPr/>
              <p:nvPr/>
            </p:nvGrpSpPr>
            <p:grpSpPr>
              <a:xfrm>
                <a:off x="1441250" y="1299180"/>
                <a:ext cx="1240032" cy="1061898"/>
                <a:chOff x="1297899" y="2379249"/>
                <a:chExt cx="1277657" cy="1160107"/>
              </a:xfrm>
            </p:grpSpPr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D14F5975-478F-40EA-BA0A-2AB4EC45937F}"/>
                    </a:ext>
                  </a:extLst>
                </p:cNvPr>
                <p:cNvGrpSpPr/>
                <p:nvPr/>
              </p:nvGrpSpPr>
              <p:grpSpPr>
                <a:xfrm>
                  <a:off x="1297899" y="2379249"/>
                  <a:ext cx="1277657" cy="1160107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96CED85F-6398-4C1E-9503-B56B862E50D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489">
                      <a:extLst>
                        <a:ext uri="{FF2B5EF4-FFF2-40B4-BE49-F238E27FC236}">
                          <a16:creationId xmlns:a16="http://schemas.microsoft.com/office/drawing/2014/main" id="{7043C840-7F52-4F17-A7DD-73DBD6CA65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490">
                      <a:extLst>
                        <a:ext uri="{FF2B5EF4-FFF2-40B4-BE49-F238E27FC236}">
                          <a16:creationId xmlns:a16="http://schemas.microsoft.com/office/drawing/2014/main" id="{2C6442A4-87B2-4D24-ABF5-3F8036C3B9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4F3F2B3B-2AEE-4D5E-8C0B-53EEFC89731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487">
                      <a:extLst>
                        <a:ext uri="{FF2B5EF4-FFF2-40B4-BE49-F238E27FC236}">
                          <a16:creationId xmlns:a16="http://schemas.microsoft.com/office/drawing/2014/main" id="{5F80ECF0-B939-43E5-8850-E04DB0AA45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488">
                      <a:extLst>
                        <a:ext uri="{FF2B5EF4-FFF2-40B4-BE49-F238E27FC236}">
                          <a16:creationId xmlns:a16="http://schemas.microsoft.com/office/drawing/2014/main" id="{F16F67DA-6CC0-4AAA-AF26-D0C38584A6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486">
                    <a:extLst>
                      <a:ext uri="{FF2B5EF4-FFF2-40B4-BE49-F238E27FC236}">
                        <a16:creationId xmlns:a16="http://schemas.microsoft.com/office/drawing/2014/main" id="{98D630D6-3F18-4C8A-8DE7-FD9F958414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479">
                  <a:extLst>
                    <a:ext uri="{FF2B5EF4-FFF2-40B4-BE49-F238E27FC236}">
                      <a16:creationId xmlns:a16="http://schemas.microsoft.com/office/drawing/2014/main" id="{9208ABE2-154C-4386-A1B1-33458A618B4D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円/楕円 480">
                  <a:extLst>
                    <a:ext uri="{FF2B5EF4-FFF2-40B4-BE49-F238E27FC236}">
                      <a16:creationId xmlns:a16="http://schemas.microsoft.com/office/drawing/2014/main" id="{175EC90E-816C-4F28-80BE-3C4C13D662C3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円/楕円 472">
                  <a:extLst>
                    <a:ext uri="{FF2B5EF4-FFF2-40B4-BE49-F238E27FC236}">
                      <a16:creationId xmlns:a16="http://schemas.microsoft.com/office/drawing/2014/main" id="{FFA1A764-4766-4ECA-B202-2D0EB63F741B}"/>
                    </a:ext>
                  </a:extLst>
                </p:cNvPr>
                <p:cNvSpPr/>
                <p:nvPr/>
              </p:nvSpPr>
              <p:spPr>
                <a:xfrm rot="207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円/楕円 473">
                  <a:extLst>
                    <a:ext uri="{FF2B5EF4-FFF2-40B4-BE49-F238E27FC236}">
                      <a16:creationId xmlns:a16="http://schemas.microsoft.com/office/drawing/2014/main" id="{7F970A2C-FC2B-4355-A51F-A3C38E6FB095}"/>
                    </a:ext>
                  </a:extLst>
                </p:cNvPr>
                <p:cNvSpPr/>
                <p:nvPr/>
              </p:nvSpPr>
              <p:spPr>
                <a:xfrm rot="9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67921E9F-FCC5-42AE-8DDC-4114DA325EBB}"/>
                    </a:ext>
                  </a:extLst>
                </p:cNvPr>
                <p:cNvSpPr/>
                <p:nvPr/>
              </p:nvSpPr>
              <p:spPr>
                <a:xfrm>
                  <a:off x="1871593" y="3056054"/>
                  <a:ext cx="135252" cy="188028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29E06519-BAAC-4BF3-B171-05B83E27F59F}"/>
                    </a:ext>
                  </a:extLst>
                </p:cNvPr>
                <p:cNvSpPr/>
                <p:nvPr/>
              </p:nvSpPr>
              <p:spPr>
                <a:xfrm rot="10800000"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9A2AD3FD-2ECA-4C1D-91F7-11840F166D2E}"/>
                  </a:ext>
                </a:extLst>
              </p:cNvPr>
              <p:cNvSpPr/>
              <p:nvPr/>
            </p:nvSpPr>
            <p:spPr>
              <a:xfrm>
                <a:off x="1528449" y="1076326"/>
                <a:ext cx="1071876" cy="59821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2C9F4244-9F9D-FE9E-0E62-1F6AB43B7126}"/>
                </a:ext>
              </a:extLst>
            </p:cNvPr>
            <p:cNvSpPr/>
            <p:nvPr/>
          </p:nvSpPr>
          <p:spPr>
            <a:xfrm rot="20700000">
              <a:off x="1047080" y="1542578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0DB02568-2D2B-2AEB-BFDC-9645750D09ED}"/>
                </a:ext>
              </a:extLst>
            </p:cNvPr>
            <p:cNvSpPr/>
            <p:nvPr/>
          </p:nvSpPr>
          <p:spPr>
            <a:xfrm rot="900000" flipH="1">
              <a:off x="2199901" y="1542578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38" name="グループ化 737">
              <a:extLst>
                <a:ext uri="{FF2B5EF4-FFF2-40B4-BE49-F238E27FC236}">
                  <a16:creationId xmlns:a16="http://schemas.microsoft.com/office/drawing/2014/main" id="{A5AC222F-78CC-C83E-AF79-709FFAA2A82D}"/>
                </a:ext>
              </a:extLst>
            </p:cNvPr>
            <p:cNvGrpSpPr/>
            <p:nvPr/>
          </p:nvGrpSpPr>
          <p:grpSpPr>
            <a:xfrm>
              <a:off x="985428" y="2496658"/>
              <a:ext cx="2033998" cy="955508"/>
              <a:chOff x="617995" y="888611"/>
              <a:chExt cx="3330325" cy="1564481"/>
            </a:xfrm>
          </p:grpSpPr>
          <p:sp>
            <p:nvSpPr>
              <p:cNvPr id="739" name="正方形/長方形 738">
                <a:extLst>
                  <a:ext uri="{FF2B5EF4-FFF2-40B4-BE49-F238E27FC236}">
                    <a16:creationId xmlns:a16="http://schemas.microsoft.com/office/drawing/2014/main" id="{69A3068F-A437-E13B-455C-26D9EF679A0A}"/>
                  </a:ext>
                </a:extLst>
              </p:cNvPr>
              <p:cNvSpPr/>
              <p:nvPr/>
            </p:nvSpPr>
            <p:spPr>
              <a:xfrm>
                <a:off x="617995" y="888611"/>
                <a:ext cx="3330325" cy="1564481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40" name="四角形: 角を丸くする 739">
                <a:extLst>
                  <a:ext uri="{FF2B5EF4-FFF2-40B4-BE49-F238E27FC236}">
                    <a16:creationId xmlns:a16="http://schemas.microsoft.com/office/drawing/2014/main" id="{1B7A627B-D70E-4D92-E775-67F71A21A2C2}"/>
                  </a:ext>
                </a:extLst>
              </p:cNvPr>
              <p:cNvSpPr/>
              <p:nvPr/>
            </p:nvSpPr>
            <p:spPr>
              <a:xfrm>
                <a:off x="753424" y="1024703"/>
                <a:ext cx="3059466" cy="1292297"/>
              </a:xfrm>
              <a:prstGeom prst="roundRect">
                <a:avLst>
                  <a:gd name="adj" fmla="val 10126"/>
                </a:avLst>
              </a:prstGeom>
              <a:solidFill>
                <a:srgbClr val="DCD5A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CC83DEFF-498A-F30C-AE59-97FA30880BCC}"/>
                  </a:ext>
                </a:extLst>
              </p:cNvPr>
              <p:cNvSpPr/>
              <p:nvPr/>
            </p:nvSpPr>
            <p:spPr bwMode="auto">
              <a:xfrm>
                <a:off x="823901" y="967325"/>
                <a:ext cx="800461" cy="256430"/>
              </a:xfrm>
              <a:custGeom>
                <a:avLst/>
                <a:gdLst>
                  <a:gd name="connsiteX0" fmla="*/ 44998 w 647177"/>
                  <a:gd name="connsiteY0" fmla="*/ 113523 h 207325"/>
                  <a:gd name="connsiteX1" fmla="*/ 44998 w 647177"/>
                  <a:gd name="connsiteY1" fmla="*/ 122909 h 207325"/>
                  <a:gd name="connsiteX2" fmla="*/ 67082 w 647177"/>
                  <a:gd name="connsiteY2" fmla="*/ 122909 h 207325"/>
                  <a:gd name="connsiteX3" fmla="*/ 67082 w 647177"/>
                  <a:gd name="connsiteY3" fmla="*/ 135816 h 207325"/>
                  <a:gd name="connsiteX4" fmla="*/ 163447 w 647177"/>
                  <a:gd name="connsiteY4" fmla="*/ 128231 h 207325"/>
                  <a:gd name="connsiteX5" fmla="*/ 157797 w 647177"/>
                  <a:gd name="connsiteY5" fmla="*/ 128231 h 207325"/>
                  <a:gd name="connsiteX6" fmla="*/ 157797 w 647177"/>
                  <a:gd name="connsiteY6" fmla="*/ 113523 h 207325"/>
                  <a:gd name="connsiteX7" fmla="*/ 230 w 647177"/>
                  <a:gd name="connsiteY7" fmla="*/ 87023 h 207325"/>
                  <a:gd name="connsiteX8" fmla="*/ 44998 w 647177"/>
                  <a:gd name="connsiteY8" fmla="*/ 87023 h 207325"/>
                  <a:gd name="connsiteX9" fmla="*/ 44998 w 647177"/>
                  <a:gd name="connsiteY9" fmla="*/ 87023 h 207325"/>
                  <a:gd name="connsiteX10" fmla="*/ 157797 w 647177"/>
                  <a:gd name="connsiteY10" fmla="*/ 87023 h 207325"/>
                  <a:gd name="connsiteX11" fmla="*/ 157797 w 647177"/>
                  <a:gd name="connsiteY11" fmla="*/ 87023 h 207325"/>
                  <a:gd name="connsiteX12" fmla="*/ 202565 w 647177"/>
                  <a:gd name="connsiteY12" fmla="*/ 87023 h 207325"/>
                  <a:gd name="connsiteX13" fmla="*/ 202565 w 647177"/>
                  <a:gd name="connsiteY13" fmla="*/ 128231 h 207325"/>
                  <a:gd name="connsiteX14" fmla="*/ 180950 w 647177"/>
                  <a:gd name="connsiteY14" fmla="*/ 128231 h 207325"/>
                  <a:gd name="connsiteX15" fmla="*/ 182922 w 647177"/>
                  <a:gd name="connsiteY15" fmla="*/ 153280 h 207325"/>
                  <a:gd name="connsiteX16" fmla="*/ 67082 w 647177"/>
                  <a:gd name="connsiteY16" fmla="*/ 162398 h 207325"/>
                  <a:gd name="connsiteX17" fmla="*/ 67082 w 647177"/>
                  <a:gd name="connsiteY17" fmla="*/ 180825 h 207325"/>
                  <a:gd name="connsiteX18" fmla="*/ 142048 w 647177"/>
                  <a:gd name="connsiteY18" fmla="*/ 180825 h 207325"/>
                  <a:gd name="connsiteX19" fmla="*/ 142048 w 647177"/>
                  <a:gd name="connsiteY19" fmla="*/ 165729 h 207325"/>
                  <a:gd name="connsiteX20" fmla="*/ 186815 w 647177"/>
                  <a:gd name="connsiteY20" fmla="*/ 165729 h 207325"/>
                  <a:gd name="connsiteX21" fmla="*/ 186815 w 647177"/>
                  <a:gd name="connsiteY21" fmla="*/ 206937 h 207325"/>
                  <a:gd name="connsiteX22" fmla="*/ 182110 w 647177"/>
                  <a:gd name="connsiteY22" fmla="*/ 206937 h 207325"/>
                  <a:gd name="connsiteX23" fmla="*/ 182110 w 647177"/>
                  <a:gd name="connsiteY23" fmla="*/ 207325 h 207325"/>
                  <a:gd name="connsiteX24" fmla="*/ 67082 w 647177"/>
                  <a:gd name="connsiteY24" fmla="*/ 207325 h 207325"/>
                  <a:gd name="connsiteX25" fmla="*/ 34017 w 647177"/>
                  <a:gd name="connsiteY25" fmla="*/ 207325 h 207325"/>
                  <a:gd name="connsiteX26" fmla="*/ 22314 w 647177"/>
                  <a:gd name="connsiteY26" fmla="*/ 207325 h 207325"/>
                  <a:gd name="connsiteX27" fmla="*/ 22314 w 647177"/>
                  <a:gd name="connsiteY27" fmla="*/ 128231 h 207325"/>
                  <a:gd name="connsiteX28" fmla="*/ 230 w 647177"/>
                  <a:gd name="connsiteY28" fmla="*/ 128231 h 207325"/>
                  <a:gd name="connsiteX29" fmla="*/ 568505 w 647177"/>
                  <a:gd name="connsiteY29" fmla="*/ 50810 h 207325"/>
                  <a:gd name="connsiteX30" fmla="*/ 568505 w 647177"/>
                  <a:gd name="connsiteY30" fmla="*/ 90433 h 207325"/>
                  <a:gd name="connsiteX31" fmla="*/ 602410 w 647177"/>
                  <a:gd name="connsiteY31" fmla="*/ 90433 h 207325"/>
                  <a:gd name="connsiteX32" fmla="*/ 602410 w 647177"/>
                  <a:gd name="connsiteY32" fmla="*/ 50810 h 207325"/>
                  <a:gd name="connsiteX33" fmla="*/ 489611 w 647177"/>
                  <a:gd name="connsiteY33" fmla="*/ 50810 h 207325"/>
                  <a:gd name="connsiteX34" fmla="*/ 489611 w 647177"/>
                  <a:gd name="connsiteY34" fmla="*/ 90433 h 207325"/>
                  <a:gd name="connsiteX35" fmla="*/ 523737 w 647177"/>
                  <a:gd name="connsiteY35" fmla="*/ 90433 h 207325"/>
                  <a:gd name="connsiteX36" fmla="*/ 523737 w 647177"/>
                  <a:gd name="connsiteY36" fmla="*/ 50810 h 207325"/>
                  <a:gd name="connsiteX37" fmla="*/ 79124 w 647177"/>
                  <a:gd name="connsiteY37" fmla="*/ 1250 h 207325"/>
                  <a:gd name="connsiteX38" fmla="*/ 123892 w 647177"/>
                  <a:gd name="connsiteY38" fmla="*/ 1250 h 207325"/>
                  <a:gd name="connsiteX39" fmla="*/ 123892 w 647177"/>
                  <a:gd name="connsiteY39" fmla="*/ 13673 h 207325"/>
                  <a:gd name="connsiteX40" fmla="*/ 202565 w 647177"/>
                  <a:gd name="connsiteY40" fmla="*/ 13673 h 207325"/>
                  <a:gd name="connsiteX41" fmla="*/ 202565 w 647177"/>
                  <a:gd name="connsiteY41" fmla="*/ 40172 h 207325"/>
                  <a:gd name="connsiteX42" fmla="*/ 123892 w 647177"/>
                  <a:gd name="connsiteY42" fmla="*/ 40172 h 207325"/>
                  <a:gd name="connsiteX43" fmla="*/ 123892 w 647177"/>
                  <a:gd name="connsiteY43" fmla="*/ 50939 h 207325"/>
                  <a:gd name="connsiteX44" fmla="*/ 182110 w 647177"/>
                  <a:gd name="connsiteY44" fmla="*/ 50939 h 207325"/>
                  <a:gd name="connsiteX45" fmla="*/ 182110 w 647177"/>
                  <a:gd name="connsiteY45" fmla="*/ 77439 h 207325"/>
                  <a:gd name="connsiteX46" fmla="*/ 20454 w 647177"/>
                  <a:gd name="connsiteY46" fmla="*/ 77439 h 207325"/>
                  <a:gd name="connsiteX47" fmla="*/ 20454 w 647177"/>
                  <a:gd name="connsiteY47" fmla="*/ 50939 h 207325"/>
                  <a:gd name="connsiteX48" fmla="*/ 79124 w 647177"/>
                  <a:gd name="connsiteY48" fmla="*/ 50939 h 207325"/>
                  <a:gd name="connsiteX49" fmla="*/ 79124 w 647177"/>
                  <a:gd name="connsiteY49" fmla="*/ 40172 h 207325"/>
                  <a:gd name="connsiteX50" fmla="*/ 0 w 647177"/>
                  <a:gd name="connsiteY50" fmla="*/ 40172 h 207325"/>
                  <a:gd name="connsiteX51" fmla="*/ 0 w 647177"/>
                  <a:gd name="connsiteY51" fmla="*/ 13673 h 207325"/>
                  <a:gd name="connsiteX52" fmla="*/ 79124 w 647177"/>
                  <a:gd name="connsiteY52" fmla="*/ 13673 h 207325"/>
                  <a:gd name="connsiteX53" fmla="*/ 444612 w 647177"/>
                  <a:gd name="connsiteY53" fmla="*/ 0 h 207325"/>
                  <a:gd name="connsiteX54" fmla="*/ 444843 w 647177"/>
                  <a:gd name="connsiteY54" fmla="*/ 0 h 207325"/>
                  <a:gd name="connsiteX55" fmla="*/ 489611 w 647177"/>
                  <a:gd name="connsiteY55" fmla="*/ 0 h 207325"/>
                  <a:gd name="connsiteX56" fmla="*/ 523737 w 647177"/>
                  <a:gd name="connsiteY56" fmla="*/ 0 h 207325"/>
                  <a:gd name="connsiteX57" fmla="*/ 568505 w 647177"/>
                  <a:gd name="connsiteY57" fmla="*/ 0 h 207325"/>
                  <a:gd name="connsiteX58" fmla="*/ 602410 w 647177"/>
                  <a:gd name="connsiteY58" fmla="*/ 0 h 207325"/>
                  <a:gd name="connsiteX59" fmla="*/ 647177 w 647177"/>
                  <a:gd name="connsiteY59" fmla="*/ 0 h 207325"/>
                  <a:gd name="connsiteX60" fmla="*/ 647177 w 647177"/>
                  <a:gd name="connsiteY60" fmla="*/ 50810 h 207325"/>
                  <a:gd name="connsiteX61" fmla="*/ 647177 w 647177"/>
                  <a:gd name="connsiteY61" fmla="*/ 90433 h 207325"/>
                  <a:gd name="connsiteX62" fmla="*/ 647177 w 647177"/>
                  <a:gd name="connsiteY62" fmla="*/ 141243 h 207325"/>
                  <a:gd name="connsiteX63" fmla="*/ 647177 w 647177"/>
                  <a:gd name="connsiteY63" fmla="*/ 207325 h 207325"/>
                  <a:gd name="connsiteX64" fmla="*/ 602410 w 647177"/>
                  <a:gd name="connsiteY64" fmla="*/ 207325 h 207325"/>
                  <a:gd name="connsiteX65" fmla="*/ 602410 w 647177"/>
                  <a:gd name="connsiteY65" fmla="*/ 141243 h 207325"/>
                  <a:gd name="connsiteX66" fmla="*/ 489611 w 647177"/>
                  <a:gd name="connsiteY66" fmla="*/ 141243 h 207325"/>
                  <a:gd name="connsiteX67" fmla="*/ 489611 w 647177"/>
                  <a:gd name="connsiteY67" fmla="*/ 207325 h 207325"/>
                  <a:gd name="connsiteX68" fmla="*/ 444843 w 647177"/>
                  <a:gd name="connsiteY68" fmla="*/ 207325 h 207325"/>
                  <a:gd name="connsiteX69" fmla="*/ 444843 w 647177"/>
                  <a:gd name="connsiteY69" fmla="*/ 141243 h 207325"/>
                  <a:gd name="connsiteX70" fmla="*/ 444612 w 647177"/>
                  <a:gd name="connsiteY70" fmla="*/ 141243 h 207325"/>
                  <a:gd name="connsiteX71" fmla="*/ 444612 w 647177"/>
                  <a:gd name="connsiteY71" fmla="*/ 90433 h 207325"/>
                  <a:gd name="connsiteX72" fmla="*/ 444843 w 647177"/>
                  <a:gd name="connsiteY72" fmla="*/ 90433 h 207325"/>
                  <a:gd name="connsiteX73" fmla="*/ 444843 w 647177"/>
                  <a:gd name="connsiteY73" fmla="*/ 50810 h 207325"/>
                  <a:gd name="connsiteX74" fmla="*/ 444612 w 647177"/>
                  <a:gd name="connsiteY74" fmla="*/ 50810 h 207325"/>
                  <a:gd name="connsiteX75" fmla="*/ 227917 w 647177"/>
                  <a:gd name="connsiteY75" fmla="*/ 0 h 207325"/>
                  <a:gd name="connsiteX76" fmla="*/ 408637 w 647177"/>
                  <a:gd name="connsiteY76" fmla="*/ 0 h 207325"/>
                  <a:gd name="connsiteX77" fmla="*/ 408637 w 647177"/>
                  <a:gd name="connsiteY77" fmla="*/ 50810 h 207325"/>
                  <a:gd name="connsiteX78" fmla="*/ 319253 w 647177"/>
                  <a:gd name="connsiteY78" fmla="*/ 50810 h 207325"/>
                  <a:gd name="connsiteX79" fmla="*/ 319253 w 647177"/>
                  <a:gd name="connsiteY79" fmla="*/ 72490 h 207325"/>
                  <a:gd name="connsiteX80" fmla="*/ 364109 w 647177"/>
                  <a:gd name="connsiteY80" fmla="*/ 72490 h 207325"/>
                  <a:gd name="connsiteX81" fmla="*/ 364109 w 647177"/>
                  <a:gd name="connsiteY81" fmla="*/ 71772 h 207325"/>
                  <a:gd name="connsiteX82" fmla="*/ 408877 w 647177"/>
                  <a:gd name="connsiteY82" fmla="*/ 71772 h 207325"/>
                  <a:gd name="connsiteX83" fmla="*/ 408877 w 647177"/>
                  <a:gd name="connsiteY83" fmla="*/ 207324 h 207325"/>
                  <a:gd name="connsiteX84" fmla="*/ 405638 w 647177"/>
                  <a:gd name="connsiteY84" fmla="*/ 207324 h 207325"/>
                  <a:gd name="connsiteX85" fmla="*/ 364109 w 647177"/>
                  <a:gd name="connsiteY85" fmla="*/ 207324 h 207325"/>
                  <a:gd name="connsiteX86" fmla="*/ 337884 w 647177"/>
                  <a:gd name="connsiteY86" fmla="*/ 207324 h 207325"/>
                  <a:gd name="connsiteX87" fmla="*/ 337884 w 647177"/>
                  <a:gd name="connsiteY87" fmla="*/ 163786 h 207325"/>
                  <a:gd name="connsiteX88" fmla="*/ 364109 w 647177"/>
                  <a:gd name="connsiteY88" fmla="*/ 163786 h 207325"/>
                  <a:gd name="connsiteX89" fmla="*/ 364109 w 647177"/>
                  <a:gd name="connsiteY89" fmla="*/ 123300 h 207325"/>
                  <a:gd name="connsiteX90" fmla="*/ 319253 w 647177"/>
                  <a:gd name="connsiteY90" fmla="*/ 123300 h 207325"/>
                  <a:gd name="connsiteX91" fmla="*/ 314013 w 647177"/>
                  <a:gd name="connsiteY91" fmla="*/ 123300 h 207325"/>
                  <a:gd name="connsiteX92" fmla="*/ 307984 w 647177"/>
                  <a:gd name="connsiteY92" fmla="*/ 149080 h 207325"/>
                  <a:gd name="connsiteX93" fmla="*/ 226557 w 647177"/>
                  <a:gd name="connsiteY93" fmla="*/ 207015 h 207325"/>
                  <a:gd name="connsiteX94" fmla="*/ 222614 w 647177"/>
                  <a:gd name="connsiteY94" fmla="*/ 157650 h 207325"/>
                  <a:gd name="connsiteX95" fmla="*/ 262627 w 647177"/>
                  <a:gd name="connsiteY95" fmla="*/ 129181 h 207325"/>
                  <a:gd name="connsiteX96" fmla="*/ 265276 w 647177"/>
                  <a:gd name="connsiteY96" fmla="*/ 117857 h 207325"/>
                  <a:gd name="connsiteX97" fmla="*/ 265276 w 647177"/>
                  <a:gd name="connsiteY97" fmla="*/ 50810 h 207325"/>
                  <a:gd name="connsiteX98" fmla="*/ 227917 w 647177"/>
                  <a:gd name="connsiteY98" fmla="*/ 50810 h 20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47177" h="207325">
                    <a:moveTo>
                      <a:pt x="44998" y="113523"/>
                    </a:moveTo>
                    <a:lnTo>
                      <a:pt x="44998" y="122909"/>
                    </a:lnTo>
                    <a:lnTo>
                      <a:pt x="67082" y="122909"/>
                    </a:lnTo>
                    <a:lnTo>
                      <a:pt x="67082" y="135816"/>
                    </a:lnTo>
                    <a:lnTo>
                      <a:pt x="163447" y="128231"/>
                    </a:lnTo>
                    <a:lnTo>
                      <a:pt x="157797" y="128231"/>
                    </a:lnTo>
                    <a:lnTo>
                      <a:pt x="157797" y="113523"/>
                    </a:lnTo>
                    <a:close/>
                    <a:moveTo>
                      <a:pt x="230" y="87023"/>
                    </a:moveTo>
                    <a:lnTo>
                      <a:pt x="44998" y="87023"/>
                    </a:lnTo>
                    <a:lnTo>
                      <a:pt x="44998" y="87023"/>
                    </a:lnTo>
                    <a:lnTo>
                      <a:pt x="157797" y="87023"/>
                    </a:lnTo>
                    <a:lnTo>
                      <a:pt x="157797" y="87023"/>
                    </a:lnTo>
                    <a:lnTo>
                      <a:pt x="202565" y="87023"/>
                    </a:lnTo>
                    <a:lnTo>
                      <a:pt x="202565" y="128231"/>
                    </a:lnTo>
                    <a:lnTo>
                      <a:pt x="180950" y="128231"/>
                    </a:lnTo>
                    <a:lnTo>
                      <a:pt x="182922" y="153280"/>
                    </a:lnTo>
                    <a:lnTo>
                      <a:pt x="67082" y="162398"/>
                    </a:lnTo>
                    <a:lnTo>
                      <a:pt x="67082" y="180825"/>
                    </a:lnTo>
                    <a:lnTo>
                      <a:pt x="142048" y="180825"/>
                    </a:lnTo>
                    <a:lnTo>
                      <a:pt x="142048" y="165729"/>
                    </a:lnTo>
                    <a:lnTo>
                      <a:pt x="186815" y="165729"/>
                    </a:lnTo>
                    <a:lnTo>
                      <a:pt x="186815" y="206937"/>
                    </a:lnTo>
                    <a:lnTo>
                      <a:pt x="182110" y="206937"/>
                    </a:lnTo>
                    <a:lnTo>
                      <a:pt x="182110" y="207325"/>
                    </a:lnTo>
                    <a:lnTo>
                      <a:pt x="67082" y="207325"/>
                    </a:lnTo>
                    <a:lnTo>
                      <a:pt x="34017" y="207325"/>
                    </a:lnTo>
                    <a:lnTo>
                      <a:pt x="22314" y="207325"/>
                    </a:lnTo>
                    <a:lnTo>
                      <a:pt x="22314" y="128231"/>
                    </a:lnTo>
                    <a:lnTo>
                      <a:pt x="230" y="128231"/>
                    </a:lnTo>
                    <a:close/>
                    <a:moveTo>
                      <a:pt x="568505" y="50810"/>
                    </a:moveTo>
                    <a:lnTo>
                      <a:pt x="568505" y="90433"/>
                    </a:lnTo>
                    <a:lnTo>
                      <a:pt x="602410" y="90433"/>
                    </a:lnTo>
                    <a:lnTo>
                      <a:pt x="602410" y="50810"/>
                    </a:lnTo>
                    <a:close/>
                    <a:moveTo>
                      <a:pt x="489611" y="50810"/>
                    </a:moveTo>
                    <a:lnTo>
                      <a:pt x="489611" y="90433"/>
                    </a:lnTo>
                    <a:lnTo>
                      <a:pt x="523737" y="90433"/>
                    </a:lnTo>
                    <a:lnTo>
                      <a:pt x="523737" y="50810"/>
                    </a:lnTo>
                    <a:close/>
                    <a:moveTo>
                      <a:pt x="79124" y="1250"/>
                    </a:moveTo>
                    <a:lnTo>
                      <a:pt x="123892" y="1250"/>
                    </a:lnTo>
                    <a:lnTo>
                      <a:pt x="123892" y="13673"/>
                    </a:lnTo>
                    <a:lnTo>
                      <a:pt x="202565" y="13673"/>
                    </a:lnTo>
                    <a:lnTo>
                      <a:pt x="202565" y="40172"/>
                    </a:lnTo>
                    <a:lnTo>
                      <a:pt x="123892" y="40172"/>
                    </a:lnTo>
                    <a:lnTo>
                      <a:pt x="123892" y="50939"/>
                    </a:lnTo>
                    <a:lnTo>
                      <a:pt x="182110" y="50939"/>
                    </a:lnTo>
                    <a:lnTo>
                      <a:pt x="182110" y="77439"/>
                    </a:lnTo>
                    <a:lnTo>
                      <a:pt x="20454" y="77439"/>
                    </a:lnTo>
                    <a:lnTo>
                      <a:pt x="20454" y="50939"/>
                    </a:lnTo>
                    <a:lnTo>
                      <a:pt x="79124" y="50939"/>
                    </a:lnTo>
                    <a:lnTo>
                      <a:pt x="79124" y="40172"/>
                    </a:lnTo>
                    <a:lnTo>
                      <a:pt x="0" y="40172"/>
                    </a:lnTo>
                    <a:lnTo>
                      <a:pt x="0" y="13673"/>
                    </a:lnTo>
                    <a:lnTo>
                      <a:pt x="79124" y="13673"/>
                    </a:lnTo>
                    <a:close/>
                    <a:moveTo>
                      <a:pt x="444612" y="0"/>
                    </a:moveTo>
                    <a:lnTo>
                      <a:pt x="444843" y="0"/>
                    </a:lnTo>
                    <a:lnTo>
                      <a:pt x="489611" y="0"/>
                    </a:lnTo>
                    <a:lnTo>
                      <a:pt x="523737" y="0"/>
                    </a:lnTo>
                    <a:lnTo>
                      <a:pt x="568505" y="0"/>
                    </a:lnTo>
                    <a:lnTo>
                      <a:pt x="602410" y="0"/>
                    </a:lnTo>
                    <a:lnTo>
                      <a:pt x="647177" y="0"/>
                    </a:lnTo>
                    <a:lnTo>
                      <a:pt x="647177" y="50810"/>
                    </a:lnTo>
                    <a:lnTo>
                      <a:pt x="647177" y="90433"/>
                    </a:lnTo>
                    <a:lnTo>
                      <a:pt x="647177" y="141243"/>
                    </a:lnTo>
                    <a:lnTo>
                      <a:pt x="647177" y="207325"/>
                    </a:lnTo>
                    <a:lnTo>
                      <a:pt x="602410" y="207325"/>
                    </a:lnTo>
                    <a:lnTo>
                      <a:pt x="602410" y="141243"/>
                    </a:lnTo>
                    <a:lnTo>
                      <a:pt x="489611" y="141243"/>
                    </a:lnTo>
                    <a:lnTo>
                      <a:pt x="489611" y="207325"/>
                    </a:lnTo>
                    <a:lnTo>
                      <a:pt x="444843" y="207325"/>
                    </a:lnTo>
                    <a:lnTo>
                      <a:pt x="444843" y="141243"/>
                    </a:lnTo>
                    <a:lnTo>
                      <a:pt x="444612" y="141243"/>
                    </a:lnTo>
                    <a:lnTo>
                      <a:pt x="444612" y="90433"/>
                    </a:lnTo>
                    <a:lnTo>
                      <a:pt x="444843" y="90433"/>
                    </a:lnTo>
                    <a:lnTo>
                      <a:pt x="444843" y="50810"/>
                    </a:lnTo>
                    <a:lnTo>
                      <a:pt x="444612" y="50810"/>
                    </a:lnTo>
                    <a:close/>
                    <a:moveTo>
                      <a:pt x="227917" y="0"/>
                    </a:moveTo>
                    <a:lnTo>
                      <a:pt x="408637" y="0"/>
                    </a:lnTo>
                    <a:lnTo>
                      <a:pt x="408637" y="50810"/>
                    </a:lnTo>
                    <a:lnTo>
                      <a:pt x="319253" y="50810"/>
                    </a:lnTo>
                    <a:lnTo>
                      <a:pt x="319253" y="72490"/>
                    </a:lnTo>
                    <a:lnTo>
                      <a:pt x="364109" y="72490"/>
                    </a:lnTo>
                    <a:lnTo>
                      <a:pt x="364109" y="71772"/>
                    </a:lnTo>
                    <a:lnTo>
                      <a:pt x="408877" y="71772"/>
                    </a:lnTo>
                    <a:lnTo>
                      <a:pt x="408877" y="207324"/>
                    </a:lnTo>
                    <a:lnTo>
                      <a:pt x="405638" y="207324"/>
                    </a:lnTo>
                    <a:lnTo>
                      <a:pt x="364109" y="207324"/>
                    </a:lnTo>
                    <a:lnTo>
                      <a:pt x="337884" y="207324"/>
                    </a:lnTo>
                    <a:lnTo>
                      <a:pt x="337884" y="163786"/>
                    </a:lnTo>
                    <a:lnTo>
                      <a:pt x="364109" y="163786"/>
                    </a:lnTo>
                    <a:lnTo>
                      <a:pt x="364109" y="123300"/>
                    </a:lnTo>
                    <a:lnTo>
                      <a:pt x="319253" y="123300"/>
                    </a:lnTo>
                    <a:lnTo>
                      <a:pt x="314013" y="123300"/>
                    </a:lnTo>
                    <a:lnTo>
                      <a:pt x="307984" y="149080"/>
                    </a:lnTo>
                    <a:cubicBezTo>
                      <a:pt x="293940" y="181066"/>
                      <a:pt x="263209" y="204087"/>
                      <a:pt x="226557" y="207015"/>
                    </a:cubicBezTo>
                    <a:lnTo>
                      <a:pt x="222614" y="157650"/>
                    </a:lnTo>
                    <a:cubicBezTo>
                      <a:pt x="240624" y="156211"/>
                      <a:pt x="255726" y="144898"/>
                      <a:pt x="262627" y="129181"/>
                    </a:cubicBezTo>
                    <a:lnTo>
                      <a:pt x="265276" y="117857"/>
                    </a:lnTo>
                    <a:lnTo>
                      <a:pt x="265276" y="50810"/>
                    </a:lnTo>
                    <a:lnTo>
                      <a:pt x="227917" y="50810"/>
                    </a:lnTo>
                    <a:close/>
                  </a:path>
                </a:pathLst>
              </a:custGeom>
              <a:solidFill>
                <a:srgbClr val="1C1C1C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5CCFD5B2-6409-DAD7-06E2-20896B1D9BDA}"/>
                  </a:ext>
                </a:extLst>
              </p:cNvPr>
              <p:cNvSpPr/>
              <p:nvPr/>
            </p:nvSpPr>
            <p:spPr bwMode="auto">
              <a:xfrm>
                <a:off x="2319178" y="1133525"/>
                <a:ext cx="830473" cy="889792"/>
              </a:xfrm>
              <a:prstGeom prst="ellipse">
                <a:avLst/>
              </a:prstGeom>
              <a:solidFill>
                <a:srgbClr val="FAE3C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3750ABA9-1A61-7411-6B18-557A97FBBE68}"/>
                  </a:ext>
                </a:extLst>
              </p:cNvPr>
              <p:cNvGrpSpPr/>
              <p:nvPr/>
            </p:nvGrpSpPr>
            <p:grpSpPr>
              <a:xfrm>
                <a:off x="2743452" y="981551"/>
                <a:ext cx="1092443" cy="1356764"/>
                <a:chOff x="2600417" y="1098363"/>
                <a:chExt cx="861106" cy="1069454"/>
              </a:xfrm>
            </p:grpSpPr>
            <p:sp>
              <p:nvSpPr>
                <p:cNvPr id="745" name="台形 744">
                  <a:extLst>
                    <a:ext uri="{FF2B5EF4-FFF2-40B4-BE49-F238E27FC236}">
                      <a16:creationId xmlns:a16="http://schemas.microsoft.com/office/drawing/2014/main" id="{597AF34A-E952-706E-CA0D-F6E80F98C79C}"/>
                    </a:ext>
                  </a:extLst>
                </p:cNvPr>
                <p:cNvSpPr/>
                <p:nvPr/>
              </p:nvSpPr>
              <p:spPr>
                <a:xfrm>
                  <a:off x="2897912" y="1734822"/>
                  <a:ext cx="373082" cy="277026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6" name="台形 745">
                  <a:extLst>
                    <a:ext uri="{FF2B5EF4-FFF2-40B4-BE49-F238E27FC236}">
                      <a16:creationId xmlns:a16="http://schemas.microsoft.com/office/drawing/2014/main" id="{6544D006-A2BB-5A54-5932-B30643D3CEDD}"/>
                    </a:ext>
                  </a:extLst>
                </p:cNvPr>
                <p:cNvSpPr/>
                <p:nvPr/>
              </p:nvSpPr>
              <p:spPr>
                <a:xfrm flipV="1">
                  <a:off x="2897912" y="2011848"/>
                  <a:ext cx="373082" cy="153328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42467AE3-F7E8-04C5-5490-2EDFDB86C327}"/>
                    </a:ext>
                  </a:extLst>
                </p:cNvPr>
                <p:cNvSpPr/>
                <p:nvPr/>
              </p:nvSpPr>
              <p:spPr>
                <a:xfrm rot="5400000" flipH="1">
                  <a:off x="2993565" y="1971678"/>
                  <a:ext cx="122357" cy="21925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8CD16E94-2FC6-52A8-EB16-70F096C91FC5}"/>
                    </a:ext>
                  </a:extLst>
                </p:cNvPr>
                <p:cNvSpPr/>
                <p:nvPr/>
              </p:nvSpPr>
              <p:spPr>
                <a:xfrm>
                  <a:off x="3052102" y="1819148"/>
                  <a:ext cx="2456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ECF8D7A8-F3BF-F9F8-CB74-B646FE6F91E4}"/>
                    </a:ext>
                  </a:extLst>
                </p:cNvPr>
                <p:cNvSpPr/>
                <p:nvPr/>
              </p:nvSpPr>
              <p:spPr>
                <a:xfrm flipH="1">
                  <a:off x="2883093" y="1819148"/>
                  <a:ext cx="1707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D07DB6FA-742D-4231-65B6-B89075702308}"/>
                    </a:ext>
                  </a:extLst>
                </p:cNvPr>
                <p:cNvSpPr/>
                <p:nvPr/>
              </p:nvSpPr>
              <p:spPr>
                <a:xfrm>
                  <a:off x="2765804" y="1098363"/>
                  <a:ext cx="647805" cy="573390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39CA53C6-DF95-3006-B7F7-ABFB2A92ACBC}"/>
                    </a:ext>
                  </a:extLst>
                </p:cNvPr>
                <p:cNvSpPr/>
                <p:nvPr/>
              </p:nvSpPr>
              <p:spPr>
                <a:xfrm>
                  <a:off x="2804467" y="1161432"/>
                  <a:ext cx="594322" cy="710545"/>
                </a:xfrm>
                <a:custGeom>
                  <a:avLst/>
                  <a:gdLst>
                    <a:gd name="connsiteX0" fmla="*/ 273607 w 594322"/>
                    <a:gd name="connsiteY0" fmla="*/ 0 h 710545"/>
                    <a:gd name="connsiteX1" fmla="*/ 281094 w 594322"/>
                    <a:gd name="connsiteY1" fmla="*/ 0 h 710545"/>
                    <a:gd name="connsiteX2" fmla="*/ 523003 w 594322"/>
                    <a:gd name="connsiteY2" fmla="*/ 241909 h 710545"/>
                    <a:gd name="connsiteX3" fmla="*/ 523003 w 594322"/>
                    <a:gd name="connsiteY3" fmla="*/ 316335 h 710545"/>
                    <a:gd name="connsiteX4" fmla="*/ 524133 w 594322"/>
                    <a:gd name="connsiteY4" fmla="*/ 315572 h 710545"/>
                    <a:gd name="connsiteX5" fmla="*/ 543370 w 594322"/>
                    <a:gd name="connsiteY5" fmla="*/ 311689 h 710545"/>
                    <a:gd name="connsiteX6" fmla="*/ 544899 w 594322"/>
                    <a:gd name="connsiteY6" fmla="*/ 311689 h 710545"/>
                    <a:gd name="connsiteX7" fmla="*/ 594322 w 594322"/>
                    <a:gd name="connsiteY7" fmla="*/ 361112 h 710545"/>
                    <a:gd name="connsiteX8" fmla="*/ 594322 w 594322"/>
                    <a:gd name="connsiteY8" fmla="*/ 439243 h 710545"/>
                    <a:gd name="connsiteX9" fmla="*/ 544899 w 594322"/>
                    <a:gd name="connsiteY9" fmla="*/ 488666 h 710545"/>
                    <a:gd name="connsiteX10" fmla="*/ 543370 w 594322"/>
                    <a:gd name="connsiteY10" fmla="*/ 488666 h 710545"/>
                    <a:gd name="connsiteX11" fmla="*/ 524133 w 594322"/>
                    <a:gd name="connsiteY11" fmla="*/ 484782 h 710545"/>
                    <a:gd name="connsiteX12" fmla="*/ 521552 w 594322"/>
                    <a:gd name="connsiteY12" fmla="*/ 483041 h 710545"/>
                    <a:gd name="connsiteX13" fmla="*/ 518089 w 594322"/>
                    <a:gd name="connsiteY13" fmla="*/ 517389 h 710545"/>
                    <a:gd name="connsiteX14" fmla="*/ 281094 w 594322"/>
                    <a:gd name="connsiteY14" fmla="*/ 710545 h 710545"/>
                    <a:gd name="connsiteX15" fmla="*/ 273607 w 594322"/>
                    <a:gd name="connsiteY15" fmla="*/ 710545 h 710545"/>
                    <a:gd name="connsiteX16" fmla="*/ 36612 w 594322"/>
                    <a:gd name="connsiteY16" fmla="*/ 517389 h 710545"/>
                    <a:gd name="connsiteX17" fmla="*/ 33032 w 594322"/>
                    <a:gd name="connsiteY17" fmla="*/ 481877 h 710545"/>
                    <a:gd name="connsiteX18" fmla="*/ 14475 w 594322"/>
                    <a:gd name="connsiteY18" fmla="*/ 474191 h 710545"/>
                    <a:gd name="connsiteX19" fmla="*/ 0 w 594322"/>
                    <a:gd name="connsiteY19" fmla="*/ 439244 h 710545"/>
                    <a:gd name="connsiteX20" fmla="*/ 0 w 594322"/>
                    <a:gd name="connsiteY20" fmla="*/ 361111 h 710545"/>
                    <a:gd name="connsiteX21" fmla="*/ 14475 w 594322"/>
                    <a:gd name="connsiteY21" fmla="*/ 326164 h 710545"/>
                    <a:gd name="connsiteX22" fmla="*/ 31697 w 594322"/>
                    <a:gd name="connsiteY22" fmla="*/ 319031 h 710545"/>
                    <a:gd name="connsiteX23" fmla="*/ 31697 w 594322"/>
                    <a:gd name="connsiteY23" fmla="*/ 241909 h 710545"/>
                    <a:gd name="connsiteX24" fmla="*/ 273607 w 594322"/>
                    <a:gd name="connsiteY24" fmla="*/ 0 h 71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4322" h="710545">
                      <a:moveTo>
                        <a:pt x="273607" y="0"/>
                      </a:moveTo>
                      <a:lnTo>
                        <a:pt x="281094" y="0"/>
                      </a:lnTo>
                      <a:cubicBezTo>
                        <a:pt x="414697" y="0"/>
                        <a:pt x="523003" y="108306"/>
                        <a:pt x="523003" y="241909"/>
                      </a:cubicBezTo>
                      <a:lnTo>
                        <a:pt x="523003" y="316335"/>
                      </a:lnTo>
                      <a:lnTo>
                        <a:pt x="524133" y="315572"/>
                      </a:lnTo>
                      <a:cubicBezTo>
                        <a:pt x="530046" y="313072"/>
                        <a:pt x="536547" y="311689"/>
                        <a:pt x="543370" y="311689"/>
                      </a:cubicBezTo>
                      <a:lnTo>
                        <a:pt x="544899" y="311689"/>
                      </a:lnTo>
                      <a:cubicBezTo>
                        <a:pt x="572195" y="311689"/>
                        <a:pt x="594322" y="333816"/>
                        <a:pt x="594322" y="361112"/>
                      </a:cubicBezTo>
                      <a:lnTo>
                        <a:pt x="594322" y="439243"/>
                      </a:lnTo>
                      <a:cubicBezTo>
                        <a:pt x="594322" y="466538"/>
                        <a:pt x="572195" y="488666"/>
                        <a:pt x="544899" y="488666"/>
                      </a:cubicBezTo>
                      <a:lnTo>
                        <a:pt x="543370" y="488666"/>
                      </a:lnTo>
                      <a:cubicBezTo>
                        <a:pt x="536547" y="488666"/>
                        <a:pt x="530046" y="487283"/>
                        <a:pt x="524133" y="484782"/>
                      </a:cubicBezTo>
                      <a:lnTo>
                        <a:pt x="521552" y="483041"/>
                      </a:lnTo>
                      <a:lnTo>
                        <a:pt x="518089" y="517389"/>
                      </a:lnTo>
                      <a:cubicBezTo>
                        <a:pt x="495532" y="627623"/>
                        <a:pt x="397997" y="710545"/>
                        <a:pt x="281094" y="710545"/>
                      </a:cubicBezTo>
                      <a:lnTo>
                        <a:pt x="273607" y="710545"/>
                      </a:lnTo>
                      <a:cubicBezTo>
                        <a:pt x="156704" y="710545"/>
                        <a:pt x="59169" y="627623"/>
                        <a:pt x="36612" y="517389"/>
                      </a:cubicBezTo>
                      <a:lnTo>
                        <a:pt x="33032" y="481877"/>
                      </a:lnTo>
                      <a:lnTo>
                        <a:pt x="14475" y="474191"/>
                      </a:lnTo>
                      <a:cubicBezTo>
                        <a:pt x="5532" y="465247"/>
                        <a:pt x="0" y="452892"/>
                        <a:pt x="0" y="439244"/>
                      </a:cubicBezTo>
                      <a:lnTo>
                        <a:pt x="0" y="361111"/>
                      </a:lnTo>
                      <a:cubicBezTo>
                        <a:pt x="0" y="347464"/>
                        <a:pt x="5532" y="335108"/>
                        <a:pt x="14475" y="326164"/>
                      </a:cubicBezTo>
                      <a:lnTo>
                        <a:pt x="31697" y="319031"/>
                      </a:lnTo>
                      <a:lnTo>
                        <a:pt x="31697" y="241909"/>
                      </a:lnTo>
                      <a:cubicBezTo>
                        <a:pt x="31697" y="108306"/>
                        <a:pt x="140003" y="0"/>
                        <a:pt x="2736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3BB724B6-5D79-FA95-03BC-7E2EDC4FBABE}"/>
                    </a:ext>
                  </a:extLst>
                </p:cNvPr>
                <p:cNvGrpSpPr/>
                <p:nvPr/>
              </p:nvGrpSpPr>
              <p:grpSpPr>
                <a:xfrm>
                  <a:off x="2913075" y="1464704"/>
                  <a:ext cx="260882" cy="35927"/>
                  <a:chOff x="5295454" y="1164646"/>
                  <a:chExt cx="313579" cy="43185"/>
                </a:xfrm>
              </p:grpSpPr>
              <p:sp>
                <p:nvSpPr>
                  <p:cNvPr id="756" name="楕円 755">
                    <a:extLst>
                      <a:ext uri="{FF2B5EF4-FFF2-40B4-BE49-F238E27FC236}">
                        <a16:creationId xmlns:a16="http://schemas.microsoft.com/office/drawing/2014/main" id="{ED576B94-5AC1-CEB1-286F-6D78398AF01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565848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7" name="楕円 756">
                    <a:extLst>
                      <a:ext uri="{FF2B5EF4-FFF2-40B4-BE49-F238E27FC236}">
                        <a16:creationId xmlns:a16="http://schemas.microsoft.com/office/drawing/2014/main" id="{CC601744-0D8B-38F1-996D-6F8F3230745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454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9549B599-71CC-413E-60C7-363248858D7B}"/>
                    </a:ext>
                  </a:extLst>
                </p:cNvPr>
                <p:cNvSpPr/>
                <p:nvPr/>
              </p:nvSpPr>
              <p:spPr>
                <a:xfrm>
                  <a:off x="3189456" y="1845562"/>
                  <a:ext cx="272067" cy="319613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6C97A973-F4A6-F1E8-CBFC-8FC42DB2EC54}"/>
                    </a:ext>
                  </a:extLst>
                </p:cNvPr>
                <p:cNvSpPr/>
                <p:nvPr/>
              </p:nvSpPr>
              <p:spPr>
                <a:xfrm>
                  <a:off x="2780034" y="1858770"/>
                  <a:ext cx="192824" cy="309047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C1A3E23F-3B56-7FC4-05D8-382F572E5209}"/>
                    </a:ext>
                  </a:extLst>
                </p:cNvPr>
                <p:cNvSpPr/>
                <p:nvPr/>
              </p:nvSpPr>
              <p:spPr>
                <a:xfrm>
                  <a:off x="2600417" y="1919523"/>
                  <a:ext cx="243012" cy="248294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D006B516-DBEE-2D77-598A-639D2D684240}"/>
                  </a:ext>
                </a:extLst>
              </p:cNvPr>
              <p:cNvSpPr/>
              <p:nvPr/>
            </p:nvSpPr>
            <p:spPr bwMode="auto">
              <a:xfrm>
                <a:off x="1298283" y="1362746"/>
                <a:ext cx="1270365" cy="521012"/>
              </a:xfrm>
              <a:custGeom>
                <a:avLst/>
                <a:gdLst>
                  <a:gd name="connsiteX0" fmla="*/ 1907044 w 2109554"/>
                  <a:gd name="connsiteY0" fmla="*/ 100012 h 865187"/>
                  <a:gd name="connsiteX1" fmla="*/ 1789536 w 2109554"/>
                  <a:gd name="connsiteY1" fmla="*/ 432581 h 865187"/>
                  <a:gd name="connsiteX2" fmla="*/ 1907044 w 2109554"/>
                  <a:gd name="connsiteY2" fmla="*/ 765150 h 865187"/>
                  <a:gd name="connsiteX3" fmla="*/ 2024553 w 2109554"/>
                  <a:gd name="connsiteY3" fmla="*/ 432581 h 865187"/>
                  <a:gd name="connsiteX4" fmla="*/ 1907044 w 2109554"/>
                  <a:gd name="connsiteY4" fmla="*/ 100012 h 865187"/>
                  <a:gd name="connsiteX5" fmla="*/ 1426031 w 2109554"/>
                  <a:gd name="connsiteY5" fmla="*/ 100012 h 865187"/>
                  <a:gd name="connsiteX6" fmla="*/ 1308523 w 2109554"/>
                  <a:gd name="connsiteY6" fmla="*/ 432581 h 865187"/>
                  <a:gd name="connsiteX7" fmla="*/ 1426031 w 2109554"/>
                  <a:gd name="connsiteY7" fmla="*/ 765150 h 865187"/>
                  <a:gd name="connsiteX8" fmla="*/ 1543540 w 2109554"/>
                  <a:gd name="connsiteY8" fmla="*/ 432581 h 865187"/>
                  <a:gd name="connsiteX9" fmla="*/ 1426031 w 2109554"/>
                  <a:gd name="connsiteY9" fmla="*/ 100012 h 865187"/>
                  <a:gd name="connsiteX10" fmla="*/ 959306 w 2109554"/>
                  <a:gd name="connsiteY10" fmla="*/ 100012 h 865187"/>
                  <a:gd name="connsiteX11" fmla="*/ 841798 w 2109554"/>
                  <a:gd name="connsiteY11" fmla="*/ 432581 h 865187"/>
                  <a:gd name="connsiteX12" fmla="*/ 959306 w 2109554"/>
                  <a:gd name="connsiteY12" fmla="*/ 765150 h 865187"/>
                  <a:gd name="connsiteX13" fmla="*/ 1076815 w 2109554"/>
                  <a:gd name="connsiteY13" fmla="*/ 432581 h 865187"/>
                  <a:gd name="connsiteX14" fmla="*/ 959306 w 2109554"/>
                  <a:gd name="connsiteY14" fmla="*/ 100012 h 865187"/>
                  <a:gd name="connsiteX15" fmla="*/ 497343 w 2109554"/>
                  <a:gd name="connsiteY15" fmla="*/ 100012 h 865187"/>
                  <a:gd name="connsiteX16" fmla="*/ 379835 w 2109554"/>
                  <a:gd name="connsiteY16" fmla="*/ 432581 h 865187"/>
                  <a:gd name="connsiteX17" fmla="*/ 497343 w 2109554"/>
                  <a:gd name="connsiteY17" fmla="*/ 765150 h 865187"/>
                  <a:gd name="connsiteX18" fmla="*/ 614852 w 2109554"/>
                  <a:gd name="connsiteY18" fmla="*/ 432581 h 865187"/>
                  <a:gd name="connsiteX19" fmla="*/ 497343 w 2109554"/>
                  <a:gd name="connsiteY19" fmla="*/ 100012 h 865187"/>
                  <a:gd name="connsiteX20" fmla="*/ 106908 w 2109554"/>
                  <a:gd name="connsiteY20" fmla="*/ 1480 h 865187"/>
                  <a:gd name="connsiteX21" fmla="*/ 218839 w 2109554"/>
                  <a:gd name="connsiteY21" fmla="*/ 1480 h 865187"/>
                  <a:gd name="connsiteX22" fmla="*/ 218839 w 2109554"/>
                  <a:gd name="connsiteY22" fmla="*/ 865187 h 865187"/>
                  <a:gd name="connsiteX23" fmla="*/ 106908 w 2109554"/>
                  <a:gd name="connsiteY23" fmla="*/ 865187 h 865187"/>
                  <a:gd name="connsiteX24" fmla="*/ 106908 w 2109554"/>
                  <a:gd name="connsiteY24" fmla="*/ 157659 h 865187"/>
                  <a:gd name="connsiteX25" fmla="*/ 0 w 2109554"/>
                  <a:gd name="connsiteY25" fmla="*/ 280085 h 865187"/>
                  <a:gd name="connsiteX26" fmla="*/ 0 w 2109554"/>
                  <a:gd name="connsiteY26" fmla="*/ 132082 h 865187"/>
                  <a:gd name="connsiteX27" fmla="*/ 1907053 w 2109554"/>
                  <a:gd name="connsiteY27" fmla="*/ 0 h 865187"/>
                  <a:gd name="connsiteX28" fmla="*/ 2109554 w 2109554"/>
                  <a:gd name="connsiteY28" fmla="*/ 432577 h 865187"/>
                  <a:gd name="connsiteX29" fmla="*/ 1907053 w 2109554"/>
                  <a:gd name="connsiteY29" fmla="*/ 865153 h 865187"/>
                  <a:gd name="connsiteX30" fmla="*/ 1704552 w 2109554"/>
                  <a:gd name="connsiteY30" fmla="*/ 432577 h 865187"/>
                  <a:gd name="connsiteX31" fmla="*/ 1907053 w 2109554"/>
                  <a:gd name="connsiteY31" fmla="*/ 0 h 865187"/>
                  <a:gd name="connsiteX32" fmla="*/ 1426040 w 2109554"/>
                  <a:gd name="connsiteY32" fmla="*/ 0 h 865187"/>
                  <a:gd name="connsiteX33" fmla="*/ 1628541 w 2109554"/>
                  <a:gd name="connsiteY33" fmla="*/ 432577 h 865187"/>
                  <a:gd name="connsiteX34" fmla="*/ 1426040 w 2109554"/>
                  <a:gd name="connsiteY34" fmla="*/ 865153 h 865187"/>
                  <a:gd name="connsiteX35" fmla="*/ 1223539 w 2109554"/>
                  <a:gd name="connsiteY35" fmla="*/ 432577 h 865187"/>
                  <a:gd name="connsiteX36" fmla="*/ 1426040 w 2109554"/>
                  <a:gd name="connsiteY36" fmla="*/ 0 h 865187"/>
                  <a:gd name="connsiteX37" fmla="*/ 959315 w 2109554"/>
                  <a:gd name="connsiteY37" fmla="*/ 0 h 865187"/>
                  <a:gd name="connsiteX38" fmla="*/ 1161816 w 2109554"/>
                  <a:gd name="connsiteY38" fmla="*/ 432577 h 865187"/>
                  <a:gd name="connsiteX39" fmla="*/ 959315 w 2109554"/>
                  <a:gd name="connsiteY39" fmla="*/ 865153 h 865187"/>
                  <a:gd name="connsiteX40" fmla="*/ 756814 w 2109554"/>
                  <a:gd name="connsiteY40" fmla="*/ 432577 h 865187"/>
                  <a:gd name="connsiteX41" fmla="*/ 959315 w 2109554"/>
                  <a:gd name="connsiteY41" fmla="*/ 0 h 865187"/>
                  <a:gd name="connsiteX42" fmla="*/ 497352 w 2109554"/>
                  <a:gd name="connsiteY42" fmla="*/ 0 h 865187"/>
                  <a:gd name="connsiteX43" fmla="*/ 699853 w 2109554"/>
                  <a:gd name="connsiteY43" fmla="*/ 432577 h 865187"/>
                  <a:gd name="connsiteX44" fmla="*/ 497352 w 2109554"/>
                  <a:gd name="connsiteY44" fmla="*/ 865153 h 865187"/>
                  <a:gd name="connsiteX45" fmla="*/ 294851 w 2109554"/>
                  <a:gd name="connsiteY45" fmla="*/ 432577 h 865187"/>
                  <a:gd name="connsiteX46" fmla="*/ 497352 w 2109554"/>
                  <a:gd name="connsiteY46" fmla="*/ 0 h 865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09554" h="865187">
                    <a:moveTo>
                      <a:pt x="1907044" y="100012"/>
                    </a:moveTo>
                    <a:cubicBezTo>
                      <a:pt x="1832286" y="100012"/>
                      <a:pt x="1788303" y="197418"/>
                      <a:pt x="1789536" y="432581"/>
                    </a:cubicBezTo>
                    <a:cubicBezTo>
                      <a:pt x="1790768" y="667744"/>
                      <a:pt x="1834751" y="767057"/>
                      <a:pt x="1907044" y="765150"/>
                    </a:cubicBezTo>
                    <a:cubicBezTo>
                      <a:pt x="1979337" y="763243"/>
                      <a:pt x="2024553" y="669651"/>
                      <a:pt x="2024553" y="432581"/>
                    </a:cubicBezTo>
                    <a:cubicBezTo>
                      <a:pt x="2024553" y="195511"/>
                      <a:pt x="1981803" y="100012"/>
                      <a:pt x="1907044" y="100012"/>
                    </a:cubicBezTo>
                    <a:close/>
                    <a:moveTo>
                      <a:pt x="1426031" y="100012"/>
                    </a:moveTo>
                    <a:cubicBezTo>
                      <a:pt x="1351273" y="100012"/>
                      <a:pt x="1307290" y="197418"/>
                      <a:pt x="1308523" y="432581"/>
                    </a:cubicBezTo>
                    <a:cubicBezTo>
                      <a:pt x="1309755" y="667744"/>
                      <a:pt x="1353738" y="767057"/>
                      <a:pt x="1426031" y="765150"/>
                    </a:cubicBezTo>
                    <a:cubicBezTo>
                      <a:pt x="1498324" y="763243"/>
                      <a:pt x="1543540" y="669651"/>
                      <a:pt x="1543540" y="432581"/>
                    </a:cubicBezTo>
                    <a:cubicBezTo>
                      <a:pt x="1543540" y="195511"/>
                      <a:pt x="1500790" y="100012"/>
                      <a:pt x="1426031" y="100012"/>
                    </a:cubicBezTo>
                    <a:close/>
                    <a:moveTo>
                      <a:pt x="959306" y="100012"/>
                    </a:moveTo>
                    <a:cubicBezTo>
                      <a:pt x="884548" y="100012"/>
                      <a:pt x="840565" y="197418"/>
                      <a:pt x="841798" y="432581"/>
                    </a:cubicBezTo>
                    <a:cubicBezTo>
                      <a:pt x="843030" y="667744"/>
                      <a:pt x="887013" y="767057"/>
                      <a:pt x="959306" y="765150"/>
                    </a:cubicBezTo>
                    <a:cubicBezTo>
                      <a:pt x="1031599" y="763243"/>
                      <a:pt x="1076815" y="669651"/>
                      <a:pt x="1076815" y="432581"/>
                    </a:cubicBezTo>
                    <a:cubicBezTo>
                      <a:pt x="1076815" y="195511"/>
                      <a:pt x="1034065" y="100012"/>
                      <a:pt x="959306" y="100012"/>
                    </a:cubicBezTo>
                    <a:close/>
                    <a:moveTo>
                      <a:pt x="497343" y="100012"/>
                    </a:moveTo>
                    <a:cubicBezTo>
                      <a:pt x="422585" y="100012"/>
                      <a:pt x="378602" y="197418"/>
                      <a:pt x="379835" y="432581"/>
                    </a:cubicBezTo>
                    <a:cubicBezTo>
                      <a:pt x="381067" y="667744"/>
                      <a:pt x="425050" y="767057"/>
                      <a:pt x="497343" y="765150"/>
                    </a:cubicBezTo>
                    <a:cubicBezTo>
                      <a:pt x="569636" y="763243"/>
                      <a:pt x="614852" y="669651"/>
                      <a:pt x="614852" y="432581"/>
                    </a:cubicBezTo>
                    <a:cubicBezTo>
                      <a:pt x="614852" y="195511"/>
                      <a:pt x="572102" y="100012"/>
                      <a:pt x="497343" y="100012"/>
                    </a:cubicBezTo>
                    <a:close/>
                    <a:moveTo>
                      <a:pt x="106908" y="1480"/>
                    </a:moveTo>
                    <a:lnTo>
                      <a:pt x="218839" y="1480"/>
                    </a:lnTo>
                    <a:lnTo>
                      <a:pt x="218839" y="865187"/>
                    </a:lnTo>
                    <a:lnTo>
                      <a:pt x="106908" y="865187"/>
                    </a:lnTo>
                    <a:lnTo>
                      <a:pt x="106908" y="157659"/>
                    </a:lnTo>
                    <a:lnTo>
                      <a:pt x="0" y="280085"/>
                    </a:lnTo>
                    <a:lnTo>
                      <a:pt x="0" y="132082"/>
                    </a:lnTo>
                    <a:close/>
                    <a:moveTo>
                      <a:pt x="1907053" y="0"/>
                    </a:moveTo>
                    <a:cubicBezTo>
                      <a:pt x="2035883" y="0"/>
                      <a:pt x="2109554" y="124217"/>
                      <a:pt x="2109554" y="432577"/>
                    </a:cubicBezTo>
                    <a:cubicBezTo>
                      <a:pt x="2109554" y="740936"/>
                      <a:pt x="2031635" y="862673"/>
                      <a:pt x="1907053" y="865153"/>
                    </a:cubicBezTo>
                    <a:cubicBezTo>
                      <a:pt x="1782472" y="867633"/>
                      <a:pt x="1706676" y="738456"/>
                      <a:pt x="1704552" y="432577"/>
                    </a:cubicBezTo>
                    <a:cubicBezTo>
                      <a:pt x="1702428" y="126697"/>
                      <a:pt x="1778223" y="0"/>
                      <a:pt x="1907053" y="0"/>
                    </a:cubicBezTo>
                    <a:close/>
                    <a:moveTo>
                      <a:pt x="1426040" y="0"/>
                    </a:moveTo>
                    <a:cubicBezTo>
                      <a:pt x="1554870" y="0"/>
                      <a:pt x="1628541" y="124217"/>
                      <a:pt x="1628541" y="432577"/>
                    </a:cubicBezTo>
                    <a:cubicBezTo>
                      <a:pt x="1628541" y="740936"/>
                      <a:pt x="1550622" y="862673"/>
                      <a:pt x="1426040" y="865153"/>
                    </a:cubicBezTo>
                    <a:cubicBezTo>
                      <a:pt x="1301459" y="867633"/>
                      <a:pt x="1225663" y="738456"/>
                      <a:pt x="1223539" y="432577"/>
                    </a:cubicBezTo>
                    <a:cubicBezTo>
                      <a:pt x="1221415" y="126697"/>
                      <a:pt x="1297210" y="0"/>
                      <a:pt x="1426040" y="0"/>
                    </a:cubicBezTo>
                    <a:close/>
                    <a:moveTo>
                      <a:pt x="959315" y="0"/>
                    </a:moveTo>
                    <a:cubicBezTo>
                      <a:pt x="1088145" y="0"/>
                      <a:pt x="1161816" y="124217"/>
                      <a:pt x="1161816" y="432577"/>
                    </a:cubicBezTo>
                    <a:cubicBezTo>
                      <a:pt x="1161816" y="740936"/>
                      <a:pt x="1083897" y="862673"/>
                      <a:pt x="959315" y="865153"/>
                    </a:cubicBezTo>
                    <a:cubicBezTo>
                      <a:pt x="834734" y="867633"/>
                      <a:pt x="758938" y="738456"/>
                      <a:pt x="756814" y="432577"/>
                    </a:cubicBezTo>
                    <a:cubicBezTo>
                      <a:pt x="754690" y="126697"/>
                      <a:pt x="830485" y="0"/>
                      <a:pt x="959315" y="0"/>
                    </a:cubicBezTo>
                    <a:close/>
                    <a:moveTo>
                      <a:pt x="497352" y="0"/>
                    </a:moveTo>
                    <a:cubicBezTo>
                      <a:pt x="626182" y="0"/>
                      <a:pt x="699853" y="124217"/>
                      <a:pt x="699853" y="432577"/>
                    </a:cubicBezTo>
                    <a:cubicBezTo>
                      <a:pt x="699853" y="740936"/>
                      <a:pt x="621934" y="862673"/>
                      <a:pt x="497352" y="865153"/>
                    </a:cubicBezTo>
                    <a:cubicBezTo>
                      <a:pt x="372770" y="867633"/>
                      <a:pt x="296975" y="738456"/>
                      <a:pt x="294851" y="432577"/>
                    </a:cubicBezTo>
                    <a:cubicBezTo>
                      <a:pt x="292727" y="126697"/>
                      <a:pt x="368522" y="0"/>
                      <a:pt x="49735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7EDADEA-3749-FCF1-5AC1-176523A7D915}"/>
              </a:ext>
            </a:extLst>
          </p:cNvPr>
          <p:cNvGrpSpPr/>
          <p:nvPr/>
        </p:nvGrpSpPr>
        <p:grpSpPr>
          <a:xfrm>
            <a:off x="4116174" y="956569"/>
            <a:ext cx="1618006" cy="2482650"/>
            <a:chOff x="3908178" y="331223"/>
            <a:chExt cx="2033998" cy="3120943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8222FC8E-9499-4C7A-9538-ED1D901F05E3}"/>
                </a:ext>
              </a:extLst>
            </p:cNvPr>
            <p:cNvGrpSpPr/>
            <p:nvPr/>
          </p:nvGrpSpPr>
          <p:grpSpPr>
            <a:xfrm>
              <a:off x="4328426" y="331223"/>
              <a:ext cx="1241302" cy="2495978"/>
              <a:chOff x="4372098" y="1047291"/>
              <a:chExt cx="1241302" cy="2495978"/>
            </a:xfrm>
          </p:grpSpPr>
          <p:sp>
            <p:nvSpPr>
              <p:cNvPr id="313" name="片側の 2 つの角を丸めた四角形 144">
                <a:extLst>
                  <a:ext uri="{FF2B5EF4-FFF2-40B4-BE49-F238E27FC236}">
                    <a16:creationId xmlns:a16="http://schemas.microsoft.com/office/drawing/2014/main" id="{72C55695-E8A5-41F6-AA3A-C27C957EA5A6}"/>
                  </a:ext>
                </a:extLst>
              </p:cNvPr>
              <p:cNvSpPr/>
              <p:nvPr/>
            </p:nvSpPr>
            <p:spPr>
              <a:xfrm>
                <a:off x="4461373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dkVert">
                <a:fgClr>
                  <a:srgbClr val="5B9BD5">
                    <a:lumMod val="20000"/>
                    <a:lumOff val="80000"/>
                  </a:srgbClr>
                </a:fgClr>
                <a:bgClr>
                  <a:srgbClr val="5B9BD5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台形 313">
                <a:extLst>
                  <a:ext uri="{FF2B5EF4-FFF2-40B4-BE49-F238E27FC236}">
                    <a16:creationId xmlns:a16="http://schemas.microsoft.com/office/drawing/2014/main" id="{B5240D05-92AF-428B-926C-18706877F34B}"/>
                  </a:ext>
                </a:extLst>
              </p:cNvPr>
              <p:cNvSpPr/>
              <p:nvPr/>
            </p:nvSpPr>
            <p:spPr>
              <a:xfrm>
                <a:off x="4647992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5" name="台形 314">
                <a:extLst>
                  <a:ext uri="{FF2B5EF4-FFF2-40B4-BE49-F238E27FC236}">
                    <a16:creationId xmlns:a16="http://schemas.microsoft.com/office/drawing/2014/main" id="{FC93AFCB-BE5B-4CCB-9573-C969925A0EE3}"/>
                  </a:ext>
                </a:extLst>
              </p:cNvPr>
              <p:cNvSpPr/>
              <p:nvPr/>
            </p:nvSpPr>
            <p:spPr>
              <a:xfrm>
                <a:off x="5182560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D4D72775-B69E-4F5D-83D4-6DAD9027EEEE}"/>
                  </a:ext>
                </a:extLst>
              </p:cNvPr>
              <p:cNvSpPr/>
              <p:nvPr/>
            </p:nvSpPr>
            <p:spPr>
              <a:xfrm>
                <a:off x="4526928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CA844677-B11B-4E11-A358-94E499A33DEE}"/>
                  </a:ext>
                </a:extLst>
              </p:cNvPr>
              <p:cNvSpPr/>
              <p:nvPr/>
            </p:nvSpPr>
            <p:spPr>
              <a:xfrm>
                <a:off x="4943024" y="2647784"/>
                <a:ext cx="63808" cy="661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F48AD00F-2006-4325-BFAD-802BB19214F4}"/>
                  </a:ext>
                </a:extLst>
              </p:cNvPr>
              <p:cNvSpPr/>
              <p:nvPr/>
            </p:nvSpPr>
            <p:spPr>
              <a:xfrm>
                <a:off x="4756052" y="2198798"/>
                <a:ext cx="440430" cy="32138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139089 w 525992"/>
                  <a:gd name="connsiteY7" fmla="*/ 216193 h 351598"/>
                  <a:gd name="connsiteX8" fmla="*/ 160641 w 525992"/>
                  <a:gd name="connsiteY8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25992 w 525992"/>
                  <a:gd name="connsiteY3" fmla="*/ 254756 h 351598"/>
                  <a:gd name="connsiteX4" fmla="*/ 262996 w 525992"/>
                  <a:gd name="connsiteY4" fmla="*/ 351598 h 351598"/>
                  <a:gd name="connsiteX5" fmla="*/ 0 w 525992"/>
                  <a:gd name="connsiteY5" fmla="*/ 254756 h 351598"/>
                  <a:gd name="connsiteX6" fmla="*/ 139089 w 525992"/>
                  <a:gd name="connsiteY6" fmla="*/ 216193 h 351598"/>
                  <a:gd name="connsiteX7" fmla="*/ 160641 w 525992"/>
                  <a:gd name="connsiteY7" fmla="*/ 0 h 351598"/>
                  <a:gd name="connsiteX0" fmla="*/ 160641 w 525992"/>
                  <a:gd name="connsiteY0" fmla="*/ 0 h 348158"/>
                  <a:gd name="connsiteX1" fmla="*/ 362085 w 525992"/>
                  <a:gd name="connsiteY1" fmla="*/ 0 h 348158"/>
                  <a:gd name="connsiteX2" fmla="*/ 380961 w 525992"/>
                  <a:gd name="connsiteY2" fmla="*/ 220956 h 348158"/>
                  <a:gd name="connsiteX3" fmla="*/ 525992 w 525992"/>
                  <a:gd name="connsiteY3" fmla="*/ 254756 h 348158"/>
                  <a:gd name="connsiteX4" fmla="*/ 262996 w 525992"/>
                  <a:gd name="connsiteY4" fmla="*/ 348158 h 348158"/>
                  <a:gd name="connsiteX5" fmla="*/ 0 w 525992"/>
                  <a:gd name="connsiteY5" fmla="*/ 254756 h 348158"/>
                  <a:gd name="connsiteX6" fmla="*/ 139089 w 525992"/>
                  <a:gd name="connsiteY6" fmla="*/ 216193 h 348158"/>
                  <a:gd name="connsiteX7" fmla="*/ 160641 w 525992"/>
                  <a:gd name="connsiteY7" fmla="*/ 0 h 34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4815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25992" y="254756"/>
                    </a:lnTo>
                    <a:cubicBezTo>
                      <a:pt x="525992" y="324353"/>
                      <a:pt x="408245" y="348158"/>
                      <a:pt x="262996" y="348158"/>
                    </a:cubicBezTo>
                    <a:cubicBezTo>
                      <a:pt x="117747" y="348158"/>
                      <a:pt x="0" y="324353"/>
                      <a:pt x="0" y="254756"/>
                    </a:cubicBez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17C1B691-9A8C-4C87-904C-1552C99D6319}"/>
                  </a:ext>
                </a:extLst>
              </p:cNvPr>
              <p:cNvGrpSpPr/>
              <p:nvPr/>
            </p:nvGrpSpPr>
            <p:grpSpPr>
              <a:xfrm>
                <a:off x="4372098" y="1047291"/>
                <a:ext cx="1241302" cy="1366651"/>
                <a:chOff x="4396131" y="1076326"/>
                <a:chExt cx="1193236" cy="1313731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BF72E835-0880-40AD-9BE7-AAFB6EEA88F3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4507706" y="2093945"/>
                  <a:ext cx="296112" cy="296112"/>
                  <a:chOff x="6040109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352" name="涙形 351">
                    <a:extLst>
                      <a:ext uri="{FF2B5EF4-FFF2-40B4-BE49-F238E27FC236}">
                        <a16:creationId xmlns:a16="http://schemas.microsoft.com/office/drawing/2014/main" id="{7B90D45C-BAA4-41EF-B6CB-36CB68685C05}"/>
                      </a:ext>
                    </a:extLst>
                  </p:cNvPr>
                  <p:cNvSpPr/>
                  <p:nvPr/>
                </p:nvSpPr>
                <p:spPr>
                  <a:xfrm>
                    <a:off x="6040109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涙形 352">
                    <a:extLst>
                      <a:ext uri="{FF2B5EF4-FFF2-40B4-BE49-F238E27FC236}">
                        <a16:creationId xmlns:a16="http://schemas.microsoft.com/office/drawing/2014/main" id="{C3EB647A-15FC-4920-AFAD-9589EC3A7604}"/>
                      </a:ext>
                    </a:extLst>
                  </p:cNvPr>
                  <p:cNvSpPr/>
                  <p:nvPr/>
                </p:nvSpPr>
                <p:spPr>
                  <a:xfrm>
                    <a:off x="6089708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C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9DC2A4FE-CFAF-45F0-83CF-767CAF5FF535}"/>
                    </a:ext>
                  </a:extLst>
                </p:cNvPr>
                <p:cNvGrpSpPr/>
                <p:nvPr/>
              </p:nvGrpSpPr>
              <p:grpSpPr>
                <a:xfrm rot="5400000">
                  <a:off x="5155803" y="2093945"/>
                  <a:ext cx="296112" cy="296112"/>
                  <a:chOff x="6040109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350" name="涙形 349">
                    <a:extLst>
                      <a:ext uri="{FF2B5EF4-FFF2-40B4-BE49-F238E27FC236}">
                        <a16:creationId xmlns:a16="http://schemas.microsoft.com/office/drawing/2014/main" id="{55B5938C-EABD-4E4F-BFF3-CA459987BE21}"/>
                      </a:ext>
                    </a:extLst>
                  </p:cNvPr>
                  <p:cNvSpPr/>
                  <p:nvPr/>
                </p:nvSpPr>
                <p:spPr>
                  <a:xfrm>
                    <a:off x="6040109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1" name="涙形 350">
                    <a:extLst>
                      <a:ext uri="{FF2B5EF4-FFF2-40B4-BE49-F238E27FC236}">
                        <a16:creationId xmlns:a16="http://schemas.microsoft.com/office/drawing/2014/main" id="{D00A99ED-DF78-469E-91D5-53529F1C68A8}"/>
                      </a:ext>
                    </a:extLst>
                  </p:cNvPr>
                  <p:cNvSpPr/>
                  <p:nvPr/>
                </p:nvSpPr>
                <p:spPr>
                  <a:xfrm>
                    <a:off x="6089708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C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949E4AF9-B8B8-49A2-8F5F-3FC60064765D}"/>
                    </a:ext>
                  </a:extLst>
                </p:cNvPr>
                <p:cNvGrpSpPr/>
                <p:nvPr/>
              </p:nvGrpSpPr>
              <p:grpSpPr>
                <a:xfrm>
                  <a:off x="4396131" y="1339331"/>
                  <a:ext cx="1193236" cy="656581"/>
                  <a:chOff x="4376033" y="1381139"/>
                  <a:chExt cx="1193236" cy="656581"/>
                </a:xfrm>
                <a:solidFill>
                  <a:srgbClr val="FFCC00"/>
                </a:solidFill>
              </p:grpSpPr>
              <p:sp>
                <p:nvSpPr>
                  <p:cNvPr id="348" name="四角形: 角を丸くする 347">
                    <a:extLst>
                      <a:ext uri="{FF2B5EF4-FFF2-40B4-BE49-F238E27FC236}">
                        <a16:creationId xmlns:a16="http://schemas.microsoft.com/office/drawing/2014/main" id="{0C72D456-5DA8-4610-B480-5011F95CB8C3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9" name="四角形: 角を丸くする 348">
                    <a:extLst>
                      <a:ext uri="{FF2B5EF4-FFF2-40B4-BE49-F238E27FC236}">
                        <a16:creationId xmlns:a16="http://schemas.microsoft.com/office/drawing/2014/main" id="{AB2216A2-311A-4BE7-9EBC-D42FE0E8610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BC102F50-64FF-49AA-AB46-E5D1AB2E1AEB}"/>
                    </a:ext>
                  </a:extLst>
                </p:cNvPr>
                <p:cNvGrpSpPr/>
                <p:nvPr/>
              </p:nvGrpSpPr>
              <p:grpSpPr>
                <a:xfrm>
                  <a:off x="4408996" y="1205952"/>
                  <a:ext cx="1148708" cy="1113318"/>
                  <a:chOff x="3303076" y="141961"/>
                  <a:chExt cx="1277659" cy="1238295"/>
                </a:xfrm>
              </p:grpSpPr>
              <p:sp>
                <p:nvSpPr>
                  <p:cNvPr id="328" name="フリーフォーム 540">
                    <a:extLst>
                      <a:ext uri="{FF2B5EF4-FFF2-40B4-BE49-F238E27FC236}">
                        <a16:creationId xmlns:a16="http://schemas.microsoft.com/office/drawing/2014/main" id="{D76F34E3-ACFC-41E7-AC13-BD9AC2AD0AF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9" name="グループ化 328">
                    <a:extLst>
                      <a:ext uri="{FF2B5EF4-FFF2-40B4-BE49-F238E27FC236}">
                        <a16:creationId xmlns:a16="http://schemas.microsoft.com/office/drawing/2014/main" id="{95788067-908B-4F95-AEB2-D7DBC1F68BB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346" name="円/楕円 564">
                      <a:extLst>
                        <a:ext uri="{FF2B5EF4-FFF2-40B4-BE49-F238E27FC236}">
                          <a16:creationId xmlns:a16="http://schemas.microsoft.com/office/drawing/2014/main" id="{C526C0EC-D3E9-48D1-8986-AF6FFA3703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7" name="円/楕円 565">
                      <a:extLst>
                        <a:ext uri="{FF2B5EF4-FFF2-40B4-BE49-F238E27FC236}">
                          <a16:creationId xmlns:a16="http://schemas.microsoft.com/office/drawing/2014/main" id="{08571A0C-86DE-474E-9C99-E4C82787C1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F55A1B1E-3810-4E60-B66E-7729E318FA3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344" name="円/楕円 562">
                      <a:extLst>
                        <a:ext uri="{FF2B5EF4-FFF2-40B4-BE49-F238E27FC236}">
                          <a16:creationId xmlns:a16="http://schemas.microsoft.com/office/drawing/2014/main" id="{9AEAB933-B5FC-45D6-AF66-82488A577F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5" name="円/楕円 563">
                      <a:extLst>
                        <a:ext uri="{FF2B5EF4-FFF2-40B4-BE49-F238E27FC236}">
                          <a16:creationId xmlns:a16="http://schemas.microsoft.com/office/drawing/2014/main" id="{76ADB7F5-6758-40AA-8852-0474EF5BB4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1" name="円/楕円 561">
                    <a:extLst>
                      <a:ext uri="{FF2B5EF4-FFF2-40B4-BE49-F238E27FC236}">
                        <a16:creationId xmlns:a16="http://schemas.microsoft.com/office/drawing/2014/main" id="{A39CD5B8-834B-44FA-B0FA-A9604860E2D2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2" name="円/楕円 548">
                    <a:extLst>
                      <a:ext uri="{FF2B5EF4-FFF2-40B4-BE49-F238E27FC236}">
                        <a16:creationId xmlns:a16="http://schemas.microsoft.com/office/drawing/2014/main" id="{23CD41AB-C58C-41D2-BEEE-120FEC07C665}"/>
                      </a:ext>
                    </a:extLst>
                  </p:cNvPr>
                  <p:cNvSpPr/>
                  <p:nvPr/>
                </p:nvSpPr>
                <p:spPr>
                  <a:xfrm>
                    <a:off x="3632990" y="751777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3" name="円/楕円 549">
                    <a:extLst>
                      <a:ext uri="{FF2B5EF4-FFF2-40B4-BE49-F238E27FC236}">
                        <a16:creationId xmlns:a16="http://schemas.microsoft.com/office/drawing/2014/main" id="{17198E02-376F-495D-8C24-6FA1833EF5F5}"/>
                      </a:ext>
                    </a:extLst>
                  </p:cNvPr>
                  <p:cNvSpPr/>
                  <p:nvPr/>
                </p:nvSpPr>
                <p:spPr>
                  <a:xfrm>
                    <a:off x="4148424" y="751777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4" name="月 333">
                    <a:extLst>
                      <a:ext uri="{FF2B5EF4-FFF2-40B4-BE49-F238E27FC236}">
                        <a16:creationId xmlns:a16="http://schemas.microsoft.com/office/drawing/2014/main" id="{A832A859-9DD3-4528-B5A9-9201AFD4EC69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645475" y="371941"/>
                    <a:ext cx="54591" cy="34019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35" name="グループ化 334">
                    <a:extLst>
                      <a:ext uri="{FF2B5EF4-FFF2-40B4-BE49-F238E27FC236}">
                        <a16:creationId xmlns:a16="http://schemas.microsoft.com/office/drawing/2014/main" id="{A13F21F3-F307-4024-8C49-7D8AFD2BC99F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842739"/>
                    <a:ext cx="195646" cy="207937"/>
                    <a:chOff x="7084627" y="3006479"/>
                    <a:chExt cx="240026" cy="203430"/>
                  </a:xfrm>
                  <a:solidFill>
                    <a:srgbClr val="ED7D31">
                      <a:lumMod val="75000"/>
                    </a:srgbClr>
                  </a:solidFill>
                </p:grpSpPr>
                <p:sp>
                  <p:nvSpPr>
                    <p:cNvPr id="342" name="円/楕円 662">
                      <a:extLst>
                        <a:ext uri="{FF2B5EF4-FFF2-40B4-BE49-F238E27FC236}">
                          <a16:creationId xmlns:a16="http://schemas.microsoft.com/office/drawing/2014/main" id="{0AE72EF9-EBEC-4116-8516-9BBE7E916A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091335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3" name="フリーフォーム: 図形 342">
                      <a:extLst>
                        <a:ext uri="{FF2B5EF4-FFF2-40B4-BE49-F238E27FC236}">
                          <a16:creationId xmlns:a16="http://schemas.microsoft.com/office/drawing/2014/main" id="{F3F8F9F9-E06D-42A9-9DAC-32E7ACCCF9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06479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6" name="グループ化 335">
                    <a:extLst>
                      <a:ext uri="{FF2B5EF4-FFF2-40B4-BE49-F238E27FC236}">
                        <a16:creationId xmlns:a16="http://schemas.microsoft.com/office/drawing/2014/main" id="{2D841D6D-6A6F-4500-84A8-6229AD81EDC4}"/>
                      </a:ext>
                    </a:extLst>
                  </p:cNvPr>
                  <p:cNvGrpSpPr/>
                  <p:nvPr/>
                </p:nvGrpSpPr>
                <p:grpSpPr>
                  <a:xfrm>
                    <a:off x="3475059" y="654153"/>
                    <a:ext cx="934739" cy="333376"/>
                    <a:chOff x="3315793" y="1502784"/>
                    <a:chExt cx="934739" cy="333376"/>
                  </a:xfrm>
                </p:grpSpPr>
                <p:sp>
                  <p:nvSpPr>
                    <p:cNvPr id="339" name="四角形: 上の 2 つの角を丸める 338">
                      <a:extLst>
                        <a:ext uri="{FF2B5EF4-FFF2-40B4-BE49-F238E27FC236}">
                          <a16:creationId xmlns:a16="http://schemas.microsoft.com/office/drawing/2014/main" id="{F97C65AE-50EE-40FA-9155-1E4024227A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7225" y="1527665"/>
                      <a:ext cx="391812" cy="294446"/>
                    </a:xfrm>
                    <a:prstGeom prst="round2SameRect">
                      <a:avLst>
                        <a:gd name="adj1" fmla="val 17823"/>
                        <a:gd name="adj2" fmla="val 42965"/>
                      </a:avLst>
                    </a:prstGeom>
                    <a:solidFill>
                      <a:srgbClr val="00B0F0">
                        <a:alpha val="20000"/>
                      </a:srgb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0" name="四角形: 上の 2 つの角を丸める 339">
                      <a:extLst>
                        <a:ext uri="{FF2B5EF4-FFF2-40B4-BE49-F238E27FC236}">
                          <a16:creationId xmlns:a16="http://schemas.microsoft.com/office/drawing/2014/main" id="{CF4FCF1D-5DB1-40F2-953F-28C2D45E08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7288" y="1527665"/>
                      <a:ext cx="391812" cy="294446"/>
                    </a:xfrm>
                    <a:prstGeom prst="round2SameRect">
                      <a:avLst>
                        <a:gd name="adj1" fmla="val 17094"/>
                        <a:gd name="adj2" fmla="val 42965"/>
                      </a:avLst>
                    </a:prstGeom>
                    <a:solidFill>
                      <a:srgbClr val="00B0F0">
                        <a:alpha val="20000"/>
                      </a:srgb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1" name="フリーフォーム: 図形 340">
                      <a:extLst>
                        <a:ext uri="{FF2B5EF4-FFF2-40B4-BE49-F238E27FC236}">
                          <a16:creationId xmlns:a16="http://schemas.microsoft.com/office/drawing/2014/main" id="{741A13EE-A261-4C0F-87A1-05F6EE8039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15793" y="1502784"/>
                      <a:ext cx="934739" cy="333376"/>
                    </a:xfrm>
                    <a:custGeom>
                      <a:avLst/>
                      <a:gdLst>
                        <a:gd name="connsiteX0" fmla="*/ 574982 w 934739"/>
                        <a:gd name="connsiteY0" fmla="*/ 41459 h 333376"/>
                        <a:gd name="connsiteX1" fmla="*/ 531020 w 934739"/>
                        <a:gd name="connsiteY1" fmla="*/ 85421 h 333376"/>
                        <a:gd name="connsiteX2" fmla="*/ 531020 w 934739"/>
                        <a:gd name="connsiteY2" fmla="*/ 188139 h 333376"/>
                        <a:gd name="connsiteX3" fmla="*/ 641516 w 934739"/>
                        <a:gd name="connsiteY3" fmla="*/ 298635 h 333376"/>
                        <a:gd name="connsiteX4" fmla="*/ 793286 w 934739"/>
                        <a:gd name="connsiteY4" fmla="*/ 298635 h 333376"/>
                        <a:gd name="connsiteX5" fmla="*/ 903782 w 934739"/>
                        <a:gd name="connsiteY5" fmla="*/ 188139 h 333376"/>
                        <a:gd name="connsiteX6" fmla="*/ 903782 w 934739"/>
                        <a:gd name="connsiteY6" fmla="*/ 85421 h 333376"/>
                        <a:gd name="connsiteX7" fmla="*/ 859820 w 934739"/>
                        <a:gd name="connsiteY7" fmla="*/ 41459 h 333376"/>
                        <a:gd name="connsiteX8" fmla="*/ 76793 w 934739"/>
                        <a:gd name="connsiteY8" fmla="*/ 41459 h 333376"/>
                        <a:gd name="connsiteX9" fmla="*/ 30957 w 934739"/>
                        <a:gd name="connsiteY9" fmla="*/ 87295 h 333376"/>
                        <a:gd name="connsiteX10" fmla="*/ 30957 w 934739"/>
                        <a:gd name="connsiteY10" fmla="*/ 188139 h 333376"/>
                        <a:gd name="connsiteX11" fmla="*/ 141453 w 934739"/>
                        <a:gd name="connsiteY11" fmla="*/ 298635 h 333376"/>
                        <a:gd name="connsiteX12" fmla="*/ 293223 w 934739"/>
                        <a:gd name="connsiteY12" fmla="*/ 298635 h 333376"/>
                        <a:gd name="connsiteX13" fmla="*/ 403719 w 934739"/>
                        <a:gd name="connsiteY13" fmla="*/ 188139 h 333376"/>
                        <a:gd name="connsiteX14" fmla="*/ 403719 w 934739"/>
                        <a:gd name="connsiteY14" fmla="*/ 87295 h 333376"/>
                        <a:gd name="connsiteX15" fmla="*/ 357883 w 934739"/>
                        <a:gd name="connsiteY15" fmla="*/ 41459 h 333376"/>
                        <a:gd name="connsiteX16" fmla="*/ 465586 w 934739"/>
                        <a:gd name="connsiteY16" fmla="*/ 16 h 333376"/>
                        <a:gd name="connsiteX17" fmla="*/ 510674 w 934739"/>
                        <a:gd name="connsiteY17" fmla="*/ 13682 h 333376"/>
                        <a:gd name="connsiteX18" fmla="*/ 516368 w 934739"/>
                        <a:gd name="connsiteY18" fmla="*/ 23194 h 333376"/>
                        <a:gd name="connsiteX19" fmla="*/ 516418 w 934739"/>
                        <a:gd name="connsiteY19" fmla="*/ 23072 h 333376"/>
                        <a:gd name="connsiteX20" fmla="*/ 555902 w 934739"/>
                        <a:gd name="connsiteY20" fmla="*/ 6717 h 333376"/>
                        <a:gd name="connsiteX21" fmla="*/ 878900 w 934739"/>
                        <a:gd name="connsiteY21" fmla="*/ 6717 h 333376"/>
                        <a:gd name="connsiteX22" fmla="*/ 934739 w 934739"/>
                        <a:gd name="connsiteY22" fmla="*/ 62556 h 333376"/>
                        <a:gd name="connsiteX23" fmla="*/ 934739 w 934739"/>
                        <a:gd name="connsiteY23" fmla="*/ 193027 h 333376"/>
                        <a:gd name="connsiteX24" fmla="*/ 794390 w 934739"/>
                        <a:gd name="connsiteY24" fmla="*/ 333376 h 333376"/>
                        <a:gd name="connsiteX25" fmla="*/ 640412 w 934739"/>
                        <a:gd name="connsiteY25" fmla="*/ 333376 h 333376"/>
                        <a:gd name="connsiteX26" fmla="*/ 500063 w 934739"/>
                        <a:gd name="connsiteY26" fmla="*/ 193027 h 333376"/>
                        <a:gd name="connsiteX27" fmla="*/ 500063 w 934739"/>
                        <a:gd name="connsiteY27" fmla="*/ 62556 h 333376"/>
                        <a:gd name="connsiteX28" fmla="*/ 507499 w 934739"/>
                        <a:gd name="connsiteY28" fmla="*/ 44604 h 333376"/>
                        <a:gd name="connsiteX29" fmla="*/ 496790 w 934739"/>
                        <a:gd name="connsiteY29" fmla="*/ 28826 h 333376"/>
                        <a:gd name="connsiteX30" fmla="*/ 466203 w 934739"/>
                        <a:gd name="connsiteY30" fmla="*/ 20534 h 333376"/>
                        <a:gd name="connsiteX31" fmla="*/ 435544 w 934739"/>
                        <a:gd name="connsiteY31" fmla="*/ 30238 h 333376"/>
                        <a:gd name="connsiteX32" fmla="*/ 426791 w 934739"/>
                        <a:gd name="connsiteY32" fmla="*/ 45902 h 333376"/>
                        <a:gd name="connsiteX33" fmla="*/ 434676 w 934739"/>
                        <a:gd name="connsiteY33" fmla="*/ 64937 h 333376"/>
                        <a:gd name="connsiteX34" fmla="*/ 434676 w 934739"/>
                        <a:gd name="connsiteY34" fmla="*/ 193027 h 333376"/>
                        <a:gd name="connsiteX35" fmla="*/ 294327 w 934739"/>
                        <a:gd name="connsiteY35" fmla="*/ 333376 h 333376"/>
                        <a:gd name="connsiteX36" fmla="*/ 140349 w 934739"/>
                        <a:gd name="connsiteY36" fmla="*/ 333376 h 333376"/>
                        <a:gd name="connsiteX37" fmla="*/ 0 w 934739"/>
                        <a:gd name="connsiteY37" fmla="*/ 193027 h 333376"/>
                        <a:gd name="connsiteX38" fmla="*/ 0 w 934739"/>
                        <a:gd name="connsiteY38" fmla="*/ 64937 h 333376"/>
                        <a:gd name="connsiteX39" fmla="*/ 58220 w 934739"/>
                        <a:gd name="connsiteY39" fmla="*/ 6717 h 333376"/>
                        <a:gd name="connsiteX40" fmla="*/ 376456 w 934739"/>
                        <a:gd name="connsiteY40" fmla="*/ 6717 h 333376"/>
                        <a:gd name="connsiteX41" fmla="*/ 399118 w 934739"/>
                        <a:gd name="connsiteY41" fmla="*/ 11292 h 333376"/>
                        <a:gd name="connsiteX42" fmla="*/ 417083 w 934739"/>
                        <a:gd name="connsiteY42" fmla="*/ 23405 h 333376"/>
                        <a:gd name="connsiteX43" fmla="*/ 420813 w 934739"/>
                        <a:gd name="connsiteY43" fmla="*/ 15932 h 333376"/>
                        <a:gd name="connsiteX44" fmla="*/ 465586 w 934739"/>
                        <a:gd name="connsiteY44" fmla="*/ 16 h 33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</a:cxnLst>
                      <a:rect l="l" t="t" r="r" b="b"/>
                      <a:pathLst>
                        <a:path w="934739" h="333376">
                          <a:moveTo>
                            <a:pt x="574982" y="41459"/>
                          </a:moveTo>
                          <a:cubicBezTo>
                            <a:pt x="550702" y="41459"/>
                            <a:pt x="531020" y="61141"/>
                            <a:pt x="531020" y="85421"/>
                          </a:cubicBezTo>
                          <a:lnTo>
                            <a:pt x="531020" y="188139"/>
                          </a:lnTo>
                          <a:cubicBezTo>
                            <a:pt x="531020" y="249164"/>
                            <a:pt x="580491" y="298635"/>
                            <a:pt x="641516" y="298635"/>
                          </a:cubicBezTo>
                          <a:lnTo>
                            <a:pt x="793286" y="298635"/>
                          </a:lnTo>
                          <a:cubicBezTo>
                            <a:pt x="854311" y="298635"/>
                            <a:pt x="903782" y="249164"/>
                            <a:pt x="903782" y="188139"/>
                          </a:cubicBezTo>
                          <a:lnTo>
                            <a:pt x="903782" y="85421"/>
                          </a:lnTo>
                          <a:cubicBezTo>
                            <a:pt x="903782" y="61141"/>
                            <a:pt x="884100" y="41459"/>
                            <a:pt x="859820" y="41459"/>
                          </a:cubicBezTo>
                          <a:close/>
                          <a:moveTo>
                            <a:pt x="76793" y="41459"/>
                          </a:moveTo>
                          <a:cubicBezTo>
                            <a:pt x="51478" y="41459"/>
                            <a:pt x="30957" y="61980"/>
                            <a:pt x="30957" y="87295"/>
                          </a:cubicBezTo>
                          <a:lnTo>
                            <a:pt x="30957" y="188139"/>
                          </a:lnTo>
                          <a:cubicBezTo>
                            <a:pt x="30957" y="249164"/>
                            <a:pt x="80428" y="298635"/>
                            <a:pt x="141453" y="298635"/>
                          </a:cubicBezTo>
                          <a:lnTo>
                            <a:pt x="293223" y="298635"/>
                          </a:lnTo>
                          <a:cubicBezTo>
                            <a:pt x="354248" y="298635"/>
                            <a:pt x="403719" y="249164"/>
                            <a:pt x="403719" y="188139"/>
                          </a:cubicBezTo>
                          <a:lnTo>
                            <a:pt x="403719" y="87295"/>
                          </a:lnTo>
                          <a:cubicBezTo>
                            <a:pt x="403719" y="61980"/>
                            <a:pt x="383198" y="41459"/>
                            <a:pt x="357883" y="41459"/>
                          </a:cubicBezTo>
                          <a:close/>
                          <a:moveTo>
                            <a:pt x="465586" y="16"/>
                          </a:moveTo>
                          <a:cubicBezTo>
                            <a:pt x="482849" y="-330"/>
                            <a:pt x="498760" y="4878"/>
                            <a:pt x="510674" y="13682"/>
                          </a:cubicBezTo>
                          <a:lnTo>
                            <a:pt x="516368" y="23194"/>
                          </a:lnTo>
                          <a:lnTo>
                            <a:pt x="516418" y="23072"/>
                          </a:lnTo>
                          <a:cubicBezTo>
                            <a:pt x="526523" y="12967"/>
                            <a:pt x="540483" y="6717"/>
                            <a:pt x="555902" y="6717"/>
                          </a:cubicBezTo>
                          <a:lnTo>
                            <a:pt x="878900" y="6717"/>
                          </a:lnTo>
                          <a:cubicBezTo>
                            <a:pt x="909739" y="6717"/>
                            <a:pt x="934739" y="31717"/>
                            <a:pt x="934739" y="62556"/>
                          </a:cubicBezTo>
                          <a:lnTo>
                            <a:pt x="934739" y="193027"/>
                          </a:lnTo>
                          <a:cubicBezTo>
                            <a:pt x="934739" y="270540"/>
                            <a:pt x="871903" y="333376"/>
                            <a:pt x="794390" y="333376"/>
                          </a:cubicBezTo>
                          <a:lnTo>
                            <a:pt x="640412" y="333376"/>
                          </a:lnTo>
                          <a:cubicBezTo>
                            <a:pt x="562899" y="333376"/>
                            <a:pt x="500063" y="270540"/>
                            <a:pt x="500063" y="193027"/>
                          </a:cubicBezTo>
                          <a:lnTo>
                            <a:pt x="500063" y="62556"/>
                          </a:lnTo>
                          <a:lnTo>
                            <a:pt x="507499" y="44604"/>
                          </a:lnTo>
                          <a:lnTo>
                            <a:pt x="496790" y="28826"/>
                          </a:lnTo>
                          <a:cubicBezTo>
                            <a:pt x="488687" y="23499"/>
                            <a:pt x="477901" y="20347"/>
                            <a:pt x="466203" y="20534"/>
                          </a:cubicBezTo>
                          <a:cubicBezTo>
                            <a:pt x="454176" y="20727"/>
                            <a:pt x="443356" y="24409"/>
                            <a:pt x="435544" y="30238"/>
                          </a:cubicBezTo>
                          <a:lnTo>
                            <a:pt x="426791" y="45902"/>
                          </a:lnTo>
                          <a:lnTo>
                            <a:pt x="434676" y="64937"/>
                          </a:lnTo>
                          <a:lnTo>
                            <a:pt x="434676" y="193027"/>
                          </a:lnTo>
                          <a:cubicBezTo>
                            <a:pt x="434676" y="270540"/>
                            <a:pt x="371840" y="333376"/>
                            <a:pt x="294327" y="333376"/>
                          </a:cubicBezTo>
                          <a:lnTo>
                            <a:pt x="140349" y="333376"/>
                          </a:lnTo>
                          <a:cubicBezTo>
                            <a:pt x="62836" y="333376"/>
                            <a:pt x="0" y="270540"/>
                            <a:pt x="0" y="193027"/>
                          </a:cubicBezTo>
                          <a:lnTo>
                            <a:pt x="0" y="64937"/>
                          </a:lnTo>
                          <a:cubicBezTo>
                            <a:pt x="0" y="32783"/>
                            <a:pt x="26066" y="6717"/>
                            <a:pt x="58220" y="6717"/>
                          </a:cubicBezTo>
                          <a:lnTo>
                            <a:pt x="376456" y="6717"/>
                          </a:lnTo>
                          <a:cubicBezTo>
                            <a:pt x="384494" y="6717"/>
                            <a:pt x="392152" y="8346"/>
                            <a:pt x="399118" y="11292"/>
                          </a:cubicBezTo>
                          <a:lnTo>
                            <a:pt x="417083" y="23405"/>
                          </a:lnTo>
                          <a:lnTo>
                            <a:pt x="420813" y="15932"/>
                          </a:lnTo>
                          <a:cubicBezTo>
                            <a:pt x="432217" y="6402"/>
                            <a:pt x="448013" y="367"/>
                            <a:pt x="465586" y="16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7" name="月 336">
                    <a:extLst>
                      <a:ext uri="{FF2B5EF4-FFF2-40B4-BE49-F238E27FC236}">
                        <a16:creationId xmlns:a16="http://schemas.microsoft.com/office/drawing/2014/main" id="{48DEE655-2E6A-4326-9A9D-5F100F0922FB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169352" y="371942"/>
                    <a:ext cx="54591" cy="34019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8" name="円/楕円 638">
                    <a:extLst>
                      <a:ext uri="{FF2B5EF4-FFF2-40B4-BE49-F238E27FC236}">
                        <a16:creationId xmlns:a16="http://schemas.microsoft.com/office/drawing/2014/main" id="{75D88A08-548D-462C-AA78-697CEC07259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15382" y="1191329"/>
                    <a:ext cx="256556" cy="4572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7C8C8196-EC0E-453F-8089-78E183B27C95}"/>
                    </a:ext>
                  </a:extLst>
                </p:cNvPr>
                <p:cNvSpPr/>
                <p:nvPr/>
              </p:nvSpPr>
              <p:spPr>
                <a:xfrm>
                  <a:off x="4434050" y="1076326"/>
                  <a:ext cx="1097594" cy="59821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44AEFE24-89E5-48D3-AF26-C0CE4AA49B77}"/>
                  </a:ext>
                </a:extLst>
              </p:cNvPr>
              <p:cNvSpPr/>
              <p:nvPr/>
            </p:nvSpPr>
            <p:spPr>
              <a:xfrm>
                <a:off x="4657028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34C6D577-07BB-B0EB-5E35-CF9B34348280}"/>
                </a:ext>
              </a:extLst>
            </p:cNvPr>
            <p:cNvSpPr/>
            <p:nvPr/>
          </p:nvSpPr>
          <p:spPr>
            <a:xfrm rot="20700000">
              <a:off x="3952206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EDCFE836-C87B-8C33-5B9F-4206C7DE21AA}"/>
                </a:ext>
              </a:extLst>
            </p:cNvPr>
            <p:cNvSpPr/>
            <p:nvPr/>
          </p:nvSpPr>
          <p:spPr>
            <a:xfrm rot="900000" flipH="1">
              <a:off x="5105027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88F54FD0-1394-B3DD-EC3C-761D92E51DED}"/>
                </a:ext>
              </a:extLst>
            </p:cNvPr>
            <p:cNvGrpSpPr/>
            <p:nvPr/>
          </p:nvGrpSpPr>
          <p:grpSpPr>
            <a:xfrm>
              <a:off x="3908178" y="2496658"/>
              <a:ext cx="2033998" cy="955508"/>
              <a:chOff x="617995" y="888611"/>
              <a:chExt cx="3330325" cy="1564481"/>
            </a:xfrm>
          </p:grpSpPr>
          <p:sp>
            <p:nvSpPr>
              <p:cNvPr id="759" name="正方形/長方形 758">
                <a:extLst>
                  <a:ext uri="{FF2B5EF4-FFF2-40B4-BE49-F238E27FC236}">
                    <a16:creationId xmlns:a16="http://schemas.microsoft.com/office/drawing/2014/main" id="{F8AAA9C0-EA72-7299-17A7-B1B4B83AA54D}"/>
                  </a:ext>
                </a:extLst>
              </p:cNvPr>
              <p:cNvSpPr/>
              <p:nvPr/>
            </p:nvSpPr>
            <p:spPr>
              <a:xfrm>
                <a:off x="617995" y="888611"/>
                <a:ext cx="3330325" cy="1564481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60" name="四角形: 角を丸くする 759">
                <a:extLst>
                  <a:ext uri="{FF2B5EF4-FFF2-40B4-BE49-F238E27FC236}">
                    <a16:creationId xmlns:a16="http://schemas.microsoft.com/office/drawing/2014/main" id="{5835A66D-52B3-58E1-E2B7-0F941569099F}"/>
                  </a:ext>
                </a:extLst>
              </p:cNvPr>
              <p:cNvSpPr/>
              <p:nvPr/>
            </p:nvSpPr>
            <p:spPr>
              <a:xfrm>
                <a:off x="753424" y="1024703"/>
                <a:ext cx="3059466" cy="1292297"/>
              </a:xfrm>
              <a:prstGeom prst="roundRect">
                <a:avLst>
                  <a:gd name="adj" fmla="val 10126"/>
                </a:avLst>
              </a:prstGeom>
              <a:solidFill>
                <a:srgbClr val="DCD5A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93BFC84C-E7EC-334F-ADB1-52F93B9F57B7}"/>
                  </a:ext>
                </a:extLst>
              </p:cNvPr>
              <p:cNvSpPr/>
              <p:nvPr/>
            </p:nvSpPr>
            <p:spPr bwMode="auto">
              <a:xfrm>
                <a:off x="823901" y="967325"/>
                <a:ext cx="800461" cy="256430"/>
              </a:xfrm>
              <a:custGeom>
                <a:avLst/>
                <a:gdLst>
                  <a:gd name="connsiteX0" fmla="*/ 44998 w 647177"/>
                  <a:gd name="connsiteY0" fmla="*/ 113523 h 207325"/>
                  <a:gd name="connsiteX1" fmla="*/ 44998 w 647177"/>
                  <a:gd name="connsiteY1" fmla="*/ 122909 h 207325"/>
                  <a:gd name="connsiteX2" fmla="*/ 67082 w 647177"/>
                  <a:gd name="connsiteY2" fmla="*/ 122909 h 207325"/>
                  <a:gd name="connsiteX3" fmla="*/ 67082 w 647177"/>
                  <a:gd name="connsiteY3" fmla="*/ 135816 h 207325"/>
                  <a:gd name="connsiteX4" fmla="*/ 163447 w 647177"/>
                  <a:gd name="connsiteY4" fmla="*/ 128231 h 207325"/>
                  <a:gd name="connsiteX5" fmla="*/ 157797 w 647177"/>
                  <a:gd name="connsiteY5" fmla="*/ 128231 h 207325"/>
                  <a:gd name="connsiteX6" fmla="*/ 157797 w 647177"/>
                  <a:gd name="connsiteY6" fmla="*/ 113523 h 207325"/>
                  <a:gd name="connsiteX7" fmla="*/ 230 w 647177"/>
                  <a:gd name="connsiteY7" fmla="*/ 87023 h 207325"/>
                  <a:gd name="connsiteX8" fmla="*/ 44998 w 647177"/>
                  <a:gd name="connsiteY8" fmla="*/ 87023 h 207325"/>
                  <a:gd name="connsiteX9" fmla="*/ 44998 w 647177"/>
                  <a:gd name="connsiteY9" fmla="*/ 87023 h 207325"/>
                  <a:gd name="connsiteX10" fmla="*/ 157797 w 647177"/>
                  <a:gd name="connsiteY10" fmla="*/ 87023 h 207325"/>
                  <a:gd name="connsiteX11" fmla="*/ 157797 w 647177"/>
                  <a:gd name="connsiteY11" fmla="*/ 87023 h 207325"/>
                  <a:gd name="connsiteX12" fmla="*/ 202565 w 647177"/>
                  <a:gd name="connsiteY12" fmla="*/ 87023 h 207325"/>
                  <a:gd name="connsiteX13" fmla="*/ 202565 w 647177"/>
                  <a:gd name="connsiteY13" fmla="*/ 128231 h 207325"/>
                  <a:gd name="connsiteX14" fmla="*/ 180950 w 647177"/>
                  <a:gd name="connsiteY14" fmla="*/ 128231 h 207325"/>
                  <a:gd name="connsiteX15" fmla="*/ 182922 w 647177"/>
                  <a:gd name="connsiteY15" fmla="*/ 153280 h 207325"/>
                  <a:gd name="connsiteX16" fmla="*/ 67082 w 647177"/>
                  <a:gd name="connsiteY16" fmla="*/ 162398 h 207325"/>
                  <a:gd name="connsiteX17" fmla="*/ 67082 w 647177"/>
                  <a:gd name="connsiteY17" fmla="*/ 180825 h 207325"/>
                  <a:gd name="connsiteX18" fmla="*/ 142048 w 647177"/>
                  <a:gd name="connsiteY18" fmla="*/ 180825 h 207325"/>
                  <a:gd name="connsiteX19" fmla="*/ 142048 w 647177"/>
                  <a:gd name="connsiteY19" fmla="*/ 165729 h 207325"/>
                  <a:gd name="connsiteX20" fmla="*/ 186815 w 647177"/>
                  <a:gd name="connsiteY20" fmla="*/ 165729 h 207325"/>
                  <a:gd name="connsiteX21" fmla="*/ 186815 w 647177"/>
                  <a:gd name="connsiteY21" fmla="*/ 206937 h 207325"/>
                  <a:gd name="connsiteX22" fmla="*/ 182110 w 647177"/>
                  <a:gd name="connsiteY22" fmla="*/ 206937 h 207325"/>
                  <a:gd name="connsiteX23" fmla="*/ 182110 w 647177"/>
                  <a:gd name="connsiteY23" fmla="*/ 207325 h 207325"/>
                  <a:gd name="connsiteX24" fmla="*/ 67082 w 647177"/>
                  <a:gd name="connsiteY24" fmla="*/ 207325 h 207325"/>
                  <a:gd name="connsiteX25" fmla="*/ 34017 w 647177"/>
                  <a:gd name="connsiteY25" fmla="*/ 207325 h 207325"/>
                  <a:gd name="connsiteX26" fmla="*/ 22314 w 647177"/>
                  <a:gd name="connsiteY26" fmla="*/ 207325 h 207325"/>
                  <a:gd name="connsiteX27" fmla="*/ 22314 w 647177"/>
                  <a:gd name="connsiteY27" fmla="*/ 128231 h 207325"/>
                  <a:gd name="connsiteX28" fmla="*/ 230 w 647177"/>
                  <a:gd name="connsiteY28" fmla="*/ 128231 h 207325"/>
                  <a:gd name="connsiteX29" fmla="*/ 568505 w 647177"/>
                  <a:gd name="connsiteY29" fmla="*/ 50810 h 207325"/>
                  <a:gd name="connsiteX30" fmla="*/ 568505 w 647177"/>
                  <a:gd name="connsiteY30" fmla="*/ 90433 h 207325"/>
                  <a:gd name="connsiteX31" fmla="*/ 602410 w 647177"/>
                  <a:gd name="connsiteY31" fmla="*/ 90433 h 207325"/>
                  <a:gd name="connsiteX32" fmla="*/ 602410 w 647177"/>
                  <a:gd name="connsiteY32" fmla="*/ 50810 h 207325"/>
                  <a:gd name="connsiteX33" fmla="*/ 489611 w 647177"/>
                  <a:gd name="connsiteY33" fmla="*/ 50810 h 207325"/>
                  <a:gd name="connsiteX34" fmla="*/ 489611 w 647177"/>
                  <a:gd name="connsiteY34" fmla="*/ 90433 h 207325"/>
                  <a:gd name="connsiteX35" fmla="*/ 523737 w 647177"/>
                  <a:gd name="connsiteY35" fmla="*/ 90433 h 207325"/>
                  <a:gd name="connsiteX36" fmla="*/ 523737 w 647177"/>
                  <a:gd name="connsiteY36" fmla="*/ 50810 h 207325"/>
                  <a:gd name="connsiteX37" fmla="*/ 79124 w 647177"/>
                  <a:gd name="connsiteY37" fmla="*/ 1250 h 207325"/>
                  <a:gd name="connsiteX38" fmla="*/ 123892 w 647177"/>
                  <a:gd name="connsiteY38" fmla="*/ 1250 h 207325"/>
                  <a:gd name="connsiteX39" fmla="*/ 123892 w 647177"/>
                  <a:gd name="connsiteY39" fmla="*/ 13673 h 207325"/>
                  <a:gd name="connsiteX40" fmla="*/ 202565 w 647177"/>
                  <a:gd name="connsiteY40" fmla="*/ 13673 h 207325"/>
                  <a:gd name="connsiteX41" fmla="*/ 202565 w 647177"/>
                  <a:gd name="connsiteY41" fmla="*/ 40172 h 207325"/>
                  <a:gd name="connsiteX42" fmla="*/ 123892 w 647177"/>
                  <a:gd name="connsiteY42" fmla="*/ 40172 h 207325"/>
                  <a:gd name="connsiteX43" fmla="*/ 123892 w 647177"/>
                  <a:gd name="connsiteY43" fmla="*/ 50939 h 207325"/>
                  <a:gd name="connsiteX44" fmla="*/ 182110 w 647177"/>
                  <a:gd name="connsiteY44" fmla="*/ 50939 h 207325"/>
                  <a:gd name="connsiteX45" fmla="*/ 182110 w 647177"/>
                  <a:gd name="connsiteY45" fmla="*/ 77439 h 207325"/>
                  <a:gd name="connsiteX46" fmla="*/ 20454 w 647177"/>
                  <a:gd name="connsiteY46" fmla="*/ 77439 h 207325"/>
                  <a:gd name="connsiteX47" fmla="*/ 20454 w 647177"/>
                  <a:gd name="connsiteY47" fmla="*/ 50939 h 207325"/>
                  <a:gd name="connsiteX48" fmla="*/ 79124 w 647177"/>
                  <a:gd name="connsiteY48" fmla="*/ 50939 h 207325"/>
                  <a:gd name="connsiteX49" fmla="*/ 79124 w 647177"/>
                  <a:gd name="connsiteY49" fmla="*/ 40172 h 207325"/>
                  <a:gd name="connsiteX50" fmla="*/ 0 w 647177"/>
                  <a:gd name="connsiteY50" fmla="*/ 40172 h 207325"/>
                  <a:gd name="connsiteX51" fmla="*/ 0 w 647177"/>
                  <a:gd name="connsiteY51" fmla="*/ 13673 h 207325"/>
                  <a:gd name="connsiteX52" fmla="*/ 79124 w 647177"/>
                  <a:gd name="connsiteY52" fmla="*/ 13673 h 207325"/>
                  <a:gd name="connsiteX53" fmla="*/ 444612 w 647177"/>
                  <a:gd name="connsiteY53" fmla="*/ 0 h 207325"/>
                  <a:gd name="connsiteX54" fmla="*/ 444843 w 647177"/>
                  <a:gd name="connsiteY54" fmla="*/ 0 h 207325"/>
                  <a:gd name="connsiteX55" fmla="*/ 489611 w 647177"/>
                  <a:gd name="connsiteY55" fmla="*/ 0 h 207325"/>
                  <a:gd name="connsiteX56" fmla="*/ 523737 w 647177"/>
                  <a:gd name="connsiteY56" fmla="*/ 0 h 207325"/>
                  <a:gd name="connsiteX57" fmla="*/ 568505 w 647177"/>
                  <a:gd name="connsiteY57" fmla="*/ 0 h 207325"/>
                  <a:gd name="connsiteX58" fmla="*/ 602410 w 647177"/>
                  <a:gd name="connsiteY58" fmla="*/ 0 h 207325"/>
                  <a:gd name="connsiteX59" fmla="*/ 647177 w 647177"/>
                  <a:gd name="connsiteY59" fmla="*/ 0 h 207325"/>
                  <a:gd name="connsiteX60" fmla="*/ 647177 w 647177"/>
                  <a:gd name="connsiteY60" fmla="*/ 50810 h 207325"/>
                  <a:gd name="connsiteX61" fmla="*/ 647177 w 647177"/>
                  <a:gd name="connsiteY61" fmla="*/ 90433 h 207325"/>
                  <a:gd name="connsiteX62" fmla="*/ 647177 w 647177"/>
                  <a:gd name="connsiteY62" fmla="*/ 141243 h 207325"/>
                  <a:gd name="connsiteX63" fmla="*/ 647177 w 647177"/>
                  <a:gd name="connsiteY63" fmla="*/ 207325 h 207325"/>
                  <a:gd name="connsiteX64" fmla="*/ 602410 w 647177"/>
                  <a:gd name="connsiteY64" fmla="*/ 207325 h 207325"/>
                  <a:gd name="connsiteX65" fmla="*/ 602410 w 647177"/>
                  <a:gd name="connsiteY65" fmla="*/ 141243 h 207325"/>
                  <a:gd name="connsiteX66" fmla="*/ 489611 w 647177"/>
                  <a:gd name="connsiteY66" fmla="*/ 141243 h 207325"/>
                  <a:gd name="connsiteX67" fmla="*/ 489611 w 647177"/>
                  <a:gd name="connsiteY67" fmla="*/ 207325 h 207325"/>
                  <a:gd name="connsiteX68" fmla="*/ 444843 w 647177"/>
                  <a:gd name="connsiteY68" fmla="*/ 207325 h 207325"/>
                  <a:gd name="connsiteX69" fmla="*/ 444843 w 647177"/>
                  <a:gd name="connsiteY69" fmla="*/ 141243 h 207325"/>
                  <a:gd name="connsiteX70" fmla="*/ 444612 w 647177"/>
                  <a:gd name="connsiteY70" fmla="*/ 141243 h 207325"/>
                  <a:gd name="connsiteX71" fmla="*/ 444612 w 647177"/>
                  <a:gd name="connsiteY71" fmla="*/ 90433 h 207325"/>
                  <a:gd name="connsiteX72" fmla="*/ 444843 w 647177"/>
                  <a:gd name="connsiteY72" fmla="*/ 90433 h 207325"/>
                  <a:gd name="connsiteX73" fmla="*/ 444843 w 647177"/>
                  <a:gd name="connsiteY73" fmla="*/ 50810 h 207325"/>
                  <a:gd name="connsiteX74" fmla="*/ 444612 w 647177"/>
                  <a:gd name="connsiteY74" fmla="*/ 50810 h 207325"/>
                  <a:gd name="connsiteX75" fmla="*/ 227917 w 647177"/>
                  <a:gd name="connsiteY75" fmla="*/ 0 h 207325"/>
                  <a:gd name="connsiteX76" fmla="*/ 408637 w 647177"/>
                  <a:gd name="connsiteY76" fmla="*/ 0 h 207325"/>
                  <a:gd name="connsiteX77" fmla="*/ 408637 w 647177"/>
                  <a:gd name="connsiteY77" fmla="*/ 50810 h 207325"/>
                  <a:gd name="connsiteX78" fmla="*/ 319253 w 647177"/>
                  <a:gd name="connsiteY78" fmla="*/ 50810 h 207325"/>
                  <a:gd name="connsiteX79" fmla="*/ 319253 w 647177"/>
                  <a:gd name="connsiteY79" fmla="*/ 72490 h 207325"/>
                  <a:gd name="connsiteX80" fmla="*/ 364109 w 647177"/>
                  <a:gd name="connsiteY80" fmla="*/ 72490 h 207325"/>
                  <a:gd name="connsiteX81" fmla="*/ 364109 w 647177"/>
                  <a:gd name="connsiteY81" fmla="*/ 71772 h 207325"/>
                  <a:gd name="connsiteX82" fmla="*/ 408877 w 647177"/>
                  <a:gd name="connsiteY82" fmla="*/ 71772 h 207325"/>
                  <a:gd name="connsiteX83" fmla="*/ 408877 w 647177"/>
                  <a:gd name="connsiteY83" fmla="*/ 207324 h 207325"/>
                  <a:gd name="connsiteX84" fmla="*/ 405638 w 647177"/>
                  <a:gd name="connsiteY84" fmla="*/ 207324 h 207325"/>
                  <a:gd name="connsiteX85" fmla="*/ 364109 w 647177"/>
                  <a:gd name="connsiteY85" fmla="*/ 207324 h 207325"/>
                  <a:gd name="connsiteX86" fmla="*/ 337884 w 647177"/>
                  <a:gd name="connsiteY86" fmla="*/ 207324 h 207325"/>
                  <a:gd name="connsiteX87" fmla="*/ 337884 w 647177"/>
                  <a:gd name="connsiteY87" fmla="*/ 163786 h 207325"/>
                  <a:gd name="connsiteX88" fmla="*/ 364109 w 647177"/>
                  <a:gd name="connsiteY88" fmla="*/ 163786 h 207325"/>
                  <a:gd name="connsiteX89" fmla="*/ 364109 w 647177"/>
                  <a:gd name="connsiteY89" fmla="*/ 123300 h 207325"/>
                  <a:gd name="connsiteX90" fmla="*/ 319253 w 647177"/>
                  <a:gd name="connsiteY90" fmla="*/ 123300 h 207325"/>
                  <a:gd name="connsiteX91" fmla="*/ 314013 w 647177"/>
                  <a:gd name="connsiteY91" fmla="*/ 123300 h 207325"/>
                  <a:gd name="connsiteX92" fmla="*/ 307984 w 647177"/>
                  <a:gd name="connsiteY92" fmla="*/ 149080 h 207325"/>
                  <a:gd name="connsiteX93" fmla="*/ 226557 w 647177"/>
                  <a:gd name="connsiteY93" fmla="*/ 207015 h 207325"/>
                  <a:gd name="connsiteX94" fmla="*/ 222614 w 647177"/>
                  <a:gd name="connsiteY94" fmla="*/ 157650 h 207325"/>
                  <a:gd name="connsiteX95" fmla="*/ 262627 w 647177"/>
                  <a:gd name="connsiteY95" fmla="*/ 129181 h 207325"/>
                  <a:gd name="connsiteX96" fmla="*/ 265276 w 647177"/>
                  <a:gd name="connsiteY96" fmla="*/ 117857 h 207325"/>
                  <a:gd name="connsiteX97" fmla="*/ 265276 w 647177"/>
                  <a:gd name="connsiteY97" fmla="*/ 50810 h 207325"/>
                  <a:gd name="connsiteX98" fmla="*/ 227917 w 647177"/>
                  <a:gd name="connsiteY98" fmla="*/ 50810 h 20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47177" h="207325">
                    <a:moveTo>
                      <a:pt x="44998" y="113523"/>
                    </a:moveTo>
                    <a:lnTo>
                      <a:pt x="44998" y="122909"/>
                    </a:lnTo>
                    <a:lnTo>
                      <a:pt x="67082" y="122909"/>
                    </a:lnTo>
                    <a:lnTo>
                      <a:pt x="67082" y="135816"/>
                    </a:lnTo>
                    <a:lnTo>
                      <a:pt x="163447" y="128231"/>
                    </a:lnTo>
                    <a:lnTo>
                      <a:pt x="157797" y="128231"/>
                    </a:lnTo>
                    <a:lnTo>
                      <a:pt x="157797" y="113523"/>
                    </a:lnTo>
                    <a:close/>
                    <a:moveTo>
                      <a:pt x="230" y="87023"/>
                    </a:moveTo>
                    <a:lnTo>
                      <a:pt x="44998" y="87023"/>
                    </a:lnTo>
                    <a:lnTo>
                      <a:pt x="44998" y="87023"/>
                    </a:lnTo>
                    <a:lnTo>
                      <a:pt x="157797" y="87023"/>
                    </a:lnTo>
                    <a:lnTo>
                      <a:pt x="157797" y="87023"/>
                    </a:lnTo>
                    <a:lnTo>
                      <a:pt x="202565" y="87023"/>
                    </a:lnTo>
                    <a:lnTo>
                      <a:pt x="202565" y="128231"/>
                    </a:lnTo>
                    <a:lnTo>
                      <a:pt x="180950" y="128231"/>
                    </a:lnTo>
                    <a:lnTo>
                      <a:pt x="182922" y="153280"/>
                    </a:lnTo>
                    <a:lnTo>
                      <a:pt x="67082" y="162398"/>
                    </a:lnTo>
                    <a:lnTo>
                      <a:pt x="67082" y="180825"/>
                    </a:lnTo>
                    <a:lnTo>
                      <a:pt x="142048" y="180825"/>
                    </a:lnTo>
                    <a:lnTo>
                      <a:pt x="142048" y="165729"/>
                    </a:lnTo>
                    <a:lnTo>
                      <a:pt x="186815" y="165729"/>
                    </a:lnTo>
                    <a:lnTo>
                      <a:pt x="186815" y="206937"/>
                    </a:lnTo>
                    <a:lnTo>
                      <a:pt x="182110" y="206937"/>
                    </a:lnTo>
                    <a:lnTo>
                      <a:pt x="182110" y="207325"/>
                    </a:lnTo>
                    <a:lnTo>
                      <a:pt x="67082" y="207325"/>
                    </a:lnTo>
                    <a:lnTo>
                      <a:pt x="34017" y="207325"/>
                    </a:lnTo>
                    <a:lnTo>
                      <a:pt x="22314" y="207325"/>
                    </a:lnTo>
                    <a:lnTo>
                      <a:pt x="22314" y="128231"/>
                    </a:lnTo>
                    <a:lnTo>
                      <a:pt x="230" y="128231"/>
                    </a:lnTo>
                    <a:close/>
                    <a:moveTo>
                      <a:pt x="568505" y="50810"/>
                    </a:moveTo>
                    <a:lnTo>
                      <a:pt x="568505" y="90433"/>
                    </a:lnTo>
                    <a:lnTo>
                      <a:pt x="602410" y="90433"/>
                    </a:lnTo>
                    <a:lnTo>
                      <a:pt x="602410" y="50810"/>
                    </a:lnTo>
                    <a:close/>
                    <a:moveTo>
                      <a:pt x="489611" y="50810"/>
                    </a:moveTo>
                    <a:lnTo>
                      <a:pt x="489611" y="90433"/>
                    </a:lnTo>
                    <a:lnTo>
                      <a:pt x="523737" y="90433"/>
                    </a:lnTo>
                    <a:lnTo>
                      <a:pt x="523737" y="50810"/>
                    </a:lnTo>
                    <a:close/>
                    <a:moveTo>
                      <a:pt x="79124" y="1250"/>
                    </a:moveTo>
                    <a:lnTo>
                      <a:pt x="123892" y="1250"/>
                    </a:lnTo>
                    <a:lnTo>
                      <a:pt x="123892" y="13673"/>
                    </a:lnTo>
                    <a:lnTo>
                      <a:pt x="202565" y="13673"/>
                    </a:lnTo>
                    <a:lnTo>
                      <a:pt x="202565" y="40172"/>
                    </a:lnTo>
                    <a:lnTo>
                      <a:pt x="123892" y="40172"/>
                    </a:lnTo>
                    <a:lnTo>
                      <a:pt x="123892" y="50939"/>
                    </a:lnTo>
                    <a:lnTo>
                      <a:pt x="182110" y="50939"/>
                    </a:lnTo>
                    <a:lnTo>
                      <a:pt x="182110" y="77439"/>
                    </a:lnTo>
                    <a:lnTo>
                      <a:pt x="20454" y="77439"/>
                    </a:lnTo>
                    <a:lnTo>
                      <a:pt x="20454" y="50939"/>
                    </a:lnTo>
                    <a:lnTo>
                      <a:pt x="79124" y="50939"/>
                    </a:lnTo>
                    <a:lnTo>
                      <a:pt x="79124" y="40172"/>
                    </a:lnTo>
                    <a:lnTo>
                      <a:pt x="0" y="40172"/>
                    </a:lnTo>
                    <a:lnTo>
                      <a:pt x="0" y="13673"/>
                    </a:lnTo>
                    <a:lnTo>
                      <a:pt x="79124" y="13673"/>
                    </a:lnTo>
                    <a:close/>
                    <a:moveTo>
                      <a:pt x="444612" y="0"/>
                    </a:moveTo>
                    <a:lnTo>
                      <a:pt x="444843" y="0"/>
                    </a:lnTo>
                    <a:lnTo>
                      <a:pt x="489611" y="0"/>
                    </a:lnTo>
                    <a:lnTo>
                      <a:pt x="523737" y="0"/>
                    </a:lnTo>
                    <a:lnTo>
                      <a:pt x="568505" y="0"/>
                    </a:lnTo>
                    <a:lnTo>
                      <a:pt x="602410" y="0"/>
                    </a:lnTo>
                    <a:lnTo>
                      <a:pt x="647177" y="0"/>
                    </a:lnTo>
                    <a:lnTo>
                      <a:pt x="647177" y="50810"/>
                    </a:lnTo>
                    <a:lnTo>
                      <a:pt x="647177" y="90433"/>
                    </a:lnTo>
                    <a:lnTo>
                      <a:pt x="647177" y="141243"/>
                    </a:lnTo>
                    <a:lnTo>
                      <a:pt x="647177" y="207325"/>
                    </a:lnTo>
                    <a:lnTo>
                      <a:pt x="602410" y="207325"/>
                    </a:lnTo>
                    <a:lnTo>
                      <a:pt x="602410" y="141243"/>
                    </a:lnTo>
                    <a:lnTo>
                      <a:pt x="489611" y="141243"/>
                    </a:lnTo>
                    <a:lnTo>
                      <a:pt x="489611" y="207325"/>
                    </a:lnTo>
                    <a:lnTo>
                      <a:pt x="444843" y="207325"/>
                    </a:lnTo>
                    <a:lnTo>
                      <a:pt x="444843" y="141243"/>
                    </a:lnTo>
                    <a:lnTo>
                      <a:pt x="444612" y="141243"/>
                    </a:lnTo>
                    <a:lnTo>
                      <a:pt x="444612" y="90433"/>
                    </a:lnTo>
                    <a:lnTo>
                      <a:pt x="444843" y="90433"/>
                    </a:lnTo>
                    <a:lnTo>
                      <a:pt x="444843" y="50810"/>
                    </a:lnTo>
                    <a:lnTo>
                      <a:pt x="444612" y="50810"/>
                    </a:lnTo>
                    <a:close/>
                    <a:moveTo>
                      <a:pt x="227917" y="0"/>
                    </a:moveTo>
                    <a:lnTo>
                      <a:pt x="408637" y="0"/>
                    </a:lnTo>
                    <a:lnTo>
                      <a:pt x="408637" y="50810"/>
                    </a:lnTo>
                    <a:lnTo>
                      <a:pt x="319253" y="50810"/>
                    </a:lnTo>
                    <a:lnTo>
                      <a:pt x="319253" y="72490"/>
                    </a:lnTo>
                    <a:lnTo>
                      <a:pt x="364109" y="72490"/>
                    </a:lnTo>
                    <a:lnTo>
                      <a:pt x="364109" y="71772"/>
                    </a:lnTo>
                    <a:lnTo>
                      <a:pt x="408877" y="71772"/>
                    </a:lnTo>
                    <a:lnTo>
                      <a:pt x="408877" y="207324"/>
                    </a:lnTo>
                    <a:lnTo>
                      <a:pt x="405638" y="207324"/>
                    </a:lnTo>
                    <a:lnTo>
                      <a:pt x="364109" y="207324"/>
                    </a:lnTo>
                    <a:lnTo>
                      <a:pt x="337884" y="207324"/>
                    </a:lnTo>
                    <a:lnTo>
                      <a:pt x="337884" y="163786"/>
                    </a:lnTo>
                    <a:lnTo>
                      <a:pt x="364109" y="163786"/>
                    </a:lnTo>
                    <a:lnTo>
                      <a:pt x="364109" y="123300"/>
                    </a:lnTo>
                    <a:lnTo>
                      <a:pt x="319253" y="123300"/>
                    </a:lnTo>
                    <a:lnTo>
                      <a:pt x="314013" y="123300"/>
                    </a:lnTo>
                    <a:lnTo>
                      <a:pt x="307984" y="149080"/>
                    </a:lnTo>
                    <a:cubicBezTo>
                      <a:pt x="293940" y="181066"/>
                      <a:pt x="263209" y="204087"/>
                      <a:pt x="226557" y="207015"/>
                    </a:cubicBezTo>
                    <a:lnTo>
                      <a:pt x="222614" y="157650"/>
                    </a:lnTo>
                    <a:cubicBezTo>
                      <a:pt x="240624" y="156211"/>
                      <a:pt x="255726" y="144898"/>
                      <a:pt x="262627" y="129181"/>
                    </a:cubicBezTo>
                    <a:lnTo>
                      <a:pt x="265276" y="117857"/>
                    </a:lnTo>
                    <a:lnTo>
                      <a:pt x="265276" y="50810"/>
                    </a:lnTo>
                    <a:lnTo>
                      <a:pt x="227917" y="50810"/>
                    </a:lnTo>
                    <a:close/>
                  </a:path>
                </a:pathLst>
              </a:custGeom>
              <a:solidFill>
                <a:srgbClr val="1C1C1C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9A0E39FB-2057-3785-BF6C-671C3B297D60}"/>
                  </a:ext>
                </a:extLst>
              </p:cNvPr>
              <p:cNvSpPr/>
              <p:nvPr/>
            </p:nvSpPr>
            <p:spPr bwMode="auto">
              <a:xfrm>
                <a:off x="2319178" y="1133525"/>
                <a:ext cx="830473" cy="889792"/>
              </a:xfrm>
              <a:prstGeom prst="ellipse">
                <a:avLst/>
              </a:prstGeom>
              <a:solidFill>
                <a:srgbClr val="FAE3C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E52BB2ED-4085-4E8A-ADEF-FA58076456E4}"/>
                  </a:ext>
                </a:extLst>
              </p:cNvPr>
              <p:cNvGrpSpPr/>
              <p:nvPr/>
            </p:nvGrpSpPr>
            <p:grpSpPr>
              <a:xfrm>
                <a:off x="2743452" y="981551"/>
                <a:ext cx="1092443" cy="1356764"/>
                <a:chOff x="2600417" y="1098363"/>
                <a:chExt cx="861106" cy="1069454"/>
              </a:xfrm>
            </p:grpSpPr>
            <p:sp>
              <p:nvSpPr>
                <p:cNvPr id="765" name="台形 764">
                  <a:extLst>
                    <a:ext uri="{FF2B5EF4-FFF2-40B4-BE49-F238E27FC236}">
                      <a16:creationId xmlns:a16="http://schemas.microsoft.com/office/drawing/2014/main" id="{771D1EA9-3340-4D24-5093-13280713E38E}"/>
                    </a:ext>
                  </a:extLst>
                </p:cNvPr>
                <p:cNvSpPr/>
                <p:nvPr/>
              </p:nvSpPr>
              <p:spPr>
                <a:xfrm>
                  <a:off x="2897912" y="1734822"/>
                  <a:ext cx="373082" cy="277026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6" name="台形 765">
                  <a:extLst>
                    <a:ext uri="{FF2B5EF4-FFF2-40B4-BE49-F238E27FC236}">
                      <a16:creationId xmlns:a16="http://schemas.microsoft.com/office/drawing/2014/main" id="{FFD5C3F8-9F67-14C1-455D-8E87EA6C1327}"/>
                    </a:ext>
                  </a:extLst>
                </p:cNvPr>
                <p:cNvSpPr/>
                <p:nvPr/>
              </p:nvSpPr>
              <p:spPr>
                <a:xfrm flipV="1">
                  <a:off x="2897912" y="2011848"/>
                  <a:ext cx="373082" cy="153328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CAA1D841-8AA3-B210-1A9A-68BA7636B338}"/>
                    </a:ext>
                  </a:extLst>
                </p:cNvPr>
                <p:cNvSpPr/>
                <p:nvPr/>
              </p:nvSpPr>
              <p:spPr>
                <a:xfrm rot="5400000" flipH="1">
                  <a:off x="2993565" y="1971678"/>
                  <a:ext cx="122357" cy="21925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D746159A-65C6-184C-52FB-E01A7FB70EF0}"/>
                    </a:ext>
                  </a:extLst>
                </p:cNvPr>
                <p:cNvSpPr/>
                <p:nvPr/>
              </p:nvSpPr>
              <p:spPr>
                <a:xfrm>
                  <a:off x="3052102" y="1819148"/>
                  <a:ext cx="2456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59541EB5-4F3F-949C-FDB2-F07BE2BCFF63}"/>
                    </a:ext>
                  </a:extLst>
                </p:cNvPr>
                <p:cNvSpPr/>
                <p:nvPr/>
              </p:nvSpPr>
              <p:spPr>
                <a:xfrm flipH="1">
                  <a:off x="2883093" y="1819148"/>
                  <a:ext cx="1707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6A23BE4D-3B54-B1A7-A74B-D9226A8456DC}"/>
                    </a:ext>
                  </a:extLst>
                </p:cNvPr>
                <p:cNvSpPr/>
                <p:nvPr/>
              </p:nvSpPr>
              <p:spPr>
                <a:xfrm>
                  <a:off x="2765804" y="1098363"/>
                  <a:ext cx="647805" cy="573390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ACCC2526-E541-3EFE-7389-C9397A481498}"/>
                    </a:ext>
                  </a:extLst>
                </p:cNvPr>
                <p:cNvSpPr/>
                <p:nvPr/>
              </p:nvSpPr>
              <p:spPr>
                <a:xfrm>
                  <a:off x="2804467" y="1161432"/>
                  <a:ext cx="594322" cy="710545"/>
                </a:xfrm>
                <a:custGeom>
                  <a:avLst/>
                  <a:gdLst>
                    <a:gd name="connsiteX0" fmla="*/ 273607 w 594322"/>
                    <a:gd name="connsiteY0" fmla="*/ 0 h 710545"/>
                    <a:gd name="connsiteX1" fmla="*/ 281094 w 594322"/>
                    <a:gd name="connsiteY1" fmla="*/ 0 h 710545"/>
                    <a:gd name="connsiteX2" fmla="*/ 523003 w 594322"/>
                    <a:gd name="connsiteY2" fmla="*/ 241909 h 710545"/>
                    <a:gd name="connsiteX3" fmla="*/ 523003 w 594322"/>
                    <a:gd name="connsiteY3" fmla="*/ 316335 h 710545"/>
                    <a:gd name="connsiteX4" fmla="*/ 524133 w 594322"/>
                    <a:gd name="connsiteY4" fmla="*/ 315572 h 710545"/>
                    <a:gd name="connsiteX5" fmla="*/ 543370 w 594322"/>
                    <a:gd name="connsiteY5" fmla="*/ 311689 h 710545"/>
                    <a:gd name="connsiteX6" fmla="*/ 544899 w 594322"/>
                    <a:gd name="connsiteY6" fmla="*/ 311689 h 710545"/>
                    <a:gd name="connsiteX7" fmla="*/ 594322 w 594322"/>
                    <a:gd name="connsiteY7" fmla="*/ 361112 h 710545"/>
                    <a:gd name="connsiteX8" fmla="*/ 594322 w 594322"/>
                    <a:gd name="connsiteY8" fmla="*/ 439243 h 710545"/>
                    <a:gd name="connsiteX9" fmla="*/ 544899 w 594322"/>
                    <a:gd name="connsiteY9" fmla="*/ 488666 h 710545"/>
                    <a:gd name="connsiteX10" fmla="*/ 543370 w 594322"/>
                    <a:gd name="connsiteY10" fmla="*/ 488666 h 710545"/>
                    <a:gd name="connsiteX11" fmla="*/ 524133 w 594322"/>
                    <a:gd name="connsiteY11" fmla="*/ 484782 h 710545"/>
                    <a:gd name="connsiteX12" fmla="*/ 521552 w 594322"/>
                    <a:gd name="connsiteY12" fmla="*/ 483041 h 710545"/>
                    <a:gd name="connsiteX13" fmla="*/ 518089 w 594322"/>
                    <a:gd name="connsiteY13" fmla="*/ 517389 h 710545"/>
                    <a:gd name="connsiteX14" fmla="*/ 281094 w 594322"/>
                    <a:gd name="connsiteY14" fmla="*/ 710545 h 710545"/>
                    <a:gd name="connsiteX15" fmla="*/ 273607 w 594322"/>
                    <a:gd name="connsiteY15" fmla="*/ 710545 h 710545"/>
                    <a:gd name="connsiteX16" fmla="*/ 36612 w 594322"/>
                    <a:gd name="connsiteY16" fmla="*/ 517389 h 710545"/>
                    <a:gd name="connsiteX17" fmla="*/ 33032 w 594322"/>
                    <a:gd name="connsiteY17" fmla="*/ 481877 h 710545"/>
                    <a:gd name="connsiteX18" fmla="*/ 14475 w 594322"/>
                    <a:gd name="connsiteY18" fmla="*/ 474191 h 710545"/>
                    <a:gd name="connsiteX19" fmla="*/ 0 w 594322"/>
                    <a:gd name="connsiteY19" fmla="*/ 439244 h 710545"/>
                    <a:gd name="connsiteX20" fmla="*/ 0 w 594322"/>
                    <a:gd name="connsiteY20" fmla="*/ 361111 h 710545"/>
                    <a:gd name="connsiteX21" fmla="*/ 14475 w 594322"/>
                    <a:gd name="connsiteY21" fmla="*/ 326164 h 710545"/>
                    <a:gd name="connsiteX22" fmla="*/ 31697 w 594322"/>
                    <a:gd name="connsiteY22" fmla="*/ 319031 h 710545"/>
                    <a:gd name="connsiteX23" fmla="*/ 31697 w 594322"/>
                    <a:gd name="connsiteY23" fmla="*/ 241909 h 710545"/>
                    <a:gd name="connsiteX24" fmla="*/ 273607 w 594322"/>
                    <a:gd name="connsiteY24" fmla="*/ 0 h 71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4322" h="710545">
                      <a:moveTo>
                        <a:pt x="273607" y="0"/>
                      </a:moveTo>
                      <a:lnTo>
                        <a:pt x="281094" y="0"/>
                      </a:lnTo>
                      <a:cubicBezTo>
                        <a:pt x="414697" y="0"/>
                        <a:pt x="523003" y="108306"/>
                        <a:pt x="523003" y="241909"/>
                      </a:cubicBezTo>
                      <a:lnTo>
                        <a:pt x="523003" y="316335"/>
                      </a:lnTo>
                      <a:lnTo>
                        <a:pt x="524133" y="315572"/>
                      </a:lnTo>
                      <a:cubicBezTo>
                        <a:pt x="530046" y="313072"/>
                        <a:pt x="536547" y="311689"/>
                        <a:pt x="543370" y="311689"/>
                      </a:cubicBezTo>
                      <a:lnTo>
                        <a:pt x="544899" y="311689"/>
                      </a:lnTo>
                      <a:cubicBezTo>
                        <a:pt x="572195" y="311689"/>
                        <a:pt x="594322" y="333816"/>
                        <a:pt x="594322" y="361112"/>
                      </a:cubicBezTo>
                      <a:lnTo>
                        <a:pt x="594322" y="439243"/>
                      </a:lnTo>
                      <a:cubicBezTo>
                        <a:pt x="594322" y="466538"/>
                        <a:pt x="572195" y="488666"/>
                        <a:pt x="544899" y="488666"/>
                      </a:cubicBezTo>
                      <a:lnTo>
                        <a:pt x="543370" y="488666"/>
                      </a:lnTo>
                      <a:cubicBezTo>
                        <a:pt x="536547" y="488666"/>
                        <a:pt x="530046" y="487283"/>
                        <a:pt x="524133" y="484782"/>
                      </a:cubicBezTo>
                      <a:lnTo>
                        <a:pt x="521552" y="483041"/>
                      </a:lnTo>
                      <a:lnTo>
                        <a:pt x="518089" y="517389"/>
                      </a:lnTo>
                      <a:cubicBezTo>
                        <a:pt x="495532" y="627623"/>
                        <a:pt x="397997" y="710545"/>
                        <a:pt x="281094" y="710545"/>
                      </a:cubicBezTo>
                      <a:lnTo>
                        <a:pt x="273607" y="710545"/>
                      </a:lnTo>
                      <a:cubicBezTo>
                        <a:pt x="156704" y="710545"/>
                        <a:pt x="59169" y="627623"/>
                        <a:pt x="36612" y="517389"/>
                      </a:cubicBezTo>
                      <a:lnTo>
                        <a:pt x="33032" y="481877"/>
                      </a:lnTo>
                      <a:lnTo>
                        <a:pt x="14475" y="474191"/>
                      </a:lnTo>
                      <a:cubicBezTo>
                        <a:pt x="5532" y="465247"/>
                        <a:pt x="0" y="452892"/>
                        <a:pt x="0" y="439244"/>
                      </a:cubicBezTo>
                      <a:lnTo>
                        <a:pt x="0" y="361111"/>
                      </a:lnTo>
                      <a:cubicBezTo>
                        <a:pt x="0" y="347464"/>
                        <a:pt x="5532" y="335108"/>
                        <a:pt x="14475" y="326164"/>
                      </a:cubicBezTo>
                      <a:lnTo>
                        <a:pt x="31697" y="319031"/>
                      </a:lnTo>
                      <a:lnTo>
                        <a:pt x="31697" y="241909"/>
                      </a:lnTo>
                      <a:cubicBezTo>
                        <a:pt x="31697" y="108306"/>
                        <a:pt x="140003" y="0"/>
                        <a:pt x="2736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2" name="グループ化 771">
                  <a:extLst>
                    <a:ext uri="{FF2B5EF4-FFF2-40B4-BE49-F238E27FC236}">
                      <a16:creationId xmlns:a16="http://schemas.microsoft.com/office/drawing/2014/main" id="{E75E285B-9D1D-8CD0-11E2-0EBDAB2482FE}"/>
                    </a:ext>
                  </a:extLst>
                </p:cNvPr>
                <p:cNvGrpSpPr/>
                <p:nvPr/>
              </p:nvGrpSpPr>
              <p:grpSpPr>
                <a:xfrm>
                  <a:off x="2913075" y="1464704"/>
                  <a:ext cx="260882" cy="35927"/>
                  <a:chOff x="5295454" y="1164646"/>
                  <a:chExt cx="313579" cy="43185"/>
                </a:xfrm>
              </p:grpSpPr>
              <p:sp>
                <p:nvSpPr>
                  <p:cNvPr id="776" name="楕円 775">
                    <a:extLst>
                      <a:ext uri="{FF2B5EF4-FFF2-40B4-BE49-F238E27FC236}">
                        <a16:creationId xmlns:a16="http://schemas.microsoft.com/office/drawing/2014/main" id="{87F040DF-12F8-D688-0B29-CEF47CCCD6B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565848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7" name="楕円 776">
                    <a:extLst>
                      <a:ext uri="{FF2B5EF4-FFF2-40B4-BE49-F238E27FC236}">
                        <a16:creationId xmlns:a16="http://schemas.microsoft.com/office/drawing/2014/main" id="{AE2DC4FE-2D91-B6FD-6278-41E7A319803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454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FB9E1965-91D3-6966-1EBA-DD9FEE0C5ED3}"/>
                    </a:ext>
                  </a:extLst>
                </p:cNvPr>
                <p:cNvSpPr/>
                <p:nvPr/>
              </p:nvSpPr>
              <p:spPr>
                <a:xfrm>
                  <a:off x="3189456" y="1845562"/>
                  <a:ext cx="272067" cy="319613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4E2989E7-5594-B5B3-4324-2EEA96A347A4}"/>
                    </a:ext>
                  </a:extLst>
                </p:cNvPr>
                <p:cNvSpPr/>
                <p:nvPr/>
              </p:nvSpPr>
              <p:spPr>
                <a:xfrm>
                  <a:off x="2780034" y="1858770"/>
                  <a:ext cx="192824" cy="309047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77F24E36-31F8-6C49-790D-21C0651B2B0B}"/>
                    </a:ext>
                  </a:extLst>
                </p:cNvPr>
                <p:cNvSpPr/>
                <p:nvPr/>
              </p:nvSpPr>
              <p:spPr>
                <a:xfrm>
                  <a:off x="2600417" y="1919523"/>
                  <a:ext cx="243012" cy="248294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E98DBB9B-4825-9F6A-6B22-A9AF798E8202}"/>
                  </a:ext>
                </a:extLst>
              </p:cNvPr>
              <p:cNvSpPr/>
              <p:nvPr/>
            </p:nvSpPr>
            <p:spPr bwMode="auto">
              <a:xfrm>
                <a:off x="1298283" y="1362746"/>
                <a:ext cx="1270365" cy="521012"/>
              </a:xfrm>
              <a:custGeom>
                <a:avLst/>
                <a:gdLst>
                  <a:gd name="connsiteX0" fmla="*/ 1907044 w 2109554"/>
                  <a:gd name="connsiteY0" fmla="*/ 100012 h 865187"/>
                  <a:gd name="connsiteX1" fmla="*/ 1789536 w 2109554"/>
                  <a:gd name="connsiteY1" fmla="*/ 432581 h 865187"/>
                  <a:gd name="connsiteX2" fmla="*/ 1907044 w 2109554"/>
                  <a:gd name="connsiteY2" fmla="*/ 765150 h 865187"/>
                  <a:gd name="connsiteX3" fmla="*/ 2024553 w 2109554"/>
                  <a:gd name="connsiteY3" fmla="*/ 432581 h 865187"/>
                  <a:gd name="connsiteX4" fmla="*/ 1907044 w 2109554"/>
                  <a:gd name="connsiteY4" fmla="*/ 100012 h 865187"/>
                  <a:gd name="connsiteX5" fmla="*/ 1426031 w 2109554"/>
                  <a:gd name="connsiteY5" fmla="*/ 100012 h 865187"/>
                  <a:gd name="connsiteX6" fmla="*/ 1308523 w 2109554"/>
                  <a:gd name="connsiteY6" fmla="*/ 432581 h 865187"/>
                  <a:gd name="connsiteX7" fmla="*/ 1426031 w 2109554"/>
                  <a:gd name="connsiteY7" fmla="*/ 765150 h 865187"/>
                  <a:gd name="connsiteX8" fmla="*/ 1543540 w 2109554"/>
                  <a:gd name="connsiteY8" fmla="*/ 432581 h 865187"/>
                  <a:gd name="connsiteX9" fmla="*/ 1426031 w 2109554"/>
                  <a:gd name="connsiteY9" fmla="*/ 100012 h 865187"/>
                  <a:gd name="connsiteX10" fmla="*/ 959306 w 2109554"/>
                  <a:gd name="connsiteY10" fmla="*/ 100012 h 865187"/>
                  <a:gd name="connsiteX11" fmla="*/ 841798 w 2109554"/>
                  <a:gd name="connsiteY11" fmla="*/ 432581 h 865187"/>
                  <a:gd name="connsiteX12" fmla="*/ 959306 w 2109554"/>
                  <a:gd name="connsiteY12" fmla="*/ 765150 h 865187"/>
                  <a:gd name="connsiteX13" fmla="*/ 1076815 w 2109554"/>
                  <a:gd name="connsiteY13" fmla="*/ 432581 h 865187"/>
                  <a:gd name="connsiteX14" fmla="*/ 959306 w 2109554"/>
                  <a:gd name="connsiteY14" fmla="*/ 100012 h 865187"/>
                  <a:gd name="connsiteX15" fmla="*/ 497343 w 2109554"/>
                  <a:gd name="connsiteY15" fmla="*/ 100012 h 865187"/>
                  <a:gd name="connsiteX16" fmla="*/ 379835 w 2109554"/>
                  <a:gd name="connsiteY16" fmla="*/ 432581 h 865187"/>
                  <a:gd name="connsiteX17" fmla="*/ 497343 w 2109554"/>
                  <a:gd name="connsiteY17" fmla="*/ 765150 h 865187"/>
                  <a:gd name="connsiteX18" fmla="*/ 614852 w 2109554"/>
                  <a:gd name="connsiteY18" fmla="*/ 432581 h 865187"/>
                  <a:gd name="connsiteX19" fmla="*/ 497343 w 2109554"/>
                  <a:gd name="connsiteY19" fmla="*/ 100012 h 865187"/>
                  <a:gd name="connsiteX20" fmla="*/ 106908 w 2109554"/>
                  <a:gd name="connsiteY20" fmla="*/ 1480 h 865187"/>
                  <a:gd name="connsiteX21" fmla="*/ 218839 w 2109554"/>
                  <a:gd name="connsiteY21" fmla="*/ 1480 h 865187"/>
                  <a:gd name="connsiteX22" fmla="*/ 218839 w 2109554"/>
                  <a:gd name="connsiteY22" fmla="*/ 865187 h 865187"/>
                  <a:gd name="connsiteX23" fmla="*/ 106908 w 2109554"/>
                  <a:gd name="connsiteY23" fmla="*/ 865187 h 865187"/>
                  <a:gd name="connsiteX24" fmla="*/ 106908 w 2109554"/>
                  <a:gd name="connsiteY24" fmla="*/ 157659 h 865187"/>
                  <a:gd name="connsiteX25" fmla="*/ 0 w 2109554"/>
                  <a:gd name="connsiteY25" fmla="*/ 280085 h 865187"/>
                  <a:gd name="connsiteX26" fmla="*/ 0 w 2109554"/>
                  <a:gd name="connsiteY26" fmla="*/ 132082 h 865187"/>
                  <a:gd name="connsiteX27" fmla="*/ 1907053 w 2109554"/>
                  <a:gd name="connsiteY27" fmla="*/ 0 h 865187"/>
                  <a:gd name="connsiteX28" fmla="*/ 2109554 w 2109554"/>
                  <a:gd name="connsiteY28" fmla="*/ 432577 h 865187"/>
                  <a:gd name="connsiteX29" fmla="*/ 1907053 w 2109554"/>
                  <a:gd name="connsiteY29" fmla="*/ 865153 h 865187"/>
                  <a:gd name="connsiteX30" fmla="*/ 1704552 w 2109554"/>
                  <a:gd name="connsiteY30" fmla="*/ 432577 h 865187"/>
                  <a:gd name="connsiteX31" fmla="*/ 1907053 w 2109554"/>
                  <a:gd name="connsiteY31" fmla="*/ 0 h 865187"/>
                  <a:gd name="connsiteX32" fmla="*/ 1426040 w 2109554"/>
                  <a:gd name="connsiteY32" fmla="*/ 0 h 865187"/>
                  <a:gd name="connsiteX33" fmla="*/ 1628541 w 2109554"/>
                  <a:gd name="connsiteY33" fmla="*/ 432577 h 865187"/>
                  <a:gd name="connsiteX34" fmla="*/ 1426040 w 2109554"/>
                  <a:gd name="connsiteY34" fmla="*/ 865153 h 865187"/>
                  <a:gd name="connsiteX35" fmla="*/ 1223539 w 2109554"/>
                  <a:gd name="connsiteY35" fmla="*/ 432577 h 865187"/>
                  <a:gd name="connsiteX36" fmla="*/ 1426040 w 2109554"/>
                  <a:gd name="connsiteY36" fmla="*/ 0 h 865187"/>
                  <a:gd name="connsiteX37" fmla="*/ 959315 w 2109554"/>
                  <a:gd name="connsiteY37" fmla="*/ 0 h 865187"/>
                  <a:gd name="connsiteX38" fmla="*/ 1161816 w 2109554"/>
                  <a:gd name="connsiteY38" fmla="*/ 432577 h 865187"/>
                  <a:gd name="connsiteX39" fmla="*/ 959315 w 2109554"/>
                  <a:gd name="connsiteY39" fmla="*/ 865153 h 865187"/>
                  <a:gd name="connsiteX40" fmla="*/ 756814 w 2109554"/>
                  <a:gd name="connsiteY40" fmla="*/ 432577 h 865187"/>
                  <a:gd name="connsiteX41" fmla="*/ 959315 w 2109554"/>
                  <a:gd name="connsiteY41" fmla="*/ 0 h 865187"/>
                  <a:gd name="connsiteX42" fmla="*/ 497352 w 2109554"/>
                  <a:gd name="connsiteY42" fmla="*/ 0 h 865187"/>
                  <a:gd name="connsiteX43" fmla="*/ 699853 w 2109554"/>
                  <a:gd name="connsiteY43" fmla="*/ 432577 h 865187"/>
                  <a:gd name="connsiteX44" fmla="*/ 497352 w 2109554"/>
                  <a:gd name="connsiteY44" fmla="*/ 865153 h 865187"/>
                  <a:gd name="connsiteX45" fmla="*/ 294851 w 2109554"/>
                  <a:gd name="connsiteY45" fmla="*/ 432577 h 865187"/>
                  <a:gd name="connsiteX46" fmla="*/ 497352 w 2109554"/>
                  <a:gd name="connsiteY46" fmla="*/ 0 h 865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09554" h="865187">
                    <a:moveTo>
                      <a:pt x="1907044" y="100012"/>
                    </a:moveTo>
                    <a:cubicBezTo>
                      <a:pt x="1832286" y="100012"/>
                      <a:pt x="1788303" y="197418"/>
                      <a:pt x="1789536" y="432581"/>
                    </a:cubicBezTo>
                    <a:cubicBezTo>
                      <a:pt x="1790768" y="667744"/>
                      <a:pt x="1834751" y="767057"/>
                      <a:pt x="1907044" y="765150"/>
                    </a:cubicBezTo>
                    <a:cubicBezTo>
                      <a:pt x="1979337" y="763243"/>
                      <a:pt x="2024553" y="669651"/>
                      <a:pt x="2024553" y="432581"/>
                    </a:cubicBezTo>
                    <a:cubicBezTo>
                      <a:pt x="2024553" y="195511"/>
                      <a:pt x="1981803" y="100012"/>
                      <a:pt x="1907044" y="100012"/>
                    </a:cubicBezTo>
                    <a:close/>
                    <a:moveTo>
                      <a:pt x="1426031" y="100012"/>
                    </a:moveTo>
                    <a:cubicBezTo>
                      <a:pt x="1351273" y="100012"/>
                      <a:pt x="1307290" y="197418"/>
                      <a:pt x="1308523" y="432581"/>
                    </a:cubicBezTo>
                    <a:cubicBezTo>
                      <a:pt x="1309755" y="667744"/>
                      <a:pt x="1353738" y="767057"/>
                      <a:pt x="1426031" y="765150"/>
                    </a:cubicBezTo>
                    <a:cubicBezTo>
                      <a:pt x="1498324" y="763243"/>
                      <a:pt x="1543540" y="669651"/>
                      <a:pt x="1543540" y="432581"/>
                    </a:cubicBezTo>
                    <a:cubicBezTo>
                      <a:pt x="1543540" y="195511"/>
                      <a:pt x="1500790" y="100012"/>
                      <a:pt x="1426031" y="100012"/>
                    </a:cubicBezTo>
                    <a:close/>
                    <a:moveTo>
                      <a:pt x="959306" y="100012"/>
                    </a:moveTo>
                    <a:cubicBezTo>
                      <a:pt x="884548" y="100012"/>
                      <a:pt x="840565" y="197418"/>
                      <a:pt x="841798" y="432581"/>
                    </a:cubicBezTo>
                    <a:cubicBezTo>
                      <a:pt x="843030" y="667744"/>
                      <a:pt x="887013" y="767057"/>
                      <a:pt x="959306" y="765150"/>
                    </a:cubicBezTo>
                    <a:cubicBezTo>
                      <a:pt x="1031599" y="763243"/>
                      <a:pt x="1076815" y="669651"/>
                      <a:pt x="1076815" y="432581"/>
                    </a:cubicBezTo>
                    <a:cubicBezTo>
                      <a:pt x="1076815" y="195511"/>
                      <a:pt x="1034065" y="100012"/>
                      <a:pt x="959306" y="100012"/>
                    </a:cubicBezTo>
                    <a:close/>
                    <a:moveTo>
                      <a:pt x="497343" y="100012"/>
                    </a:moveTo>
                    <a:cubicBezTo>
                      <a:pt x="422585" y="100012"/>
                      <a:pt x="378602" y="197418"/>
                      <a:pt x="379835" y="432581"/>
                    </a:cubicBezTo>
                    <a:cubicBezTo>
                      <a:pt x="381067" y="667744"/>
                      <a:pt x="425050" y="767057"/>
                      <a:pt x="497343" y="765150"/>
                    </a:cubicBezTo>
                    <a:cubicBezTo>
                      <a:pt x="569636" y="763243"/>
                      <a:pt x="614852" y="669651"/>
                      <a:pt x="614852" y="432581"/>
                    </a:cubicBezTo>
                    <a:cubicBezTo>
                      <a:pt x="614852" y="195511"/>
                      <a:pt x="572102" y="100012"/>
                      <a:pt x="497343" y="100012"/>
                    </a:cubicBezTo>
                    <a:close/>
                    <a:moveTo>
                      <a:pt x="106908" y="1480"/>
                    </a:moveTo>
                    <a:lnTo>
                      <a:pt x="218839" y="1480"/>
                    </a:lnTo>
                    <a:lnTo>
                      <a:pt x="218839" y="865187"/>
                    </a:lnTo>
                    <a:lnTo>
                      <a:pt x="106908" y="865187"/>
                    </a:lnTo>
                    <a:lnTo>
                      <a:pt x="106908" y="157659"/>
                    </a:lnTo>
                    <a:lnTo>
                      <a:pt x="0" y="280085"/>
                    </a:lnTo>
                    <a:lnTo>
                      <a:pt x="0" y="132082"/>
                    </a:lnTo>
                    <a:close/>
                    <a:moveTo>
                      <a:pt x="1907053" y="0"/>
                    </a:moveTo>
                    <a:cubicBezTo>
                      <a:pt x="2035883" y="0"/>
                      <a:pt x="2109554" y="124217"/>
                      <a:pt x="2109554" y="432577"/>
                    </a:cubicBezTo>
                    <a:cubicBezTo>
                      <a:pt x="2109554" y="740936"/>
                      <a:pt x="2031635" y="862673"/>
                      <a:pt x="1907053" y="865153"/>
                    </a:cubicBezTo>
                    <a:cubicBezTo>
                      <a:pt x="1782472" y="867633"/>
                      <a:pt x="1706676" y="738456"/>
                      <a:pt x="1704552" y="432577"/>
                    </a:cubicBezTo>
                    <a:cubicBezTo>
                      <a:pt x="1702428" y="126697"/>
                      <a:pt x="1778223" y="0"/>
                      <a:pt x="1907053" y="0"/>
                    </a:cubicBezTo>
                    <a:close/>
                    <a:moveTo>
                      <a:pt x="1426040" y="0"/>
                    </a:moveTo>
                    <a:cubicBezTo>
                      <a:pt x="1554870" y="0"/>
                      <a:pt x="1628541" y="124217"/>
                      <a:pt x="1628541" y="432577"/>
                    </a:cubicBezTo>
                    <a:cubicBezTo>
                      <a:pt x="1628541" y="740936"/>
                      <a:pt x="1550622" y="862673"/>
                      <a:pt x="1426040" y="865153"/>
                    </a:cubicBezTo>
                    <a:cubicBezTo>
                      <a:pt x="1301459" y="867633"/>
                      <a:pt x="1225663" y="738456"/>
                      <a:pt x="1223539" y="432577"/>
                    </a:cubicBezTo>
                    <a:cubicBezTo>
                      <a:pt x="1221415" y="126697"/>
                      <a:pt x="1297210" y="0"/>
                      <a:pt x="1426040" y="0"/>
                    </a:cubicBezTo>
                    <a:close/>
                    <a:moveTo>
                      <a:pt x="959315" y="0"/>
                    </a:moveTo>
                    <a:cubicBezTo>
                      <a:pt x="1088145" y="0"/>
                      <a:pt x="1161816" y="124217"/>
                      <a:pt x="1161816" y="432577"/>
                    </a:cubicBezTo>
                    <a:cubicBezTo>
                      <a:pt x="1161816" y="740936"/>
                      <a:pt x="1083897" y="862673"/>
                      <a:pt x="959315" y="865153"/>
                    </a:cubicBezTo>
                    <a:cubicBezTo>
                      <a:pt x="834734" y="867633"/>
                      <a:pt x="758938" y="738456"/>
                      <a:pt x="756814" y="432577"/>
                    </a:cubicBezTo>
                    <a:cubicBezTo>
                      <a:pt x="754690" y="126697"/>
                      <a:pt x="830485" y="0"/>
                      <a:pt x="959315" y="0"/>
                    </a:cubicBezTo>
                    <a:close/>
                    <a:moveTo>
                      <a:pt x="497352" y="0"/>
                    </a:moveTo>
                    <a:cubicBezTo>
                      <a:pt x="626182" y="0"/>
                      <a:pt x="699853" y="124217"/>
                      <a:pt x="699853" y="432577"/>
                    </a:cubicBezTo>
                    <a:cubicBezTo>
                      <a:pt x="699853" y="740936"/>
                      <a:pt x="621934" y="862673"/>
                      <a:pt x="497352" y="865153"/>
                    </a:cubicBezTo>
                    <a:cubicBezTo>
                      <a:pt x="372770" y="867633"/>
                      <a:pt x="296975" y="738456"/>
                      <a:pt x="294851" y="432577"/>
                    </a:cubicBezTo>
                    <a:cubicBezTo>
                      <a:pt x="292727" y="126697"/>
                      <a:pt x="368522" y="0"/>
                      <a:pt x="49735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CC5F9C4-1B95-6133-2F5E-8D05A1370DF2}"/>
              </a:ext>
            </a:extLst>
          </p:cNvPr>
          <p:cNvGrpSpPr/>
          <p:nvPr/>
        </p:nvGrpSpPr>
        <p:grpSpPr>
          <a:xfrm>
            <a:off x="7080170" y="944374"/>
            <a:ext cx="1618006" cy="2493456"/>
            <a:chOff x="6872174" y="317640"/>
            <a:chExt cx="2033998" cy="3134526"/>
          </a:xfrm>
        </p:grpSpPr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00F26108-9FF5-4467-84C4-75992F0A287C}"/>
                </a:ext>
              </a:extLst>
            </p:cNvPr>
            <p:cNvGrpSpPr/>
            <p:nvPr/>
          </p:nvGrpSpPr>
          <p:grpSpPr>
            <a:xfrm>
              <a:off x="7300200" y="317640"/>
              <a:ext cx="1241301" cy="2509561"/>
              <a:chOff x="7343872" y="1033708"/>
              <a:chExt cx="1241301" cy="2509561"/>
            </a:xfrm>
          </p:grpSpPr>
          <p:sp>
            <p:nvSpPr>
              <p:cNvPr id="359" name="片側の 2 つの角を丸めた四角形 144">
                <a:extLst>
                  <a:ext uri="{FF2B5EF4-FFF2-40B4-BE49-F238E27FC236}">
                    <a16:creationId xmlns:a16="http://schemas.microsoft.com/office/drawing/2014/main" id="{8DC81355-5CB3-4736-BBAA-2E386A68D8BF}"/>
                  </a:ext>
                </a:extLst>
              </p:cNvPr>
              <p:cNvSpPr/>
              <p:nvPr/>
            </p:nvSpPr>
            <p:spPr>
              <a:xfrm>
                <a:off x="7436983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ltVert">
                <a:fgClr>
                  <a:sysClr val="window" lastClr="FFFFFF"/>
                </a:fgClr>
                <a:bgClr>
                  <a:srgbClr val="FFC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C6E79DBE-B251-4F58-A5EC-F5118690D929}"/>
                  </a:ext>
                </a:extLst>
              </p:cNvPr>
              <p:cNvSpPr/>
              <p:nvPr/>
            </p:nvSpPr>
            <p:spPr>
              <a:xfrm>
                <a:off x="7623602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台形 360">
                <a:extLst>
                  <a:ext uri="{FF2B5EF4-FFF2-40B4-BE49-F238E27FC236}">
                    <a16:creationId xmlns:a16="http://schemas.microsoft.com/office/drawing/2014/main" id="{F3E8FE8E-3915-4D0E-B637-93BD3B7E3E13}"/>
                  </a:ext>
                </a:extLst>
              </p:cNvPr>
              <p:cNvSpPr/>
              <p:nvPr/>
            </p:nvSpPr>
            <p:spPr>
              <a:xfrm>
                <a:off x="8158170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F96B692A-5BE1-438F-92FE-EA9F8CF87739}"/>
                  </a:ext>
                </a:extLst>
              </p:cNvPr>
              <p:cNvSpPr/>
              <p:nvPr/>
            </p:nvSpPr>
            <p:spPr>
              <a:xfrm>
                <a:off x="7502538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8DE83375-B332-4F70-939B-A0F08CCAF993}"/>
                  </a:ext>
                </a:extLst>
              </p:cNvPr>
              <p:cNvSpPr/>
              <p:nvPr/>
            </p:nvSpPr>
            <p:spPr>
              <a:xfrm>
                <a:off x="7918634" y="2647784"/>
                <a:ext cx="63808" cy="66106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D276963E-37E7-47A6-8F37-C911C6B3D602}"/>
                  </a:ext>
                </a:extLst>
              </p:cNvPr>
              <p:cNvSpPr/>
              <p:nvPr/>
            </p:nvSpPr>
            <p:spPr>
              <a:xfrm>
                <a:off x="7731662" y="2198798"/>
                <a:ext cx="440430" cy="32138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139089 w 525992"/>
                  <a:gd name="connsiteY7" fmla="*/ 216193 h 351598"/>
                  <a:gd name="connsiteX8" fmla="*/ 160641 w 525992"/>
                  <a:gd name="connsiteY8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25992 w 525992"/>
                  <a:gd name="connsiteY3" fmla="*/ 254756 h 351598"/>
                  <a:gd name="connsiteX4" fmla="*/ 262996 w 525992"/>
                  <a:gd name="connsiteY4" fmla="*/ 351598 h 351598"/>
                  <a:gd name="connsiteX5" fmla="*/ 0 w 525992"/>
                  <a:gd name="connsiteY5" fmla="*/ 254756 h 351598"/>
                  <a:gd name="connsiteX6" fmla="*/ 139089 w 525992"/>
                  <a:gd name="connsiteY6" fmla="*/ 216193 h 351598"/>
                  <a:gd name="connsiteX7" fmla="*/ 160641 w 525992"/>
                  <a:gd name="connsiteY7" fmla="*/ 0 h 351598"/>
                  <a:gd name="connsiteX0" fmla="*/ 160641 w 525992"/>
                  <a:gd name="connsiteY0" fmla="*/ 0 h 348158"/>
                  <a:gd name="connsiteX1" fmla="*/ 362085 w 525992"/>
                  <a:gd name="connsiteY1" fmla="*/ 0 h 348158"/>
                  <a:gd name="connsiteX2" fmla="*/ 380961 w 525992"/>
                  <a:gd name="connsiteY2" fmla="*/ 220956 h 348158"/>
                  <a:gd name="connsiteX3" fmla="*/ 525992 w 525992"/>
                  <a:gd name="connsiteY3" fmla="*/ 254756 h 348158"/>
                  <a:gd name="connsiteX4" fmla="*/ 262996 w 525992"/>
                  <a:gd name="connsiteY4" fmla="*/ 348158 h 348158"/>
                  <a:gd name="connsiteX5" fmla="*/ 0 w 525992"/>
                  <a:gd name="connsiteY5" fmla="*/ 254756 h 348158"/>
                  <a:gd name="connsiteX6" fmla="*/ 139089 w 525992"/>
                  <a:gd name="connsiteY6" fmla="*/ 216193 h 348158"/>
                  <a:gd name="connsiteX7" fmla="*/ 160641 w 525992"/>
                  <a:gd name="connsiteY7" fmla="*/ 0 h 34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4815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25992" y="254756"/>
                    </a:lnTo>
                    <a:cubicBezTo>
                      <a:pt x="525992" y="324353"/>
                      <a:pt x="408245" y="348158"/>
                      <a:pt x="262996" y="348158"/>
                    </a:cubicBezTo>
                    <a:cubicBezTo>
                      <a:pt x="117747" y="348158"/>
                      <a:pt x="0" y="324353"/>
                      <a:pt x="0" y="254756"/>
                    </a:cubicBez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DA2FA6EB-A246-4AED-8934-2C1F313476D2}"/>
                  </a:ext>
                </a:extLst>
              </p:cNvPr>
              <p:cNvSpPr/>
              <p:nvPr/>
            </p:nvSpPr>
            <p:spPr>
              <a:xfrm>
                <a:off x="7632638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C9BB3672-F015-4E89-BCA1-A3C26D5BE3AF}"/>
                  </a:ext>
                </a:extLst>
              </p:cNvPr>
              <p:cNvGrpSpPr/>
              <p:nvPr/>
            </p:nvGrpSpPr>
            <p:grpSpPr>
              <a:xfrm>
                <a:off x="7343872" y="1320889"/>
                <a:ext cx="1241301" cy="683029"/>
                <a:chOff x="4376033" y="1381139"/>
                <a:chExt cx="1193236" cy="656581"/>
              </a:xfrm>
              <a:solidFill>
                <a:srgbClr val="339933"/>
              </a:solidFill>
            </p:grpSpPr>
            <p:sp>
              <p:nvSpPr>
                <p:cNvPr id="401" name="四角形: 角を丸くする 400">
                  <a:extLst>
                    <a:ext uri="{FF2B5EF4-FFF2-40B4-BE49-F238E27FC236}">
                      <a16:creationId xmlns:a16="http://schemas.microsoft.com/office/drawing/2014/main" id="{A18B9BD0-BA2F-488D-96C4-F4C50503380A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四角形: 角を丸くする 401">
                  <a:extLst>
                    <a:ext uri="{FF2B5EF4-FFF2-40B4-BE49-F238E27FC236}">
                      <a16:creationId xmlns:a16="http://schemas.microsoft.com/office/drawing/2014/main" id="{64CD211D-4C10-4CC4-B31D-8DB93CB451AD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B5D7BB9C-EEC8-45DF-8EE1-89B8EC72FABC}"/>
                  </a:ext>
                </a:extLst>
              </p:cNvPr>
              <p:cNvGrpSpPr/>
              <p:nvPr/>
            </p:nvGrpSpPr>
            <p:grpSpPr>
              <a:xfrm rot="16200000" flipH="1">
                <a:off x="7473249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399" name="涙形 398">
                  <a:extLst>
                    <a:ext uri="{FF2B5EF4-FFF2-40B4-BE49-F238E27FC236}">
                      <a16:creationId xmlns:a16="http://schemas.microsoft.com/office/drawing/2014/main" id="{EADCC135-F79E-49FF-AA3C-EF77418F77A9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0" name="涙形 399">
                  <a:extLst>
                    <a:ext uri="{FF2B5EF4-FFF2-40B4-BE49-F238E27FC236}">
                      <a16:creationId xmlns:a16="http://schemas.microsoft.com/office/drawing/2014/main" id="{E9D2F03F-23C1-44B3-A89D-B3EADE88FF1A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AABD2CA8-D199-4CAA-85C8-83AEE65AF3D3}"/>
                  </a:ext>
                </a:extLst>
              </p:cNvPr>
              <p:cNvGrpSpPr/>
              <p:nvPr/>
            </p:nvGrpSpPr>
            <p:grpSpPr>
              <a:xfrm rot="5400000">
                <a:off x="8147453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397" name="涙形 396">
                  <a:extLst>
                    <a:ext uri="{FF2B5EF4-FFF2-40B4-BE49-F238E27FC236}">
                      <a16:creationId xmlns:a16="http://schemas.microsoft.com/office/drawing/2014/main" id="{651FCAC3-00EB-44B7-AF09-C8D6D664C646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8" name="涙形 397">
                  <a:extLst>
                    <a:ext uri="{FF2B5EF4-FFF2-40B4-BE49-F238E27FC236}">
                      <a16:creationId xmlns:a16="http://schemas.microsoft.com/office/drawing/2014/main" id="{1245DB99-0AE2-4611-9E53-079128D148CF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7A163C6A-6692-47AD-911A-978AABBA3E1C}"/>
                  </a:ext>
                </a:extLst>
              </p:cNvPr>
              <p:cNvGrpSpPr/>
              <p:nvPr/>
            </p:nvGrpSpPr>
            <p:grpSpPr>
              <a:xfrm>
                <a:off x="7366290" y="1141319"/>
                <a:ext cx="1187152" cy="1184800"/>
                <a:chOff x="7407998" y="1141319"/>
                <a:chExt cx="1103736" cy="1184800"/>
              </a:xfrm>
            </p:grpSpPr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20057EBC-828C-473C-8D3F-4097914BE9FB}"/>
                    </a:ext>
                  </a:extLst>
                </p:cNvPr>
                <p:cNvGrpSpPr/>
                <p:nvPr/>
              </p:nvGrpSpPr>
              <p:grpSpPr>
                <a:xfrm>
                  <a:off x="7407998" y="1282181"/>
                  <a:ext cx="1103736" cy="1043938"/>
                  <a:chOff x="8313749" y="677530"/>
                  <a:chExt cx="1277659" cy="1208437"/>
                </a:xfrm>
              </p:grpSpPr>
              <p:grpSp>
                <p:nvGrpSpPr>
                  <p:cNvPr id="377" name="グループ化 376">
                    <a:extLst>
                      <a:ext uri="{FF2B5EF4-FFF2-40B4-BE49-F238E27FC236}">
                        <a16:creationId xmlns:a16="http://schemas.microsoft.com/office/drawing/2014/main" id="{D754B7AF-5412-49A5-BE8F-F7D061370A2A}"/>
                      </a:ext>
                    </a:extLst>
                  </p:cNvPr>
                  <p:cNvGrpSpPr/>
                  <p:nvPr/>
                </p:nvGrpSpPr>
                <p:grpSpPr>
                  <a:xfrm>
                    <a:off x="8313749" y="677530"/>
                    <a:ext cx="1277659" cy="1208437"/>
                    <a:chOff x="2791854" y="2017484"/>
                    <a:chExt cx="1150921" cy="1088564"/>
                  </a:xfrm>
                  <a:solidFill>
                    <a:srgbClr val="FFCC99"/>
                  </a:solidFill>
                </p:grpSpPr>
                <p:grpSp>
                  <p:nvGrpSpPr>
                    <p:cNvPr id="390" name="グループ化 389">
                      <a:extLst>
                        <a:ext uri="{FF2B5EF4-FFF2-40B4-BE49-F238E27FC236}">
                          <a16:creationId xmlns:a16="http://schemas.microsoft.com/office/drawing/2014/main" id="{258C30BC-C222-4C76-9F17-32A909436CD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4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395" name="円/楕円 536">
                        <a:extLst>
                          <a:ext uri="{FF2B5EF4-FFF2-40B4-BE49-F238E27FC236}">
                            <a16:creationId xmlns:a16="http://schemas.microsoft.com/office/drawing/2014/main" id="{832A01B1-A3DF-4998-8E3A-89EB1B880B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96" name="円/楕円 537">
                        <a:extLst>
                          <a:ext uri="{FF2B5EF4-FFF2-40B4-BE49-F238E27FC236}">
                            <a16:creationId xmlns:a16="http://schemas.microsoft.com/office/drawing/2014/main" id="{41FD2D7E-2183-40C4-B6AB-E471B624C4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1" name="グループ化 390">
                      <a:extLst>
                        <a:ext uri="{FF2B5EF4-FFF2-40B4-BE49-F238E27FC236}">
                          <a16:creationId xmlns:a16="http://schemas.microsoft.com/office/drawing/2014/main" id="{8B06EE73-460F-472E-A5A1-42B334DABA4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9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393" name="円/楕円 534">
                        <a:extLst>
                          <a:ext uri="{FF2B5EF4-FFF2-40B4-BE49-F238E27FC236}">
                            <a16:creationId xmlns:a16="http://schemas.microsoft.com/office/drawing/2014/main" id="{75500693-AF3F-44F0-8463-336E0CB7AD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94" name="円/楕円 535">
                        <a:extLst>
                          <a:ext uri="{FF2B5EF4-FFF2-40B4-BE49-F238E27FC236}">
                            <a16:creationId xmlns:a16="http://schemas.microsoft.com/office/drawing/2014/main" id="{6549C2CE-7F82-4A55-A63C-499914654C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6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92" name="円/楕円 533">
                      <a:extLst>
                        <a:ext uri="{FF2B5EF4-FFF2-40B4-BE49-F238E27FC236}">
                          <a16:creationId xmlns:a16="http://schemas.microsoft.com/office/drawing/2014/main" id="{1DE7A253-9028-47BB-9F8F-E68F6B2A48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8" y="2017484"/>
                      <a:ext cx="928914" cy="1088564"/>
                    </a:xfrm>
                    <a:custGeom>
                      <a:avLst/>
                      <a:gdLst>
                        <a:gd name="connsiteX0" fmla="*/ 0 w 1031205"/>
                        <a:gd name="connsiteY0" fmla="*/ 604211 h 1208421"/>
                        <a:gd name="connsiteX1" fmla="*/ 515603 w 1031205"/>
                        <a:gd name="connsiteY1" fmla="*/ 0 h 1208421"/>
                        <a:gd name="connsiteX2" fmla="*/ 1031206 w 1031205"/>
                        <a:gd name="connsiteY2" fmla="*/ 604211 h 1208421"/>
                        <a:gd name="connsiteX3" fmla="*/ 515603 w 1031205"/>
                        <a:gd name="connsiteY3" fmla="*/ 1208422 h 1208421"/>
                        <a:gd name="connsiteX4" fmla="*/ 0 w 1031205"/>
                        <a:gd name="connsiteY4" fmla="*/ 604211 h 1208421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82"/>
                        <a:gd name="connsiteX1" fmla="*/ 515603 w 1031206"/>
                        <a:gd name="connsiteY1" fmla="*/ 0 h 1208482"/>
                        <a:gd name="connsiteX2" fmla="*/ 1031206 w 1031206"/>
                        <a:gd name="connsiteY2" fmla="*/ 604211 h 1208482"/>
                        <a:gd name="connsiteX3" fmla="*/ 515603 w 1031206"/>
                        <a:gd name="connsiteY3" fmla="*/ 1208422 h 1208482"/>
                        <a:gd name="connsiteX4" fmla="*/ 0 w 1031206"/>
                        <a:gd name="connsiteY4" fmla="*/ 604211 h 1208482"/>
                        <a:gd name="connsiteX0" fmla="*/ 0 w 1031206"/>
                        <a:gd name="connsiteY0" fmla="*/ 604211 h 1208437"/>
                        <a:gd name="connsiteX1" fmla="*/ 515603 w 1031206"/>
                        <a:gd name="connsiteY1" fmla="*/ 0 h 1208437"/>
                        <a:gd name="connsiteX2" fmla="*/ 1031206 w 1031206"/>
                        <a:gd name="connsiteY2" fmla="*/ 604211 h 1208437"/>
                        <a:gd name="connsiteX3" fmla="*/ 515603 w 1031206"/>
                        <a:gd name="connsiteY3" fmla="*/ 1208422 h 1208437"/>
                        <a:gd name="connsiteX4" fmla="*/ 0 w 1031206"/>
                        <a:gd name="connsiteY4" fmla="*/ 604211 h 12084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31206" h="1208437">
                          <a:moveTo>
                            <a:pt x="0" y="604211"/>
                          </a:moveTo>
                          <a:cubicBezTo>
                            <a:pt x="0" y="270514"/>
                            <a:pt x="230843" y="0"/>
                            <a:pt x="515603" y="0"/>
                          </a:cubicBezTo>
                          <a:cubicBezTo>
                            <a:pt x="800363" y="0"/>
                            <a:pt x="1031206" y="270514"/>
                            <a:pt x="1031206" y="604211"/>
                          </a:cubicBezTo>
                          <a:cubicBezTo>
                            <a:pt x="1031206" y="937908"/>
                            <a:pt x="869419" y="1210803"/>
                            <a:pt x="515603" y="1208422"/>
                          </a:cubicBezTo>
                          <a:cubicBezTo>
                            <a:pt x="161787" y="1206041"/>
                            <a:pt x="0" y="937908"/>
                            <a:pt x="0" y="604211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78" name="四角形: 角を丸くする 377">
                    <a:extLst>
                      <a:ext uri="{FF2B5EF4-FFF2-40B4-BE49-F238E27FC236}">
                        <a16:creationId xmlns:a16="http://schemas.microsoft.com/office/drawing/2014/main" id="{351924DC-65FE-4C13-816C-6F1649DC642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52954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9" name="四角形: 角を丸くする 378">
                    <a:extLst>
                      <a:ext uri="{FF2B5EF4-FFF2-40B4-BE49-F238E27FC236}">
                        <a16:creationId xmlns:a16="http://schemas.microsoft.com/office/drawing/2014/main" id="{8CCE9054-6A15-490B-8FAF-CC66DF06E00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08199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55A9CD1A-6B03-4081-9D8D-ADCC21134254}"/>
                      </a:ext>
                    </a:extLst>
                  </p:cNvPr>
                  <p:cNvGrpSpPr/>
                  <p:nvPr/>
                </p:nvGrpSpPr>
                <p:grpSpPr>
                  <a:xfrm>
                    <a:off x="8569574" y="1144157"/>
                    <a:ext cx="188100" cy="241515"/>
                    <a:chOff x="8589369" y="1164308"/>
                    <a:chExt cx="188100" cy="241515"/>
                  </a:xfrm>
                </p:grpSpPr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58BFECC2-8C20-4B5F-8914-A34D3FE1A2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69" y="1164308"/>
                      <a:ext cx="188100" cy="135648"/>
                    </a:xfrm>
                    <a:custGeom>
                      <a:avLst/>
                      <a:gdLst>
                        <a:gd name="connsiteX0" fmla="*/ 94050 w 188100"/>
                        <a:gd name="connsiteY0" fmla="*/ 0 h 135648"/>
                        <a:gd name="connsiteX1" fmla="*/ 188100 w 188100"/>
                        <a:gd name="connsiteY1" fmla="*/ 94050 h 135648"/>
                        <a:gd name="connsiteX2" fmla="*/ 188099 w 188100"/>
                        <a:gd name="connsiteY2" fmla="*/ 135644 h 135648"/>
                        <a:gd name="connsiteX3" fmla="*/ 182736 w 188100"/>
                        <a:gd name="connsiteY3" fmla="*/ 109080 h 135648"/>
                        <a:gd name="connsiteX4" fmla="*/ 94050 w 188100"/>
                        <a:gd name="connsiteY4" fmla="*/ 50295 h 135648"/>
                        <a:gd name="connsiteX5" fmla="*/ 5364 w 188100"/>
                        <a:gd name="connsiteY5" fmla="*/ 109080 h 135648"/>
                        <a:gd name="connsiteX6" fmla="*/ 0 w 188100"/>
                        <a:gd name="connsiteY6" fmla="*/ 135648 h 135648"/>
                        <a:gd name="connsiteX7" fmla="*/ 0 w 188100"/>
                        <a:gd name="connsiteY7" fmla="*/ 94050 h 135648"/>
                        <a:gd name="connsiteX8" fmla="*/ 94050 w 188100"/>
                        <a:gd name="connsiteY8" fmla="*/ 0 h 135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8100" h="135648">
                          <a:moveTo>
                            <a:pt x="94050" y="0"/>
                          </a:moveTo>
                          <a:cubicBezTo>
                            <a:pt x="145992" y="0"/>
                            <a:pt x="188100" y="42108"/>
                            <a:pt x="188100" y="94050"/>
                          </a:cubicBezTo>
                          <a:lnTo>
                            <a:pt x="188099" y="135644"/>
                          </a:lnTo>
                          <a:lnTo>
                            <a:pt x="182736" y="109080"/>
                          </a:lnTo>
                          <a:cubicBezTo>
                            <a:pt x="168125" y="74535"/>
                            <a:pt x="133918" y="50295"/>
                            <a:pt x="94050" y="50295"/>
                          </a:cubicBezTo>
                          <a:cubicBezTo>
                            <a:pt x="54182" y="50295"/>
                            <a:pt x="19976" y="74535"/>
                            <a:pt x="5364" y="109080"/>
                          </a:cubicBezTo>
                          <a:lnTo>
                            <a:pt x="0" y="135648"/>
                          </a:lnTo>
                          <a:lnTo>
                            <a:pt x="0" y="94050"/>
                          </a:lnTo>
                          <a:cubicBezTo>
                            <a:pt x="0" y="42108"/>
                            <a:pt x="42108" y="0"/>
                            <a:pt x="9405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8" name="四角形: 角を丸くする 387">
                      <a:extLst>
                        <a:ext uri="{FF2B5EF4-FFF2-40B4-BE49-F238E27FC236}">
                          <a16:creationId xmlns:a16="http://schemas.microsoft.com/office/drawing/2014/main" id="{295126AB-5CAA-47D5-AC73-D57B745BEC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9" name="四角形: 角を丸くする 388">
                      <a:extLst>
                        <a:ext uri="{FF2B5EF4-FFF2-40B4-BE49-F238E27FC236}">
                          <a16:creationId xmlns:a16="http://schemas.microsoft.com/office/drawing/2014/main" id="{E5BA9A0D-74D5-4125-B866-2470AC2C93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1" name="グループ化 380">
                    <a:extLst>
                      <a:ext uri="{FF2B5EF4-FFF2-40B4-BE49-F238E27FC236}">
                        <a16:creationId xmlns:a16="http://schemas.microsoft.com/office/drawing/2014/main" id="{78EA13CF-4C33-4134-8CC0-A70AE774FB7F}"/>
                      </a:ext>
                    </a:extLst>
                  </p:cNvPr>
                  <p:cNvGrpSpPr/>
                  <p:nvPr/>
                </p:nvGrpSpPr>
                <p:grpSpPr>
                  <a:xfrm>
                    <a:off x="9138693" y="1144157"/>
                    <a:ext cx="188100" cy="241515"/>
                    <a:chOff x="8589369" y="1164308"/>
                    <a:chExt cx="188100" cy="241515"/>
                  </a:xfrm>
                </p:grpSpPr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7ED77221-25E8-48F9-AF14-FF1373BBAE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69" y="1164308"/>
                      <a:ext cx="188100" cy="135648"/>
                    </a:xfrm>
                    <a:custGeom>
                      <a:avLst/>
                      <a:gdLst>
                        <a:gd name="connsiteX0" fmla="*/ 94050 w 188100"/>
                        <a:gd name="connsiteY0" fmla="*/ 0 h 135648"/>
                        <a:gd name="connsiteX1" fmla="*/ 188100 w 188100"/>
                        <a:gd name="connsiteY1" fmla="*/ 94050 h 135648"/>
                        <a:gd name="connsiteX2" fmla="*/ 188099 w 188100"/>
                        <a:gd name="connsiteY2" fmla="*/ 135644 h 135648"/>
                        <a:gd name="connsiteX3" fmla="*/ 182736 w 188100"/>
                        <a:gd name="connsiteY3" fmla="*/ 109080 h 135648"/>
                        <a:gd name="connsiteX4" fmla="*/ 94050 w 188100"/>
                        <a:gd name="connsiteY4" fmla="*/ 50295 h 135648"/>
                        <a:gd name="connsiteX5" fmla="*/ 5364 w 188100"/>
                        <a:gd name="connsiteY5" fmla="*/ 109080 h 135648"/>
                        <a:gd name="connsiteX6" fmla="*/ 0 w 188100"/>
                        <a:gd name="connsiteY6" fmla="*/ 135648 h 135648"/>
                        <a:gd name="connsiteX7" fmla="*/ 0 w 188100"/>
                        <a:gd name="connsiteY7" fmla="*/ 94050 h 135648"/>
                        <a:gd name="connsiteX8" fmla="*/ 94050 w 188100"/>
                        <a:gd name="connsiteY8" fmla="*/ 0 h 135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8100" h="135648">
                          <a:moveTo>
                            <a:pt x="94050" y="0"/>
                          </a:moveTo>
                          <a:cubicBezTo>
                            <a:pt x="145992" y="0"/>
                            <a:pt x="188100" y="42108"/>
                            <a:pt x="188100" y="94050"/>
                          </a:cubicBezTo>
                          <a:lnTo>
                            <a:pt x="188099" y="135644"/>
                          </a:lnTo>
                          <a:lnTo>
                            <a:pt x="182736" y="109080"/>
                          </a:lnTo>
                          <a:cubicBezTo>
                            <a:pt x="168125" y="74535"/>
                            <a:pt x="133918" y="50295"/>
                            <a:pt x="94050" y="50295"/>
                          </a:cubicBezTo>
                          <a:cubicBezTo>
                            <a:pt x="54182" y="50295"/>
                            <a:pt x="19976" y="74535"/>
                            <a:pt x="5364" y="109080"/>
                          </a:cubicBezTo>
                          <a:lnTo>
                            <a:pt x="0" y="135648"/>
                          </a:lnTo>
                          <a:lnTo>
                            <a:pt x="0" y="94050"/>
                          </a:lnTo>
                          <a:cubicBezTo>
                            <a:pt x="0" y="42108"/>
                            <a:pt x="42108" y="0"/>
                            <a:pt x="9405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5" name="四角形: 角を丸くする 384">
                      <a:extLst>
                        <a:ext uri="{FF2B5EF4-FFF2-40B4-BE49-F238E27FC236}">
                          <a16:creationId xmlns:a16="http://schemas.microsoft.com/office/drawing/2014/main" id="{F33EE417-4D48-4F9E-8A1B-6DD82B939F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6" name="四角形: 角を丸くする 385">
                      <a:extLst>
                        <a:ext uri="{FF2B5EF4-FFF2-40B4-BE49-F238E27FC236}">
                          <a16:creationId xmlns:a16="http://schemas.microsoft.com/office/drawing/2014/main" id="{17091180-72ED-4916-939D-5F0EF6C15D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82" name="円/楕円 638">
                    <a:extLst>
                      <a:ext uri="{FF2B5EF4-FFF2-40B4-BE49-F238E27FC236}">
                        <a16:creationId xmlns:a16="http://schemas.microsoft.com/office/drawing/2014/main" id="{4A40B3E4-F95F-4FFB-B98D-7749BE333BE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58725" y="1654969"/>
                    <a:ext cx="370988" cy="50256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3" name="円/楕円 638">
                    <a:extLst>
                      <a:ext uri="{FF2B5EF4-FFF2-40B4-BE49-F238E27FC236}">
                        <a16:creationId xmlns:a16="http://schemas.microsoft.com/office/drawing/2014/main" id="{F11A04F2-DD0C-4C38-9F0A-2D8D8B57D5BD}"/>
                      </a:ext>
                    </a:extLst>
                  </p:cNvPr>
                  <p:cNvSpPr/>
                  <p:nvPr/>
                </p:nvSpPr>
                <p:spPr>
                  <a:xfrm>
                    <a:off x="8872448" y="1545012"/>
                    <a:ext cx="160269" cy="41622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2 w 195960"/>
                      <a:gd name="connsiteY0" fmla="*/ 6193 h 54598"/>
                      <a:gd name="connsiteX1" fmla="*/ 100361 w 195960"/>
                      <a:gd name="connsiteY1" fmla="*/ 651 h 54598"/>
                      <a:gd name="connsiteX2" fmla="*/ 195958 w 195960"/>
                      <a:gd name="connsiteY2" fmla="*/ 6193 h 54598"/>
                      <a:gd name="connsiteX3" fmla="*/ 97980 w 195960"/>
                      <a:gd name="connsiteY3" fmla="*/ 54598 h 54598"/>
                      <a:gd name="connsiteX4" fmla="*/ 2 w 195960"/>
                      <a:gd name="connsiteY4" fmla="*/ 6193 h 54598"/>
                      <a:gd name="connsiteX0" fmla="*/ 4 w 195965"/>
                      <a:gd name="connsiteY0" fmla="*/ 1300 h 49705"/>
                      <a:gd name="connsiteX1" fmla="*/ 94541 w 195965"/>
                      <a:gd name="connsiteY1" fmla="*/ 12819 h 49705"/>
                      <a:gd name="connsiteX2" fmla="*/ 195960 w 195965"/>
                      <a:gd name="connsiteY2" fmla="*/ 1300 h 49705"/>
                      <a:gd name="connsiteX3" fmla="*/ 97982 w 195965"/>
                      <a:gd name="connsiteY3" fmla="*/ 49705 h 49705"/>
                      <a:gd name="connsiteX4" fmla="*/ 4 w 195965"/>
                      <a:gd name="connsiteY4" fmla="*/ 1300 h 4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65" h="49705">
                        <a:moveTo>
                          <a:pt x="4" y="1300"/>
                        </a:moveTo>
                        <a:cubicBezTo>
                          <a:pt x="-570" y="-4848"/>
                          <a:pt x="40429" y="12819"/>
                          <a:pt x="94541" y="12819"/>
                        </a:cubicBezTo>
                        <a:cubicBezTo>
                          <a:pt x="148653" y="12819"/>
                          <a:pt x="195386" y="-4848"/>
                          <a:pt x="195960" y="1300"/>
                        </a:cubicBezTo>
                        <a:cubicBezTo>
                          <a:pt x="196534" y="7448"/>
                          <a:pt x="152094" y="49705"/>
                          <a:pt x="97982" y="49705"/>
                        </a:cubicBezTo>
                        <a:cubicBezTo>
                          <a:pt x="43870" y="49705"/>
                          <a:pt x="578" y="7448"/>
                          <a:pt x="4" y="130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71FB494D-23B7-413D-83A3-367B595A2E88}"/>
                    </a:ext>
                  </a:extLst>
                </p:cNvPr>
                <p:cNvSpPr/>
                <p:nvPr/>
              </p:nvSpPr>
              <p:spPr>
                <a:xfrm>
                  <a:off x="7463815" y="1141319"/>
                  <a:ext cx="988890" cy="603120"/>
                </a:xfrm>
                <a:custGeom>
                  <a:avLst/>
                  <a:gdLst>
                    <a:gd name="connsiteX0" fmla="*/ 571338 w 1016390"/>
                    <a:gd name="connsiteY0" fmla="*/ 397 h 603120"/>
                    <a:gd name="connsiteX1" fmla="*/ 882202 w 1016390"/>
                    <a:gd name="connsiteY1" fmla="*/ 134189 h 603120"/>
                    <a:gd name="connsiteX2" fmla="*/ 949507 w 1016390"/>
                    <a:gd name="connsiteY2" fmla="*/ 603119 h 603120"/>
                    <a:gd name="connsiteX3" fmla="*/ 565372 w 1016390"/>
                    <a:gd name="connsiteY3" fmla="*/ 181331 h 603120"/>
                    <a:gd name="connsiteX4" fmla="*/ 508196 w 1016390"/>
                    <a:gd name="connsiteY4" fmla="*/ 138310 h 603120"/>
                    <a:gd name="connsiteX5" fmla="*/ 451020 w 1016390"/>
                    <a:gd name="connsiteY5" fmla="*/ 181332 h 603120"/>
                    <a:gd name="connsiteX6" fmla="*/ 66884 w 1016390"/>
                    <a:gd name="connsiteY6" fmla="*/ 603120 h 603120"/>
                    <a:gd name="connsiteX7" fmla="*/ 134189 w 1016390"/>
                    <a:gd name="connsiteY7" fmla="*/ 134190 h 603120"/>
                    <a:gd name="connsiteX8" fmla="*/ 445054 w 1016390"/>
                    <a:gd name="connsiteY8" fmla="*/ 398 h 603120"/>
                    <a:gd name="connsiteX9" fmla="*/ 504083 w 1016390"/>
                    <a:gd name="connsiteY9" fmla="*/ 13275 h 603120"/>
                    <a:gd name="connsiteX10" fmla="*/ 512507 w 1016390"/>
                    <a:gd name="connsiteY10" fmla="*/ 9788 h 603120"/>
                    <a:gd name="connsiteX11" fmla="*/ 571338 w 1016390"/>
                    <a:gd name="connsiteY11" fmla="*/ 397 h 603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6390" h="603120">
                      <a:moveTo>
                        <a:pt x="571338" y="397"/>
                      </a:moveTo>
                      <a:cubicBezTo>
                        <a:pt x="672937" y="-4836"/>
                        <a:pt x="789654" y="41640"/>
                        <a:pt x="882202" y="134189"/>
                      </a:cubicBezTo>
                      <a:cubicBezTo>
                        <a:pt x="1030279" y="282266"/>
                        <a:pt x="1060412" y="492214"/>
                        <a:pt x="949507" y="603119"/>
                      </a:cubicBezTo>
                      <a:cubicBezTo>
                        <a:pt x="842645" y="446053"/>
                        <a:pt x="712243" y="303101"/>
                        <a:pt x="565372" y="181331"/>
                      </a:cubicBezTo>
                      <a:lnTo>
                        <a:pt x="508196" y="138310"/>
                      </a:lnTo>
                      <a:lnTo>
                        <a:pt x="451020" y="181332"/>
                      </a:lnTo>
                      <a:cubicBezTo>
                        <a:pt x="304148" y="303102"/>
                        <a:pt x="173746" y="446054"/>
                        <a:pt x="66884" y="603120"/>
                      </a:cubicBezTo>
                      <a:cubicBezTo>
                        <a:pt x="-44022" y="492215"/>
                        <a:pt x="-13888" y="282267"/>
                        <a:pt x="134189" y="134190"/>
                      </a:cubicBezTo>
                      <a:cubicBezTo>
                        <a:pt x="226737" y="41641"/>
                        <a:pt x="343454" y="-4835"/>
                        <a:pt x="445054" y="398"/>
                      </a:cubicBezTo>
                      <a:lnTo>
                        <a:pt x="504083" y="13275"/>
                      </a:lnTo>
                      <a:lnTo>
                        <a:pt x="512507" y="9788"/>
                      </a:lnTo>
                      <a:cubicBezTo>
                        <a:pt x="531303" y="4559"/>
                        <a:pt x="551018" y="1444"/>
                        <a:pt x="571338" y="39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2" name="月 371">
                <a:extLst>
                  <a:ext uri="{FF2B5EF4-FFF2-40B4-BE49-F238E27FC236}">
                    <a16:creationId xmlns:a16="http://schemas.microsoft.com/office/drawing/2014/main" id="{5B956918-FC38-4A21-9A55-ADB10CE81233}"/>
                  </a:ext>
                </a:extLst>
              </p:cNvPr>
              <p:cNvSpPr/>
              <p:nvPr/>
            </p:nvSpPr>
            <p:spPr>
              <a:xfrm rot="2700000">
                <a:off x="7846017" y="1171192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5D53D0C5-AC58-4AA0-83A9-9161FAE7B032}"/>
                  </a:ext>
                </a:extLst>
              </p:cNvPr>
              <p:cNvSpPr/>
              <p:nvPr/>
            </p:nvSpPr>
            <p:spPr>
              <a:xfrm rot="1800000">
                <a:off x="7883449" y="1171191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1AC2A50-D74D-4302-B6E5-AB8E06F16A9E}"/>
                  </a:ext>
                </a:extLst>
              </p:cNvPr>
              <p:cNvSpPr/>
              <p:nvPr/>
            </p:nvSpPr>
            <p:spPr>
              <a:xfrm>
                <a:off x="7409770" y="1033708"/>
                <a:ext cx="1088912" cy="63589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B40E831B-865B-3711-BC06-EA25AD8A13F9}"/>
                </a:ext>
              </a:extLst>
            </p:cNvPr>
            <p:cNvSpPr/>
            <p:nvPr/>
          </p:nvSpPr>
          <p:spPr>
            <a:xfrm rot="20700000">
              <a:off x="6933531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58ED589C-BC01-422F-F3A1-E5F5A4AFC4A6}"/>
                </a:ext>
              </a:extLst>
            </p:cNvPr>
            <p:cNvSpPr/>
            <p:nvPr/>
          </p:nvSpPr>
          <p:spPr>
            <a:xfrm rot="900000" flipH="1">
              <a:off x="8086352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78" name="グループ化 777">
              <a:extLst>
                <a:ext uri="{FF2B5EF4-FFF2-40B4-BE49-F238E27FC236}">
                  <a16:creationId xmlns:a16="http://schemas.microsoft.com/office/drawing/2014/main" id="{632E4971-ACA5-66BC-7CE6-CC8E15F85A24}"/>
                </a:ext>
              </a:extLst>
            </p:cNvPr>
            <p:cNvGrpSpPr/>
            <p:nvPr/>
          </p:nvGrpSpPr>
          <p:grpSpPr>
            <a:xfrm>
              <a:off x="6872174" y="2496658"/>
              <a:ext cx="2033998" cy="955508"/>
              <a:chOff x="617995" y="888611"/>
              <a:chExt cx="3330325" cy="1564481"/>
            </a:xfrm>
          </p:grpSpPr>
          <p:sp>
            <p:nvSpPr>
              <p:cNvPr id="779" name="正方形/長方形 778">
                <a:extLst>
                  <a:ext uri="{FF2B5EF4-FFF2-40B4-BE49-F238E27FC236}">
                    <a16:creationId xmlns:a16="http://schemas.microsoft.com/office/drawing/2014/main" id="{224FB8BC-C02F-F197-7142-630CC6FCE652}"/>
                  </a:ext>
                </a:extLst>
              </p:cNvPr>
              <p:cNvSpPr/>
              <p:nvPr/>
            </p:nvSpPr>
            <p:spPr>
              <a:xfrm>
                <a:off x="617995" y="888611"/>
                <a:ext cx="3330325" cy="1564481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80" name="四角形: 角を丸くする 779">
                <a:extLst>
                  <a:ext uri="{FF2B5EF4-FFF2-40B4-BE49-F238E27FC236}">
                    <a16:creationId xmlns:a16="http://schemas.microsoft.com/office/drawing/2014/main" id="{07CEB48B-E9B1-C6DB-FFFB-6FF7E075833E}"/>
                  </a:ext>
                </a:extLst>
              </p:cNvPr>
              <p:cNvSpPr/>
              <p:nvPr/>
            </p:nvSpPr>
            <p:spPr>
              <a:xfrm>
                <a:off x="753424" y="1024703"/>
                <a:ext cx="3059466" cy="1292297"/>
              </a:xfrm>
              <a:prstGeom prst="roundRect">
                <a:avLst>
                  <a:gd name="adj" fmla="val 10126"/>
                </a:avLst>
              </a:prstGeom>
              <a:solidFill>
                <a:srgbClr val="DCD5A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41120414-D1F1-B4F8-5741-6D7E4370737C}"/>
                  </a:ext>
                </a:extLst>
              </p:cNvPr>
              <p:cNvSpPr/>
              <p:nvPr/>
            </p:nvSpPr>
            <p:spPr bwMode="auto">
              <a:xfrm>
                <a:off x="823901" y="967325"/>
                <a:ext cx="800461" cy="256430"/>
              </a:xfrm>
              <a:custGeom>
                <a:avLst/>
                <a:gdLst>
                  <a:gd name="connsiteX0" fmla="*/ 44998 w 647177"/>
                  <a:gd name="connsiteY0" fmla="*/ 113523 h 207325"/>
                  <a:gd name="connsiteX1" fmla="*/ 44998 w 647177"/>
                  <a:gd name="connsiteY1" fmla="*/ 122909 h 207325"/>
                  <a:gd name="connsiteX2" fmla="*/ 67082 w 647177"/>
                  <a:gd name="connsiteY2" fmla="*/ 122909 h 207325"/>
                  <a:gd name="connsiteX3" fmla="*/ 67082 w 647177"/>
                  <a:gd name="connsiteY3" fmla="*/ 135816 h 207325"/>
                  <a:gd name="connsiteX4" fmla="*/ 163447 w 647177"/>
                  <a:gd name="connsiteY4" fmla="*/ 128231 h 207325"/>
                  <a:gd name="connsiteX5" fmla="*/ 157797 w 647177"/>
                  <a:gd name="connsiteY5" fmla="*/ 128231 h 207325"/>
                  <a:gd name="connsiteX6" fmla="*/ 157797 w 647177"/>
                  <a:gd name="connsiteY6" fmla="*/ 113523 h 207325"/>
                  <a:gd name="connsiteX7" fmla="*/ 230 w 647177"/>
                  <a:gd name="connsiteY7" fmla="*/ 87023 h 207325"/>
                  <a:gd name="connsiteX8" fmla="*/ 44998 w 647177"/>
                  <a:gd name="connsiteY8" fmla="*/ 87023 h 207325"/>
                  <a:gd name="connsiteX9" fmla="*/ 44998 w 647177"/>
                  <a:gd name="connsiteY9" fmla="*/ 87023 h 207325"/>
                  <a:gd name="connsiteX10" fmla="*/ 157797 w 647177"/>
                  <a:gd name="connsiteY10" fmla="*/ 87023 h 207325"/>
                  <a:gd name="connsiteX11" fmla="*/ 157797 w 647177"/>
                  <a:gd name="connsiteY11" fmla="*/ 87023 h 207325"/>
                  <a:gd name="connsiteX12" fmla="*/ 202565 w 647177"/>
                  <a:gd name="connsiteY12" fmla="*/ 87023 h 207325"/>
                  <a:gd name="connsiteX13" fmla="*/ 202565 w 647177"/>
                  <a:gd name="connsiteY13" fmla="*/ 128231 h 207325"/>
                  <a:gd name="connsiteX14" fmla="*/ 180950 w 647177"/>
                  <a:gd name="connsiteY14" fmla="*/ 128231 h 207325"/>
                  <a:gd name="connsiteX15" fmla="*/ 182922 w 647177"/>
                  <a:gd name="connsiteY15" fmla="*/ 153280 h 207325"/>
                  <a:gd name="connsiteX16" fmla="*/ 67082 w 647177"/>
                  <a:gd name="connsiteY16" fmla="*/ 162398 h 207325"/>
                  <a:gd name="connsiteX17" fmla="*/ 67082 w 647177"/>
                  <a:gd name="connsiteY17" fmla="*/ 180825 h 207325"/>
                  <a:gd name="connsiteX18" fmla="*/ 142048 w 647177"/>
                  <a:gd name="connsiteY18" fmla="*/ 180825 h 207325"/>
                  <a:gd name="connsiteX19" fmla="*/ 142048 w 647177"/>
                  <a:gd name="connsiteY19" fmla="*/ 165729 h 207325"/>
                  <a:gd name="connsiteX20" fmla="*/ 186815 w 647177"/>
                  <a:gd name="connsiteY20" fmla="*/ 165729 h 207325"/>
                  <a:gd name="connsiteX21" fmla="*/ 186815 w 647177"/>
                  <a:gd name="connsiteY21" fmla="*/ 206937 h 207325"/>
                  <a:gd name="connsiteX22" fmla="*/ 182110 w 647177"/>
                  <a:gd name="connsiteY22" fmla="*/ 206937 h 207325"/>
                  <a:gd name="connsiteX23" fmla="*/ 182110 w 647177"/>
                  <a:gd name="connsiteY23" fmla="*/ 207325 h 207325"/>
                  <a:gd name="connsiteX24" fmla="*/ 67082 w 647177"/>
                  <a:gd name="connsiteY24" fmla="*/ 207325 h 207325"/>
                  <a:gd name="connsiteX25" fmla="*/ 34017 w 647177"/>
                  <a:gd name="connsiteY25" fmla="*/ 207325 h 207325"/>
                  <a:gd name="connsiteX26" fmla="*/ 22314 w 647177"/>
                  <a:gd name="connsiteY26" fmla="*/ 207325 h 207325"/>
                  <a:gd name="connsiteX27" fmla="*/ 22314 w 647177"/>
                  <a:gd name="connsiteY27" fmla="*/ 128231 h 207325"/>
                  <a:gd name="connsiteX28" fmla="*/ 230 w 647177"/>
                  <a:gd name="connsiteY28" fmla="*/ 128231 h 207325"/>
                  <a:gd name="connsiteX29" fmla="*/ 568505 w 647177"/>
                  <a:gd name="connsiteY29" fmla="*/ 50810 h 207325"/>
                  <a:gd name="connsiteX30" fmla="*/ 568505 w 647177"/>
                  <a:gd name="connsiteY30" fmla="*/ 90433 h 207325"/>
                  <a:gd name="connsiteX31" fmla="*/ 602410 w 647177"/>
                  <a:gd name="connsiteY31" fmla="*/ 90433 h 207325"/>
                  <a:gd name="connsiteX32" fmla="*/ 602410 w 647177"/>
                  <a:gd name="connsiteY32" fmla="*/ 50810 h 207325"/>
                  <a:gd name="connsiteX33" fmla="*/ 489611 w 647177"/>
                  <a:gd name="connsiteY33" fmla="*/ 50810 h 207325"/>
                  <a:gd name="connsiteX34" fmla="*/ 489611 w 647177"/>
                  <a:gd name="connsiteY34" fmla="*/ 90433 h 207325"/>
                  <a:gd name="connsiteX35" fmla="*/ 523737 w 647177"/>
                  <a:gd name="connsiteY35" fmla="*/ 90433 h 207325"/>
                  <a:gd name="connsiteX36" fmla="*/ 523737 w 647177"/>
                  <a:gd name="connsiteY36" fmla="*/ 50810 h 207325"/>
                  <a:gd name="connsiteX37" fmla="*/ 79124 w 647177"/>
                  <a:gd name="connsiteY37" fmla="*/ 1250 h 207325"/>
                  <a:gd name="connsiteX38" fmla="*/ 123892 w 647177"/>
                  <a:gd name="connsiteY38" fmla="*/ 1250 h 207325"/>
                  <a:gd name="connsiteX39" fmla="*/ 123892 w 647177"/>
                  <a:gd name="connsiteY39" fmla="*/ 13673 h 207325"/>
                  <a:gd name="connsiteX40" fmla="*/ 202565 w 647177"/>
                  <a:gd name="connsiteY40" fmla="*/ 13673 h 207325"/>
                  <a:gd name="connsiteX41" fmla="*/ 202565 w 647177"/>
                  <a:gd name="connsiteY41" fmla="*/ 40172 h 207325"/>
                  <a:gd name="connsiteX42" fmla="*/ 123892 w 647177"/>
                  <a:gd name="connsiteY42" fmla="*/ 40172 h 207325"/>
                  <a:gd name="connsiteX43" fmla="*/ 123892 w 647177"/>
                  <a:gd name="connsiteY43" fmla="*/ 50939 h 207325"/>
                  <a:gd name="connsiteX44" fmla="*/ 182110 w 647177"/>
                  <a:gd name="connsiteY44" fmla="*/ 50939 h 207325"/>
                  <a:gd name="connsiteX45" fmla="*/ 182110 w 647177"/>
                  <a:gd name="connsiteY45" fmla="*/ 77439 h 207325"/>
                  <a:gd name="connsiteX46" fmla="*/ 20454 w 647177"/>
                  <a:gd name="connsiteY46" fmla="*/ 77439 h 207325"/>
                  <a:gd name="connsiteX47" fmla="*/ 20454 w 647177"/>
                  <a:gd name="connsiteY47" fmla="*/ 50939 h 207325"/>
                  <a:gd name="connsiteX48" fmla="*/ 79124 w 647177"/>
                  <a:gd name="connsiteY48" fmla="*/ 50939 h 207325"/>
                  <a:gd name="connsiteX49" fmla="*/ 79124 w 647177"/>
                  <a:gd name="connsiteY49" fmla="*/ 40172 h 207325"/>
                  <a:gd name="connsiteX50" fmla="*/ 0 w 647177"/>
                  <a:gd name="connsiteY50" fmla="*/ 40172 h 207325"/>
                  <a:gd name="connsiteX51" fmla="*/ 0 w 647177"/>
                  <a:gd name="connsiteY51" fmla="*/ 13673 h 207325"/>
                  <a:gd name="connsiteX52" fmla="*/ 79124 w 647177"/>
                  <a:gd name="connsiteY52" fmla="*/ 13673 h 207325"/>
                  <a:gd name="connsiteX53" fmla="*/ 444612 w 647177"/>
                  <a:gd name="connsiteY53" fmla="*/ 0 h 207325"/>
                  <a:gd name="connsiteX54" fmla="*/ 444843 w 647177"/>
                  <a:gd name="connsiteY54" fmla="*/ 0 h 207325"/>
                  <a:gd name="connsiteX55" fmla="*/ 489611 w 647177"/>
                  <a:gd name="connsiteY55" fmla="*/ 0 h 207325"/>
                  <a:gd name="connsiteX56" fmla="*/ 523737 w 647177"/>
                  <a:gd name="connsiteY56" fmla="*/ 0 h 207325"/>
                  <a:gd name="connsiteX57" fmla="*/ 568505 w 647177"/>
                  <a:gd name="connsiteY57" fmla="*/ 0 h 207325"/>
                  <a:gd name="connsiteX58" fmla="*/ 602410 w 647177"/>
                  <a:gd name="connsiteY58" fmla="*/ 0 h 207325"/>
                  <a:gd name="connsiteX59" fmla="*/ 647177 w 647177"/>
                  <a:gd name="connsiteY59" fmla="*/ 0 h 207325"/>
                  <a:gd name="connsiteX60" fmla="*/ 647177 w 647177"/>
                  <a:gd name="connsiteY60" fmla="*/ 50810 h 207325"/>
                  <a:gd name="connsiteX61" fmla="*/ 647177 w 647177"/>
                  <a:gd name="connsiteY61" fmla="*/ 90433 h 207325"/>
                  <a:gd name="connsiteX62" fmla="*/ 647177 w 647177"/>
                  <a:gd name="connsiteY62" fmla="*/ 141243 h 207325"/>
                  <a:gd name="connsiteX63" fmla="*/ 647177 w 647177"/>
                  <a:gd name="connsiteY63" fmla="*/ 207325 h 207325"/>
                  <a:gd name="connsiteX64" fmla="*/ 602410 w 647177"/>
                  <a:gd name="connsiteY64" fmla="*/ 207325 h 207325"/>
                  <a:gd name="connsiteX65" fmla="*/ 602410 w 647177"/>
                  <a:gd name="connsiteY65" fmla="*/ 141243 h 207325"/>
                  <a:gd name="connsiteX66" fmla="*/ 489611 w 647177"/>
                  <a:gd name="connsiteY66" fmla="*/ 141243 h 207325"/>
                  <a:gd name="connsiteX67" fmla="*/ 489611 w 647177"/>
                  <a:gd name="connsiteY67" fmla="*/ 207325 h 207325"/>
                  <a:gd name="connsiteX68" fmla="*/ 444843 w 647177"/>
                  <a:gd name="connsiteY68" fmla="*/ 207325 h 207325"/>
                  <a:gd name="connsiteX69" fmla="*/ 444843 w 647177"/>
                  <a:gd name="connsiteY69" fmla="*/ 141243 h 207325"/>
                  <a:gd name="connsiteX70" fmla="*/ 444612 w 647177"/>
                  <a:gd name="connsiteY70" fmla="*/ 141243 h 207325"/>
                  <a:gd name="connsiteX71" fmla="*/ 444612 w 647177"/>
                  <a:gd name="connsiteY71" fmla="*/ 90433 h 207325"/>
                  <a:gd name="connsiteX72" fmla="*/ 444843 w 647177"/>
                  <a:gd name="connsiteY72" fmla="*/ 90433 h 207325"/>
                  <a:gd name="connsiteX73" fmla="*/ 444843 w 647177"/>
                  <a:gd name="connsiteY73" fmla="*/ 50810 h 207325"/>
                  <a:gd name="connsiteX74" fmla="*/ 444612 w 647177"/>
                  <a:gd name="connsiteY74" fmla="*/ 50810 h 207325"/>
                  <a:gd name="connsiteX75" fmla="*/ 227917 w 647177"/>
                  <a:gd name="connsiteY75" fmla="*/ 0 h 207325"/>
                  <a:gd name="connsiteX76" fmla="*/ 408637 w 647177"/>
                  <a:gd name="connsiteY76" fmla="*/ 0 h 207325"/>
                  <a:gd name="connsiteX77" fmla="*/ 408637 w 647177"/>
                  <a:gd name="connsiteY77" fmla="*/ 50810 h 207325"/>
                  <a:gd name="connsiteX78" fmla="*/ 319253 w 647177"/>
                  <a:gd name="connsiteY78" fmla="*/ 50810 h 207325"/>
                  <a:gd name="connsiteX79" fmla="*/ 319253 w 647177"/>
                  <a:gd name="connsiteY79" fmla="*/ 72490 h 207325"/>
                  <a:gd name="connsiteX80" fmla="*/ 364109 w 647177"/>
                  <a:gd name="connsiteY80" fmla="*/ 72490 h 207325"/>
                  <a:gd name="connsiteX81" fmla="*/ 364109 w 647177"/>
                  <a:gd name="connsiteY81" fmla="*/ 71772 h 207325"/>
                  <a:gd name="connsiteX82" fmla="*/ 408877 w 647177"/>
                  <a:gd name="connsiteY82" fmla="*/ 71772 h 207325"/>
                  <a:gd name="connsiteX83" fmla="*/ 408877 w 647177"/>
                  <a:gd name="connsiteY83" fmla="*/ 207324 h 207325"/>
                  <a:gd name="connsiteX84" fmla="*/ 405638 w 647177"/>
                  <a:gd name="connsiteY84" fmla="*/ 207324 h 207325"/>
                  <a:gd name="connsiteX85" fmla="*/ 364109 w 647177"/>
                  <a:gd name="connsiteY85" fmla="*/ 207324 h 207325"/>
                  <a:gd name="connsiteX86" fmla="*/ 337884 w 647177"/>
                  <a:gd name="connsiteY86" fmla="*/ 207324 h 207325"/>
                  <a:gd name="connsiteX87" fmla="*/ 337884 w 647177"/>
                  <a:gd name="connsiteY87" fmla="*/ 163786 h 207325"/>
                  <a:gd name="connsiteX88" fmla="*/ 364109 w 647177"/>
                  <a:gd name="connsiteY88" fmla="*/ 163786 h 207325"/>
                  <a:gd name="connsiteX89" fmla="*/ 364109 w 647177"/>
                  <a:gd name="connsiteY89" fmla="*/ 123300 h 207325"/>
                  <a:gd name="connsiteX90" fmla="*/ 319253 w 647177"/>
                  <a:gd name="connsiteY90" fmla="*/ 123300 h 207325"/>
                  <a:gd name="connsiteX91" fmla="*/ 314013 w 647177"/>
                  <a:gd name="connsiteY91" fmla="*/ 123300 h 207325"/>
                  <a:gd name="connsiteX92" fmla="*/ 307984 w 647177"/>
                  <a:gd name="connsiteY92" fmla="*/ 149080 h 207325"/>
                  <a:gd name="connsiteX93" fmla="*/ 226557 w 647177"/>
                  <a:gd name="connsiteY93" fmla="*/ 207015 h 207325"/>
                  <a:gd name="connsiteX94" fmla="*/ 222614 w 647177"/>
                  <a:gd name="connsiteY94" fmla="*/ 157650 h 207325"/>
                  <a:gd name="connsiteX95" fmla="*/ 262627 w 647177"/>
                  <a:gd name="connsiteY95" fmla="*/ 129181 h 207325"/>
                  <a:gd name="connsiteX96" fmla="*/ 265276 w 647177"/>
                  <a:gd name="connsiteY96" fmla="*/ 117857 h 207325"/>
                  <a:gd name="connsiteX97" fmla="*/ 265276 w 647177"/>
                  <a:gd name="connsiteY97" fmla="*/ 50810 h 207325"/>
                  <a:gd name="connsiteX98" fmla="*/ 227917 w 647177"/>
                  <a:gd name="connsiteY98" fmla="*/ 50810 h 20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47177" h="207325">
                    <a:moveTo>
                      <a:pt x="44998" y="113523"/>
                    </a:moveTo>
                    <a:lnTo>
                      <a:pt x="44998" y="122909"/>
                    </a:lnTo>
                    <a:lnTo>
                      <a:pt x="67082" y="122909"/>
                    </a:lnTo>
                    <a:lnTo>
                      <a:pt x="67082" y="135816"/>
                    </a:lnTo>
                    <a:lnTo>
                      <a:pt x="163447" y="128231"/>
                    </a:lnTo>
                    <a:lnTo>
                      <a:pt x="157797" y="128231"/>
                    </a:lnTo>
                    <a:lnTo>
                      <a:pt x="157797" y="113523"/>
                    </a:lnTo>
                    <a:close/>
                    <a:moveTo>
                      <a:pt x="230" y="87023"/>
                    </a:moveTo>
                    <a:lnTo>
                      <a:pt x="44998" y="87023"/>
                    </a:lnTo>
                    <a:lnTo>
                      <a:pt x="44998" y="87023"/>
                    </a:lnTo>
                    <a:lnTo>
                      <a:pt x="157797" y="87023"/>
                    </a:lnTo>
                    <a:lnTo>
                      <a:pt x="157797" y="87023"/>
                    </a:lnTo>
                    <a:lnTo>
                      <a:pt x="202565" y="87023"/>
                    </a:lnTo>
                    <a:lnTo>
                      <a:pt x="202565" y="128231"/>
                    </a:lnTo>
                    <a:lnTo>
                      <a:pt x="180950" y="128231"/>
                    </a:lnTo>
                    <a:lnTo>
                      <a:pt x="182922" y="153280"/>
                    </a:lnTo>
                    <a:lnTo>
                      <a:pt x="67082" y="162398"/>
                    </a:lnTo>
                    <a:lnTo>
                      <a:pt x="67082" y="180825"/>
                    </a:lnTo>
                    <a:lnTo>
                      <a:pt x="142048" y="180825"/>
                    </a:lnTo>
                    <a:lnTo>
                      <a:pt x="142048" y="165729"/>
                    </a:lnTo>
                    <a:lnTo>
                      <a:pt x="186815" y="165729"/>
                    </a:lnTo>
                    <a:lnTo>
                      <a:pt x="186815" y="206937"/>
                    </a:lnTo>
                    <a:lnTo>
                      <a:pt x="182110" y="206937"/>
                    </a:lnTo>
                    <a:lnTo>
                      <a:pt x="182110" y="207325"/>
                    </a:lnTo>
                    <a:lnTo>
                      <a:pt x="67082" y="207325"/>
                    </a:lnTo>
                    <a:lnTo>
                      <a:pt x="34017" y="207325"/>
                    </a:lnTo>
                    <a:lnTo>
                      <a:pt x="22314" y="207325"/>
                    </a:lnTo>
                    <a:lnTo>
                      <a:pt x="22314" y="128231"/>
                    </a:lnTo>
                    <a:lnTo>
                      <a:pt x="230" y="128231"/>
                    </a:lnTo>
                    <a:close/>
                    <a:moveTo>
                      <a:pt x="568505" y="50810"/>
                    </a:moveTo>
                    <a:lnTo>
                      <a:pt x="568505" y="90433"/>
                    </a:lnTo>
                    <a:lnTo>
                      <a:pt x="602410" y="90433"/>
                    </a:lnTo>
                    <a:lnTo>
                      <a:pt x="602410" y="50810"/>
                    </a:lnTo>
                    <a:close/>
                    <a:moveTo>
                      <a:pt x="489611" y="50810"/>
                    </a:moveTo>
                    <a:lnTo>
                      <a:pt x="489611" y="90433"/>
                    </a:lnTo>
                    <a:lnTo>
                      <a:pt x="523737" y="90433"/>
                    </a:lnTo>
                    <a:lnTo>
                      <a:pt x="523737" y="50810"/>
                    </a:lnTo>
                    <a:close/>
                    <a:moveTo>
                      <a:pt x="79124" y="1250"/>
                    </a:moveTo>
                    <a:lnTo>
                      <a:pt x="123892" y="1250"/>
                    </a:lnTo>
                    <a:lnTo>
                      <a:pt x="123892" y="13673"/>
                    </a:lnTo>
                    <a:lnTo>
                      <a:pt x="202565" y="13673"/>
                    </a:lnTo>
                    <a:lnTo>
                      <a:pt x="202565" y="40172"/>
                    </a:lnTo>
                    <a:lnTo>
                      <a:pt x="123892" y="40172"/>
                    </a:lnTo>
                    <a:lnTo>
                      <a:pt x="123892" y="50939"/>
                    </a:lnTo>
                    <a:lnTo>
                      <a:pt x="182110" y="50939"/>
                    </a:lnTo>
                    <a:lnTo>
                      <a:pt x="182110" y="77439"/>
                    </a:lnTo>
                    <a:lnTo>
                      <a:pt x="20454" y="77439"/>
                    </a:lnTo>
                    <a:lnTo>
                      <a:pt x="20454" y="50939"/>
                    </a:lnTo>
                    <a:lnTo>
                      <a:pt x="79124" y="50939"/>
                    </a:lnTo>
                    <a:lnTo>
                      <a:pt x="79124" y="40172"/>
                    </a:lnTo>
                    <a:lnTo>
                      <a:pt x="0" y="40172"/>
                    </a:lnTo>
                    <a:lnTo>
                      <a:pt x="0" y="13673"/>
                    </a:lnTo>
                    <a:lnTo>
                      <a:pt x="79124" y="13673"/>
                    </a:lnTo>
                    <a:close/>
                    <a:moveTo>
                      <a:pt x="444612" y="0"/>
                    </a:moveTo>
                    <a:lnTo>
                      <a:pt x="444843" y="0"/>
                    </a:lnTo>
                    <a:lnTo>
                      <a:pt x="489611" y="0"/>
                    </a:lnTo>
                    <a:lnTo>
                      <a:pt x="523737" y="0"/>
                    </a:lnTo>
                    <a:lnTo>
                      <a:pt x="568505" y="0"/>
                    </a:lnTo>
                    <a:lnTo>
                      <a:pt x="602410" y="0"/>
                    </a:lnTo>
                    <a:lnTo>
                      <a:pt x="647177" y="0"/>
                    </a:lnTo>
                    <a:lnTo>
                      <a:pt x="647177" y="50810"/>
                    </a:lnTo>
                    <a:lnTo>
                      <a:pt x="647177" y="90433"/>
                    </a:lnTo>
                    <a:lnTo>
                      <a:pt x="647177" y="141243"/>
                    </a:lnTo>
                    <a:lnTo>
                      <a:pt x="647177" y="207325"/>
                    </a:lnTo>
                    <a:lnTo>
                      <a:pt x="602410" y="207325"/>
                    </a:lnTo>
                    <a:lnTo>
                      <a:pt x="602410" y="141243"/>
                    </a:lnTo>
                    <a:lnTo>
                      <a:pt x="489611" y="141243"/>
                    </a:lnTo>
                    <a:lnTo>
                      <a:pt x="489611" y="207325"/>
                    </a:lnTo>
                    <a:lnTo>
                      <a:pt x="444843" y="207325"/>
                    </a:lnTo>
                    <a:lnTo>
                      <a:pt x="444843" y="141243"/>
                    </a:lnTo>
                    <a:lnTo>
                      <a:pt x="444612" y="141243"/>
                    </a:lnTo>
                    <a:lnTo>
                      <a:pt x="444612" y="90433"/>
                    </a:lnTo>
                    <a:lnTo>
                      <a:pt x="444843" y="90433"/>
                    </a:lnTo>
                    <a:lnTo>
                      <a:pt x="444843" y="50810"/>
                    </a:lnTo>
                    <a:lnTo>
                      <a:pt x="444612" y="50810"/>
                    </a:lnTo>
                    <a:close/>
                    <a:moveTo>
                      <a:pt x="227917" y="0"/>
                    </a:moveTo>
                    <a:lnTo>
                      <a:pt x="408637" y="0"/>
                    </a:lnTo>
                    <a:lnTo>
                      <a:pt x="408637" y="50810"/>
                    </a:lnTo>
                    <a:lnTo>
                      <a:pt x="319253" y="50810"/>
                    </a:lnTo>
                    <a:lnTo>
                      <a:pt x="319253" y="72490"/>
                    </a:lnTo>
                    <a:lnTo>
                      <a:pt x="364109" y="72490"/>
                    </a:lnTo>
                    <a:lnTo>
                      <a:pt x="364109" y="71772"/>
                    </a:lnTo>
                    <a:lnTo>
                      <a:pt x="408877" y="71772"/>
                    </a:lnTo>
                    <a:lnTo>
                      <a:pt x="408877" y="207324"/>
                    </a:lnTo>
                    <a:lnTo>
                      <a:pt x="405638" y="207324"/>
                    </a:lnTo>
                    <a:lnTo>
                      <a:pt x="364109" y="207324"/>
                    </a:lnTo>
                    <a:lnTo>
                      <a:pt x="337884" y="207324"/>
                    </a:lnTo>
                    <a:lnTo>
                      <a:pt x="337884" y="163786"/>
                    </a:lnTo>
                    <a:lnTo>
                      <a:pt x="364109" y="163786"/>
                    </a:lnTo>
                    <a:lnTo>
                      <a:pt x="364109" y="123300"/>
                    </a:lnTo>
                    <a:lnTo>
                      <a:pt x="319253" y="123300"/>
                    </a:lnTo>
                    <a:lnTo>
                      <a:pt x="314013" y="123300"/>
                    </a:lnTo>
                    <a:lnTo>
                      <a:pt x="307984" y="149080"/>
                    </a:lnTo>
                    <a:cubicBezTo>
                      <a:pt x="293940" y="181066"/>
                      <a:pt x="263209" y="204087"/>
                      <a:pt x="226557" y="207015"/>
                    </a:cubicBezTo>
                    <a:lnTo>
                      <a:pt x="222614" y="157650"/>
                    </a:lnTo>
                    <a:cubicBezTo>
                      <a:pt x="240624" y="156211"/>
                      <a:pt x="255726" y="144898"/>
                      <a:pt x="262627" y="129181"/>
                    </a:cubicBezTo>
                    <a:lnTo>
                      <a:pt x="265276" y="117857"/>
                    </a:lnTo>
                    <a:lnTo>
                      <a:pt x="265276" y="50810"/>
                    </a:lnTo>
                    <a:lnTo>
                      <a:pt x="227917" y="50810"/>
                    </a:lnTo>
                    <a:close/>
                  </a:path>
                </a:pathLst>
              </a:custGeom>
              <a:solidFill>
                <a:srgbClr val="1C1C1C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82BD1F6E-B850-0C69-9FB2-990201A068DB}"/>
                  </a:ext>
                </a:extLst>
              </p:cNvPr>
              <p:cNvSpPr/>
              <p:nvPr/>
            </p:nvSpPr>
            <p:spPr bwMode="auto">
              <a:xfrm>
                <a:off x="2319178" y="1133525"/>
                <a:ext cx="830473" cy="889792"/>
              </a:xfrm>
              <a:prstGeom prst="ellipse">
                <a:avLst/>
              </a:prstGeom>
              <a:solidFill>
                <a:srgbClr val="FAE3C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783" name="グループ化 782">
                <a:extLst>
                  <a:ext uri="{FF2B5EF4-FFF2-40B4-BE49-F238E27FC236}">
                    <a16:creationId xmlns:a16="http://schemas.microsoft.com/office/drawing/2014/main" id="{23430B57-3E4E-117A-96A2-6C4CABD08364}"/>
                  </a:ext>
                </a:extLst>
              </p:cNvPr>
              <p:cNvGrpSpPr/>
              <p:nvPr/>
            </p:nvGrpSpPr>
            <p:grpSpPr>
              <a:xfrm>
                <a:off x="2743452" y="981551"/>
                <a:ext cx="1092443" cy="1356764"/>
                <a:chOff x="2600417" y="1098363"/>
                <a:chExt cx="861106" cy="1069454"/>
              </a:xfrm>
            </p:grpSpPr>
            <p:sp>
              <p:nvSpPr>
                <p:cNvPr id="785" name="台形 784">
                  <a:extLst>
                    <a:ext uri="{FF2B5EF4-FFF2-40B4-BE49-F238E27FC236}">
                      <a16:creationId xmlns:a16="http://schemas.microsoft.com/office/drawing/2014/main" id="{19D283E1-458E-C2D7-40AC-3E5BD6068D40}"/>
                    </a:ext>
                  </a:extLst>
                </p:cNvPr>
                <p:cNvSpPr/>
                <p:nvPr/>
              </p:nvSpPr>
              <p:spPr>
                <a:xfrm>
                  <a:off x="2897912" y="1734822"/>
                  <a:ext cx="373082" cy="277026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6" name="台形 785">
                  <a:extLst>
                    <a:ext uri="{FF2B5EF4-FFF2-40B4-BE49-F238E27FC236}">
                      <a16:creationId xmlns:a16="http://schemas.microsoft.com/office/drawing/2014/main" id="{A04C02E0-62FC-86D1-76DD-79D90736D650}"/>
                    </a:ext>
                  </a:extLst>
                </p:cNvPr>
                <p:cNvSpPr/>
                <p:nvPr/>
              </p:nvSpPr>
              <p:spPr>
                <a:xfrm flipV="1">
                  <a:off x="2897912" y="2011848"/>
                  <a:ext cx="373082" cy="153328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5F2D49C1-94F9-C9B9-E310-EF665B6C7E39}"/>
                    </a:ext>
                  </a:extLst>
                </p:cNvPr>
                <p:cNvSpPr/>
                <p:nvPr/>
              </p:nvSpPr>
              <p:spPr>
                <a:xfrm rot="5400000" flipH="1">
                  <a:off x="2993565" y="1971678"/>
                  <a:ext cx="122357" cy="21925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33B1C80B-522B-47E8-DECF-2929B440FF56}"/>
                    </a:ext>
                  </a:extLst>
                </p:cNvPr>
                <p:cNvSpPr/>
                <p:nvPr/>
              </p:nvSpPr>
              <p:spPr>
                <a:xfrm>
                  <a:off x="3052102" y="1819148"/>
                  <a:ext cx="2456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7BBAA682-2919-A22F-2EA8-919B6D196C62}"/>
                    </a:ext>
                  </a:extLst>
                </p:cNvPr>
                <p:cNvSpPr/>
                <p:nvPr/>
              </p:nvSpPr>
              <p:spPr>
                <a:xfrm flipH="1">
                  <a:off x="2883093" y="1819148"/>
                  <a:ext cx="1707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F7EFE314-5E4F-29B5-5721-9A9A7495439D}"/>
                    </a:ext>
                  </a:extLst>
                </p:cNvPr>
                <p:cNvSpPr/>
                <p:nvPr/>
              </p:nvSpPr>
              <p:spPr>
                <a:xfrm>
                  <a:off x="2765804" y="1098363"/>
                  <a:ext cx="647805" cy="573390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43803D40-7BDE-B0BB-1E09-9A029218706C}"/>
                    </a:ext>
                  </a:extLst>
                </p:cNvPr>
                <p:cNvSpPr/>
                <p:nvPr/>
              </p:nvSpPr>
              <p:spPr>
                <a:xfrm>
                  <a:off x="2804467" y="1161432"/>
                  <a:ext cx="594322" cy="710545"/>
                </a:xfrm>
                <a:custGeom>
                  <a:avLst/>
                  <a:gdLst>
                    <a:gd name="connsiteX0" fmla="*/ 273607 w 594322"/>
                    <a:gd name="connsiteY0" fmla="*/ 0 h 710545"/>
                    <a:gd name="connsiteX1" fmla="*/ 281094 w 594322"/>
                    <a:gd name="connsiteY1" fmla="*/ 0 h 710545"/>
                    <a:gd name="connsiteX2" fmla="*/ 523003 w 594322"/>
                    <a:gd name="connsiteY2" fmla="*/ 241909 h 710545"/>
                    <a:gd name="connsiteX3" fmla="*/ 523003 w 594322"/>
                    <a:gd name="connsiteY3" fmla="*/ 316335 h 710545"/>
                    <a:gd name="connsiteX4" fmla="*/ 524133 w 594322"/>
                    <a:gd name="connsiteY4" fmla="*/ 315572 h 710545"/>
                    <a:gd name="connsiteX5" fmla="*/ 543370 w 594322"/>
                    <a:gd name="connsiteY5" fmla="*/ 311689 h 710545"/>
                    <a:gd name="connsiteX6" fmla="*/ 544899 w 594322"/>
                    <a:gd name="connsiteY6" fmla="*/ 311689 h 710545"/>
                    <a:gd name="connsiteX7" fmla="*/ 594322 w 594322"/>
                    <a:gd name="connsiteY7" fmla="*/ 361112 h 710545"/>
                    <a:gd name="connsiteX8" fmla="*/ 594322 w 594322"/>
                    <a:gd name="connsiteY8" fmla="*/ 439243 h 710545"/>
                    <a:gd name="connsiteX9" fmla="*/ 544899 w 594322"/>
                    <a:gd name="connsiteY9" fmla="*/ 488666 h 710545"/>
                    <a:gd name="connsiteX10" fmla="*/ 543370 w 594322"/>
                    <a:gd name="connsiteY10" fmla="*/ 488666 h 710545"/>
                    <a:gd name="connsiteX11" fmla="*/ 524133 w 594322"/>
                    <a:gd name="connsiteY11" fmla="*/ 484782 h 710545"/>
                    <a:gd name="connsiteX12" fmla="*/ 521552 w 594322"/>
                    <a:gd name="connsiteY12" fmla="*/ 483041 h 710545"/>
                    <a:gd name="connsiteX13" fmla="*/ 518089 w 594322"/>
                    <a:gd name="connsiteY13" fmla="*/ 517389 h 710545"/>
                    <a:gd name="connsiteX14" fmla="*/ 281094 w 594322"/>
                    <a:gd name="connsiteY14" fmla="*/ 710545 h 710545"/>
                    <a:gd name="connsiteX15" fmla="*/ 273607 w 594322"/>
                    <a:gd name="connsiteY15" fmla="*/ 710545 h 710545"/>
                    <a:gd name="connsiteX16" fmla="*/ 36612 w 594322"/>
                    <a:gd name="connsiteY16" fmla="*/ 517389 h 710545"/>
                    <a:gd name="connsiteX17" fmla="*/ 33032 w 594322"/>
                    <a:gd name="connsiteY17" fmla="*/ 481877 h 710545"/>
                    <a:gd name="connsiteX18" fmla="*/ 14475 w 594322"/>
                    <a:gd name="connsiteY18" fmla="*/ 474191 h 710545"/>
                    <a:gd name="connsiteX19" fmla="*/ 0 w 594322"/>
                    <a:gd name="connsiteY19" fmla="*/ 439244 h 710545"/>
                    <a:gd name="connsiteX20" fmla="*/ 0 w 594322"/>
                    <a:gd name="connsiteY20" fmla="*/ 361111 h 710545"/>
                    <a:gd name="connsiteX21" fmla="*/ 14475 w 594322"/>
                    <a:gd name="connsiteY21" fmla="*/ 326164 h 710545"/>
                    <a:gd name="connsiteX22" fmla="*/ 31697 w 594322"/>
                    <a:gd name="connsiteY22" fmla="*/ 319031 h 710545"/>
                    <a:gd name="connsiteX23" fmla="*/ 31697 w 594322"/>
                    <a:gd name="connsiteY23" fmla="*/ 241909 h 710545"/>
                    <a:gd name="connsiteX24" fmla="*/ 273607 w 594322"/>
                    <a:gd name="connsiteY24" fmla="*/ 0 h 71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4322" h="710545">
                      <a:moveTo>
                        <a:pt x="273607" y="0"/>
                      </a:moveTo>
                      <a:lnTo>
                        <a:pt x="281094" y="0"/>
                      </a:lnTo>
                      <a:cubicBezTo>
                        <a:pt x="414697" y="0"/>
                        <a:pt x="523003" y="108306"/>
                        <a:pt x="523003" y="241909"/>
                      </a:cubicBezTo>
                      <a:lnTo>
                        <a:pt x="523003" y="316335"/>
                      </a:lnTo>
                      <a:lnTo>
                        <a:pt x="524133" y="315572"/>
                      </a:lnTo>
                      <a:cubicBezTo>
                        <a:pt x="530046" y="313072"/>
                        <a:pt x="536547" y="311689"/>
                        <a:pt x="543370" y="311689"/>
                      </a:cubicBezTo>
                      <a:lnTo>
                        <a:pt x="544899" y="311689"/>
                      </a:lnTo>
                      <a:cubicBezTo>
                        <a:pt x="572195" y="311689"/>
                        <a:pt x="594322" y="333816"/>
                        <a:pt x="594322" y="361112"/>
                      </a:cubicBezTo>
                      <a:lnTo>
                        <a:pt x="594322" y="439243"/>
                      </a:lnTo>
                      <a:cubicBezTo>
                        <a:pt x="594322" y="466538"/>
                        <a:pt x="572195" y="488666"/>
                        <a:pt x="544899" y="488666"/>
                      </a:cubicBezTo>
                      <a:lnTo>
                        <a:pt x="543370" y="488666"/>
                      </a:lnTo>
                      <a:cubicBezTo>
                        <a:pt x="536547" y="488666"/>
                        <a:pt x="530046" y="487283"/>
                        <a:pt x="524133" y="484782"/>
                      </a:cubicBezTo>
                      <a:lnTo>
                        <a:pt x="521552" y="483041"/>
                      </a:lnTo>
                      <a:lnTo>
                        <a:pt x="518089" y="517389"/>
                      </a:lnTo>
                      <a:cubicBezTo>
                        <a:pt x="495532" y="627623"/>
                        <a:pt x="397997" y="710545"/>
                        <a:pt x="281094" y="710545"/>
                      </a:cubicBezTo>
                      <a:lnTo>
                        <a:pt x="273607" y="710545"/>
                      </a:lnTo>
                      <a:cubicBezTo>
                        <a:pt x="156704" y="710545"/>
                        <a:pt x="59169" y="627623"/>
                        <a:pt x="36612" y="517389"/>
                      </a:cubicBezTo>
                      <a:lnTo>
                        <a:pt x="33032" y="481877"/>
                      </a:lnTo>
                      <a:lnTo>
                        <a:pt x="14475" y="474191"/>
                      </a:lnTo>
                      <a:cubicBezTo>
                        <a:pt x="5532" y="465247"/>
                        <a:pt x="0" y="452892"/>
                        <a:pt x="0" y="439244"/>
                      </a:cubicBezTo>
                      <a:lnTo>
                        <a:pt x="0" y="361111"/>
                      </a:lnTo>
                      <a:cubicBezTo>
                        <a:pt x="0" y="347464"/>
                        <a:pt x="5532" y="335108"/>
                        <a:pt x="14475" y="326164"/>
                      </a:cubicBezTo>
                      <a:lnTo>
                        <a:pt x="31697" y="319031"/>
                      </a:lnTo>
                      <a:lnTo>
                        <a:pt x="31697" y="241909"/>
                      </a:lnTo>
                      <a:cubicBezTo>
                        <a:pt x="31697" y="108306"/>
                        <a:pt x="140003" y="0"/>
                        <a:pt x="2736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AF4D5521-DAE3-9E43-F475-7E9366007935}"/>
                    </a:ext>
                  </a:extLst>
                </p:cNvPr>
                <p:cNvGrpSpPr/>
                <p:nvPr/>
              </p:nvGrpSpPr>
              <p:grpSpPr>
                <a:xfrm>
                  <a:off x="2913075" y="1464704"/>
                  <a:ext cx="260882" cy="35927"/>
                  <a:chOff x="5295454" y="1164646"/>
                  <a:chExt cx="313579" cy="43185"/>
                </a:xfrm>
              </p:grpSpPr>
              <p:sp>
                <p:nvSpPr>
                  <p:cNvPr id="796" name="楕円 795">
                    <a:extLst>
                      <a:ext uri="{FF2B5EF4-FFF2-40B4-BE49-F238E27FC236}">
                        <a16:creationId xmlns:a16="http://schemas.microsoft.com/office/drawing/2014/main" id="{F92BA8FB-3A4E-8316-E342-A4ED1EAE994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565848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7" name="楕円 796">
                    <a:extLst>
                      <a:ext uri="{FF2B5EF4-FFF2-40B4-BE49-F238E27FC236}">
                        <a16:creationId xmlns:a16="http://schemas.microsoft.com/office/drawing/2014/main" id="{1E265D99-D586-D819-ACA1-60CD88DB373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454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0B09A521-FF26-FF21-7B37-2A09906D1E54}"/>
                    </a:ext>
                  </a:extLst>
                </p:cNvPr>
                <p:cNvSpPr/>
                <p:nvPr/>
              </p:nvSpPr>
              <p:spPr>
                <a:xfrm>
                  <a:off x="3189456" y="1845562"/>
                  <a:ext cx="272067" cy="319613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BBB72E06-622C-11BA-5959-C5BAF8834D64}"/>
                    </a:ext>
                  </a:extLst>
                </p:cNvPr>
                <p:cNvSpPr/>
                <p:nvPr/>
              </p:nvSpPr>
              <p:spPr>
                <a:xfrm>
                  <a:off x="2780034" y="1858770"/>
                  <a:ext cx="192824" cy="309047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40B82833-252D-0969-12B2-2EBD4856EC77}"/>
                    </a:ext>
                  </a:extLst>
                </p:cNvPr>
                <p:cNvSpPr/>
                <p:nvPr/>
              </p:nvSpPr>
              <p:spPr>
                <a:xfrm>
                  <a:off x="2600417" y="1919523"/>
                  <a:ext cx="243012" cy="248294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242E9CB9-5F3E-B697-5128-0F8ABA242B93}"/>
                  </a:ext>
                </a:extLst>
              </p:cNvPr>
              <p:cNvSpPr/>
              <p:nvPr/>
            </p:nvSpPr>
            <p:spPr bwMode="auto">
              <a:xfrm>
                <a:off x="1298283" y="1362746"/>
                <a:ext cx="1270365" cy="521012"/>
              </a:xfrm>
              <a:custGeom>
                <a:avLst/>
                <a:gdLst>
                  <a:gd name="connsiteX0" fmla="*/ 1907044 w 2109554"/>
                  <a:gd name="connsiteY0" fmla="*/ 100012 h 865187"/>
                  <a:gd name="connsiteX1" fmla="*/ 1789536 w 2109554"/>
                  <a:gd name="connsiteY1" fmla="*/ 432581 h 865187"/>
                  <a:gd name="connsiteX2" fmla="*/ 1907044 w 2109554"/>
                  <a:gd name="connsiteY2" fmla="*/ 765150 h 865187"/>
                  <a:gd name="connsiteX3" fmla="*/ 2024553 w 2109554"/>
                  <a:gd name="connsiteY3" fmla="*/ 432581 h 865187"/>
                  <a:gd name="connsiteX4" fmla="*/ 1907044 w 2109554"/>
                  <a:gd name="connsiteY4" fmla="*/ 100012 h 865187"/>
                  <a:gd name="connsiteX5" fmla="*/ 1426031 w 2109554"/>
                  <a:gd name="connsiteY5" fmla="*/ 100012 h 865187"/>
                  <a:gd name="connsiteX6" fmla="*/ 1308523 w 2109554"/>
                  <a:gd name="connsiteY6" fmla="*/ 432581 h 865187"/>
                  <a:gd name="connsiteX7" fmla="*/ 1426031 w 2109554"/>
                  <a:gd name="connsiteY7" fmla="*/ 765150 h 865187"/>
                  <a:gd name="connsiteX8" fmla="*/ 1543540 w 2109554"/>
                  <a:gd name="connsiteY8" fmla="*/ 432581 h 865187"/>
                  <a:gd name="connsiteX9" fmla="*/ 1426031 w 2109554"/>
                  <a:gd name="connsiteY9" fmla="*/ 100012 h 865187"/>
                  <a:gd name="connsiteX10" fmla="*/ 959306 w 2109554"/>
                  <a:gd name="connsiteY10" fmla="*/ 100012 h 865187"/>
                  <a:gd name="connsiteX11" fmla="*/ 841798 w 2109554"/>
                  <a:gd name="connsiteY11" fmla="*/ 432581 h 865187"/>
                  <a:gd name="connsiteX12" fmla="*/ 959306 w 2109554"/>
                  <a:gd name="connsiteY12" fmla="*/ 765150 h 865187"/>
                  <a:gd name="connsiteX13" fmla="*/ 1076815 w 2109554"/>
                  <a:gd name="connsiteY13" fmla="*/ 432581 h 865187"/>
                  <a:gd name="connsiteX14" fmla="*/ 959306 w 2109554"/>
                  <a:gd name="connsiteY14" fmla="*/ 100012 h 865187"/>
                  <a:gd name="connsiteX15" fmla="*/ 497343 w 2109554"/>
                  <a:gd name="connsiteY15" fmla="*/ 100012 h 865187"/>
                  <a:gd name="connsiteX16" fmla="*/ 379835 w 2109554"/>
                  <a:gd name="connsiteY16" fmla="*/ 432581 h 865187"/>
                  <a:gd name="connsiteX17" fmla="*/ 497343 w 2109554"/>
                  <a:gd name="connsiteY17" fmla="*/ 765150 h 865187"/>
                  <a:gd name="connsiteX18" fmla="*/ 614852 w 2109554"/>
                  <a:gd name="connsiteY18" fmla="*/ 432581 h 865187"/>
                  <a:gd name="connsiteX19" fmla="*/ 497343 w 2109554"/>
                  <a:gd name="connsiteY19" fmla="*/ 100012 h 865187"/>
                  <a:gd name="connsiteX20" fmla="*/ 106908 w 2109554"/>
                  <a:gd name="connsiteY20" fmla="*/ 1480 h 865187"/>
                  <a:gd name="connsiteX21" fmla="*/ 218839 w 2109554"/>
                  <a:gd name="connsiteY21" fmla="*/ 1480 h 865187"/>
                  <a:gd name="connsiteX22" fmla="*/ 218839 w 2109554"/>
                  <a:gd name="connsiteY22" fmla="*/ 865187 h 865187"/>
                  <a:gd name="connsiteX23" fmla="*/ 106908 w 2109554"/>
                  <a:gd name="connsiteY23" fmla="*/ 865187 h 865187"/>
                  <a:gd name="connsiteX24" fmla="*/ 106908 w 2109554"/>
                  <a:gd name="connsiteY24" fmla="*/ 157659 h 865187"/>
                  <a:gd name="connsiteX25" fmla="*/ 0 w 2109554"/>
                  <a:gd name="connsiteY25" fmla="*/ 280085 h 865187"/>
                  <a:gd name="connsiteX26" fmla="*/ 0 w 2109554"/>
                  <a:gd name="connsiteY26" fmla="*/ 132082 h 865187"/>
                  <a:gd name="connsiteX27" fmla="*/ 1907053 w 2109554"/>
                  <a:gd name="connsiteY27" fmla="*/ 0 h 865187"/>
                  <a:gd name="connsiteX28" fmla="*/ 2109554 w 2109554"/>
                  <a:gd name="connsiteY28" fmla="*/ 432577 h 865187"/>
                  <a:gd name="connsiteX29" fmla="*/ 1907053 w 2109554"/>
                  <a:gd name="connsiteY29" fmla="*/ 865153 h 865187"/>
                  <a:gd name="connsiteX30" fmla="*/ 1704552 w 2109554"/>
                  <a:gd name="connsiteY30" fmla="*/ 432577 h 865187"/>
                  <a:gd name="connsiteX31" fmla="*/ 1907053 w 2109554"/>
                  <a:gd name="connsiteY31" fmla="*/ 0 h 865187"/>
                  <a:gd name="connsiteX32" fmla="*/ 1426040 w 2109554"/>
                  <a:gd name="connsiteY32" fmla="*/ 0 h 865187"/>
                  <a:gd name="connsiteX33" fmla="*/ 1628541 w 2109554"/>
                  <a:gd name="connsiteY33" fmla="*/ 432577 h 865187"/>
                  <a:gd name="connsiteX34" fmla="*/ 1426040 w 2109554"/>
                  <a:gd name="connsiteY34" fmla="*/ 865153 h 865187"/>
                  <a:gd name="connsiteX35" fmla="*/ 1223539 w 2109554"/>
                  <a:gd name="connsiteY35" fmla="*/ 432577 h 865187"/>
                  <a:gd name="connsiteX36" fmla="*/ 1426040 w 2109554"/>
                  <a:gd name="connsiteY36" fmla="*/ 0 h 865187"/>
                  <a:gd name="connsiteX37" fmla="*/ 959315 w 2109554"/>
                  <a:gd name="connsiteY37" fmla="*/ 0 h 865187"/>
                  <a:gd name="connsiteX38" fmla="*/ 1161816 w 2109554"/>
                  <a:gd name="connsiteY38" fmla="*/ 432577 h 865187"/>
                  <a:gd name="connsiteX39" fmla="*/ 959315 w 2109554"/>
                  <a:gd name="connsiteY39" fmla="*/ 865153 h 865187"/>
                  <a:gd name="connsiteX40" fmla="*/ 756814 w 2109554"/>
                  <a:gd name="connsiteY40" fmla="*/ 432577 h 865187"/>
                  <a:gd name="connsiteX41" fmla="*/ 959315 w 2109554"/>
                  <a:gd name="connsiteY41" fmla="*/ 0 h 865187"/>
                  <a:gd name="connsiteX42" fmla="*/ 497352 w 2109554"/>
                  <a:gd name="connsiteY42" fmla="*/ 0 h 865187"/>
                  <a:gd name="connsiteX43" fmla="*/ 699853 w 2109554"/>
                  <a:gd name="connsiteY43" fmla="*/ 432577 h 865187"/>
                  <a:gd name="connsiteX44" fmla="*/ 497352 w 2109554"/>
                  <a:gd name="connsiteY44" fmla="*/ 865153 h 865187"/>
                  <a:gd name="connsiteX45" fmla="*/ 294851 w 2109554"/>
                  <a:gd name="connsiteY45" fmla="*/ 432577 h 865187"/>
                  <a:gd name="connsiteX46" fmla="*/ 497352 w 2109554"/>
                  <a:gd name="connsiteY46" fmla="*/ 0 h 865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09554" h="865187">
                    <a:moveTo>
                      <a:pt x="1907044" y="100012"/>
                    </a:moveTo>
                    <a:cubicBezTo>
                      <a:pt x="1832286" y="100012"/>
                      <a:pt x="1788303" y="197418"/>
                      <a:pt x="1789536" y="432581"/>
                    </a:cubicBezTo>
                    <a:cubicBezTo>
                      <a:pt x="1790768" y="667744"/>
                      <a:pt x="1834751" y="767057"/>
                      <a:pt x="1907044" y="765150"/>
                    </a:cubicBezTo>
                    <a:cubicBezTo>
                      <a:pt x="1979337" y="763243"/>
                      <a:pt x="2024553" y="669651"/>
                      <a:pt x="2024553" y="432581"/>
                    </a:cubicBezTo>
                    <a:cubicBezTo>
                      <a:pt x="2024553" y="195511"/>
                      <a:pt x="1981803" y="100012"/>
                      <a:pt x="1907044" y="100012"/>
                    </a:cubicBezTo>
                    <a:close/>
                    <a:moveTo>
                      <a:pt x="1426031" y="100012"/>
                    </a:moveTo>
                    <a:cubicBezTo>
                      <a:pt x="1351273" y="100012"/>
                      <a:pt x="1307290" y="197418"/>
                      <a:pt x="1308523" y="432581"/>
                    </a:cubicBezTo>
                    <a:cubicBezTo>
                      <a:pt x="1309755" y="667744"/>
                      <a:pt x="1353738" y="767057"/>
                      <a:pt x="1426031" y="765150"/>
                    </a:cubicBezTo>
                    <a:cubicBezTo>
                      <a:pt x="1498324" y="763243"/>
                      <a:pt x="1543540" y="669651"/>
                      <a:pt x="1543540" y="432581"/>
                    </a:cubicBezTo>
                    <a:cubicBezTo>
                      <a:pt x="1543540" y="195511"/>
                      <a:pt x="1500790" y="100012"/>
                      <a:pt x="1426031" y="100012"/>
                    </a:cubicBezTo>
                    <a:close/>
                    <a:moveTo>
                      <a:pt x="959306" y="100012"/>
                    </a:moveTo>
                    <a:cubicBezTo>
                      <a:pt x="884548" y="100012"/>
                      <a:pt x="840565" y="197418"/>
                      <a:pt x="841798" y="432581"/>
                    </a:cubicBezTo>
                    <a:cubicBezTo>
                      <a:pt x="843030" y="667744"/>
                      <a:pt x="887013" y="767057"/>
                      <a:pt x="959306" y="765150"/>
                    </a:cubicBezTo>
                    <a:cubicBezTo>
                      <a:pt x="1031599" y="763243"/>
                      <a:pt x="1076815" y="669651"/>
                      <a:pt x="1076815" y="432581"/>
                    </a:cubicBezTo>
                    <a:cubicBezTo>
                      <a:pt x="1076815" y="195511"/>
                      <a:pt x="1034065" y="100012"/>
                      <a:pt x="959306" y="100012"/>
                    </a:cubicBezTo>
                    <a:close/>
                    <a:moveTo>
                      <a:pt x="497343" y="100012"/>
                    </a:moveTo>
                    <a:cubicBezTo>
                      <a:pt x="422585" y="100012"/>
                      <a:pt x="378602" y="197418"/>
                      <a:pt x="379835" y="432581"/>
                    </a:cubicBezTo>
                    <a:cubicBezTo>
                      <a:pt x="381067" y="667744"/>
                      <a:pt x="425050" y="767057"/>
                      <a:pt x="497343" y="765150"/>
                    </a:cubicBezTo>
                    <a:cubicBezTo>
                      <a:pt x="569636" y="763243"/>
                      <a:pt x="614852" y="669651"/>
                      <a:pt x="614852" y="432581"/>
                    </a:cubicBezTo>
                    <a:cubicBezTo>
                      <a:pt x="614852" y="195511"/>
                      <a:pt x="572102" y="100012"/>
                      <a:pt x="497343" y="100012"/>
                    </a:cubicBezTo>
                    <a:close/>
                    <a:moveTo>
                      <a:pt x="106908" y="1480"/>
                    </a:moveTo>
                    <a:lnTo>
                      <a:pt x="218839" y="1480"/>
                    </a:lnTo>
                    <a:lnTo>
                      <a:pt x="218839" y="865187"/>
                    </a:lnTo>
                    <a:lnTo>
                      <a:pt x="106908" y="865187"/>
                    </a:lnTo>
                    <a:lnTo>
                      <a:pt x="106908" y="157659"/>
                    </a:lnTo>
                    <a:lnTo>
                      <a:pt x="0" y="280085"/>
                    </a:lnTo>
                    <a:lnTo>
                      <a:pt x="0" y="132082"/>
                    </a:lnTo>
                    <a:close/>
                    <a:moveTo>
                      <a:pt x="1907053" y="0"/>
                    </a:moveTo>
                    <a:cubicBezTo>
                      <a:pt x="2035883" y="0"/>
                      <a:pt x="2109554" y="124217"/>
                      <a:pt x="2109554" y="432577"/>
                    </a:cubicBezTo>
                    <a:cubicBezTo>
                      <a:pt x="2109554" y="740936"/>
                      <a:pt x="2031635" y="862673"/>
                      <a:pt x="1907053" y="865153"/>
                    </a:cubicBezTo>
                    <a:cubicBezTo>
                      <a:pt x="1782472" y="867633"/>
                      <a:pt x="1706676" y="738456"/>
                      <a:pt x="1704552" y="432577"/>
                    </a:cubicBezTo>
                    <a:cubicBezTo>
                      <a:pt x="1702428" y="126697"/>
                      <a:pt x="1778223" y="0"/>
                      <a:pt x="1907053" y="0"/>
                    </a:cubicBezTo>
                    <a:close/>
                    <a:moveTo>
                      <a:pt x="1426040" y="0"/>
                    </a:moveTo>
                    <a:cubicBezTo>
                      <a:pt x="1554870" y="0"/>
                      <a:pt x="1628541" y="124217"/>
                      <a:pt x="1628541" y="432577"/>
                    </a:cubicBezTo>
                    <a:cubicBezTo>
                      <a:pt x="1628541" y="740936"/>
                      <a:pt x="1550622" y="862673"/>
                      <a:pt x="1426040" y="865153"/>
                    </a:cubicBezTo>
                    <a:cubicBezTo>
                      <a:pt x="1301459" y="867633"/>
                      <a:pt x="1225663" y="738456"/>
                      <a:pt x="1223539" y="432577"/>
                    </a:cubicBezTo>
                    <a:cubicBezTo>
                      <a:pt x="1221415" y="126697"/>
                      <a:pt x="1297210" y="0"/>
                      <a:pt x="1426040" y="0"/>
                    </a:cubicBezTo>
                    <a:close/>
                    <a:moveTo>
                      <a:pt x="959315" y="0"/>
                    </a:moveTo>
                    <a:cubicBezTo>
                      <a:pt x="1088145" y="0"/>
                      <a:pt x="1161816" y="124217"/>
                      <a:pt x="1161816" y="432577"/>
                    </a:cubicBezTo>
                    <a:cubicBezTo>
                      <a:pt x="1161816" y="740936"/>
                      <a:pt x="1083897" y="862673"/>
                      <a:pt x="959315" y="865153"/>
                    </a:cubicBezTo>
                    <a:cubicBezTo>
                      <a:pt x="834734" y="867633"/>
                      <a:pt x="758938" y="738456"/>
                      <a:pt x="756814" y="432577"/>
                    </a:cubicBezTo>
                    <a:cubicBezTo>
                      <a:pt x="754690" y="126697"/>
                      <a:pt x="830485" y="0"/>
                      <a:pt x="959315" y="0"/>
                    </a:cubicBezTo>
                    <a:close/>
                    <a:moveTo>
                      <a:pt x="497352" y="0"/>
                    </a:moveTo>
                    <a:cubicBezTo>
                      <a:pt x="626182" y="0"/>
                      <a:pt x="699853" y="124217"/>
                      <a:pt x="699853" y="432577"/>
                    </a:cubicBezTo>
                    <a:cubicBezTo>
                      <a:pt x="699853" y="740936"/>
                      <a:pt x="621934" y="862673"/>
                      <a:pt x="497352" y="865153"/>
                    </a:cubicBezTo>
                    <a:cubicBezTo>
                      <a:pt x="372770" y="867633"/>
                      <a:pt x="296975" y="738456"/>
                      <a:pt x="294851" y="432577"/>
                    </a:cubicBezTo>
                    <a:cubicBezTo>
                      <a:pt x="292727" y="126697"/>
                      <a:pt x="368522" y="0"/>
                      <a:pt x="49735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787E239-2109-82D4-2391-1DCA63E20249}"/>
              </a:ext>
            </a:extLst>
          </p:cNvPr>
          <p:cNvGrpSpPr/>
          <p:nvPr/>
        </p:nvGrpSpPr>
        <p:grpSpPr>
          <a:xfrm>
            <a:off x="1193424" y="3834045"/>
            <a:ext cx="1618006" cy="2479608"/>
            <a:chOff x="985428" y="3697372"/>
            <a:chExt cx="2033998" cy="3117119"/>
          </a:xfrm>
        </p:grpSpPr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FC6B4667-CCA4-42EC-A3DE-535D259CA833}"/>
                </a:ext>
              </a:extLst>
            </p:cNvPr>
            <p:cNvGrpSpPr/>
            <p:nvPr/>
          </p:nvGrpSpPr>
          <p:grpSpPr>
            <a:xfrm>
              <a:off x="1423443" y="3697372"/>
              <a:ext cx="1193236" cy="2331997"/>
              <a:chOff x="1440974" y="1211272"/>
              <a:chExt cx="1193236" cy="2331997"/>
            </a:xfrm>
          </p:grpSpPr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0FB7458A-8D2F-4DEB-93C9-5D917973A38B}"/>
                  </a:ext>
                </a:extLst>
              </p:cNvPr>
              <p:cNvGrpSpPr/>
              <p:nvPr/>
            </p:nvGrpSpPr>
            <p:grpSpPr>
              <a:xfrm rot="16200000" flipH="1">
                <a:off x="1552549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721" name="涙形 720">
                  <a:extLst>
                    <a:ext uri="{FF2B5EF4-FFF2-40B4-BE49-F238E27FC236}">
                      <a16:creationId xmlns:a16="http://schemas.microsoft.com/office/drawing/2014/main" id="{934C4F6C-8567-471E-8B9D-52275EC9AF49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2" name="涙形 721">
                  <a:extLst>
                    <a:ext uri="{FF2B5EF4-FFF2-40B4-BE49-F238E27FC236}">
                      <a16:creationId xmlns:a16="http://schemas.microsoft.com/office/drawing/2014/main" id="{9F717103-80C0-47B0-9046-E65FD4DF4696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2B9F3CD5-52BC-444A-BEEA-7F3EB046F20F}"/>
                  </a:ext>
                </a:extLst>
              </p:cNvPr>
              <p:cNvGrpSpPr/>
              <p:nvPr/>
            </p:nvGrpSpPr>
            <p:grpSpPr>
              <a:xfrm rot="5400000">
                <a:off x="2200646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719" name="涙形 718">
                  <a:extLst>
                    <a:ext uri="{FF2B5EF4-FFF2-40B4-BE49-F238E27FC236}">
                      <a16:creationId xmlns:a16="http://schemas.microsoft.com/office/drawing/2014/main" id="{6CACCCE5-06FD-4916-BACA-EEA32A0541A2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0" name="涙形 719">
                  <a:extLst>
                    <a:ext uri="{FF2B5EF4-FFF2-40B4-BE49-F238E27FC236}">
                      <a16:creationId xmlns:a16="http://schemas.microsoft.com/office/drawing/2014/main" id="{B001B4E3-6381-41E5-B4DB-F2B2B7EA5C3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7013DA5B-5031-47C6-AF17-85A9E73736D5}"/>
                  </a:ext>
                </a:extLst>
              </p:cNvPr>
              <p:cNvGrpSpPr/>
              <p:nvPr/>
            </p:nvGrpSpPr>
            <p:grpSpPr>
              <a:xfrm>
                <a:off x="1440974" y="1489774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717" name="四角形: 角を丸くする 716">
                  <a:extLst>
                    <a:ext uri="{FF2B5EF4-FFF2-40B4-BE49-F238E27FC236}">
                      <a16:creationId xmlns:a16="http://schemas.microsoft.com/office/drawing/2014/main" id="{85B946AD-24B1-4F8D-B4E1-E337748EEAF7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8" name="四角形: 角を丸くする 717">
                  <a:extLst>
                    <a:ext uri="{FF2B5EF4-FFF2-40B4-BE49-F238E27FC236}">
                      <a16:creationId xmlns:a16="http://schemas.microsoft.com/office/drawing/2014/main" id="{D4338E69-4B9A-4FCB-A5C1-260EDDADBFAE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85" name="片側の 2 つの角を丸めた四角形 144">
                <a:extLst>
                  <a:ext uri="{FF2B5EF4-FFF2-40B4-BE49-F238E27FC236}">
                    <a16:creationId xmlns:a16="http://schemas.microsoft.com/office/drawing/2014/main" id="{CEF662DA-D5D2-402F-9FD5-62846ABBD62D}"/>
                  </a:ext>
                </a:extLst>
              </p:cNvPr>
              <p:cNvSpPr/>
              <p:nvPr/>
            </p:nvSpPr>
            <p:spPr>
              <a:xfrm>
                <a:off x="1596883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1C91E195-A0FE-4C8F-8458-E57D7B3A3C20}"/>
                  </a:ext>
                </a:extLst>
              </p:cNvPr>
              <p:cNvSpPr/>
              <p:nvPr/>
            </p:nvSpPr>
            <p:spPr>
              <a:xfrm>
                <a:off x="1835248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7" name="台形 686">
                <a:extLst>
                  <a:ext uri="{FF2B5EF4-FFF2-40B4-BE49-F238E27FC236}">
                    <a16:creationId xmlns:a16="http://schemas.microsoft.com/office/drawing/2014/main" id="{F38CEC06-CB50-4DF6-9A88-38E800859EC1}"/>
                  </a:ext>
                </a:extLst>
              </p:cNvPr>
              <p:cNvSpPr/>
              <p:nvPr/>
            </p:nvSpPr>
            <p:spPr>
              <a:xfrm>
                <a:off x="1729281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8" name="台形 687">
                <a:extLst>
                  <a:ext uri="{FF2B5EF4-FFF2-40B4-BE49-F238E27FC236}">
                    <a16:creationId xmlns:a16="http://schemas.microsoft.com/office/drawing/2014/main" id="{D29A9131-9D06-4407-A173-F7A776950BD4}"/>
                  </a:ext>
                </a:extLst>
              </p:cNvPr>
              <p:cNvSpPr/>
              <p:nvPr/>
            </p:nvSpPr>
            <p:spPr>
              <a:xfrm>
                <a:off x="2212513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台形 688">
                <a:extLst>
                  <a:ext uri="{FF2B5EF4-FFF2-40B4-BE49-F238E27FC236}">
                    <a16:creationId xmlns:a16="http://schemas.microsoft.com/office/drawing/2014/main" id="{7827415D-CAC2-4F8C-9D01-BE02D842BDF1}"/>
                  </a:ext>
                </a:extLst>
              </p:cNvPr>
              <p:cNvSpPr/>
              <p:nvPr/>
            </p:nvSpPr>
            <p:spPr>
              <a:xfrm>
                <a:off x="1619843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F3CF399A-F68D-478C-85F9-C036D5C456DB}"/>
                  </a:ext>
                </a:extLst>
              </p:cNvPr>
              <p:cNvSpPr/>
              <p:nvPr/>
            </p:nvSpPr>
            <p:spPr>
              <a:xfrm>
                <a:off x="1701273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59A9BB0C-390D-487B-93E9-1F151A064C08}"/>
                  </a:ext>
                </a:extLst>
              </p:cNvPr>
              <p:cNvSpPr/>
              <p:nvPr/>
            </p:nvSpPr>
            <p:spPr>
              <a:xfrm>
                <a:off x="1995980" y="2733779"/>
                <a:ext cx="57680" cy="5975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2A3B8A53-CCC5-48C8-AD6F-9EEB4E546B78}"/>
                  </a:ext>
                </a:extLst>
              </p:cNvPr>
              <p:cNvGrpSpPr/>
              <p:nvPr/>
            </p:nvGrpSpPr>
            <p:grpSpPr>
              <a:xfrm>
                <a:off x="1461845" y="1226117"/>
                <a:ext cx="1138490" cy="1298916"/>
                <a:chOff x="772520" y="601639"/>
                <a:chExt cx="1138490" cy="1298916"/>
              </a:xfrm>
            </p:grpSpPr>
            <p:sp>
              <p:nvSpPr>
                <p:cNvPr id="695" name="月 694">
                  <a:extLst>
                    <a:ext uri="{FF2B5EF4-FFF2-40B4-BE49-F238E27FC236}">
                      <a16:creationId xmlns:a16="http://schemas.microsoft.com/office/drawing/2014/main" id="{D0182F1D-9423-4CFB-974C-6B51CED1FC98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6" name="月 695">
                  <a:extLst>
                    <a:ext uri="{FF2B5EF4-FFF2-40B4-BE49-F238E27FC236}">
                      <a16:creationId xmlns:a16="http://schemas.microsoft.com/office/drawing/2014/main" id="{CB86FA18-C877-41A4-AB1E-082B4BABB9AA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0A45D43D-A25A-43F6-A106-BC127C6E969A}"/>
                    </a:ext>
                  </a:extLst>
                </p:cNvPr>
                <p:cNvSpPr/>
                <p:nvPr/>
              </p:nvSpPr>
              <p:spPr>
                <a:xfrm>
                  <a:off x="821604" y="601639"/>
                  <a:ext cx="1035422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D38AEFBE-8D8E-471C-8D9A-2FFFCAF36F5B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2"/>
                  <a:chOff x="4049500" y="3943262"/>
                  <a:chExt cx="834570" cy="787399"/>
                </a:xfrm>
              </p:grpSpPr>
              <p:grpSp>
                <p:nvGrpSpPr>
                  <p:cNvPr id="701" name="グループ化 700">
                    <a:extLst>
                      <a:ext uri="{FF2B5EF4-FFF2-40B4-BE49-F238E27FC236}">
                        <a16:creationId xmlns:a16="http://schemas.microsoft.com/office/drawing/2014/main" id="{49CA3718-B9EB-45F8-913E-4597E59A4398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2"/>
                    <a:ext cx="834570" cy="787399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708" name="グループ化 707">
                      <a:extLst>
                        <a:ext uri="{FF2B5EF4-FFF2-40B4-BE49-F238E27FC236}">
                          <a16:creationId xmlns:a16="http://schemas.microsoft.com/office/drawing/2014/main" id="{2B38E724-6D07-4ED3-8A0C-A04BDE049F9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713" name="円/楕円 177">
                        <a:extLst>
                          <a:ext uri="{FF2B5EF4-FFF2-40B4-BE49-F238E27FC236}">
                            <a16:creationId xmlns:a16="http://schemas.microsoft.com/office/drawing/2014/main" id="{439E7416-D9BE-4748-BB09-025387E8BA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14" name="円/楕円 178">
                        <a:extLst>
                          <a:ext uri="{FF2B5EF4-FFF2-40B4-BE49-F238E27FC236}">
                            <a16:creationId xmlns:a16="http://schemas.microsoft.com/office/drawing/2014/main" id="{BF84DB20-E7A1-4BB8-8C4E-9B7CE01F50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09" name="グループ化 708">
                      <a:extLst>
                        <a:ext uri="{FF2B5EF4-FFF2-40B4-BE49-F238E27FC236}">
                          <a16:creationId xmlns:a16="http://schemas.microsoft.com/office/drawing/2014/main" id="{E6EE3701-69C2-4FEF-9A70-B57928F4D0F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711" name="円/楕円 175">
                        <a:extLst>
                          <a:ext uri="{FF2B5EF4-FFF2-40B4-BE49-F238E27FC236}">
                            <a16:creationId xmlns:a16="http://schemas.microsoft.com/office/drawing/2014/main" id="{2918F1BB-A642-4D73-A24E-503A3AB265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12" name="円/楕円 176">
                        <a:extLst>
                          <a:ext uri="{FF2B5EF4-FFF2-40B4-BE49-F238E27FC236}">
                            <a16:creationId xmlns:a16="http://schemas.microsoft.com/office/drawing/2014/main" id="{7BC52983-C671-4AEF-9156-F85B5BD578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10" name="円/楕円 174">
                      <a:extLst>
                        <a:ext uri="{FF2B5EF4-FFF2-40B4-BE49-F238E27FC236}">
                          <a16:creationId xmlns:a16="http://schemas.microsoft.com/office/drawing/2014/main" id="{7194CBD4-4AD1-4350-9CFC-4D00BDC1A9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02" name="円/楕円 127">
                    <a:extLst>
                      <a:ext uri="{FF2B5EF4-FFF2-40B4-BE49-F238E27FC236}">
                        <a16:creationId xmlns:a16="http://schemas.microsoft.com/office/drawing/2014/main" id="{648BBE99-29FF-4537-B7B6-C895C522D38B}"/>
                      </a:ext>
                    </a:extLst>
                  </p:cNvPr>
                  <p:cNvSpPr/>
                  <p:nvPr/>
                </p:nvSpPr>
                <p:spPr>
                  <a:xfrm>
                    <a:off x="4221414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3" name="円/楕円 27">
                    <a:extLst>
                      <a:ext uri="{FF2B5EF4-FFF2-40B4-BE49-F238E27FC236}">
                        <a16:creationId xmlns:a16="http://schemas.microsoft.com/office/drawing/2014/main" id="{7F0969AB-6385-4140-955C-AAA6E35C646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4" name="円/楕円 27">
                    <a:extLst>
                      <a:ext uri="{FF2B5EF4-FFF2-40B4-BE49-F238E27FC236}">
                        <a16:creationId xmlns:a16="http://schemas.microsoft.com/office/drawing/2014/main" id="{A104E81E-01C6-457F-B697-62EA3BCC0DA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5" name="円/楕円 27">
                    <a:extLst>
                      <a:ext uri="{FF2B5EF4-FFF2-40B4-BE49-F238E27FC236}">
                        <a16:creationId xmlns:a16="http://schemas.microsoft.com/office/drawing/2014/main" id="{4BDC4990-BE61-431D-9555-C3D0858EA56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6" name="円/楕円 127">
                    <a:extLst>
                      <a:ext uri="{FF2B5EF4-FFF2-40B4-BE49-F238E27FC236}">
                        <a16:creationId xmlns:a16="http://schemas.microsoft.com/office/drawing/2014/main" id="{A6587BE2-D261-481D-9E84-52F625F230C2}"/>
                      </a:ext>
                    </a:extLst>
                  </p:cNvPr>
                  <p:cNvSpPr/>
                  <p:nvPr/>
                </p:nvSpPr>
                <p:spPr>
                  <a:xfrm>
                    <a:off x="4619592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7" name="正方形/長方形 67">
                    <a:extLst>
                      <a:ext uri="{FF2B5EF4-FFF2-40B4-BE49-F238E27FC236}">
                        <a16:creationId xmlns:a16="http://schemas.microsoft.com/office/drawing/2014/main" id="{E0AD6186-DF52-4B1D-9E78-079E0A2920C7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99" name="楕円 698">
                  <a:extLst>
                    <a:ext uri="{FF2B5EF4-FFF2-40B4-BE49-F238E27FC236}">
                      <a16:creationId xmlns:a16="http://schemas.microsoft.com/office/drawing/2014/main" id="{111AD347-9E24-43FC-912F-A8A70ED8B940}"/>
                    </a:ext>
                  </a:extLst>
                </p:cNvPr>
                <p:cNvSpPr/>
                <p:nvPr/>
              </p:nvSpPr>
              <p:spPr>
                <a:xfrm>
                  <a:off x="1047316" y="1250121"/>
                  <a:ext cx="4571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570C6D10-569C-49DE-9D0D-C5EA5476CC85}"/>
                    </a:ext>
                  </a:extLst>
                </p:cNvPr>
                <p:cNvSpPr/>
                <p:nvPr/>
              </p:nvSpPr>
              <p:spPr>
                <a:xfrm>
                  <a:off x="1587859" y="1250121"/>
                  <a:ext cx="4571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F764BCFF-68AA-4CE8-BB28-3B6D398AF87B}"/>
                  </a:ext>
                </a:extLst>
              </p:cNvPr>
              <p:cNvSpPr/>
              <p:nvPr/>
            </p:nvSpPr>
            <p:spPr>
              <a:xfrm>
                <a:off x="1501985" y="121127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0C77B2FC-E08F-6E09-64E1-9125FE5ED48B}"/>
                </a:ext>
              </a:extLst>
            </p:cNvPr>
            <p:cNvSpPr/>
            <p:nvPr/>
          </p:nvSpPr>
          <p:spPr>
            <a:xfrm rot="20700000">
              <a:off x="1037555" y="4923924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053DB17C-43E2-35E5-2B65-3AFB6A6C0CE5}"/>
                </a:ext>
              </a:extLst>
            </p:cNvPr>
            <p:cNvSpPr/>
            <p:nvPr/>
          </p:nvSpPr>
          <p:spPr>
            <a:xfrm rot="900000" flipH="1">
              <a:off x="2190376" y="4923924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D1CA952A-E9E3-2AE5-15FB-5100F46DAAAD}"/>
                </a:ext>
              </a:extLst>
            </p:cNvPr>
            <p:cNvGrpSpPr/>
            <p:nvPr/>
          </p:nvGrpSpPr>
          <p:grpSpPr>
            <a:xfrm>
              <a:off x="985428" y="5858983"/>
              <a:ext cx="2033998" cy="955508"/>
              <a:chOff x="617995" y="888611"/>
              <a:chExt cx="3330325" cy="1564481"/>
            </a:xfrm>
          </p:grpSpPr>
          <p:sp>
            <p:nvSpPr>
              <p:cNvPr id="799" name="正方形/長方形 798">
                <a:extLst>
                  <a:ext uri="{FF2B5EF4-FFF2-40B4-BE49-F238E27FC236}">
                    <a16:creationId xmlns:a16="http://schemas.microsoft.com/office/drawing/2014/main" id="{51EF526D-A996-AEE2-C155-EB5451C65547}"/>
                  </a:ext>
                </a:extLst>
              </p:cNvPr>
              <p:cNvSpPr/>
              <p:nvPr/>
            </p:nvSpPr>
            <p:spPr>
              <a:xfrm>
                <a:off x="617995" y="888611"/>
                <a:ext cx="3330325" cy="1564481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00" name="四角形: 角を丸くする 799">
                <a:extLst>
                  <a:ext uri="{FF2B5EF4-FFF2-40B4-BE49-F238E27FC236}">
                    <a16:creationId xmlns:a16="http://schemas.microsoft.com/office/drawing/2014/main" id="{E6CD50A4-71E8-DA3C-A821-75C55C12D581}"/>
                  </a:ext>
                </a:extLst>
              </p:cNvPr>
              <p:cNvSpPr/>
              <p:nvPr/>
            </p:nvSpPr>
            <p:spPr>
              <a:xfrm>
                <a:off x="753424" y="1024703"/>
                <a:ext cx="3059466" cy="1292297"/>
              </a:xfrm>
              <a:prstGeom prst="roundRect">
                <a:avLst>
                  <a:gd name="adj" fmla="val 10126"/>
                </a:avLst>
              </a:prstGeom>
              <a:solidFill>
                <a:srgbClr val="DCD5A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E77CE232-046A-636D-B3F2-1EAB790DCBD5}"/>
                  </a:ext>
                </a:extLst>
              </p:cNvPr>
              <p:cNvSpPr/>
              <p:nvPr/>
            </p:nvSpPr>
            <p:spPr bwMode="auto">
              <a:xfrm>
                <a:off x="823901" y="967325"/>
                <a:ext cx="800461" cy="256430"/>
              </a:xfrm>
              <a:custGeom>
                <a:avLst/>
                <a:gdLst>
                  <a:gd name="connsiteX0" fmla="*/ 44998 w 647177"/>
                  <a:gd name="connsiteY0" fmla="*/ 113523 h 207325"/>
                  <a:gd name="connsiteX1" fmla="*/ 44998 w 647177"/>
                  <a:gd name="connsiteY1" fmla="*/ 122909 h 207325"/>
                  <a:gd name="connsiteX2" fmla="*/ 67082 w 647177"/>
                  <a:gd name="connsiteY2" fmla="*/ 122909 h 207325"/>
                  <a:gd name="connsiteX3" fmla="*/ 67082 w 647177"/>
                  <a:gd name="connsiteY3" fmla="*/ 135816 h 207325"/>
                  <a:gd name="connsiteX4" fmla="*/ 163447 w 647177"/>
                  <a:gd name="connsiteY4" fmla="*/ 128231 h 207325"/>
                  <a:gd name="connsiteX5" fmla="*/ 157797 w 647177"/>
                  <a:gd name="connsiteY5" fmla="*/ 128231 h 207325"/>
                  <a:gd name="connsiteX6" fmla="*/ 157797 w 647177"/>
                  <a:gd name="connsiteY6" fmla="*/ 113523 h 207325"/>
                  <a:gd name="connsiteX7" fmla="*/ 230 w 647177"/>
                  <a:gd name="connsiteY7" fmla="*/ 87023 h 207325"/>
                  <a:gd name="connsiteX8" fmla="*/ 44998 w 647177"/>
                  <a:gd name="connsiteY8" fmla="*/ 87023 h 207325"/>
                  <a:gd name="connsiteX9" fmla="*/ 44998 w 647177"/>
                  <a:gd name="connsiteY9" fmla="*/ 87023 h 207325"/>
                  <a:gd name="connsiteX10" fmla="*/ 157797 w 647177"/>
                  <a:gd name="connsiteY10" fmla="*/ 87023 h 207325"/>
                  <a:gd name="connsiteX11" fmla="*/ 157797 w 647177"/>
                  <a:gd name="connsiteY11" fmla="*/ 87023 h 207325"/>
                  <a:gd name="connsiteX12" fmla="*/ 202565 w 647177"/>
                  <a:gd name="connsiteY12" fmla="*/ 87023 h 207325"/>
                  <a:gd name="connsiteX13" fmla="*/ 202565 w 647177"/>
                  <a:gd name="connsiteY13" fmla="*/ 128231 h 207325"/>
                  <a:gd name="connsiteX14" fmla="*/ 180950 w 647177"/>
                  <a:gd name="connsiteY14" fmla="*/ 128231 h 207325"/>
                  <a:gd name="connsiteX15" fmla="*/ 182922 w 647177"/>
                  <a:gd name="connsiteY15" fmla="*/ 153280 h 207325"/>
                  <a:gd name="connsiteX16" fmla="*/ 67082 w 647177"/>
                  <a:gd name="connsiteY16" fmla="*/ 162398 h 207325"/>
                  <a:gd name="connsiteX17" fmla="*/ 67082 w 647177"/>
                  <a:gd name="connsiteY17" fmla="*/ 180825 h 207325"/>
                  <a:gd name="connsiteX18" fmla="*/ 142048 w 647177"/>
                  <a:gd name="connsiteY18" fmla="*/ 180825 h 207325"/>
                  <a:gd name="connsiteX19" fmla="*/ 142048 w 647177"/>
                  <a:gd name="connsiteY19" fmla="*/ 165729 h 207325"/>
                  <a:gd name="connsiteX20" fmla="*/ 186815 w 647177"/>
                  <a:gd name="connsiteY20" fmla="*/ 165729 h 207325"/>
                  <a:gd name="connsiteX21" fmla="*/ 186815 w 647177"/>
                  <a:gd name="connsiteY21" fmla="*/ 206937 h 207325"/>
                  <a:gd name="connsiteX22" fmla="*/ 182110 w 647177"/>
                  <a:gd name="connsiteY22" fmla="*/ 206937 h 207325"/>
                  <a:gd name="connsiteX23" fmla="*/ 182110 w 647177"/>
                  <a:gd name="connsiteY23" fmla="*/ 207325 h 207325"/>
                  <a:gd name="connsiteX24" fmla="*/ 67082 w 647177"/>
                  <a:gd name="connsiteY24" fmla="*/ 207325 h 207325"/>
                  <a:gd name="connsiteX25" fmla="*/ 34017 w 647177"/>
                  <a:gd name="connsiteY25" fmla="*/ 207325 h 207325"/>
                  <a:gd name="connsiteX26" fmla="*/ 22314 w 647177"/>
                  <a:gd name="connsiteY26" fmla="*/ 207325 h 207325"/>
                  <a:gd name="connsiteX27" fmla="*/ 22314 w 647177"/>
                  <a:gd name="connsiteY27" fmla="*/ 128231 h 207325"/>
                  <a:gd name="connsiteX28" fmla="*/ 230 w 647177"/>
                  <a:gd name="connsiteY28" fmla="*/ 128231 h 207325"/>
                  <a:gd name="connsiteX29" fmla="*/ 568505 w 647177"/>
                  <a:gd name="connsiteY29" fmla="*/ 50810 h 207325"/>
                  <a:gd name="connsiteX30" fmla="*/ 568505 w 647177"/>
                  <a:gd name="connsiteY30" fmla="*/ 90433 h 207325"/>
                  <a:gd name="connsiteX31" fmla="*/ 602410 w 647177"/>
                  <a:gd name="connsiteY31" fmla="*/ 90433 h 207325"/>
                  <a:gd name="connsiteX32" fmla="*/ 602410 w 647177"/>
                  <a:gd name="connsiteY32" fmla="*/ 50810 h 207325"/>
                  <a:gd name="connsiteX33" fmla="*/ 489611 w 647177"/>
                  <a:gd name="connsiteY33" fmla="*/ 50810 h 207325"/>
                  <a:gd name="connsiteX34" fmla="*/ 489611 w 647177"/>
                  <a:gd name="connsiteY34" fmla="*/ 90433 h 207325"/>
                  <a:gd name="connsiteX35" fmla="*/ 523737 w 647177"/>
                  <a:gd name="connsiteY35" fmla="*/ 90433 h 207325"/>
                  <a:gd name="connsiteX36" fmla="*/ 523737 w 647177"/>
                  <a:gd name="connsiteY36" fmla="*/ 50810 h 207325"/>
                  <a:gd name="connsiteX37" fmla="*/ 79124 w 647177"/>
                  <a:gd name="connsiteY37" fmla="*/ 1250 h 207325"/>
                  <a:gd name="connsiteX38" fmla="*/ 123892 w 647177"/>
                  <a:gd name="connsiteY38" fmla="*/ 1250 h 207325"/>
                  <a:gd name="connsiteX39" fmla="*/ 123892 w 647177"/>
                  <a:gd name="connsiteY39" fmla="*/ 13673 h 207325"/>
                  <a:gd name="connsiteX40" fmla="*/ 202565 w 647177"/>
                  <a:gd name="connsiteY40" fmla="*/ 13673 h 207325"/>
                  <a:gd name="connsiteX41" fmla="*/ 202565 w 647177"/>
                  <a:gd name="connsiteY41" fmla="*/ 40172 h 207325"/>
                  <a:gd name="connsiteX42" fmla="*/ 123892 w 647177"/>
                  <a:gd name="connsiteY42" fmla="*/ 40172 h 207325"/>
                  <a:gd name="connsiteX43" fmla="*/ 123892 w 647177"/>
                  <a:gd name="connsiteY43" fmla="*/ 50939 h 207325"/>
                  <a:gd name="connsiteX44" fmla="*/ 182110 w 647177"/>
                  <a:gd name="connsiteY44" fmla="*/ 50939 h 207325"/>
                  <a:gd name="connsiteX45" fmla="*/ 182110 w 647177"/>
                  <a:gd name="connsiteY45" fmla="*/ 77439 h 207325"/>
                  <a:gd name="connsiteX46" fmla="*/ 20454 w 647177"/>
                  <a:gd name="connsiteY46" fmla="*/ 77439 h 207325"/>
                  <a:gd name="connsiteX47" fmla="*/ 20454 w 647177"/>
                  <a:gd name="connsiteY47" fmla="*/ 50939 h 207325"/>
                  <a:gd name="connsiteX48" fmla="*/ 79124 w 647177"/>
                  <a:gd name="connsiteY48" fmla="*/ 50939 h 207325"/>
                  <a:gd name="connsiteX49" fmla="*/ 79124 w 647177"/>
                  <a:gd name="connsiteY49" fmla="*/ 40172 h 207325"/>
                  <a:gd name="connsiteX50" fmla="*/ 0 w 647177"/>
                  <a:gd name="connsiteY50" fmla="*/ 40172 h 207325"/>
                  <a:gd name="connsiteX51" fmla="*/ 0 w 647177"/>
                  <a:gd name="connsiteY51" fmla="*/ 13673 h 207325"/>
                  <a:gd name="connsiteX52" fmla="*/ 79124 w 647177"/>
                  <a:gd name="connsiteY52" fmla="*/ 13673 h 207325"/>
                  <a:gd name="connsiteX53" fmla="*/ 444612 w 647177"/>
                  <a:gd name="connsiteY53" fmla="*/ 0 h 207325"/>
                  <a:gd name="connsiteX54" fmla="*/ 444843 w 647177"/>
                  <a:gd name="connsiteY54" fmla="*/ 0 h 207325"/>
                  <a:gd name="connsiteX55" fmla="*/ 489611 w 647177"/>
                  <a:gd name="connsiteY55" fmla="*/ 0 h 207325"/>
                  <a:gd name="connsiteX56" fmla="*/ 523737 w 647177"/>
                  <a:gd name="connsiteY56" fmla="*/ 0 h 207325"/>
                  <a:gd name="connsiteX57" fmla="*/ 568505 w 647177"/>
                  <a:gd name="connsiteY57" fmla="*/ 0 h 207325"/>
                  <a:gd name="connsiteX58" fmla="*/ 602410 w 647177"/>
                  <a:gd name="connsiteY58" fmla="*/ 0 h 207325"/>
                  <a:gd name="connsiteX59" fmla="*/ 647177 w 647177"/>
                  <a:gd name="connsiteY59" fmla="*/ 0 h 207325"/>
                  <a:gd name="connsiteX60" fmla="*/ 647177 w 647177"/>
                  <a:gd name="connsiteY60" fmla="*/ 50810 h 207325"/>
                  <a:gd name="connsiteX61" fmla="*/ 647177 w 647177"/>
                  <a:gd name="connsiteY61" fmla="*/ 90433 h 207325"/>
                  <a:gd name="connsiteX62" fmla="*/ 647177 w 647177"/>
                  <a:gd name="connsiteY62" fmla="*/ 141243 h 207325"/>
                  <a:gd name="connsiteX63" fmla="*/ 647177 w 647177"/>
                  <a:gd name="connsiteY63" fmla="*/ 207325 h 207325"/>
                  <a:gd name="connsiteX64" fmla="*/ 602410 w 647177"/>
                  <a:gd name="connsiteY64" fmla="*/ 207325 h 207325"/>
                  <a:gd name="connsiteX65" fmla="*/ 602410 w 647177"/>
                  <a:gd name="connsiteY65" fmla="*/ 141243 h 207325"/>
                  <a:gd name="connsiteX66" fmla="*/ 489611 w 647177"/>
                  <a:gd name="connsiteY66" fmla="*/ 141243 h 207325"/>
                  <a:gd name="connsiteX67" fmla="*/ 489611 w 647177"/>
                  <a:gd name="connsiteY67" fmla="*/ 207325 h 207325"/>
                  <a:gd name="connsiteX68" fmla="*/ 444843 w 647177"/>
                  <a:gd name="connsiteY68" fmla="*/ 207325 h 207325"/>
                  <a:gd name="connsiteX69" fmla="*/ 444843 w 647177"/>
                  <a:gd name="connsiteY69" fmla="*/ 141243 h 207325"/>
                  <a:gd name="connsiteX70" fmla="*/ 444612 w 647177"/>
                  <a:gd name="connsiteY70" fmla="*/ 141243 h 207325"/>
                  <a:gd name="connsiteX71" fmla="*/ 444612 w 647177"/>
                  <a:gd name="connsiteY71" fmla="*/ 90433 h 207325"/>
                  <a:gd name="connsiteX72" fmla="*/ 444843 w 647177"/>
                  <a:gd name="connsiteY72" fmla="*/ 90433 h 207325"/>
                  <a:gd name="connsiteX73" fmla="*/ 444843 w 647177"/>
                  <a:gd name="connsiteY73" fmla="*/ 50810 h 207325"/>
                  <a:gd name="connsiteX74" fmla="*/ 444612 w 647177"/>
                  <a:gd name="connsiteY74" fmla="*/ 50810 h 207325"/>
                  <a:gd name="connsiteX75" fmla="*/ 227917 w 647177"/>
                  <a:gd name="connsiteY75" fmla="*/ 0 h 207325"/>
                  <a:gd name="connsiteX76" fmla="*/ 408637 w 647177"/>
                  <a:gd name="connsiteY76" fmla="*/ 0 h 207325"/>
                  <a:gd name="connsiteX77" fmla="*/ 408637 w 647177"/>
                  <a:gd name="connsiteY77" fmla="*/ 50810 h 207325"/>
                  <a:gd name="connsiteX78" fmla="*/ 319253 w 647177"/>
                  <a:gd name="connsiteY78" fmla="*/ 50810 h 207325"/>
                  <a:gd name="connsiteX79" fmla="*/ 319253 w 647177"/>
                  <a:gd name="connsiteY79" fmla="*/ 72490 h 207325"/>
                  <a:gd name="connsiteX80" fmla="*/ 364109 w 647177"/>
                  <a:gd name="connsiteY80" fmla="*/ 72490 h 207325"/>
                  <a:gd name="connsiteX81" fmla="*/ 364109 w 647177"/>
                  <a:gd name="connsiteY81" fmla="*/ 71772 h 207325"/>
                  <a:gd name="connsiteX82" fmla="*/ 408877 w 647177"/>
                  <a:gd name="connsiteY82" fmla="*/ 71772 h 207325"/>
                  <a:gd name="connsiteX83" fmla="*/ 408877 w 647177"/>
                  <a:gd name="connsiteY83" fmla="*/ 207324 h 207325"/>
                  <a:gd name="connsiteX84" fmla="*/ 405638 w 647177"/>
                  <a:gd name="connsiteY84" fmla="*/ 207324 h 207325"/>
                  <a:gd name="connsiteX85" fmla="*/ 364109 w 647177"/>
                  <a:gd name="connsiteY85" fmla="*/ 207324 h 207325"/>
                  <a:gd name="connsiteX86" fmla="*/ 337884 w 647177"/>
                  <a:gd name="connsiteY86" fmla="*/ 207324 h 207325"/>
                  <a:gd name="connsiteX87" fmla="*/ 337884 w 647177"/>
                  <a:gd name="connsiteY87" fmla="*/ 163786 h 207325"/>
                  <a:gd name="connsiteX88" fmla="*/ 364109 w 647177"/>
                  <a:gd name="connsiteY88" fmla="*/ 163786 h 207325"/>
                  <a:gd name="connsiteX89" fmla="*/ 364109 w 647177"/>
                  <a:gd name="connsiteY89" fmla="*/ 123300 h 207325"/>
                  <a:gd name="connsiteX90" fmla="*/ 319253 w 647177"/>
                  <a:gd name="connsiteY90" fmla="*/ 123300 h 207325"/>
                  <a:gd name="connsiteX91" fmla="*/ 314013 w 647177"/>
                  <a:gd name="connsiteY91" fmla="*/ 123300 h 207325"/>
                  <a:gd name="connsiteX92" fmla="*/ 307984 w 647177"/>
                  <a:gd name="connsiteY92" fmla="*/ 149080 h 207325"/>
                  <a:gd name="connsiteX93" fmla="*/ 226557 w 647177"/>
                  <a:gd name="connsiteY93" fmla="*/ 207015 h 207325"/>
                  <a:gd name="connsiteX94" fmla="*/ 222614 w 647177"/>
                  <a:gd name="connsiteY94" fmla="*/ 157650 h 207325"/>
                  <a:gd name="connsiteX95" fmla="*/ 262627 w 647177"/>
                  <a:gd name="connsiteY95" fmla="*/ 129181 h 207325"/>
                  <a:gd name="connsiteX96" fmla="*/ 265276 w 647177"/>
                  <a:gd name="connsiteY96" fmla="*/ 117857 h 207325"/>
                  <a:gd name="connsiteX97" fmla="*/ 265276 w 647177"/>
                  <a:gd name="connsiteY97" fmla="*/ 50810 h 207325"/>
                  <a:gd name="connsiteX98" fmla="*/ 227917 w 647177"/>
                  <a:gd name="connsiteY98" fmla="*/ 50810 h 20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47177" h="207325">
                    <a:moveTo>
                      <a:pt x="44998" y="113523"/>
                    </a:moveTo>
                    <a:lnTo>
                      <a:pt x="44998" y="122909"/>
                    </a:lnTo>
                    <a:lnTo>
                      <a:pt x="67082" y="122909"/>
                    </a:lnTo>
                    <a:lnTo>
                      <a:pt x="67082" y="135816"/>
                    </a:lnTo>
                    <a:lnTo>
                      <a:pt x="163447" y="128231"/>
                    </a:lnTo>
                    <a:lnTo>
                      <a:pt x="157797" y="128231"/>
                    </a:lnTo>
                    <a:lnTo>
                      <a:pt x="157797" y="113523"/>
                    </a:lnTo>
                    <a:close/>
                    <a:moveTo>
                      <a:pt x="230" y="87023"/>
                    </a:moveTo>
                    <a:lnTo>
                      <a:pt x="44998" y="87023"/>
                    </a:lnTo>
                    <a:lnTo>
                      <a:pt x="44998" y="87023"/>
                    </a:lnTo>
                    <a:lnTo>
                      <a:pt x="157797" y="87023"/>
                    </a:lnTo>
                    <a:lnTo>
                      <a:pt x="157797" y="87023"/>
                    </a:lnTo>
                    <a:lnTo>
                      <a:pt x="202565" y="87023"/>
                    </a:lnTo>
                    <a:lnTo>
                      <a:pt x="202565" y="128231"/>
                    </a:lnTo>
                    <a:lnTo>
                      <a:pt x="180950" y="128231"/>
                    </a:lnTo>
                    <a:lnTo>
                      <a:pt x="182922" y="153280"/>
                    </a:lnTo>
                    <a:lnTo>
                      <a:pt x="67082" y="162398"/>
                    </a:lnTo>
                    <a:lnTo>
                      <a:pt x="67082" y="180825"/>
                    </a:lnTo>
                    <a:lnTo>
                      <a:pt x="142048" y="180825"/>
                    </a:lnTo>
                    <a:lnTo>
                      <a:pt x="142048" y="165729"/>
                    </a:lnTo>
                    <a:lnTo>
                      <a:pt x="186815" y="165729"/>
                    </a:lnTo>
                    <a:lnTo>
                      <a:pt x="186815" y="206937"/>
                    </a:lnTo>
                    <a:lnTo>
                      <a:pt x="182110" y="206937"/>
                    </a:lnTo>
                    <a:lnTo>
                      <a:pt x="182110" y="207325"/>
                    </a:lnTo>
                    <a:lnTo>
                      <a:pt x="67082" y="207325"/>
                    </a:lnTo>
                    <a:lnTo>
                      <a:pt x="34017" y="207325"/>
                    </a:lnTo>
                    <a:lnTo>
                      <a:pt x="22314" y="207325"/>
                    </a:lnTo>
                    <a:lnTo>
                      <a:pt x="22314" y="128231"/>
                    </a:lnTo>
                    <a:lnTo>
                      <a:pt x="230" y="128231"/>
                    </a:lnTo>
                    <a:close/>
                    <a:moveTo>
                      <a:pt x="568505" y="50810"/>
                    </a:moveTo>
                    <a:lnTo>
                      <a:pt x="568505" y="90433"/>
                    </a:lnTo>
                    <a:lnTo>
                      <a:pt x="602410" y="90433"/>
                    </a:lnTo>
                    <a:lnTo>
                      <a:pt x="602410" y="50810"/>
                    </a:lnTo>
                    <a:close/>
                    <a:moveTo>
                      <a:pt x="489611" y="50810"/>
                    </a:moveTo>
                    <a:lnTo>
                      <a:pt x="489611" y="90433"/>
                    </a:lnTo>
                    <a:lnTo>
                      <a:pt x="523737" y="90433"/>
                    </a:lnTo>
                    <a:lnTo>
                      <a:pt x="523737" y="50810"/>
                    </a:lnTo>
                    <a:close/>
                    <a:moveTo>
                      <a:pt x="79124" y="1250"/>
                    </a:moveTo>
                    <a:lnTo>
                      <a:pt x="123892" y="1250"/>
                    </a:lnTo>
                    <a:lnTo>
                      <a:pt x="123892" y="13673"/>
                    </a:lnTo>
                    <a:lnTo>
                      <a:pt x="202565" y="13673"/>
                    </a:lnTo>
                    <a:lnTo>
                      <a:pt x="202565" y="40172"/>
                    </a:lnTo>
                    <a:lnTo>
                      <a:pt x="123892" y="40172"/>
                    </a:lnTo>
                    <a:lnTo>
                      <a:pt x="123892" y="50939"/>
                    </a:lnTo>
                    <a:lnTo>
                      <a:pt x="182110" y="50939"/>
                    </a:lnTo>
                    <a:lnTo>
                      <a:pt x="182110" y="77439"/>
                    </a:lnTo>
                    <a:lnTo>
                      <a:pt x="20454" y="77439"/>
                    </a:lnTo>
                    <a:lnTo>
                      <a:pt x="20454" y="50939"/>
                    </a:lnTo>
                    <a:lnTo>
                      <a:pt x="79124" y="50939"/>
                    </a:lnTo>
                    <a:lnTo>
                      <a:pt x="79124" y="40172"/>
                    </a:lnTo>
                    <a:lnTo>
                      <a:pt x="0" y="40172"/>
                    </a:lnTo>
                    <a:lnTo>
                      <a:pt x="0" y="13673"/>
                    </a:lnTo>
                    <a:lnTo>
                      <a:pt x="79124" y="13673"/>
                    </a:lnTo>
                    <a:close/>
                    <a:moveTo>
                      <a:pt x="444612" y="0"/>
                    </a:moveTo>
                    <a:lnTo>
                      <a:pt x="444843" y="0"/>
                    </a:lnTo>
                    <a:lnTo>
                      <a:pt x="489611" y="0"/>
                    </a:lnTo>
                    <a:lnTo>
                      <a:pt x="523737" y="0"/>
                    </a:lnTo>
                    <a:lnTo>
                      <a:pt x="568505" y="0"/>
                    </a:lnTo>
                    <a:lnTo>
                      <a:pt x="602410" y="0"/>
                    </a:lnTo>
                    <a:lnTo>
                      <a:pt x="647177" y="0"/>
                    </a:lnTo>
                    <a:lnTo>
                      <a:pt x="647177" y="50810"/>
                    </a:lnTo>
                    <a:lnTo>
                      <a:pt x="647177" y="90433"/>
                    </a:lnTo>
                    <a:lnTo>
                      <a:pt x="647177" y="141243"/>
                    </a:lnTo>
                    <a:lnTo>
                      <a:pt x="647177" y="207325"/>
                    </a:lnTo>
                    <a:lnTo>
                      <a:pt x="602410" y="207325"/>
                    </a:lnTo>
                    <a:lnTo>
                      <a:pt x="602410" y="141243"/>
                    </a:lnTo>
                    <a:lnTo>
                      <a:pt x="489611" y="141243"/>
                    </a:lnTo>
                    <a:lnTo>
                      <a:pt x="489611" y="207325"/>
                    </a:lnTo>
                    <a:lnTo>
                      <a:pt x="444843" y="207325"/>
                    </a:lnTo>
                    <a:lnTo>
                      <a:pt x="444843" y="141243"/>
                    </a:lnTo>
                    <a:lnTo>
                      <a:pt x="444612" y="141243"/>
                    </a:lnTo>
                    <a:lnTo>
                      <a:pt x="444612" y="90433"/>
                    </a:lnTo>
                    <a:lnTo>
                      <a:pt x="444843" y="90433"/>
                    </a:lnTo>
                    <a:lnTo>
                      <a:pt x="444843" y="50810"/>
                    </a:lnTo>
                    <a:lnTo>
                      <a:pt x="444612" y="50810"/>
                    </a:lnTo>
                    <a:close/>
                    <a:moveTo>
                      <a:pt x="227917" y="0"/>
                    </a:moveTo>
                    <a:lnTo>
                      <a:pt x="408637" y="0"/>
                    </a:lnTo>
                    <a:lnTo>
                      <a:pt x="408637" y="50810"/>
                    </a:lnTo>
                    <a:lnTo>
                      <a:pt x="319253" y="50810"/>
                    </a:lnTo>
                    <a:lnTo>
                      <a:pt x="319253" y="72490"/>
                    </a:lnTo>
                    <a:lnTo>
                      <a:pt x="364109" y="72490"/>
                    </a:lnTo>
                    <a:lnTo>
                      <a:pt x="364109" y="71772"/>
                    </a:lnTo>
                    <a:lnTo>
                      <a:pt x="408877" y="71772"/>
                    </a:lnTo>
                    <a:lnTo>
                      <a:pt x="408877" y="207324"/>
                    </a:lnTo>
                    <a:lnTo>
                      <a:pt x="405638" y="207324"/>
                    </a:lnTo>
                    <a:lnTo>
                      <a:pt x="364109" y="207324"/>
                    </a:lnTo>
                    <a:lnTo>
                      <a:pt x="337884" y="207324"/>
                    </a:lnTo>
                    <a:lnTo>
                      <a:pt x="337884" y="163786"/>
                    </a:lnTo>
                    <a:lnTo>
                      <a:pt x="364109" y="163786"/>
                    </a:lnTo>
                    <a:lnTo>
                      <a:pt x="364109" y="123300"/>
                    </a:lnTo>
                    <a:lnTo>
                      <a:pt x="319253" y="123300"/>
                    </a:lnTo>
                    <a:lnTo>
                      <a:pt x="314013" y="123300"/>
                    </a:lnTo>
                    <a:lnTo>
                      <a:pt x="307984" y="149080"/>
                    </a:lnTo>
                    <a:cubicBezTo>
                      <a:pt x="293940" y="181066"/>
                      <a:pt x="263209" y="204087"/>
                      <a:pt x="226557" y="207015"/>
                    </a:cubicBezTo>
                    <a:lnTo>
                      <a:pt x="222614" y="157650"/>
                    </a:lnTo>
                    <a:cubicBezTo>
                      <a:pt x="240624" y="156211"/>
                      <a:pt x="255726" y="144898"/>
                      <a:pt x="262627" y="129181"/>
                    </a:cubicBezTo>
                    <a:lnTo>
                      <a:pt x="265276" y="117857"/>
                    </a:lnTo>
                    <a:lnTo>
                      <a:pt x="265276" y="50810"/>
                    </a:lnTo>
                    <a:lnTo>
                      <a:pt x="227917" y="50810"/>
                    </a:lnTo>
                    <a:close/>
                  </a:path>
                </a:pathLst>
              </a:custGeom>
              <a:solidFill>
                <a:srgbClr val="1C1C1C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1FD23091-3D52-FDA3-F1B6-90ECA8A733FE}"/>
                  </a:ext>
                </a:extLst>
              </p:cNvPr>
              <p:cNvSpPr/>
              <p:nvPr/>
            </p:nvSpPr>
            <p:spPr bwMode="auto">
              <a:xfrm>
                <a:off x="2319178" y="1133525"/>
                <a:ext cx="830473" cy="889792"/>
              </a:xfrm>
              <a:prstGeom prst="ellipse">
                <a:avLst/>
              </a:prstGeom>
              <a:solidFill>
                <a:srgbClr val="FAE3C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7D082167-8E99-A945-3204-77819EA7D7F5}"/>
                  </a:ext>
                </a:extLst>
              </p:cNvPr>
              <p:cNvGrpSpPr/>
              <p:nvPr/>
            </p:nvGrpSpPr>
            <p:grpSpPr>
              <a:xfrm>
                <a:off x="2743452" y="981551"/>
                <a:ext cx="1092443" cy="1356764"/>
                <a:chOff x="2600417" y="1098363"/>
                <a:chExt cx="861106" cy="1069454"/>
              </a:xfrm>
            </p:grpSpPr>
            <p:sp>
              <p:nvSpPr>
                <p:cNvPr id="805" name="台形 804">
                  <a:extLst>
                    <a:ext uri="{FF2B5EF4-FFF2-40B4-BE49-F238E27FC236}">
                      <a16:creationId xmlns:a16="http://schemas.microsoft.com/office/drawing/2014/main" id="{D8A2C15E-E2DD-1057-90E9-8373752F1DE4}"/>
                    </a:ext>
                  </a:extLst>
                </p:cNvPr>
                <p:cNvSpPr/>
                <p:nvPr/>
              </p:nvSpPr>
              <p:spPr>
                <a:xfrm>
                  <a:off x="2897912" y="1734822"/>
                  <a:ext cx="373082" cy="277026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6" name="台形 805">
                  <a:extLst>
                    <a:ext uri="{FF2B5EF4-FFF2-40B4-BE49-F238E27FC236}">
                      <a16:creationId xmlns:a16="http://schemas.microsoft.com/office/drawing/2014/main" id="{14813CC6-9BDC-34C3-6F74-5AAB7CC1406E}"/>
                    </a:ext>
                  </a:extLst>
                </p:cNvPr>
                <p:cNvSpPr/>
                <p:nvPr/>
              </p:nvSpPr>
              <p:spPr>
                <a:xfrm flipV="1">
                  <a:off x="2897912" y="2011848"/>
                  <a:ext cx="373082" cy="153328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072069F3-2514-64EE-CBA6-B5AF73803565}"/>
                    </a:ext>
                  </a:extLst>
                </p:cNvPr>
                <p:cNvSpPr/>
                <p:nvPr/>
              </p:nvSpPr>
              <p:spPr>
                <a:xfrm rot="5400000" flipH="1">
                  <a:off x="2993565" y="1971678"/>
                  <a:ext cx="122357" cy="21925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661FF982-46AA-3FCB-111B-9C1ED893EF52}"/>
                    </a:ext>
                  </a:extLst>
                </p:cNvPr>
                <p:cNvSpPr/>
                <p:nvPr/>
              </p:nvSpPr>
              <p:spPr>
                <a:xfrm>
                  <a:off x="3052102" y="1819148"/>
                  <a:ext cx="2456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8CD2F8C0-08C8-EB14-6D46-DB9D847998F9}"/>
                    </a:ext>
                  </a:extLst>
                </p:cNvPr>
                <p:cNvSpPr/>
                <p:nvPr/>
              </p:nvSpPr>
              <p:spPr>
                <a:xfrm flipH="1">
                  <a:off x="2883093" y="1819148"/>
                  <a:ext cx="1707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373606DE-DECD-5E7F-DC71-AA5E962096CB}"/>
                    </a:ext>
                  </a:extLst>
                </p:cNvPr>
                <p:cNvSpPr/>
                <p:nvPr/>
              </p:nvSpPr>
              <p:spPr>
                <a:xfrm>
                  <a:off x="2765804" y="1098363"/>
                  <a:ext cx="647805" cy="573390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380323D7-2FF3-7EF8-F61E-06B870C200A6}"/>
                    </a:ext>
                  </a:extLst>
                </p:cNvPr>
                <p:cNvSpPr/>
                <p:nvPr/>
              </p:nvSpPr>
              <p:spPr>
                <a:xfrm>
                  <a:off x="2804467" y="1161432"/>
                  <a:ext cx="594322" cy="710545"/>
                </a:xfrm>
                <a:custGeom>
                  <a:avLst/>
                  <a:gdLst>
                    <a:gd name="connsiteX0" fmla="*/ 273607 w 594322"/>
                    <a:gd name="connsiteY0" fmla="*/ 0 h 710545"/>
                    <a:gd name="connsiteX1" fmla="*/ 281094 w 594322"/>
                    <a:gd name="connsiteY1" fmla="*/ 0 h 710545"/>
                    <a:gd name="connsiteX2" fmla="*/ 523003 w 594322"/>
                    <a:gd name="connsiteY2" fmla="*/ 241909 h 710545"/>
                    <a:gd name="connsiteX3" fmla="*/ 523003 w 594322"/>
                    <a:gd name="connsiteY3" fmla="*/ 316335 h 710545"/>
                    <a:gd name="connsiteX4" fmla="*/ 524133 w 594322"/>
                    <a:gd name="connsiteY4" fmla="*/ 315572 h 710545"/>
                    <a:gd name="connsiteX5" fmla="*/ 543370 w 594322"/>
                    <a:gd name="connsiteY5" fmla="*/ 311689 h 710545"/>
                    <a:gd name="connsiteX6" fmla="*/ 544899 w 594322"/>
                    <a:gd name="connsiteY6" fmla="*/ 311689 h 710545"/>
                    <a:gd name="connsiteX7" fmla="*/ 594322 w 594322"/>
                    <a:gd name="connsiteY7" fmla="*/ 361112 h 710545"/>
                    <a:gd name="connsiteX8" fmla="*/ 594322 w 594322"/>
                    <a:gd name="connsiteY8" fmla="*/ 439243 h 710545"/>
                    <a:gd name="connsiteX9" fmla="*/ 544899 w 594322"/>
                    <a:gd name="connsiteY9" fmla="*/ 488666 h 710545"/>
                    <a:gd name="connsiteX10" fmla="*/ 543370 w 594322"/>
                    <a:gd name="connsiteY10" fmla="*/ 488666 h 710545"/>
                    <a:gd name="connsiteX11" fmla="*/ 524133 w 594322"/>
                    <a:gd name="connsiteY11" fmla="*/ 484782 h 710545"/>
                    <a:gd name="connsiteX12" fmla="*/ 521552 w 594322"/>
                    <a:gd name="connsiteY12" fmla="*/ 483041 h 710545"/>
                    <a:gd name="connsiteX13" fmla="*/ 518089 w 594322"/>
                    <a:gd name="connsiteY13" fmla="*/ 517389 h 710545"/>
                    <a:gd name="connsiteX14" fmla="*/ 281094 w 594322"/>
                    <a:gd name="connsiteY14" fmla="*/ 710545 h 710545"/>
                    <a:gd name="connsiteX15" fmla="*/ 273607 w 594322"/>
                    <a:gd name="connsiteY15" fmla="*/ 710545 h 710545"/>
                    <a:gd name="connsiteX16" fmla="*/ 36612 w 594322"/>
                    <a:gd name="connsiteY16" fmla="*/ 517389 h 710545"/>
                    <a:gd name="connsiteX17" fmla="*/ 33032 w 594322"/>
                    <a:gd name="connsiteY17" fmla="*/ 481877 h 710545"/>
                    <a:gd name="connsiteX18" fmla="*/ 14475 w 594322"/>
                    <a:gd name="connsiteY18" fmla="*/ 474191 h 710545"/>
                    <a:gd name="connsiteX19" fmla="*/ 0 w 594322"/>
                    <a:gd name="connsiteY19" fmla="*/ 439244 h 710545"/>
                    <a:gd name="connsiteX20" fmla="*/ 0 w 594322"/>
                    <a:gd name="connsiteY20" fmla="*/ 361111 h 710545"/>
                    <a:gd name="connsiteX21" fmla="*/ 14475 w 594322"/>
                    <a:gd name="connsiteY21" fmla="*/ 326164 h 710545"/>
                    <a:gd name="connsiteX22" fmla="*/ 31697 w 594322"/>
                    <a:gd name="connsiteY22" fmla="*/ 319031 h 710545"/>
                    <a:gd name="connsiteX23" fmla="*/ 31697 w 594322"/>
                    <a:gd name="connsiteY23" fmla="*/ 241909 h 710545"/>
                    <a:gd name="connsiteX24" fmla="*/ 273607 w 594322"/>
                    <a:gd name="connsiteY24" fmla="*/ 0 h 71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4322" h="710545">
                      <a:moveTo>
                        <a:pt x="273607" y="0"/>
                      </a:moveTo>
                      <a:lnTo>
                        <a:pt x="281094" y="0"/>
                      </a:lnTo>
                      <a:cubicBezTo>
                        <a:pt x="414697" y="0"/>
                        <a:pt x="523003" y="108306"/>
                        <a:pt x="523003" y="241909"/>
                      </a:cubicBezTo>
                      <a:lnTo>
                        <a:pt x="523003" y="316335"/>
                      </a:lnTo>
                      <a:lnTo>
                        <a:pt x="524133" y="315572"/>
                      </a:lnTo>
                      <a:cubicBezTo>
                        <a:pt x="530046" y="313072"/>
                        <a:pt x="536547" y="311689"/>
                        <a:pt x="543370" y="311689"/>
                      </a:cubicBezTo>
                      <a:lnTo>
                        <a:pt x="544899" y="311689"/>
                      </a:lnTo>
                      <a:cubicBezTo>
                        <a:pt x="572195" y="311689"/>
                        <a:pt x="594322" y="333816"/>
                        <a:pt x="594322" y="361112"/>
                      </a:cubicBezTo>
                      <a:lnTo>
                        <a:pt x="594322" y="439243"/>
                      </a:lnTo>
                      <a:cubicBezTo>
                        <a:pt x="594322" y="466538"/>
                        <a:pt x="572195" y="488666"/>
                        <a:pt x="544899" y="488666"/>
                      </a:cubicBezTo>
                      <a:lnTo>
                        <a:pt x="543370" y="488666"/>
                      </a:lnTo>
                      <a:cubicBezTo>
                        <a:pt x="536547" y="488666"/>
                        <a:pt x="530046" y="487283"/>
                        <a:pt x="524133" y="484782"/>
                      </a:cubicBezTo>
                      <a:lnTo>
                        <a:pt x="521552" y="483041"/>
                      </a:lnTo>
                      <a:lnTo>
                        <a:pt x="518089" y="517389"/>
                      </a:lnTo>
                      <a:cubicBezTo>
                        <a:pt x="495532" y="627623"/>
                        <a:pt x="397997" y="710545"/>
                        <a:pt x="281094" y="710545"/>
                      </a:cubicBezTo>
                      <a:lnTo>
                        <a:pt x="273607" y="710545"/>
                      </a:lnTo>
                      <a:cubicBezTo>
                        <a:pt x="156704" y="710545"/>
                        <a:pt x="59169" y="627623"/>
                        <a:pt x="36612" y="517389"/>
                      </a:cubicBezTo>
                      <a:lnTo>
                        <a:pt x="33032" y="481877"/>
                      </a:lnTo>
                      <a:lnTo>
                        <a:pt x="14475" y="474191"/>
                      </a:lnTo>
                      <a:cubicBezTo>
                        <a:pt x="5532" y="465247"/>
                        <a:pt x="0" y="452892"/>
                        <a:pt x="0" y="439244"/>
                      </a:cubicBezTo>
                      <a:lnTo>
                        <a:pt x="0" y="361111"/>
                      </a:lnTo>
                      <a:cubicBezTo>
                        <a:pt x="0" y="347464"/>
                        <a:pt x="5532" y="335108"/>
                        <a:pt x="14475" y="326164"/>
                      </a:cubicBezTo>
                      <a:lnTo>
                        <a:pt x="31697" y="319031"/>
                      </a:lnTo>
                      <a:lnTo>
                        <a:pt x="31697" y="241909"/>
                      </a:lnTo>
                      <a:cubicBezTo>
                        <a:pt x="31697" y="108306"/>
                        <a:pt x="140003" y="0"/>
                        <a:pt x="2736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12" name="グループ化 811">
                  <a:extLst>
                    <a:ext uri="{FF2B5EF4-FFF2-40B4-BE49-F238E27FC236}">
                      <a16:creationId xmlns:a16="http://schemas.microsoft.com/office/drawing/2014/main" id="{9EAF7532-FB33-A7CE-2014-DE80E40FD649}"/>
                    </a:ext>
                  </a:extLst>
                </p:cNvPr>
                <p:cNvGrpSpPr/>
                <p:nvPr/>
              </p:nvGrpSpPr>
              <p:grpSpPr>
                <a:xfrm>
                  <a:off x="2913075" y="1464704"/>
                  <a:ext cx="260882" cy="35927"/>
                  <a:chOff x="5295454" y="1164646"/>
                  <a:chExt cx="313579" cy="43185"/>
                </a:xfrm>
              </p:grpSpPr>
              <p:sp>
                <p:nvSpPr>
                  <p:cNvPr id="816" name="楕円 815">
                    <a:extLst>
                      <a:ext uri="{FF2B5EF4-FFF2-40B4-BE49-F238E27FC236}">
                        <a16:creationId xmlns:a16="http://schemas.microsoft.com/office/drawing/2014/main" id="{D76CAF91-2A21-1AA2-7EE9-9A9033B4510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565848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7" name="楕円 816">
                    <a:extLst>
                      <a:ext uri="{FF2B5EF4-FFF2-40B4-BE49-F238E27FC236}">
                        <a16:creationId xmlns:a16="http://schemas.microsoft.com/office/drawing/2014/main" id="{B51F4317-576F-A316-0DA7-2247A70D129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454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F903AEB6-BD71-EE51-6DF3-BE2D78CB71FC}"/>
                    </a:ext>
                  </a:extLst>
                </p:cNvPr>
                <p:cNvSpPr/>
                <p:nvPr/>
              </p:nvSpPr>
              <p:spPr>
                <a:xfrm>
                  <a:off x="3189456" y="1845562"/>
                  <a:ext cx="272067" cy="319613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775C3FC2-296A-84CF-324E-14A920E47B80}"/>
                    </a:ext>
                  </a:extLst>
                </p:cNvPr>
                <p:cNvSpPr/>
                <p:nvPr/>
              </p:nvSpPr>
              <p:spPr>
                <a:xfrm>
                  <a:off x="2780034" y="1858770"/>
                  <a:ext cx="192824" cy="309047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89B4B052-113C-CDBA-F2FB-97F79DE9C6F1}"/>
                    </a:ext>
                  </a:extLst>
                </p:cNvPr>
                <p:cNvSpPr/>
                <p:nvPr/>
              </p:nvSpPr>
              <p:spPr>
                <a:xfrm>
                  <a:off x="2600417" y="1919523"/>
                  <a:ext cx="243012" cy="248294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34936570-88EE-DD74-F796-505008C25065}"/>
                  </a:ext>
                </a:extLst>
              </p:cNvPr>
              <p:cNvSpPr/>
              <p:nvPr/>
            </p:nvSpPr>
            <p:spPr bwMode="auto">
              <a:xfrm>
                <a:off x="1298283" y="1362746"/>
                <a:ext cx="1270365" cy="521012"/>
              </a:xfrm>
              <a:custGeom>
                <a:avLst/>
                <a:gdLst>
                  <a:gd name="connsiteX0" fmla="*/ 1907044 w 2109554"/>
                  <a:gd name="connsiteY0" fmla="*/ 100012 h 865187"/>
                  <a:gd name="connsiteX1" fmla="*/ 1789536 w 2109554"/>
                  <a:gd name="connsiteY1" fmla="*/ 432581 h 865187"/>
                  <a:gd name="connsiteX2" fmla="*/ 1907044 w 2109554"/>
                  <a:gd name="connsiteY2" fmla="*/ 765150 h 865187"/>
                  <a:gd name="connsiteX3" fmla="*/ 2024553 w 2109554"/>
                  <a:gd name="connsiteY3" fmla="*/ 432581 h 865187"/>
                  <a:gd name="connsiteX4" fmla="*/ 1907044 w 2109554"/>
                  <a:gd name="connsiteY4" fmla="*/ 100012 h 865187"/>
                  <a:gd name="connsiteX5" fmla="*/ 1426031 w 2109554"/>
                  <a:gd name="connsiteY5" fmla="*/ 100012 h 865187"/>
                  <a:gd name="connsiteX6" fmla="*/ 1308523 w 2109554"/>
                  <a:gd name="connsiteY6" fmla="*/ 432581 h 865187"/>
                  <a:gd name="connsiteX7" fmla="*/ 1426031 w 2109554"/>
                  <a:gd name="connsiteY7" fmla="*/ 765150 h 865187"/>
                  <a:gd name="connsiteX8" fmla="*/ 1543540 w 2109554"/>
                  <a:gd name="connsiteY8" fmla="*/ 432581 h 865187"/>
                  <a:gd name="connsiteX9" fmla="*/ 1426031 w 2109554"/>
                  <a:gd name="connsiteY9" fmla="*/ 100012 h 865187"/>
                  <a:gd name="connsiteX10" fmla="*/ 959306 w 2109554"/>
                  <a:gd name="connsiteY10" fmla="*/ 100012 h 865187"/>
                  <a:gd name="connsiteX11" fmla="*/ 841798 w 2109554"/>
                  <a:gd name="connsiteY11" fmla="*/ 432581 h 865187"/>
                  <a:gd name="connsiteX12" fmla="*/ 959306 w 2109554"/>
                  <a:gd name="connsiteY12" fmla="*/ 765150 h 865187"/>
                  <a:gd name="connsiteX13" fmla="*/ 1076815 w 2109554"/>
                  <a:gd name="connsiteY13" fmla="*/ 432581 h 865187"/>
                  <a:gd name="connsiteX14" fmla="*/ 959306 w 2109554"/>
                  <a:gd name="connsiteY14" fmla="*/ 100012 h 865187"/>
                  <a:gd name="connsiteX15" fmla="*/ 497343 w 2109554"/>
                  <a:gd name="connsiteY15" fmla="*/ 100012 h 865187"/>
                  <a:gd name="connsiteX16" fmla="*/ 379835 w 2109554"/>
                  <a:gd name="connsiteY16" fmla="*/ 432581 h 865187"/>
                  <a:gd name="connsiteX17" fmla="*/ 497343 w 2109554"/>
                  <a:gd name="connsiteY17" fmla="*/ 765150 h 865187"/>
                  <a:gd name="connsiteX18" fmla="*/ 614852 w 2109554"/>
                  <a:gd name="connsiteY18" fmla="*/ 432581 h 865187"/>
                  <a:gd name="connsiteX19" fmla="*/ 497343 w 2109554"/>
                  <a:gd name="connsiteY19" fmla="*/ 100012 h 865187"/>
                  <a:gd name="connsiteX20" fmla="*/ 106908 w 2109554"/>
                  <a:gd name="connsiteY20" fmla="*/ 1480 h 865187"/>
                  <a:gd name="connsiteX21" fmla="*/ 218839 w 2109554"/>
                  <a:gd name="connsiteY21" fmla="*/ 1480 h 865187"/>
                  <a:gd name="connsiteX22" fmla="*/ 218839 w 2109554"/>
                  <a:gd name="connsiteY22" fmla="*/ 865187 h 865187"/>
                  <a:gd name="connsiteX23" fmla="*/ 106908 w 2109554"/>
                  <a:gd name="connsiteY23" fmla="*/ 865187 h 865187"/>
                  <a:gd name="connsiteX24" fmla="*/ 106908 w 2109554"/>
                  <a:gd name="connsiteY24" fmla="*/ 157659 h 865187"/>
                  <a:gd name="connsiteX25" fmla="*/ 0 w 2109554"/>
                  <a:gd name="connsiteY25" fmla="*/ 280085 h 865187"/>
                  <a:gd name="connsiteX26" fmla="*/ 0 w 2109554"/>
                  <a:gd name="connsiteY26" fmla="*/ 132082 h 865187"/>
                  <a:gd name="connsiteX27" fmla="*/ 1907053 w 2109554"/>
                  <a:gd name="connsiteY27" fmla="*/ 0 h 865187"/>
                  <a:gd name="connsiteX28" fmla="*/ 2109554 w 2109554"/>
                  <a:gd name="connsiteY28" fmla="*/ 432577 h 865187"/>
                  <a:gd name="connsiteX29" fmla="*/ 1907053 w 2109554"/>
                  <a:gd name="connsiteY29" fmla="*/ 865153 h 865187"/>
                  <a:gd name="connsiteX30" fmla="*/ 1704552 w 2109554"/>
                  <a:gd name="connsiteY30" fmla="*/ 432577 h 865187"/>
                  <a:gd name="connsiteX31" fmla="*/ 1907053 w 2109554"/>
                  <a:gd name="connsiteY31" fmla="*/ 0 h 865187"/>
                  <a:gd name="connsiteX32" fmla="*/ 1426040 w 2109554"/>
                  <a:gd name="connsiteY32" fmla="*/ 0 h 865187"/>
                  <a:gd name="connsiteX33" fmla="*/ 1628541 w 2109554"/>
                  <a:gd name="connsiteY33" fmla="*/ 432577 h 865187"/>
                  <a:gd name="connsiteX34" fmla="*/ 1426040 w 2109554"/>
                  <a:gd name="connsiteY34" fmla="*/ 865153 h 865187"/>
                  <a:gd name="connsiteX35" fmla="*/ 1223539 w 2109554"/>
                  <a:gd name="connsiteY35" fmla="*/ 432577 h 865187"/>
                  <a:gd name="connsiteX36" fmla="*/ 1426040 w 2109554"/>
                  <a:gd name="connsiteY36" fmla="*/ 0 h 865187"/>
                  <a:gd name="connsiteX37" fmla="*/ 959315 w 2109554"/>
                  <a:gd name="connsiteY37" fmla="*/ 0 h 865187"/>
                  <a:gd name="connsiteX38" fmla="*/ 1161816 w 2109554"/>
                  <a:gd name="connsiteY38" fmla="*/ 432577 h 865187"/>
                  <a:gd name="connsiteX39" fmla="*/ 959315 w 2109554"/>
                  <a:gd name="connsiteY39" fmla="*/ 865153 h 865187"/>
                  <a:gd name="connsiteX40" fmla="*/ 756814 w 2109554"/>
                  <a:gd name="connsiteY40" fmla="*/ 432577 h 865187"/>
                  <a:gd name="connsiteX41" fmla="*/ 959315 w 2109554"/>
                  <a:gd name="connsiteY41" fmla="*/ 0 h 865187"/>
                  <a:gd name="connsiteX42" fmla="*/ 497352 w 2109554"/>
                  <a:gd name="connsiteY42" fmla="*/ 0 h 865187"/>
                  <a:gd name="connsiteX43" fmla="*/ 699853 w 2109554"/>
                  <a:gd name="connsiteY43" fmla="*/ 432577 h 865187"/>
                  <a:gd name="connsiteX44" fmla="*/ 497352 w 2109554"/>
                  <a:gd name="connsiteY44" fmla="*/ 865153 h 865187"/>
                  <a:gd name="connsiteX45" fmla="*/ 294851 w 2109554"/>
                  <a:gd name="connsiteY45" fmla="*/ 432577 h 865187"/>
                  <a:gd name="connsiteX46" fmla="*/ 497352 w 2109554"/>
                  <a:gd name="connsiteY46" fmla="*/ 0 h 865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09554" h="865187">
                    <a:moveTo>
                      <a:pt x="1907044" y="100012"/>
                    </a:moveTo>
                    <a:cubicBezTo>
                      <a:pt x="1832286" y="100012"/>
                      <a:pt x="1788303" y="197418"/>
                      <a:pt x="1789536" y="432581"/>
                    </a:cubicBezTo>
                    <a:cubicBezTo>
                      <a:pt x="1790768" y="667744"/>
                      <a:pt x="1834751" y="767057"/>
                      <a:pt x="1907044" y="765150"/>
                    </a:cubicBezTo>
                    <a:cubicBezTo>
                      <a:pt x="1979337" y="763243"/>
                      <a:pt x="2024553" y="669651"/>
                      <a:pt x="2024553" y="432581"/>
                    </a:cubicBezTo>
                    <a:cubicBezTo>
                      <a:pt x="2024553" y="195511"/>
                      <a:pt x="1981803" y="100012"/>
                      <a:pt x="1907044" y="100012"/>
                    </a:cubicBezTo>
                    <a:close/>
                    <a:moveTo>
                      <a:pt x="1426031" y="100012"/>
                    </a:moveTo>
                    <a:cubicBezTo>
                      <a:pt x="1351273" y="100012"/>
                      <a:pt x="1307290" y="197418"/>
                      <a:pt x="1308523" y="432581"/>
                    </a:cubicBezTo>
                    <a:cubicBezTo>
                      <a:pt x="1309755" y="667744"/>
                      <a:pt x="1353738" y="767057"/>
                      <a:pt x="1426031" y="765150"/>
                    </a:cubicBezTo>
                    <a:cubicBezTo>
                      <a:pt x="1498324" y="763243"/>
                      <a:pt x="1543540" y="669651"/>
                      <a:pt x="1543540" y="432581"/>
                    </a:cubicBezTo>
                    <a:cubicBezTo>
                      <a:pt x="1543540" y="195511"/>
                      <a:pt x="1500790" y="100012"/>
                      <a:pt x="1426031" y="100012"/>
                    </a:cubicBezTo>
                    <a:close/>
                    <a:moveTo>
                      <a:pt x="959306" y="100012"/>
                    </a:moveTo>
                    <a:cubicBezTo>
                      <a:pt x="884548" y="100012"/>
                      <a:pt x="840565" y="197418"/>
                      <a:pt x="841798" y="432581"/>
                    </a:cubicBezTo>
                    <a:cubicBezTo>
                      <a:pt x="843030" y="667744"/>
                      <a:pt x="887013" y="767057"/>
                      <a:pt x="959306" y="765150"/>
                    </a:cubicBezTo>
                    <a:cubicBezTo>
                      <a:pt x="1031599" y="763243"/>
                      <a:pt x="1076815" y="669651"/>
                      <a:pt x="1076815" y="432581"/>
                    </a:cubicBezTo>
                    <a:cubicBezTo>
                      <a:pt x="1076815" y="195511"/>
                      <a:pt x="1034065" y="100012"/>
                      <a:pt x="959306" y="100012"/>
                    </a:cubicBezTo>
                    <a:close/>
                    <a:moveTo>
                      <a:pt x="497343" y="100012"/>
                    </a:moveTo>
                    <a:cubicBezTo>
                      <a:pt x="422585" y="100012"/>
                      <a:pt x="378602" y="197418"/>
                      <a:pt x="379835" y="432581"/>
                    </a:cubicBezTo>
                    <a:cubicBezTo>
                      <a:pt x="381067" y="667744"/>
                      <a:pt x="425050" y="767057"/>
                      <a:pt x="497343" y="765150"/>
                    </a:cubicBezTo>
                    <a:cubicBezTo>
                      <a:pt x="569636" y="763243"/>
                      <a:pt x="614852" y="669651"/>
                      <a:pt x="614852" y="432581"/>
                    </a:cubicBezTo>
                    <a:cubicBezTo>
                      <a:pt x="614852" y="195511"/>
                      <a:pt x="572102" y="100012"/>
                      <a:pt x="497343" y="100012"/>
                    </a:cubicBezTo>
                    <a:close/>
                    <a:moveTo>
                      <a:pt x="106908" y="1480"/>
                    </a:moveTo>
                    <a:lnTo>
                      <a:pt x="218839" y="1480"/>
                    </a:lnTo>
                    <a:lnTo>
                      <a:pt x="218839" y="865187"/>
                    </a:lnTo>
                    <a:lnTo>
                      <a:pt x="106908" y="865187"/>
                    </a:lnTo>
                    <a:lnTo>
                      <a:pt x="106908" y="157659"/>
                    </a:lnTo>
                    <a:lnTo>
                      <a:pt x="0" y="280085"/>
                    </a:lnTo>
                    <a:lnTo>
                      <a:pt x="0" y="132082"/>
                    </a:lnTo>
                    <a:close/>
                    <a:moveTo>
                      <a:pt x="1907053" y="0"/>
                    </a:moveTo>
                    <a:cubicBezTo>
                      <a:pt x="2035883" y="0"/>
                      <a:pt x="2109554" y="124217"/>
                      <a:pt x="2109554" y="432577"/>
                    </a:cubicBezTo>
                    <a:cubicBezTo>
                      <a:pt x="2109554" y="740936"/>
                      <a:pt x="2031635" y="862673"/>
                      <a:pt x="1907053" y="865153"/>
                    </a:cubicBezTo>
                    <a:cubicBezTo>
                      <a:pt x="1782472" y="867633"/>
                      <a:pt x="1706676" y="738456"/>
                      <a:pt x="1704552" y="432577"/>
                    </a:cubicBezTo>
                    <a:cubicBezTo>
                      <a:pt x="1702428" y="126697"/>
                      <a:pt x="1778223" y="0"/>
                      <a:pt x="1907053" y="0"/>
                    </a:cubicBezTo>
                    <a:close/>
                    <a:moveTo>
                      <a:pt x="1426040" y="0"/>
                    </a:moveTo>
                    <a:cubicBezTo>
                      <a:pt x="1554870" y="0"/>
                      <a:pt x="1628541" y="124217"/>
                      <a:pt x="1628541" y="432577"/>
                    </a:cubicBezTo>
                    <a:cubicBezTo>
                      <a:pt x="1628541" y="740936"/>
                      <a:pt x="1550622" y="862673"/>
                      <a:pt x="1426040" y="865153"/>
                    </a:cubicBezTo>
                    <a:cubicBezTo>
                      <a:pt x="1301459" y="867633"/>
                      <a:pt x="1225663" y="738456"/>
                      <a:pt x="1223539" y="432577"/>
                    </a:cubicBezTo>
                    <a:cubicBezTo>
                      <a:pt x="1221415" y="126697"/>
                      <a:pt x="1297210" y="0"/>
                      <a:pt x="1426040" y="0"/>
                    </a:cubicBezTo>
                    <a:close/>
                    <a:moveTo>
                      <a:pt x="959315" y="0"/>
                    </a:moveTo>
                    <a:cubicBezTo>
                      <a:pt x="1088145" y="0"/>
                      <a:pt x="1161816" y="124217"/>
                      <a:pt x="1161816" y="432577"/>
                    </a:cubicBezTo>
                    <a:cubicBezTo>
                      <a:pt x="1161816" y="740936"/>
                      <a:pt x="1083897" y="862673"/>
                      <a:pt x="959315" y="865153"/>
                    </a:cubicBezTo>
                    <a:cubicBezTo>
                      <a:pt x="834734" y="867633"/>
                      <a:pt x="758938" y="738456"/>
                      <a:pt x="756814" y="432577"/>
                    </a:cubicBezTo>
                    <a:cubicBezTo>
                      <a:pt x="754690" y="126697"/>
                      <a:pt x="830485" y="0"/>
                      <a:pt x="959315" y="0"/>
                    </a:cubicBezTo>
                    <a:close/>
                    <a:moveTo>
                      <a:pt x="497352" y="0"/>
                    </a:moveTo>
                    <a:cubicBezTo>
                      <a:pt x="626182" y="0"/>
                      <a:pt x="699853" y="124217"/>
                      <a:pt x="699853" y="432577"/>
                    </a:cubicBezTo>
                    <a:cubicBezTo>
                      <a:pt x="699853" y="740936"/>
                      <a:pt x="621934" y="862673"/>
                      <a:pt x="497352" y="865153"/>
                    </a:cubicBezTo>
                    <a:cubicBezTo>
                      <a:pt x="372770" y="867633"/>
                      <a:pt x="296975" y="738456"/>
                      <a:pt x="294851" y="432577"/>
                    </a:cubicBezTo>
                    <a:cubicBezTo>
                      <a:pt x="292727" y="126697"/>
                      <a:pt x="368522" y="0"/>
                      <a:pt x="49735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D4C1EF5-AFCB-8E77-08DB-5FD9A8793B80}"/>
              </a:ext>
            </a:extLst>
          </p:cNvPr>
          <p:cNvGrpSpPr/>
          <p:nvPr/>
        </p:nvGrpSpPr>
        <p:grpSpPr>
          <a:xfrm>
            <a:off x="4116174" y="3909464"/>
            <a:ext cx="1618006" cy="2412780"/>
            <a:chOff x="3908178" y="3781382"/>
            <a:chExt cx="2033998" cy="3033109"/>
          </a:xfrm>
        </p:grpSpPr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5766A3DF-E211-4790-9D73-D9F4DD9A1DF0}"/>
                </a:ext>
              </a:extLst>
            </p:cNvPr>
            <p:cNvGrpSpPr/>
            <p:nvPr/>
          </p:nvGrpSpPr>
          <p:grpSpPr>
            <a:xfrm>
              <a:off x="4358502" y="3781382"/>
              <a:ext cx="1193236" cy="2247987"/>
              <a:chOff x="4376033" y="1295282"/>
              <a:chExt cx="1193236" cy="2247987"/>
            </a:xfrm>
          </p:grpSpPr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D49B9183-E1D2-4747-B6B2-E9E42E263DAF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618" name="涙形 617">
                  <a:extLst>
                    <a:ext uri="{FF2B5EF4-FFF2-40B4-BE49-F238E27FC236}">
                      <a16:creationId xmlns:a16="http://schemas.microsoft.com/office/drawing/2014/main" id="{D20A3732-DB75-4F09-A193-19A6EBA1433A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9" name="涙形 618">
                  <a:extLst>
                    <a:ext uri="{FF2B5EF4-FFF2-40B4-BE49-F238E27FC236}">
                      <a16:creationId xmlns:a16="http://schemas.microsoft.com/office/drawing/2014/main" id="{674772D0-7EC8-4CB8-A63C-1E2223FDAB29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82331081-20A6-450C-8AB9-09D2467F6D59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616" name="涙形 615">
                  <a:extLst>
                    <a:ext uri="{FF2B5EF4-FFF2-40B4-BE49-F238E27FC236}">
                      <a16:creationId xmlns:a16="http://schemas.microsoft.com/office/drawing/2014/main" id="{0FAAF744-32ED-4DF8-8E3C-385EF17FB64E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7" name="涙形 616">
                  <a:extLst>
                    <a:ext uri="{FF2B5EF4-FFF2-40B4-BE49-F238E27FC236}">
                      <a16:creationId xmlns:a16="http://schemas.microsoft.com/office/drawing/2014/main" id="{5D576F88-4474-4DEC-A3BC-DE0C0618C117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EEBE099E-9F61-4618-89B0-D9CCB2B81435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614" name="四角形: 角を丸くする 613">
                  <a:extLst>
                    <a:ext uri="{FF2B5EF4-FFF2-40B4-BE49-F238E27FC236}">
                      <a16:creationId xmlns:a16="http://schemas.microsoft.com/office/drawing/2014/main" id="{2A5E2BB4-990B-4483-B096-F4A8A86F8B48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5" name="四角形: 角を丸くする 614">
                  <a:extLst>
                    <a:ext uri="{FF2B5EF4-FFF2-40B4-BE49-F238E27FC236}">
                      <a16:creationId xmlns:a16="http://schemas.microsoft.com/office/drawing/2014/main" id="{5DE86545-1001-4A8C-954E-DF21E120AFEF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9" name="片側の 2 つの角を丸めた四角形 144">
                <a:extLst>
                  <a:ext uri="{FF2B5EF4-FFF2-40B4-BE49-F238E27FC236}">
                    <a16:creationId xmlns:a16="http://schemas.microsoft.com/office/drawing/2014/main" id="{0004359C-EC50-4CCE-8A6B-224690DB2862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rgbClr val="5B9BD5">
                    <a:lumMod val="20000"/>
                    <a:lumOff val="8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DC35ED9C-A3AB-43C9-A912-14A7DF57A288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99E963D0-8E43-4E29-A95D-7F3B4AB16EAE}"/>
                  </a:ext>
                </a:extLst>
              </p:cNvPr>
              <p:cNvGrpSpPr/>
              <p:nvPr/>
            </p:nvGrpSpPr>
            <p:grpSpPr>
              <a:xfrm>
                <a:off x="4416792" y="1325433"/>
                <a:ext cx="1086289" cy="1165865"/>
                <a:chOff x="2356000" y="739604"/>
                <a:chExt cx="1086289" cy="1165865"/>
              </a:xfrm>
            </p:grpSpPr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74157E42-8EA9-4A84-88E1-1EB4DFCEF675}"/>
                    </a:ext>
                  </a:extLst>
                </p:cNvPr>
                <p:cNvGrpSpPr/>
                <p:nvPr/>
              </p:nvGrpSpPr>
              <p:grpSpPr>
                <a:xfrm>
                  <a:off x="2356000" y="880575"/>
                  <a:ext cx="1086289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607" name="グループ化 606">
                    <a:extLst>
                      <a:ext uri="{FF2B5EF4-FFF2-40B4-BE49-F238E27FC236}">
                        <a16:creationId xmlns:a16="http://schemas.microsoft.com/office/drawing/2014/main" id="{6FF4E775-F45C-4D19-BD33-6663D4E569F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12" name="円/楕円 159">
                      <a:extLst>
                        <a:ext uri="{FF2B5EF4-FFF2-40B4-BE49-F238E27FC236}">
                          <a16:creationId xmlns:a16="http://schemas.microsoft.com/office/drawing/2014/main" id="{1927F6EF-D666-44A3-A636-84DDDBB6D9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3" name="円/楕円 160">
                      <a:extLst>
                        <a:ext uri="{FF2B5EF4-FFF2-40B4-BE49-F238E27FC236}">
                          <a16:creationId xmlns:a16="http://schemas.microsoft.com/office/drawing/2014/main" id="{CF2145E0-19C8-4757-A86F-9BF5C4D16A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08" name="グループ化 607">
                    <a:extLst>
                      <a:ext uri="{FF2B5EF4-FFF2-40B4-BE49-F238E27FC236}">
                        <a16:creationId xmlns:a16="http://schemas.microsoft.com/office/drawing/2014/main" id="{A68B0908-300A-4D18-AB10-C0CED756466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10" name="円/楕円 157">
                      <a:extLst>
                        <a:ext uri="{FF2B5EF4-FFF2-40B4-BE49-F238E27FC236}">
                          <a16:creationId xmlns:a16="http://schemas.microsoft.com/office/drawing/2014/main" id="{BAE95E2F-1995-4E78-B1B5-B3542CDDDB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1" name="円/楕円 158">
                      <a:extLst>
                        <a:ext uri="{FF2B5EF4-FFF2-40B4-BE49-F238E27FC236}">
                          <a16:creationId xmlns:a16="http://schemas.microsoft.com/office/drawing/2014/main" id="{9032A8B2-8FBC-4CD1-BC2F-5ABEF97DB1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09" name="円/楕円 156">
                    <a:extLst>
                      <a:ext uri="{FF2B5EF4-FFF2-40B4-BE49-F238E27FC236}">
                        <a16:creationId xmlns:a16="http://schemas.microsoft.com/office/drawing/2014/main" id="{55D0A031-9217-4860-A08A-975AD3A592A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84" name="円/楕円 27">
                  <a:extLst>
                    <a:ext uri="{FF2B5EF4-FFF2-40B4-BE49-F238E27FC236}">
                      <a16:creationId xmlns:a16="http://schemas.microsoft.com/office/drawing/2014/main" id="{9E75A3AE-8EE2-40BC-8164-7B53E536A875}"/>
                    </a:ext>
                  </a:extLst>
                </p:cNvPr>
                <p:cNvSpPr/>
                <p:nvPr/>
              </p:nvSpPr>
              <p:spPr>
                <a:xfrm rot="10800000"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5" name="月 584">
                  <a:extLst>
                    <a:ext uri="{FF2B5EF4-FFF2-40B4-BE49-F238E27FC236}">
                      <a16:creationId xmlns:a16="http://schemas.microsoft.com/office/drawing/2014/main" id="{CE552EBD-8ECB-439F-87C3-C65C2D50096B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6" name="月 585">
                  <a:extLst>
                    <a:ext uri="{FF2B5EF4-FFF2-40B4-BE49-F238E27FC236}">
                      <a16:creationId xmlns:a16="http://schemas.microsoft.com/office/drawing/2014/main" id="{D0DEB28F-ED37-42BD-B1B0-BCADC08DABF9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7" name="正方形/長方形 67">
                  <a:extLst>
                    <a:ext uri="{FF2B5EF4-FFF2-40B4-BE49-F238E27FC236}">
                      <a16:creationId xmlns:a16="http://schemas.microsoft.com/office/drawing/2014/main" id="{84C91557-3CF3-4D20-976E-8D826C502517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904BB2B1-0484-43C7-BC67-C812D40C6AED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9" name="月 588">
                  <a:extLst>
                    <a:ext uri="{FF2B5EF4-FFF2-40B4-BE49-F238E27FC236}">
                      <a16:creationId xmlns:a16="http://schemas.microsoft.com/office/drawing/2014/main" id="{92B621BA-7839-4877-9ABE-9ECB38D262DF}"/>
                    </a:ext>
                  </a:extLst>
                </p:cNvPr>
                <p:cNvSpPr/>
                <p:nvPr/>
              </p:nvSpPr>
              <p:spPr>
                <a:xfrm rot="153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8E1BEF1F-1699-4CA1-9128-CEAC8633C17E}"/>
                    </a:ext>
                  </a:extLst>
                </p:cNvPr>
                <p:cNvSpPr/>
                <p:nvPr/>
              </p:nvSpPr>
              <p:spPr>
                <a:xfrm rot="171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62CB714F-6EEA-4514-B569-C6E9857380FF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600" name="二等辺三角形 599">
                    <a:extLst>
                      <a:ext uri="{FF2B5EF4-FFF2-40B4-BE49-F238E27FC236}">
                        <a16:creationId xmlns:a16="http://schemas.microsoft.com/office/drawing/2014/main" id="{C353870A-3701-464F-91A1-4820079EC22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二等辺三角形 600">
                    <a:extLst>
                      <a:ext uri="{FF2B5EF4-FFF2-40B4-BE49-F238E27FC236}">
                        <a16:creationId xmlns:a16="http://schemas.microsoft.com/office/drawing/2014/main" id="{F56B2E04-CED2-4C5D-9BED-16253D7BF19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602" name="グループ化 601">
                    <a:extLst>
                      <a:ext uri="{FF2B5EF4-FFF2-40B4-BE49-F238E27FC236}">
                        <a16:creationId xmlns:a16="http://schemas.microsoft.com/office/drawing/2014/main" id="{646705FD-230F-49C1-8848-ACB855D4BA5E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603" name="円/楕円 148">
                      <a:extLst>
                        <a:ext uri="{FF2B5EF4-FFF2-40B4-BE49-F238E27FC236}">
                          <a16:creationId xmlns:a16="http://schemas.microsoft.com/office/drawing/2014/main" id="{0A5F48B0-FB51-41A3-9B02-AF71EA8EC0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4" name="円/楕円 149">
                      <a:extLst>
                        <a:ext uri="{FF2B5EF4-FFF2-40B4-BE49-F238E27FC236}">
                          <a16:creationId xmlns:a16="http://schemas.microsoft.com/office/drawing/2014/main" id="{FB21A2E7-6E70-433A-8F28-5022389F7E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5" name="円/楕円 150">
                      <a:extLst>
                        <a:ext uri="{FF2B5EF4-FFF2-40B4-BE49-F238E27FC236}">
                          <a16:creationId xmlns:a16="http://schemas.microsoft.com/office/drawing/2014/main" id="{3B904D2D-15E5-49CC-8051-2395CA5DCD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6" name="円/楕円 151">
                      <a:extLst>
                        <a:ext uri="{FF2B5EF4-FFF2-40B4-BE49-F238E27FC236}">
                          <a16:creationId xmlns:a16="http://schemas.microsoft.com/office/drawing/2014/main" id="{FC520829-00B6-4C4F-B746-AC6773F04D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29476B69-CCF9-4509-BE57-D342DE4C5A00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593" name="二等辺三角形 592">
                    <a:extLst>
                      <a:ext uri="{FF2B5EF4-FFF2-40B4-BE49-F238E27FC236}">
                        <a16:creationId xmlns:a16="http://schemas.microsoft.com/office/drawing/2014/main" id="{65A33DFC-CFFE-4CA4-A26D-F655EBD3AAE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二等辺三角形 593">
                    <a:extLst>
                      <a:ext uri="{FF2B5EF4-FFF2-40B4-BE49-F238E27FC236}">
                        <a16:creationId xmlns:a16="http://schemas.microsoft.com/office/drawing/2014/main" id="{6316060D-51D4-418D-99A8-DAD538746DE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95" name="グループ化 594">
                    <a:extLst>
                      <a:ext uri="{FF2B5EF4-FFF2-40B4-BE49-F238E27FC236}">
                        <a16:creationId xmlns:a16="http://schemas.microsoft.com/office/drawing/2014/main" id="{2728A8DD-D6EE-4521-8C29-2BA3A8620855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596" name="円/楕円 148">
                      <a:extLst>
                        <a:ext uri="{FF2B5EF4-FFF2-40B4-BE49-F238E27FC236}">
                          <a16:creationId xmlns:a16="http://schemas.microsoft.com/office/drawing/2014/main" id="{3D2D62F0-193D-4D68-93E5-0ED710200B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7" name="円/楕円 149">
                      <a:extLst>
                        <a:ext uri="{FF2B5EF4-FFF2-40B4-BE49-F238E27FC236}">
                          <a16:creationId xmlns:a16="http://schemas.microsoft.com/office/drawing/2014/main" id="{9BDD22DE-AE7A-4FA2-80B8-C8AFF1CBE5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8" name="円/楕円 150">
                      <a:extLst>
                        <a:ext uri="{FF2B5EF4-FFF2-40B4-BE49-F238E27FC236}">
                          <a16:creationId xmlns:a16="http://schemas.microsoft.com/office/drawing/2014/main" id="{8E38F627-9A61-4CA8-A71B-A12B6AA9B7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9" name="円/楕円 151">
                      <a:extLst>
                        <a:ext uri="{FF2B5EF4-FFF2-40B4-BE49-F238E27FC236}">
                          <a16:creationId xmlns:a16="http://schemas.microsoft.com/office/drawing/2014/main" id="{F62FD572-8281-4922-B27C-751919949D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73" name="台形 572">
                <a:extLst>
                  <a:ext uri="{FF2B5EF4-FFF2-40B4-BE49-F238E27FC236}">
                    <a16:creationId xmlns:a16="http://schemas.microsoft.com/office/drawing/2014/main" id="{69A106F3-1140-4F0E-AEA8-AA30596970EC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4" name="台形 573">
                <a:extLst>
                  <a:ext uri="{FF2B5EF4-FFF2-40B4-BE49-F238E27FC236}">
                    <a16:creationId xmlns:a16="http://schemas.microsoft.com/office/drawing/2014/main" id="{CD66D8C1-69D1-4E05-B729-8B59D03F714E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5" name="台形 574">
                <a:extLst>
                  <a:ext uri="{FF2B5EF4-FFF2-40B4-BE49-F238E27FC236}">
                    <a16:creationId xmlns:a16="http://schemas.microsoft.com/office/drawing/2014/main" id="{F2ACC0C4-C097-4344-AA53-6D53638833D9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B49DB458-1F28-4FFB-B1C5-7FAD76B02191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42814E8F-7B72-4F76-9D7B-95E5FD35687A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3DD1B0E7-881B-4C7D-83DF-4CA438DE81BF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CBE4706D-3442-B9E3-7745-E5CD834F427A}"/>
                </a:ext>
              </a:extLst>
            </p:cNvPr>
            <p:cNvSpPr/>
            <p:nvPr/>
          </p:nvSpPr>
          <p:spPr>
            <a:xfrm rot="20700000">
              <a:off x="3961731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DDB7B4FC-A104-8DA0-984D-86966E534522}"/>
                </a:ext>
              </a:extLst>
            </p:cNvPr>
            <p:cNvSpPr/>
            <p:nvPr/>
          </p:nvSpPr>
          <p:spPr>
            <a:xfrm rot="900000" flipH="1">
              <a:off x="5114552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18" name="グループ化 817">
              <a:extLst>
                <a:ext uri="{FF2B5EF4-FFF2-40B4-BE49-F238E27FC236}">
                  <a16:creationId xmlns:a16="http://schemas.microsoft.com/office/drawing/2014/main" id="{7FF94A27-4BD3-842E-8D9B-C79FA833EBBB}"/>
                </a:ext>
              </a:extLst>
            </p:cNvPr>
            <p:cNvGrpSpPr/>
            <p:nvPr/>
          </p:nvGrpSpPr>
          <p:grpSpPr>
            <a:xfrm>
              <a:off x="3908178" y="5858983"/>
              <a:ext cx="2033998" cy="955508"/>
              <a:chOff x="617995" y="888611"/>
              <a:chExt cx="3330325" cy="1564481"/>
            </a:xfrm>
          </p:grpSpPr>
          <p:sp>
            <p:nvSpPr>
              <p:cNvPr id="819" name="正方形/長方形 818">
                <a:extLst>
                  <a:ext uri="{FF2B5EF4-FFF2-40B4-BE49-F238E27FC236}">
                    <a16:creationId xmlns:a16="http://schemas.microsoft.com/office/drawing/2014/main" id="{FE1738D5-935B-FA0F-226B-7D3C265D94FA}"/>
                  </a:ext>
                </a:extLst>
              </p:cNvPr>
              <p:cNvSpPr/>
              <p:nvPr/>
            </p:nvSpPr>
            <p:spPr>
              <a:xfrm>
                <a:off x="617995" y="888611"/>
                <a:ext cx="3330325" cy="1564481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20" name="四角形: 角を丸くする 819">
                <a:extLst>
                  <a:ext uri="{FF2B5EF4-FFF2-40B4-BE49-F238E27FC236}">
                    <a16:creationId xmlns:a16="http://schemas.microsoft.com/office/drawing/2014/main" id="{A2853A55-549C-6633-8DB6-D83B47F4DE25}"/>
                  </a:ext>
                </a:extLst>
              </p:cNvPr>
              <p:cNvSpPr/>
              <p:nvPr/>
            </p:nvSpPr>
            <p:spPr>
              <a:xfrm>
                <a:off x="753424" y="1024703"/>
                <a:ext cx="3059466" cy="1292297"/>
              </a:xfrm>
              <a:prstGeom prst="roundRect">
                <a:avLst>
                  <a:gd name="adj" fmla="val 10126"/>
                </a:avLst>
              </a:prstGeom>
              <a:solidFill>
                <a:srgbClr val="DCD5A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E0E123DB-2DC8-CD75-E491-EFD22DC353DD}"/>
                  </a:ext>
                </a:extLst>
              </p:cNvPr>
              <p:cNvSpPr/>
              <p:nvPr/>
            </p:nvSpPr>
            <p:spPr bwMode="auto">
              <a:xfrm>
                <a:off x="823901" y="967325"/>
                <a:ext cx="800461" cy="256430"/>
              </a:xfrm>
              <a:custGeom>
                <a:avLst/>
                <a:gdLst>
                  <a:gd name="connsiteX0" fmla="*/ 44998 w 647177"/>
                  <a:gd name="connsiteY0" fmla="*/ 113523 h 207325"/>
                  <a:gd name="connsiteX1" fmla="*/ 44998 w 647177"/>
                  <a:gd name="connsiteY1" fmla="*/ 122909 h 207325"/>
                  <a:gd name="connsiteX2" fmla="*/ 67082 w 647177"/>
                  <a:gd name="connsiteY2" fmla="*/ 122909 h 207325"/>
                  <a:gd name="connsiteX3" fmla="*/ 67082 w 647177"/>
                  <a:gd name="connsiteY3" fmla="*/ 135816 h 207325"/>
                  <a:gd name="connsiteX4" fmla="*/ 163447 w 647177"/>
                  <a:gd name="connsiteY4" fmla="*/ 128231 h 207325"/>
                  <a:gd name="connsiteX5" fmla="*/ 157797 w 647177"/>
                  <a:gd name="connsiteY5" fmla="*/ 128231 h 207325"/>
                  <a:gd name="connsiteX6" fmla="*/ 157797 w 647177"/>
                  <a:gd name="connsiteY6" fmla="*/ 113523 h 207325"/>
                  <a:gd name="connsiteX7" fmla="*/ 230 w 647177"/>
                  <a:gd name="connsiteY7" fmla="*/ 87023 h 207325"/>
                  <a:gd name="connsiteX8" fmla="*/ 44998 w 647177"/>
                  <a:gd name="connsiteY8" fmla="*/ 87023 h 207325"/>
                  <a:gd name="connsiteX9" fmla="*/ 44998 w 647177"/>
                  <a:gd name="connsiteY9" fmla="*/ 87023 h 207325"/>
                  <a:gd name="connsiteX10" fmla="*/ 157797 w 647177"/>
                  <a:gd name="connsiteY10" fmla="*/ 87023 h 207325"/>
                  <a:gd name="connsiteX11" fmla="*/ 157797 w 647177"/>
                  <a:gd name="connsiteY11" fmla="*/ 87023 h 207325"/>
                  <a:gd name="connsiteX12" fmla="*/ 202565 w 647177"/>
                  <a:gd name="connsiteY12" fmla="*/ 87023 h 207325"/>
                  <a:gd name="connsiteX13" fmla="*/ 202565 w 647177"/>
                  <a:gd name="connsiteY13" fmla="*/ 128231 h 207325"/>
                  <a:gd name="connsiteX14" fmla="*/ 180950 w 647177"/>
                  <a:gd name="connsiteY14" fmla="*/ 128231 h 207325"/>
                  <a:gd name="connsiteX15" fmla="*/ 182922 w 647177"/>
                  <a:gd name="connsiteY15" fmla="*/ 153280 h 207325"/>
                  <a:gd name="connsiteX16" fmla="*/ 67082 w 647177"/>
                  <a:gd name="connsiteY16" fmla="*/ 162398 h 207325"/>
                  <a:gd name="connsiteX17" fmla="*/ 67082 w 647177"/>
                  <a:gd name="connsiteY17" fmla="*/ 180825 h 207325"/>
                  <a:gd name="connsiteX18" fmla="*/ 142048 w 647177"/>
                  <a:gd name="connsiteY18" fmla="*/ 180825 h 207325"/>
                  <a:gd name="connsiteX19" fmla="*/ 142048 w 647177"/>
                  <a:gd name="connsiteY19" fmla="*/ 165729 h 207325"/>
                  <a:gd name="connsiteX20" fmla="*/ 186815 w 647177"/>
                  <a:gd name="connsiteY20" fmla="*/ 165729 h 207325"/>
                  <a:gd name="connsiteX21" fmla="*/ 186815 w 647177"/>
                  <a:gd name="connsiteY21" fmla="*/ 206937 h 207325"/>
                  <a:gd name="connsiteX22" fmla="*/ 182110 w 647177"/>
                  <a:gd name="connsiteY22" fmla="*/ 206937 h 207325"/>
                  <a:gd name="connsiteX23" fmla="*/ 182110 w 647177"/>
                  <a:gd name="connsiteY23" fmla="*/ 207325 h 207325"/>
                  <a:gd name="connsiteX24" fmla="*/ 67082 w 647177"/>
                  <a:gd name="connsiteY24" fmla="*/ 207325 h 207325"/>
                  <a:gd name="connsiteX25" fmla="*/ 34017 w 647177"/>
                  <a:gd name="connsiteY25" fmla="*/ 207325 h 207325"/>
                  <a:gd name="connsiteX26" fmla="*/ 22314 w 647177"/>
                  <a:gd name="connsiteY26" fmla="*/ 207325 h 207325"/>
                  <a:gd name="connsiteX27" fmla="*/ 22314 w 647177"/>
                  <a:gd name="connsiteY27" fmla="*/ 128231 h 207325"/>
                  <a:gd name="connsiteX28" fmla="*/ 230 w 647177"/>
                  <a:gd name="connsiteY28" fmla="*/ 128231 h 207325"/>
                  <a:gd name="connsiteX29" fmla="*/ 568505 w 647177"/>
                  <a:gd name="connsiteY29" fmla="*/ 50810 h 207325"/>
                  <a:gd name="connsiteX30" fmla="*/ 568505 w 647177"/>
                  <a:gd name="connsiteY30" fmla="*/ 90433 h 207325"/>
                  <a:gd name="connsiteX31" fmla="*/ 602410 w 647177"/>
                  <a:gd name="connsiteY31" fmla="*/ 90433 h 207325"/>
                  <a:gd name="connsiteX32" fmla="*/ 602410 w 647177"/>
                  <a:gd name="connsiteY32" fmla="*/ 50810 h 207325"/>
                  <a:gd name="connsiteX33" fmla="*/ 489611 w 647177"/>
                  <a:gd name="connsiteY33" fmla="*/ 50810 h 207325"/>
                  <a:gd name="connsiteX34" fmla="*/ 489611 w 647177"/>
                  <a:gd name="connsiteY34" fmla="*/ 90433 h 207325"/>
                  <a:gd name="connsiteX35" fmla="*/ 523737 w 647177"/>
                  <a:gd name="connsiteY35" fmla="*/ 90433 h 207325"/>
                  <a:gd name="connsiteX36" fmla="*/ 523737 w 647177"/>
                  <a:gd name="connsiteY36" fmla="*/ 50810 h 207325"/>
                  <a:gd name="connsiteX37" fmla="*/ 79124 w 647177"/>
                  <a:gd name="connsiteY37" fmla="*/ 1250 h 207325"/>
                  <a:gd name="connsiteX38" fmla="*/ 123892 w 647177"/>
                  <a:gd name="connsiteY38" fmla="*/ 1250 h 207325"/>
                  <a:gd name="connsiteX39" fmla="*/ 123892 w 647177"/>
                  <a:gd name="connsiteY39" fmla="*/ 13673 h 207325"/>
                  <a:gd name="connsiteX40" fmla="*/ 202565 w 647177"/>
                  <a:gd name="connsiteY40" fmla="*/ 13673 h 207325"/>
                  <a:gd name="connsiteX41" fmla="*/ 202565 w 647177"/>
                  <a:gd name="connsiteY41" fmla="*/ 40172 h 207325"/>
                  <a:gd name="connsiteX42" fmla="*/ 123892 w 647177"/>
                  <a:gd name="connsiteY42" fmla="*/ 40172 h 207325"/>
                  <a:gd name="connsiteX43" fmla="*/ 123892 w 647177"/>
                  <a:gd name="connsiteY43" fmla="*/ 50939 h 207325"/>
                  <a:gd name="connsiteX44" fmla="*/ 182110 w 647177"/>
                  <a:gd name="connsiteY44" fmla="*/ 50939 h 207325"/>
                  <a:gd name="connsiteX45" fmla="*/ 182110 w 647177"/>
                  <a:gd name="connsiteY45" fmla="*/ 77439 h 207325"/>
                  <a:gd name="connsiteX46" fmla="*/ 20454 w 647177"/>
                  <a:gd name="connsiteY46" fmla="*/ 77439 h 207325"/>
                  <a:gd name="connsiteX47" fmla="*/ 20454 w 647177"/>
                  <a:gd name="connsiteY47" fmla="*/ 50939 h 207325"/>
                  <a:gd name="connsiteX48" fmla="*/ 79124 w 647177"/>
                  <a:gd name="connsiteY48" fmla="*/ 50939 h 207325"/>
                  <a:gd name="connsiteX49" fmla="*/ 79124 w 647177"/>
                  <a:gd name="connsiteY49" fmla="*/ 40172 h 207325"/>
                  <a:gd name="connsiteX50" fmla="*/ 0 w 647177"/>
                  <a:gd name="connsiteY50" fmla="*/ 40172 h 207325"/>
                  <a:gd name="connsiteX51" fmla="*/ 0 w 647177"/>
                  <a:gd name="connsiteY51" fmla="*/ 13673 h 207325"/>
                  <a:gd name="connsiteX52" fmla="*/ 79124 w 647177"/>
                  <a:gd name="connsiteY52" fmla="*/ 13673 h 207325"/>
                  <a:gd name="connsiteX53" fmla="*/ 444612 w 647177"/>
                  <a:gd name="connsiteY53" fmla="*/ 0 h 207325"/>
                  <a:gd name="connsiteX54" fmla="*/ 444843 w 647177"/>
                  <a:gd name="connsiteY54" fmla="*/ 0 h 207325"/>
                  <a:gd name="connsiteX55" fmla="*/ 489611 w 647177"/>
                  <a:gd name="connsiteY55" fmla="*/ 0 h 207325"/>
                  <a:gd name="connsiteX56" fmla="*/ 523737 w 647177"/>
                  <a:gd name="connsiteY56" fmla="*/ 0 h 207325"/>
                  <a:gd name="connsiteX57" fmla="*/ 568505 w 647177"/>
                  <a:gd name="connsiteY57" fmla="*/ 0 h 207325"/>
                  <a:gd name="connsiteX58" fmla="*/ 602410 w 647177"/>
                  <a:gd name="connsiteY58" fmla="*/ 0 h 207325"/>
                  <a:gd name="connsiteX59" fmla="*/ 647177 w 647177"/>
                  <a:gd name="connsiteY59" fmla="*/ 0 h 207325"/>
                  <a:gd name="connsiteX60" fmla="*/ 647177 w 647177"/>
                  <a:gd name="connsiteY60" fmla="*/ 50810 h 207325"/>
                  <a:gd name="connsiteX61" fmla="*/ 647177 w 647177"/>
                  <a:gd name="connsiteY61" fmla="*/ 90433 h 207325"/>
                  <a:gd name="connsiteX62" fmla="*/ 647177 w 647177"/>
                  <a:gd name="connsiteY62" fmla="*/ 141243 h 207325"/>
                  <a:gd name="connsiteX63" fmla="*/ 647177 w 647177"/>
                  <a:gd name="connsiteY63" fmla="*/ 207325 h 207325"/>
                  <a:gd name="connsiteX64" fmla="*/ 602410 w 647177"/>
                  <a:gd name="connsiteY64" fmla="*/ 207325 h 207325"/>
                  <a:gd name="connsiteX65" fmla="*/ 602410 w 647177"/>
                  <a:gd name="connsiteY65" fmla="*/ 141243 h 207325"/>
                  <a:gd name="connsiteX66" fmla="*/ 489611 w 647177"/>
                  <a:gd name="connsiteY66" fmla="*/ 141243 h 207325"/>
                  <a:gd name="connsiteX67" fmla="*/ 489611 w 647177"/>
                  <a:gd name="connsiteY67" fmla="*/ 207325 h 207325"/>
                  <a:gd name="connsiteX68" fmla="*/ 444843 w 647177"/>
                  <a:gd name="connsiteY68" fmla="*/ 207325 h 207325"/>
                  <a:gd name="connsiteX69" fmla="*/ 444843 w 647177"/>
                  <a:gd name="connsiteY69" fmla="*/ 141243 h 207325"/>
                  <a:gd name="connsiteX70" fmla="*/ 444612 w 647177"/>
                  <a:gd name="connsiteY70" fmla="*/ 141243 h 207325"/>
                  <a:gd name="connsiteX71" fmla="*/ 444612 w 647177"/>
                  <a:gd name="connsiteY71" fmla="*/ 90433 h 207325"/>
                  <a:gd name="connsiteX72" fmla="*/ 444843 w 647177"/>
                  <a:gd name="connsiteY72" fmla="*/ 90433 h 207325"/>
                  <a:gd name="connsiteX73" fmla="*/ 444843 w 647177"/>
                  <a:gd name="connsiteY73" fmla="*/ 50810 h 207325"/>
                  <a:gd name="connsiteX74" fmla="*/ 444612 w 647177"/>
                  <a:gd name="connsiteY74" fmla="*/ 50810 h 207325"/>
                  <a:gd name="connsiteX75" fmla="*/ 227917 w 647177"/>
                  <a:gd name="connsiteY75" fmla="*/ 0 h 207325"/>
                  <a:gd name="connsiteX76" fmla="*/ 408637 w 647177"/>
                  <a:gd name="connsiteY76" fmla="*/ 0 h 207325"/>
                  <a:gd name="connsiteX77" fmla="*/ 408637 w 647177"/>
                  <a:gd name="connsiteY77" fmla="*/ 50810 h 207325"/>
                  <a:gd name="connsiteX78" fmla="*/ 319253 w 647177"/>
                  <a:gd name="connsiteY78" fmla="*/ 50810 h 207325"/>
                  <a:gd name="connsiteX79" fmla="*/ 319253 w 647177"/>
                  <a:gd name="connsiteY79" fmla="*/ 72490 h 207325"/>
                  <a:gd name="connsiteX80" fmla="*/ 364109 w 647177"/>
                  <a:gd name="connsiteY80" fmla="*/ 72490 h 207325"/>
                  <a:gd name="connsiteX81" fmla="*/ 364109 w 647177"/>
                  <a:gd name="connsiteY81" fmla="*/ 71772 h 207325"/>
                  <a:gd name="connsiteX82" fmla="*/ 408877 w 647177"/>
                  <a:gd name="connsiteY82" fmla="*/ 71772 h 207325"/>
                  <a:gd name="connsiteX83" fmla="*/ 408877 w 647177"/>
                  <a:gd name="connsiteY83" fmla="*/ 207324 h 207325"/>
                  <a:gd name="connsiteX84" fmla="*/ 405638 w 647177"/>
                  <a:gd name="connsiteY84" fmla="*/ 207324 h 207325"/>
                  <a:gd name="connsiteX85" fmla="*/ 364109 w 647177"/>
                  <a:gd name="connsiteY85" fmla="*/ 207324 h 207325"/>
                  <a:gd name="connsiteX86" fmla="*/ 337884 w 647177"/>
                  <a:gd name="connsiteY86" fmla="*/ 207324 h 207325"/>
                  <a:gd name="connsiteX87" fmla="*/ 337884 w 647177"/>
                  <a:gd name="connsiteY87" fmla="*/ 163786 h 207325"/>
                  <a:gd name="connsiteX88" fmla="*/ 364109 w 647177"/>
                  <a:gd name="connsiteY88" fmla="*/ 163786 h 207325"/>
                  <a:gd name="connsiteX89" fmla="*/ 364109 w 647177"/>
                  <a:gd name="connsiteY89" fmla="*/ 123300 h 207325"/>
                  <a:gd name="connsiteX90" fmla="*/ 319253 w 647177"/>
                  <a:gd name="connsiteY90" fmla="*/ 123300 h 207325"/>
                  <a:gd name="connsiteX91" fmla="*/ 314013 w 647177"/>
                  <a:gd name="connsiteY91" fmla="*/ 123300 h 207325"/>
                  <a:gd name="connsiteX92" fmla="*/ 307984 w 647177"/>
                  <a:gd name="connsiteY92" fmla="*/ 149080 h 207325"/>
                  <a:gd name="connsiteX93" fmla="*/ 226557 w 647177"/>
                  <a:gd name="connsiteY93" fmla="*/ 207015 h 207325"/>
                  <a:gd name="connsiteX94" fmla="*/ 222614 w 647177"/>
                  <a:gd name="connsiteY94" fmla="*/ 157650 h 207325"/>
                  <a:gd name="connsiteX95" fmla="*/ 262627 w 647177"/>
                  <a:gd name="connsiteY95" fmla="*/ 129181 h 207325"/>
                  <a:gd name="connsiteX96" fmla="*/ 265276 w 647177"/>
                  <a:gd name="connsiteY96" fmla="*/ 117857 h 207325"/>
                  <a:gd name="connsiteX97" fmla="*/ 265276 w 647177"/>
                  <a:gd name="connsiteY97" fmla="*/ 50810 h 207325"/>
                  <a:gd name="connsiteX98" fmla="*/ 227917 w 647177"/>
                  <a:gd name="connsiteY98" fmla="*/ 50810 h 20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47177" h="207325">
                    <a:moveTo>
                      <a:pt x="44998" y="113523"/>
                    </a:moveTo>
                    <a:lnTo>
                      <a:pt x="44998" y="122909"/>
                    </a:lnTo>
                    <a:lnTo>
                      <a:pt x="67082" y="122909"/>
                    </a:lnTo>
                    <a:lnTo>
                      <a:pt x="67082" y="135816"/>
                    </a:lnTo>
                    <a:lnTo>
                      <a:pt x="163447" y="128231"/>
                    </a:lnTo>
                    <a:lnTo>
                      <a:pt x="157797" y="128231"/>
                    </a:lnTo>
                    <a:lnTo>
                      <a:pt x="157797" y="113523"/>
                    </a:lnTo>
                    <a:close/>
                    <a:moveTo>
                      <a:pt x="230" y="87023"/>
                    </a:moveTo>
                    <a:lnTo>
                      <a:pt x="44998" y="87023"/>
                    </a:lnTo>
                    <a:lnTo>
                      <a:pt x="44998" y="87023"/>
                    </a:lnTo>
                    <a:lnTo>
                      <a:pt x="157797" y="87023"/>
                    </a:lnTo>
                    <a:lnTo>
                      <a:pt x="157797" y="87023"/>
                    </a:lnTo>
                    <a:lnTo>
                      <a:pt x="202565" y="87023"/>
                    </a:lnTo>
                    <a:lnTo>
                      <a:pt x="202565" y="128231"/>
                    </a:lnTo>
                    <a:lnTo>
                      <a:pt x="180950" y="128231"/>
                    </a:lnTo>
                    <a:lnTo>
                      <a:pt x="182922" y="153280"/>
                    </a:lnTo>
                    <a:lnTo>
                      <a:pt x="67082" y="162398"/>
                    </a:lnTo>
                    <a:lnTo>
                      <a:pt x="67082" y="180825"/>
                    </a:lnTo>
                    <a:lnTo>
                      <a:pt x="142048" y="180825"/>
                    </a:lnTo>
                    <a:lnTo>
                      <a:pt x="142048" y="165729"/>
                    </a:lnTo>
                    <a:lnTo>
                      <a:pt x="186815" y="165729"/>
                    </a:lnTo>
                    <a:lnTo>
                      <a:pt x="186815" y="206937"/>
                    </a:lnTo>
                    <a:lnTo>
                      <a:pt x="182110" y="206937"/>
                    </a:lnTo>
                    <a:lnTo>
                      <a:pt x="182110" y="207325"/>
                    </a:lnTo>
                    <a:lnTo>
                      <a:pt x="67082" y="207325"/>
                    </a:lnTo>
                    <a:lnTo>
                      <a:pt x="34017" y="207325"/>
                    </a:lnTo>
                    <a:lnTo>
                      <a:pt x="22314" y="207325"/>
                    </a:lnTo>
                    <a:lnTo>
                      <a:pt x="22314" y="128231"/>
                    </a:lnTo>
                    <a:lnTo>
                      <a:pt x="230" y="128231"/>
                    </a:lnTo>
                    <a:close/>
                    <a:moveTo>
                      <a:pt x="568505" y="50810"/>
                    </a:moveTo>
                    <a:lnTo>
                      <a:pt x="568505" y="90433"/>
                    </a:lnTo>
                    <a:lnTo>
                      <a:pt x="602410" y="90433"/>
                    </a:lnTo>
                    <a:lnTo>
                      <a:pt x="602410" y="50810"/>
                    </a:lnTo>
                    <a:close/>
                    <a:moveTo>
                      <a:pt x="489611" y="50810"/>
                    </a:moveTo>
                    <a:lnTo>
                      <a:pt x="489611" y="90433"/>
                    </a:lnTo>
                    <a:lnTo>
                      <a:pt x="523737" y="90433"/>
                    </a:lnTo>
                    <a:lnTo>
                      <a:pt x="523737" y="50810"/>
                    </a:lnTo>
                    <a:close/>
                    <a:moveTo>
                      <a:pt x="79124" y="1250"/>
                    </a:moveTo>
                    <a:lnTo>
                      <a:pt x="123892" y="1250"/>
                    </a:lnTo>
                    <a:lnTo>
                      <a:pt x="123892" y="13673"/>
                    </a:lnTo>
                    <a:lnTo>
                      <a:pt x="202565" y="13673"/>
                    </a:lnTo>
                    <a:lnTo>
                      <a:pt x="202565" y="40172"/>
                    </a:lnTo>
                    <a:lnTo>
                      <a:pt x="123892" y="40172"/>
                    </a:lnTo>
                    <a:lnTo>
                      <a:pt x="123892" y="50939"/>
                    </a:lnTo>
                    <a:lnTo>
                      <a:pt x="182110" y="50939"/>
                    </a:lnTo>
                    <a:lnTo>
                      <a:pt x="182110" y="77439"/>
                    </a:lnTo>
                    <a:lnTo>
                      <a:pt x="20454" y="77439"/>
                    </a:lnTo>
                    <a:lnTo>
                      <a:pt x="20454" y="50939"/>
                    </a:lnTo>
                    <a:lnTo>
                      <a:pt x="79124" y="50939"/>
                    </a:lnTo>
                    <a:lnTo>
                      <a:pt x="79124" y="40172"/>
                    </a:lnTo>
                    <a:lnTo>
                      <a:pt x="0" y="40172"/>
                    </a:lnTo>
                    <a:lnTo>
                      <a:pt x="0" y="13673"/>
                    </a:lnTo>
                    <a:lnTo>
                      <a:pt x="79124" y="13673"/>
                    </a:lnTo>
                    <a:close/>
                    <a:moveTo>
                      <a:pt x="444612" y="0"/>
                    </a:moveTo>
                    <a:lnTo>
                      <a:pt x="444843" y="0"/>
                    </a:lnTo>
                    <a:lnTo>
                      <a:pt x="489611" y="0"/>
                    </a:lnTo>
                    <a:lnTo>
                      <a:pt x="523737" y="0"/>
                    </a:lnTo>
                    <a:lnTo>
                      <a:pt x="568505" y="0"/>
                    </a:lnTo>
                    <a:lnTo>
                      <a:pt x="602410" y="0"/>
                    </a:lnTo>
                    <a:lnTo>
                      <a:pt x="647177" y="0"/>
                    </a:lnTo>
                    <a:lnTo>
                      <a:pt x="647177" y="50810"/>
                    </a:lnTo>
                    <a:lnTo>
                      <a:pt x="647177" y="90433"/>
                    </a:lnTo>
                    <a:lnTo>
                      <a:pt x="647177" y="141243"/>
                    </a:lnTo>
                    <a:lnTo>
                      <a:pt x="647177" y="207325"/>
                    </a:lnTo>
                    <a:lnTo>
                      <a:pt x="602410" y="207325"/>
                    </a:lnTo>
                    <a:lnTo>
                      <a:pt x="602410" y="141243"/>
                    </a:lnTo>
                    <a:lnTo>
                      <a:pt x="489611" y="141243"/>
                    </a:lnTo>
                    <a:lnTo>
                      <a:pt x="489611" y="207325"/>
                    </a:lnTo>
                    <a:lnTo>
                      <a:pt x="444843" y="207325"/>
                    </a:lnTo>
                    <a:lnTo>
                      <a:pt x="444843" y="141243"/>
                    </a:lnTo>
                    <a:lnTo>
                      <a:pt x="444612" y="141243"/>
                    </a:lnTo>
                    <a:lnTo>
                      <a:pt x="444612" y="90433"/>
                    </a:lnTo>
                    <a:lnTo>
                      <a:pt x="444843" y="90433"/>
                    </a:lnTo>
                    <a:lnTo>
                      <a:pt x="444843" y="50810"/>
                    </a:lnTo>
                    <a:lnTo>
                      <a:pt x="444612" y="50810"/>
                    </a:lnTo>
                    <a:close/>
                    <a:moveTo>
                      <a:pt x="227917" y="0"/>
                    </a:moveTo>
                    <a:lnTo>
                      <a:pt x="408637" y="0"/>
                    </a:lnTo>
                    <a:lnTo>
                      <a:pt x="408637" y="50810"/>
                    </a:lnTo>
                    <a:lnTo>
                      <a:pt x="319253" y="50810"/>
                    </a:lnTo>
                    <a:lnTo>
                      <a:pt x="319253" y="72490"/>
                    </a:lnTo>
                    <a:lnTo>
                      <a:pt x="364109" y="72490"/>
                    </a:lnTo>
                    <a:lnTo>
                      <a:pt x="364109" y="71772"/>
                    </a:lnTo>
                    <a:lnTo>
                      <a:pt x="408877" y="71772"/>
                    </a:lnTo>
                    <a:lnTo>
                      <a:pt x="408877" y="207324"/>
                    </a:lnTo>
                    <a:lnTo>
                      <a:pt x="405638" y="207324"/>
                    </a:lnTo>
                    <a:lnTo>
                      <a:pt x="364109" y="207324"/>
                    </a:lnTo>
                    <a:lnTo>
                      <a:pt x="337884" y="207324"/>
                    </a:lnTo>
                    <a:lnTo>
                      <a:pt x="337884" y="163786"/>
                    </a:lnTo>
                    <a:lnTo>
                      <a:pt x="364109" y="163786"/>
                    </a:lnTo>
                    <a:lnTo>
                      <a:pt x="364109" y="123300"/>
                    </a:lnTo>
                    <a:lnTo>
                      <a:pt x="319253" y="123300"/>
                    </a:lnTo>
                    <a:lnTo>
                      <a:pt x="314013" y="123300"/>
                    </a:lnTo>
                    <a:lnTo>
                      <a:pt x="307984" y="149080"/>
                    </a:lnTo>
                    <a:cubicBezTo>
                      <a:pt x="293940" y="181066"/>
                      <a:pt x="263209" y="204087"/>
                      <a:pt x="226557" y="207015"/>
                    </a:cubicBezTo>
                    <a:lnTo>
                      <a:pt x="222614" y="157650"/>
                    </a:lnTo>
                    <a:cubicBezTo>
                      <a:pt x="240624" y="156211"/>
                      <a:pt x="255726" y="144898"/>
                      <a:pt x="262627" y="129181"/>
                    </a:cubicBezTo>
                    <a:lnTo>
                      <a:pt x="265276" y="117857"/>
                    </a:lnTo>
                    <a:lnTo>
                      <a:pt x="265276" y="50810"/>
                    </a:lnTo>
                    <a:lnTo>
                      <a:pt x="227917" y="50810"/>
                    </a:lnTo>
                    <a:close/>
                  </a:path>
                </a:pathLst>
              </a:custGeom>
              <a:solidFill>
                <a:srgbClr val="1C1C1C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25ED3916-73E1-D547-0D97-3B2617CA7713}"/>
                  </a:ext>
                </a:extLst>
              </p:cNvPr>
              <p:cNvSpPr/>
              <p:nvPr/>
            </p:nvSpPr>
            <p:spPr bwMode="auto">
              <a:xfrm>
                <a:off x="2319178" y="1133525"/>
                <a:ext cx="830473" cy="889792"/>
              </a:xfrm>
              <a:prstGeom prst="ellipse">
                <a:avLst/>
              </a:prstGeom>
              <a:solidFill>
                <a:srgbClr val="FAE3C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BAC86945-9448-1F0B-3DE3-563F86DF62C3}"/>
                  </a:ext>
                </a:extLst>
              </p:cNvPr>
              <p:cNvGrpSpPr/>
              <p:nvPr/>
            </p:nvGrpSpPr>
            <p:grpSpPr>
              <a:xfrm>
                <a:off x="2743452" y="981551"/>
                <a:ext cx="1092443" cy="1356764"/>
                <a:chOff x="2600417" y="1098363"/>
                <a:chExt cx="861106" cy="1069454"/>
              </a:xfrm>
            </p:grpSpPr>
            <p:sp>
              <p:nvSpPr>
                <p:cNvPr id="825" name="台形 824">
                  <a:extLst>
                    <a:ext uri="{FF2B5EF4-FFF2-40B4-BE49-F238E27FC236}">
                      <a16:creationId xmlns:a16="http://schemas.microsoft.com/office/drawing/2014/main" id="{41C93240-A0F3-FBF2-04F0-769AA1D81169}"/>
                    </a:ext>
                  </a:extLst>
                </p:cNvPr>
                <p:cNvSpPr/>
                <p:nvPr/>
              </p:nvSpPr>
              <p:spPr>
                <a:xfrm>
                  <a:off x="2897912" y="1734822"/>
                  <a:ext cx="373082" cy="277026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6" name="台形 825">
                  <a:extLst>
                    <a:ext uri="{FF2B5EF4-FFF2-40B4-BE49-F238E27FC236}">
                      <a16:creationId xmlns:a16="http://schemas.microsoft.com/office/drawing/2014/main" id="{62A936B9-F5AB-0285-6E6A-FE18304D8673}"/>
                    </a:ext>
                  </a:extLst>
                </p:cNvPr>
                <p:cNvSpPr/>
                <p:nvPr/>
              </p:nvSpPr>
              <p:spPr>
                <a:xfrm flipV="1">
                  <a:off x="2897912" y="2011848"/>
                  <a:ext cx="373082" cy="153328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9F6B25BF-4C29-E8C2-139C-5FF1CF1ADC2A}"/>
                    </a:ext>
                  </a:extLst>
                </p:cNvPr>
                <p:cNvSpPr/>
                <p:nvPr/>
              </p:nvSpPr>
              <p:spPr>
                <a:xfrm rot="5400000" flipH="1">
                  <a:off x="2993565" y="1971678"/>
                  <a:ext cx="122357" cy="21925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F0239ABC-82ED-4CA4-CEC4-5E451EDD46ED}"/>
                    </a:ext>
                  </a:extLst>
                </p:cNvPr>
                <p:cNvSpPr/>
                <p:nvPr/>
              </p:nvSpPr>
              <p:spPr>
                <a:xfrm>
                  <a:off x="3052102" y="1819148"/>
                  <a:ext cx="2456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AC2D35A2-4230-52D6-AD07-E86F23BAD24B}"/>
                    </a:ext>
                  </a:extLst>
                </p:cNvPr>
                <p:cNvSpPr/>
                <p:nvPr/>
              </p:nvSpPr>
              <p:spPr>
                <a:xfrm flipH="1">
                  <a:off x="2883093" y="1819148"/>
                  <a:ext cx="1707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E7896F0C-48D4-7F47-B6B3-0B1B61A526D3}"/>
                    </a:ext>
                  </a:extLst>
                </p:cNvPr>
                <p:cNvSpPr/>
                <p:nvPr/>
              </p:nvSpPr>
              <p:spPr>
                <a:xfrm>
                  <a:off x="2765804" y="1098363"/>
                  <a:ext cx="647805" cy="573390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97365A83-6C4A-4324-0604-261923417EC7}"/>
                    </a:ext>
                  </a:extLst>
                </p:cNvPr>
                <p:cNvSpPr/>
                <p:nvPr/>
              </p:nvSpPr>
              <p:spPr>
                <a:xfrm>
                  <a:off x="2804467" y="1161432"/>
                  <a:ext cx="594322" cy="710545"/>
                </a:xfrm>
                <a:custGeom>
                  <a:avLst/>
                  <a:gdLst>
                    <a:gd name="connsiteX0" fmla="*/ 273607 w 594322"/>
                    <a:gd name="connsiteY0" fmla="*/ 0 h 710545"/>
                    <a:gd name="connsiteX1" fmla="*/ 281094 w 594322"/>
                    <a:gd name="connsiteY1" fmla="*/ 0 h 710545"/>
                    <a:gd name="connsiteX2" fmla="*/ 523003 w 594322"/>
                    <a:gd name="connsiteY2" fmla="*/ 241909 h 710545"/>
                    <a:gd name="connsiteX3" fmla="*/ 523003 w 594322"/>
                    <a:gd name="connsiteY3" fmla="*/ 316335 h 710545"/>
                    <a:gd name="connsiteX4" fmla="*/ 524133 w 594322"/>
                    <a:gd name="connsiteY4" fmla="*/ 315572 h 710545"/>
                    <a:gd name="connsiteX5" fmla="*/ 543370 w 594322"/>
                    <a:gd name="connsiteY5" fmla="*/ 311689 h 710545"/>
                    <a:gd name="connsiteX6" fmla="*/ 544899 w 594322"/>
                    <a:gd name="connsiteY6" fmla="*/ 311689 h 710545"/>
                    <a:gd name="connsiteX7" fmla="*/ 594322 w 594322"/>
                    <a:gd name="connsiteY7" fmla="*/ 361112 h 710545"/>
                    <a:gd name="connsiteX8" fmla="*/ 594322 w 594322"/>
                    <a:gd name="connsiteY8" fmla="*/ 439243 h 710545"/>
                    <a:gd name="connsiteX9" fmla="*/ 544899 w 594322"/>
                    <a:gd name="connsiteY9" fmla="*/ 488666 h 710545"/>
                    <a:gd name="connsiteX10" fmla="*/ 543370 w 594322"/>
                    <a:gd name="connsiteY10" fmla="*/ 488666 h 710545"/>
                    <a:gd name="connsiteX11" fmla="*/ 524133 w 594322"/>
                    <a:gd name="connsiteY11" fmla="*/ 484782 h 710545"/>
                    <a:gd name="connsiteX12" fmla="*/ 521552 w 594322"/>
                    <a:gd name="connsiteY12" fmla="*/ 483041 h 710545"/>
                    <a:gd name="connsiteX13" fmla="*/ 518089 w 594322"/>
                    <a:gd name="connsiteY13" fmla="*/ 517389 h 710545"/>
                    <a:gd name="connsiteX14" fmla="*/ 281094 w 594322"/>
                    <a:gd name="connsiteY14" fmla="*/ 710545 h 710545"/>
                    <a:gd name="connsiteX15" fmla="*/ 273607 w 594322"/>
                    <a:gd name="connsiteY15" fmla="*/ 710545 h 710545"/>
                    <a:gd name="connsiteX16" fmla="*/ 36612 w 594322"/>
                    <a:gd name="connsiteY16" fmla="*/ 517389 h 710545"/>
                    <a:gd name="connsiteX17" fmla="*/ 33032 w 594322"/>
                    <a:gd name="connsiteY17" fmla="*/ 481877 h 710545"/>
                    <a:gd name="connsiteX18" fmla="*/ 14475 w 594322"/>
                    <a:gd name="connsiteY18" fmla="*/ 474191 h 710545"/>
                    <a:gd name="connsiteX19" fmla="*/ 0 w 594322"/>
                    <a:gd name="connsiteY19" fmla="*/ 439244 h 710545"/>
                    <a:gd name="connsiteX20" fmla="*/ 0 w 594322"/>
                    <a:gd name="connsiteY20" fmla="*/ 361111 h 710545"/>
                    <a:gd name="connsiteX21" fmla="*/ 14475 w 594322"/>
                    <a:gd name="connsiteY21" fmla="*/ 326164 h 710545"/>
                    <a:gd name="connsiteX22" fmla="*/ 31697 w 594322"/>
                    <a:gd name="connsiteY22" fmla="*/ 319031 h 710545"/>
                    <a:gd name="connsiteX23" fmla="*/ 31697 w 594322"/>
                    <a:gd name="connsiteY23" fmla="*/ 241909 h 710545"/>
                    <a:gd name="connsiteX24" fmla="*/ 273607 w 594322"/>
                    <a:gd name="connsiteY24" fmla="*/ 0 h 71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4322" h="710545">
                      <a:moveTo>
                        <a:pt x="273607" y="0"/>
                      </a:moveTo>
                      <a:lnTo>
                        <a:pt x="281094" y="0"/>
                      </a:lnTo>
                      <a:cubicBezTo>
                        <a:pt x="414697" y="0"/>
                        <a:pt x="523003" y="108306"/>
                        <a:pt x="523003" y="241909"/>
                      </a:cubicBezTo>
                      <a:lnTo>
                        <a:pt x="523003" y="316335"/>
                      </a:lnTo>
                      <a:lnTo>
                        <a:pt x="524133" y="315572"/>
                      </a:lnTo>
                      <a:cubicBezTo>
                        <a:pt x="530046" y="313072"/>
                        <a:pt x="536547" y="311689"/>
                        <a:pt x="543370" y="311689"/>
                      </a:cubicBezTo>
                      <a:lnTo>
                        <a:pt x="544899" y="311689"/>
                      </a:lnTo>
                      <a:cubicBezTo>
                        <a:pt x="572195" y="311689"/>
                        <a:pt x="594322" y="333816"/>
                        <a:pt x="594322" y="361112"/>
                      </a:cubicBezTo>
                      <a:lnTo>
                        <a:pt x="594322" y="439243"/>
                      </a:lnTo>
                      <a:cubicBezTo>
                        <a:pt x="594322" y="466538"/>
                        <a:pt x="572195" y="488666"/>
                        <a:pt x="544899" y="488666"/>
                      </a:cubicBezTo>
                      <a:lnTo>
                        <a:pt x="543370" y="488666"/>
                      </a:lnTo>
                      <a:cubicBezTo>
                        <a:pt x="536547" y="488666"/>
                        <a:pt x="530046" y="487283"/>
                        <a:pt x="524133" y="484782"/>
                      </a:cubicBezTo>
                      <a:lnTo>
                        <a:pt x="521552" y="483041"/>
                      </a:lnTo>
                      <a:lnTo>
                        <a:pt x="518089" y="517389"/>
                      </a:lnTo>
                      <a:cubicBezTo>
                        <a:pt x="495532" y="627623"/>
                        <a:pt x="397997" y="710545"/>
                        <a:pt x="281094" y="710545"/>
                      </a:cubicBezTo>
                      <a:lnTo>
                        <a:pt x="273607" y="710545"/>
                      </a:lnTo>
                      <a:cubicBezTo>
                        <a:pt x="156704" y="710545"/>
                        <a:pt x="59169" y="627623"/>
                        <a:pt x="36612" y="517389"/>
                      </a:cubicBezTo>
                      <a:lnTo>
                        <a:pt x="33032" y="481877"/>
                      </a:lnTo>
                      <a:lnTo>
                        <a:pt x="14475" y="474191"/>
                      </a:lnTo>
                      <a:cubicBezTo>
                        <a:pt x="5532" y="465247"/>
                        <a:pt x="0" y="452892"/>
                        <a:pt x="0" y="439244"/>
                      </a:cubicBezTo>
                      <a:lnTo>
                        <a:pt x="0" y="361111"/>
                      </a:lnTo>
                      <a:cubicBezTo>
                        <a:pt x="0" y="347464"/>
                        <a:pt x="5532" y="335108"/>
                        <a:pt x="14475" y="326164"/>
                      </a:cubicBezTo>
                      <a:lnTo>
                        <a:pt x="31697" y="319031"/>
                      </a:lnTo>
                      <a:lnTo>
                        <a:pt x="31697" y="241909"/>
                      </a:lnTo>
                      <a:cubicBezTo>
                        <a:pt x="31697" y="108306"/>
                        <a:pt x="140003" y="0"/>
                        <a:pt x="2736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32" name="グループ化 831">
                  <a:extLst>
                    <a:ext uri="{FF2B5EF4-FFF2-40B4-BE49-F238E27FC236}">
                      <a16:creationId xmlns:a16="http://schemas.microsoft.com/office/drawing/2014/main" id="{8066245D-0BB9-FBF5-901A-6B78E4D1AE50}"/>
                    </a:ext>
                  </a:extLst>
                </p:cNvPr>
                <p:cNvGrpSpPr/>
                <p:nvPr/>
              </p:nvGrpSpPr>
              <p:grpSpPr>
                <a:xfrm>
                  <a:off x="2913075" y="1464704"/>
                  <a:ext cx="260882" cy="35927"/>
                  <a:chOff x="5295454" y="1164646"/>
                  <a:chExt cx="313579" cy="43185"/>
                </a:xfrm>
              </p:grpSpPr>
              <p:sp>
                <p:nvSpPr>
                  <p:cNvPr id="836" name="楕円 835">
                    <a:extLst>
                      <a:ext uri="{FF2B5EF4-FFF2-40B4-BE49-F238E27FC236}">
                        <a16:creationId xmlns:a16="http://schemas.microsoft.com/office/drawing/2014/main" id="{36897078-E448-2833-70DA-9BA344DC9C6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565848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7" name="楕円 836">
                    <a:extLst>
                      <a:ext uri="{FF2B5EF4-FFF2-40B4-BE49-F238E27FC236}">
                        <a16:creationId xmlns:a16="http://schemas.microsoft.com/office/drawing/2014/main" id="{8946C0E8-C215-35E2-462B-622F6FCBCD9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454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D6FA3DA3-D560-75C3-C8EC-65733028BF00}"/>
                    </a:ext>
                  </a:extLst>
                </p:cNvPr>
                <p:cNvSpPr/>
                <p:nvPr/>
              </p:nvSpPr>
              <p:spPr>
                <a:xfrm>
                  <a:off x="3189456" y="1845562"/>
                  <a:ext cx="272067" cy="319613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3EFE793C-513B-6DF5-181C-5B5D458C3704}"/>
                    </a:ext>
                  </a:extLst>
                </p:cNvPr>
                <p:cNvSpPr/>
                <p:nvPr/>
              </p:nvSpPr>
              <p:spPr>
                <a:xfrm>
                  <a:off x="2780034" y="1858770"/>
                  <a:ext cx="192824" cy="309047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F07D3EE8-0016-57AC-FE3B-ECD7CD92FBE0}"/>
                    </a:ext>
                  </a:extLst>
                </p:cNvPr>
                <p:cNvSpPr/>
                <p:nvPr/>
              </p:nvSpPr>
              <p:spPr>
                <a:xfrm>
                  <a:off x="2600417" y="1919523"/>
                  <a:ext cx="243012" cy="248294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12A51985-7C8C-41B9-F80B-8F23C4901651}"/>
                  </a:ext>
                </a:extLst>
              </p:cNvPr>
              <p:cNvSpPr/>
              <p:nvPr/>
            </p:nvSpPr>
            <p:spPr bwMode="auto">
              <a:xfrm>
                <a:off x="1298283" y="1362746"/>
                <a:ext cx="1270365" cy="521012"/>
              </a:xfrm>
              <a:custGeom>
                <a:avLst/>
                <a:gdLst>
                  <a:gd name="connsiteX0" fmla="*/ 1907044 w 2109554"/>
                  <a:gd name="connsiteY0" fmla="*/ 100012 h 865187"/>
                  <a:gd name="connsiteX1" fmla="*/ 1789536 w 2109554"/>
                  <a:gd name="connsiteY1" fmla="*/ 432581 h 865187"/>
                  <a:gd name="connsiteX2" fmla="*/ 1907044 w 2109554"/>
                  <a:gd name="connsiteY2" fmla="*/ 765150 h 865187"/>
                  <a:gd name="connsiteX3" fmla="*/ 2024553 w 2109554"/>
                  <a:gd name="connsiteY3" fmla="*/ 432581 h 865187"/>
                  <a:gd name="connsiteX4" fmla="*/ 1907044 w 2109554"/>
                  <a:gd name="connsiteY4" fmla="*/ 100012 h 865187"/>
                  <a:gd name="connsiteX5" fmla="*/ 1426031 w 2109554"/>
                  <a:gd name="connsiteY5" fmla="*/ 100012 h 865187"/>
                  <a:gd name="connsiteX6" fmla="*/ 1308523 w 2109554"/>
                  <a:gd name="connsiteY6" fmla="*/ 432581 h 865187"/>
                  <a:gd name="connsiteX7" fmla="*/ 1426031 w 2109554"/>
                  <a:gd name="connsiteY7" fmla="*/ 765150 h 865187"/>
                  <a:gd name="connsiteX8" fmla="*/ 1543540 w 2109554"/>
                  <a:gd name="connsiteY8" fmla="*/ 432581 h 865187"/>
                  <a:gd name="connsiteX9" fmla="*/ 1426031 w 2109554"/>
                  <a:gd name="connsiteY9" fmla="*/ 100012 h 865187"/>
                  <a:gd name="connsiteX10" fmla="*/ 959306 w 2109554"/>
                  <a:gd name="connsiteY10" fmla="*/ 100012 h 865187"/>
                  <a:gd name="connsiteX11" fmla="*/ 841798 w 2109554"/>
                  <a:gd name="connsiteY11" fmla="*/ 432581 h 865187"/>
                  <a:gd name="connsiteX12" fmla="*/ 959306 w 2109554"/>
                  <a:gd name="connsiteY12" fmla="*/ 765150 h 865187"/>
                  <a:gd name="connsiteX13" fmla="*/ 1076815 w 2109554"/>
                  <a:gd name="connsiteY13" fmla="*/ 432581 h 865187"/>
                  <a:gd name="connsiteX14" fmla="*/ 959306 w 2109554"/>
                  <a:gd name="connsiteY14" fmla="*/ 100012 h 865187"/>
                  <a:gd name="connsiteX15" fmla="*/ 497343 w 2109554"/>
                  <a:gd name="connsiteY15" fmla="*/ 100012 h 865187"/>
                  <a:gd name="connsiteX16" fmla="*/ 379835 w 2109554"/>
                  <a:gd name="connsiteY16" fmla="*/ 432581 h 865187"/>
                  <a:gd name="connsiteX17" fmla="*/ 497343 w 2109554"/>
                  <a:gd name="connsiteY17" fmla="*/ 765150 h 865187"/>
                  <a:gd name="connsiteX18" fmla="*/ 614852 w 2109554"/>
                  <a:gd name="connsiteY18" fmla="*/ 432581 h 865187"/>
                  <a:gd name="connsiteX19" fmla="*/ 497343 w 2109554"/>
                  <a:gd name="connsiteY19" fmla="*/ 100012 h 865187"/>
                  <a:gd name="connsiteX20" fmla="*/ 106908 w 2109554"/>
                  <a:gd name="connsiteY20" fmla="*/ 1480 h 865187"/>
                  <a:gd name="connsiteX21" fmla="*/ 218839 w 2109554"/>
                  <a:gd name="connsiteY21" fmla="*/ 1480 h 865187"/>
                  <a:gd name="connsiteX22" fmla="*/ 218839 w 2109554"/>
                  <a:gd name="connsiteY22" fmla="*/ 865187 h 865187"/>
                  <a:gd name="connsiteX23" fmla="*/ 106908 w 2109554"/>
                  <a:gd name="connsiteY23" fmla="*/ 865187 h 865187"/>
                  <a:gd name="connsiteX24" fmla="*/ 106908 w 2109554"/>
                  <a:gd name="connsiteY24" fmla="*/ 157659 h 865187"/>
                  <a:gd name="connsiteX25" fmla="*/ 0 w 2109554"/>
                  <a:gd name="connsiteY25" fmla="*/ 280085 h 865187"/>
                  <a:gd name="connsiteX26" fmla="*/ 0 w 2109554"/>
                  <a:gd name="connsiteY26" fmla="*/ 132082 h 865187"/>
                  <a:gd name="connsiteX27" fmla="*/ 1907053 w 2109554"/>
                  <a:gd name="connsiteY27" fmla="*/ 0 h 865187"/>
                  <a:gd name="connsiteX28" fmla="*/ 2109554 w 2109554"/>
                  <a:gd name="connsiteY28" fmla="*/ 432577 h 865187"/>
                  <a:gd name="connsiteX29" fmla="*/ 1907053 w 2109554"/>
                  <a:gd name="connsiteY29" fmla="*/ 865153 h 865187"/>
                  <a:gd name="connsiteX30" fmla="*/ 1704552 w 2109554"/>
                  <a:gd name="connsiteY30" fmla="*/ 432577 h 865187"/>
                  <a:gd name="connsiteX31" fmla="*/ 1907053 w 2109554"/>
                  <a:gd name="connsiteY31" fmla="*/ 0 h 865187"/>
                  <a:gd name="connsiteX32" fmla="*/ 1426040 w 2109554"/>
                  <a:gd name="connsiteY32" fmla="*/ 0 h 865187"/>
                  <a:gd name="connsiteX33" fmla="*/ 1628541 w 2109554"/>
                  <a:gd name="connsiteY33" fmla="*/ 432577 h 865187"/>
                  <a:gd name="connsiteX34" fmla="*/ 1426040 w 2109554"/>
                  <a:gd name="connsiteY34" fmla="*/ 865153 h 865187"/>
                  <a:gd name="connsiteX35" fmla="*/ 1223539 w 2109554"/>
                  <a:gd name="connsiteY35" fmla="*/ 432577 h 865187"/>
                  <a:gd name="connsiteX36" fmla="*/ 1426040 w 2109554"/>
                  <a:gd name="connsiteY36" fmla="*/ 0 h 865187"/>
                  <a:gd name="connsiteX37" fmla="*/ 959315 w 2109554"/>
                  <a:gd name="connsiteY37" fmla="*/ 0 h 865187"/>
                  <a:gd name="connsiteX38" fmla="*/ 1161816 w 2109554"/>
                  <a:gd name="connsiteY38" fmla="*/ 432577 h 865187"/>
                  <a:gd name="connsiteX39" fmla="*/ 959315 w 2109554"/>
                  <a:gd name="connsiteY39" fmla="*/ 865153 h 865187"/>
                  <a:gd name="connsiteX40" fmla="*/ 756814 w 2109554"/>
                  <a:gd name="connsiteY40" fmla="*/ 432577 h 865187"/>
                  <a:gd name="connsiteX41" fmla="*/ 959315 w 2109554"/>
                  <a:gd name="connsiteY41" fmla="*/ 0 h 865187"/>
                  <a:gd name="connsiteX42" fmla="*/ 497352 w 2109554"/>
                  <a:gd name="connsiteY42" fmla="*/ 0 h 865187"/>
                  <a:gd name="connsiteX43" fmla="*/ 699853 w 2109554"/>
                  <a:gd name="connsiteY43" fmla="*/ 432577 h 865187"/>
                  <a:gd name="connsiteX44" fmla="*/ 497352 w 2109554"/>
                  <a:gd name="connsiteY44" fmla="*/ 865153 h 865187"/>
                  <a:gd name="connsiteX45" fmla="*/ 294851 w 2109554"/>
                  <a:gd name="connsiteY45" fmla="*/ 432577 h 865187"/>
                  <a:gd name="connsiteX46" fmla="*/ 497352 w 2109554"/>
                  <a:gd name="connsiteY46" fmla="*/ 0 h 865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09554" h="865187">
                    <a:moveTo>
                      <a:pt x="1907044" y="100012"/>
                    </a:moveTo>
                    <a:cubicBezTo>
                      <a:pt x="1832286" y="100012"/>
                      <a:pt x="1788303" y="197418"/>
                      <a:pt x="1789536" y="432581"/>
                    </a:cubicBezTo>
                    <a:cubicBezTo>
                      <a:pt x="1790768" y="667744"/>
                      <a:pt x="1834751" y="767057"/>
                      <a:pt x="1907044" y="765150"/>
                    </a:cubicBezTo>
                    <a:cubicBezTo>
                      <a:pt x="1979337" y="763243"/>
                      <a:pt x="2024553" y="669651"/>
                      <a:pt x="2024553" y="432581"/>
                    </a:cubicBezTo>
                    <a:cubicBezTo>
                      <a:pt x="2024553" y="195511"/>
                      <a:pt x="1981803" y="100012"/>
                      <a:pt x="1907044" y="100012"/>
                    </a:cubicBezTo>
                    <a:close/>
                    <a:moveTo>
                      <a:pt x="1426031" y="100012"/>
                    </a:moveTo>
                    <a:cubicBezTo>
                      <a:pt x="1351273" y="100012"/>
                      <a:pt x="1307290" y="197418"/>
                      <a:pt x="1308523" y="432581"/>
                    </a:cubicBezTo>
                    <a:cubicBezTo>
                      <a:pt x="1309755" y="667744"/>
                      <a:pt x="1353738" y="767057"/>
                      <a:pt x="1426031" y="765150"/>
                    </a:cubicBezTo>
                    <a:cubicBezTo>
                      <a:pt x="1498324" y="763243"/>
                      <a:pt x="1543540" y="669651"/>
                      <a:pt x="1543540" y="432581"/>
                    </a:cubicBezTo>
                    <a:cubicBezTo>
                      <a:pt x="1543540" y="195511"/>
                      <a:pt x="1500790" y="100012"/>
                      <a:pt x="1426031" y="100012"/>
                    </a:cubicBezTo>
                    <a:close/>
                    <a:moveTo>
                      <a:pt x="959306" y="100012"/>
                    </a:moveTo>
                    <a:cubicBezTo>
                      <a:pt x="884548" y="100012"/>
                      <a:pt x="840565" y="197418"/>
                      <a:pt x="841798" y="432581"/>
                    </a:cubicBezTo>
                    <a:cubicBezTo>
                      <a:pt x="843030" y="667744"/>
                      <a:pt x="887013" y="767057"/>
                      <a:pt x="959306" y="765150"/>
                    </a:cubicBezTo>
                    <a:cubicBezTo>
                      <a:pt x="1031599" y="763243"/>
                      <a:pt x="1076815" y="669651"/>
                      <a:pt x="1076815" y="432581"/>
                    </a:cubicBezTo>
                    <a:cubicBezTo>
                      <a:pt x="1076815" y="195511"/>
                      <a:pt x="1034065" y="100012"/>
                      <a:pt x="959306" y="100012"/>
                    </a:cubicBezTo>
                    <a:close/>
                    <a:moveTo>
                      <a:pt x="497343" y="100012"/>
                    </a:moveTo>
                    <a:cubicBezTo>
                      <a:pt x="422585" y="100012"/>
                      <a:pt x="378602" y="197418"/>
                      <a:pt x="379835" y="432581"/>
                    </a:cubicBezTo>
                    <a:cubicBezTo>
                      <a:pt x="381067" y="667744"/>
                      <a:pt x="425050" y="767057"/>
                      <a:pt x="497343" y="765150"/>
                    </a:cubicBezTo>
                    <a:cubicBezTo>
                      <a:pt x="569636" y="763243"/>
                      <a:pt x="614852" y="669651"/>
                      <a:pt x="614852" y="432581"/>
                    </a:cubicBezTo>
                    <a:cubicBezTo>
                      <a:pt x="614852" y="195511"/>
                      <a:pt x="572102" y="100012"/>
                      <a:pt x="497343" y="100012"/>
                    </a:cubicBezTo>
                    <a:close/>
                    <a:moveTo>
                      <a:pt x="106908" y="1480"/>
                    </a:moveTo>
                    <a:lnTo>
                      <a:pt x="218839" y="1480"/>
                    </a:lnTo>
                    <a:lnTo>
                      <a:pt x="218839" y="865187"/>
                    </a:lnTo>
                    <a:lnTo>
                      <a:pt x="106908" y="865187"/>
                    </a:lnTo>
                    <a:lnTo>
                      <a:pt x="106908" y="157659"/>
                    </a:lnTo>
                    <a:lnTo>
                      <a:pt x="0" y="280085"/>
                    </a:lnTo>
                    <a:lnTo>
                      <a:pt x="0" y="132082"/>
                    </a:lnTo>
                    <a:close/>
                    <a:moveTo>
                      <a:pt x="1907053" y="0"/>
                    </a:moveTo>
                    <a:cubicBezTo>
                      <a:pt x="2035883" y="0"/>
                      <a:pt x="2109554" y="124217"/>
                      <a:pt x="2109554" y="432577"/>
                    </a:cubicBezTo>
                    <a:cubicBezTo>
                      <a:pt x="2109554" y="740936"/>
                      <a:pt x="2031635" y="862673"/>
                      <a:pt x="1907053" y="865153"/>
                    </a:cubicBezTo>
                    <a:cubicBezTo>
                      <a:pt x="1782472" y="867633"/>
                      <a:pt x="1706676" y="738456"/>
                      <a:pt x="1704552" y="432577"/>
                    </a:cubicBezTo>
                    <a:cubicBezTo>
                      <a:pt x="1702428" y="126697"/>
                      <a:pt x="1778223" y="0"/>
                      <a:pt x="1907053" y="0"/>
                    </a:cubicBezTo>
                    <a:close/>
                    <a:moveTo>
                      <a:pt x="1426040" y="0"/>
                    </a:moveTo>
                    <a:cubicBezTo>
                      <a:pt x="1554870" y="0"/>
                      <a:pt x="1628541" y="124217"/>
                      <a:pt x="1628541" y="432577"/>
                    </a:cubicBezTo>
                    <a:cubicBezTo>
                      <a:pt x="1628541" y="740936"/>
                      <a:pt x="1550622" y="862673"/>
                      <a:pt x="1426040" y="865153"/>
                    </a:cubicBezTo>
                    <a:cubicBezTo>
                      <a:pt x="1301459" y="867633"/>
                      <a:pt x="1225663" y="738456"/>
                      <a:pt x="1223539" y="432577"/>
                    </a:cubicBezTo>
                    <a:cubicBezTo>
                      <a:pt x="1221415" y="126697"/>
                      <a:pt x="1297210" y="0"/>
                      <a:pt x="1426040" y="0"/>
                    </a:cubicBezTo>
                    <a:close/>
                    <a:moveTo>
                      <a:pt x="959315" y="0"/>
                    </a:moveTo>
                    <a:cubicBezTo>
                      <a:pt x="1088145" y="0"/>
                      <a:pt x="1161816" y="124217"/>
                      <a:pt x="1161816" y="432577"/>
                    </a:cubicBezTo>
                    <a:cubicBezTo>
                      <a:pt x="1161816" y="740936"/>
                      <a:pt x="1083897" y="862673"/>
                      <a:pt x="959315" y="865153"/>
                    </a:cubicBezTo>
                    <a:cubicBezTo>
                      <a:pt x="834734" y="867633"/>
                      <a:pt x="758938" y="738456"/>
                      <a:pt x="756814" y="432577"/>
                    </a:cubicBezTo>
                    <a:cubicBezTo>
                      <a:pt x="754690" y="126697"/>
                      <a:pt x="830485" y="0"/>
                      <a:pt x="959315" y="0"/>
                    </a:cubicBezTo>
                    <a:close/>
                    <a:moveTo>
                      <a:pt x="497352" y="0"/>
                    </a:moveTo>
                    <a:cubicBezTo>
                      <a:pt x="626182" y="0"/>
                      <a:pt x="699853" y="124217"/>
                      <a:pt x="699853" y="432577"/>
                    </a:cubicBezTo>
                    <a:cubicBezTo>
                      <a:pt x="699853" y="740936"/>
                      <a:pt x="621934" y="862673"/>
                      <a:pt x="497352" y="865153"/>
                    </a:cubicBezTo>
                    <a:cubicBezTo>
                      <a:pt x="372770" y="867633"/>
                      <a:pt x="296975" y="738456"/>
                      <a:pt x="294851" y="432577"/>
                    </a:cubicBezTo>
                    <a:cubicBezTo>
                      <a:pt x="292727" y="126697"/>
                      <a:pt x="368522" y="0"/>
                      <a:pt x="49735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C25D0CD-7974-4C0E-2F63-8E58DBAE4B37}"/>
              </a:ext>
            </a:extLst>
          </p:cNvPr>
          <p:cNvGrpSpPr/>
          <p:nvPr/>
        </p:nvGrpSpPr>
        <p:grpSpPr>
          <a:xfrm>
            <a:off x="7080170" y="3853734"/>
            <a:ext cx="1618006" cy="2462162"/>
            <a:chOff x="6872174" y="3719304"/>
            <a:chExt cx="2033998" cy="3095187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4A43516E-0956-4250-9713-2A8593091C62}"/>
                </a:ext>
              </a:extLst>
            </p:cNvPr>
            <p:cNvGrpSpPr/>
            <p:nvPr/>
          </p:nvGrpSpPr>
          <p:grpSpPr>
            <a:xfrm>
              <a:off x="7300815" y="3719304"/>
              <a:ext cx="1193236" cy="2310065"/>
              <a:chOff x="7318346" y="1233204"/>
              <a:chExt cx="1193236" cy="2310065"/>
            </a:xfrm>
          </p:grpSpPr>
          <p:sp>
            <p:nvSpPr>
              <p:cNvPr id="621" name="片側の 2 つの角を丸めた四角形 144">
                <a:extLst>
                  <a:ext uri="{FF2B5EF4-FFF2-40B4-BE49-F238E27FC236}">
                    <a16:creationId xmlns:a16="http://schemas.microsoft.com/office/drawing/2014/main" id="{75235146-6298-48F5-8F80-D0E8E81C5D61}"/>
                  </a:ext>
                </a:extLst>
              </p:cNvPr>
              <p:cNvSpPr/>
              <p:nvPr/>
            </p:nvSpPr>
            <p:spPr>
              <a:xfrm>
                <a:off x="7488253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lgGrid">
                <a:fgClr>
                  <a:srgbClr val="FFC000">
                    <a:lumMod val="20000"/>
                    <a:lumOff val="80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F75E6015-9224-4549-9DDA-B89C899CAA02}"/>
                  </a:ext>
                </a:extLst>
              </p:cNvPr>
              <p:cNvSpPr/>
              <p:nvPr/>
            </p:nvSpPr>
            <p:spPr>
              <a:xfrm>
                <a:off x="7726618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4" name="台形 623">
                <a:extLst>
                  <a:ext uri="{FF2B5EF4-FFF2-40B4-BE49-F238E27FC236}">
                    <a16:creationId xmlns:a16="http://schemas.microsoft.com/office/drawing/2014/main" id="{859F6482-868D-419F-B3DE-A98496E844DD}"/>
                  </a:ext>
                </a:extLst>
              </p:cNvPr>
              <p:cNvSpPr/>
              <p:nvPr/>
            </p:nvSpPr>
            <p:spPr>
              <a:xfrm>
                <a:off x="7620651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5" name="台形 624">
                <a:extLst>
                  <a:ext uri="{FF2B5EF4-FFF2-40B4-BE49-F238E27FC236}">
                    <a16:creationId xmlns:a16="http://schemas.microsoft.com/office/drawing/2014/main" id="{EE47A186-AA0F-46EE-8837-D2E0BB4CCFF3}"/>
                  </a:ext>
                </a:extLst>
              </p:cNvPr>
              <p:cNvSpPr/>
              <p:nvPr/>
            </p:nvSpPr>
            <p:spPr>
              <a:xfrm>
                <a:off x="8103883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6" name="台形 625">
                <a:extLst>
                  <a:ext uri="{FF2B5EF4-FFF2-40B4-BE49-F238E27FC236}">
                    <a16:creationId xmlns:a16="http://schemas.microsoft.com/office/drawing/2014/main" id="{946FCB89-78D6-4184-9F13-182565D38E20}"/>
                  </a:ext>
                </a:extLst>
              </p:cNvPr>
              <p:cNvSpPr/>
              <p:nvPr/>
            </p:nvSpPr>
            <p:spPr>
              <a:xfrm>
                <a:off x="7511213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2FB5EBA7-D6EE-43E3-9438-09824B94345C}"/>
                  </a:ext>
                </a:extLst>
              </p:cNvPr>
              <p:cNvSpPr/>
              <p:nvPr/>
            </p:nvSpPr>
            <p:spPr>
              <a:xfrm>
                <a:off x="7592643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7D4D5E9C-1B5A-4FE6-91C1-11D1DEB764B6}"/>
                  </a:ext>
                </a:extLst>
              </p:cNvPr>
              <p:cNvSpPr/>
              <p:nvPr/>
            </p:nvSpPr>
            <p:spPr>
              <a:xfrm>
                <a:off x="7887350" y="2733779"/>
                <a:ext cx="57680" cy="5975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087C4D64-A2E2-4188-8EBB-2BDCB793AF73}"/>
                  </a:ext>
                </a:extLst>
              </p:cNvPr>
              <p:cNvGrpSpPr/>
              <p:nvPr/>
            </p:nvGrpSpPr>
            <p:grpSpPr>
              <a:xfrm rot="16200000" flipH="1">
                <a:off x="7451501" y="2235994"/>
                <a:ext cx="296112" cy="296112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673" name="涙形 672">
                  <a:extLst>
                    <a:ext uri="{FF2B5EF4-FFF2-40B4-BE49-F238E27FC236}">
                      <a16:creationId xmlns:a16="http://schemas.microsoft.com/office/drawing/2014/main" id="{02EFC37A-8663-473A-9F1F-D3D70FCE4B09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4" name="涙形 673">
                  <a:extLst>
                    <a:ext uri="{FF2B5EF4-FFF2-40B4-BE49-F238E27FC236}">
                      <a16:creationId xmlns:a16="http://schemas.microsoft.com/office/drawing/2014/main" id="{50FAEC4C-E74C-480C-8C5D-539920062922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26146A7C-0698-4B58-96FE-2717F8D25A6C}"/>
                  </a:ext>
                </a:extLst>
              </p:cNvPr>
              <p:cNvGrpSpPr/>
              <p:nvPr/>
            </p:nvGrpSpPr>
            <p:grpSpPr>
              <a:xfrm rot="5400000">
                <a:off x="8099598" y="2235994"/>
                <a:ext cx="296112" cy="296112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671" name="涙形 670">
                  <a:extLst>
                    <a:ext uri="{FF2B5EF4-FFF2-40B4-BE49-F238E27FC236}">
                      <a16:creationId xmlns:a16="http://schemas.microsoft.com/office/drawing/2014/main" id="{9B1AA2F6-ACFA-4B46-B7AF-6A74C1354B94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2" name="涙形 671">
                  <a:extLst>
                    <a:ext uri="{FF2B5EF4-FFF2-40B4-BE49-F238E27FC236}">
                      <a16:creationId xmlns:a16="http://schemas.microsoft.com/office/drawing/2014/main" id="{8E478692-4C02-4A5B-91BD-A30832FE2A13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2355B8B6-4C1A-4935-91AA-136A060D7308}"/>
                  </a:ext>
                </a:extLst>
              </p:cNvPr>
              <p:cNvGrpSpPr/>
              <p:nvPr/>
            </p:nvGrpSpPr>
            <p:grpSpPr>
              <a:xfrm>
                <a:off x="7318346" y="1405435"/>
                <a:ext cx="1193236" cy="656581"/>
                <a:chOff x="4376033" y="1381139"/>
                <a:chExt cx="1193236" cy="656581"/>
              </a:xfrm>
              <a:solidFill>
                <a:srgbClr val="339933"/>
              </a:solidFill>
            </p:grpSpPr>
            <p:sp>
              <p:nvSpPr>
                <p:cNvPr id="669" name="四角形: 角を丸くする 668">
                  <a:extLst>
                    <a:ext uri="{FF2B5EF4-FFF2-40B4-BE49-F238E27FC236}">
                      <a16:creationId xmlns:a16="http://schemas.microsoft.com/office/drawing/2014/main" id="{6F301B96-E4CB-42D0-A65A-0A291D43C20D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0" name="四角形: 角を丸くする 669">
                  <a:extLst>
                    <a:ext uri="{FF2B5EF4-FFF2-40B4-BE49-F238E27FC236}">
                      <a16:creationId xmlns:a16="http://schemas.microsoft.com/office/drawing/2014/main" id="{06EB32A7-6A2F-4044-93DE-96887C3DDFAF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4EE41CA1-F35F-4E13-927D-099FEFAD48AD}"/>
                  </a:ext>
                </a:extLst>
              </p:cNvPr>
              <p:cNvSpPr/>
              <p:nvPr/>
            </p:nvSpPr>
            <p:spPr>
              <a:xfrm>
                <a:off x="7349167" y="1281806"/>
                <a:ext cx="1142372" cy="968568"/>
              </a:xfrm>
              <a:custGeom>
                <a:avLst/>
                <a:gdLst>
                  <a:gd name="connsiteX0" fmla="*/ 662867 w 1287792"/>
                  <a:gd name="connsiteY0" fmla="*/ 0 h 841671"/>
                  <a:gd name="connsiteX1" fmla="*/ 793878 w 1287792"/>
                  <a:gd name="connsiteY1" fmla="*/ 40018 h 841671"/>
                  <a:gd name="connsiteX2" fmla="*/ 804763 w 1287792"/>
                  <a:gd name="connsiteY2" fmla="*/ 48999 h 841671"/>
                  <a:gd name="connsiteX3" fmla="*/ 846955 w 1287792"/>
                  <a:gd name="connsiteY3" fmla="*/ 44746 h 841671"/>
                  <a:gd name="connsiteX4" fmla="*/ 1062862 w 1287792"/>
                  <a:gd name="connsiteY4" fmla="*/ 187859 h 841671"/>
                  <a:gd name="connsiteX5" fmla="*/ 1066023 w 1287792"/>
                  <a:gd name="connsiteY5" fmla="*/ 198040 h 841671"/>
                  <a:gd name="connsiteX6" fmla="*/ 1096438 w 1287792"/>
                  <a:gd name="connsiteY6" fmla="*/ 207481 h 841671"/>
                  <a:gd name="connsiteX7" fmla="*/ 1239550 w 1287792"/>
                  <a:gd name="connsiteY7" fmla="*/ 423388 h 841671"/>
                  <a:gd name="connsiteX8" fmla="*/ 1235689 w 1287792"/>
                  <a:gd name="connsiteY8" fmla="*/ 461692 h 841671"/>
                  <a:gd name="connsiteX9" fmla="*/ 1247774 w 1287792"/>
                  <a:gd name="connsiteY9" fmla="*/ 476339 h 841671"/>
                  <a:gd name="connsiteX10" fmla="*/ 1287792 w 1287792"/>
                  <a:gd name="connsiteY10" fmla="*/ 607350 h 841671"/>
                  <a:gd name="connsiteX11" fmla="*/ 1053471 w 1287792"/>
                  <a:gd name="connsiteY11" fmla="*/ 841671 h 841671"/>
                  <a:gd name="connsiteX12" fmla="*/ 819150 w 1287792"/>
                  <a:gd name="connsiteY12" fmla="*/ 607350 h 841671"/>
                  <a:gd name="connsiteX13" fmla="*/ 823012 w 1287792"/>
                  <a:gd name="connsiteY13" fmla="*/ 569046 h 841671"/>
                  <a:gd name="connsiteX14" fmla="*/ 810927 w 1287792"/>
                  <a:gd name="connsiteY14" fmla="*/ 554399 h 841671"/>
                  <a:gd name="connsiteX15" fmla="*/ 787027 w 1287792"/>
                  <a:gd name="connsiteY15" fmla="*/ 504684 h 841671"/>
                  <a:gd name="connsiteX16" fmla="*/ 755746 w 1287792"/>
                  <a:gd name="connsiteY16" fmla="*/ 494974 h 841671"/>
                  <a:gd name="connsiteX17" fmla="*/ 705296 w 1287792"/>
                  <a:gd name="connsiteY17" fmla="*/ 464365 h 841671"/>
                  <a:gd name="connsiteX18" fmla="*/ 662867 w 1287792"/>
                  <a:gd name="connsiteY18" fmla="*/ 468642 h 841671"/>
                  <a:gd name="connsiteX19" fmla="*/ 615643 w 1287792"/>
                  <a:gd name="connsiteY19" fmla="*/ 463881 h 841671"/>
                  <a:gd name="connsiteX20" fmla="*/ 595406 w 1287792"/>
                  <a:gd name="connsiteY20" fmla="*/ 457599 h 841671"/>
                  <a:gd name="connsiteX21" fmla="*/ 576292 w 1287792"/>
                  <a:gd name="connsiteY21" fmla="*/ 473370 h 841671"/>
                  <a:gd name="connsiteX22" fmla="*/ 514961 w 1287792"/>
                  <a:gd name="connsiteY22" fmla="*/ 502853 h 841671"/>
                  <a:gd name="connsiteX23" fmla="*/ 500534 w 1287792"/>
                  <a:gd name="connsiteY23" fmla="*/ 505035 h 841671"/>
                  <a:gd name="connsiteX24" fmla="*/ 500066 w 1287792"/>
                  <a:gd name="connsiteY24" fmla="*/ 507353 h 841671"/>
                  <a:gd name="connsiteX25" fmla="*/ 464972 w 1287792"/>
                  <a:gd name="connsiteY25" fmla="*/ 565195 h 841671"/>
                  <a:gd name="connsiteX26" fmla="*/ 460882 w 1287792"/>
                  <a:gd name="connsiteY26" fmla="*/ 568912 h 841671"/>
                  <a:gd name="connsiteX27" fmla="*/ 468642 w 1287792"/>
                  <a:gd name="connsiteY27" fmla="*/ 607350 h 841671"/>
                  <a:gd name="connsiteX28" fmla="*/ 234321 w 1287792"/>
                  <a:gd name="connsiteY28" fmla="*/ 841671 h 841671"/>
                  <a:gd name="connsiteX29" fmla="*/ 0 w 1287792"/>
                  <a:gd name="connsiteY29" fmla="*/ 607350 h 841671"/>
                  <a:gd name="connsiteX30" fmla="*/ 18414 w 1287792"/>
                  <a:gd name="connsiteY30" fmla="*/ 516142 h 841671"/>
                  <a:gd name="connsiteX31" fmla="*/ 58133 w 1287792"/>
                  <a:gd name="connsiteY31" fmla="*/ 457231 h 841671"/>
                  <a:gd name="connsiteX32" fmla="*/ 49838 w 1287792"/>
                  <a:gd name="connsiteY32" fmla="*/ 416145 h 841671"/>
                  <a:gd name="connsiteX33" fmla="*/ 192950 w 1287792"/>
                  <a:gd name="connsiteY33" fmla="*/ 200238 h 841671"/>
                  <a:gd name="connsiteX34" fmla="*/ 229143 w 1287792"/>
                  <a:gd name="connsiteY34" fmla="*/ 189003 h 841671"/>
                  <a:gd name="connsiteX35" fmla="*/ 229374 w 1287792"/>
                  <a:gd name="connsiteY35" fmla="*/ 187859 h 841671"/>
                  <a:gd name="connsiteX36" fmla="*/ 445281 w 1287792"/>
                  <a:gd name="connsiteY36" fmla="*/ 44746 h 841671"/>
                  <a:gd name="connsiteX37" fmla="*/ 492505 w 1287792"/>
                  <a:gd name="connsiteY37" fmla="*/ 49507 h 841671"/>
                  <a:gd name="connsiteX38" fmla="*/ 512742 w 1287792"/>
                  <a:gd name="connsiteY38" fmla="*/ 55789 h 841671"/>
                  <a:gd name="connsiteX39" fmla="*/ 531856 w 1287792"/>
                  <a:gd name="connsiteY39" fmla="*/ 40018 h 841671"/>
                  <a:gd name="connsiteX40" fmla="*/ 662867 w 1287792"/>
                  <a:gd name="connsiteY40" fmla="*/ 0 h 841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87792" h="841671">
                    <a:moveTo>
                      <a:pt x="662867" y="0"/>
                    </a:moveTo>
                    <a:cubicBezTo>
                      <a:pt x="711396" y="0"/>
                      <a:pt x="756480" y="14753"/>
                      <a:pt x="793878" y="40018"/>
                    </a:cubicBezTo>
                    <a:lnTo>
                      <a:pt x="804763" y="48999"/>
                    </a:lnTo>
                    <a:lnTo>
                      <a:pt x="846955" y="44746"/>
                    </a:lnTo>
                    <a:cubicBezTo>
                      <a:pt x="944014" y="44746"/>
                      <a:pt x="1027290" y="103757"/>
                      <a:pt x="1062862" y="187859"/>
                    </a:cubicBezTo>
                    <a:lnTo>
                      <a:pt x="1066023" y="198040"/>
                    </a:lnTo>
                    <a:lnTo>
                      <a:pt x="1096438" y="207481"/>
                    </a:lnTo>
                    <a:cubicBezTo>
                      <a:pt x="1180539" y="243053"/>
                      <a:pt x="1239550" y="326329"/>
                      <a:pt x="1239550" y="423388"/>
                    </a:cubicBezTo>
                    <a:lnTo>
                      <a:pt x="1235689" y="461692"/>
                    </a:lnTo>
                    <a:lnTo>
                      <a:pt x="1247774" y="476339"/>
                    </a:lnTo>
                    <a:cubicBezTo>
                      <a:pt x="1273039" y="513737"/>
                      <a:pt x="1287792" y="558821"/>
                      <a:pt x="1287792" y="607350"/>
                    </a:cubicBezTo>
                    <a:cubicBezTo>
                      <a:pt x="1287792" y="736762"/>
                      <a:pt x="1182883" y="841671"/>
                      <a:pt x="1053471" y="841671"/>
                    </a:cubicBezTo>
                    <a:cubicBezTo>
                      <a:pt x="924059" y="841671"/>
                      <a:pt x="819150" y="736762"/>
                      <a:pt x="819150" y="607350"/>
                    </a:cubicBezTo>
                    <a:lnTo>
                      <a:pt x="823012" y="569046"/>
                    </a:lnTo>
                    <a:lnTo>
                      <a:pt x="810927" y="554399"/>
                    </a:lnTo>
                    <a:lnTo>
                      <a:pt x="787027" y="504684"/>
                    </a:lnTo>
                    <a:lnTo>
                      <a:pt x="755746" y="494974"/>
                    </a:lnTo>
                    <a:lnTo>
                      <a:pt x="705296" y="464365"/>
                    </a:lnTo>
                    <a:lnTo>
                      <a:pt x="662867" y="468642"/>
                    </a:lnTo>
                    <a:cubicBezTo>
                      <a:pt x="646690" y="468642"/>
                      <a:pt x="630897" y="467003"/>
                      <a:pt x="615643" y="463881"/>
                    </a:cubicBezTo>
                    <a:lnTo>
                      <a:pt x="595406" y="457599"/>
                    </a:lnTo>
                    <a:lnTo>
                      <a:pt x="576292" y="473370"/>
                    </a:lnTo>
                    <a:cubicBezTo>
                      <a:pt x="557593" y="486002"/>
                      <a:pt x="536973" y="496007"/>
                      <a:pt x="514961" y="502853"/>
                    </a:cubicBezTo>
                    <a:lnTo>
                      <a:pt x="500534" y="505035"/>
                    </a:lnTo>
                    <a:lnTo>
                      <a:pt x="500066" y="507353"/>
                    </a:lnTo>
                    <a:cubicBezTo>
                      <a:pt x="491173" y="528379"/>
                      <a:pt x="479298" y="547836"/>
                      <a:pt x="464972" y="565195"/>
                    </a:cubicBezTo>
                    <a:lnTo>
                      <a:pt x="460882" y="568912"/>
                    </a:lnTo>
                    <a:lnTo>
                      <a:pt x="468642" y="607350"/>
                    </a:lnTo>
                    <a:cubicBezTo>
                      <a:pt x="468642" y="736762"/>
                      <a:pt x="363733" y="841671"/>
                      <a:pt x="234321" y="841671"/>
                    </a:cubicBezTo>
                    <a:cubicBezTo>
                      <a:pt x="104909" y="841671"/>
                      <a:pt x="0" y="736762"/>
                      <a:pt x="0" y="607350"/>
                    </a:cubicBezTo>
                    <a:cubicBezTo>
                      <a:pt x="0" y="574997"/>
                      <a:pt x="6557" y="544175"/>
                      <a:pt x="18414" y="516142"/>
                    </a:cubicBezTo>
                    <a:lnTo>
                      <a:pt x="58133" y="457231"/>
                    </a:lnTo>
                    <a:lnTo>
                      <a:pt x="49838" y="416145"/>
                    </a:lnTo>
                    <a:cubicBezTo>
                      <a:pt x="49838" y="319086"/>
                      <a:pt x="108849" y="235810"/>
                      <a:pt x="192950" y="200238"/>
                    </a:cubicBezTo>
                    <a:lnTo>
                      <a:pt x="229143" y="189003"/>
                    </a:lnTo>
                    <a:lnTo>
                      <a:pt x="229374" y="187859"/>
                    </a:lnTo>
                    <a:cubicBezTo>
                      <a:pt x="264946" y="103757"/>
                      <a:pt x="348222" y="44746"/>
                      <a:pt x="445281" y="44746"/>
                    </a:cubicBezTo>
                    <a:cubicBezTo>
                      <a:pt x="461457" y="44746"/>
                      <a:pt x="477251" y="46385"/>
                      <a:pt x="492505" y="49507"/>
                    </a:cubicBezTo>
                    <a:lnTo>
                      <a:pt x="512742" y="55789"/>
                    </a:lnTo>
                    <a:lnTo>
                      <a:pt x="531856" y="40018"/>
                    </a:lnTo>
                    <a:cubicBezTo>
                      <a:pt x="569254" y="14753"/>
                      <a:pt x="614337" y="0"/>
                      <a:pt x="6628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E697C004-1DAA-420C-BBCB-CC2CC2083120}"/>
                  </a:ext>
                </a:extLst>
              </p:cNvPr>
              <p:cNvGrpSpPr/>
              <p:nvPr/>
            </p:nvGrpSpPr>
            <p:grpSpPr>
              <a:xfrm>
                <a:off x="7358284" y="1460085"/>
                <a:ext cx="1121058" cy="1057694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662" name="グループ化 661">
                  <a:extLst>
                    <a:ext uri="{FF2B5EF4-FFF2-40B4-BE49-F238E27FC236}">
                      <a16:creationId xmlns:a16="http://schemas.microsoft.com/office/drawing/2014/main" id="{34048EEF-81D8-4135-BB05-A922E948A9FE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67" name="円/楕円 370">
                    <a:extLst>
                      <a:ext uri="{FF2B5EF4-FFF2-40B4-BE49-F238E27FC236}">
                        <a16:creationId xmlns:a16="http://schemas.microsoft.com/office/drawing/2014/main" id="{BDBDC380-3973-4EEC-86B3-1E01B4E9859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8" name="円/楕円 371">
                    <a:extLst>
                      <a:ext uri="{FF2B5EF4-FFF2-40B4-BE49-F238E27FC236}">
                        <a16:creationId xmlns:a16="http://schemas.microsoft.com/office/drawing/2014/main" id="{A83D4ECD-2013-41CA-B9EC-89B2CDD05A7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63" name="グループ化 662">
                  <a:extLst>
                    <a:ext uri="{FF2B5EF4-FFF2-40B4-BE49-F238E27FC236}">
                      <a16:creationId xmlns:a16="http://schemas.microsoft.com/office/drawing/2014/main" id="{00D60430-2994-494F-81B0-38ABB9FAA30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65" name="円/楕円 368">
                    <a:extLst>
                      <a:ext uri="{FF2B5EF4-FFF2-40B4-BE49-F238E27FC236}">
                        <a16:creationId xmlns:a16="http://schemas.microsoft.com/office/drawing/2014/main" id="{7F3B55D4-FCDF-48EC-AE75-D4DF5C3414A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6" name="円/楕円 369">
                    <a:extLst>
                      <a:ext uri="{FF2B5EF4-FFF2-40B4-BE49-F238E27FC236}">
                        <a16:creationId xmlns:a16="http://schemas.microsoft.com/office/drawing/2014/main" id="{013F7863-C2D0-4669-A0DB-E1886B5AF36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64" name="円/楕円 367">
                  <a:extLst>
                    <a:ext uri="{FF2B5EF4-FFF2-40B4-BE49-F238E27FC236}">
                      <a16:creationId xmlns:a16="http://schemas.microsoft.com/office/drawing/2014/main" id="{4B72E50C-E4BA-4A46-AA91-E6F23D1F986C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6" name="円/楕円 27">
                <a:extLst>
                  <a:ext uri="{FF2B5EF4-FFF2-40B4-BE49-F238E27FC236}">
                    <a16:creationId xmlns:a16="http://schemas.microsoft.com/office/drawing/2014/main" id="{DBCF8351-1502-4D0E-A890-96BBE28E36BD}"/>
                  </a:ext>
                </a:extLst>
              </p:cNvPr>
              <p:cNvSpPr/>
              <p:nvPr/>
            </p:nvSpPr>
            <p:spPr>
              <a:xfrm rot="10800000">
                <a:off x="7808492" y="2351350"/>
                <a:ext cx="220630" cy="3910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正方形/長方形 67">
                <a:extLst>
                  <a:ext uri="{FF2B5EF4-FFF2-40B4-BE49-F238E27FC236}">
                    <a16:creationId xmlns:a16="http://schemas.microsoft.com/office/drawing/2014/main" id="{724C6AFF-9991-4FDB-8F8C-E24FA0322575}"/>
                  </a:ext>
                </a:extLst>
              </p:cNvPr>
              <p:cNvSpPr/>
              <p:nvPr/>
            </p:nvSpPr>
            <p:spPr>
              <a:xfrm>
                <a:off x="7885139" y="2177295"/>
                <a:ext cx="67337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D8DC70B8-BA20-443A-9F97-11FDF48621F6}"/>
                  </a:ext>
                </a:extLst>
              </p:cNvPr>
              <p:cNvSpPr/>
              <p:nvPr/>
            </p:nvSpPr>
            <p:spPr>
              <a:xfrm rot="3600000">
                <a:off x="7699687" y="2165761"/>
                <a:ext cx="45719" cy="204841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EB67BC5E-E756-4144-8941-0AB89F19FEC5}"/>
                  </a:ext>
                </a:extLst>
              </p:cNvPr>
              <p:cNvSpPr/>
              <p:nvPr/>
            </p:nvSpPr>
            <p:spPr>
              <a:xfrm rot="18000000" flipH="1">
                <a:off x="8082767" y="2165761"/>
                <a:ext cx="45719" cy="204841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80C1A417-3FAB-47F4-A594-F410CB9DF9A6}"/>
                  </a:ext>
                </a:extLst>
              </p:cNvPr>
              <p:cNvGrpSpPr/>
              <p:nvPr/>
            </p:nvGrpSpPr>
            <p:grpSpPr>
              <a:xfrm>
                <a:off x="7541222" y="1790915"/>
                <a:ext cx="259442" cy="251231"/>
                <a:chOff x="7555976" y="1707356"/>
                <a:chExt cx="229934" cy="222659"/>
              </a:xfrm>
            </p:grpSpPr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6DC5A133-7B9C-41B8-BDC1-70695071079F}"/>
                    </a:ext>
                  </a:extLst>
                </p:cNvPr>
                <p:cNvSpPr/>
                <p:nvPr/>
              </p:nvSpPr>
              <p:spPr>
                <a:xfrm rot="15300000">
                  <a:off x="7643644" y="1619688"/>
                  <a:ext cx="54598" cy="22993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56" name="グループ化 655">
                  <a:extLst>
                    <a:ext uri="{FF2B5EF4-FFF2-40B4-BE49-F238E27FC236}">
                      <a16:creationId xmlns:a16="http://schemas.microsoft.com/office/drawing/2014/main" id="{F5A65C84-F994-4599-AC46-2BA8262697C3}"/>
                    </a:ext>
                  </a:extLst>
                </p:cNvPr>
                <p:cNvGrpSpPr/>
                <p:nvPr/>
              </p:nvGrpSpPr>
              <p:grpSpPr>
                <a:xfrm>
                  <a:off x="7568107" y="1795463"/>
                  <a:ext cx="217525" cy="134552"/>
                  <a:chOff x="7542371" y="1785793"/>
                  <a:chExt cx="269054" cy="186801"/>
                </a:xfrm>
              </p:grpSpPr>
              <p:sp>
                <p:nvSpPr>
                  <p:cNvPr id="659" name="二等辺三角形 658">
                    <a:extLst>
                      <a:ext uri="{FF2B5EF4-FFF2-40B4-BE49-F238E27FC236}">
                        <a16:creationId xmlns:a16="http://schemas.microsoft.com/office/drawing/2014/main" id="{C02B0AAB-B2FB-493E-86B3-387C3AFE27A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7542371" y="1785793"/>
                    <a:ext cx="45719" cy="104881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18EB1B31-F439-46EA-A824-172FD14B7C4C}"/>
                      </a:ext>
                    </a:extLst>
                  </p:cNvPr>
                  <p:cNvSpPr/>
                  <p:nvPr/>
                </p:nvSpPr>
                <p:spPr>
                  <a:xfrm>
                    <a:off x="7561437" y="1806390"/>
                    <a:ext cx="249988" cy="88675"/>
                  </a:xfrm>
                  <a:custGeom>
                    <a:avLst/>
                    <a:gdLst>
                      <a:gd name="connsiteX0" fmla="*/ 231456 w 462913"/>
                      <a:gd name="connsiteY0" fmla="*/ 0 h 164202"/>
                      <a:gd name="connsiteX1" fmla="*/ 459645 w 462913"/>
                      <a:gd name="connsiteY1" fmla="*/ 134222 h 164202"/>
                      <a:gd name="connsiteX2" fmla="*/ 462913 w 462913"/>
                      <a:gd name="connsiteY2" fmla="*/ 143564 h 164202"/>
                      <a:gd name="connsiteX3" fmla="*/ 459645 w 462913"/>
                      <a:gd name="connsiteY3" fmla="*/ 152906 h 164202"/>
                      <a:gd name="connsiteX4" fmla="*/ 451922 w 462913"/>
                      <a:gd name="connsiteY4" fmla="*/ 164202 h 164202"/>
                      <a:gd name="connsiteX5" fmla="*/ 422555 w 462913"/>
                      <a:gd name="connsiteY5" fmla="*/ 121249 h 164202"/>
                      <a:gd name="connsiteX6" fmla="*/ 231456 w 462913"/>
                      <a:gd name="connsiteY6" fmla="*/ 41275 h 164202"/>
                      <a:gd name="connsiteX7" fmla="*/ 40358 w 462913"/>
                      <a:gd name="connsiteY7" fmla="*/ 121249 h 164202"/>
                      <a:gd name="connsiteX8" fmla="*/ 10991 w 462913"/>
                      <a:gd name="connsiteY8" fmla="*/ 164202 h 164202"/>
                      <a:gd name="connsiteX9" fmla="*/ 3268 w 462913"/>
                      <a:gd name="connsiteY9" fmla="*/ 152906 h 164202"/>
                      <a:gd name="connsiteX10" fmla="*/ 0 w 462913"/>
                      <a:gd name="connsiteY10" fmla="*/ 143564 h 164202"/>
                      <a:gd name="connsiteX11" fmla="*/ 3268 w 462913"/>
                      <a:gd name="connsiteY11" fmla="*/ 134222 h 164202"/>
                      <a:gd name="connsiteX12" fmla="*/ 231456 w 462913"/>
                      <a:gd name="connsiteY12" fmla="*/ 0 h 164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62913" h="164202">
                        <a:moveTo>
                          <a:pt x="231456" y="0"/>
                        </a:moveTo>
                        <a:cubicBezTo>
                          <a:pt x="334036" y="0"/>
                          <a:pt x="422049" y="55346"/>
                          <a:pt x="459645" y="134222"/>
                        </a:cubicBezTo>
                        <a:lnTo>
                          <a:pt x="462913" y="143564"/>
                        </a:lnTo>
                        <a:lnTo>
                          <a:pt x="459645" y="152906"/>
                        </a:lnTo>
                        <a:lnTo>
                          <a:pt x="451922" y="164202"/>
                        </a:lnTo>
                        <a:lnTo>
                          <a:pt x="422555" y="121249"/>
                        </a:lnTo>
                        <a:cubicBezTo>
                          <a:pt x="377132" y="72407"/>
                          <a:pt x="308391" y="41275"/>
                          <a:pt x="231456" y="41275"/>
                        </a:cubicBezTo>
                        <a:cubicBezTo>
                          <a:pt x="154522" y="41275"/>
                          <a:pt x="85781" y="72407"/>
                          <a:pt x="40358" y="121249"/>
                        </a:cubicBezTo>
                        <a:lnTo>
                          <a:pt x="10991" y="164202"/>
                        </a:lnTo>
                        <a:lnTo>
                          <a:pt x="3268" y="152906"/>
                        </a:lnTo>
                        <a:lnTo>
                          <a:pt x="0" y="143564"/>
                        </a:lnTo>
                        <a:lnTo>
                          <a:pt x="3268" y="134222"/>
                        </a:lnTo>
                        <a:cubicBezTo>
                          <a:pt x="40863" y="55346"/>
                          <a:pt x="128877" y="0"/>
                          <a:pt x="23145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06AB8DC8-9F18-47CE-889A-3C5C0C0643C4}"/>
                      </a:ext>
                    </a:extLst>
                  </p:cNvPr>
                  <p:cNvSpPr/>
                  <p:nvPr/>
                </p:nvSpPr>
                <p:spPr>
                  <a:xfrm>
                    <a:off x="7561437" y="1828800"/>
                    <a:ext cx="249988" cy="143794"/>
                  </a:xfrm>
                  <a:custGeom>
                    <a:avLst/>
                    <a:gdLst>
                      <a:gd name="connsiteX0" fmla="*/ 231456 w 462913"/>
                      <a:gd name="connsiteY0" fmla="*/ 0 h 287128"/>
                      <a:gd name="connsiteX1" fmla="*/ 459645 w 462913"/>
                      <a:gd name="connsiteY1" fmla="*/ 134222 h 287128"/>
                      <a:gd name="connsiteX2" fmla="*/ 462913 w 462913"/>
                      <a:gd name="connsiteY2" fmla="*/ 143564 h 287128"/>
                      <a:gd name="connsiteX3" fmla="*/ 459645 w 462913"/>
                      <a:gd name="connsiteY3" fmla="*/ 152906 h 287128"/>
                      <a:gd name="connsiteX4" fmla="*/ 231456 w 462913"/>
                      <a:gd name="connsiteY4" fmla="*/ 287128 h 287128"/>
                      <a:gd name="connsiteX5" fmla="*/ 3268 w 462913"/>
                      <a:gd name="connsiteY5" fmla="*/ 152906 h 287128"/>
                      <a:gd name="connsiteX6" fmla="*/ 0 w 462913"/>
                      <a:gd name="connsiteY6" fmla="*/ 143564 h 287128"/>
                      <a:gd name="connsiteX7" fmla="*/ 3268 w 462913"/>
                      <a:gd name="connsiteY7" fmla="*/ 134222 h 287128"/>
                      <a:gd name="connsiteX8" fmla="*/ 231456 w 462913"/>
                      <a:gd name="connsiteY8" fmla="*/ 0 h 2871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2913" h="287128">
                        <a:moveTo>
                          <a:pt x="231456" y="0"/>
                        </a:moveTo>
                        <a:cubicBezTo>
                          <a:pt x="334036" y="0"/>
                          <a:pt x="422049" y="55346"/>
                          <a:pt x="459645" y="134222"/>
                        </a:cubicBezTo>
                        <a:lnTo>
                          <a:pt x="462913" y="143564"/>
                        </a:lnTo>
                        <a:lnTo>
                          <a:pt x="459645" y="152906"/>
                        </a:lnTo>
                        <a:cubicBezTo>
                          <a:pt x="422049" y="231783"/>
                          <a:pt x="334036" y="287128"/>
                          <a:pt x="231456" y="287128"/>
                        </a:cubicBezTo>
                        <a:cubicBezTo>
                          <a:pt x="128877" y="287128"/>
                          <a:pt x="40863" y="231783"/>
                          <a:pt x="3268" y="152906"/>
                        </a:cubicBezTo>
                        <a:lnTo>
                          <a:pt x="0" y="143564"/>
                        </a:lnTo>
                        <a:lnTo>
                          <a:pt x="3268" y="134222"/>
                        </a:lnTo>
                        <a:cubicBezTo>
                          <a:pt x="40863" y="55346"/>
                          <a:pt x="128877" y="0"/>
                          <a:pt x="231456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CC46829A-24A7-434B-AAEF-A62C5FE2E572}"/>
                    </a:ext>
                  </a:extLst>
                </p:cNvPr>
                <p:cNvSpPr/>
                <p:nvPr/>
              </p:nvSpPr>
              <p:spPr>
                <a:xfrm>
                  <a:off x="7640595" y="1832849"/>
                  <a:ext cx="91324" cy="9132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8" name="楕円 657">
                  <a:extLst>
                    <a:ext uri="{FF2B5EF4-FFF2-40B4-BE49-F238E27FC236}">
                      <a16:creationId xmlns:a16="http://schemas.microsoft.com/office/drawing/2014/main" id="{1CBEAAE5-1466-4E96-BEFB-3F05A3FDA5FA}"/>
                    </a:ext>
                  </a:extLst>
                </p:cNvPr>
                <p:cNvSpPr/>
                <p:nvPr/>
              </p:nvSpPr>
              <p:spPr>
                <a:xfrm>
                  <a:off x="7663397" y="1846061"/>
                  <a:ext cx="45720" cy="457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EF827212-A2FA-48F1-922A-374526C89426}"/>
                  </a:ext>
                </a:extLst>
              </p:cNvPr>
              <p:cNvGrpSpPr/>
              <p:nvPr/>
            </p:nvGrpSpPr>
            <p:grpSpPr>
              <a:xfrm>
                <a:off x="8039681" y="1790915"/>
                <a:ext cx="259442" cy="251231"/>
                <a:chOff x="8054435" y="1707356"/>
                <a:chExt cx="229934" cy="222659"/>
              </a:xfrm>
            </p:grpSpPr>
            <p:sp>
              <p:nvSpPr>
                <p:cNvPr id="648" name="月 647">
                  <a:extLst>
                    <a:ext uri="{FF2B5EF4-FFF2-40B4-BE49-F238E27FC236}">
                      <a16:creationId xmlns:a16="http://schemas.microsoft.com/office/drawing/2014/main" id="{B8AD5A36-2DFD-44D5-932D-45483607935D}"/>
                    </a:ext>
                  </a:extLst>
                </p:cNvPr>
                <p:cNvSpPr/>
                <p:nvPr/>
              </p:nvSpPr>
              <p:spPr>
                <a:xfrm rot="17100000">
                  <a:off x="8142103" y="1619688"/>
                  <a:ext cx="54598" cy="22993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5AF3BC3A-6CE2-455A-97A0-540762D3645A}"/>
                    </a:ext>
                  </a:extLst>
                </p:cNvPr>
                <p:cNvGrpSpPr/>
                <p:nvPr/>
              </p:nvGrpSpPr>
              <p:grpSpPr>
                <a:xfrm flipH="1">
                  <a:off x="8054966" y="1795463"/>
                  <a:ext cx="217525" cy="134552"/>
                  <a:chOff x="7542371" y="1785793"/>
                  <a:chExt cx="269054" cy="186801"/>
                </a:xfrm>
              </p:grpSpPr>
              <p:sp>
                <p:nvSpPr>
                  <p:cNvPr id="652" name="二等辺三角形 651">
                    <a:extLst>
                      <a:ext uri="{FF2B5EF4-FFF2-40B4-BE49-F238E27FC236}">
                        <a16:creationId xmlns:a16="http://schemas.microsoft.com/office/drawing/2014/main" id="{57117E78-3791-46F6-B3AE-52F85195349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7542371" y="1785793"/>
                    <a:ext cx="45719" cy="104881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3" name="フリーフォーム: 図形 652">
                    <a:extLst>
                      <a:ext uri="{FF2B5EF4-FFF2-40B4-BE49-F238E27FC236}">
                        <a16:creationId xmlns:a16="http://schemas.microsoft.com/office/drawing/2014/main" id="{2DC6FC3C-1780-44E6-9990-46756B561834}"/>
                      </a:ext>
                    </a:extLst>
                  </p:cNvPr>
                  <p:cNvSpPr/>
                  <p:nvPr/>
                </p:nvSpPr>
                <p:spPr>
                  <a:xfrm>
                    <a:off x="7561437" y="1806390"/>
                    <a:ext cx="249988" cy="88675"/>
                  </a:xfrm>
                  <a:custGeom>
                    <a:avLst/>
                    <a:gdLst>
                      <a:gd name="connsiteX0" fmla="*/ 231456 w 462913"/>
                      <a:gd name="connsiteY0" fmla="*/ 0 h 164202"/>
                      <a:gd name="connsiteX1" fmla="*/ 459645 w 462913"/>
                      <a:gd name="connsiteY1" fmla="*/ 134222 h 164202"/>
                      <a:gd name="connsiteX2" fmla="*/ 462913 w 462913"/>
                      <a:gd name="connsiteY2" fmla="*/ 143564 h 164202"/>
                      <a:gd name="connsiteX3" fmla="*/ 459645 w 462913"/>
                      <a:gd name="connsiteY3" fmla="*/ 152906 h 164202"/>
                      <a:gd name="connsiteX4" fmla="*/ 451922 w 462913"/>
                      <a:gd name="connsiteY4" fmla="*/ 164202 h 164202"/>
                      <a:gd name="connsiteX5" fmla="*/ 422555 w 462913"/>
                      <a:gd name="connsiteY5" fmla="*/ 121249 h 164202"/>
                      <a:gd name="connsiteX6" fmla="*/ 231456 w 462913"/>
                      <a:gd name="connsiteY6" fmla="*/ 41275 h 164202"/>
                      <a:gd name="connsiteX7" fmla="*/ 40358 w 462913"/>
                      <a:gd name="connsiteY7" fmla="*/ 121249 h 164202"/>
                      <a:gd name="connsiteX8" fmla="*/ 10991 w 462913"/>
                      <a:gd name="connsiteY8" fmla="*/ 164202 h 164202"/>
                      <a:gd name="connsiteX9" fmla="*/ 3268 w 462913"/>
                      <a:gd name="connsiteY9" fmla="*/ 152906 h 164202"/>
                      <a:gd name="connsiteX10" fmla="*/ 0 w 462913"/>
                      <a:gd name="connsiteY10" fmla="*/ 143564 h 164202"/>
                      <a:gd name="connsiteX11" fmla="*/ 3268 w 462913"/>
                      <a:gd name="connsiteY11" fmla="*/ 134222 h 164202"/>
                      <a:gd name="connsiteX12" fmla="*/ 231456 w 462913"/>
                      <a:gd name="connsiteY12" fmla="*/ 0 h 164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62913" h="164202">
                        <a:moveTo>
                          <a:pt x="231456" y="0"/>
                        </a:moveTo>
                        <a:cubicBezTo>
                          <a:pt x="334036" y="0"/>
                          <a:pt x="422049" y="55346"/>
                          <a:pt x="459645" y="134222"/>
                        </a:cubicBezTo>
                        <a:lnTo>
                          <a:pt x="462913" y="143564"/>
                        </a:lnTo>
                        <a:lnTo>
                          <a:pt x="459645" y="152906"/>
                        </a:lnTo>
                        <a:lnTo>
                          <a:pt x="451922" y="164202"/>
                        </a:lnTo>
                        <a:lnTo>
                          <a:pt x="422555" y="121249"/>
                        </a:lnTo>
                        <a:cubicBezTo>
                          <a:pt x="377132" y="72407"/>
                          <a:pt x="308391" y="41275"/>
                          <a:pt x="231456" y="41275"/>
                        </a:cubicBezTo>
                        <a:cubicBezTo>
                          <a:pt x="154522" y="41275"/>
                          <a:pt x="85781" y="72407"/>
                          <a:pt x="40358" y="121249"/>
                        </a:cubicBezTo>
                        <a:lnTo>
                          <a:pt x="10991" y="164202"/>
                        </a:lnTo>
                        <a:lnTo>
                          <a:pt x="3268" y="152906"/>
                        </a:lnTo>
                        <a:lnTo>
                          <a:pt x="0" y="143564"/>
                        </a:lnTo>
                        <a:lnTo>
                          <a:pt x="3268" y="134222"/>
                        </a:lnTo>
                        <a:cubicBezTo>
                          <a:pt x="40863" y="55346"/>
                          <a:pt x="128877" y="0"/>
                          <a:pt x="23145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3CD66221-32B0-4B0F-986B-9F50895334EA}"/>
                      </a:ext>
                    </a:extLst>
                  </p:cNvPr>
                  <p:cNvSpPr/>
                  <p:nvPr/>
                </p:nvSpPr>
                <p:spPr>
                  <a:xfrm>
                    <a:off x="7561437" y="1828800"/>
                    <a:ext cx="249988" cy="143794"/>
                  </a:xfrm>
                  <a:custGeom>
                    <a:avLst/>
                    <a:gdLst>
                      <a:gd name="connsiteX0" fmla="*/ 231456 w 462913"/>
                      <a:gd name="connsiteY0" fmla="*/ 0 h 287128"/>
                      <a:gd name="connsiteX1" fmla="*/ 459645 w 462913"/>
                      <a:gd name="connsiteY1" fmla="*/ 134222 h 287128"/>
                      <a:gd name="connsiteX2" fmla="*/ 462913 w 462913"/>
                      <a:gd name="connsiteY2" fmla="*/ 143564 h 287128"/>
                      <a:gd name="connsiteX3" fmla="*/ 459645 w 462913"/>
                      <a:gd name="connsiteY3" fmla="*/ 152906 h 287128"/>
                      <a:gd name="connsiteX4" fmla="*/ 231456 w 462913"/>
                      <a:gd name="connsiteY4" fmla="*/ 287128 h 287128"/>
                      <a:gd name="connsiteX5" fmla="*/ 3268 w 462913"/>
                      <a:gd name="connsiteY5" fmla="*/ 152906 h 287128"/>
                      <a:gd name="connsiteX6" fmla="*/ 0 w 462913"/>
                      <a:gd name="connsiteY6" fmla="*/ 143564 h 287128"/>
                      <a:gd name="connsiteX7" fmla="*/ 3268 w 462913"/>
                      <a:gd name="connsiteY7" fmla="*/ 134222 h 287128"/>
                      <a:gd name="connsiteX8" fmla="*/ 231456 w 462913"/>
                      <a:gd name="connsiteY8" fmla="*/ 0 h 2871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2913" h="287128">
                        <a:moveTo>
                          <a:pt x="231456" y="0"/>
                        </a:moveTo>
                        <a:cubicBezTo>
                          <a:pt x="334036" y="0"/>
                          <a:pt x="422049" y="55346"/>
                          <a:pt x="459645" y="134222"/>
                        </a:cubicBezTo>
                        <a:lnTo>
                          <a:pt x="462913" y="143564"/>
                        </a:lnTo>
                        <a:lnTo>
                          <a:pt x="459645" y="152906"/>
                        </a:lnTo>
                        <a:cubicBezTo>
                          <a:pt x="422049" y="231783"/>
                          <a:pt x="334036" y="287128"/>
                          <a:pt x="231456" y="287128"/>
                        </a:cubicBezTo>
                        <a:cubicBezTo>
                          <a:pt x="128877" y="287128"/>
                          <a:pt x="40863" y="231783"/>
                          <a:pt x="3268" y="152906"/>
                        </a:cubicBezTo>
                        <a:lnTo>
                          <a:pt x="0" y="143564"/>
                        </a:lnTo>
                        <a:lnTo>
                          <a:pt x="3268" y="134222"/>
                        </a:lnTo>
                        <a:cubicBezTo>
                          <a:pt x="40863" y="55346"/>
                          <a:pt x="128877" y="0"/>
                          <a:pt x="231456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75C4EA18-2AF8-4DF3-B9E8-91A1CA579435}"/>
                    </a:ext>
                  </a:extLst>
                </p:cNvPr>
                <p:cNvSpPr/>
                <p:nvPr/>
              </p:nvSpPr>
              <p:spPr>
                <a:xfrm>
                  <a:off x="8109702" y="1832849"/>
                  <a:ext cx="91324" cy="9132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6D4DD91F-0EF9-4399-A4A2-C52EF2428551}"/>
                    </a:ext>
                  </a:extLst>
                </p:cNvPr>
                <p:cNvSpPr/>
                <p:nvPr/>
              </p:nvSpPr>
              <p:spPr>
                <a:xfrm>
                  <a:off x="8132504" y="1846061"/>
                  <a:ext cx="45720" cy="457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2" name="楕円 641">
                <a:extLst>
                  <a:ext uri="{FF2B5EF4-FFF2-40B4-BE49-F238E27FC236}">
                    <a16:creationId xmlns:a16="http://schemas.microsoft.com/office/drawing/2014/main" id="{985B14F5-ACEF-439D-B9F4-EE7A41AB0377}"/>
                  </a:ext>
                </a:extLst>
              </p:cNvPr>
              <p:cNvSpPr/>
              <p:nvPr/>
            </p:nvSpPr>
            <p:spPr>
              <a:xfrm rot="19800000">
                <a:off x="7488999" y="1585930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楕円 642">
                <a:extLst>
                  <a:ext uri="{FF2B5EF4-FFF2-40B4-BE49-F238E27FC236}">
                    <a16:creationId xmlns:a16="http://schemas.microsoft.com/office/drawing/2014/main" id="{A78D4026-D711-421C-8DC5-42BA26A82C4A}"/>
                  </a:ext>
                </a:extLst>
              </p:cNvPr>
              <p:cNvSpPr/>
              <p:nvPr/>
            </p:nvSpPr>
            <p:spPr>
              <a:xfrm rot="1800000" flipH="1">
                <a:off x="8118073" y="1585930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532BF365-907D-42BB-A133-98233A83617E}"/>
                  </a:ext>
                </a:extLst>
              </p:cNvPr>
              <p:cNvSpPr/>
              <p:nvPr/>
            </p:nvSpPr>
            <p:spPr>
              <a:xfrm rot="20700000">
                <a:off x="7611626" y="1529229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F6BEFA5B-8E3F-4038-80E2-60EAB1FA996C}"/>
                  </a:ext>
                </a:extLst>
              </p:cNvPr>
              <p:cNvSpPr/>
              <p:nvPr/>
            </p:nvSpPr>
            <p:spPr>
              <a:xfrm rot="900000" flipH="1">
                <a:off x="7969131" y="1529231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2127A03E-2BA4-40E1-8DC5-AADE0E64EA8F}"/>
                  </a:ext>
                </a:extLst>
              </p:cNvPr>
              <p:cNvSpPr/>
              <p:nvPr/>
            </p:nvSpPr>
            <p:spPr>
              <a:xfrm flipH="1">
                <a:off x="7622213" y="1387207"/>
                <a:ext cx="593974" cy="17744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1AD80668-9A73-4E10-8714-2199A2DC0E46}"/>
                  </a:ext>
                </a:extLst>
              </p:cNvPr>
              <p:cNvSpPr/>
              <p:nvPr/>
            </p:nvSpPr>
            <p:spPr>
              <a:xfrm>
                <a:off x="7373475" y="1233204"/>
                <a:ext cx="1087106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41141 w 1063644"/>
                  <a:gd name="connsiteY5" fmla="*/ 349755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68057" y="349755"/>
                      <a:pt x="541141" y="349755"/>
                    </a:cubicBezTo>
                    <a:cubicBezTo>
                      <a:pt x="314226" y="349755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3A21C528-75BF-2DBF-F696-6A7624BC0170}"/>
                </a:ext>
              </a:extLst>
            </p:cNvPr>
            <p:cNvSpPr/>
            <p:nvPr/>
          </p:nvSpPr>
          <p:spPr>
            <a:xfrm rot="20700000">
              <a:off x="6933531" y="4923926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C0D86022-A186-7C13-0697-486A76A9326E}"/>
                </a:ext>
              </a:extLst>
            </p:cNvPr>
            <p:cNvSpPr/>
            <p:nvPr/>
          </p:nvSpPr>
          <p:spPr>
            <a:xfrm rot="900000" flipH="1">
              <a:off x="8086352" y="4923926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3D50C067-FC48-490C-47B5-FF1004AE3F56}"/>
                </a:ext>
              </a:extLst>
            </p:cNvPr>
            <p:cNvGrpSpPr/>
            <p:nvPr/>
          </p:nvGrpSpPr>
          <p:grpSpPr>
            <a:xfrm>
              <a:off x="6872174" y="5858983"/>
              <a:ext cx="2033998" cy="955508"/>
              <a:chOff x="617995" y="888611"/>
              <a:chExt cx="3330325" cy="1564481"/>
            </a:xfrm>
          </p:grpSpPr>
          <p:sp>
            <p:nvSpPr>
              <p:cNvPr id="839" name="正方形/長方形 838">
                <a:extLst>
                  <a:ext uri="{FF2B5EF4-FFF2-40B4-BE49-F238E27FC236}">
                    <a16:creationId xmlns:a16="http://schemas.microsoft.com/office/drawing/2014/main" id="{0B631A28-1C6B-C31E-4E63-DE369168B831}"/>
                  </a:ext>
                </a:extLst>
              </p:cNvPr>
              <p:cNvSpPr/>
              <p:nvPr/>
            </p:nvSpPr>
            <p:spPr>
              <a:xfrm>
                <a:off x="617995" y="888611"/>
                <a:ext cx="3330325" cy="1564481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40" name="四角形: 角を丸くする 839">
                <a:extLst>
                  <a:ext uri="{FF2B5EF4-FFF2-40B4-BE49-F238E27FC236}">
                    <a16:creationId xmlns:a16="http://schemas.microsoft.com/office/drawing/2014/main" id="{54BAC911-7F79-4C31-29E8-FB114F76DB26}"/>
                  </a:ext>
                </a:extLst>
              </p:cNvPr>
              <p:cNvSpPr/>
              <p:nvPr/>
            </p:nvSpPr>
            <p:spPr>
              <a:xfrm>
                <a:off x="753424" y="1024703"/>
                <a:ext cx="3059466" cy="1292297"/>
              </a:xfrm>
              <a:prstGeom prst="roundRect">
                <a:avLst>
                  <a:gd name="adj" fmla="val 10126"/>
                </a:avLst>
              </a:prstGeom>
              <a:solidFill>
                <a:srgbClr val="DCD5A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D622EE99-3568-5720-7313-AAB223B3B140}"/>
                  </a:ext>
                </a:extLst>
              </p:cNvPr>
              <p:cNvSpPr/>
              <p:nvPr/>
            </p:nvSpPr>
            <p:spPr bwMode="auto">
              <a:xfrm>
                <a:off x="823901" y="967325"/>
                <a:ext cx="800461" cy="256430"/>
              </a:xfrm>
              <a:custGeom>
                <a:avLst/>
                <a:gdLst>
                  <a:gd name="connsiteX0" fmla="*/ 44998 w 647177"/>
                  <a:gd name="connsiteY0" fmla="*/ 113523 h 207325"/>
                  <a:gd name="connsiteX1" fmla="*/ 44998 w 647177"/>
                  <a:gd name="connsiteY1" fmla="*/ 122909 h 207325"/>
                  <a:gd name="connsiteX2" fmla="*/ 67082 w 647177"/>
                  <a:gd name="connsiteY2" fmla="*/ 122909 h 207325"/>
                  <a:gd name="connsiteX3" fmla="*/ 67082 w 647177"/>
                  <a:gd name="connsiteY3" fmla="*/ 135816 h 207325"/>
                  <a:gd name="connsiteX4" fmla="*/ 163447 w 647177"/>
                  <a:gd name="connsiteY4" fmla="*/ 128231 h 207325"/>
                  <a:gd name="connsiteX5" fmla="*/ 157797 w 647177"/>
                  <a:gd name="connsiteY5" fmla="*/ 128231 h 207325"/>
                  <a:gd name="connsiteX6" fmla="*/ 157797 w 647177"/>
                  <a:gd name="connsiteY6" fmla="*/ 113523 h 207325"/>
                  <a:gd name="connsiteX7" fmla="*/ 230 w 647177"/>
                  <a:gd name="connsiteY7" fmla="*/ 87023 h 207325"/>
                  <a:gd name="connsiteX8" fmla="*/ 44998 w 647177"/>
                  <a:gd name="connsiteY8" fmla="*/ 87023 h 207325"/>
                  <a:gd name="connsiteX9" fmla="*/ 44998 w 647177"/>
                  <a:gd name="connsiteY9" fmla="*/ 87023 h 207325"/>
                  <a:gd name="connsiteX10" fmla="*/ 157797 w 647177"/>
                  <a:gd name="connsiteY10" fmla="*/ 87023 h 207325"/>
                  <a:gd name="connsiteX11" fmla="*/ 157797 w 647177"/>
                  <a:gd name="connsiteY11" fmla="*/ 87023 h 207325"/>
                  <a:gd name="connsiteX12" fmla="*/ 202565 w 647177"/>
                  <a:gd name="connsiteY12" fmla="*/ 87023 h 207325"/>
                  <a:gd name="connsiteX13" fmla="*/ 202565 w 647177"/>
                  <a:gd name="connsiteY13" fmla="*/ 128231 h 207325"/>
                  <a:gd name="connsiteX14" fmla="*/ 180950 w 647177"/>
                  <a:gd name="connsiteY14" fmla="*/ 128231 h 207325"/>
                  <a:gd name="connsiteX15" fmla="*/ 182922 w 647177"/>
                  <a:gd name="connsiteY15" fmla="*/ 153280 h 207325"/>
                  <a:gd name="connsiteX16" fmla="*/ 67082 w 647177"/>
                  <a:gd name="connsiteY16" fmla="*/ 162398 h 207325"/>
                  <a:gd name="connsiteX17" fmla="*/ 67082 w 647177"/>
                  <a:gd name="connsiteY17" fmla="*/ 180825 h 207325"/>
                  <a:gd name="connsiteX18" fmla="*/ 142048 w 647177"/>
                  <a:gd name="connsiteY18" fmla="*/ 180825 h 207325"/>
                  <a:gd name="connsiteX19" fmla="*/ 142048 w 647177"/>
                  <a:gd name="connsiteY19" fmla="*/ 165729 h 207325"/>
                  <a:gd name="connsiteX20" fmla="*/ 186815 w 647177"/>
                  <a:gd name="connsiteY20" fmla="*/ 165729 h 207325"/>
                  <a:gd name="connsiteX21" fmla="*/ 186815 w 647177"/>
                  <a:gd name="connsiteY21" fmla="*/ 206937 h 207325"/>
                  <a:gd name="connsiteX22" fmla="*/ 182110 w 647177"/>
                  <a:gd name="connsiteY22" fmla="*/ 206937 h 207325"/>
                  <a:gd name="connsiteX23" fmla="*/ 182110 w 647177"/>
                  <a:gd name="connsiteY23" fmla="*/ 207325 h 207325"/>
                  <a:gd name="connsiteX24" fmla="*/ 67082 w 647177"/>
                  <a:gd name="connsiteY24" fmla="*/ 207325 h 207325"/>
                  <a:gd name="connsiteX25" fmla="*/ 34017 w 647177"/>
                  <a:gd name="connsiteY25" fmla="*/ 207325 h 207325"/>
                  <a:gd name="connsiteX26" fmla="*/ 22314 w 647177"/>
                  <a:gd name="connsiteY26" fmla="*/ 207325 h 207325"/>
                  <a:gd name="connsiteX27" fmla="*/ 22314 w 647177"/>
                  <a:gd name="connsiteY27" fmla="*/ 128231 h 207325"/>
                  <a:gd name="connsiteX28" fmla="*/ 230 w 647177"/>
                  <a:gd name="connsiteY28" fmla="*/ 128231 h 207325"/>
                  <a:gd name="connsiteX29" fmla="*/ 568505 w 647177"/>
                  <a:gd name="connsiteY29" fmla="*/ 50810 h 207325"/>
                  <a:gd name="connsiteX30" fmla="*/ 568505 w 647177"/>
                  <a:gd name="connsiteY30" fmla="*/ 90433 h 207325"/>
                  <a:gd name="connsiteX31" fmla="*/ 602410 w 647177"/>
                  <a:gd name="connsiteY31" fmla="*/ 90433 h 207325"/>
                  <a:gd name="connsiteX32" fmla="*/ 602410 w 647177"/>
                  <a:gd name="connsiteY32" fmla="*/ 50810 h 207325"/>
                  <a:gd name="connsiteX33" fmla="*/ 489611 w 647177"/>
                  <a:gd name="connsiteY33" fmla="*/ 50810 h 207325"/>
                  <a:gd name="connsiteX34" fmla="*/ 489611 w 647177"/>
                  <a:gd name="connsiteY34" fmla="*/ 90433 h 207325"/>
                  <a:gd name="connsiteX35" fmla="*/ 523737 w 647177"/>
                  <a:gd name="connsiteY35" fmla="*/ 90433 h 207325"/>
                  <a:gd name="connsiteX36" fmla="*/ 523737 w 647177"/>
                  <a:gd name="connsiteY36" fmla="*/ 50810 h 207325"/>
                  <a:gd name="connsiteX37" fmla="*/ 79124 w 647177"/>
                  <a:gd name="connsiteY37" fmla="*/ 1250 h 207325"/>
                  <a:gd name="connsiteX38" fmla="*/ 123892 w 647177"/>
                  <a:gd name="connsiteY38" fmla="*/ 1250 h 207325"/>
                  <a:gd name="connsiteX39" fmla="*/ 123892 w 647177"/>
                  <a:gd name="connsiteY39" fmla="*/ 13673 h 207325"/>
                  <a:gd name="connsiteX40" fmla="*/ 202565 w 647177"/>
                  <a:gd name="connsiteY40" fmla="*/ 13673 h 207325"/>
                  <a:gd name="connsiteX41" fmla="*/ 202565 w 647177"/>
                  <a:gd name="connsiteY41" fmla="*/ 40172 h 207325"/>
                  <a:gd name="connsiteX42" fmla="*/ 123892 w 647177"/>
                  <a:gd name="connsiteY42" fmla="*/ 40172 h 207325"/>
                  <a:gd name="connsiteX43" fmla="*/ 123892 w 647177"/>
                  <a:gd name="connsiteY43" fmla="*/ 50939 h 207325"/>
                  <a:gd name="connsiteX44" fmla="*/ 182110 w 647177"/>
                  <a:gd name="connsiteY44" fmla="*/ 50939 h 207325"/>
                  <a:gd name="connsiteX45" fmla="*/ 182110 w 647177"/>
                  <a:gd name="connsiteY45" fmla="*/ 77439 h 207325"/>
                  <a:gd name="connsiteX46" fmla="*/ 20454 w 647177"/>
                  <a:gd name="connsiteY46" fmla="*/ 77439 h 207325"/>
                  <a:gd name="connsiteX47" fmla="*/ 20454 w 647177"/>
                  <a:gd name="connsiteY47" fmla="*/ 50939 h 207325"/>
                  <a:gd name="connsiteX48" fmla="*/ 79124 w 647177"/>
                  <a:gd name="connsiteY48" fmla="*/ 50939 h 207325"/>
                  <a:gd name="connsiteX49" fmla="*/ 79124 w 647177"/>
                  <a:gd name="connsiteY49" fmla="*/ 40172 h 207325"/>
                  <a:gd name="connsiteX50" fmla="*/ 0 w 647177"/>
                  <a:gd name="connsiteY50" fmla="*/ 40172 h 207325"/>
                  <a:gd name="connsiteX51" fmla="*/ 0 w 647177"/>
                  <a:gd name="connsiteY51" fmla="*/ 13673 h 207325"/>
                  <a:gd name="connsiteX52" fmla="*/ 79124 w 647177"/>
                  <a:gd name="connsiteY52" fmla="*/ 13673 h 207325"/>
                  <a:gd name="connsiteX53" fmla="*/ 444612 w 647177"/>
                  <a:gd name="connsiteY53" fmla="*/ 0 h 207325"/>
                  <a:gd name="connsiteX54" fmla="*/ 444843 w 647177"/>
                  <a:gd name="connsiteY54" fmla="*/ 0 h 207325"/>
                  <a:gd name="connsiteX55" fmla="*/ 489611 w 647177"/>
                  <a:gd name="connsiteY55" fmla="*/ 0 h 207325"/>
                  <a:gd name="connsiteX56" fmla="*/ 523737 w 647177"/>
                  <a:gd name="connsiteY56" fmla="*/ 0 h 207325"/>
                  <a:gd name="connsiteX57" fmla="*/ 568505 w 647177"/>
                  <a:gd name="connsiteY57" fmla="*/ 0 h 207325"/>
                  <a:gd name="connsiteX58" fmla="*/ 602410 w 647177"/>
                  <a:gd name="connsiteY58" fmla="*/ 0 h 207325"/>
                  <a:gd name="connsiteX59" fmla="*/ 647177 w 647177"/>
                  <a:gd name="connsiteY59" fmla="*/ 0 h 207325"/>
                  <a:gd name="connsiteX60" fmla="*/ 647177 w 647177"/>
                  <a:gd name="connsiteY60" fmla="*/ 50810 h 207325"/>
                  <a:gd name="connsiteX61" fmla="*/ 647177 w 647177"/>
                  <a:gd name="connsiteY61" fmla="*/ 90433 h 207325"/>
                  <a:gd name="connsiteX62" fmla="*/ 647177 w 647177"/>
                  <a:gd name="connsiteY62" fmla="*/ 141243 h 207325"/>
                  <a:gd name="connsiteX63" fmla="*/ 647177 w 647177"/>
                  <a:gd name="connsiteY63" fmla="*/ 207325 h 207325"/>
                  <a:gd name="connsiteX64" fmla="*/ 602410 w 647177"/>
                  <a:gd name="connsiteY64" fmla="*/ 207325 h 207325"/>
                  <a:gd name="connsiteX65" fmla="*/ 602410 w 647177"/>
                  <a:gd name="connsiteY65" fmla="*/ 141243 h 207325"/>
                  <a:gd name="connsiteX66" fmla="*/ 489611 w 647177"/>
                  <a:gd name="connsiteY66" fmla="*/ 141243 h 207325"/>
                  <a:gd name="connsiteX67" fmla="*/ 489611 w 647177"/>
                  <a:gd name="connsiteY67" fmla="*/ 207325 h 207325"/>
                  <a:gd name="connsiteX68" fmla="*/ 444843 w 647177"/>
                  <a:gd name="connsiteY68" fmla="*/ 207325 h 207325"/>
                  <a:gd name="connsiteX69" fmla="*/ 444843 w 647177"/>
                  <a:gd name="connsiteY69" fmla="*/ 141243 h 207325"/>
                  <a:gd name="connsiteX70" fmla="*/ 444612 w 647177"/>
                  <a:gd name="connsiteY70" fmla="*/ 141243 h 207325"/>
                  <a:gd name="connsiteX71" fmla="*/ 444612 w 647177"/>
                  <a:gd name="connsiteY71" fmla="*/ 90433 h 207325"/>
                  <a:gd name="connsiteX72" fmla="*/ 444843 w 647177"/>
                  <a:gd name="connsiteY72" fmla="*/ 90433 h 207325"/>
                  <a:gd name="connsiteX73" fmla="*/ 444843 w 647177"/>
                  <a:gd name="connsiteY73" fmla="*/ 50810 h 207325"/>
                  <a:gd name="connsiteX74" fmla="*/ 444612 w 647177"/>
                  <a:gd name="connsiteY74" fmla="*/ 50810 h 207325"/>
                  <a:gd name="connsiteX75" fmla="*/ 227917 w 647177"/>
                  <a:gd name="connsiteY75" fmla="*/ 0 h 207325"/>
                  <a:gd name="connsiteX76" fmla="*/ 408637 w 647177"/>
                  <a:gd name="connsiteY76" fmla="*/ 0 h 207325"/>
                  <a:gd name="connsiteX77" fmla="*/ 408637 w 647177"/>
                  <a:gd name="connsiteY77" fmla="*/ 50810 h 207325"/>
                  <a:gd name="connsiteX78" fmla="*/ 319253 w 647177"/>
                  <a:gd name="connsiteY78" fmla="*/ 50810 h 207325"/>
                  <a:gd name="connsiteX79" fmla="*/ 319253 w 647177"/>
                  <a:gd name="connsiteY79" fmla="*/ 72490 h 207325"/>
                  <a:gd name="connsiteX80" fmla="*/ 364109 w 647177"/>
                  <a:gd name="connsiteY80" fmla="*/ 72490 h 207325"/>
                  <a:gd name="connsiteX81" fmla="*/ 364109 w 647177"/>
                  <a:gd name="connsiteY81" fmla="*/ 71772 h 207325"/>
                  <a:gd name="connsiteX82" fmla="*/ 408877 w 647177"/>
                  <a:gd name="connsiteY82" fmla="*/ 71772 h 207325"/>
                  <a:gd name="connsiteX83" fmla="*/ 408877 w 647177"/>
                  <a:gd name="connsiteY83" fmla="*/ 207324 h 207325"/>
                  <a:gd name="connsiteX84" fmla="*/ 405638 w 647177"/>
                  <a:gd name="connsiteY84" fmla="*/ 207324 h 207325"/>
                  <a:gd name="connsiteX85" fmla="*/ 364109 w 647177"/>
                  <a:gd name="connsiteY85" fmla="*/ 207324 h 207325"/>
                  <a:gd name="connsiteX86" fmla="*/ 337884 w 647177"/>
                  <a:gd name="connsiteY86" fmla="*/ 207324 h 207325"/>
                  <a:gd name="connsiteX87" fmla="*/ 337884 w 647177"/>
                  <a:gd name="connsiteY87" fmla="*/ 163786 h 207325"/>
                  <a:gd name="connsiteX88" fmla="*/ 364109 w 647177"/>
                  <a:gd name="connsiteY88" fmla="*/ 163786 h 207325"/>
                  <a:gd name="connsiteX89" fmla="*/ 364109 w 647177"/>
                  <a:gd name="connsiteY89" fmla="*/ 123300 h 207325"/>
                  <a:gd name="connsiteX90" fmla="*/ 319253 w 647177"/>
                  <a:gd name="connsiteY90" fmla="*/ 123300 h 207325"/>
                  <a:gd name="connsiteX91" fmla="*/ 314013 w 647177"/>
                  <a:gd name="connsiteY91" fmla="*/ 123300 h 207325"/>
                  <a:gd name="connsiteX92" fmla="*/ 307984 w 647177"/>
                  <a:gd name="connsiteY92" fmla="*/ 149080 h 207325"/>
                  <a:gd name="connsiteX93" fmla="*/ 226557 w 647177"/>
                  <a:gd name="connsiteY93" fmla="*/ 207015 h 207325"/>
                  <a:gd name="connsiteX94" fmla="*/ 222614 w 647177"/>
                  <a:gd name="connsiteY94" fmla="*/ 157650 h 207325"/>
                  <a:gd name="connsiteX95" fmla="*/ 262627 w 647177"/>
                  <a:gd name="connsiteY95" fmla="*/ 129181 h 207325"/>
                  <a:gd name="connsiteX96" fmla="*/ 265276 w 647177"/>
                  <a:gd name="connsiteY96" fmla="*/ 117857 h 207325"/>
                  <a:gd name="connsiteX97" fmla="*/ 265276 w 647177"/>
                  <a:gd name="connsiteY97" fmla="*/ 50810 h 207325"/>
                  <a:gd name="connsiteX98" fmla="*/ 227917 w 647177"/>
                  <a:gd name="connsiteY98" fmla="*/ 50810 h 20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647177" h="207325">
                    <a:moveTo>
                      <a:pt x="44998" y="113523"/>
                    </a:moveTo>
                    <a:lnTo>
                      <a:pt x="44998" y="122909"/>
                    </a:lnTo>
                    <a:lnTo>
                      <a:pt x="67082" y="122909"/>
                    </a:lnTo>
                    <a:lnTo>
                      <a:pt x="67082" y="135816"/>
                    </a:lnTo>
                    <a:lnTo>
                      <a:pt x="163447" y="128231"/>
                    </a:lnTo>
                    <a:lnTo>
                      <a:pt x="157797" y="128231"/>
                    </a:lnTo>
                    <a:lnTo>
                      <a:pt x="157797" y="113523"/>
                    </a:lnTo>
                    <a:close/>
                    <a:moveTo>
                      <a:pt x="230" y="87023"/>
                    </a:moveTo>
                    <a:lnTo>
                      <a:pt x="44998" y="87023"/>
                    </a:lnTo>
                    <a:lnTo>
                      <a:pt x="44998" y="87023"/>
                    </a:lnTo>
                    <a:lnTo>
                      <a:pt x="157797" y="87023"/>
                    </a:lnTo>
                    <a:lnTo>
                      <a:pt x="157797" y="87023"/>
                    </a:lnTo>
                    <a:lnTo>
                      <a:pt x="202565" y="87023"/>
                    </a:lnTo>
                    <a:lnTo>
                      <a:pt x="202565" y="128231"/>
                    </a:lnTo>
                    <a:lnTo>
                      <a:pt x="180950" y="128231"/>
                    </a:lnTo>
                    <a:lnTo>
                      <a:pt x="182922" y="153280"/>
                    </a:lnTo>
                    <a:lnTo>
                      <a:pt x="67082" y="162398"/>
                    </a:lnTo>
                    <a:lnTo>
                      <a:pt x="67082" y="180825"/>
                    </a:lnTo>
                    <a:lnTo>
                      <a:pt x="142048" y="180825"/>
                    </a:lnTo>
                    <a:lnTo>
                      <a:pt x="142048" y="165729"/>
                    </a:lnTo>
                    <a:lnTo>
                      <a:pt x="186815" y="165729"/>
                    </a:lnTo>
                    <a:lnTo>
                      <a:pt x="186815" y="206937"/>
                    </a:lnTo>
                    <a:lnTo>
                      <a:pt x="182110" y="206937"/>
                    </a:lnTo>
                    <a:lnTo>
                      <a:pt x="182110" y="207325"/>
                    </a:lnTo>
                    <a:lnTo>
                      <a:pt x="67082" y="207325"/>
                    </a:lnTo>
                    <a:lnTo>
                      <a:pt x="34017" y="207325"/>
                    </a:lnTo>
                    <a:lnTo>
                      <a:pt x="22314" y="207325"/>
                    </a:lnTo>
                    <a:lnTo>
                      <a:pt x="22314" y="128231"/>
                    </a:lnTo>
                    <a:lnTo>
                      <a:pt x="230" y="128231"/>
                    </a:lnTo>
                    <a:close/>
                    <a:moveTo>
                      <a:pt x="568505" y="50810"/>
                    </a:moveTo>
                    <a:lnTo>
                      <a:pt x="568505" y="90433"/>
                    </a:lnTo>
                    <a:lnTo>
                      <a:pt x="602410" y="90433"/>
                    </a:lnTo>
                    <a:lnTo>
                      <a:pt x="602410" y="50810"/>
                    </a:lnTo>
                    <a:close/>
                    <a:moveTo>
                      <a:pt x="489611" y="50810"/>
                    </a:moveTo>
                    <a:lnTo>
                      <a:pt x="489611" y="90433"/>
                    </a:lnTo>
                    <a:lnTo>
                      <a:pt x="523737" y="90433"/>
                    </a:lnTo>
                    <a:lnTo>
                      <a:pt x="523737" y="50810"/>
                    </a:lnTo>
                    <a:close/>
                    <a:moveTo>
                      <a:pt x="79124" y="1250"/>
                    </a:moveTo>
                    <a:lnTo>
                      <a:pt x="123892" y="1250"/>
                    </a:lnTo>
                    <a:lnTo>
                      <a:pt x="123892" y="13673"/>
                    </a:lnTo>
                    <a:lnTo>
                      <a:pt x="202565" y="13673"/>
                    </a:lnTo>
                    <a:lnTo>
                      <a:pt x="202565" y="40172"/>
                    </a:lnTo>
                    <a:lnTo>
                      <a:pt x="123892" y="40172"/>
                    </a:lnTo>
                    <a:lnTo>
                      <a:pt x="123892" y="50939"/>
                    </a:lnTo>
                    <a:lnTo>
                      <a:pt x="182110" y="50939"/>
                    </a:lnTo>
                    <a:lnTo>
                      <a:pt x="182110" y="77439"/>
                    </a:lnTo>
                    <a:lnTo>
                      <a:pt x="20454" y="77439"/>
                    </a:lnTo>
                    <a:lnTo>
                      <a:pt x="20454" y="50939"/>
                    </a:lnTo>
                    <a:lnTo>
                      <a:pt x="79124" y="50939"/>
                    </a:lnTo>
                    <a:lnTo>
                      <a:pt x="79124" y="40172"/>
                    </a:lnTo>
                    <a:lnTo>
                      <a:pt x="0" y="40172"/>
                    </a:lnTo>
                    <a:lnTo>
                      <a:pt x="0" y="13673"/>
                    </a:lnTo>
                    <a:lnTo>
                      <a:pt x="79124" y="13673"/>
                    </a:lnTo>
                    <a:close/>
                    <a:moveTo>
                      <a:pt x="444612" y="0"/>
                    </a:moveTo>
                    <a:lnTo>
                      <a:pt x="444843" y="0"/>
                    </a:lnTo>
                    <a:lnTo>
                      <a:pt x="489611" y="0"/>
                    </a:lnTo>
                    <a:lnTo>
                      <a:pt x="523737" y="0"/>
                    </a:lnTo>
                    <a:lnTo>
                      <a:pt x="568505" y="0"/>
                    </a:lnTo>
                    <a:lnTo>
                      <a:pt x="602410" y="0"/>
                    </a:lnTo>
                    <a:lnTo>
                      <a:pt x="647177" y="0"/>
                    </a:lnTo>
                    <a:lnTo>
                      <a:pt x="647177" y="50810"/>
                    </a:lnTo>
                    <a:lnTo>
                      <a:pt x="647177" y="90433"/>
                    </a:lnTo>
                    <a:lnTo>
                      <a:pt x="647177" y="141243"/>
                    </a:lnTo>
                    <a:lnTo>
                      <a:pt x="647177" y="207325"/>
                    </a:lnTo>
                    <a:lnTo>
                      <a:pt x="602410" y="207325"/>
                    </a:lnTo>
                    <a:lnTo>
                      <a:pt x="602410" y="141243"/>
                    </a:lnTo>
                    <a:lnTo>
                      <a:pt x="489611" y="141243"/>
                    </a:lnTo>
                    <a:lnTo>
                      <a:pt x="489611" y="207325"/>
                    </a:lnTo>
                    <a:lnTo>
                      <a:pt x="444843" y="207325"/>
                    </a:lnTo>
                    <a:lnTo>
                      <a:pt x="444843" y="141243"/>
                    </a:lnTo>
                    <a:lnTo>
                      <a:pt x="444612" y="141243"/>
                    </a:lnTo>
                    <a:lnTo>
                      <a:pt x="444612" y="90433"/>
                    </a:lnTo>
                    <a:lnTo>
                      <a:pt x="444843" y="90433"/>
                    </a:lnTo>
                    <a:lnTo>
                      <a:pt x="444843" y="50810"/>
                    </a:lnTo>
                    <a:lnTo>
                      <a:pt x="444612" y="50810"/>
                    </a:lnTo>
                    <a:close/>
                    <a:moveTo>
                      <a:pt x="227917" y="0"/>
                    </a:moveTo>
                    <a:lnTo>
                      <a:pt x="408637" y="0"/>
                    </a:lnTo>
                    <a:lnTo>
                      <a:pt x="408637" y="50810"/>
                    </a:lnTo>
                    <a:lnTo>
                      <a:pt x="319253" y="50810"/>
                    </a:lnTo>
                    <a:lnTo>
                      <a:pt x="319253" y="72490"/>
                    </a:lnTo>
                    <a:lnTo>
                      <a:pt x="364109" y="72490"/>
                    </a:lnTo>
                    <a:lnTo>
                      <a:pt x="364109" y="71772"/>
                    </a:lnTo>
                    <a:lnTo>
                      <a:pt x="408877" y="71772"/>
                    </a:lnTo>
                    <a:lnTo>
                      <a:pt x="408877" y="207324"/>
                    </a:lnTo>
                    <a:lnTo>
                      <a:pt x="405638" y="207324"/>
                    </a:lnTo>
                    <a:lnTo>
                      <a:pt x="364109" y="207324"/>
                    </a:lnTo>
                    <a:lnTo>
                      <a:pt x="337884" y="207324"/>
                    </a:lnTo>
                    <a:lnTo>
                      <a:pt x="337884" y="163786"/>
                    </a:lnTo>
                    <a:lnTo>
                      <a:pt x="364109" y="163786"/>
                    </a:lnTo>
                    <a:lnTo>
                      <a:pt x="364109" y="123300"/>
                    </a:lnTo>
                    <a:lnTo>
                      <a:pt x="319253" y="123300"/>
                    </a:lnTo>
                    <a:lnTo>
                      <a:pt x="314013" y="123300"/>
                    </a:lnTo>
                    <a:lnTo>
                      <a:pt x="307984" y="149080"/>
                    </a:lnTo>
                    <a:cubicBezTo>
                      <a:pt x="293940" y="181066"/>
                      <a:pt x="263209" y="204087"/>
                      <a:pt x="226557" y="207015"/>
                    </a:cubicBezTo>
                    <a:lnTo>
                      <a:pt x="222614" y="157650"/>
                    </a:lnTo>
                    <a:cubicBezTo>
                      <a:pt x="240624" y="156211"/>
                      <a:pt x="255726" y="144898"/>
                      <a:pt x="262627" y="129181"/>
                    </a:cubicBezTo>
                    <a:lnTo>
                      <a:pt x="265276" y="117857"/>
                    </a:lnTo>
                    <a:lnTo>
                      <a:pt x="265276" y="50810"/>
                    </a:lnTo>
                    <a:lnTo>
                      <a:pt x="227917" y="50810"/>
                    </a:lnTo>
                    <a:close/>
                  </a:path>
                </a:pathLst>
              </a:custGeom>
              <a:solidFill>
                <a:srgbClr val="1C1C1C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42" name="楕円 841">
                <a:extLst>
                  <a:ext uri="{FF2B5EF4-FFF2-40B4-BE49-F238E27FC236}">
                    <a16:creationId xmlns:a16="http://schemas.microsoft.com/office/drawing/2014/main" id="{126A6A21-6BA9-E609-3CEE-B83C3A44149F}"/>
                  </a:ext>
                </a:extLst>
              </p:cNvPr>
              <p:cNvSpPr/>
              <p:nvPr/>
            </p:nvSpPr>
            <p:spPr bwMode="auto">
              <a:xfrm>
                <a:off x="2319178" y="1133525"/>
                <a:ext cx="830473" cy="889792"/>
              </a:xfrm>
              <a:prstGeom prst="ellipse">
                <a:avLst/>
              </a:prstGeom>
              <a:solidFill>
                <a:srgbClr val="FAE3C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121D4754-FFAF-E85C-5799-F38D832A04B5}"/>
                  </a:ext>
                </a:extLst>
              </p:cNvPr>
              <p:cNvGrpSpPr/>
              <p:nvPr/>
            </p:nvGrpSpPr>
            <p:grpSpPr>
              <a:xfrm>
                <a:off x="2743452" y="981551"/>
                <a:ext cx="1092443" cy="1356764"/>
                <a:chOff x="2600417" y="1098363"/>
                <a:chExt cx="861106" cy="1069454"/>
              </a:xfrm>
            </p:grpSpPr>
            <p:sp>
              <p:nvSpPr>
                <p:cNvPr id="845" name="台形 844">
                  <a:extLst>
                    <a:ext uri="{FF2B5EF4-FFF2-40B4-BE49-F238E27FC236}">
                      <a16:creationId xmlns:a16="http://schemas.microsoft.com/office/drawing/2014/main" id="{747351BC-6BDF-256A-245C-AB0C9407F5D0}"/>
                    </a:ext>
                  </a:extLst>
                </p:cNvPr>
                <p:cNvSpPr/>
                <p:nvPr/>
              </p:nvSpPr>
              <p:spPr>
                <a:xfrm>
                  <a:off x="2897912" y="1734822"/>
                  <a:ext cx="373082" cy="277026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6" name="台形 845">
                  <a:extLst>
                    <a:ext uri="{FF2B5EF4-FFF2-40B4-BE49-F238E27FC236}">
                      <a16:creationId xmlns:a16="http://schemas.microsoft.com/office/drawing/2014/main" id="{47A1AFD6-EA7D-82DE-1AE9-062A4962DC61}"/>
                    </a:ext>
                  </a:extLst>
                </p:cNvPr>
                <p:cNvSpPr/>
                <p:nvPr/>
              </p:nvSpPr>
              <p:spPr>
                <a:xfrm flipV="1">
                  <a:off x="2897912" y="2011848"/>
                  <a:ext cx="373082" cy="153328"/>
                </a:xfrm>
                <a:prstGeom prst="trapezoid">
                  <a:avLst>
                    <a:gd name="adj" fmla="val 16369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DD1A23EF-46F6-8E9A-9F63-DD5E089F1A42}"/>
                    </a:ext>
                  </a:extLst>
                </p:cNvPr>
                <p:cNvSpPr/>
                <p:nvPr/>
              </p:nvSpPr>
              <p:spPr>
                <a:xfrm rot="5400000" flipH="1">
                  <a:off x="2993565" y="1971678"/>
                  <a:ext cx="122357" cy="219255"/>
                </a:xfrm>
                <a:custGeom>
                  <a:avLst/>
                  <a:gdLst>
                    <a:gd name="connsiteX0" fmla="*/ 147073 w 147073"/>
                    <a:gd name="connsiteY0" fmla="*/ 142907 h 263545"/>
                    <a:gd name="connsiteX1" fmla="*/ 147073 w 147073"/>
                    <a:gd name="connsiteY1" fmla="*/ 119424 h 263545"/>
                    <a:gd name="connsiteX2" fmla="*/ 109602 w 147073"/>
                    <a:gd name="connsiteY2" fmla="*/ 81953 h 263545"/>
                    <a:gd name="connsiteX3" fmla="*/ 94554 w 147073"/>
                    <a:gd name="connsiteY3" fmla="*/ 81953 h 263545"/>
                    <a:gd name="connsiteX4" fmla="*/ 115042 w 147073"/>
                    <a:gd name="connsiteY4" fmla="*/ 0 h 263545"/>
                    <a:gd name="connsiteX5" fmla="*/ 7348 w 147073"/>
                    <a:gd name="connsiteY5" fmla="*/ 0 h 263545"/>
                    <a:gd name="connsiteX6" fmla="*/ 28740 w 147073"/>
                    <a:gd name="connsiteY6" fmla="*/ 85570 h 263545"/>
                    <a:gd name="connsiteX7" fmla="*/ 10975 w 147073"/>
                    <a:gd name="connsiteY7" fmla="*/ 92928 h 263545"/>
                    <a:gd name="connsiteX8" fmla="*/ 0 w 147073"/>
                    <a:gd name="connsiteY8" fmla="*/ 119424 h 263545"/>
                    <a:gd name="connsiteX9" fmla="*/ 0 w 147073"/>
                    <a:gd name="connsiteY9" fmla="*/ 142907 h 263545"/>
                    <a:gd name="connsiteX10" fmla="*/ 10975 w 147073"/>
                    <a:gd name="connsiteY10" fmla="*/ 169404 h 263545"/>
                    <a:gd name="connsiteX11" fmla="*/ 29015 w 147073"/>
                    <a:gd name="connsiteY11" fmla="*/ 176876 h 263545"/>
                    <a:gd name="connsiteX12" fmla="*/ 7348 w 147073"/>
                    <a:gd name="connsiteY12" fmla="*/ 263545 h 263545"/>
                    <a:gd name="connsiteX13" fmla="*/ 115042 w 147073"/>
                    <a:gd name="connsiteY13" fmla="*/ 263545 h 263545"/>
                    <a:gd name="connsiteX14" fmla="*/ 94251 w 147073"/>
                    <a:gd name="connsiteY14" fmla="*/ 180379 h 263545"/>
                    <a:gd name="connsiteX15" fmla="*/ 109602 w 147073"/>
                    <a:gd name="connsiteY15" fmla="*/ 180379 h 263545"/>
                    <a:gd name="connsiteX16" fmla="*/ 147073 w 147073"/>
                    <a:gd name="connsiteY16" fmla="*/ 142907 h 26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7073" h="263545">
                      <a:moveTo>
                        <a:pt x="147073" y="142907"/>
                      </a:moveTo>
                      <a:lnTo>
                        <a:pt x="147073" y="119424"/>
                      </a:lnTo>
                      <a:cubicBezTo>
                        <a:pt x="147073" y="98729"/>
                        <a:pt x="130297" y="81953"/>
                        <a:pt x="109602" y="81953"/>
                      </a:cubicBezTo>
                      <a:lnTo>
                        <a:pt x="94554" y="81953"/>
                      </a:lnTo>
                      <a:lnTo>
                        <a:pt x="115042" y="0"/>
                      </a:lnTo>
                      <a:lnTo>
                        <a:pt x="7348" y="0"/>
                      </a:lnTo>
                      <a:lnTo>
                        <a:pt x="28740" y="85570"/>
                      </a:lnTo>
                      <a:lnTo>
                        <a:pt x="10975" y="92928"/>
                      </a:lnTo>
                      <a:cubicBezTo>
                        <a:pt x="4194" y="99709"/>
                        <a:pt x="0" y="109077"/>
                        <a:pt x="0" y="119424"/>
                      </a:cubicBezTo>
                      <a:lnTo>
                        <a:pt x="0" y="142907"/>
                      </a:lnTo>
                      <a:cubicBezTo>
                        <a:pt x="0" y="153255"/>
                        <a:pt x="4194" y="162623"/>
                        <a:pt x="10975" y="169404"/>
                      </a:cubicBezTo>
                      <a:lnTo>
                        <a:pt x="29015" y="176876"/>
                      </a:lnTo>
                      <a:lnTo>
                        <a:pt x="7348" y="263545"/>
                      </a:lnTo>
                      <a:lnTo>
                        <a:pt x="115042" y="263545"/>
                      </a:lnTo>
                      <a:lnTo>
                        <a:pt x="94251" y="180379"/>
                      </a:lnTo>
                      <a:lnTo>
                        <a:pt x="109602" y="180379"/>
                      </a:lnTo>
                      <a:cubicBezTo>
                        <a:pt x="130297" y="180379"/>
                        <a:pt x="147073" y="163603"/>
                        <a:pt x="147073" y="14290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3005871D-2151-6776-7FE9-0CD720B60A93}"/>
                    </a:ext>
                  </a:extLst>
                </p:cNvPr>
                <p:cNvSpPr/>
                <p:nvPr/>
              </p:nvSpPr>
              <p:spPr>
                <a:xfrm>
                  <a:off x="3052102" y="1819148"/>
                  <a:ext cx="2456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C1E9B684-C449-7D47-1B32-962B4DA725AE}"/>
                    </a:ext>
                  </a:extLst>
                </p:cNvPr>
                <p:cNvSpPr/>
                <p:nvPr/>
              </p:nvSpPr>
              <p:spPr>
                <a:xfrm flipH="1">
                  <a:off x="2883093" y="1819148"/>
                  <a:ext cx="170753" cy="343386"/>
                </a:xfrm>
                <a:custGeom>
                  <a:avLst/>
                  <a:gdLst>
                    <a:gd name="connsiteX0" fmla="*/ 0 w 295275"/>
                    <a:gd name="connsiteY0" fmla="*/ 231775 h 412750"/>
                    <a:gd name="connsiteX1" fmla="*/ 225425 w 295275"/>
                    <a:gd name="connsiteY1" fmla="*/ 0 h 412750"/>
                    <a:gd name="connsiteX2" fmla="*/ 295275 w 295275"/>
                    <a:gd name="connsiteY2" fmla="*/ 60325 h 412750"/>
                    <a:gd name="connsiteX3" fmla="*/ 174625 w 295275"/>
                    <a:gd name="connsiteY3" fmla="*/ 412750 h 412750"/>
                    <a:gd name="connsiteX4" fmla="*/ 0 w 295275"/>
                    <a:gd name="connsiteY4" fmla="*/ 231775 h 41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75" h="412750">
                      <a:moveTo>
                        <a:pt x="0" y="231775"/>
                      </a:moveTo>
                      <a:lnTo>
                        <a:pt x="225425" y="0"/>
                      </a:lnTo>
                      <a:lnTo>
                        <a:pt x="295275" y="60325"/>
                      </a:lnTo>
                      <a:lnTo>
                        <a:pt x="174625" y="412750"/>
                      </a:lnTo>
                      <a:lnTo>
                        <a:pt x="0" y="2317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71ABD41D-863E-9AA0-E369-73E188ED7944}"/>
                    </a:ext>
                  </a:extLst>
                </p:cNvPr>
                <p:cNvSpPr/>
                <p:nvPr/>
              </p:nvSpPr>
              <p:spPr>
                <a:xfrm>
                  <a:off x="2765804" y="1098363"/>
                  <a:ext cx="647805" cy="573390"/>
                </a:xfrm>
                <a:custGeom>
                  <a:avLst/>
                  <a:gdLst>
                    <a:gd name="connsiteX0" fmla="*/ 389331 w 778661"/>
                    <a:gd name="connsiteY0" fmla="*/ 0 h 778661"/>
                    <a:gd name="connsiteX1" fmla="*/ 594631 w 778661"/>
                    <a:gd name="connsiteY1" fmla="*/ 85038 h 778661"/>
                    <a:gd name="connsiteX2" fmla="*/ 693623 w 778661"/>
                    <a:gd name="connsiteY2" fmla="*/ 184031 h 778661"/>
                    <a:gd name="connsiteX3" fmla="*/ 693623 w 778661"/>
                    <a:gd name="connsiteY3" fmla="*/ 594631 h 778661"/>
                    <a:gd name="connsiteX4" fmla="*/ 594631 w 778661"/>
                    <a:gd name="connsiteY4" fmla="*/ 693623 h 778661"/>
                    <a:gd name="connsiteX5" fmla="*/ 184030 w 778661"/>
                    <a:gd name="connsiteY5" fmla="*/ 693623 h 778661"/>
                    <a:gd name="connsiteX6" fmla="*/ 85038 w 778661"/>
                    <a:gd name="connsiteY6" fmla="*/ 594631 h 778661"/>
                    <a:gd name="connsiteX7" fmla="*/ 85038 w 778661"/>
                    <a:gd name="connsiteY7" fmla="*/ 184031 h 778661"/>
                    <a:gd name="connsiteX8" fmla="*/ 184030 w 778661"/>
                    <a:gd name="connsiteY8" fmla="*/ 85038 h 778661"/>
                    <a:gd name="connsiteX9" fmla="*/ 389331 w 778661"/>
                    <a:gd name="connsiteY9" fmla="*/ 0 h 778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661" h="778661">
                      <a:moveTo>
                        <a:pt x="389331" y="0"/>
                      </a:moveTo>
                      <a:cubicBezTo>
                        <a:pt x="463635" y="0"/>
                        <a:pt x="537939" y="28346"/>
                        <a:pt x="594631" y="85038"/>
                      </a:cubicBezTo>
                      <a:lnTo>
                        <a:pt x="693623" y="184031"/>
                      </a:lnTo>
                      <a:cubicBezTo>
                        <a:pt x="807007" y="297414"/>
                        <a:pt x="807007" y="481247"/>
                        <a:pt x="693623" y="594631"/>
                      </a:cubicBezTo>
                      <a:lnTo>
                        <a:pt x="594631" y="693623"/>
                      </a:lnTo>
                      <a:cubicBezTo>
                        <a:pt x="481247" y="807007"/>
                        <a:pt x="297415" y="807007"/>
                        <a:pt x="184030" y="693623"/>
                      </a:cubicBezTo>
                      <a:lnTo>
                        <a:pt x="85038" y="594631"/>
                      </a:lnTo>
                      <a:cubicBezTo>
                        <a:pt x="-28346" y="481247"/>
                        <a:pt x="-28346" y="297414"/>
                        <a:pt x="85038" y="184031"/>
                      </a:cubicBezTo>
                      <a:lnTo>
                        <a:pt x="184030" y="85038"/>
                      </a:lnTo>
                      <a:cubicBezTo>
                        <a:pt x="240723" y="28346"/>
                        <a:pt x="315027" y="0"/>
                        <a:pt x="38933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6B39BC6E-6A5F-A7AB-897C-4447B08BDDA7}"/>
                    </a:ext>
                  </a:extLst>
                </p:cNvPr>
                <p:cNvSpPr/>
                <p:nvPr/>
              </p:nvSpPr>
              <p:spPr>
                <a:xfrm>
                  <a:off x="2804467" y="1161432"/>
                  <a:ext cx="594322" cy="710545"/>
                </a:xfrm>
                <a:custGeom>
                  <a:avLst/>
                  <a:gdLst>
                    <a:gd name="connsiteX0" fmla="*/ 273607 w 594322"/>
                    <a:gd name="connsiteY0" fmla="*/ 0 h 710545"/>
                    <a:gd name="connsiteX1" fmla="*/ 281094 w 594322"/>
                    <a:gd name="connsiteY1" fmla="*/ 0 h 710545"/>
                    <a:gd name="connsiteX2" fmla="*/ 523003 w 594322"/>
                    <a:gd name="connsiteY2" fmla="*/ 241909 h 710545"/>
                    <a:gd name="connsiteX3" fmla="*/ 523003 w 594322"/>
                    <a:gd name="connsiteY3" fmla="*/ 316335 h 710545"/>
                    <a:gd name="connsiteX4" fmla="*/ 524133 w 594322"/>
                    <a:gd name="connsiteY4" fmla="*/ 315572 h 710545"/>
                    <a:gd name="connsiteX5" fmla="*/ 543370 w 594322"/>
                    <a:gd name="connsiteY5" fmla="*/ 311689 h 710545"/>
                    <a:gd name="connsiteX6" fmla="*/ 544899 w 594322"/>
                    <a:gd name="connsiteY6" fmla="*/ 311689 h 710545"/>
                    <a:gd name="connsiteX7" fmla="*/ 594322 w 594322"/>
                    <a:gd name="connsiteY7" fmla="*/ 361112 h 710545"/>
                    <a:gd name="connsiteX8" fmla="*/ 594322 w 594322"/>
                    <a:gd name="connsiteY8" fmla="*/ 439243 h 710545"/>
                    <a:gd name="connsiteX9" fmla="*/ 544899 w 594322"/>
                    <a:gd name="connsiteY9" fmla="*/ 488666 h 710545"/>
                    <a:gd name="connsiteX10" fmla="*/ 543370 w 594322"/>
                    <a:gd name="connsiteY10" fmla="*/ 488666 h 710545"/>
                    <a:gd name="connsiteX11" fmla="*/ 524133 w 594322"/>
                    <a:gd name="connsiteY11" fmla="*/ 484782 h 710545"/>
                    <a:gd name="connsiteX12" fmla="*/ 521552 w 594322"/>
                    <a:gd name="connsiteY12" fmla="*/ 483041 h 710545"/>
                    <a:gd name="connsiteX13" fmla="*/ 518089 w 594322"/>
                    <a:gd name="connsiteY13" fmla="*/ 517389 h 710545"/>
                    <a:gd name="connsiteX14" fmla="*/ 281094 w 594322"/>
                    <a:gd name="connsiteY14" fmla="*/ 710545 h 710545"/>
                    <a:gd name="connsiteX15" fmla="*/ 273607 w 594322"/>
                    <a:gd name="connsiteY15" fmla="*/ 710545 h 710545"/>
                    <a:gd name="connsiteX16" fmla="*/ 36612 w 594322"/>
                    <a:gd name="connsiteY16" fmla="*/ 517389 h 710545"/>
                    <a:gd name="connsiteX17" fmla="*/ 33032 w 594322"/>
                    <a:gd name="connsiteY17" fmla="*/ 481877 h 710545"/>
                    <a:gd name="connsiteX18" fmla="*/ 14475 w 594322"/>
                    <a:gd name="connsiteY18" fmla="*/ 474191 h 710545"/>
                    <a:gd name="connsiteX19" fmla="*/ 0 w 594322"/>
                    <a:gd name="connsiteY19" fmla="*/ 439244 h 710545"/>
                    <a:gd name="connsiteX20" fmla="*/ 0 w 594322"/>
                    <a:gd name="connsiteY20" fmla="*/ 361111 h 710545"/>
                    <a:gd name="connsiteX21" fmla="*/ 14475 w 594322"/>
                    <a:gd name="connsiteY21" fmla="*/ 326164 h 710545"/>
                    <a:gd name="connsiteX22" fmla="*/ 31697 w 594322"/>
                    <a:gd name="connsiteY22" fmla="*/ 319031 h 710545"/>
                    <a:gd name="connsiteX23" fmla="*/ 31697 w 594322"/>
                    <a:gd name="connsiteY23" fmla="*/ 241909 h 710545"/>
                    <a:gd name="connsiteX24" fmla="*/ 273607 w 594322"/>
                    <a:gd name="connsiteY24" fmla="*/ 0 h 71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4322" h="710545">
                      <a:moveTo>
                        <a:pt x="273607" y="0"/>
                      </a:moveTo>
                      <a:lnTo>
                        <a:pt x="281094" y="0"/>
                      </a:lnTo>
                      <a:cubicBezTo>
                        <a:pt x="414697" y="0"/>
                        <a:pt x="523003" y="108306"/>
                        <a:pt x="523003" y="241909"/>
                      </a:cubicBezTo>
                      <a:lnTo>
                        <a:pt x="523003" y="316335"/>
                      </a:lnTo>
                      <a:lnTo>
                        <a:pt x="524133" y="315572"/>
                      </a:lnTo>
                      <a:cubicBezTo>
                        <a:pt x="530046" y="313072"/>
                        <a:pt x="536547" y="311689"/>
                        <a:pt x="543370" y="311689"/>
                      </a:cubicBezTo>
                      <a:lnTo>
                        <a:pt x="544899" y="311689"/>
                      </a:lnTo>
                      <a:cubicBezTo>
                        <a:pt x="572195" y="311689"/>
                        <a:pt x="594322" y="333816"/>
                        <a:pt x="594322" y="361112"/>
                      </a:cubicBezTo>
                      <a:lnTo>
                        <a:pt x="594322" y="439243"/>
                      </a:lnTo>
                      <a:cubicBezTo>
                        <a:pt x="594322" y="466538"/>
                        <a:pt x="572195" y="488666"/>
                        <a:pt x="544899" y="488666"/>
                      </a:cubicBezTo>
                      <a:lnTo>
                        <a:pt x="543370" y="488666"/>
                      </a:lnTo>
                      <a:cubicBezTo>
                        <a:pt x="536547" y="488666"/>
                        <a:pt x="530046" y="487283"/>
                        <a:pt x="524133" y="484782"/>
                      </a:cubicBezTo>
                      <a:lnTo>
                        <a:pt x="521552" y="483041"/>
                      </a:lnTo>
                      <a:lnTo>
                        <a:pt x="518089" y="517389"/>
                      </a:lnTo>
                      <a:cubicBezTo>
                        <a:pt x="495532" y="627623"/>
                        <a:pt x="397997" y="710545"/>
                        <a:pt x="281094" y="710545"/>
                      </a:cubicBezTo>
                      <a:lnTo>
                        <a:pt x="273607" y="710545"/>
                      </a:lnTo>
                      <a:cubicBezTo>
                        <a:pt x="156704" y="710545"/>
                        <a:pt x="59169" y="627623"/>
                        <a:pt x="36612" y="517389"/>
                      </a:cubicBezTo>
                      <a:lnTo>
                        <a:pt x="33032" y="481877"/>
                      </a:lnTo>
                      <a:lnTo>
                        <a:pt x="14475" y="474191"/>
                      </a:lnTo>
                      <a:cubicBezTo>
                        <a:pt x="5532" y="465247"/>
                        <a:pt x="0" y="452892"/>
                        <a:pt x="0" y="439244"/>
                      </a:cubicBezTo>
                      <a:lnTo>
                        <a:pt x="0" y="361111"/>
                      </a:lnTo>
                      <a:cubicBezTo>
                        <a:pt x="0" y="347464"/>
                        <a:pt x="5532" y="335108"/>
                        <a:pt x="14475" y="326164"/>
                      </a:cubicBezTo>
                      <a:lnTo>
                        <a:pt x="31697" y="319031"/>
                      </a:lnTo>
                      <a:lnTo>
                        <a:pt x="31697" y="241909"/>
                      </a:lnTo>
                      <a:cubicBezTo>
                        <a:pt x="31697" y="108306"/>
                        <a:pt x="140003" y="0"/>
                        <a:pt x="2736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52" name="グループ化 851">
                  <a:extLst>
                    <a:ext uri="{FF2B5EF4-FFF2-40B4-BE49-F238E27FC236}">
                      <a16:creationId xmlns:a16="http://schemas.microsoft.com/office/drawing/2014/main" id="{54D86106-13E0-7166-95E5-8210EDC8EFB8}"/>
                    </a:ext>
                  </a:extLst>
                </p:cNvPr>
                <p:cNvGrpSpPr/>
                <p:nvPr/>
              </p:nvGrpSpPr>
              <p:grpSpPr>
                <a:xfrm>
                  <a:off x="2913075" y="1464704"/>
                  <a:ext cx="260882" cy="35927"/>
                  <a:chOff x="5295454" y="1164646"/>
                  <a:chExt cx="313579" cy="43185"/>
                </a:xfrm>
              </p:grpSpPr>
              <p:sp>
                <p:nvSpPr>
                  <p:cNvPr id="856" name="楕円 855">
                    <a:extLst>
                      <a:ext uri="{FF2B5EF4-FFF2-40B4-BE49-F238E27FC236}">
                        <a16:creationId xmlns:a16="http://schemas.microsoft.com/office/drawing/2014/main" id="{A9C55479-93BB-D8F8-AF7B-05363812C07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565848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7" name="楕円 856">
                    <a:extLst>
                      <a:ext uri="{FF2B5EF4-FFF2-40B4-BE49-F238E27FC236}">
                        <a16:creationId xmlns:a16="http://schemas.microsoft.com/office/drawing/2014/main" id="{4BF1369A-4DA4-D7C3-76D7-A43D5F94686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295454" y="1164646"/>
                    <a:ext cx="43185" cy="43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2098C923-D927-58FE-3E47-F0E683C23AD3}"/>
                    </a:ext>
                  </a:extLst>
                </p:cNvPr>
                <p:cNvSpPr/>
                <p:nvPr/>
              </p:nvSpPr>
              <p:spPr>
                <a:xfrm>
                  <a:off x="3189456" y="1845562"/>
                  <a:ext cx="272067" cy="319613"/>
                </a:xfrm>
                <a:custGeom>
                  <a:avLst/>
                  <a:gdLst>
                    <a:gd name="connsiteX0" fmla="*/ 0 w 327025"/>
                    <a:gd name="connsiteY0" fmla="*/ 384175 h 384175"/>
                    <a:gd name="connsiteX1" fmla="*/ 327025 w 327025"/>
                    <a:gd name="connsiteY1" fmla="*/ 384175 h 384175"/>
                    <a:gd name="connsiteX2" fmla="*/ 288925 w 327025"/>
                    <a:gd name="connsiteY2" fmla="*/ 117475 h 384175"/>
                    <a:gd name="connsiteX3" fmla="*/ 123825 w 327025"/>
                    <a:gd name="connsiteY3" fmla="*/ 0 h 384175"/>
                    <a:gd name="connsiteX4" fmla="*/ 0 w 327025"/>
                    <a:gd name="connsiteY4" fmla="*/ 3841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025" h="384175">
                      <a:moveTo>
                        <a:pt x="0" y="384175"/>
                      </a:moveTo>
                      <a:lnTo>
                        <a:pt x="327025" y="384175"/>
                      </a:lnTo>
                      <a:lnTo>
                        <a:pt x="288925" y="117475"/>
                      </a:lnTo>
                      <a:lnTo>
                        <a:pt x="123825" y="0"/>
                      </a:lnTo>
                      <a:lnTo>
                        <a:pt x="0" y="3841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EC4EC052-6E65-C093-5BA8-7F9AB0083737}"/>
                    </a:ext>
                  </a:extLst>
                </p:cNvPr>
                <p:cNvSpPr/>
                <p:nvPr/>
              </p:nvSpPr>
              <p:spPr>
                <a:xfrm>
                  <a:off x="2780034" y="1858770"/>
                  <a:ext cx="192824" cy="309047"/>
                </a:xfrm>
                <a:custGeom>
                  <a:avLst/>
                  <a:gdLst>
                    <a:gd name="connsiteX0" fmla="*/ 231775 w 231775"/>
                    <a:gd name="connsiteY0" fmla="*/ 371475 h 371475"/>
                    <a:gd name="connsiteX1" fmla="*/ 104775 w 231775"/>
                    <a:gd name="connsiteY1" fmla="*/ 371475 h 371475"/>
                    <a:gd name="connsiteX2" fmla="*/ 0 w 231775"/>
                    <a:gd name="connsiteY2" fmla="*/ 371475 h 371475"/>
                    <a:gd name="connsiteX3" fmla="*/ 79375 w 231775"/>
                    <a:gd name="connsiteY3" fmla="*/ 63500 h 371475"/>
                    <a:gd name="connsiteX4" fmla="*/ 123825 w 231775"/>
                    <a:gd name="connsiteY4" fmla="*/ 0 h 371475"/>
                    <a:gd name="connsiteX5" fmla="*/ 231775 w 231775"/>
                    <a:gd name="connsiteY5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1775" h="371475">
                      <a:moveTo>
                        <a:pt x="231775" y="371475"/>
                      </a:moveTo>
                      <a:lnTo>
                        <a:pt x="104775" y="371475"/>
                      </a:lnTo>
                      <a:lnTo>
                        <a:pt x="0" y="371475"/>
                      </a:lnTo>
                      <a:lnTo>
                        <a:pt x="79375" y="63500"/>
                      </a:lnTo>
                      <a:lnTo>
                        <a:pt x="123825" y="0"/>
                      </a:lnTo>
                      <a:lnTo>
                        <a:pt x="231775" y="3714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B1B76F97-FADB-1BFB-89BB-8F4D02651C06}"/>
                    </a:ext>
                  </a:extLst>
                </p:cNvPr>
                <p:cNvSpPr/>
                <p:nvPr/>
              </p:nvSpPr>
              <p:spPr>
                <a:xfrm>
                  <a:off x="2600417" y="1919523"/>
                  <a:ext cx="243012" cy="248294"/>
                </a:xfrm>
                <a:custGeom>
                  <a:avLst/>
                  <a:gdLst>
                    <a:gd name="connsiteX0" fmla="*/ 238125 w 292100"/>
                    <a:gd name="connsiteY0" fmla="*/ 298450 h 298450"/>
                    <a:gd name="connsiteX1" fmla="*/ 0 w 292100"/>
                    <a:gd name="connsiteY1" fmla="*/ 298450 h 298450"/>
                    <a:gd name="connsiteX2" fmla="*/ 107950 w 292100"/>
                    <a:gd name="connsiteY2" fmla="*/ 98425 h 298450"/>
                    <a:gd name="connsiteX3" fmla="*/ 292100 w 292100"/>
                    <a:gd name="connsiteY3" fmla="*/ 0 h 298450"/>
                    <a:gd name="connsiteX4" fmla="*/ 238125 w 292100"/>
                    <a:gd name="connsiteY4" fmla="*/ 298450 h 29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2100" h="298450">
                      <a:moveTo>
                        <a:pt x="238125" y="298450"/>
                      </a:moveTo>
                      <a:lnTo>
                        <a:pt x="0" y="298450"/>
                      </a:lnTo>
                      <a:lnTo>
                        <a:pt x="107950" y="98425"/>
                      </a:lnTo>
                      <a:lnTo>
                        <a:pt x="292100" y="0"/>
                      </a:lnTo>
                      <a:lnTo>
                        <a:pt x="238125" y="29845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9F02E64-E668-4A26-7EA6-A0BDD31D35BF}"/>
                  </a:ext>
                </a:extLst>
              </p:cNvPr>
              <p:cNvSpPr/>
              <p:nvPr/>
            </p:nvSpPr>
            <p:spPr bwMode="auto">
              <a:xfrm>
                <a:off x="1298283" y="1362746"/>
                <a:ext cx="1270365" cy="521012"/>
              </a:xfrm>
              <a:custGeom>
                <a:avLst/>
                <a:gdLst>
                  <a:gd name="connsiteX0" fmla="*/ 1907044 w 2109554"/>
                  <a:gd name="connsiteY0" fmla="*/ 100012 h 865187"/>
                  <a:gd name="connsiteX1" fmla="*/ 1789536 w 2109554"/>
                  <a:gd name="connsiteY1" fmla="*/ 432581 h 865187"/>
                  <a:gd name="connsiteX2" fmla="*/ 1907044 w 2109554"/>
                  <a:gd name="connsiteY2" fmla="*/ 765150 h 865187"/>
                  <a:gd name="connsiteX3" fmla="*/ 2024553 w 2109554"/>
                  <a:gd name="connsiteY3" fmla="*/ 432581 h 865187"/>
                  <a:gd name="connsiteX4" fmla="*/ 1907044 w 2109554"/>
                  <a:gd name="connsiteY4" fmla="*/ 100012 h 865187"/>
                  <a:gd name="connsiteX5" fmla="*/ 1426031 w 2109554"/>
                  <a:gd name="connsiteY5" fmla="*/ 100012 h 865187"/>
                  <a:gd name="connsiteX6" fmla="*/ 1308523 w 2109554"/>
                  <a:gd name="connsiteY6" fmla="*/ 432581 h 865187"/>
                  <a:gd name="connsiteX7" fmla="*/ 1426031 w 2109554"/>
                  <a:gd name="connsiteY7" fmla="*/ 765150 h 865187"/>
                  <a:gd name="connsiteX8" fmla="*/ 1543540 w 2109554"/>
                  <a:gd name="connsiteY8" fmla="*/ 432581 h 865187"/>
                  <a:gd name="connsiteX9" fmla="*/ 1426031 w 2109554"/>
                  <a:gd name="connsiteY9" fmla="*/ 100012 h 865187"/>
                  <a:gd name="connsiteX10" fmla="*/ 959306 w 2109554"/>
                  <a:gd name="connsiteY10" fmla="*/ 100012 h 865187"/>
                  <a:gd name="connsiteX11" fmla="*/ 841798 w 2109554"/>
                  <a:gd name="connsiteY11" fmla="*/ 432581 h 865187"/>
                  <a:gd name="connsiteX12" fmla="*/ 959306 w 2109554"/>
                  <a:gd name="connsiteY12" fmla="*/ 765150 h 865187"/>
                  <a:gd name="connsiteX13" fmla="*/ 1076815 w 2109554"/>
                  <a:gd name="connsiteY13" fmla="*/ 432581 h 865187"/>
                  <a:gd name="connsiteX14" fmla="*/ 959306 w 2109554"/>
                  <a:gd name="connsiteY14" fmla="*/ 100012 h 865187"/>
                  <a:gd name="connsiteX15" fmla="*/ 497343 w 2109554"/>
                  <a:gd name="connsiteY15" fmla="*/ 100012 h 865187"/>
                  <a:gd name="connsiteX16" fmla="*/ 379835 w 2109554"/>
                  <a:gd name="connsiteY16" fmla="*/ 432581 h 865187"/>
                  <a:gd name="connsiteX17" fmla="*/ 497343 w 2109554"/>
                  <a:gd name="connsiteY17" fmla="*/ 765150 h 865187"/>
                  <a:gd name="connsiteX18" fmla="*/ 614852 w 2109554"/>
                  <a:gd name="connsiteY18" fmla="*/ 432581 h 865187"/>
                  <a:gd name="connsiteX19" fmla="*/ 497343 w 2109554"/>
                  <a:gd name="connsiteY19" fmla="*/ 100012 h 865187"/>
                  <a:gd name="connsiteX20" fmla="*/ 106908 w 2109554"/>
                  <a:gd name="connsiteY20" fmla="*/ 1480 h 865187"/>
                  <a:gd name="connsiteX21" fmla="*/ 218839 w 2109554"/>
                  <a:gd name="connsiteY21" fmla="*/ 1480 h 865187"/>
                  <a:gd name="connsiteX22" fmla="*/ 218839 w 2109554"/>
                  <a:gd name="connsiteY22" fmla="*/ 865187 h 865187"/>
                  <a:gd name="connsiteX23" fmla="*/ 106908 w 2109554"/>
                  <a:gd name="connsiteY23" fmla="*/ 865187 h 865187"/>
                  <a:gd name="connsiteX24" fmla="*/ 106908 w 2109554"/>
                  <a:gd name="connsiteY24" fmla="*/ 157659 h 865187"/>
                  <a:gd name="connsiteX25" fmla="*/ 0 w 2109554"/>
                  <a:gd name="connsiteY25" fmla="*/ 280085 h 865187"/>
                  <a:gd name="connsiteX26" fmla="*/ 0 w 2109554"/>
                  <a:gd name="connsiteY26" fmla="*/ 132082 h 865187"/>
                  <a:gd name="connsiteX27" fmla="*/ 1907053 w 2109554"/>
                  <a:gd name="connsiteY27" fmla="*/ 0 h 865187"/>
                  <a:gd name="connsiteX28" fmla="*/ 2109554 w 2109554"/>
                  <a:gd name="connsiteY28" fmla="*/ 432577 h 865187"/>
                  <a:gd name="connsiteX29" fmla="*/ 1907053 w 2109554"/>
                  <a:gd name="connsiteY29" fmla="*/ 865153 h 865187"/>
                  <a:gd name="connsiteX30" fmla="*/ 1704552 w 2109554"/>
                  <a:gd name="connsiteY30" fmla="*/ 432577 h 865187"/>
                  <a:gd name="connsiteX31" fmla="*/ 1907053 w 2109554"/>
                  <a:gd name="connsiteY31" fmla="*/ 0 h 865187"/>
                  <a:gd name="connsiteX32" fmla="*/ 1426040 w 2109554"/>
                  <a:gd name="connsiteY32" fmla="*/ 0 h 865187"/>
                  <a:gd name="connsiteX33" fmla="*/ 1628541 w 2109554"/>
                  <a:gd name="connsiteY33" fmla="*/ 432577 h 865187"/>
                  <a:gd name="connsiteX34" fmla="*/ 1426040 w 2109554"/>
                  <a:gd name="connsiteY34" fmla="*/ 865153 h 865187"/>
                  <a:gd name="connsiteX35" fmla="*/ 1223539 w 2109554"/>
                  <a:gd name="connsiteY35" fmla="*/ 432577 h 865187"/>
                  <a:gd name="connsiteX36" fmla="*/ 1426040 w 2109554"/>
                  <a:gd name="connsiteY36" fmla="*/ 0 h 865187"/>
                  <a:gd name="connsiteX37" fmla="*/ 959315 w 2109554"/>
                  <a:gd name="connsiteY37" fmla="*/ 0 h 865187"/>
                  <a:gd name="connsiteX38" fmla="*/ 1161816 w 2109554"/>
                  <a:gd name="connsiteY38" fmla="*/ 432577 h 865187"/>
                  <a:gd name="connsiteX39" fmla="*/ 959315 w 2109554"/>
                  <a:gd name="connsiteY39" fmla="*/ 865153 h 865187"/>
                  <a:gd name="connsiteX40" fmla="*/ 756814 w 2109554"/>
                  <a:gd name="connsiteY40" fmla="*/ 432577 h 865187"/>
                  <a:gd name="connsiteX41" fmla="*/ 959315 w 2109554"/>
                  <a:gd name="connsiteY41" fmla="*/ 0 h 865187"/>
                  <a:gd name="connsiteX42" fmla="*/ 497352 w 2109554"/>
                  <a:gd name="connsiteY42" fmla="*/ 0 h 865187"/>
                  <a:gd name="connsiteX43" fmla="*/ 699853 w 2109554"/>
                  <a:gd name="connsiteY43" fmla="*/ 432577 h 865187"/>
                  <a:gd name="connsiteX44" fmla="*/ 497352 w 2109554"/>
                  <a:gd name="connsiteY44" fmla="*/ 865153 h 865187"/>
                  <a:gd name="connsiteX45" fmla="*/ 294851 w 2109554"/>
                  <a:gd name="connsiteY45" fmla="*/ 432577 h 865187"/>
                  <a:gd name="connsiteX46" fmla="*/ 497352 w 2109554"/>
                  <a:gd name="connsiteY46" fmla="*/ 0 h 865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109554" h="865187">
                    <a:moveTo>
                      <a:pt x="1907044" y="100012"/>
                    </a:moveTo>
                    <a:cubicBezTo>
                      <a:pt x="1832286" y="100012"/>
                      <a:pt x="1788303" y="197418"/>
                      <a:pt x="1789536" y="432581"/>
                    </a:cubicBezTo>
                    <a:cubicBezTo>
                      <a:pt x="1790768" y="667744"/>
                      <a:pt x="1834751" y="767057"/>
                      <a:pt x="1907044" y="765150"/>
                    </a:cubicBezTo>
                    <a:cubicBezTo>
                      <a:pt x="1979337" y="763243"/>
                      <a:pt x="2024553" y="669651"/>
                      <a:pt x="2024553" y="432581"/>
                    </a:cubicBezTo>
                    <a:cubicBezTo>
                      <a:pt x="2024553" y="195511"/>
                      <a:pt x="1981803" y="100012"/>
                      <a:pt x="1907044" y="100012"/>
                    </a:cubicBezTo>
                    <a:close/>
                    <a:moveTo>
                      <a:pt x="1426031" y="100012"/>
                    </a:moveTo>
                    <a:cubicBezTo>
                      <a:pt x="1351273" y="100012"/>
                      <a:pt x="1307290" y="197418"/>
                      <a:pt x="1308523" y="432581"/>
                    </a:cubicBezTo>
                    <a:cubicBezTo>
                      <a:pt x="1309755" y="667744"/>
                      <a:pt x="1353738" y="767057"/>
                      <a:pt x="1426031" y="765150"/>
                    </a:cubicBezTo>
                    <a:cubicBezTo>
                      <a:pt x="1498324" y="763243"/>
                      <a:pt x="1543540" y="669651"/>
                      <a:pt x="1543540" y="432581"/>
                    </a:cubicBezTo>
                    <a:cubicBezTo>
                      <a:pt x="1543540" y="195511"/>
                      <a:pt x="1500790" y="100012"/>
                      <a:pt x="1426031" y="100012"/>
                    </a:cubicBezTo>
                    <a:close/>
                    <a:moveTo>
                      <a:pt x="959306" y="100012"/>
                    </a:moveTo>
                    <a:cubicBezTo>
                      <a:pt x="884548" y="100012"/>
                      <a:pt x="840565" y="197418"/>
                      <a:pt x="841798" y="432581"/>
                    </a:cubicBezTo>
                    <a:cubicBezTo>
                      <a:pt x="843030" y="667744"/>
                      <a:pt x="887013" y="767057"/>
                      <a:pt x="959306" y="765150"/>
                    </a:cubicBezTo>
                    <a:cubicBezTo>
                      <a:pt x="1031599" y="763243"/>
                      <a:pt x="1076815" y="669651"/>
                      <a:pt x="1076815" y="432581"/>
                    </a:cubicBezTo>
                    <a:cubicBezTo>
                      <a:pt x="1076815" y="195511"/>
                      <a:pt x="1034065" y="100012"/>
                      <a:pt x="959306" y="100012"/>
                    </a:cubicBezTo>
                    <a:close/>
                    <a:moveTo>
                      <a:pt x="497343" y="100012"/>
                    </a:moveTo>
                    <a:cubicBezTo>
                      <a:pt x="422585" y="100012"/>
                      <a:pt x="378602" y="197418"/>
                      <a:pt x="379835" y="432581"/>
                    </a:cubicBezTo>
                    <a:cubicBezTo>
                      <a:pt x="381067" y="667744"/>
                      <a:pt x="425050" y="767057"/>
                      <a:pt x="497343" y="765150"/>
                    </a:cubicBezTo>
                    <a:cubicBezTo>
                      <a:pt x="569636" y="763243"/>
                      <a:pt x="614852" y="669651"/>
                      <a:pt x="614852" y="432581"/>
                    </a:cubicBezTo>
                    <a:cubicBezTo>
                      <a:pt x="614852" y="195511"/>
                      <a:pt x="572102" y="100012"/>
                      <a:pt x="497343" y="100012"/>
                    </a:cubicBezTo>
                    <a:close/>
                    <a:moveTo>
                      <a:pt x="106908" y="1480"/>
                    </a:moveTo>
                    <a:lnTo>
                      <a:pt x="218839" y="1480"/>
                    </a:lnTo>
                    <a:lnTo>
                      <a:pt x="218839" y="865187"/>
                    </a:lnTo>
                    <a:lnTo>
                      <a:pt x="106908" y="865187"/>
                    </a:lnTo>
                    <a:lnTo>
                      <a:pt x="106908" y="157659"/>
                    </a:lnTo>
                    <a:lnTo>
                      <a:pt x="0" y="280085"/>
                    </a:lnTo>
                    <a:lnTo>
                      <a:pt x="0" y="132082"/>
                    </a:lnTo>
                    <a:close/>
                    <a:moveTo>
                      <a:pt x="1907053" y="0"/>
                    </a:moveTo>
                    <a:cubicBezTo>
                      <a:pt x="2035883" y="0"/>
                      <a:pt x="2109554" y="124217"/>
                      <a:pt x="2109554" y="432577"/>
                    </a:cubicBezTo>
                    <a:cubicBezTo>
                      <a:pt x="2109554" y="740936"/>
                      <a:pt x="2031635" y="862673"/>
                      <a:pt x="1907053" y="865153"/>
                    </a:cubicBezTo>
                    <a:cubicBezTo>
                      <a:pt x="1782472" y="867633"/>
                      <a:pt x="1706676" y="738456"/>
                      <a:pt x="1704552" y="432577"/>
                    </a:cubicBezTo>
                    <a:cubicBezTo>
                      <a:pt x="1702428" y="126697"/>
                      <a:pt x="1778223" y="0"/>
                      <a:pt x="1907053" y="0"/>
                    </a:cubicBezTo>
                    <a:close/>
                    <a:moveTo>
                      <a:pt x="1426040" y="0"/>
                    </a:moveTo>
                    <a:cubicBezTo>
                      <a:pt x="1554870" y="0"/>
                      <a:pt x="1628541" y="124217"/>
                      <a:pt x="1628541" y="432577"/>
                    </a:cubicBezTo>
                    <a:cubicBezTo>
                      <a:pt x="1628541" y="740936"/>
                      <a:pt x="1550622" y="862673"/>
                      <a:pt x="1426040" y="865153"/>
                    </a:cubicBezTo>
                    <a:cubicBezTo>
                      <a:pt x="1301459" y="867633"/>
                      <a:pt x="1225663" y="738456"/>
                      <a:pt x="1223539" y="432577"/>
                    </a:cubicBezTo>
                    <a:cubicBezTo>
                      <a:pt x="1221415" y="126697"/>
                      <a:pt x="1297210" y="0"/>
                      <a:pt x="1426040" y="0"/>
                    </a:cubicBezTo>
                    <a:close/>
                    <a:moveTo>
                      <a:pt x="959315" y="0"/>
                    </a:moveTo>
                    <a:cubicBezTo>
                      <a:pt x="1088145" y="0"/>
                      <a:pt x="1161816" y="124217"/>
                      <a:pt x="1161816" y="432577"/>
                    </a:cubicBezTo>
                    <a:cubicBezTo>
                      <a:pt x="1161816" y="740936"/>
                      <a:pt x="1083897" y="862673"/>
                      <a:pt x="959315" y="865153"/>
                    </a:cubicBezTo>
                    <a:cubicBezTo>
                      <a:pt x="834734" y="867633"/>
                      <a:pt x="758938" y="738456"/>
                      <a:pt x="756814" y="432577"/>
                    </a:cubicBezTo>
                    <a:cubicBezTo>
                      <a:pt x="754690" y="126697"/>
                      <a:pt x="830485" y="0"/>
                      <a:pt x="959315" y="0"/>
                    </a:cubicBezTo>
                    <a:close/>
                    <a:moveTo>
                      <a:pt x="497352" y="0"/>
                    </a:moveTo>
                    <a:cubicBezTo>
                      <a:pt x="626182" y="0"/>
                      <a:pt x="699853" y="124217"/>
                      <a:pt x="699853" y="432577"/>
                    </a:cubicBezTo>
                    <a:cubicBezTo>
                      <a:pt x="699853" y="740936"/>
                      <a:pt x="621934" y="862673"/>
                      <a:pt x="497352" y="865153"/>
                    </a:cubicBezTo>
                    <a:cubicBezTo>
                      <a:pt x="372770" y="867633"/>
                      <a:pt x="296975" y="738456"/>
                      <a:pt x="294851" y="432577"/>
                    </a:cubicBezTo>
                    <a:cubicBezTo>
                      <a:pt x="292727" y="126697"/>
                      <a:pt x="368522" y="0"/>
                      <a:pt x="49735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AEF75CB-5EE0-2D67-C99C-30C8F47A0F98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高額紙幣お断りのイラスト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47081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90F70-1C32-D534-45F2-71DE7F9D6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" name="グループ化 562">
            <a:extLst>
              <a:ext uri="{FF2B5EF4-FFF2-40B4-BE49-F238E27FC236}">
                <a16:creationId xmlns:a16="http://schemas.microsoft.com/office/drawing/2014/main" id="{39907C2A-C047-676E-EC37-80A6626885DC}"/>
              </a:ext>
            </a:extLst>
          </p:cNvPr>
          <p:cNvGrpSpPr/>
          <p:nvPr/>
        </p:nvGrpSpPr>
        <p:grpSpPr>
          <a:xfrm>
            <a:off x="1293395" y="949298"/>
            <a:ext cx="1478380" cy="2472694"/>
            <a:chOff x="1047080" y="360258"/>
            <a:chExt cx="1971010" cy="3296655"/>
          </a:xfrm>
        </p:grpSpPr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1E433ACB-72A6-D981-48AA-10BB9D500158}"/>
                </a:ext>
              </a:extLst>
            </p:cNvPr>
            <p:cNvGrpSpPr/>
            <p:nvPr/>
          </p:nvGrpSpPr>
          <p:grpSpPr>
            <a:xfrm>
              <a:off x="1397578" y="360258"/>
              <a:ext cx="1240032" cy="2466943"/>
              <a:chOff x="1441250" y="1076326"/>
              <a:chExt cx="1240032" cy="2466943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5DB78B07-50F5-D454-AE03-113BD3E278F3}"/>
                  </a:ext>
                </a:extLst>
              </p:cNvPr>
              <p:cNvGrpSpPr/>
              <p:nvPr/>
            </p:nvGrpSpPr>
            <p:grpSpPr>
              <a:xfrm rot="16200000" flipH="1">
                <a:off x="1589246" y="2124436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310" name="涙形 309">
                  <a:extLst>
                    <a:ext uri="{FF2B5EF4-FFF2-40B4-BE49-F238E27FC236}">
                      <a16:creationId xmlns:a16="http://schemas.microsoft.com/office/drawing/2014/main" id="{CF1B3B4A-A443-8083-0680-DBF1A3B20C8D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涙形 310">
                  <a:extLst>
                    <a:ext uri="{FF2B5EF4-FFF2-40B4-BE49-F238E27FC236}">
                      <a16:creationId xmlns:a16="http://schemas.microsoft.com/office/drawing/2014/main" id="{49A89C9F-C5FE-2C2A-78B9-68A59AA25B01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10487679-2A9A-7343-9D88-8842013508D9}"/>
                  </a:ext>
                </a:extLst>
              </p:cNvPr>
              <p:cNvGrpSpPr/>
              <p:nvPr/>
            </p:nvGrpSpPr>
            <p:grpSpPr>
              <a:xfrm rot="5400000">
                <a:off x="2237343" y="2124436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308" name="涙形 307">
                  <a:extLst>
                    <a:ext uri="{FF2B5EF4-FFF2-40B4-BE49-F238E27FC236}">
                      <a16:creationId xmlns:a16="http://schemas.microsoft.com/office/drawing/2014/main" id="{9AC30396-ACA3-06AE-D612-BA1238EA91A7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9" name="涙形 308">
                  <a:extLst>
                    <a:ext uri="{FF2B5EF4-FFF2-40B4-BE49-F238E27FC236}">
                      <a16:creationId xmlns:a16="http://schemas.microsoft.com/office/drawing/2014/main" id="{280A5EF6-29E1-B784-F77C-7E6AAF4F584B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7F5729CC-E794-D5BB-4D32-56244055A2C6}"/>
                  </a:ext>
                </a:extLst>
              </p:cNvPr>
              <p:cNvGrpSpPr/>
              <p:nvPr/>
            </p:nvGrpSpPr>
            <p:grpSpPr>
              <a:xfrm>
                <a:off x="1477671" y="1339331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306" name="四角形: 角を丸くする 305">
                  <a:extLst>
                    <a:ext uri="{FF2B5EF4-FFF2-40B4-BE49-F238E27FC236}">
                      <a16:creationId xmlns:a16="http://schemas.microsoft.com/office/drawing/2014/main" id="{69598588-ED25-177F-9FD6-F09253D66461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四角形: 角を丸くする 306">
                  <a:extLst>
                    <a:ext uri="{FF2B5EF4-FFF2-40B4-BE49-F238E27FC236}">
                      <a16:creationId xmlns:a16="http://schemas.microsoft.com/office/drawing/2014/main" id="{0A7A8E60-B15F-E21E-DD77-48424A986736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65B7573B-A900-80AE-CEB7-B6EB4AFD3382}"/>
                  </a:ext>
                </a:extLst>
              </p:cNvPr>
              <p:cNvSpPr/>
              <p:nvPr/>
            </p:nvSpPr>
            <p:spPr>
              <a:xfrm>
                <a:off x="1532042" y="1131458"/>
                <a:ext cx="1055683" cy="98259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片側の 2 つの角を丸めた四角形 144">
                <a:extLst>
                  <a:ext uri="{FF2B5EF4-FFF2-40B4-BE49-F238E27FC236}">
                    <a16:creationId xmlns:a16="http://schemas.microsoft.com/office/drawing/2014/main" id="{0EA51291-BDB8-79B8-D0EE-56D21971BC2E}"/>
                  </a:ext>
                </a:extLst>
              </p:cNvPr>
              <p:cNvSpPr/>
              <p:nvPr/>
            </p:nvSpPr>
            <p:spPr>
              <a:xfrm>
                <a:off x="1547739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dkHorz">
                <a:fgClr>
                  <a:srgbClr val="002060"/>
                </a:fgClr>
                <a:bgClr>
                  <a:srgbClr val="00B0F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2C473353-A408-FF9B-5A56-337AF898DEA8}"/>
                  </a:ext>
                </a:extLst>
              </p:cNvPr>
              <p:cNvSpPr/>
              <p:nvPr/>
            </p:nvSpPr>
            <p:spPr>
              <a:xfrm>
                <a:off x="1851583" y="2205966"/>
                <a:ext cx="423376" cy="31199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A65E44C2-332C-3DD3-B68E-0C9A1AB37D0A}"/>
                  </a:ext>
                </a:extLst>
              </p:cNvPr>
              <p:cNvSpPr/>
              <p:nvPr/>
            </p:nvSpPr>
            <p:spPr>
              <a:xfrm>
                <a:off x="1734358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台形 279">
                <a:extLst>
                  <a:ext uri="{FF2B5EF4-FFF2-40B4-BE49-F238E27FC236}">
                    <a16:creationId xmlns:a16="http://schemas.microsoft.com/office/drawing/2014/main" id="{51CF941F-A025-E0FC-88BC-27712788B463}"/>
                  </a:ext>
                </a:extLst>
              </p:cNvPr>
              <p:cNvSpPr/>
              <p:nvPr/>
            </p:nvSpPr>
            <p:spPr>
              <a:xfrm>
                <a:off x="2268926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台形 280">
                <a:extLst>
                  <a:ext uri="{FF2B5EF4-FFF2-40B4-BE49-F238E27FC236}">
                    <a16:creationId xmlns:a16="http://schemas.microsoft.com/office/drawing/2014/main" id="{0C6ED433-6134-C8A9-83CB-8886F976E8C3}"/>
                  </a:ext>
                </a:extLst>
              </p:cNvPr>
              <p:cNvSpPr/>
              <p:nvPr/>
            </p:nvSpPr>
            <p:spPr>
              <a:xfrm>
                <a:off x="1613294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4DDCDF96-1425-8F67-0B69-136C2E1E70FA}"/>
                  </a:ext>
                </a:extLst>
              </p:cNvPr>
              <p:cNvSpPr/>
              <p:nvPr/>
            </p:nvSpPr>
            <p:spPr>
              <a:xfrm>
                <a:off x="1743394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3A1BBD7D-D1C4-5503-62A0-1F5B56F844CB}"/>
                  </a:ext>
                </a:extLst>
              </p:cNvPr>
              <p:cNvSpPr/>
              <p:nvPr/>
            </p:nvSpPr>
            <p:spPr>
              <a:xfrm>
                <a:off x="2029390" y="2647784"/>
                <a:ext cx="63808" cy="66106"/>
              </a:xfrm>
              <a:prstGeom prst="ellipse">
                <a:avLst/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9F8C43EB-B786-0F06-1804-32E3B0E6DFB9}"/>
                  </a:ext>
                </a:extLst>
              </p:cNvPr>
              <p:cNvGrpSpPr/>
              <p:nvPr/>
            </p:nvGrpSpPr>
            <p:grpSpPr>
              <a:xfrm>
                <a:off x="1441250" y="1299180"/>
                <a:ext cx="1240032" cy="1061898"/>
                <a:chOff x="1297899" y="2379249"/>
                <a:chExt cx="1277657" cy="1160107"/>
              </a:xfrm>
            </p:grpSpPr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85F571DE-45D5-17FE-E914-37260A8FFD75}"/>
                    </a:ext>
                  </a:extLst>
                </p:cNvPr>
                <p:cNvGrpSpPr/>
                <p:nvPr/>
              </p:nvGrpSpPr>
              <p:grpSpPr>
                <a:xfrm>
                  <a:off x="1297899" y="2379249"/>
                  <a:ext cx="1277657" cy="1160107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6A3D98A7-56B6-80E7-C68B-6DA1FB1A49A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489">
                      <a:extLst>
                        <a:ext uri="{FF2B5EF4-FFF2-40B4-BE49-F238E27FC236}">
                          <a16:creationId xmlns:a16="http://schemas.microsoft.com/office/drawing/2014/main" id="{9362136C-97A7-5BFF-8FE1-C90632BB74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490">
                      <a:extLst>
                        <a:ext uri="{FF2B5EF4-FFF2-40B4-BE49-F238E27FC236}">
                          <a16:creationId xmlns:a16="http://schemas.microsoft.com/office/drawing/2014/main" id="{73B6500C-9603-45C6-4D29-E327EE68B1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435E2294-C506-89B3-266C-C3E99339DD5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487">
                      <a:extLst>
                        <a:ext uri="{FF2B5EF4-FFF2-40B4-BE49-F238E27FC236}">
                          <a16:creationId xmlns:a16="http://schemas.microsoft.com/office/drawing/2014/main" id="{A2261951-C9BF-A8C4-07F8-ADAECE4017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488">
                      <a:extLst>
                        <a:ext uri="{FF2B5EF4-FFF2-40B4-BE49-F238E27FC236}">
                          <a16:creationId xmlns:a16="http://schemas.microsoft.com/office/drawing/2014/main" id="{3BF7DD7B-9E60-4862-27A8-079B1F7E5E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486">
                    <a:extLst>
                      <a:ext uri="{FF2B5EF4-FFF2-40B4-BE49-F238E27FC236}">
                        <a16:creationId xmlns:a16="http://schemas.microsoft.com/office/drawing/2014/main" id="{D358D87E-E826-5A62-E0F4-9DC1C4A3507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479">
                  <a:extLst>
                    <a:ext uri="{FF2B5EF4-FFF2-40B4-BE49-F238E27FC236}">
                      <a16:creationId xmlns:a16="http://schemas.microsoft.com/office/drawing/2014/main" id="{F29A2C32-4483-7B38-3F3B-17CB0502A8F2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円/楕円 480">
                  <a:extLst>
                    <a:ext uri="{FF2B5EF4-FFF2-40B4-BE49-F238E27FC236}">
                      <a16:creationId xmlns:a16="http://schemas.microsoft.com/office/drawing/2014/main" id="{1483AFC2-6434-83D0-6109-A5792FAA9027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円/楕円 472">
                  <a:extLst>
                    <a:ext uri="{FF2B5EF4-FFF2-40B4-BE49-F238E27FC236}">
                      <a16:creationId xmlns:a16="http://schemas.microsoft.com/office/drawing/2014/main" id="{326B6B1D-C4EA-F873-270F-794FF0916182}"/>
                    </a:ext>
                  </a:extLst>
                </p:cNvPr>
                <p:cNvSpPr/>
                <p:nvPr/>
              </p:nvSpPr>
              <p:spPr>
                <a:xfrm rot="20700000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円/楕円 473">
                  <a:extLst>
                    <a:ext uri="{FF2B5EF4-FFF2-40B4-BE49-F238E27FC236}">
                      <a16:creationId xmlns:a16="http://schemas.microsoft.com/office/drawing/2014/main" id="{8AE85527-C025-76D1-00F2-8B4230878EDF}"/>
                    </a:ext>
                  </a:extLst>
                </p:cNvPr>
                <p:cNvSpPr/>
                <p:nvPr/>
              </p:nvSpPr>
              <p:spPr>
                <a:xfrm rot="900000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E1DE0702-9F4D-2E04-D92F-3F95F9CD3989}"/>
                    </a:ext>
                  </a:extLst>
                </p:cNvPr>
                <p:cNvSpPr/>
                <p:nvPr/>
              </p:nvSpPr>
              <p:spPr>
                <a:xfrm>
                  <a:off x="1871593" y="3056054"/>
                  <a:ext cx="135252" cy="188028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73DBD5C0-E5E7-955F-4D36-48A2FC248EB7}"/>
                    </a:ext>
                  </a:extLst>
                </p:cNvPr>
                <p:cNvSpPr/>
                <p:nvPr/>
              </p:nvSpPr>
              <p:spPr>
                <a:xfrm rot="10800000"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D0385D9-CB27-80D9-685C-7C2C2F76537B}"/>
                  </a:ext>
                </a:extLst>
              </p:cNvPr>
              <p:cNvSpPr/>
              <p:nvPr/>
            </p:nvSpPr>
            <p:spPr>
              <a:xfrm>
                <a:off x="1528449" y="1076326"/>
                <a:ext cx="1071876" cy="59821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FA8DA3DA-A4A2-775F-4B45-2EC51A317507}"/>
                </a:ext>
              </a:extLst>
            </p:cNvPr>
            <p:cNvSpPr/>
            <p:nvPr/>
          </p:nvSpPr>
          <p:spPr>
            <a:xfrm rot="20700000">
              <a:off x="1047080" y="1542578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3EE4A7F4-0B44-C761-381A-1011CA34BCEB}"/>
                </a:ext>
              </a:extLst>
            </p:cNvPr>
            <p:cNvSpPr/>
            <p:nvPr/>
          </p:nvSpPr>
          <p:spPr>
            <a:xfrm rot="900000" flipH="1">
              <a:off x="2199901" y="1542578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E29115F1-0D59-F74B-E1C5-02999FFB8183}"/>
                </a:ext>
              </a:extLst>
            </p:cNvPr>
            <p:cNvGrpSpPr/>
            <p:nvPr/>
          </p:nvGrpSpPr>
          <p:grpSpPr>
            <a:xfrm>
              <a:off x="1059811" y="2499344"/>
              <a:ext cx="1851814" cy="1157569"/>
              <a:chOff x="985428" y="2496658"/>
              <a:chExt cx="2653122" cy="1658467"/>
            </a:xfrm>
          </p:grpSpPr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E602AA53-2489-953B-9AE0-2AAB6B55C5D7}"/>
                  </a:ext>
                </a:extLst>
              </p:cNvPr>
              <p:cNvGrpSpPr/>
              <p:nvPr/>
            </p:nvGrpSpPr>
            <p:grpSpPr>
              <a:xfrm>
                <a:off x="985428" y="2496658"/>
                <a:ext cx="2033998" cy="955508"/>
                <a:chOff x="617995" y="888611"/>
                <a:chExt cx="3330325" cy="1564481"/>
              </a:xfrm>
            </p:grpSpPr>
            <p:sp>
              <p:nvSpPr>
                <p:cNvPr id="739" name="正方形/長方形 738">
                  <a:extLst>
                    <a:ext uri="{FF2B5EF4-FFF2-40B4-BE49-F238E27FC236}">
                      <a16:creationId xmlns:a16="http://schemas.microsoft.com/office/drawing/2014/main" id="{C986C987-64FC-F8D7-D704-7C6B810515C8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0" name="四角形: 角を丸くする 739">
                  <a:extLst>
                    <a:ext uri="{FF2B5EF4-FFF2-40B4-BE49-F238E27FC236}">
                      <a16:creationId xmlns:a16="http://schemas.microsoft.com/office/drawing/2014/main" id="{F32FBEF4-35F7-639E-C888-6949B09D52DE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4C2F0F67-9CDD-6625-453B-DE96BD40E2FA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42" name="楕円 741">
                  <a:extLst>
                    <a:ext uri="{FF2B5EF4-FFF2-40B4-BE49-F238E27FC236}">
                      <a16:creationId xmlns:a16="http://schemas.microsoft.com/office/drawing/2014/main" id="{EDFB6F65-7F66-8060-0099-D0A3DDD3F79B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43" name="グループ化 742">
                  <a:extLst>
                    <a:ext uri="{FF2B5EF4-FFF2-40B4-BE49-F238E27FC236}">
                      <a16:creationId xmlns:a16="http://schemas.microsoft.com/office/drawing/2014/main" id="{B4E07315-BF6F-7558-CCAD-BF91B9CB9BEE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745" name="台形 744">
                    <a:extLst>
                      <a:ext uri="{FF2B5EF4-FFF2-40B4-BE49-F238E27FC236}">
                        <a16:creationId xmlns:a16="http://schemas.microsoft.com/office/drawing/2014/main" id="{2CE4B425-1468-CE01-BD36-E89C2C8915FB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6" name="台形 745">
                    <a:extLst>
                      <a:ext uri="{FF2B5EF4-FFF2-40B4-BE49-F238E27FC236}">
                        <a16:creationId xmlns:a16="http://schemas.microsoft.com/office/drawing/2014/main" id="{E37AF43F-EE3B-3BE6-9C53-00323C50E8A7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7" name="フリーフォーム: 図形 746">
                    <a:extLst>
                      <a:ext uri="{FF2B5EF4-FFF2-40B4-BE49-F238E27FC236}">
                        <a16:creationId xmlns:a16="http://schemas.microsoft.com/office/drawing/2014/main" id="{C4DD4250-6EED-1303-192F-C3245F51E5AE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8" name="フリーフォーム: 図形 747">
                    <a:extLst>
                      <a:ext uri="{FF2B5EF4-FFF2-40B4-BE49-F238E27FC236}">
                        <a16:creationId xmlns:a16="http://schemas.microsoft.com/office/drawing/2014/main" id="{A77A18A9-B50B-02EC-5478-65E9EB697459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9" name="フリーフォーム: 図形 748">
                    <a:extLst>
                      <a:ext uri="{FF2B5EF4-FFF2-40B4-BE49-F238E27FC236}">
                        <a16:creationId xmlns:a16="http://schemas.microsoft.com/office/drawing/2014/main" id="{4B47B53A-DB39-0996-C0EC-2C9B0E620395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0" name="フリーフォーム: 図形 749">
                    <a:extLst>
                      <a:ext uri="{FF2B5EF4-FFF2-40B4-BE49-F238E27FC236}">
                        <a16:creationId xmlns:a16="http://schemas.microsoft.com/office/drawing/2014/main" id="{AF956A66-C5EF-10A8-8DBA-756D12372E8B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1" name="フリーフォーム: 図形 750">
                    <a:extLst>
                      <a:ext uri="{FF2B5EF4-FFF2-40B4-BE49-F238E27FC236}">
                        <a16:creationId xmlns:a16="http://schemas.microsoft.com/office/drawing/2014/main" id="{1798822F-19AC-9400-4C8E-FDCCA3AF2B60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52" name="グループ化 751">
                    <a:extLst>
                      <a:ext uri="{FF2B5EF4-FFF2-40B4-BE49-F238E27FC236}">
                        <a16:creationId xmlns:a16="http://schemas.microsoft.com/office/drawing/2014/main" id="{CACE4AF7-2CEA-CA09-B0CE-A67D9BE60CD0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756" name="楕円 755">
                      <a:extLst>
                        <a:ext uri="{FF2B5EF4-FFF2-40B4-BE49-F238E27FC236}">
                          <a16:creationId xmlns:a16="http://schemas.microsoft.com/office/drawing/2014/main" id="{801E7D6E-9B7A-4F45-9D9C-0902E49395D6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57" name="楕円 756">
                      <a:extLst>
                        <a:ext uri="{FF2B5EF4-FFF2-40B4-BE49-F238E27FC236}">
                          <a16:creationId xmlns:a16="http://schemas.microsoft.com/office/drawing/2014/main" id="{C5B39249-CF4A-9B97-8E72-E90355D1EFF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53" name="フリーフォーム: 図形 752">
                    <a:extLst>
                      <a:ext uri="{FF2B5EF4-FFF2-40B4-BE49-F238E27FC236}">
                        <a16:creationId xmlns:a16="http://schemas.microsoft.com/office/drawing/2014/main" id="{8302B29E-1736-FC27-1D6D-0CA91B0F6A04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6FC0EF0C-3163-3442-BF5D-E65294085DA4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5" name="フリーフォーム: 図形 754">
                    <a:extLst>
                      <a:ext uri="{FF2B5EF4-FFF2-40B4-BE49-F238E27FC236}">
                        <a16:creationId xmlns:a16="http://schemas.microsoft.com/office/drawing/2014/main" id="{57E6FFC5-62F9-3C69-39EC-9D02134ED21D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21512E92-A0CE-C473-AB8D-09526DE329C0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CA7BCF62-C11D-CE58-608C-1FAF70FBE361}"/>
                  </a:ext>
                </a:extLst>
              </p:cNvPr>
              <p:cNvGrpSpPr/>
              <p:nvPr/>
            </p:nvGrpSpPr>
            <p:grpSpPr>
              <a:xfrm>
                <a:off x="1598409" y="3196732"/>
                <a:ext cx="2040141" cy="958393"/>
                <a:chOff x="617995" y="2780752"/>
                <a:chExt cx="3330325" cy="1564481"/>
              </a:xfrm>
            </p:grpSpPr>
            <p:sp>
              <p:nvSpPr>
                <p:cNvPr id="3" name="正方形/長方形 2">
                  <a:extLst>
                    <a:ext uri="{FF2B5EF4-FFF2-40B4-BE49-F238E27FC236}">
                      <a16:creationId xmlns:a16="http://schemas.microsoft.com/office/drawing/2014/main" id="{D5AA0B34-5439-6C01-7096-9F93AD031DF8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" name="四角形: 角を丸くする 3">
                  <a:extLst>
                    <a:ext uri="{FF2B5EF4-FFF2-40B4-BE49-F238E27FC236}">
                      <a16:creationId xmlns:a16="http://schemas.microsoft.com/office/drawing/2014/main" id="{31E319D6-C1C3-769C-B17D-E8EF21C667B7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3105AD79-1108-5B95-6096-4CD2E3915A25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9" name="フリーフォーム: 図形 8">
                    <a:extLst>
                      <a:ext uri="{FF2B5EF4-FFF2-40B4-BE49-F238E27FC236}">
                        <a16:creationId xmlns:a16="http://schemas.microsoft.com/office/drawing/2014/main" id="{A79EC0CE-9444-947C-D1E3-1F1446215468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" name="フリーフォーム: 図形 9">
                    <a:extLst>
                      <a:ext uri="{FF2B5EF4-FFF2-40B4-BE49-F238E27FC236}">
                        <a16:creationId xmlns:a16="http://schemas.microsoft.com/office/drawing/2014/main" id="{6DF2D74A-2C23-B7D7-9C5B-C6432176A890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" name="フリーフォーム: 図形 10">
                    <a:extLst>
                      <a:ext uri="{FF2B5EF4-FFF2-40B4-BE49-F238E27FC236}">
                        <a16:creationId xmlns:a16="http://schemas.microsoft.com/office/drawing/2014/main" id="{373FD23C-07FB-CF1D-A05F-457C183159F1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" name="フリーフォーム: 図形 11">
                    <a:extLst>
                      <a:ext uri="{FF2B5EF4-FFF2-40B4-BE49-F238E27FC236}">
                        <a16:creationId xmlns:a16="http://schemas.microsoft.com/office/drawing/2014/main" id="{AF20A352-4E2D-78D4-908A-83B76CBF2BF2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CA88EF65-2DC2-F4F3-832F-02148C56E0B3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" name="楕円 13">
                    <a:extLst>
                      <a:ext uri="{FF2B5EF4-FFF2-40B4-BE49-F238E27FC236}">
                        <a16:creationId xmlns:a16="http://schemas.microsoft.com/office/drawing/2014/main" id="{DFFADAA0-2161-EBF6-29A4-07938FAF1928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" name="楕円 14">
                    <a:extLst>
                      <a:ext uri="{FF2B5EF4-FFF2-40B4-BE49-F238E27FC236}">
                        <a16:creationId xmlns:a16="http://schemas.microsoft.com/office/drawing/2014/main" id="{41BDC1AF-AFAF-D246-AD27-15943879AC4B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424A48F6-B45F-BD5A-B2A1-436A7A42131F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4B42B493-82A6-3ACC-7287-CC252948B77D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EEFF3231-CBB7-9389-A0FB-08766943D640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ADD2C5F9-CE30-54F6-F342-5466AE61AF73}"/>
              </a:ext>
            </a:extLst>
          </p:cNvPr>
          <p:cNvGrpSpPr/>
          <p:nvPr/>
        </p:nvGrpSpPr>
        <p:grpSpPr>
          <a:xfrm>
            <a:off x="4198521" y="923890"/>
            <a:ext cx="1478380" cy="2494474"/>
            <a:chOff x="3952206" y="331223"/>
            <a:chExt cx="1971010" cy="3325690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7574AD2D-1290-A87A-1299-B318B479045F}"/>
                </a:ext>
              </a:extLst>
            </p:cNvPr>
            <p:cNvGrpSpPr/>
            <p:nvPr/>
          </p:nvGrpSpPr>
          <p:grpSpPr>
            <a:xfrm>
              <a:off x="4328426" y="331223"/>
              <a:ext cx="1241302" cy="2495978"/>
              <a:chOff x="4372098" y="1047291"/>
              <a:chExt cx="1241302" cy="2495978"/>
            </a:xfrm>
          </p:grpSpPr>
          <p:sp>
            <p:nvSpPr>
              <p:cNvPr id="313" name="片側の 2 つの角を丸めた四角形 144">
                <a:extLst>
                  <a:ext uri="{FF2B5EF4-FFF2-40B4-BE49-F238E27FC236}">
                    <a16:creationId xmlns:a16="http://schemas.microsoft.com/office/drawing/2014/main" id="{F99509CA-D968-4066-C7EE-D6C8471159CB}"/>
                  </a:ext>
                </a:extLst>
              </p:cNvPr>
              <p:cNvSpPr/>
              <p:nvPr/>
            </p:nvSpPr>
            <p:spPr>
              <a:xfrm>
                <a:off x="4461373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dkVert">
                <a:fgClr>
                  <a:srgbClr val="5B9BD5">
                    <a:lumMod val="20000"/>
                    <a:lumOff val="80000"/>
                  </a:srgbClr>
                </a:fgClr>
                <a:bgClr>
                  <a:srgbClr val="5B9BD5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台形 313">
                <a:extLst>
                  <a:ext uri="{FF2B5EF4-FFF2-40B4-BE49-F238E27FC236}">
                    <a16:creationId xmlns:a16="http://schemas.microsoft.com/office/drawing/2014/main" id="{49009846-217E-16F1-E4B3-C4EF8A5E31EC}"/>
                  </a:ext>
                </a:extLst>
              </p:cNvPr>
              <p:cNvSpPr/>
              <p:nvPr/>
            </p:nvSpPr>
            <p:spPr>
              <a:xfrm>
                <a:off x="4647992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5" name="台形 314">
                <a:extLst>
                  <a:ext uri="{FF2B5EF4-FFF2-40B4-BE49-F238E27FC236}">
                    <a16:creationId xmlns:a16="http://schemas.microsoft.com/office/drawing/2014/main" id="{2D605289-C05C-A929-03C4-B8921F6CCF9B}"/>
                  </a:ext>
                </a:extLst>
              </p:cNvPr>
              <p:cNvSpPr/>
              <p:nvPr/>
            </p:nvSpPr>
            <p:spPr>
              <a:xfrm>
                <a:off x="5182560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703AB90D-5F31-5597-F3FC-149587CD2FA6}"/>
                  </a:ext>
                </a:extLst>
              </p:cNvPr>
              <p:cNvSpPr/>
              <p:nvPr/>
            </p:nvSpPr>
            <p:spPr>
              <a:xfrm>
                <a:off x="4526928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FDD82C5B-5B7E-C5BA-9108-DB09C1CA1257}"/>
                  </a:ext>
                </a:extLst>
              </p:cNvPr>
              <p:cNvSpPr/>
              <p:nvPr/>
            </p:nvSpPr>
            <p:spPr>
              <a:xfrm>
                <a:off x="4943024" y="2647784"/>
                <a:ext cx="63808" cy="661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C22ECAEF-AAEE-AD6B-D7AA-8A7959003001}"/>
                  </a:ext>
                </a:extLst>
              </p:cNvPr>
              <p:cNvSpPr/>
              <p:nvPr/>
            </p:nvSpPr>
            <p:spPr>
              <a:xfrm>
                <a:off x="4756052" y="2198798"/>
                <a:ext cx="440430" cy="32138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139089 w 525992"/>
                  <a:gd name="connsiteY7" fmla="*/ 216193 h 351598"/>
                  <a:gd name="connsiteX8" fmla="*/ 160641 w 525992"/>
                  <a:gd name="connsiteY8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25992 w 525992"/>
                  <a:gd name="connsiteY3" fmla="*/ 254756 h 351598"/>
                  <a:gd name="connsiteX4" fmla="*/ 262996 w 525992"/>
                  <a:gd name="connsiteY4" fmla="*/ 351598 h 351598"/>
                  <a:gd name="connsiteX5" fmla="*/ 0 w 525992"/>
                  <a:gd name="connsiteY5" fmla="*/ 254756 h 351598"/>
                  <a:gd name="connsiteX6" fmla="*/ 139089 w 525992"/>
                  <a:gd name="connsiteY6" fmla="*/ 216193 h 351598"/>
                  <a:gd name="connsiteX7" fmla="*/ 160641 w 525992"/>
                  <a:gd name="connsiteY7" fmla="*/ 0 h 351598"/>
                  <a:gd name="connsiteX0" fmla="*/ 160641 w 525992"/>
                  <a:gd name="connsiteY0" fmla="*/ 0 h 348158"/>
                  <a:gd name="connsiteX1" fmla="*/ 362085 w 525992"/>
                  <a:gd name="connsiteY1" fmla="*/ 0 h 348158"/>
                  <a:gd name="connsiteX2" fmla="*/ 380961 w 525992"/>
                  <a:gd name="connsiteY2" fmla="*/ 220956 h 348158"/>
                  <a:gd name="connsiteX3" fmla="*/ 525992 w 525992"/>
                  <a:gd name="connsiteY3" fmla="*/ 254756 h 348158"/>
                  <a:gd name="connsiteX4" fmla="*/ 262996 w 525992"/>
                  <a:gd name="connsiteY4" fmla="*/ 348158 h 348158"/>
                  <a:gd name="connsiteX5" fmla="*/ 0 w 525992"/>
                  <a:gd name="connsiteY5" fmla="*/ 254756 h 348158"/>
                  <a:gd name="connsiteX6" fmla="*/ 139089 w 525992"/>
                  <a:gd name="connsiteY6" fmla="*/ 216193 h 348158"/>
                  <a:gd name="connsiteX7" fmla="*/ 160641 w 525992"/>
                  <a:gd name="connsiteY7" fmla="*/ 0 h 34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4815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25992" y="254756"/>
                    </a:lnTo>
                    <a:cubicBezTo>
                      <a:pt x="525992" y="324353"/>
                      <a:pt x="408245" y="348158"/>
                      <a:pt x="262996" y="348158"/>
                    </a:cubicBezTo>
                    <a:cubicBezTo>
                      <a:pt x="117747" y="348158"/>
                      <a:pt x="0" y="324353"/>
                      <a:pt x="0" y="254756"/>
                    </a:cubicBez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4877E739-0024-EEC3-500B-28A289A306A1}"/>
                  </a:ext>
                </a:extLst>
              </p:cNvPr>
              <p:cNvGrpSpPr/>
              <p:nvPr/>
            </p:nvGrpSpPr>
            <p:grpSpPr>
              <a:xfrm>
                <a:off x="4372098" y="1047291"/>
                <a:ext cx="1241302" cy="1366651"/>
                <a:chOff x="4396131" y="1076326"/>
                <a:chExt cx="1193236" cy="1313731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373B152B-1500-09F2-E9DC-D55AC53BA6E8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4507706" y="2093945"/>
                  <a:ext cx="296112" cy="296112"/>
                  <a:chOff x="6040109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352" name="涙形 351">
                    <a:extLst>
                      <a:ext uri="{FF2B5EF4-FFF2-40B4-BE49-F238E27FC236}">
                        <a16:creationId xmlns:a16="http://schemas.microsoft.com/office/drawing/2014/main" id="{F7520811-E411-C976-69C5-01DD085FF90A}"/>
                      </a:ext>
                    </a:extLst>
                  </p:cNvPr>
                  <p:cNvSpPr/>
                  <p:nvPr/>
                </p:nvSpPr>
                <p:spPr>
                  <a:xfrm>
                    <a:off x="6040109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涙形 352">
                    <a:extLst>
                      <a:ext uri="{FF2B5EF4-FFF2-40B4-BE49-F238E27FC236}">
                        <a16:creationId xmlns:a16="http://schemas.microsoft.com/office/drawing/2014/main" id="{E27905E0-BB48-1CBF-242C-2E99A5F81CBA}"/>
                      </a:ext>
                    </a:extLst>
                  </p:cNvPr>
                  <p:cNvSpPr/>
                  <p:nvPr/>
                </p:nvSpPr>
                <p:spPr>
                  <a:xfrm>
                    <a:off x="6089708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C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DE9E1EB7-3F7F-6789-513D-B3CE06FE5474}"/>
                    </a:ext>
                  </a:extLst>
                </p:cNvPr>
                <p:cNvGrpSpPr/>
                <p:nvPr/>
              </p:nvGrpSpPr>
              <p:grpSpPr>
                <a:xfrm rot="5400000">
                  <a:off x="5155803" y="2093945"/>
                  <a:ext cx="296112" cy="296112"/>
                  <a:chOff x="6040109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350" name="涙形 349">
                    <a:extLst>
                      <a:ext uri="{FF2B5EF4-FFF2-40B4-BE49-F238E27FC236}">
                        <a16:creationId xmlns:a16="http://schemas.microsoft.com/office/drawing/2014/main" id="{21327BBA-FAA2-7091-40B7-973DB80762FF}"/>
                      </a:ext>
                    </a:extLst>
                  </p:cNvPr>
                  <p:cNvSpPr/>
                  <p:nvPr/>
                </p:nvSpPr>
                <p:spPr>
                  <a:xfrm>
                    <a:off x="6040109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1" name="涙形 350">
                    <a:extLst>
                      <a:ext uri="{FF2B5EF4-FFF2-40B4-BE49-F238E27FC236}">
                        <a16:creationId xmlns:a16="http://schemas.microsoft.com/office/drawing/2014/main" id="{EFA07431-759C-A242-7272-3D2F6D8E8069}"/>
                      </a:ext>
                    </a:extLst>
                  </p:cNvPr>
                  <p:cNvSpPr/>
                  <p:nvPr/>
                </p:nvSpPr>
                <p:spPr>
                  <a:xfrm>
                    <a:off x="6089708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C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464AE271-6D42-7F20-485C-69E7885FBE4C}"/>
                    </a:ext>
                  </a:extLst>
                </p:cNvPr>
                <p:cNvGrpSpPr/>
                <p:nvPr/>
              </p:nvGrpSpPr>
              <p:grpSpPr>
                <a:xfrm>
                  <a:off x="4396131" y="1339331"/>
                  <a:ext cx="1193236" cy="656581"/>
                  <a:chOff x="4376033" y="1381139"/>
                  <a:chExt cx="1193236" cy="656581"/>
                </a:xfrm>
                <a:solidFill>
                  <a:srgbClr val="FFCC00"/>
                </a:solidFill>
              </p:grpSpPr>
              <p:sp>
                <p:nvSpPr>
                  <p:cNvPr id="348" name="四角形: 角を丸くする 347">
                    <a:extLst>
                      <a:ext uri="{FF2B5EF4-FFF2-40B4-BE49-F238E27FC236}">
                        <a16:creationId xmlns:a16="http://schemas.microsoft.com/office/drawing/2014/main" id="{3B1951FB-F403-A900-8593-77C7EAED3525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9" name="四角形: 角を丸くする 348">
                    <a:extLst>
                      <a:ext uri="{FF2B5EF4-FFF2-40B4-BE49-F238E27FC236}">
                        <a16:creationId xmlns:a16="http://schemas.microsoft.com/office/drawing/2014/main" id="{979E6901-3A7D-D450-3B56-97215B231D0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70FC3EBA-DEF4-45E7-3CB4-EE103EC775D6}"/>
                    </a:ext>
                  </a:extLst>
                </p:cNvPr>
                <p:cNvGrpSpPr/>
                <p:nvPr/>
              </p:nvGrpSpPr>
              <p:grpSpPr>
                <a:xfrm>
                  <a:off x="4408996" y="1205952"/>
                  <a:ext cx="1148708" cy="1113318"/>
                  <a:chOff x="3303076" y="141961"/>
                  <a:chExt cx="1277659" cy="1238295"/>
                </a:xfrm>
              </p:grpSpPr>
              <p:sp>
                <p:nvSpPr>
                  <p:cNvPr id="328" name="フリーフォーム 540">
                    <a:extLst>
                      <a:ext uri="{FF2B5EF4-FFF2-40B4-BE49-F238E27FC236}">
                        <a16:creationId xmlns:a16="http://schemas.microsoft.com/office/drawing/2014/main" id="{5339C412-3DA4-C2AC-6730-5C9123660330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9" name="グループ化 328">
                    <a:extLst>
                      <a:ext uri="{FF2B5EF4-FFF2-40B4-BE49-F238E27FC236}">
                        <a16:creationId xmlns:a16="http://schemas.microsoft.com/office/drawing/2014/main" id="{F8949EC1-8EFA-6D83-90CD-A7437786DEA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346" name="円/楕円 564">
                      <a:extLst>
                        <a:ext uri="{FF2B5EF4-FFF2-40B4-BE49-F238E27FC236}">
                          <a16:creationId xmlns:a16="http://schemas.microsoft.com/office/drawing/2014/main" id="{D2B6C663-4A6C-2CFC-982D-DDA2996C81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7" name="円/楕円 565">
                      <a:extLst>
                        <a:ext uri="{FF2B5EF4-FFF2-40B4-BE49-F238E27FC236}">
                          <a16:creationId xmlns:a16="http://schemas.microsoft.com/office/drawing/2014/main" id="{256AA0F0-C4D5-049E-09BA-99068A4B2C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C165092D-6897-3DD1-AD3B-25A43956E04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344" name="円/楕円 562">
                      <a:extLst>
                        <a:ext uri="{FF2B5EF4-FFF2-40B4-BE49-F238E27FC236}">
                          <a16:creationId xmlns:a16="http://schemas.microsoft.com/office/drawing/2014/main" id="{A6F2F9ED-AB9D-B126-4F40-8CD4F41812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5" name="円/楕円 563">
                      <a:extLst>
                        <a:ext uri="{FF2B5EF4-FFF2-40B4-BE49-F238E27FC236}">
                          <a16:creationId xmlns:a16="http://schemas.microsoft.com/office/drawing/2014/main" id="{61B3797D-9137-02CA-3689-2845D739B0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1" name="円/楕円 561">
                    <a:extLst>
                      <a:ext uri="{FF2B5EF4-FFF2-40B4-BE49-F238E27FC236}">
                        <a16:creationId xmlns:a16="http://schemas.microsoft.com/office/drawing/2014/main" id="{C1B648FE-B092-7DC1-C50B-682C08B3B40D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2" name="円/楕円 548">
                    <a:extLst>
                      <a:ext uri="{FF2B5EF4-FFF2-40B4-BE49-F238E27FC236}">
                        <a16:creationId xmlns:a16="http://schemas.microsoft.com/office/drawing/2014/main" id="{D7947EED-14A3-6E8F-F413-983243B61EAE}"/>
                      </a:ext>
                    </a:extLst>
                  </p:cNvPr>
                  <p:cNvSpPr/>
                  <p:nvPr/>
                </p:nvSpPr>
                <p:spPr>
                  <a:xfrm>
                    <a:off x="3632990" y="751777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3" name="円/楕円 549">
                    <a:extLst>
                      <a:ext uri="{FF2B5EF4-FFF2-40B4-BE49-F238E27FC236}">
                        <a16:creationId xmlns:a16="http://schemas.microsoft.com/office/drawing/2014/main" id="{E82A2FB7-A1A2-401D-D28C-5A7495782D91}"/>
                      </a:ext>
                    </a:extLst>
                  </p:cNvPr>
                  <p:cNvSpPr/>
                  <p:nvPr/>
                </p:nvSpPr>
                <p:spPr>
                  <a:xfrm>
                    <a:off x="4148424" y="751777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4" name="月 333">
                    <a:extLst>
                      <a:ext uri="{FF2B5EF4-FFF2-40B4-BE49-F238E27FC236}">
                        <a16:creationId xmlns:a16="http://schemas.microsoft.com/office/drawing/2014/main" id="{44F13E2E-ABC0-4478-ABEA-B0466C2B71AE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3645475" y="371941"/>
                    <a:ext cx="54591" cy="34019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35" name="グループ化 334">
                    <a:extLst>
                      <a:ext uri="{FF2B5EF4-FFF2-40B4-BE49-F238E27FC236}">
                        <a16:creationId xmlns:a16="http://schemas.microsoft.com/office/drawing/2014/main" id="{B7077853-A092-81BA-D327-C8C619DBFD5B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842739"/>
                    <a:ext cx="195646" cy="207937"/>
                    <a:chOff x="7084627" y="3006479"/>
                    <a:chExt cx="240026" cy="203430"/>
                  </a:xfrm>
                  <a:solidFill>
                    <a:srgbClr val="ED7D31">
                      <a:lumMod val="75000"/>
                    </a:srgbClr>
                  </a:solidFill>
                </p:grpSpPr>
                <p:sp>
                  <p:nvSpPr>
                    <p:cNvPr id="342" name="円/楕円 662">
                      <a:extLst>
                        <a:ext uri="{FF2B5EF4-FFF2-40B4-BE49-F238E27FC236}">
                          <a16:creationId xmlns:a16="http://schemas.microsoft.com/office/drawing/2014/main" id="{F1A35157-A56B-8FA2-3BE7-A622CD299C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091335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3" name="フリーフォーム: 図形 342">
                      <a:extLst>
                        <a:ext uri="{FF2B5EF4-FFF2-40B4-BE49-F238E27FC236}">
                          <a16:creationId xmlns:a16="http://schemas.microsoft.com/office/drawing/2014/main" id="{305E24E6-FCB1-6372-032C-B9CD6EC683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06479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6" name="グループ化 335">
                    <a:extLst>
                      <a:ext uri="{FF2B5EF4-FFF2-40B4-BE49-F238E27FC236}">
                        <a16:creationId xmlns:a16="http://schemas.microsoft.com/office/drawing/2014/main" id="{90C3DAD2-20D9-5951-278A-B9B3121D7BE7}"/>
                      </a:ext>
                    </a:extLst>
                  </p:cNvPr>
                  <p:cNvGrpSpPr/>
                  <p:nvPr/>
                </p:nvGrpSpPr>
                <p:grpSpPr>
                  <a:xfrm>
                    <a:off x="3475059" y="654153"/>
                    <a:ext cx="934739" cy="333376"/>
                    <a:chOff x="3315793" y="1502784"/>
                    <a:chExt cx="934739" cy="333376"/>
                  </a:xfrm>
                </p:grpSpPr>
                <p:sp>
                  <p:nvSpPr>
                    <p:cNvPr id="339" name="四角形: 上の 2 つの角を丸める 338">
                      <a:extLst>
                        <a:ext uri="{FF2B5EF4-FFF2-40B4-BE49-F238E27FC236}">
                          <a16:creationId xmlns:a16="http://schemas.microsoft.com/office/drawing/2014/main" id="{9FB8808C-4130-EECE-AFC2-81AFC10D21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7225" y="1527665"/>
                      <a:ext cx="391812" cy="294446"/>
                    </a:xfrm>
                    <a:prstGeom prst="round2SameRect">
                      <a:avLst>
                        <a:gd name="adj1" fmla="val 17823"/>
                        <a:gd name="adj2" fmla="val 42965"/>
                      </a:avLst>
                    </a:prstGeom>
                    <a:solidFill>
                      <a:srgbClr val="00B0F0">
                        <a:alpha val="20000"/>
                      </a:srgb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0" name="四角形: 上の 2 つの角を丸める 339">
                      <a:extLst>
                        <a:ext uri="{FF2B5EF4-FFF2-40B4-BE49-F238E27FC236}">
                          <a16:creationId xmlns:a16="http://schemas.microsoft.com/office/drawing/2014/main" id="{243DD623-EA31-6C0D-6600-E8F1118778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7288" y="1527665"/>
                      <a:ext cx="391812" cy="294446"/>
                    </a:xfrm>
                    <a:prstGeom prst="round2SameRect">
                      <a:avLst>
                        <a:gd name="adj1" fmla="val 17094"/>
                        <a:gd name="adj2" fmla="val 42965"/>
                      </a:avLst>
                    </a:prstGeom>
                    <a:solidFill>
                      <a:srgbClr val="00B0F0">
                        <a:alpha val="20000"/>
                      </a:srgbClr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1" name="フリーフォーム: 図形 340">
                      <a:extLst>
                        <a:ext uri="{FF2B5EF4-FFF2-40B4-BE49-F238E27FC236}">
                          <a16:creationId xmlns:a16="http://schemas.microsoft.com/office/drawing/2014/main" id="{2B9F6CDF-3B96-1784-27B5-CB0F05119A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15793" y="1502784"/>
                      <a:ext cx="934739" cy="333376"/>
                    </a:xfrm>
                    <a:custGeom>
                      <a:avLst/>
                      <a:gdLst>
                        <a:gd name="connsiteX0" fmla="*/ 574982 w 934739"/>
                        <a:gd name="connsiteY0" fmla="*/ 41459 h 333376"/>
                        <a:gd name="connsiteX1" fmla="*/ 531020 w 934739"/>
                        <a:gd name="connsiteY1" fmla="*/ 85421 h 333376"/>
                        <a:gd name="connsiteX2" fmla="*/ 531020 w 934739"/>
                        <a:gd name="connsiteY2" fmla="*/ 188139 h 333376"/>
                        <a:gd name="connsiteX3" fmla="*/ 641516 w 934739"/>
                        <a:gd name="connsiteY3" fmla="*/ 298635 h 333376"/>
                        <a:gd name="connsiteX4" fmla="*/ 793286 w 934739"/>
                        <a:gd name="connsiteY4" fmla="*/ 298635 h 333376"/>
                        <a:gd name="connsiteX5" fmla="*/ 903782 w 934739"/>
                        <a:gd name="connsiteY5" fmla="*/ 188139 h 333376"/>
                        <a:gd name="connsiteX6" fmla="*/ 903782 w 934739"/>
                        <a:gd name="connsiteY6" fmla="*/ 85421 h 333376"/>
                        <a:gd name="connsiteX7" fmla="*/ 859820 w 934739"/>
                        <a:gd name="connsiteY7" fmla="*/ 41459 h 333376"/>
                        <a:gd name="connsiteX8" fmla="*/ 76793 w 934739"/>
                        <a:gd name="connsiteY8" fmla="*/ 41459 h 333376"/>
                        <a:gd name="connsiteX9" fmla="*/ 30957 w 934739"/>
                        <a:gd name="connsiteY9" fmla="*/ 87295 h 333376"/>
                        <a:gd name="connsiteX10" fmla="*/ 30957 w 934739"/>
                        <a:gd name="connsiteY10" fmla="*/ 188139 h 333376"/>
                        <a:gd name="connsiteX11" fmla="*/ 141453 w 934739"/>
                        <a:gd name="connsiteY11" fmla="*/ 298635 h 333376"/>
                        <a:gd name="connsiteX12" fmla="*/ 293223 w 934739"/>
                        <a:gd name="connsiteY12" fmla="*/ 298635 h 333376"/>
                        <a:gd name="connsiteX13" fmla="*/ 403719 w 934739"/>
                        <a:gd name="connsiteY13" fmla="*/ 188139 h 333376"/>
                        <a:gd name="connsiteX14" fmla="*/ 403719 w 934739"/>
                        <a:gd name="connsiteY14" fmla="*/ 87295 h 333376"/>
                        <a:gd name="connsiteX15" fmla="*/ 357883 w 934739"/>
                        <a:gd name="connsiteY15" fmla="*/ 41459 h 333376"/>
                        <a:gd name="connsiteX16" fmla="*/ 465586 w 934739"/>
                        <a:gd name="connsiteY16" fmla="*/ 16 h 333376"/>
                        <a:gd name="connsiteX17" fmla="*/ 510674 w 934739"/>
                        <a:gd name="connsiteY17" fmla="*/ 13682 h 333376"/>
                        <a:gd name="connsiteX18" fmla="*/ 516368 w 934739"/>
                        <a:gd name="connsiteY18" fmla="*/ 23194 h 333376"/>
                        <a:gd name="connsiteX19" fmla="*/ 516418 w 934739"/>
                        <a:gd name="connsiteY19" fmla="*/ 23072 h 333376"/>
                        <a:gd name="connsiteX20" fmla="*/ 555902 w 934739"/>
                        <a:gd name="connsiteY20" fmla="*/ 6717 h 333376"/>
                        <a:gd name="connsiteX21" fmla="*/ 878900 w 934739"/>
                        <a:gd name="connsiteY21" fmla="*/ 6717 h 333376"/>
                        <a:gd name="connsiteX22" fmla="*/ 934739 w 934739"/>
                        <a:gd name="connsiteY22" fmla="*/ 62556 h 333376"/>
                        <a:gd name="connsiteX23" fmla="*/ 934739 w 934739"/>
                        <a:gd name="connsiteY23" fmla="*/ 193027 h 333376"/>
                        <a:gd name="connsiteX24" fmla="*/ 794390 w 934739"/>
                        <a:gd name="connsiteY24" fmla="*/ 333376 h 333376"/>
                        <a:gd name="connsiteX25" fmla="*/ 640412 w 934739"/>
                        <a:gd name="connsiteY25" fmla="*/ 333376 h 333376"/>
                        <a:gd name="connsiteX26" fmla="*/ 500063 w 934739"/>
                        <a:gd name="connsiteY26" fmla="*/ 193027 h 333376"/>
                        <a:gd name="connsiteX27" fmla="*/ 500063 w 934739"/>
                        <a:gd name="connsiteY27" fmla="*/ 62556 h 333376"/>
                        <a:gd name="connsiteX28" fmla="*/ 507499 w 934739"/>
                        <a:gd name="connsiteY28" fmla="*/ 44604 h 333376"/>
                        <a:gd name="connsiteX29" fmla="*/ 496790 w 934739"/>
                        <a:gd name="connsiteY29" fmla="*/ 28826 h 333376"/>
                        <a:gd name="connsiteX30" fmla="*/ 466203 w 934739"/>
                        <a:gd name="connsiteY30" fmla="*/ 20534 h 333376"/>
                        <a:gd name="connsiteX31" fmla="*/ 435544 w 934739"/>
                        <a:gd name="connsiteY31" fmla="*/ 30238 h 333376"/>
                        <a:gd name="connsiteX32" fmla="*/ 426791 w 934739"/>
                        <a:gd name="connsiteY32" fmla="*/ 45902 h 333376"/>
                        <a:gd name="connsiteX33" fmla="*/ 434676 w 934739"/>
                        <a:gd name="connsiteY33" fmla="*/ 64937 h 333376"/>
                        <a:gd name="connsiteX34" fmla="*/ 434676 w 934739"/>
                        <a:gd name="connsiteY34" fmla="*/ 193027 h 333376"/>
                        <a:gd name="connsiteX35" fmla="*/ 294327 w 934739"/>
                        <a:gd name="connsiteY35" fmla="*/ 333376 h 333376"/>
                        <a:gd name="connsiteX36" fmla="*/ 140349 w 934739"/>
                        <a:gd name="connsiteY36" fmla="*/ 333376 h 333376"/>
                        <a:gd name="connsiteX37" fmla="*/ 0 w 934739"/>
                        <a:gd name="connsiteY37" fmla="*/ 193027 h 333376"/>
                        <a:gd name="connsiteX38" fmla="*/ 0 w 934739"/>
                        <a:gd name="connsiteY38" fmla="*/ 64937 h 333376"/>
                        <a:gd name="connsiteX39" fmla="*/ 58220 w 934739"/>
                        <a:gd name="connsiteY39" fmla="*/ 6717 h 333376"/>
                        <a:gd name="connsiteX40" fmla="*/ 376456 w 934739"/>
                        <a:gd name="connsiteY40" fmla="*/ 6717 h 333376"/>
                        <a:gd name="connsiteX41" fmla="*/ 399118 w 934739"/>
                        <a:gd name="connsiteY41" fmla="*/ 11292 h 333376"/>
                        <a:gd name="connsiteX42" fmla="*/ 417083 w 934739"/>
                        <a:gd name="connsiteY42" fmla="*/ 23405 h 333376"/>
                        <a:gd name="connsiteX43" fmla="*/ 420813 w 934739"/>
                        <a:gd name="connsiteY43" fmla="*/ 15932 h 333376"/>
                        <a:gd name="connsiteX44" fmla="*/ 465586 w 934739"/>
                        <a:gd name="connsiteY44" fmla="*/ 16 h 333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</a:cxnLst>
                      <a:rect l="l" t="t" r="r" b="b"/>
                      <a:pathLst>
                        <a:path w="934739" h="333376">
                          <a:moveTo>
                            <a:pt x="574982" y="41459"/>
                          </a:moveTo>
                          <a:cubicBezTo>
                            <a:pt x="550702" y="41459"/>
                            <a:pt x="531020" y="61141"/>
                            <a:pt x="531020" y="85421"/>
                          </a:cubicBezTo>
                          <a:lnTo>
                            <a:pt x="531020" y="188139"/>
                          </a:lnTo>
                          <a:cubicBezTo>
                            <a:pt x="531020" y="249164"/>
                            <a:pt x="580491" y="298635"/>
                            <a:pt x="641516" y="298635"/>
                          </a:cubicBezTo>
                          <a:lnTo>
                            <a:pt x="793286" y="298635"/>
                          </a:lnTo>
                          <a:cubicBezTo>
                            <a:pt x="854311" y="298635"/>
                            <a:pt x="903782" y="249164"/>
                            <a:pt x="903782" y="188139"/>
                          </a:cubicBezTo>
                          <a:lnTo>
                            <a:pt x="903782" y="85421"/>
                          </a:lnTo>
                          <a:cubicBezTo>
                            <a:pt x="903782" y="61141"/>
                            <a:pt x="884100" y="41459"/>
                            <a:pt x="859820" y="41459"/>
                          </a:cubicBezTo>
                          <a:close/>
                          <a:moveTo>
                            <a:pt x="76793" y="41459"/>
                          </a:moveTo>
                          <a:cubicBezTo>
                            <a:pt x="51478" y="41459"/>
                            <a:pt x="30957" y="61980"/>
                            <a:pt x="30957" y="87295"/>
                          </a:cubicBezTo>
                          <a:lnTo>
                            <a:pt x="30957" y="188139"/>
                          </a:lnTo>
                          <a:cubicBezTo>
                            <a:pt x="30957" y="249164"/>
                            <a:pt x="80428" y="298635"/>
                            <a:pt x="141453" y="298635"/>
                          </a:cubicBezTo>
                          <a:lnTo>
                            <a:pt x="293223" y="298635"/>
                          </a:lnTo>
                          <a:cubicBezTo>
                            <a:pt x="354248" y="298635"/>
                            <a:pt x="403719" y="249164"/>
                            <a:pt x="403719" y="188139"/>
                          </a:cubicBezTo>
                          <a:lnTo>
                            <a:pt x="403719" y="87295"/>
                          </a:lnTo>
                          <a:cubicBezTo>
                            <a:pt x="403719" y="61980"/>
                            <a:pt x="383198" y="41459"/>
                            <a:pt x="357883" y="41459"/>
                          </a:cubicBezTo>
                          <a:close/>
                          <a:moveTo>
                            <a:pt x="465586" y="16"/>
                          </a:moveTo>
                          <a:cubicBezTo>
                            <a:pt x="482849" y="-330"/>
                            <a:pt x="498760" y="4878"/>
                            <a:pt x="510674" y="13682"/>
                          </a:cubicBezTo>
                          <a:lnTo>
                            <a:pt x="516368" y="23194"/>
                          </a:lnTo>
                          <a:lnTo>
                            <a:pt x="516418" y="23072"/>
                          </a:lnTo>
                          <a:cubicBezTo>
                            <a:pt x="526523" y="12967"/>
                            <a:pt x="540483" y="6717"/>
                            <a:pt x="555902" y="6717"/>
                          </a:cubicBezTo>
                          <a:lnTo>
                            <a:pt x="878900" y="6717"/>
                          </a:lnTo>
                          <a:cubicBezTo>
                            <a:pt x="909739" y="6717"/>
                            <a:pt x="934739" y="31717"/>
                            <a:pt x="934739" y="62556"/>
                          </a:cubicBezTo>
                          <a:lnTo>
                            <a:pt x="934739" y="193027"/>
                          </a:lnTo>
                          <a:cubicBezTo>
                            <a:pt x="934739" y="270540"/>
                            <a:pt x="871903" y="333376"/>
                            <a:pt x="794390" y="333376"/>
                          </a:cubicBezTo>
                          <a:lnTo>
                            <a:pt x="640412" y="333376"/>
                          </a:lnTo>
                          <a:cubicBezTo>
                            <a:pt x="562899" y="333376"/>
                            <a:pt x="500063" y="270540"/>
                            <a:pt x="500063" y="193027"/>
                          </a:cubicBezTo>
                          <a:lnTo>
                            <a:pt x="500063" y="62556"/>
                          </a:lnTo>
                          <a:lnTo>
                            <a:pt x="507499" y="44604"/>
                          </a:lnTo>
                          <a:lnTo>
                            <a:pt x="496790" y="28826"/>
                          </a:lnTo>
                          <a:cubicBezTo>
                            <a:pt x="488687" y="23499"/>
                            <a:pt x="477901" y="20347"/>
                            <a:pt x="466203" y="20534"/>
                          </a:cubicBezTo>
                          <a:cubicBezTo>
                            <a:pt x="454176" y="20727"/>
                            <a:pt x="443356" y="24409"/>
                            <a:pt x="435544" y="30238"/>
                          </a:cubicBezTo>
                          <a:lnTo>
                            <a:pt x="426791" y="45902"/>
                          </a:lnTo>
                          <a:lnTo>
                            <a:pt x="434676" y="64937"/>
                          </a:lnTo>
                          <a:lnTo>
                            <a:pt x="434676" y="193027"/>
                          </a:lnTo>
                          <a:cubicBezTo>
                            <a:pt x="434676" y="270540"/>
                            <a:pt x="371840" y="333376"/>
                            <a:pt x="294327" y="333376"/>
                          </a:cubicBezTo>
                          <a:lnTo>
                            <a:pt x="140349" y="333376"/>
                          </a:lnTo>
                          <a:cubicBezTo>
                            <a:pt x="62836" y="333376"/>
                            <a:pt x="0" y="270540"/>
                            <a:pt x="0" y="193027"/>
                          </a:cubicBezTo>
                          <a:lnTo>
                            <a:pt x="0" y="64937"/>
                          </a:lnTo>
                          <a:cubicBezTo>
                            <a:pt x="0" y="32783"/>
                            <a:pt x="26066" y="6717"/>
                            <a:pt x="58220" y="6717"/>
                          </a:cubicBezTo>
                          <a:lnTo>
                            <a:pt x="376456" y="6717"/>
                          </a:lnTo>
                          <a:cubicBezTo>
                            <a:pt x="384494" y="6717"/>
                            <a:pt x="392152" y="8346"/>
                            <a:pt x="399118" y="11292"/>
                          </a:cubicBezTo>
                          <a:lnTo>
                            <a:pt x="417083" y="23405"/>
                          </a:lnTo>
                          <a:lnTo>
                            <a:pt x="420813" y="15932"/>
                          </a:lnTo>
                          <a:cubicBezTo>
                            <a:pt x="432217" y="6402"/>
                            <a:pt x="448013" y="367"/>
                            <a:pt x="465586" y="16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7" name="月 336">
                    <a:extLst>
                      <a:ext uri="{FF2B5EF4-FFF2-40B4-BE49-F238E27FC236}">
                        <a16:creationId xmlns:a16="http://schemas.microsoft.com/office/drawing/2014/main" id="{70F3C7C4-CCD4-7D02-A131-E08A29494D4B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4169352" y="371942"/>
                    <a:ext cx="54591" cy="34019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8" name="円/楕円 638">
                    <a:extLst>
                      <a:ext uri="{FF2B5EF4-FFF2-40B4-BE49-F238E27FC236}">
                        <a16:creationId xmlns:a16="http://schemas.microsoft.com/office/drawing/2014/main" id="{764566CE-B6F8-512F-9E2D-665BF77424C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815382" y="1191329"/>
                    <a:ext cx="256556" cy="4572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75F810A0-F32C-4C04-433E-D6896EFDAAE0}"/>
                    </a:ext>
                  </a:extLst>
                </p:cNvPr>
                <p:cNvSpPr/>
                <p:nvPr/>
              </p:nvSpPr>
              <p:spPr>
                <a:xfrm>
                  <a:off x="4434050" y="1076326"/>
                  <a:ext cx="1097594" cy="59821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08DC1E08-6A47-75CD-5ADE-B20270A99B19}"/>
                  </a:ext>
                </a:extLst>
              </p:cNvPr>
              <p:cNvSpPr/>
              <p:nvPr/>
            </p:nvSpPr>
            <p:spPr>
              <a:xfrm>
                <a:off x="4657028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AF19C309-CB8F-D072-B611-9C2E5F461BCB}"/>
                </a:ext>
              </a:extLst>
            </p:cNvPr>
            <p:cNvSpPr/>
            <p:nvPr/>
          </p:nvSpPr>
          <p:spPr>
            <a:xfrm rot="20700000">
              <a:off x="3952206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6EB16C5C-06A4-724C-172D-413C9D2C259F}"/>
                </a:ext>
              </a:extLst>
            </p:cNvPr>
            <p:cNvSpPr/>
            <p:nvPr/>
          </p:nvSpPr>
          <p:spPr>
            <a:xfrm rot="900000" flipH="1">
              <a:off x="5105027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34CB36F2-BE97-1F6D-A4D5-81495637C7C2}"/>
                </a:ext>
              </a:extLst>
            </p:cNvPr>
            <p:cNvGrpSpPr/>
            <p:nvPr/>
          </p:nvGrpSpPr>
          <p:grpSpPr>
            <a:xfrm>
              <a:off x="3982561" y="2499344"/>
              <a:ext cx="1859457" cy="1157569"/>
              <a:chOff x="3908178" y="2496658"/>
              <a:chExt cx="2664072" cy="1658467"/>
            </a:xfrm>
          </p:grpSpPr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E893AB87-1D30-C0C0-A197-9CF5837DC269}"/>
                  </a:ext>
                </a:extLst>
              </p:cNvPr>
              <p:cNvGrpSpPr/>
              <p:nvPr/>
            </p:nvGrpSpPr>
            <p:grpSpPr>
              <a:xfrm>
                <a:off x="3908178" y="2496658"/>
                <a:ext cx="2033998" cy="955508"/>
                <a:chOff x="617995" y="888611"/>
                <a:chExt cx="3330325" cy="1564481"/>
              </a:xfrm>
            </p:grpSpPr>
            <p:sp>
              <p:nvSpPr>
                <p:cNvPr id="759" name="正方形/長方形 758">
                  <a:extLst>
                    <a:ext uri="{FF2B5EF4-FFF2-40B4-BE49-F238E27FC236}">
                      <a16:creationId xmlns:a16="http://schemas.microsoft.com/office/drawing/2014/main" id="{3BC3C55D-1B81-F7D8-6B2F-85C8EDFF9C3D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0" name="四角形: 角を丸くする 759">
                  <a:extLst>
                    <a:ext uri="{FF2B5EF4-FFF2-40B4-BE49-F238E27FC236}">
                      <a16:creationId xmlns:a16="http://schemas.microsoft.com/office/drawing/2014/main" id="{407AF4B2-1B38-2206-78A9-BC6BE7A3563F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03AEF6BF-7FFF-3077-6515-FC78ABCA8718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62" name="楕円 761">
                  <a:extLst>
                    <a:ext uri="{FF2B5EF4-FFF2-40B4-BE49-F238E27FC236}">
                      <a16:creationId xmlns:a16="http://schemas.microsoft.com/office/drawing/2014/main" id="{451F6B5B-B568-0E26-EDFA-B05DD5292702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63" name="グループ化 762">
                  <a:extLst>
                    <a:ext uri="{FF2B5EF4-FFF2-40B4-BE49-F238E27FC236}">
                      <a16:creationId xmlns:a16="http://schemas.microsoft.com/office/drawing/2014/main" id="{D9B78B7D-CB71-9B62-81BE-5E0A31CB5D63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765" name="台形 764">
                    <a:extLst>
                      <a:ext uri="{FF2B5EF4-FFF2-40B4-BE49-F238E27FC236}">
                        <a16:creationId xmlns:a16="http://schemas.microsoft.com/office/drawing/2014/main" id="{2D1459F0-8BF9-2712-A718-25D08D66B6D3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6" name="台形 765">
                    <a:extLst>
                      <a:ext uri="{FF2B5EF4-FFF2-40B4-BE49-F238E27FC236}">
                        <a16:creationId xmlns:a16="http://schemas.microsoft.com/office/drawing/2014/main" id="{B420A0B0-C4AF-7222-1A1B-42F911843D91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7" name="フリーフォーム: 図形 766">
                    <a:extLst>
                      <a:ext uri="{FF2B5EF4-FFF2-40B4-BE49-F238E27FC236}">
                        <a16:creationId xmlns:a16="http://schemas.microsoft.com/office/drawing/2014/main" id="{44FB20A7-650D-1E0E-738D-D7857193B8B9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E5B688EE-C57D-5E37-A630-34D12005B321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2C536B90-FAD6-0A1E-A36B-B3154DF7C822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C10D108E-7834-7303-0222-38FD63F9545C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1" name="フリーフォーム: 図形 770">
                    <a:extLst>
                      <a:ext uri="{FF2B5EF4-FFF2-40B4-BE49-F238E27FC236}">
                        <a16:creationId xmlns:a16="http://schemas.microsoft.com/office/drawing/2014/main" id="{F4EC2CA9-1F63-244E-A9F4-1AEBBE24EDA7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2" name="グループ化 771">
                    <a:extLst>
                      <a:ext uri="{FF2B5EF4-FFF2-40B4-BE49-F238E27FC236}">
                        <a16:creationId xmlns:a16="http://schemas.microsoft.com/office/drawing/2014/main" id="{E6D2EA84-BF41-C4EA-7840-1D4A68B44328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776" name="楕円 775">
                      <a:extLst>
                        <a:ext uri="{FF2B5EF4-FFF2-40B4-BE49-F238E27FC236}">
                          <a16:creationId xmlns:a16="http://schemas.microsoft.com/office/drawing/2014/main" id="{EC843A3D-A8C7-D436-540B-68231A6A09A8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7" name="楕円 776">
                      <a:extLst>
                        <a:ext uri="{FF2B5EF4-FFF2-40B4-BE49-F238E27FC236}">
                          <a16:creationId xmlns:a16="http://schemas.microsoft.com/office/drawing/2014/main" id="{5DB9334A-FDCC-9F63-CEC3-F885A3347F8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73" name="フリーフォーム: 図形 772">
                    <a:extLst>
                      <a:ext uri="{FF2B5EF4-FFF2-40B4-BE49-F238E27FC236}">
                        <a16:creationId xmlns:a16="http://schemas.microsoft.com/office/drawing/2014/main" id="{C1DABB66-2F29-01FE-7FDC-423510A56DC1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4" name="フリーフォーム: 図形 773">
                    <a:extLst>
                      <a:ext uri="{FF2B5EF4-FFF2-40B4-BE49-F238E27FC236}">
                        <a16:creationId xmlns:a16="http://schemas.microsoft.com/office/drawing/2014/main" id="{A6365241-B17A-1B68-ABC5-BF983ADF6E29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5" name="フリーフォーム: 図形 774">
                    <a:extLst>
                      <a:ext uri="{FF2B5EF4-FFF2-40B4-BE49-F238E27FC236}">
                        <a16:creationId xmlns:a16="http://schemas.microsoft.com/office/drawing/2014/main" id="{ACFEA4AA-99F9-B6C5-04C9-0EF8050F3AB9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B3CE5DFD-D8B7-516C-9F63-A73D37DFC4CA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3D68C77D-A5E0-658D-5E13-6BD411E1ADE7}"/>
                  </a:ext>
                </a:extLst>
              </p:cNvPr>
              <p:cNvGrpSpPr/>
              <p:nvPr/>
            </p:nvGrpSpPr>
            <p:grpSpPr>
              <a:xfrm>
                <a:off x="4532109" y="3196732"/>
                <a:ext cx="2040141" cy="958393"/>
                <a:chOff x="617995" y="2780752"/>
                <a:chExt cx="3330325" cy="1564481"/>
              </a:xfrm>
            </p:grpSpPr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4E90C3EC-8200-A4D7-5A3C-87F220F900F6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984F11FB-C89A-4AD5-F86E-E785D017AECC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E8816D40-BEDC-4D70-DF58-A0DE00057911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4E820897-A9DD-A23D-3315-C949871C4F34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0A78C40C-48AE-A90A-553D-EDDB1126B2A0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6CEA21CF-02CF-1ACD-ED7A-5FC5B6ABF9DA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9E84AF4-3AE9-6596-BAEF-B14073F38DA0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D9D34EE5-BCCE-98C1-5E78-E4301CD053DD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DE221B03-1B91-2C72-794F-247CA3EC072F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1CE7F8C5-02F6-120D-3B19-F18A698E36C5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F5F4484E-561C-7948-1D81-D63CF6ADAA1E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BF66B60A-B0A9-7B9D-69AE-6E9C0CAF7A19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BEA1A8FE-9EB8-6489-1A06-75810276E745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562" name="グループ化 561">
            <a:extLst>
              <a:ext uri="{FF2B5EF4-FFF2-40B4-BE49-F238E27FC236}">
                <a16:creationId xmlns:a16="http://schemas.microsoft.com/office/drawing/2014/main" id="{2B602237-4572-91F5-57A0-7DF65D31A748}"/>
              </a:ext>
            </a:extLst>
          </p:cNvPr>
          <p:cNvGrpSpPr/>
          <p:nvPr/>
        </p:nvGrpSpPr>
        <p:grpSpPr>
          <a:xfrm>
            <a:off x="7179846" y="912005"/>
            <a:ext cx="1478380" cy="2504662"/>
            <a:chOff x="6933531" y="317640"/>
            <a:chExt cx="1971010" cy="3339273"/>
          </a:xfrm>
        </p:grpSpPr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742F908E-03E9-A9A2-744E-17B05C91C135}"/>
                </a:ext>
              </a:extLst>
            </p:cNvPr>
            <p:cNvGrpSpPr/>
            <p:nvPr/>
          </p:nvGrpSpPr>
          <p:grpSpPr>
            <a:xfrm>
              <a:off x="7300200" y="317640"/>
              <a:ext cx="1241301" cy="2509561"/>
              <a:chOff x="7343872" y="1033708"/>
              <a:chExt cx="1241301" cy="2509561"/>
            </a:xfrm>
          </p:grpSpPr>
          <p:sp>
            <p:nvSpPr>
              <p:cNvPr id="359" name="片側の 2 つの角を丸めた四角形 144">
                <a:extLst>
                  <a:ext uri="{FF2B5EF4-FFF2-40B4-BE49-F238E27FC236}">
                    <a16:creationId xmlns:a16="http://schemas.microsoft.com/office/drawing/2014/main" id="{1F6509EC-AF18-D52E-51F9-68BB9F245972}"/>
                  </a:ext>
                </a:extLst>
              </p:cNvPr>
              <p:cNvSpPr/>
              <p:nvPr/>
            </p:nvSpPr>
            <p:spPr>
              <a:xfrm>
                <a:off x="7436983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ltVert">
                <a:fgClr>
                  <a:sysClr val="window" lastClr="FFFFFF"/>
                </a:fgClr>
                <a:bgClr>
                  <a:srgbClr val="FFC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D836FD4F-7298-7F66-D66C-544292210C36}"/>
                  </a:ext>
                </a:extLst>
              </p:cNvPr>
              <p:cNvSpPr/>
              <p:nvPr/>
            </p:nvSpPr>
            <p:spPr>
              <a:xfrm>
                <a:off x="7623602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台形 360">
                <a:extLst>
                  <a:ext uri="{FF2B5EF4-FFF2-40B4-BE49-F238E27FC236}">
                    <a16:creationId xmlns:a16="http://schemas.microsoft.com/office/drawing/2014/main" id="{5BF74235-E6D8-7C0E-205F-E75DA716EF06}"/>
                  </a:ext>
                </a:extLst>
              </p:cNvPr>
              <p:cNvSpPr/>
              <p:nvPr/>
            </p:nvSpPr>
            <p:spPr>
              <a:xfrm>
                <a:off x="8158170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34BDBB18-7FAF-CB3A-2CCC-CDC6AE639E61}"/>
                  </a:ext>
                </a:extLst>
              </p:cNvPr>
              <p:cNvSpPr/>
              <p:nvPr/>
            </p:nvSpPr>
            <p:spPr>
              <a:xfrm>
                <a:off x="7502538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9F343D62-FF67-3F70-236A-18675AA394FC}"/>
                  </a:ext>
                </a:extLst>
              </p:cNvPr>
              <p:cNvSpPr/>
              <p:nvPr/>
            </p:nvSpPr>
            <p:spPr>
              <a:xfrm>
                <a:off x="7918634" y="2647784"/>
                <a:ext cx="63808" cy="66106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AC37622D-DD61-ABB8-FC28-3415918CC752}"/>
                  </a:ext>
                </a:extLst>
              </p:cNvPr>
              <p:cNvSpPr/>
              <p:nvPr/>
            </p:nvSpPr>
            <p:spPr>
              <a:xfrm>
                <a:off x="7731662" y="2198798"/>
                <a:ext cx="440430" cy="32138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139089 w 525992"/>
                  <a:gd name="connsiteY7" fmla="*/ 216193 h 351598"/>
                  <a:gd name="connsiteX8" fmla="*/ 160641 w 525992"/>
                  <a:gd name="connsiteY8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25992 w 525992"/>
                  <a:gd name="connsiteY3" fmla="*/ 254756 h 351598"/>
                  <a:gd name="connsiteX4" fmla="*/ 262996 w 525992"/>
                  <a:gd name="connsiteY4" fmla="*/ 351598 h 351598"/>
                  <a:gd name="connsiteX5" fmla="*/ 0 w 525992"/>
                  <a:gd name="connsiteY5" fmla="*/ 254756 h 351598"/>
                  <a:gd name="connsiteX6" fmla="*/ 139089 w 525992"/>
                  <a:gd name="connsiteY6" fmla="*/ 216193 h 351598"/>
                  <a:gd name="connsiteX7" fmla="*/ 160641 w 525992"/>
                  <a:gd name="connsiteY7" fmla="*/ 0 h 351598"/>
                  <a:gd name="connsiteX0" fmla="*/ 160641 w 525992"/>
                  <a:gd name="connsiteY0" fmla="*/ 0 h 348158"/>
                  <a:gd name="connsiteX1" fmla="*/ 362085 w 525992"/>
                  <a:gd name="connsiteY1" fmla="*/ 0 h 348158"/>
                  <a:gd name="connsiteX2" fmla="*/ 380961 w 525992"/>
                  <a:gd name="connsiteY2" fmla="*/ 220956 h 348158"/>
                  <a:gd name="connsiteX3" fmla="*/ 525992 w 525992"/>
                  <a:gd name="connsiteY3" fmla="*/ 254756 h 348158"/>
                  <a:gd name="connsiteX4" fmla="*/ 262996 w 525992"/>
                  <a:gd name="connsiteY4" fmla="*/ 348158 h 348158"/>
                  <a:gd name="connsiteX5" fmla="*/ 0 w 525992"/>
                  <a:gd name="connsiteY5" fmla="*/ 254756 h 348158"/>
                  <a:gd name="connsiteX6" fmla="*/ 139089 w 525992"/>
                  <a:gd name="connsiteY6" fmla="*/ 216193 h 348158"/>
                  <a:gd name="connsiteX7" fmla="*/ 160641 w 525992"/>
                  <a:gd name="connsiteY7" fmla="*/ 0 h 34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4815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25992" y="254756"/>
                    </a:lnTo>
                    <a:cubicBezTo>
                      <a:pt x="525992" y="324353"/>
                      <a:pt x="408245" y="348158"/>
                      <a:pt x="262996" y="348158"/>
                    </a:cubicBezTo>
                    <a:cubicBezTo>
                      <a:pt x="117747" y="348158"/>
                      <a:pt x="0" y="324353"/>
                      <a:pt x="0" y="254756"/>
                    </a:cubicBez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83CBA934-441A-40B5-D1DF-23CFC8922E42}"/>
                  </a:ext>
                </a:extLst>
              </p:cNvPr>
              <p:cNvSpPr/>
              <p:nvPr/>
            </p:nvSpPr>
            <p:spPr>
              <a:xfrm>
                <a:off x="7632638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D52F4F9E-68EB-40D9-FD1C-8EB47207F242}"/>
                  </a:ext>
                </a:extLst>
              </p:cNvPr>
              <p:cNvGrpSpPr/>
              <p:nvPr/>
            </p:nvGrpSpPr>
            <p:grpSpPr>
              <a:xfrm>
                <a:off x="7343872" y="1320889"/>
                <a:ext cx="1241301" cy="683029"/>
                <a:chOff x="4376033" y="1381139"/>
                <a:chExt cx="1193236" cy="656581"/>
              </a:xfrm>
              <a:solidFill>
                <a:srgbClr val="339933"/>
              </a:solidFill>
            </p:grpSpPr>
            <p:sp>
              <p:nvSpPr>
                <p:cNvPr id="401" name="四角形: 角を丸くする 400">
                  <a:extLst>
                    <a:ext uri="{FF2B5EF4-FFF2-40B4-BE49-F238E27FC236}">
                      <a16:creationId xmlns:a16="http://schemas.microsoft.com/office/drawing/2014/main" id="{C2239167-1F63-B798-6DA8-5BB749448BFB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四角形: 角を丸くする 401">
                  <a:extLst>
                    <a:ext uri="{FF2B5EF4-FFF2-40B4-BE49-F238E27FC236}">
                      <a16:creationId xmlns:a16="http://schemas.microsoft.com/office/drawing/2014/main" id="{B57B6CBF-5472-0050-1C13-4BC478A9B6DC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BDF78AF8-C583-54A2-908D-B0F3F4DD7465}"/>
                  </a:ext>
                </a:extLst>
              </p:cNvPr>
              <p:cNvGrpSpPr/>
              <p:nvPr/>
            </p:nvGrpSpPr>
            <p:grpSpPr>
              <a:xfrm rot="16200000" flipH="1">
                <a:off x="7473249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399" name="涙形 398">
                  <a:extLst>
                    <a:ext uri="{FF2B5EF4-FFF2-40B4-BE49-F238E27FC236}">
                      <a16:creationId xmlns:a16="http://schemas.microsoft.com/office/drawing/2014/main" id="{CBBC5AB7-50D8-AF5C-49C0-6F9D39FAAA43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0" name="涙形 399">
                  <a:extLst>
                    <a:ext uri="{FF2B5EF4-FFF2-40B4-BE49-F238E27FC236}">
                      <a16:creationId xmlns:a16="http://schemas.microsoft.com/office/drawing/2014/main" id="{6A31AFA0-4A41-05A6-489B-2B388C8A4193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BE52CB64-61CB-DE8E-6F90-D377B6C7F39E}"/>
                  </a:ext>
                </a:extLst>
              </p:cNvPr>
              <p:cNvGrpSpPr/>
              <p:nvPr/>
            </p:nvGrpSpPr>
            <p:grpSpPr>
              <a:xfrm rot="5400000">
                <a:off x="8147453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397" name="涙形 396">
                  <a:extLst>
                    <a:ext uri="{FF2B5EF4-FFF2-40B4-BE49-F238E27FC236}">
                      <a16:creationId xmlns:a16="http://schemas.microsoft.com/office/drawing/2014/main" id="{ED0CD4C3-E7F7-8E2D-FDC4-98CA7758B1E3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8" name="涙形 397">
                  <a:extLst>
                    <a:ext uri="{FF2B5EF4-FFF2-40B4-BE49-F238E27FC236}">
                      <a16:creationId xmlns:a16="http://schemas.microsoft.com/office/drawing/2014/main" id="{052883C7-1533-6BC7-CA2E-3425989CE449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72A8C058-6E3B-D306-110F-A635658D0B01}"/>
                  </a:ext>
                </a:extLst>
              </p:cNvPr>
              <p:cNvGrpSpPr/>
              <p:nvPr/>
            </p:nvGrpSpPr>
            <p:grpSpPr>
              <a:xfrm>
                <a:off x="7366290" y="1141319"/>
                <a:ext cx="1187152" cy="1184800"/>
                <a:chOff x="7407998" y="1141319"/>
                <a:chExt cx="1103736" cy="1184800"/>
              </a:xfrm>
            </p:grpSpPr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D8BC978C-1D78-B628-4BCF-15743D37A064}"/>
                    </a:ext>
                  </a:extLst>
                </p:cNvPr>
                <p:cNvGrpSpPr/>
                <p:nvPr/>
              </p:nvGrpSpPr>
              <p:grpSpPr>
                <a:xfrm>
                  <a:off x="7407998" y="1282181"/>
                  <a:ext cx="1103736" cy="1043938"/>
                  <a:chOff x="8313749" y="677530"/>
                  <a:chExt cx="1277659" cy="1208437"/>
                </a:xfrm>
              </p:grpSpPr>
              <p:grpSp>
                <p:nvGrpSpPr>
                  <p:cNvPr id="377" name="グループ化 376">
                    <a:extLst>
                      <a:ext uri="{FF2B5EF4-FFF2-40B4-BE49-F238E27FC236}">
                        <a16:creationId xmlns:a16="http://schemas.microsoft.com/office/drawing/2014/main" id="{DB695112-30AC-0998-6FB1-B8A75A6D4EB3}"/>
                      </a:ext>
                    </a:extLst>
                  </p:cNvPr>
                  <p:cNvGrpSpPr/>
                  <p:nvPr/>
                </p:nvGrpSpPr>
                <p:grpSpPr>
                  <a:xfrm>
                    <a:off x="8313749" y="677530"/>
                    <a:ext cx="1277659" cy="1208437"/>
                    <a:chOff x="2791854" y="2017484"/>
                    <a:chExt cx="1150921" cy="1088564"/>
                  </a:xfrm>
                  <a:solidFill>
                    <a:srgbClr val="FFCC99"/>
                  </a:solidFill>
                </p:grpSpPr>
                <p:grpSp>
                  <p:nvGrpSpPr>
                    <p:cNvPr id="390" name="グループ化 389">
                      <a:extLst>
                        <a:ext uri="{FF2B5EF4-FFF2-40B4-BE49-F238E27FC236}">
                          <a16:creationId xmlns:a16="http://schemas.microsoft.com/office/drawing/2014/main" id="{3F86D5BB-D1BF-2589-5F8F-A9225C50657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4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395" name="円/楕円 536">
                        <a:extLst>
                          <a:ext uri="{FF2B5EF4-FFF2-40B4-BE49-F238E27FC236}">
                            <a16:creationId xmlns:a16="http://schemas.microsoft.com/office/drawing/2014/main" id="{56ACF58B-84C1-563D-2877-CF5166F83D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96" name="円/楕円 537">
                        <a:extLst>
                          <a:ext uri="{FF2B5EF4-FFF2-40B4-BE49-F238E27FC236}">
                            <a16:creationId xmlns:a16="http://schemas.microsoft.com/office/drawing/2014/main" id="{A9882AE2-06A7-4E25-3240-7C24FD34BD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1" name="グループ化 390">
                      <a:extLst>
                        <a:ext uri="{FF2B5EF4-FFF2-40B4-BE49-F238E27FC236}">
                          <a16:creationId xmlns:a16="http://schemas.microsoft.com/office/drawing/2014/main" id="{5B7CAEC8-3D2A-FE1D-8DC2-26537B99A0E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9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393" name="円/楕円 534">
                        <a:extLst>
                          <a:ext uri="{FF2B5EF4-FFF2-40B4-BE49-F238E27FC236}">
                            <a16:creationId xmlns:a16="http://schemas.microsoft.com/office/drawing/2014/main" id="{881E622A-4D30-C8F7-EFA7-0313EEBE39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94" name="円/楕円 535">
                        <a:extLst>
                          <a:ext uri="{FF2B5EF4-FFF2-40B4-BE49-F238E27FC236}">
                            <a16:creationId xmlns:a16="http://schemas.microsoft.com/office/drawing/2014/main" id="{147A7211-09AA-89E6-EA61-5AB3898A5D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6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92" name="円/楕円 533">
                      <a:extLst>
                        <a:ext uri="{FF2B5EF4-FFF2-40B4-BE49-F238E27FC236}">
                          <a16:creationId xmlns:a16="http://schemas.microsoft.com/office/drawing/2014/main" id="{7B149C78-28D6-6B2F-4618-8F51B816F1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8" y="2017484"/>
                      <a:ext cx="928914" cy="1088564"/>
                    </a:xfrm>
                    <a:custGeom>
                      <a:avLst/>
                      <a:gdLst>
                        <a:gd name="connsiteX0" fmla="*/ 0 w 1031205"/>
                        <a:gd name="connsiteY0" fmla="*/ 604211 h 1208421"/>
                        <a:gd name="connsiteX1" fmla="*/ 515603 w 1031205"/>
                        <a:gd name="connsiteY1" fmla="*/ 0 h 1208421"/>
                        <a:gd name="connsiteX2" fmla="*/ 1031206 w 1031205"/>
                        <a:gd name="connsiteY2" fmla="*/ 604211 h 1208421"/>
                        <a:gd name="connsiteX3" fmla="*/ 515603 w 1031205"/>
                        <a:gd name="connsiteY3" fmla="*/ 1208422 h 1208421"/>
                        <a:gd name="connsiteX4" fmla="*/ 0 w 1031205"/>
                        <a:gd name="connsiteY4" fmla="*/ 604211 h 1208421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82"/>
                        <a:gd name="connsiteX1" fmla="*/ 515603 w 1031206"/>
                        <a:gd name="connsiteY1" fmla="*/ 0 h 1208482"/>
                        <a:gd name="connsiteX2" fmla="*/ 1031206 w 1031206"/>
                        <a:gd name="connsiteY2" fmla="*/ 604211 h 1208482"/>
                        <a:gd name="connsiteX3" fmla="*/ 515603 w 1031206"/>
                        <a:gd name="connsiteY3" fmla="*/ 1208422 h 1208482"/>
                        <a:gd name="connsiteX4" fmla="*/ 0 w 1031206"/>
                        <a:gd name="connsiteY4" fmla="*/ 604211 h 1208482"/>
                        <a:gd name="connsiteX0" fmla="*/ 0 w 1031206"/>
                        <a:gd name="connsiteY0" fmla="*/ 604211 h 1208437"/>
                        <a:gd name="connsiteX1" fmla="*/ 515603 w 1031206"/>
                        <a:gd name="connsiteY1" fmla="*/ 0 h 1208437"/>
                        <a:gd name="connsiteX2" fmla="*/ 1031206 w 1031206"/>
                        <a:gd name="connsiteY2" fmla="*/ 604211 h 1208437"/>
                        <a:gd name="connsiteX3" fmla="*/ 515603 w 1031206"/>
                        <a:gd name="connsiteY3" fmla="*/ 1208422 h 1208437"/>
                        <a:gd name="connsiteX4" fmla="*/ 0 w 1031206"/>
                        <a:gd name="connsiteY4" fmla="*/ 604211 h 12084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31206" h="1208437">
                          <a:moveTo>
                            <a:pt x="0" y="604211"/>
                          </a:moveTo>
                          <a:cubicBezTo>
                            <a:pt x="0" y="270514"/>
                            <a:pt x="230843" y="0"/>
                            <a:pt x="515603" y="0"/>
                          </a:cubicBezTo>
                          <a:cubicBezTo>
                            <a:pt x="800363" y="0"/>
                            <a:pt x="1031206" y="270514"/>
                            <a:pt x="1031206" y="604211"/>
                          </a:cubicBezTo>
                          <a:cubicBezTo>
                            <a:pt x="1031206" y="937908"/>
                            <a:pt x="869419" y="1210803"/>
                            <a:pt x="515603" y="1208422"/>
                          </a:cubicBezTo>
                          <a:cubicBezTo>
                            <a:pt x="161787" y="1206041"/>
                            <a:pt x="0" y="937908"/>
                            <a:pt x="0" y="604211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78" name="四角形: 角を丸くする 377">
                    <a:extLst>
                      <a:ext uri="{FF2B5EF4-FFF2-40B4-BE49-F238E27FC236}">
                        <a16:creationId xmlns:a16="http://schemas.microsoft.com/office/drawing/2014/main" id="{5850C215-5542-195F-8D52-68B35C46A03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52954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9" name="四角形: 角を丸くする 378">
                    <a:extLst>
                      <a:ext uri="{FF2B5EF4-FFF2-40B4-BE49-F238E27FC236}">
                        <a16:creationId xmlns:a16="http://schemas.microsoft.com/office/drawing/2014/main" id="{78D05556-A522-38F2-3F21-59717AB8676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08199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C4D200D1-47F6-1824-1437-ADC42536E189}"/>
                      </a:ext>
                    </a:extLst>
                  </p:cNvPr>
                  <p:cNvGrpSpPr/>
                  <p:nvPr/>
                </p:nvGrpSpPr>
                <p:grpSpPr>
                  <a:xfrm>
                    <a:off x="8569574" y="1144157"/>
                    <a:ext cx="188100" cy="241515"/>
                    <a:chOff x="8589369" y="1164308"/>
                    <a:chExt cx="188100" cy="241515"/>
                  </a:xfrm>
                </p:grpSpPr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4CB4C2DB-C21C-4906-9916-29D0237B82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69" y="1164308"/>
                      <a:ext cx="188100" cy="135648"/>
                    </a:xfrm>
                    <a:custGeom>
                      <a:avLst/>
                      <a:gdLst>
                        <a:gd name="connsiteX0" fmla="*/ 94050 w 188100"/>
                        <a:gd name="connsiteY0" fmla="*/ 0 h 135648"/>
                        <a:gd name="connsiteX1" fmla="*/ 188100 w 188100"/>
                        <a:gd name="connsiteY1" fmla="*/ 94050 h 135648"/>
                        <a:gd name="connsiteX2" fmla="*/ 188099 w 188100"/>
                        <a:gd name="connsiteY2" fmla="*/ 135644 h 135648"/>
                        <a:gd name="connsiteX3" fmla="*/ 182736 w 188100"/>
                        <a:gd name="connsiteY3" fmla="*/ 109080 h 135648"/>
                        <a:gd name="connsiteX4" fmla="*/ 94050 w 188100"/>
                        <a:gd name="connsiteY4" fmla="*/ 50295 h 135648"/>
                        <a:gd name="connsiteX5" fmla="*/ 5364 w 188100"/>
                        <a:gd name="connsiteY5" fmla="*/ 109080 h 135648"/>
                        <a:gd name="connsiteX6" fmla="*/ 0 w 188100"/>
                        <a:gd name="connsiteY6" fmla="*/ 135648 h 135648"/>
                        <a:gd name="connsiteX7" fmla="*/ 0 w 188100"/>
                        <a:gd name="connsiteY7" fmla="*/ 94050 h 135648"/>
                        <a:gd name="connsiteX8" fmla="*/ 94050 w 188100"/>
                        <a:gd name="connsiteY8" fmla="*/ 0 h 135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8100" h="135648">
                          <a:moveTo>
                            <a:pt x="94050" y="0"/>
                          </a:moveTo>
                          <a:cubicBezTo>
                            <a:pt x="145992" y="0"/>
                            <a:pt x="188100" y="42108"/>
                            <a:pt x="188100" y="94050"/>
                          </a:cubicBezTo>
                          <a:lnTo>
                            <a:pt x="188099" y="135644"/>
                          </a:lnTo>
                          <a:lnTo>
                            <a:pt x="182736" y="109080"/>
                          </a:lnTo>
                          <a:cubicBezTo>
                            <a:pt x="168125" y="74535"/>
                            <a:pt x="133918" y="50295"/>
                            <a:pt x="94050" y="50295"/>
                          </a:cubicBezTo>
                          <a:cubicBezTo>
                            <a:pt x="54182" y="50295"/>
                            <a:pt x="19976" y="74535"/>
                            <a:pt x="5364" y="109080"/>
                          </a:cubicBezTo>
                          <a:lnTo>
                            <a:pt x="0" y="135648"/>
                          </a:lnTo>
                          <a:lnTo>
                            <a:pt x="0" y="94050"/>
                          </a:lnTo>
                          <a:cubicBezTo>
                            <a:pt x="0" y="42108"/>
                            <a:pt x="42108" y="0"/>
                            <a:pt x="9405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8" name="四角形: 角を丸くする 387">
                      <a:extLst>
                        <a:ext uri="{FF2B5EF4-FFF2-40B4-BE49-F238E27FC236}">
                          <a16:creationId xmlns:a16="http://schemas.microsoft.com/office/drawing/2014/main" id="{3C025D95-5B9A-6713-F26C-72469091A3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9" name="四角形: 角を丸くする 388">
                      <a:extLst>
                        <a:ext uri="{FF2B5EF4-FFF2-40B4-BE49-F238E27FC236}">
                          <a16:creationId xmlns:a16="http://schemas.microsoft.com/office/drawing/2014/main" id="{71CD513B-48FF-F5A8-345F-2D0423CAF5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1" name="グループ化 380">
                    <a:extLst>
                      <a:ext uri="{FF2B5EF4-FFF2-40B4-BE49-F238E27FC236}">
                        <a16:creationId xmlns:a16="http://schemas.microsoft.com/office/drawing/2014/main" id="{00250AC8-61E1-A1C3-5348-FE0A587D1E98}"/>
                      </a:ext>
                    </a:extLst>
                  </p:cNvPr>
                  <p:cNvGrpSpPr/>
                  <p:nvPr/>
                </p:nvGrpSpPr>
                <p:grpSpPr>
                  <a:xfrm>
                    <a:off x="9138693" y="1144157"/>
                    <a:ext cx="188100" cy="241515"/>
                    <a:chOff x="8589369" y="1164308"/>
                    <a:chExt cx="188100" cy="241515"/>
                  </a:xfrm>
                </p:grpSpPr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FA4DA395-1BB2-890F-4CFD-0AAEAC035E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69" y="1164308"/>
                      <a:ext cx="188100" cy="135648"/>
                    </a:xfrm>
                    <a:custGeom>
                      <a:avLst/>
                      <a:gdLst>
                        <a:gd name="connsiteX0" fmla="*/ 94050 w 188100"/>
                        <a:gd name="connsiteY0" fmla="*/ 0 h 135648"/>
                        <a:gd name="connsiteX1" fmla="*/ 188100 w 188100"/>
                        <a:gd name="connsiteY1" fmla="*/ 94050 h 135648"/>
                        <a:gd name="connsiteX2" fmla="*/ 188099 w 188100"/>
                        <a:gd name="connsiteY2" fmla="*/ 135644 h 135648"/>
                        <a:gd name="connsiteX3" fmla="*/ 182736 w 188100"/>
                        <a:gd name="connsiteY3" fmla="*/ 109080 h 135648"/>
                        <a:gd name="connsiteX4" fmla="*/ 94050 w 188100"/>
                        <a:gd name="connsiteY4" fmla="*/ 50295 h 135648"/>
                        <a:gd name="connsiteX5" fmla="*/ 5364 w 188100"/>
                        <a:gd name="connsiteY5" fmla="*/ 109080 h 135648"/>
                        <a:gd name="connsiteX6" fmla="*/ 0 w 188100"/>
                        <a:gd name="connsiteY6" fmla="*/ 135648 h 135648"/>
                        <a:gd name="connsiteX7" fmla="*/ 0 w 188100"/>
                        <a:gd name="connsiteY7" fmla="*/ 94050 h 135648"/>
                        <a:gd name="connsiteX8" fmla="*/ 94050 w 188100"/>
                        <a:gd name="connsiteY8" fmla="*/ 0 h 1356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88100" h="135648">
                          <a:moveTo>
                            <a:pt x="94050" y="0"/>
                          </a:moveTo>
                          <a:cubicBezTo>
                            <a:pt x="145992" y="0"/>
                            <a:pt x="188100" y="42108"/>
                            <a:pt x="188100" y="94050"/>
                          </a:cubicBezTo>
                          <a:lnTo>
                            <a:pt x="188099" y="135644"/>
                          </a:lnTo>
                          <a:lnTo>
                            <a:pt x="182736" y="109080"/>
                          </a:lnTo>
                          <a:cubicBezTo>
                            <a:pt x="168125" y="74535"/>
                            <a:pt x="133918" y="50295"/>
                            <a:pt x="94050" y="50295"/>
                          </a:cubicBezTo>
                          <a:cubicBezTo>
                            <a:pt x="54182" y="50295"/>
                            <a:pt x="19976" y="74535"/>
                            <a:pt x="5364" y="109080"/>
                          </a:cubicBezTo>
                          <a:lnTo>
                            <a:pt x="0" y="135648"/>
                          </a:lnTo>
                          <a:lnTo>
                            <a:pt x="0" y="94050"/>
                          </a:lnTo>
                          <a:cubicBezTo>
                            <a:pt x="0" y="42108"/>
                            <a:pt x="42108" y="0"/>
                            <a:pt x="94050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5" name="四角形: 角を丸くする 384">
                      <a:extLst>
                        <a:ext uri="{FF2B5EF4-FFF2-40B4-BE49-F238E27FC236}">
                          <a16:creationId xmlns:a16="http://schemas.microsoft.com/office/drawing/2014/main" id="{63F2E181-566F-06B1-10D4-AF054FD51B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6" name="四角形: 角を丸くする 385">
                      <a:extLst>
                        <a:ext uri="{FF2B5EF4-FFF2-40B4-BE49-F238E27FC236}">
                          <a16:creationId xmlns:a16="http://schemas.microsoft.com/office/drawing/2014/main" id="{99CD6C27-1FF7-19A5-0AFC-E3C16A8A96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82" name="円/楕円 638">
                    <a:extLst>
                      <a:ext uri="{FF2B5EF4-FFF2-40B4-BE49-F238E27FC236}">
                        <a16:creationId xmlns:a16="http://schemas.microsoft.com/office/drawing/2014/main" id="{6A124D67-3207-CC8D-EBEE-5313BE16F20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58725" y="1654969"/>
                    <a:ext cx="370988" cy="50256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3" name="円/楕円 638">
                    <a:extLst>
                      <a:ext uri="{FF2B5EF4-FFF2-40B4-BE49-F238E27FC236}">
                        <a16:creationId xmlns:a16="http://schemas.microsoft.com/office/drawing/2014/main" id="{B3E4BCF0-2955-AEDB-3057-69ADECB54668}"/>
                      </a:ext>
                    </a:extLst>
                  </p:cNvPr>
                  <p:cNvSpPr/>
                  <p:nvPr/>
                </p:nvSpPr>
                <p:spPr>
                  <a:xfrm>
                    <a:off x="8872448" y="1545012"/>
                    <a:ext cx="160269" cy="41622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2 w 195960"/>
                      <a:gd name="connsiteY0" fmla="*/ 6193 h 54598"/>
                      <a:gd name="connsiteX1" fmla="*/ 100361 w 195960"/>
                      <a:gd name="connsiteY1" fmla="*/ 651 h 54598"/>
                      <a:gd name="connsiteX2" fmla="*/ 195958 w 195960"/>
                      <a:gd name="connsiteY2" fmla="*/ 6193 h 54598"/>
                      <a:gd name="connsiteX3" fmla="*/ 97980 w 195960"/>
                      <a:gd name="connsiteY3" fmla="*/ 54598 h 54598"/>
                      <a:gd name="connsiteX4" fmla="*/ 2 w 195960"/>
                      <a:gd name="connsiteY4" fmla="*/ 6193 h 54598"/>
                      <a:gd name="connsiteX0" fmla="*/ 4 w 195965"/>
                      <a:gd name="connsiteY0" fmla="*/ 1300 h 49705"/>
                      <a:gd name="connsiteX1" fmla="*/ 94541 w 195965"/>
                      <a:gd name="connsiteY1" fmla="*/ 12819 h 49705"/>
                      <a:gd name="connsiteX2" fmla="*/ 195960 w 195965"/>
                      <a:gd name="connsiteY2" fmla="*/ 1300 h 49705"/>
                      <a:gd name="connsiteX3" fmla="*/ 97982 w 195965"/>
                      <a:gd name="connsiteY3" fmla="*/ 49705 h 49705"/>
                      <a:gd name="connsiteX4" fmla="*/ 4 w 195965"/>
                      <a:gd name="connsiteY4" fmla="*/ 1300 h 4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65" h="49705">
                        <a:moveTo>
                          <a:pt x="4" y="1300"/>
                        </a:moveTo>
                        <a:cubicBezTo>
                          <a:pt x="-570" y="-4848"/>
                          <a:pt x="40429" y="12819"/>
                          <a:pt x="94541" y="12819"/>
                        </a:cubicBezTo>
                        <a:cubicBezTo>
                          <a:pt x="148653" y="12819"/>
                          <a:pt x="195386" y="-4848"/>
                          <a:pt x="195960" y="1300"/>
                        </a:cubicBezTo>
                        <a:cubicBezTo>
                          <a:pt x="196534" y="7448"/>
                          <a:pt x="152094" y="49705"/>
                          <a:pt x="97982" y="49705"/>
                        </a:cubicBezTo>
                        <a:cubicBezTo>
                          <a:pt x="43870" y="49705"/>
                          <a:pt x="578" y="7448"/>
                          <a:pt x="4" y="130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2C01F543-D912-E70E-6DEF-D65D4AE1B6A2}"/>
                    </a:ext>
                  </a:extLst>
                </p:cNvPr>
                <p:cNvSpPr/>
                <p:nvPr/>
              </p:nvSpPr>
              <p:spPr>
                <a:xfrm>
                  <a:off x="7463815" y="1141319"/>
                  <a:ext cx="988890" cy="603120"/>
                </a:xfrm>
                <a:custGeom>
                  <a:avLst/>
                  <a:gdLst>
                    <a:gd name="connsiteX0" fmla="*/ 571338 w 1016390"/>
                    <a:gd name="connsiteY0" fmla="*/ 397 h 603120"/>
                    <a:gd name="connsiteX1" fmla="*/ 882202 w 1016390"/>
                    <a:gd name="connsiteY1" fmla="*/ 134189 h 603120"/>
                    <a:gd name="connsiteX2" fmla="*/ 949507 w 1016390"/>
                    <a:gd name="connsiteY2" fmla="*/ 603119 h 603120"/>
                    <a:gd name="connsiteX3" fmla="*/ 565372 w 1016390"/>
                    <a:gd name="connsiteY3" fmla="*/ 181331 h 603120"/>
                    <a:gd name="connsiteX4" fmla="*/ 508196 w 1016390"/>
                    <a:gd name="connsiteY4" fmla="*/ 138310 h 603120"/>
                    <a:gd name="connsiteX5" fmla="*/ 451020 w 1016390"/>
                    <a:gd name="connsiteY5" fmla="*/ 181332 h 603120"/>
                    <a:gd name="connsiteX6" fmla="*/ 66884 w 1016390"/>
                    <a:gd name="connsiteY6" fmla="*/ 603120 h 603120"/>
                    <a:gd name="connsiteX7" fmla="*/ 134189 w 1016390"/>
                    <a:gd name="connsiteY7" fmla="*/ 134190 h 603120"/>
                    <a:gd name="connsiteX8" fmla="*/ 445054 w 1016390"/>
                    <a:gd name="connsiteY8" fmla="*/ 398 h 603120"/>
                    <a:gd name="connsiteX9" fmla="*/ 504083 w 1016390"/>
                    <a:gd name="connsiteY9" fmla="*/ 13275 h 603120"/>
                    <a:gd name="connsiteX10" fmla="*/ 512507 w 1016390"/>
                    <a:gd name="connsiteY10" fmla="*/ 9788 h 603120"/>
                    <a:gd name="connsiteX11" fmla="*/ 571338 w 1016390"/>
                    <a:gd name="connsiteY11" fmla="*/ 397 h 603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6390" h="603120">
                      <a:moveTo>
                        <a:pt x="571338" y="397"/>
                      </a:moveTo>
                      <a:cubicBezTo>
                        <a:pt x="672937" y="-4836"/>
                        <a:pt x="789654" y="41640"/>
                        <a:pt x="882202" y="134189"/>
                      </a:cubicBezTo>
                      <a:cubicBezTo>
                        <a:pt x="1030279" y="282266"/>
                        <a:pt x="1060412" y="492214"/>
                        <a:pt x="949507" y="603119"/>
                      </a:cubicBezTo>
                      <a:cubicBezTo>
                        <a:pt x="842645" y="446053"/>
                        <a:pt x="712243" y="303101"/>
                        <a:pt x="565372" y="181331"/>
                      </a:cubicBezTo>
                      <a:lnTo>
                        <a:pt x="508196" y="138310"/>
                      </a:lnTo>
                      <a:lnTo>
                        <a:pt x="451020" y="181332"/>
                      </a:lnTo>
                      <a:cubicBezTo>
                        <a:pt x="304148" y="303102"/>
                        <a:pt x="173746" y="446054"/>
                        <a:pt x="66884" y="603120"/>
                      </a:cubicBezTo>
                      <a:cubicBezTo>
                        <a:pt x="-44022" y="492215"/>
                        <a:pt x="-13888" y="282267"/>
                        <a:pt x="134189" y="134190"/>
                      </a:cubicBezTo>
                      <a:cubicBezTo>
                        <a:pt x="226737" y="41641"/>
                        <a:pt x="343454" y="-4835"/>
                        <a:pt x="445054" y="398"/>
                      </a:cubicBezTo>
                      <a:lnTo>
                        <a:pt x="504083" y="13275"/>
                      </a:lnTo>
                      <a:lnTo>
                        <a:pt x="512507" y="9788"/>
                      </a:lnTo>
                      <a:cubicBezTo>
                        <a:pt x="531303" y="4559"/>
                        <a:pt x="551018" y="1444"/>
                        <a:pt x="571338" y="39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2" name="月 371">
                <a:extLst>
                  <a:ext uri="{FF2B5EF4-FFF2-40B4-BE49-F238E27FC236}">
                    <a16:creationId xmlns:a16="http://schemas.microsoft.com/office/drawing/2014/main" id="{D5234A35-09C1-C11B-A204-6FAA19882E23}"/>
                  </a:ext>
                </a:extLst>
              </p:cNvPr>
              <p:cNvSpPr/>
              <p:nvPr/>
            </p:nvSpPr>
            <p:spPr>
              <a:xfrm rot="2700000">
                <a:off x="7846017" y="1171192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CFF2A371-250B-A98B-D9CE-DB773F13E24E}"/>
                  </a:ext>
                </a:extLst>
              </p:cNvPr>
              <p:cNvSpPr/>
              <p:nvPr/>
            </p:nvSpPr>
            <p:spPr>
              <a:xfrm rot="1800000">
                <a:off x="7883449" y="1171191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F655327E-846A-5842-E2CB-0F52354D7149}"/>
                  </a:ext>
                </a:extLst>
              </p:cNvPr>
              <p:cNvSpPr/>
              <p:nvPr/>
            </p:nvSpPr>
            <p:spPr>
              <a:xfrm>
                <a:off x="7409770" y="1033708"/>
                <a:ext cx="1088912" cy="63589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D3382550-6BE1-62D0-FCC4-F82F9291FDE1}"/>
                </a:ext>
              </a:extLst>
            </p:cNvPr>
            <p:cNvSpPr/>
            <p:nvPr/>
          </p:nvSpPr>
          <p:spPr>
            <a:xfrm rot="20700000">
              <a:off x="6933531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ECB10451-5B29-A44A-1FFF-41EDC77BD24C}"/>
                </a:ext>
              </a:extLst>
            </p:cNvPr>
            <p:cNvSpPr/>
            <p:nvPr/>
          </p:nvSpPr>
          <p:spPr>
            <a:xfrm rot="900000" flipH="1">
              <a:off x="8086352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8A3C67A3-5E54-7E75-71E7-61C33E695A4E}"/>
                </a:ext>
              </a:extLst>
            </p:cNvPr>
            <p:cNvGrpSpPr/>
            <p:nvPr/>
          </p:nvGrpSpPr>
          <p:grpSpPr>
            <a:xfrm>
              <a:off x="6946558" y="2499344"/>
              <a:ext cx="1871552" cy="1157569"/>
              <a:chOff x="6872174" y="2496658"/>
              <a:chExt cx="2681401" cy="1658467"/>
            </a:xfrm>
          </p:grpSpPr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19B54ECE-5E52-D426-91E4-9CF5789184BC}"/>
                  </a:ext>
                </a:extLst>
              </p:cNvPr>
              <p:cNvGrpSpPr/>
              <p:nvPr/>
            </p:nvGrpSpPr>
            <p:grpSpPr>
              <a:xfrm>
                <a:off x="6872174" y="2496658"/>
                <a:ext cx="2033998" cy="955508"/>
                <a:chOff x="617995" y="888611"/>
                <a:chExt cx="3330325" cy="1564481"/>
              </a:xfrm>
            </p:grpSpPr>
            <p:sp>
              <p:nvSpPr>
                <p:cNvPr id="779" name="正方形/長方形 778">
                  <a:extLst>
                    <a:ext uri="{FF2B5EF4-FFF2-40B4-BE49-F238E27FC236}">
                      <a16:creationId xmlns:a16="http://schemas.microsoft.com/office/drawing/2014/main" id="{A62808EC-C2F1-D8AB-3E3A-0D27AECC0ED1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0" name="四角形: 角を丸くする 779">
                  <a:extLst>
                    <a:ext uri="{FF2B5EF4-FFF2-40B4-BE49-F238E27FC236}">
                      <a16:creationId xmlns:a16="http://schemas.microsoft.com/office/drawing/2014/main" id="{8DDD85F5-383E-F6E0-4496-E2307B1A8732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E7713C71-AEFA-FF4B-5591-FF83BC454C05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82" name="楕円 781">
                  <a:extLst>
                    <a:ext uri="{FF2B5EF4-FFF2-40B4-BE49-F238E27FC236}">
                      <a16:creationId xmlns:a16="http://schemas.microsoft.com/office/drawing/2014/main" id="{625672F5-2776-A90B-3040-D942F81C1F93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83" name="グループ化 782">
                  <a:extLst>
                    <a:ext uri="{FF2B5EF4-FFF2-40B4-BE49-F238E27FC236}">
                      <a16:creationId xmlns:a16="http://schemas.microsoft.com/office/drawing/2014/main" id="{0BC71A16-D4B4-F756-9C16-EBFF7E705027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785" name="台形 784">
                    <a:extLst>
                      <a:ext uri="{FF2B5EF4-FFF2-40B4-BE49-F238E27FC236}">
                        <a16:creationId xmlns:a16="http://schemas.microsoft.com/office/drawing/2014/main" id="{131F0AFF-EB5E-E711-906A-8772713DFCFA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6" name="台形 785">
                    <a:extLst>
                      <a:ext uri="{FF2B5EF4-FFF2-40B4-BE49-F238E27FC236}">
                        <a16:creationId xmlns:a16="http://schemas.microsoft.com/office/drawing/2014/main" id="{7C2FD551-A1C0-8D1E-2A95-D4EC605F129F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7" name="フリーフォーム: 図形 786">
                    <a:extLst>
                      <a:ext uri="{FF2B5EF4-FFF2-40B4-BE49-F238E27FC236}">
                        <a16:creationId xmlns:a16="http://schemas.microsoft.com/office/drawing/2014/main" id="{D6D9C56F-E522-8AF9-29E0-BB5137CEC612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8" name="フリーフォーム: 図形 787">
                    <a:extLst>
                      <a:ext uri="{FF2B5EF4-FFF2-40B4-BE49-F238E27FC236}">
                        <a16:creationId xmlns:a16="http://schemas.microsoft.com/office/drawing/2014/main" id="{B7697CF4-4C57-D51C-50D0-D1388D7BB4D3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9" name="フリーフォーム: 図形 788">
                    <a:extLst>
                      <a:ext uri="{FF2B5EF4-FFF2-40B4-BE49-F238E27FC236}">
                        <a16:creationId xmlns:a16="http://schemas.microsoft.com/office/drawing/2014/main" id="{6891DAFC-D1FD-1073-C6EB-0BBFD4B7B2F1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0" name="フリーフォーム: 図形 789">
                    <a:extLst>
                      <a:ext uri="{FF2B5EF4-FFF2-40B4-BE49-F238E27FC236}">
                        <a16:creationId xmlns:a16="http://schemas.microsoft.com/office/drawing/2014/main" id="{60127BD0-6D24-6011-6ABB-E4BA8581AB4D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1" name="フリーフォーム: 図形 790">
                    <a:extLst>
                      <a:ext uri="{FF2B5EF4-FFF2-40B4-BE49-F238E27FC236}">
                        <a16:creationId xmlns:a16="http://schemas.microsoft.com/office/drawing/2014/main" id="{58815C1A-F911-8063-13A8-00F60FEEAF2E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92" name="グループ化 791">
                    <a:extLst>
                      <a:ext uri="{FF2B5EF4-FFF2-40B4-BE49-F238E27FC236}">
                        <a16:creationId xmlns:a16="http://schemas.microsoft.com/office/drawing/2014/main" id="{1A204131-1E58-FDBA-DA31-A7E01E196FB8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796" name="楕円 795">
                      <a:extLst>
                        <a:ext uri="{FF2B5EF4-FFF2-40B4-BE49-F238E27FC236}">
                          <a16:creationId xmlns:a16="http://schemas.microsoft.com/office/drawing/2014/main" id="{9F576AB9-7EA4-B371-9CED-B75B9E146F20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97" name="楕円 796">
                      <a:extLst>
                        <a:ext uri="{FF2B5EF4-FFF2-40B4-BE49-F238E27FC236}">
                          <a16:creationId xmlns:a16="http://schemas.microsoft.com/office/drawing/2014/main" id="{9C333DB5-2651-488A-0EA0-292FD0F152A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3" name="フリーフォーム: 図形 792">
                    <a:extLst>
                      <a:ext uri="{FF2B5EF4-FFF2-40B4-BE49-F238E27FC236}">
                        <a16:creationId xmlns:a16="http://schemas.microsoft.com/office/drawing/2014/main" id="{5077FD02-32FD-2C98-B790-3DAE125DD372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4" name="フリーフォーム: 図形 793">
                    <a:extLst>
                      <a:ext uri="{FF2B5EF4-FFF2-40B4-BE49-F238E27FC236}">
                        <a16:creationId xmlns:a16="http://schemas.microsoft.com/office/drawing/2014/main" id="{0AC2B965-891D-C861-3F7E-53DD81ABA6C6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5" name="フリーフォーム: 図形 794">
                    <a:extLst>
                      <a:ext uri="{FF2B5EF4-FFF2-40B4-BE49-F238E27FC236}">
                        <a16:creationId xmlns:a16="http://schemas.microsoft.com/office/drawing/2014/main" id="{F56B2C8F-D009-B754-6BA6-63309CE7C741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D32FAD61-0251-CD06-01FD-A43E493A6D89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6E3810BE-C890-4704-915A-1FBA7DF5A762}"/>
                  </a:ext>
                </a:extLst>
              </p:cNvPr>
              <p:cNvGrpSpPr/>
              <p:nvPr/>
            </p:nvGrpSpPr>
            <p:grpSpPr>
              <a:xfrm>
                <a:off x="7513434" y="3196732"/>
                <a:ext cx="2040141" cy="958393"/>
                <a:chOff x="617995" y="2780752"/>
                <a:chExt cx="3330325" cy="1564481"/>
              </a:xfrm>
            </p:grpSpPr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4B07F409-04F4-4752-0413-1948968B07E7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四角形: 角を丸くする 255">
                  <a:extLst>
                    <a:ext uri="{FF2B5EF4-FFF2-40B4-BE49-F238E27FC236}">
                      <a16:creationId xmlns:a16="http://schemas.microsoft.com/office/drawing/2014/main" id="{72F0B23F-AF6C-E31D-9AD7-4F179A59BD59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3B16A538-40FB-B0EC-1EA1-FF47FDEC6B48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283970BE-A797-5DA3-E097-D2800E4B7574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674F1EE6-8BC5-8547-1E61-BDA18CC61825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71DA1DFD-9DF7-F510-833C-03A38C17A8AB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C3369321-D8B1-BA21-0DBC-7CB4B3D46BE3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E9CDEC65-725F-0A39-C278-C7151D3D25D7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C6DCCC7C-0D81-FA94-75C9-AC60EB7E2B8F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楕円 266">
                    <a:extLst>
                      <a:ext uri="{FF2B5EF4-FFF2-40B4-BE49-F238E27FC236}">
                        <a16:creationId xmlns:a16="http://schemas.microsoft.com/office/drawing/2014/main" id="{20ED9E78-CDDF-C4AE-8280-6ECD2451988D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558A7CFF-C79D-FAF6-73AF-F9DA0F529E21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A8DF9CFD-C63D-EC14-FC96-F3EFA4A5A66E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5B55027F-043B-EA9B-5B2E-A7B9EBD6E317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564" name="グループ化 563">
            <a:extLst>
              <a:ext uri="{FF2B5EF4-FFF2-40B4-BE49-F238E27FC236}">
                <a16:creationId xmlns:a16="http://schemas.microsoft.com/office/drawing/2014/main" id="{9CBC01DE-D420-CFC7-46C5-BB44DDB58E05}"/>
              </a:ext>
            </a:extLst>
          </p:cNvPr>
          <p:cNvGrpSpPr/>
          <p:nvPr/>
        </p:nvGrpSpPr>
        <p:grpSpPr>
          <a:xfrm>
            <a:off x="1283870" y="3824985"/>
            <a:ext cx="1478380" cy="2491606"/>
            <a:chOff x="1037555" y="3697372"/>
            <a:chExt cx="1971010" cy="3321866"/>
          </a:xfrm>
        </p:grpSpPr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02171132-443F-53D0-6EAA-7F75F897AE42}"/>
                </a:ext>
              </a:extLst>
            </p:cNvPr>
            <p:cNvGrpSpPr/>
            <p:nvPr/>
          </p:nvGrpSpPr>
          <p:grpSpPr>
            <a:xfrm>
              <a:off x="1423443" y="3697372"/>
              <a:ext cx="1193236" cy="2331997"/>
              <a:chOff x="1440974" y="1211272"/>
              <a:chExt cx="1193236" cy="2331997"/>
            </a:xfrm>
          </p:grpSpPr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88CA9A0B-EAD4-0097-539E-CF5EC4DA8B83}"/>
                  </a:ext>
                </a:extLst>
              </p:cNvPr>
              <p:cNvGrpSpPr/>
              <p:nvPr/>
            </p:nvGrpSpPr>
            <p:grpSpPr>
              <a:xfrm rot="16200000" flipH="1">
                <a:off x="1552549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721" name="涙形 720">
                  <a:extLst>
                    <a:ext uri="{FF2B5EF4-FFF2-40B4-BE49-F238E27FC236}">
                      <a16:creationId xmlns:a16="http://schemas.microsoft.com/office/drawing/2014/main" id="{254249F4-58BD-EBDD-7D2C-A28F8A79891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2" name="涙形 721">
                  <a:extLst>
                    <a:ext uri="{FF2B5EF4-FFF2-40B4-BE49-F238E27FC236}">
                      <a16:creationId xmlns:a16="http://schemas.microsoft.com/office/drawing/2014/main" id="{79C220C5-3D77-AE7E-39E4-05214748DAED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AE5437F3-A1CF-4F4A-1585-03918B03BB88}"/>
                  </a:ext>
                </a:extLst>
              </p:cNvPr>
              <p:cNvGrpSpPr/>
              <p:nvPr/>
            </p:nvGrpSpPr>
            <p:grpSpPr>
              <a:xfrm rot="5400000">
                <a:off x="2200646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719" name="涙形 718">
                  <a:extLst>
                    <a:ext uri="{FF2B5EF4-FFF2-40B4-BE49-F238E27FC236}">
                      <a16:creationId xmlns:a16="http://schemas.microsoft.com/office/drawing/2014/main" id="{BAA54CA7-063A-43B8-1E00-681614ED7542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0" name="涙形 719">
                  <a:extLst>
                    <a:ext uri="{FF2B5EF4-FFF2-40B4-BE49-F238E27FC236}">
                      <a16:creationId xmlns:a16="http://schemas.microsoft.com/office/drawing/2014/main" id="{189CD92D-3DA6-5918-A41D-9BE891F78E96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0E7587CF-7855-D988-5107-B9AB360A322D}"/>
                  </a:ext>
                </a:extLst>
              </p:cNvPr>
              <p:cNvGrpSpPr/>
              <p:nvPr/>
            </p:nvGrpSpPr>
            <p:grpSpPr>
              <a:xfrm>
                <a:off x="1440974" y="1489774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717" name="四角形: 角を丸くする 716">
                  <a:extLst>
                    <a:ext uri="{FF2B5EF4-FFF2-40B4-BE49-F238E27FC236}">
                      <a16:creationId xmlns:a16="http://schemas.microsoft.com/office/drawing/2014/main" id="{A8E75BFD-EB32-682E-8255-C59866A5B51B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8" name="四角形: 角を丸くする 717">
                  <a:extLst>
                    <a:ext uri="{FF2B5EF4-FFF2-40B4-BE49-F238E27FC236}">
                      <a16:creationId xmlns:a16="http://schemas.microsoft.com/office/drawing/2014/main" id="{8C0FB06B-E0BB-5258-B1D7-2C60622DA0B1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85" name="片側の 2 つの角を丸めた四角形 144">
                <a:extLst>
                  <a:ext uri="{FF2B5EF4-FFF2-40B4-BE49-F238E27FC236}">
                    <a16:creationId xmlns:a16="http://schemas.microsoft.com/office/drawing/2014/main" id="{2250FE15-775F-63B4-C5D3-5CA37BF7D2EC}"/>
                  </a:ext>
                </a:extLst>
              </p:cNvPr>
              <p:cNvSpPr/>
              <p:nvPr/>
            </p:nvSpPr>
            <p:spPr>
              <a:xfrm>
                <a:off x="1596883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98850A51-BD25-F15B-3AB3-E68687F6C658}"/>
                  </a:ext>
                </a:extLst>
              </p:cNvPr>
              <p:cNvSpPr/>
              <p:nvPr/>
            </p:nvSpPr>
            <p:spPr>
              <a:xfrm>
                <a:off x="1835248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7" name="台形 686">
                <a:extLst>
                  <a:ext uri="{FF2B5EF4-FFF2-40B4-BE49-F238E27FC236}">
                    <a16:creationId xmlns:a16="http://schemas.microsoft.com/office/drawing/2014/main" id="{C0C40B63-0946-420D-6503-C8F73C385C0C}"/>
                  </a:ext>
                </a:extLst>
              </p:cNvPr>
              <p:cNvSpPr/>
              <p:nvPr/>
            </p:nvSpPr>
            <p:spPr>
              <a:xfrm>
                <a:off x="1729281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8" name="台形 687">
                <a:extLst>
                  <a:ext uri="{FF2B5EF4-FFF2-40B4-BE49-F238E27FC236}">
                    <a16:creationId xmlns:a16="http://schemas.microsoft.com/office/drawing/2014/main" id="{B3956AE1-A933-7BFF-B00C-CEFD79DCBD3C}"/>
                  </a:ext>
                </a:extLst>
              </p:cNvPr>
              <p:cNvSpPr/>
              <p:nvPr/>
            </p:nvSpPr>
            <p:spPr>
              <a:xfrm>
                <a:off x="2212513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台形 688">
                <a:extLst>
                  <a:ext uri="{FF2B5EF4-FFF2-40B4-BE49-F238E27FC236}">
                    <a16:creationId xmlns:a16="http://schemas.microsoft.com/office/drawing/2014/main" id="{15913CBC-8695-53B0-2098-E7136730E207}"/>
                  </a:ext>
                </a:extLst>
              </p:cNvPr>
              <p:cNvSpPr/>
              <p:nvPr/>
            </p:nvSpPr>
            <p:spPr>
              <a:xfrm>
                <a:off x="1619843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CD8B451A-FAFA-9B91-09FB-D5E56678744A}"/>
                  </a:ext>
                </a:extLst>
              </p:cNvPr>
              <p:cNvSpPr/>
              <p:nvPr/>
            </p:nvSpPr>
            <p:spPr>
              <a:xfrm>
                <a:off x="1701273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D344AE3D-ACD0-7855-749B-FC069251CA61}"/>
                  </a:ext>
                </a:extLst>
              </p:cNvPr>
              <p:cNvSpPr/>
              <p:nvPr/>
            </p:nvSpPr>
            <p:spPr>
              <a:xfrm>
                <a:off x="1995980" y="2733779"/>
                <a:ext cx="57680" cy="5975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0BA13871-AB83-5196-769D-F746AD615B82}"/>
                  </a:ext>
                </a:extLst>
              </p:cNvPr>
              <p:cNvGrpSpPr/>
              <p:nvPr/>
            </p:nvGrpSpPr>
            <p:grpSpPr>
              <a:xfrm>
                <a:off x="1461845" y="1226117"/>
                <a:ext cx="1138490" cy="1298916"/>
                <a:chOff x="772520" y="601639"/>
                <a:chExt cx="1138490" cy="1298916"/>
              </a:xfrm>
            </p:grpSpPr>
            <p:sp>
              <p:nvSpPr>
                <p:cNvPr id="695" name="月 694">
                  <a:extLst>
                    <a:ext uri="{FF2B5EF4-FFF2-40B4-BE49-F238E27FC236}">
                      <a16:creationId xmlns:a16="http://schemas.microsoft.com/office/drawing/2014/main" id="{F046DA39-7DD1-3684-0D25-B2F30D30C288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6" name="月 695">
                  <a:extLst>
                    <a:ext uri="{FF2B5EF4-FFF2-40B4-BE49-F238E27FC236}">
                      <a16:creationId xmlns:a16="http://schemas.microsoft.com/office/drawing/2014/main" id="{C61F4F93-4CEF-7BA3-0400-13B33098AAA8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B85A66A4-2B99-FA01-C312-C947F8540DD8}"/>
                    </a:ext>
                  </a:extLst>
                </p:cNvPr>
                <p:cNvSpPr/>
                <p:nvPr/>
              </p:nvSpPr>
              <p:spPr>
                <a:xfrm>
                  <a:off x="821604" y="601639"/>
                  <a:ext cx="1035422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2CEABEE0-2A85-77AB-9B1B-0FE30A2DEA28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2"/>
                  <a:chOff x="4049500" y="3943262"/>
                  <a:chExt cx="834570" cy="787399"/>
                </a:xfrm>
              </p:grpSpPr>
              <p:grpSp>
                <p:nvGrpSpPr>
                  <p:cNvPr id="701" name="グループ化 700">
                    <a:extLst>
                      <a:ext uri="{FF2B5EF4-FFF2-40B4-BE49-F238E27FC236}">
                        <a16:creationId xmlns:a16="http://schemas.microsoft.com/office/drawing/2014/main" id="{C3A34214-C666-D980-DCDE-6C9CFC53193C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2"/>
                    <a:ext cx="834570" cy="787399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708" name="グループ化 707">
                      <a:extLst>
                        <a:ext uri="{FF2B5EF4-FFF2-40B4-BE49-F238E27FC236}">
                          <a16:creationId xmlns:a16="http://schemas.microsoft.com/office/drawing/2014/main" id="{D09478AF-55F3-7871-EEB2-5A42483ED62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713" name="円/楕円 177">
                        <a:extLst>
                          <a:ext uri="{FF2B5EF4-FFF2-40B4-BE49-F238E27FC236}">
                            <a16:creationId xmlns:a16="http://schemas.microsoft.com/office/drawing/2014/main" id="{BFF0A01E-45C2-825B-20B0-4EF3BF4C2B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14" name="円/楕円 178">
                        <a:extLst>
                          <a:ext uri="{FF2B5EF4-FFF2-40B4-BE49-F238E27FC236}">
                            <a16:creationId xmlns:a16="http://schemas.microsoft.com/office/drawing/2014/main" id="{D422968B-7578-97E3-D6A2-419F994EAB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09" name="グループ化 708">
                      <a:extLst>
                        <a:ext uri="{FF2B5EF4-FFF2-40B4-BE49-F238E27FC236}">
                          <a16:creationId xmlns:a16="http://schemas.microsoft.com/office/drawing/2014/main" id="{CB596162-596F-ACE6-AAB2-DF00BA83EB6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711" name="円/楕円 175">
                        <a:extLst>
                          <a:ext uri="{FF2B5EF4-FFF2-40B4-BE49-F238E27FC236}">
                            <a16:creationId xmlns:a16="http://schemas.microsoft.com/office/drawing/2014/main" id="{EB27F5C4-D337-8896-6669-D8D94B7D7F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12" name="円/楕円 176">
                        <a:extLst>
                          <a:ext uri="{FF2B5EF4-FFF2-40B4-BE49-F238E27FC236}">
                            <a16:creationId xmlns:a16="http://schemas.microsoft.com/office/drawing/2014/main" id="{8A2C4429-C3E1-D996-C823-262A59131D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10" name="円/楕円 174">
                      <a:extLst>
                        <a:ext uri="{FF2B5EF4-FFF2-40B4-BE49-F238E27FC236}">
                          <a16:creationId xmlns:a16="http://schemas.microsoft.com/office/drawing/2014/main" id="{9E2900C1-508D-4E15-990D-E7D704CDE7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02" name="円/楕円 127">
                    <a:extLst>
                      <a:ext uri="{FF2B5EF4-FFF2-40B4-BE49-F238E27FC236}">
                        <a16:creationId xmlns:a16="http://schemas.microsoft.com/office/drawing/2014/main" id="{900C1297-040F-74B7-C2B6-6E95B1EED097}"/>
                      </a:ext>
                    </a:extLst>
                  </p:cNvPr>
                  <p:cNvSpPr/>
                  <p:nvPr/>
                </p:nvSpPr>
                <p:spPr>
                  <a:xfrm>
                    <a:off x="4221414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3" name="円/楕円 27">
                    <a:extLst>
                      <a:ext uri="{FF2B5EF4-FFF2-40B4-BE49-F238E27FC236}">
                        <a16:creationId xmlns:a16="http://schemas.microsoft.com/office/drawing/2014/main" id="{452E78CE-EAB8-4E79-98DB-74CA7EF2054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4" name="円/楕円 27">
                    <a:extLst>
                      <a:ext uri="{FF2B5EF4-FFF2-40B4-BE49-F238E27FC236}">
                        <a16:creationId xmlns:a16="http://schemas.microsoft.com/office/drawing/2014/main" id="{3B9B3D7E-D6CC-43D4-1CC8-5223673FCB8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5" name="円/楕円 27">
                    <a:extLst>
                      <a:ext uri="{FF2B5EF4-FFF2-40B4-BE49-F238E27FC236}">
                        <a16:creationId xmlns:a16="http://schemas.microsoft.com/office/drawing/2014/main" id="{1CBBD0FC-B4D3-705E-8F57-88CA71A6127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6" name="円/楕円 127">
                    <a:extLst>
                      <a:ext uri="{FF2B5EF4-FFF2-40B4-BE49-F238E27FC236}">
                        <a16:creationId xmlns:a16="http://schemas.microsoft.com/office/drawing/2014/main" id="{92372F9B-DEF9-799D-49B5-0E0E44CD4FE6}"/>
                      </a:ext>
                    </a:extLst>
                  </p:cNvPr>
                  <p:cNvSpPr/>
                  <p:nvPr/>
                </p:nvSpPr>
                <p:spPr>
                  <a:xfrm>
                    <a:off x="4619592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7" name="正方形/長方形 67">
                    <a:extLst>
                      <a:ext uri="{FF2B5EF4-FFF2-40B4-BE49-F238E27FC236}">
                        <a16:creationId xmlns:a16="http://schemas.microsoft.com/office/drawing/2014/main" id="{F5B2B86C-9A08-AE7C-25A5-FB421A1CD339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99" name="楕円 698">
                  <a:extLst>
                    <a:ext uri="{FF2B5EF4-FFF2-40B4-BE49-F238E27FC236}">
                      <a16:creationId xmlns:a16="http://schemas.microsoft.com/office/drawing/2014/main" id="{CC134000-D5E1-3C6D-01BA-83F1F4F8E002}"/>
                    </a:ext>
                  </a:extLst>
                </p:cNvPr>
                <p:cNvSpPr/>
                <p:nvPr/>
              </p:nvSpPr>
              <p:spPr>
                <a:xfrm>
                  <a:off x="1047316" y="1250121"/>
                  <a:ext cx="4571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C4711F14-7627-4E79-2551-D38880EC3DCC}"/>
                    </a:ext>
                  </a:extLst>
                </p:cNvPr>
                <p:cNvSpPr/>
                <p:nvPr/>
              </p:nvSpPr>
              <p:spPr>
                <a:xfrm>
                  <a:off x="1587859" y="1250121"/>
                  <a:ext cx="4571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A29980D6-3784-03CA-F528-36C55F78F912}"/>
                  </a:ext>
                </a:extLst>
              </p:cNvPr>
              <p:cNvSpPr/>
              <p:nvPr/>
            </p:nvSpPr>
            <p:spPr>
              <a:xfrm>
                <a:off x="1501985" y="121127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C429D5F0-6D88-4FBC-B46A-644FAE888483}"/>
                </a:ext>
              </a:extLst>
            </p:cNvPr>
            <p:cNvSpPr/>
            <p:nvPr/>
          </p:nvSpPr>
          <p:spPr>
            <a:xfrm rot="20700000">
              <a:off x="1037555" y="4923924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0F8089B2-CC23-A976-9696-88CAEB1A8362}"/>
                </a:ext>
              </a:extLst>
            </p:cNvPr>
            <p:cNvSpPr/>
            <p:nvPr/>
          </p:nvSpPr>
          <p:spPr>
            <a:xfrm rot="900000" flipH="1">
              <a:off x="2190376" y="4923924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62E7FE6B-EA1A-CDC0-5E0A-FDD0F604EE81}"/>
                </a:ext>
              </a:extLst>
            </p:cNvPr>
            <p:cNvGrpSpPr/>
            <p:nvPr/>
          </p:nvGrpSpPr>
          <p:grpSpPr>
            <a:xfrm>
              <a:off x="1059811" y="5861669"/>
              <a:ext cx="1851814" cy="1157569"/>
              <a:chOff x="985428" y="5858983"/>
              <a:chExt cx="2653122" cy="1658467"/>
            </a:xfrm>
          </p:grpSpPr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DE140034-9B15-F814-BC08-8C9C7D7A11FE}"/>
                  </a:ext>
                </a:extLst>
              </p:cNvPr>
              <p:cNvGrpSpPr/>
              <p:nvPr/>
            </p:nvGrpSpPr>
            <p:grpSpPr>
              <a:xfrm>
                <a:off x="985428" y="5858983"/>
                <a:ext cx="2033998" cy="955508"/>
                <a:chOff x="617995" y="888611"/>
                <a:chExt cx="3330325" cy="1564481"/>
              </a:xfrm>
            </p:grpSpPr>
            <p:sp>
              <p:nvSpPr>
                <p:cNvPr id="799" name="正方形/長方形 798">
                  <a:extLst>
                    <a:ext uri="{FF2B5EF4-FFF2-40B4-BE49-F238E27FC236}">
                      <a16:creationId xmlns:a16="http://schemas.microsoft.com/office/drawing/2014/main" id="{D2DB7AC2-D6AB-C116-BB9C-98A23C0C7C2E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0" name="四角形: 角を丸くする 799">
                  <a:extLst>
                    <a:ext uri="{FF2B5EF4-FFF2-40B4-BE49-F238E27FC236}">
                      <a16:creationId xmlns:a16="http://schemas.microsoft.com/office/drawing/2014/main" id="{75083926-0ACA-795C-8A25-B4780100D6A2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1ECF952D-6B56-BE32-D93F-6CB5ADC2A952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02" name="楕円 801">
                  <a:extLst>
                    <a:ext uri="{FF2B5EF4-FFF2-40B4-BE49-F238E27FC236}">
                      <a16:creationId xmlns:a16="http://schemas.microsoft.com/office/drawing/2014/main" id="{B30B3FB2-81B4-DF5F-9F3C-50407833AE7D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03" name="グループ化 802">
                  <a:extLst>
                    <a:ext uri="{FF2B5EF4-FFF2-40B4-BE49-F238E27FC236}">
                      <a16:creationId xmlns:a16="http://schemas.microsoft.com/office/drawing/2014/main" id="{90A3EB6E-A37C-9D03-EAD7-A8E764D5EC62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805" name="台形 804">
                    <a:extLst>
                      <a:ext uri="{FF2B5EF4-FFF2-40B4-BE49-F238E27FC236}">
                        <a16:creationId xmlns:a16="http://schemas.microsoft.com/office/drawing/2014/main" id="{AF0C8739-DC5C-3124-C4BE-A626C1EDE545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6" name="台形 805">
                    <a:extLst>
                      <a:ext uri="{FF2B5EF4-FFF2-40B4-BE49-F238E27FC236}">
                        <a16:creationId xmlns:a16="http://schemas.microsoft.com/office/drawing/2014/main" id="{EA8D4735-BE70-7126-5549-3E68580EAA0D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7" name="フリーフォーム: 図形 806">
                    <a:extLst>
                      <a:ext uri="{FF2B5EF4-FFF2-40B4-BE49-F238E27FC236}">
                        <a16:creationId xmlns:a16="http://schemas.microsoft.com/office/drawing/2014/main" id="{16F26CFB-101C-59C2-DA67-EC417F3575B8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8" name="フリーフォーム: 図形 807">
                    <a:extLst>
                      <a:ext uri="{FF2B5EF4-FFF2-40B4-BE49-F238E27FC236}">
                        <a16:creationId xmlns:a16="http://schemas.microsoft.com/office/drawing/2014/main" id="{405511A5-BD6F-9D8B-958B-C6ACB8F671F0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9" name="フリーフォーム: 図形 808">
                    <a:extLst>
                      <a:ext uri="{FF2B5EF4-FFF2-40B4-BE49-F238E27FC236}">
                        <a16:creationId xmlns:a16="http://schemas.microsoft.com/office/drawing/2014/main" id="{9373381A-009C-11B4-60CE-BD84C5A2BA18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0" name="フリーフォーム: 図形 809">
                    <a:extLst>
                      <a:ext uri="{FF2B5EF4-FFF2-40B4-BE49-F238E27FC236}">
                        <a16:creationId xmlns:a16="http://schemas.microsoft.com/office/drawing/2014/main" id="{EA4C023A-CEEE-C477-8D0D-B872E50C037C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1" name="フリーフォーム: 図形 810">
                    <a:extLst>
                      <a:ext uri="{FF2B5EF4-FFF2-40B4-BE49-F238E27FC236}">
                        <a16:creationId xmlns:a16="http://schemas.microsoft.com/office/drawing/2014/main" id="{0BFF10E9-2E0E-F996-DDEE-D3E2B15ECDAB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12" name="グループ化 811">
                    <a:extLst>
                      <a:ext uri="{FF2B5EF4-FFF2-40B4-BE49-F238E27FC236}">
                        <a16:creationId xmlns:a16="http://schemas.microsoft.com/office/drawing/2014/main" id="{D824C99E-5AFA-B4D9-E1D7-B7C09D45F58D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816" name="楕円 815">
                      <a:extLst>
                        <a:ext uri="{FF2B5EF4-FFF2-40B4-BE49-F238E27FC236}">
                          <a16:creationId xmlns:a16="http://schemas.microsoft.com/office/drawing/2014/main" id="{F2D48EF6-94DB-AD26-5C76-6EB0BC090E9D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7" name="楕円 816">
                      <a:extLst>
                        <a:ext uri="{FF2B5EF4-FFF2-40B4-BE49-F238E27FC236}">
                          <a16:creationId xmlns:a16="http://schemas.microsoft.com/office/drawing/2014/main" id="{C303A386-6196-EAD3-9AD3-05A7CDA8F73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13" name="フリーフォーム: 図形 812">
                    <a:extLst>
                      <a:ext uri="{FF2B5EF4-FFF2-40B4-BE49-F238E27FC236}">
                        <a16:creationId xmlns:a16="http://schemas.microsoft.com/office/drawing/2014/main" id="{3EF85EFB-40E2-1DA3-4DA6-26F39AE3B14E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4" name="フリーフォーム: 図形 813">
                    <a:extLst>
                      <a:ext uri="{FF2B5EF4-FFF2-40B4-BE49-F238E27FC236}">
                        <a16:creationId xmlns:a16="http://schemas.microsoft.com/office/drawing/2014/main" id="{F24D09D1-87BC-C323-A0DC-F403F9226887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5" name="フリーフォーム: 図形 814">
                    <a:extLst>
                      <a:ext uri="{FF2B5EF4-FFF2-40B4-BE49-F238E27FC236}">
                        <a16:creationId xmlns:a16="http://schemas.microsoft.com/office/drawing/2014/main" id="{E1C616C5-ED38-5806-AB6F-194AAE255531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177F5BBE-847C-283E-734A-73A441167458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925DFD3F-67A2-42C1-A214-939D6885423A}"/>
                  </a:ext>
                </a:extLst>
              </p:cNvPr>
              <p:cNvGrpSpPr/>
              <p:nvPr/>
            </p:nvGrpSpPr>
            <p:grpSpPr>
              <a:xfrm>
                <a:off x="1598409" y="6559057"/>
                <a:ext cx="2040141" cy="958393"/>
                <a:chOff x="617995" y="2780752"/>
                <a:chExt cx="3330325" cy="1564481"/>
              </a:xfrm>
            </p:grpSpPr>
            <p:sp>
              <p:nvSpPr>
                <p:cNvPr id="269" name="正方形/長方形 268">
                  <a:extLst>
                    <a:ext uri="{FF2B5EF4-FFF2-40B4-BE49-F238E27FC236}">
                      <a16:creationId xmlns:a16="http://schemas.microsoft.com/office/drawing/2014/main" id="{4AA601C1-01E6-3030-6196-43C3863DEC4C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四角形: 角を丸くする 269">
                  <a:extLst>
                    <a:ext uri="{FF2B5EF4-FFF2-40B4-BE49-F238E27FC236}">
                      <a16:creationId xmlns:a16="http://schemas.microsoft.com/office/drawing/2014/main" id="{93EA2164-E18A-0B7F-9B4C-19F187AE409C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CCC73AB-122E-3EC4-3A44-BC25D59498BA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CDE1ADC0-1A4C-0DCF-565A-54AFD91A813C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F71538A6-2604-BE45-AB84-2F159127B5D5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5F963BDB-2BD1-3D46-542E-C1C13BDEBA55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D69FB668-ED61-A5DC-5898-AED7C0803D42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861BC305-EAEB-7BD0-AD00-BC7FB04D377A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4" name="楕円 353">
                    <a:extLst>
                      <a:ext uri="{FF2B5EF4-FFF2-40B4-BE49-F238E27FC236}">
                        <a16:creationId xmlns:a16="http://schemas.microsoft.com/office/drawing/2014/main" id="{88216065-67E9-E654-A528-FC318C74EB23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AC288CFC-4B98-A9FD-151A-E11F760F3B15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141CCBFD-DA17-6FF0-2400-5B75079E83D8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E4FD24F9-4A0D-4D61-D3FF-37E8F004CE6B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BFEB47E9-1D5A-54EB-960F-34B3104F1AD7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561" name="グループ化 560">
            <a:extLst>
              <a:ext uri="{FF2B5EF4-FFF2-40B4-BE49-F238E27FC236}">
                <a16:creationId xmlns:a16="http://schemas.microsoft.com/office/drawing/2014/main" id="{3E4595D4-3503-F966-9B5D-A5A2D7D11434}"/>
              </a:ext>
            </a:extLst>
          </p:cNvPr>
          <p:cNvGrpSpPr/>
          <p:nvPr/>
        </p:nvGrpSpPr>
        <p:grpSpPr>
          <a:xfrm>
            <a:off x="4208046" y="3898496"/>
            <a:ext cx="1478380" cy="2428594"/>
            <a:chOff x="3961731" y="3781382"/>
            <a:chExt cx="1971010" cy="3237856"/>
          </a:xfrm>
        </p:grpSpPr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08310180-5CF4-F4CF-015E-F89A1B592654}"/>
                </a:ext>
              </a:extLst>
            </p:cNvPr>
            <p:cNvGrpSpPr/>
            <p:nvPr/>
          </p:nvGrpSpPr>
          <p:grpSpPr>
            <a:xfrm>
              <a:off x="4358502" y="3781382"/>
              <a:ext cx="1193236" cy="2247987"/>
              <a:chOff x="4376033" y="1295282"/>
              <a:chExt cx="1193236" cy="2247987"/>
            </a:xfrm>
          </p:grpSpPr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45650C11-0B25-803F-ACE4-3EFE45A237D9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618" name="涙形 617">
                  <a:extLst>
                    <a:ext uri="{FF2B5EF4-FFF2-40B4-BE49-F238E27FC236}">
                      <a16:creationId xmlns:a16="http://schemas.microsoft.com/office/drawing/2014/main" id="{DB5C8E7B-2214-BEAD-9E6E-ED8A2142EBDD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9" name="涙形 618">
                  <a:extLst>
                    <a:ext uri="{FF2B5EF4-FFF2-40B4-BE49-F238E27FC236}">
                      <a16:creationId xmlns:a16="http://schemas.microsoft.com/office/drawing/2014/main" id="{831B190E-0FBA-BD8B-2E40-1B830A0761F4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4436C12B-4DA3-4049-2577-ED179785972E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616" name="涙形 615">
                  <a:extLst>
                    <a:ext uri="{FF2B5EF4-FFF2-40B4-BE49-F238E27FC236}">
                      <a16:creationId xmlns:a16="http://schemas.microsoft.com/office/drawing/2014/main" id="{FBD4E452-8B89-7353-0805-F141229F6F4C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7" name="涙形 616">
                  <a:extLst>
                    <a:ext uri="{FF2B5EF4-FFF2-40B4-BE49-F238E27FC236}">
                      <a16:creationId xmlns:a16="http://schemas.microsoft.com/office/drawing/2014/main" id="{BA8CF437-5737-9D15-E0A2-25D2FFEF64FD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E538BDCE-AD28-47EA-F705-F9BE21803FE7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614" name="四角形: 角を丸くする 613">
                  <a:extLst>
                    <a:ext uri="{FF2B5EF4-FFF2-40B4-BE49-F238E27FC236}">
                      <a16:creationId xmlns:a16="http://schemas.microsoft.com/office/drawing/2014/main" id="{EFE70349-75A9-C63C-E6B0-BAD32E6061EF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5" name="四角形: 角を丸くする 614">
                  <a:extLst>
                    <a:ext uri="{FF2B5EF4-FFF2-40B4-BE49-F238E27FC236}">
                      <a16:creationId xmlns:a16="http://schemas.microsoft.com/office/drawing/2014/main" id="{AF22F2FD-9F0B-27EE-8EDE-AB51DFB6BBA2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9" name="片側の 2 つの角を丸めた四角形 144">
                <a:extLst>
                  <a:ext uri="{FF2B5EF4-FFF2-40B4-BE49-F238E27FC236}">
                    <a16:creationId xmlns:a16="http://schemas.microsoft.com/office/drawing/2014/main" id="{8156DD60-6B1C-DF9B-7346-AC595C71463C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rgbClr val="5B9BD5">
                    <a:lumMod val="20000"/>
                    <a:lumOff val="8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FB85B6AB-8FF5-D9F3-F356-C06603060592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AB269A14-28EF-E42F-62D0-4709793F93B6}"/>
                  </a:ext>
                </a:extLst>
              </p:cNvPr>
              <p:cNvGrpSpPr/>
              <p:nvPr/>
            </p:nvGrpSpPr>
            <p:grpSpPr>
              <a:xfrm>
                <a:off x="4416792" y="1325433"/>
                <a:ext cx="1086289" cy="1165865"/>
                <a:chOff x="2356000" y="739604"/>
                <a:chExt cx="1086289" cy="1165865"/>
              </a:xfrm>
            </p:grpSpPr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198D2EE7-A50F-971B-9691-7F4D98AAD929}"/>
                    </a:ext>
                  </a:extLst>
                </p:cNvPr>
                <p:cNvGrpSpPr/>
                <p:nvPr/>
              </p:nvGrpSpPr>
              <p:grpSpPr>
                <a:xfrm>
                  <a:off x="2356000" y="880575"/>
                  <a:ext cx="1086289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607" name="グループ化 606">
                    <a:extLst>
                      <a:ext uri="{FF2B5EF4-FFF2-40B4-BE49-F238E27FC236}">
                        <a16:creationId xmlns:a16="http://schemas.microsoft.com/office/drawing/2014/main" id="{3E3498E8-BFB3-CE26-1557-706B8906399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12" name="円/楕円 159">
                      <a:extLst>
                        <a:ext uri="{FF2B5EF4-FFF2-40B4-BE49-F238E27FC236}">
                          <a16:creationId xmlns:a16="http://schemas.microsoft.com/office/drawing/2014/main" id="{705C85D0-2DCF-5FDC-6308-48C5C96835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3" name="円/楕円 160">
                      <a:extLst>
                        <a:ext uri="{FF2B5EF4-FFF2-40B4-BE49-F238E27FC236}">
                          <a16:creationId xmlns:a16="http://schemas.microsoft.com/office/drawing/2014/main" id="{57B865B7-6161-3C31-1E6E-37B9B4BE10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08" name="グループ化 607">
                    <a:extLst>
                      <a:ext uri="{FF2B5EF4-FFF2-40B4-BE49-F238E27FC236}">
                        <a16:creationId xmlns:a16="http://schemas.microsoft.com/office/drawing/2014/main" id="{D78B5BF0-B784-FB97-3E51-130D332349B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10" name="円/楕円 157">
                      <a:extLst>
                        <a:ext uri="{FF2B5EF4-FFF2-40B4-BE49-F238E27FC236}">
                          <a16:creationId xmlns:a16="http://schemas.microsoft.com/office/drawing/2014/main" id="{6FEAB7B2-DF84-A047-B632-8ADC6BE9D1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1" name="円/楕円 158">
                      <a:extLst>
                        <a:ext uri="{FF2B5EF4-FFF2-40B4-BE49-F238E27FC236}">
                          <a16:creationId xmlns:a16="http://schemas.microsoft.com/office/drawing/2014/main" id="{97BF2814-30CD-336E-CE64-EAC2D6021A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09" name="円/楕円 156">
                    <a:extLst>
                      <a:ext uri="{FF2B5EF4-FFF2-40B4-BE49-F238E27FC236}">
                        <a16:creationId xmlns:a16="http://schemas.microsoft.com/office/drawing/2014/main" id="{5033A6C0-3CD1-499B-DB27-D7E3D0D280B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84" name="円/楕円 27">
                  <a:extLst>
                    <a:ext uri="{FF2B5EF4-FFF2-40B4-BE49-F238E27FC236}">
                      <a16:creationId xmlns:a16="http://schemas.microsoft.com/office/drawing/2014/main" id="{194C332A-F279-ABF4-FC0A-FF7794C18FD2}"/>
                    </a:ext>
                  </a:extLst>
                </p:cNvPr>
                <p:cNvSpPr/>
                <p:nvPr/>
              </p:nvSpPr>
              <p:spPr>
                <a:xfrm rot="10800000"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5" name="月 584">
                  <a:extLst>
                    <a:ext uri="{FF2B5EF4-FFF2-40B4-BE49-F238E27FC236}">
                      <a16:creationId xmlns:a16="http://schemas.microsoft.com/office/drawing/2014/main" id="{9858ED79-99E2-BDD1-2318-089179742DBB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6" name="月 585">
                  <a:extLst>
                    <a:ext uri="{FF2B5EF4-FFF2-40B4-BE49-F238E27FC236}">
                      <a16:creationId xmlns:a16="http://schemas.microsoft.com/office/drawing/2014/main" id="{8B8D472E-447A-9A6C-E49D-414111BC3978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7" name="正方形/長方形 67">
                  <a:extLst>
                    <a:ext uri="{FF2B5EF4-FFF2-40B4-BE49-F238E27FC236}">
                      <a16:creationId xmlns:a16="http://schemas.microsoft.com/office/drawing/2014/main" id="{2AE77CF7-A7A4-7369-5F44-5C730EF96C50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C6488008-35C1-F5B6-6C2F-D601167D0033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9" name="月 588">
                  <a:extLst>
                    <a:ext uri="{FF2B5EF4-FFF2-40B4-BE49-F238E27FC236}">
                      <a16:creationId xmlns:a16="http://schemas.microsoft.com/office/drawing/2014/main" id="{04B66941-59ED-8669-94A5-D594186B5C0B}"/>
                    </a:ext>
                  </a:extLst>
                </p:cNvPr>
                <p:cNvSpPr/>
                <p:nvPr/>
              </p:nvSpPr>
              <p:spPr>
                <a:xfrm rot="153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EFA028B4-DEEE-6297-B5F2-350F715D94A5}"/>
                    </a:ext>
                  </a:extLst>
                </p:cNvPr>
                <p:cNvSpPr/>
                <p:nvPr/>
              </p:nvSpPr>
              <p:spPr>
                <a:xfrm rot="171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4F654DB6-6C52-D43D-7629-D412CF0C2F43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600" name="二等辺三角形 599">
                    <a:extLst>
                      <a:ext uri="{FF2B5EF4-FFF2-40B4-BE49-F238E27FC236}">
                        <a16:creationId xmlns:a16="http://schemas.microsoft.com/office/drawing/2014/main" id="{DBB43C8C-B44D-FAC5-3435-541DA351913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二等辺三角形 600">
                    <a:extLst>
                      <a:ext uri="{FF2B5EF4-FFF2-40B4-BE49-F238E27FC236}">
                        <a16:creationId xmlns:a16="http://schemas.microsoft.com/office/drawing/2014/main" id="{61C791EC-C424-2122-D5D8-27DD28ABFBF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602" name="グループ化 601">
                    <a:extLst>
                      <a:ext uri="{FF2B5EF4-FFF2-40B4-BE49-F238E27FC236}">
                        <a16:creationId xmlns:a16="http://schemas.microsoft.com/office/drawing/2014/main" id="{747554A8-986A-1A73-D24C-EAB9AFB1729C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603" name="円/楕円 148">
                      <a:extLst>
                        <a:ext uri="{FF2B5EF4-FFF2-40B4-BE49-F238E27FC236}">
                          <a16:creationId xmlns:a16="http://schemas.microsoft.com/office/drawing/2014/main" id="{5764F24B-E4D9-F71E-6E94-F9855220F4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4" name="円/楕円 149">
                      <a:extLst>
                        <a:ext uri="{FF2B5EF4-FFF2-40B4-BE49-F238E27FC236}">
                          <a16:creationId xmlns:a16="http://schemas.microsoft.com/office/drawing/2014/main" id="{0558238D-06CA-AC2C-8457-4FFD124D5C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5" name="円/楕円 150">
                      <a:extLst>
                        <a:ext uri="{FF2B5EF4-FFF2-40B4-BE49-F238E27FC236}">
                          <a16:creationId xmlns:a16="http://schemas.microsoft.com/office/drawing/2014/main" id="{5A9B7731-7763-E6CF-0CF9-3F86BA32D8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6" name="円/楕円 151">
                      <a:extLst>
                        <a:ext uri="{FF2B5EF4-FFF2-40B4-BE49-F238E27FC236}">
                          <a16:creationId xmlns:a16="http://schemas.microsoft.com/office/drawing/2014/main" id="{401C3AA5-5A40-4713-2F2D-FEB9B007E5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62FA7C1E-3975-535D-6171-BE81641CAF2B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593" name="二等辺三角形 592">
                    <a:extLst>
                      <a:ext uri="{FF2B5EF4-FFF2-40B4-BE49-F238E27FC236}">
                        <a16:creationId xmlns:a16="http://schemas.microsoft.com/office/drawing/2014/main" id="{DB3C4828-7CFF-BC0F-6996-77C43FCCB18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二等辺三角形 593">
                    <a:extLst>
                      <a:ext uri="{FF2B5EF4-FFF2-40B4-BE49-F238E27FC236}">
                        <a16:creationId xmlns:a16="http://schemas.microsoft.com/office/drawing/2014/main" id="{00F466A6-F3D9-D8C2-2F39-84A7EDBA012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95" name="グループ化 594">
                    <a:extLst>
                      <a:ext uri="{FF2B5EF4-FFF2-40B4-BE49-F238E27FC236}">
                        <a16:creationId xmlns:a16="http://schemas.microsoft.com/office/drawing/2014/main" id="{15DBB950-27AE-13D5-CC21-9653D2440C6B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596" name="円/楕円 148">
                      <a:extLst>
                        <a:ext uri="{FF2B5EF4-FFF2-40B4-BE49-F238E27FC236}">
                          <a16:creationId xmlns:a16="http://schemas.microsoft.com/office/drawing/2014/main" id="{82CC1EC2-3837-F4A6-EB64-F35712D870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7" name="円/楕円 149">
                      <a:extLst>
                        <a:ext uri="{FF2B5EF4-FFF2-40B4-BE49-F238E27FC236}">
                          <a16:creationId xmlns:a16="http://schemas.microsoft.com/office/drawing/2014/main" id="{1A2BF663-6005-FEA1-CE5F-D1154FDB5E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8" name="円/楕円 150">
                      <a:extLst>
                        <a:ext uri="{FF2B5EF4-FFF2-40B4-BE49-F238E27FC236}">
                          <a16:creationId xmlns:a16="http://schemas.microsoft.com/office/drawing/2014/main" id="{918716F9-AFA7-0FF4-9D8E-A2D56EEF6D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9" name="円/楕円 151">
                      <a:extLst>
                        <a:ext uri="{FF2B5EF4-FFF2-40B4-BE49-F238E27FC236}">
                          <a16:creationId xmlns:a16="http://schemas.microsoft.com/office/drawing/2014/main" id="{83EE11EE-0FFF-F9B4-0B6A-A94603D82F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73" name="台形 572">
                <a:extLst>
                  <a:ext uri="{FF2B5EF4-FFF2-40B4-BE49-F238E27FC236}">
                    <a16:creationId xmlns:a16="http://schemas.microsoft.com/office/drawing/2014/main" id="{8268FF84-D809-7DA4-EDD2-E50C313FEA69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4" name="台形 573">
                <a:extLst>
                  <a:ext uri="{FF2B5EF4-FFF2-40B4-BE49-F238E27FC236}">
                    <a16:creationId xmlns:a16="http://schemas.microsoft.com/office/drawing/2014/main" id="{36D6B7B3-392A-1512-CE76-B9DC60677C42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5" name="台形 574">
                <a:extLst>
                  <a:ext uri="{FF2B5EF4-FFF2-40B4-BE49-F238E27FC236}">
                    <a16:creationId xmlns:a16="http://schemas.microsoft.com/office/drawing/2014/main" id="{EFB864AD-2869-4484-6D64-EC9997B94614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D989E2B1-3EED-B14A-5C6D-B4089F5E57A9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D68579B9-5EA8-DF6D-42D9-189F2AD98E4A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0E1FEBDA-6E5F-B1D5-7928-F63437B88DF0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EF7D0708-691D-9913-CA95-FBD2548D1806}"/>
                </a:ext>
              </a:extLst>
            </p:cNvPr>
            <p:cNvSpPr/>
            <p:nvPr/>
          </p:nvSpPr>
          <p:spPr>
            <a:xfrm rot="20700000">
              <a:off x="3961731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1BB95740-86D8-8138-5139-209FA17BE313}"/>
                </a:ext>
              </a:extLst>
            </p:cNvPr>
            <p:cNvSpPr/>
            <p:nvPr/>
          </p:nvSpPr>
          <p:spPr>
            <a:xfrm rot="900000" flipH="1">
              <a:off x="5114552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A2FA78F7-7411-11D9-0EAD-BCFDB84DF7A5}"/>
                </a:ext>
              </a:extLst>
            </p:cNvPr>
            <p:cNvGrpSpPr/>
            <p:nvPr/>
          </p:nvGrpSpPr>
          <p:grpSpPr>
            <a:xfrm>
              <a:off x="3982561" y="5861669"/>
              <a:ext cx="1859457" cy="1157569"/>
              <a:chOff x="3908178" y="5858983"/>
              <a:chExt cx="2664072" cy="1658467"/>
            </a:xfrm>
          </p:grpSpPr>
          <p:grpSp>
            <p:nvGrpSpPr>
              <p:cNvPr id="818" name="グループ化 817">
                <a:extLst>
                  <a:ext uri="{FF2B5EF4-FFF2-40B4-BE49-F238E27FC236}">
                    <a16:creationId xmlns:a16="http://schemas.microsoft.com/office/drawing/2014/main" id="{AFC5903F-2C4B-4FBB-0EDA-FF1883E16C34}"/>
                  </a:ext>
                </a:extLst>
              </p:cNvPr>
              <p:cNvGrpSpPr/>
              <p:nvPr/>
            </p:nvGrpSpPr>
            <p:grpSpPr>
              <a:xfrm>
                <a:off x="3908178" y="5858983"/>
                <a:ext cx="2033998" cy="955508"/>
                <a:chOff x="617995" y="888611"/>
                <a:chExt cx="3330325" cy="1564481"/>
              </a:xfrm>
            </p:grpSpPr>
            <p:sp>
              <p:nvSpPr>
                <p:cNvPr id="819" name="正方形/長方形 818">
                  <a:extLst>
                    <a:ext uri="{FF2B5EF4-FFF2-40B4-BE49-F238E27FC236}">
                      <a16:creationId xmlns:a16="http://schemas.microsoft.com/office/drawing/2014/main" id="{8DCA4209-DDB3-CA82-7A48-5A5298E2C675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0" name="四角形: 角を丸くする 819">
                  <a:extLst>
                    <a:ext uri="{FF2B5EF4-FFF2-40B4-BE49-F238E27FC236}">
                      <a16:creationId xmlns:a16="http://schemas.microsoft.com/office/drawing/2014/main" id="{C625BE45-507F-930D-31F1-0D600437B4C3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0B128F8F-9A46-0758-B847-1D00A65AC99D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22" name="楕円 821">
                  <a:extLst>
                    <a:ext uri="{FF2B5EF4-FFF2-40B4-BE49-F238E27FC236}">
                      <a16:creationId xmlns:a16="http://schemas.microsoft.com/office/drawing/2014/main" id="{819B5212-1B6D-04F2-4B59-A644985AA667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DA0C851D-9F73-6FD8-F2F9-ABA5AB676BD8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825" name="台形 824">
                    <a:extLst>
                      <a:ext uri="{FF2B5EF4-FFF2-40B4-BE49-F238E27FC236}">
                        <a16:creationId xmlns:a16="http://schemas.microsoft.com/office/drawing/2014/main" id="{96CD1893-3634-C07F-4E07-4251362E80B8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6" name="台形 825">
                    <a:extLst>
                      <a:ext uri="{FF2B5EF4-FFF2-40B4-BE49-F238E27FC236}">
                        <a16:creationId xmlns:a16="http://schemas.microsoft.com/office/drawing/2014/main" id="{72D07842-3996-5CC7-944B-EADB66CD6A10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7" name="フリーフォーム: 図形 826">
                    <a:extLst>
                      <a:ext uri="{FF2B5EF4-FFF2-40B4-BE49-F238E27FC236}">
                        <a16:creationId xmlns:a16="http://schemas.microsoft.com/office/drawing/2014/main" id="{971F6A07-452D-92B0-36F5-758FA3F665D7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8" name="フリーフォーム: 図形 827">
                    <a:extLst>
                      <a:ext uri="{FF2B5EF4-FFF2-40B4-BE49-F238E27FC236}">
                        <a16:creationId xmlns:a16="http://schemas.microsoft.com/office/drawing/2014/main" id="{041B177D-28B1-9C69-CDB3-835E8103B587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C9F8E0AF-A808-5FC6-B24C-70F1AFA854B7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581D9BD2-11C1-972D-947C-67940D601583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CCDB1771-6EBA-F2C9-B2AD-E1A4A97BD2EE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32" name="グループ化 831">
                    <a:extLst>
                      <a:ext uri="{FF2B5EF4-FFF2-40B4-BE49-F238E27FC236}">
                        <a16:creationId xmlns:a16="http://schemas.microsoft.com/office/drawing/2014/main" id="{773F0C79-10E6-849A-6DA7-3CFAC489F451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836" name="楕円 835">
                      <a:extLst>
                        <a:ext uri="{FF2B5EF4-FFF2-40B4-BE49-F238E27FC236}">
                          <a16:creationId xmlns:a16="http://schemas.microsoft.com/office/drawing/2014/main" id="{D88166D0-1FB9-3DBC-0107-6EB7EDFE2B1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7" name="楕円 836">
                      <a:extLst>
                        <a:ext uri="{FF2B5EF4-FFF2-40B4-BE49-F238E27FC236}">
                          <a16:creationId xmlns:a16="http://schemas.microsoft.com/office/drawing/2014/main" id="{E2421266-3E9A-926F-B8A1-69E1410E43E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33" name="フリーフォーム: 図形 832">
                    <a:extLst>
                      <a:ext uri="{FF2B5EF4-FFF2-40B4-BE49-F238E27FC236}">
                        <a16:creationId xmlns:a16="http://schemas.microsoft.com/office/drawing/2014/main" id="{1CDFE4A0-4061-8E42-C57E-4C583CCDA685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4" name="フリーフォーム: 図形 833">
                    <a:extLst>
                      <a:ext uri="{FF2B5EF4-FFF2-40B4-BE49-F238E27FC236}">
                        <a16:creationId xmlns:a16="http://schemas.microsoft.com/office/drawing/2014/main" id="{C85B02AF-F401-B005-62B9-8E291BCBCA13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5" name="フリーフォーム: 図形 834">
                    <a:extLst>
                      <a:ext uri="{FF2B5EF4-FFF2-40B4-BE49-F238E27FC236}">
                        <a16:creationId xmlns:a16="http://schemas.microsoft.com/office/drawing/2014/main" id="{D85B64B8-5C27-7257-6315-267A9C390949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5F4FBA9C-AC82-BFE9-688D-75ABE70C7529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2DAA8966-6E78-EB47-BCFB-0F4112CA905E}"/>
                  </a:ext>
                </a:extLst>
              </p:cNvPr>
              <p:cNvGrpSpPr/>
              <p:nvPr/>
            </p:nvGrpSpPr>
            <p:grpSpPr>
              <a:xfrm>
                <a:off x="4532109" y="6559057"/>
                <a:ext cx="2040141" cy="958393"/>
                <a:chOff x="617995" y="2780752"/>
                <a:chExt cx="3330325" cy="1564481"/>
              </a:xfrm>
            </p:grpSpPr>
            <p:sp>
              <p:nvSpPr>
                <p:cNvPr id="357" name="正方形/長方形 356">
                  <a:extLst>
                    <a:ext uri="{FF2B5EF4-FFF2-40B4-BE49-F238E27FC236}">
                      <a16:creationId xmlns:a16="http://schemas.microsoft.com/office/drawing/2014/main" id="{5209B281-DFA0-E738-7C2E-9AD3FF9957BE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4" name="四角形: 角を丸くする 363">
                  <a:extLst>
                    <a:ext uri="{FF2B5EF4-FFF2-40B4-BE49-F238E27FC236}">
                      <a16:creationId xmlns:a16="http://schemas.microsoft.com/office/drawing/2014/main" id="{9882CE9F-7A6C-7BC0-33C3-4E96351E194F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FFB3CBFD-09F5-6FED-1948-D0F95FF9CEA0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752DA5D3-351E-F0C2-D59E-7E5C1197813C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54025C69-31E6-2A83-1DF3-E701C3D9B0C0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E6D0AF6C-3B3C-9D2F-79A0-F24BB9DD5CC1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0FEED2C9-2520-9A30-AC62-87FFAB0ED36E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9F26C72B-3CCB-3259-32AE-8065C1320ABA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70B5B85D-1BCA-700D-C78C-534B1515C178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2" name="楕円 411">
                    <a:extLst>
                      <a:ext uri="{FF2B5EF4-FFF2-40B4-BE49-F238E27FC236}">
                        <a16:creationId xmlns:a16="http://schemas.microsoft.com/office/drawing/2014/main" id="{BF5047FF-3B42-B89B-0D49-634E1A33F0DF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A57D6146-9928-483F-28BD-4B54BF58B8C8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34D278EA-568E-4918-239B-61A4836B99FB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F5201FA6-3C68-DBC0-A37C-7D1923BB2EB3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570" name="グループ化 569">
            <a:extLst>
              <a:ext uri="{FF2B5EF4-FFF2-40B4-BE49-F238E27FC236}">
                <a16:creationId xmlns:a16="http://schemas.microsoft.com/office/drawing/2014/main" id="{436E0ABD-009F-B8BB-7E58-8803191BEAB8}"/>
              </a:ext>
            </a:extLst>
          </p:cNvPr>
          <p:cNvGrpSpPr/>
          <p:nvPr/>
        </p:nvGrpSpPr>
        <p:grpSpPr>
          <a:xfrm>
            <a:off x="7179846" y="3844177"/>
            <a:ext cx="1478380" cy="2475154"/>
            <a:chOff x="6933531" y="3719304"/>
            <a:chExt cx="1971010" cy="3299934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9BC5F176-F014-ACCB-5B70-2553FDF9F0B9}"/>
                </a:ext>
              </a:extLst>
            </p:cNvPr>
            <p:cNvGrpSpPr/>
            <p:nvPr/>
          </p:nvGrpSpPr>
          <p:grpSpPr>
            <a:xfrm>
              <a:off x="7300815" y="3719304"/>
              <a:ext cx="1193236" cy="2310065"/>
              <a:chOff x="7318346" y="1233204"/>
              <a:chExt cx="1193236" cy="2310065"/>
            </a:xfrm>
          </p:grpSpPr>
          <p:sp>
            <p:nvSpPr>
              <p:cNvPr id="621" name="片側の 2 つの角を丸めた四角形 144">
                <a:extLst>
                  <a:ext uri="{FF2B5EF4-FFF2-40B4-BE49-F238E27FC236}">
                    <a16:creationId xmlns:a16="http://schemas.microsoft.com/office/drawing/2014/main" id="{178B2953-5445-1F38-B5CA-7B306B27EBED}"/>
                  </a:ext>
                </a:extLst>
              </p:cNvPr>
              <p:cNvSpPr/>
              <p:nvPr/>
            </p:nvSpPr>
            <p:spPr>
              <a:xfrm>
                <a:off x="7488253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lgGrid">
                <a:fgClr>
                  <a:srgbClr val="FFC000">
                    <a:lumMod val="20000"/>
                    <a:lumOff val="80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F5616ADD-BAD3-4B4E-6163-6A932AA4639D}"/>
                  </a:ext>
                </a:extLst>
              </p:cNvPr>
              <p:cNvSpPr/>
              <p:nvPr/>
            </p:nvSpPr>
            <p:spPr>
              <a:xfrm>
                <a:off x="7726618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4" name="台形 623">
                <a:extLst>
                  <a:ext uri="{FF2B5EF4-FFF2-40B4-BE49-F238E27FC236}">
                    <a16:creationId xmlns:a16="http://schemas.microsoft.com/office/drawing/2014/main" id="{AB9637D3-6079-CAA9-0E16-71DEBF525C2C}"/>
                  </a:ext>
                </a:extLst>
              </p:cNvPr>
              <p:cNvSpPr/>
              <p:nvPr/>
            </p:nvSpPr>
            <p:spPr>
              <a:xfrm>
                <a:off x="7620651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5" name="台形 624">
                <a:extLst>
                  <a:ext uri="{FF2B5EF4-FFF2-40B4-BE49-F238E27FC236}">
                    <a16:creationId xmlns:a16="http://schemas.microsoft.com/office/drawing/2014/main" id="{2510E86A-0823-1E02-DCE2-7FA530AFB85A}"/>
                  </a:ext>
                </a:extLst>
              </p:cNvPr>
              <p:cNvSpPr/>
              <p:nvPr/>
            </p:nvSpPr>
            <p:spPr>
              <a:xfrm>
                <a:off x="8103883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6" name="台形 625">
                <a:extLst>
                  <a:ext uri="{FF2B5EF4-FFF2-40B4-BE49-F238E27FC236}">
                    <a16:creationId xmlns:a16="http://schemas.microsoft.com/office/drawing/2014/main" id="{85059F35-890B-D60A-748B-8FA7C8D20995}"/>
                  </a:ext>
                </a:extLst>
              </p:cNvPr>
              <p:cNvSpPr/>
              <p:nvPr/>
            </p:nvSpPr>
            <p:spPr>
              <a:xfrm>
                <a:off x="7511213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76F66445-ADCD-4C15-9EF8-29F3D029E70D}"/>
                  </a:ext>
                </a:extLst>
              </p:cNvPr>
              <p:cNvSpPr/>
              <p:nvPr/>
            </p:nvSpPr>
            <p:spPr>
              <a:xfrm>
                <a:off x="7592643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747FD612-BF2F-5E5D-2353-4FBA30D897A5}"/>
                  </a:ext>
                </a:extLst>
              </p:cNvPr>
              <p:cNvSpPr/>
              <p:nvPr/>
            </p:nvSpPr>
            <p:spPr>
              <a:xfrm>
                <a:off x="7887350" y="2733779"/>
                <a:ext cx="57680" cy="5975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679B3F9D-6D03-CEC2-619E-107D1FEBBE0B}"/>
                  </a:ext>
                </a:extLst>
              </p:cNvPr>
              <p:cNvGrpSpPr/>
              <p:nvPr/>
            </p:nvGrpSpPr>
            <p:grpSpPr>
              <a:xfrm rot="16200000" flipH="1">
                <a:off x="7451501" y="2235994"/>
                <a:ext cx="296112" cy="296112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673" name="涙形 672">
                  <a:extLst>
                    <a:ext uri="{FF2B5EF4-FFF2-40B4-BE49-F238E27FC236}">
                      <a16:creationId xmlns:a16="http://schemas.microsoft.com/office/drawing/2014/main" id="{89A825A9-AC77-3297-58C4-FD660F3F6B17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4" name="涙形 673">
                  <a:extLst>
                    <a:ext uri="{FF2B5EF4-FFF2-40B4-BE49-F238E27FC236}">
                      <a16:creationId xmlns:a16="http://schemas.microsoft.com/office/drawing/2014/main" id="{03E0CF9A-C179-DC79-EF5E-631D9FB89355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BCC2C917-7A70-9286-7280-90A5060C2916}"/>
                  </a:ext>
                </a:extLst>
              </p:cNvPr>
              <p:cNvGrpSpPr/>
              <p:nvPr/>
            </p:nvGrpSpPr>
            <p:grpSpPr>
              <a:xfrm rot="5400000">
                <a:off x="8099598" y="2235994"/>
                <a:ext cx="296112" cy="296112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671" name="涙形 670">
                  <a:extLst>
                    <a:ext uri="{FF2B5EF4-FFF2-40B4-BE49-F238E27FC236}">
                      <a16:creationId xmlns:a16="http://schemas.microsoft.com/office/drawing/2014/main" id="{7F794CBE-75AE-4692-BC89-7E83455342BF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2" name="涙形 671">
                  <a:extLst>
                    <a:ext uri="{FF2B5EF4-FFF2-40B4-BE49-F238E27FC236}">
                      <a16:creationId xmlns:a16="http://schemas.microsoft.com/office/drawing/2014/main" id="{635CBCBF-2DAB-73A2-852D-79BF3EF901F2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5A3789D3-971D-ED8B-0418-360A19214693}"/>
                  </a:ext>
                </a:extLst>
              </p:cNvPr>
              <p:cNvGrpSpPr/>
              <p:nvPr/>
            </p:nvGrpSpPr>
            <p:grpSpPr>
              <a:xfrm>
                <a:off x="7318346" y="1405435"/>
                <a:ext cx="1193236" cy="656581"/>
                <a:chOff x="4376033" y="1381139"/>
                <a:chExt cx="1193236" cy="656581"/>
              </a:xfrm>
              <a:solidFill>
                <a:srgbClr val="339933"/>
              </a:solidFill>
            </p:grpSpPr>
            <p:sp>
              <p:nvSpPr>
                <p:cNvPr id="669" name="四角形: 角を丸くする 668">
                  <a:extLst>
                    <a:ext uri="{FF2B5EF4-FFF2-40B4-BE49-F238E27FC236}">
                      <a16:creationId xmlns:a16="http://schemas.microsoft.com/office/drawing/2014/main" id="{7845E54D-2804-BB78-B194-B201909B5D87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0" name="四角形: 角を丸くする 669">
                  <a:extLst>
                    <a:ext uri="{FF2B5EF4-FFF2-40B4-BE49-F238E27FC236}">
                      <a16:creationId xmlns:a16="http://schemas.microsoft.com/office/drawing/2014/main" id="{53A9A399-B002-EB4F-8916-38F7CF5ED3C3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7230AD74-6B4D-AEE3-C6EC-4E40EAB18B4F}"/>
                  </a:ext>
                </a:extLst>
              </p:cNvPr>
              <p:cNvSpPr/>
              <p:nvPr/>
            </p:nvSpPr>
            <p:spPr>
              <a:xfrm>
                <a:off x="7349167" y="1281806"/>
                <a:ext cx="1142372" cy="968568"/>
              </a:xfrm>
              <a:custGeom>
                <a:avLst/>
                <a:gdLst>
                  <a:gd name="connsiteX0" fmla="*/ 662867 w 1287792"/>
                  <a:gd name="connsiteY0" fmla="*/ 0 h 841671"/>
                  <a:gd name="connsiteX1" fmla="*/ 793878 w 1287792"/>
                  <a:gd name="connsiteY1" fmla="*/ 40018 h 841671"/>
                  <a:gd name="connsiteX2" fmla="*/ 804763 w 1287792"/>
                  <a:gd name="connsiteY2" fmla="*/ 48999 h 841671"/>
                  <a:gd name="connsiteX3" fmla="*/ 846955 w 1287792"/>
                  <a:gd name="connsiteY3" fmla="*/ 44746 h 841671"/>
                  <a:gd name="connsiteX4" fmla="*/ 1062862 w 1287792"/>
                  <a:gd name="connsiteY4" fmla="*/ 187859 h 841671"/>
                  <a:gd name="connsiteX5" fmla="*/ 1066023 w 1287792"/>
                  <a:gd name="connsiteY5" fmla="*/ 198040 h 841671"/>
                  <a:gd name="connsiteX6" fmla="*/ 1096438 w 1287792"/>
                  <a:gd name="connsiteY6" fmla="*/ 207481 h 841671"/>
                  <a:gd name="connsiteX7" fmla="*/ 1239550 w 1287792"/>
                  <a:gd name="connsiteY7" fmla="*/ 423388 h 841671"/>
                  <a:gd name="connsiteX8" fmla="*/ 1235689 w 1287792"/>
                  <a:gd name="connsiteY8" fmla="*/ 461692 h 841671"/>
                  <a:gd name="connsiteX9" fmla="*/ 1247774 w 1287792"/>
                  <a:gd name="connsiteY9" fmla="*/ 476339 h 841671"/>
                  <a:gd name="connsiteX10" fmla="*/ 1287792 w 1287792"/>
                  <a:gd name="connsiteY10" fmla="*/ 607350 h 841671"/>
                  <a:gd name="connsiteX11" fmla="*/ 1053471 w 1287792"/>
                  <a:gd name="connsiteY11" fmla="*/ 841671 h 841671"/>
                  <a:gd name="connsiteX12" fmla="*/ 819150 w 1287792"/>
                  <a:gd name="connsiteY12" fmla="*/ 607350 h 841671"/>
                  <a:gd name="connsiteX13" fmla="*/ 823012 w 1287792"/>
                  <a:gd name="connsiteY13" fmla="*/ 569046 h 841671"/>
                  <a:gd name="connsiteX14" fmla="*/ 810927 w 1287792"/>
                  <a:gd name="connsiteY14" fmla="*/ 554399 h 841671"/>
                  <a:gd name="connsiteX15" fmla="*/ 787027 w 1287792"/>
                  <a:gd name="connsiteY15" fmla="*/ 504684 h 841671"/>
                  <a:gd name="connsiteX16" fmla="*/ 755746 w 1287792"/>
                  <a:gd name="connsiteY16" fmla="*/ 494974 h 841671"/>
                  <a:gd name="connsiteX17" fmla="*/ 705296 w 1287792"/>
                  <a:gd name="connsiteY17" fmla="*/ 464365 h 841671"/>
                  <a:gd name="connsiteX18" fmla="*/ 662867 w 1287792"/>
                  <a:gd name="connsiteY18" fmla="*/ 468642 h 841671"/>
                  <a:gd name="connsiteX19" fmla="*/ 615643 w 1287792"/>
                  <a:gd name="connsiteY19" fmla="*/ 463881 h 841671"/>
                  <a:gd name="connsiteX20" fmla="*/ 595406 w 1287792"/>
                  <a:gd name="connsiteY20" fmla="*/ 457599 h 841671"/>
                  <a:gd name="connsiteX21" fmla="*/ 576292 w 1287792"/>
                  <a:gd name="connsiteY21" fmla="*/ 473370 h 841671"/>
                  <a:gd name="connsiteX22" fmla="*/ 514961 w 1287792"/>
                  <a:gd name="connsiteY22" fmla="*/ 502853 h 841671"/>
                  <a:gd name="connsiteX23" fmla="*/ 500534 w 1287792"/>
                  <a:gd name="connsiteY23" fmla="*/ 505035 h 841671"/>
                  <a:gd name="connsiteX24" fmla="*/ 500066 w 1287792"/>
                  <a:gd name="connsiteY24" fmla="*/ 507353 h 841671"/>
                  <a:gd name="connsiteX25" fmla="*/ 464972 w 1287792"/>
                  <a:gd name="connsiteY25" fmla="*/ 565195 h 841671"/>
                  <a:gd name="connsiteX26" fmla="*/ 460882 w 1287792"/>
                  <a:gd name="connsiteY26" fmla="*/ 568912 h 841671"/>
                  <a:gd name="connsiteX27" fmla="*/ 468642 w 1287792"/>
                  <a:gd name="connsiteY27" fmla="*/ 607350 h 841671"/>
                  <a:gd name="connsiteX28" fmla="*/ 234321 w 1287792"/>
                  <a:gd name="connsiteY28" fmla="*/ 841671 h 841671"/>
                  <a:gd name="connsiteX29" fmla="*/ 0 w 1287792"/>
                  <a:gd name="connsiteY29" fmla="*/ 607350 h 841671"/>
                  <a:gd name="connsiteX30" fmla="*/ 18414 w 1287792"/>
                  <a:gd name="connsiteY30" fmla="*/ 516142 h 841671"/>
                  <a:gd name="connsiteX31" fmla="*/ 58133 w 1287792"/>
                  <a:gd name="connsiteY31" fmla="*/ 457231 h 841671"/>
                  <a:gd name="connsiteX32" fmla="*/ 49838 w 1287792"/>
                  <a:gd name="connsiteY32" fmla="*/ 416145 h 841671"/>
                  <a:gd name="connsiteX33" fmla="*/ 192950 w 1287792"/>
                  <a:gd name="connsiteY33" fmla="*/ 200238 h 841671"/>
                  <a:gd name="connsiteX34" fmla="*/ 229143 w 1287792"/>
                  <a:gd name="connsiteY34" fmla="*/ 189003 h 841671"/>
                  <a:gd name="connsiteX35" fmla="*/ 229374 w 1287792"/>
                  <a:gd name="connsiteY35" fmla="*/ 187859 h 841671"/>
                  <a:gd name="connsiteX36" fmla="*/ 445281 w 1287792"/>
                  <a:gd name="connsiteY36" fmla="*/ 44746 h 841671"/>
                  <a:gd name="connsiteX37" fmla="*/ 492505 w 1287792"/>
                  <a:gd name="connsiteY37" fmla="*/ 49507 h 841671"/>
                  <a:gd name="connsiteX38" fmla="*/ 512742 w 1287792"/>
                  <a:gd name="connsiteY38" fmla="*/ 55789 h 841671"/>
                  <a:gd name="connsiteX39" fmla="*/ 531856 w 1287792"/>
                  <a:gd name="connsiteY39" fmla="*/ 40018 h 841671"/>
                  <a:gd name="connsiteX40" fmla="*/ 662867 w 1287792"/>
                  <a:gd name="connsiteY40" fmla="*/ 0 h 841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87792" h="841671">
                    <a:moveTo>
                      <a:pt x="662867" y="0"/>
                    </a:moveTo>
                    <a:cubicBezTo>
                      <a:pt x="711396" y="0"/>
                      <a:pt x="756480" y="14753"/>
                      <a:pt x="793878" y="40018"/>
                    </a:cubicBezTo>
                    <a:lnTo>
                      <a:pt x="804763" y="48999"/>
                    </a:lnTo>
                    <a:lnTo>
                      <a:pt x="846955" y="44746"/>
                    </a:lnTo>
                    <a:cubicBezTo>
                      <a:pt x="944014" y="44746"/>
                      <a:pt x="1027290" y="103757"/>
                      <a:pt x="1062862" y="187859"/>
                    </a:cubicBezTo>
                    <a:lnTo>
                      <a:pt x="1066023" y="198040"/>
                    </a:lnTo>
                    <a:lnTo>
                      <a:pt x="1096438" y="207481"/>
                    </a:lnTo>
                    <a:cubicBezTo>
                      <a:pt x="1180539" y="243053"/>
                      <a:pt x="1239550" y="326329"/>
                      <a:pt x="1239550" y="423388"/>
                    </a:cubicBezTo>
                    <a:lnTo>
                      <a:pt x="1235689" y="461692"/>
                    </a:lnTo>
                    <a:lnTo>
                      <a:pt x="1247774" y="476339"/>
                    </a:lnTo>
                    <a:cubicBezTo>
                      <a:pt x="1273039" y="513737"/>
                      <a:pt x="1287792" y="558821"/>
                      <a:pt x="1287792" y="607350"/>
                    </a:cubicBezTo>
                    <a:cubicBezTo>
                      <a:pt x="1287792" y="736762"/>
                      <a:pt x="1182883" y="841671"/>
                      <a:pt x="1053471" y="841671"/>
                    </a:cubicBezTo>
                    <a:cubicBezTo>
                      <a:pt x="924059" y="841671"/>
                      <a:pt x="819150" y="736762"/>
                      <a:pt x="819150" y="607350"/>
                    </a:cubicBezTo>
                    <a:lnTo>
                      <a:pt x="823012" y="569046"/>
                    </a:lnTo>
                    <a:lnTo>
                      <a:pt x="810927" y="554399"/>
                    </a:lnTo>
                    <a:lnTo>
                      <a:pt x="787027" y="504684"/>
                    </a:lnTo>
                    <a:lnTo>
                      <a:pt x="755746" y="494974"/>
                    </a:lnTo>
                    <a:lnTo>
                      <a:pt x="705296" y="464365"/>
                    </a:lnTo>
                    <a:lnTo>
                      <a:pt x="662867" y="468642"/>
                    </a:lnTo>
                    <a:cubicBezTo>
                      <a:pt x="646690" y="468642"/>
                      <a:pt x="630897" y="467003"/>
                      <a:pt x="615643" y="463881"/>
                    </a:cubicBezTo>
                    <a:lnTo>
                      <a:pt x="595406" y="457599"/>
                    </a:lnTo>
                    <a:lnTo>
                      <a:pt x="576292" y="473370"/>
                    </a:lnTo>
                    <a:cubicBezTo>
                      <a:pt x="557593" y="486002"/>
                      <a:pt x="536973" y="496007"/>
                      <a:pt x="514961" y="502853"/>
                    </a:cubicBezTo>
                    <a:lnTo>
                      <a:pt x="500534" y="505035"/>
                    </a:lnTo>
                    <a:lnTo>
                      <a:pt x="500066" y="507353"/>
                    </a:lnTo>
                    <a:cubicBezTo>
                      <a:pt x="491173" y="528379"/>
                      <a:pt x="479298" y="547836"/>
                      <a:pt x="464972" y="565195"/>
                    </a:cubicBezTo>
                    <a:lnTo>
                      <a:pt x="460882" y="568912"/>
                    </a:lnTo>
                    <a:lnTo>
                      <a:pt x="468642" y="607350"/>
                    </a:lnTo>
                    <a:cubicBezTo>
                      <a:pt x="468642" y="736762"/>
                      <a:pt x="363733" y="841671"/>
                      <a:pt x="234321" y="841671"/>
                    </a:cubicBezTo>
                    <a:cubicBezTo>
                      <a:pt x="104909" y="841671"/>
                      <a:pt x="0" y="736762"/>
                      <a:pt x="0" y="607350"/>
                    </a:cubicBezTo>
                    <a:cubicBezTo>
                      <a:pt x="0" y="574997"/>
                      <a:pt x="6557" y="544175"/>
                      <a:pt x="18414" y="516142"/>
                    </a:cubicBezTo>
                    <a:lnTo>
                      <a:pt x="58133" y="457231"/>
                    </a:lnTo>
                    <a:lnTo>
                      <a:pt x="49838" y="416145"/>
                    </a:lnTo>
                    <a:cubicBezTo>
                      <a:pt x="49838" y="319086"/>
                      <a:pt x="108849" y="235810"/>
                      <a:pt x="192950" y="200238"/>
                    </a:cubicBezTo>
                    <a:lnTo>
                      <a:pt x="229143" y="189003"/>
                    </a:lnTo>
                    <a:lnTo>
                      <a:pt x="229374" y="187859"/>
                    </a:lnTo>
                    <a:cubicBezTo>
                      <a:pt x="264946" y="103757"/>
                      <a:pt x="348222" y="44746"/>
                      <a:pt x="445281" y="44746"/>
                    </a:cubicBezTo>
                    <a:cubicBezTo>
                      <a:pt x="461457" y="44746"/>
                      <a:pt x="477251" y="46385"/>
                      <a:pt x="492505" y="49507"/>
                    </a:cubicBezTo>
                    <a:lnTo>
                      <a:pt x="512742" y="55789"/>
                    </a:lnTo>
                    <a:lnTo>
                      <a:pt x="531856" y="40018"/>
                    </a:lnTo>
                    <a:cubicBezTo>
                      <a:pt x="569254" y="14753"/>
                      <a:pt x="614337" y="0"/>
                      <a:pt x="6628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F128F0DB-488F-6B40-0A52-93DD449D205B}"/>
                  </a:ext>
                </a:extLst>
              </p:cNvPr>
              <p:cNvGrpSpPr/>
              <p:nvPr/>
            </p:nvGrpSpPr>
            <p:grpSpPr>
              <a:xfrm>
                <a:off x="7358284" y="1460085"/>
                <a:ext cx="1121058" cy="1057694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662" name="グループ化 661">
                  <a:extLst>
                    <a:ext uri="{FF2B5EF4-FFF2-40B4-BE49-F238E27FC236}">
                      <a16:creationId xmlns:a16="http://schemas.microsoft.com/office/drawing/2014/main" id="{6E1FF718-656C-ED7B-C517-8C21B089302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67" name="円/楕円 370">
                    <a:extLst>
                      <a:ext uri="{FF2B5EF4-FFF2-40B4-BE49-F238E27FC236}">
                        <a16:creationId xmlns:a16="http://schemas.microsoft.com/office/drawing/2014/main" id="{CC189D2B-028B-C42F-AFA4-8E642AFA058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8" name="円/楕円 371">
                    <a:extLst>
                      <a:ext uri="{FF2B5EF4-FFF2-40B4-BE49-F238E27FC236}">
                        <a16:creationId xmlns:a16="http://schemas.microsoft.com/office/drawing/2014/main" id="{19618FAB-C066-A4C0-6581-434E2603538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63" name="グループ化 662">
                  <a:extLst>
                    <a:ext uri="{FF2B5EF4-FFF2-40B4-BE49-F238E27FC236}">
                      <a16:creationId xmlns:a16="http://schemas.microsoft.com/office/drawing/2014/main" id="{D15FEA66-BCE7-F6D1-1629-0D3E8AD717F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65" name="円/楕円 368">
                    <a:extLst>
                      <a:ext uri="{FF2B5EF4-FFF2-40B4-BE49-F238E27FC236}">
                        <a16:creationId xmlns:a16="http://schemas.microsoft.com/office/drawing/2014/main" id="{F8567E3D-3BB4-8DEE-5B4D-48330226F1A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6" name="円/楕円 369">
                    <a:extLst>
                      <a:ext uri="{FF2B5EF4-FFF2-40B4-BE49-F238E27FC236}">
                        <a16:creationId xmlns:a16="http://schemas.microsoft.com/office/drawing/2014/main" id="{69C180E2-3C83-CD2D-E88B-E85BAA560F0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64" name="円/楕円 367">
                  <a:extLst>
                    <a:ext uri="{FF2B5EF4-FFF2-40B4-BE49-F238E27FC236}">
                      <a16:creationId xmlns:a16="http://schemas.microsoft.com/office/drawing/2014/main" id="{A0C7A31C-786B-8935-E17B-A5C0866ADE45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6" name="円/楕円 27">
                <a:extLst>
                  <a:ext uri="{FF2B5EF4-FFF2-40B4-BE49-F238E27FC236}">
                    <a16:creationId xmlns:a16="http://schemas.microsoft.com/office/drawing/2014/main" id="{F68906EA-FD04-6E52-7D65-7FEBD0BCF4EB}"/>
                  </a:ext>
                </a:extLst>
              </p:cNvPr>
              <p:cNvSpPr/>
              <p:nvPr/>
            </p:nvSpPr>
            <p:spPr>
              <a:xfrm rot="10800000">
                <a:off x="7808492" y="2351350"/>
                <a:ext cx="220630" cy="3910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正方形/長方形 67">
                <a:extLst>
                  <a:ext uri="{FF2B5EF4-FFF2-40B4-BE49-F238E27FC236}">
                    <a16:creationId xmlns:a16="http://schemas.microsoft.com/office/drawing/2014/main" id="{E0A3799C-A01D-8CD4-7772-CEFC05CCAD68}"/>
                  </a:ext>
                </a:extLst>
              </p:cNvPr>
              <p:cNvSpPr/>
              <p:nvPr/>
            </p:nvSpPr>
            <p:spPr>
              <a:xfrm>
                <a:off x="7885139" y="2177295"/>
                <a:ext cx="67337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A08650B9-088C-0313-B3B1-AEDC47982D62}"/>
                  </a:ext>
                </a:extLst>
              </p:cNvPr>
              <p:cNvSpPr/>
              <p:nvPr/>
            </p:nvSpPr>
            <p:spPr>
              <a:xfrm rot="3600000">
                <a:off x="7699687" y="2165761"/>
                <a:ext cx="45719" cy="204841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4A630645-D7D2-CF55-675B-690B1F008CBD}"/>
                  </a:ext>
                </a:extLst>
              </p:cNvPr>
              <p:cNvSpPr/>
              <p:nvPr/>
            </p:nvSpPr>
            <p:spPr>
              <a:xfrm rot="18000000" flipH="1">
                <a:off x="8082767" y="2165761"/>
                <a:ext cx="45719" cy="204841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37230D51-8EB7-4FAB-37E8-49289FF9CABB}"/>
                  </a:ext>
                </a:extLst>
              </p:cNvPr>
              <p:cNvGrpSpPr/>
              <p:nvPr/>
            </p:nvGrpSpPr>
            <p:grpSpPr>
              <a:xfrm>
                <a:off x="7541222" y="1790915"/>
                <a:ext cx="259442" cy="251231"/>
                <a:chOff x="7555976" y="1707356"/>
                <a:chExt cx="229934" cy="222659"/>
              </a:xfrm>
            </p:grpSpPr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7C0A8023-C5AA-82D3-5858-B89F96CDB02F}"/>
                    </a:ext>
                  </a:extLst>
                </p:cNvPr>
                <p:cNvSpPr/>
                <p:nvPr/>
              </p:nvSpPr>
              <p:spPr>
                <a:xfrm rot="15300000">
                  <a:off x="7643644" y="1619688"/>
                  <a:ext cx="54598" cy="22993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56" name="グループ化 655">
                  <a:extLst>
                    <a:ext uri="{FF2B5EF4-FFF2-40B4-BE49-F238E27FC236}">
                      <a16:creationId xmlns:a16="http://schemas.microsoft.com/office/drawing/2014/main" id="{ACCE9D12-A34A-5340-A93B-8501B94A528B}"/>
                    </a:ext>
                  </a:extLst>
                </p:cNvPr>
                <p:cNvGrpSpPr/>
                <p:nvPr/>
              </p:nvGrpSpPr>
              <p:grpSpPr>
                <a:xfrm>
                  <a:off x="7568107" y="1795463"/>
                  <a:ext cx="217525" cy="134552"/>
                  <a:chOff x="7542371" y="1785793"/>
                  <a:chExt cx="269054" cy="186801"/>
                </a:xfrm>
              </p:grpSpPr>
              <p:sp>
                <p:nvSpPr>
                  <p:cNvPr id="659" name="二等辺三角形 658">
                    <a:extLst>
                      <a:ext uri="{FF2B5EF4-FFF2-40B4-BE49-F238E27FC236}">
                        <a16:creationId xmlns:a16="http://schemas.microsoft.com/office/drawing/2014/main" id="{DEBAAE8B-E8CD-186D-B868-5520BDCC43C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7542371" y="1785793"/>
                    <a:ext cx="45719" cy="104881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D51E62FE-F3EC-FF88-14AF-AB2BF48759B5}"/>
                      </a:ext>
                    </a:extLst>
                  </p:cNvPr>
                  <p:cNvSpPr/>
                  <p:nvPr/>
                </p:nvSpPr>
                <p:spPr>
                  <a:xfrm>
                    <a:off x="7561437" y="1806390"/>
                    <a:ext cx="249988" cy="88675"/>
                  </a:xfrm>
                  <a:custGeom>
                    <a:avLst/>
                    <a:gdLst>
                      <a:gd name="connsiteX0" fmla="*/ 231456 w 462913"/>
                      <a:gd name="connsiteY0" fmla="*/ 0 h 164202"/>
                      <a:gd name="connsiteX1" fmla="*/ 459645 w 462913"/>
                      <a:gd name="connsiteY1" fmla="*/ 134222 h 164202"/>
                      <a:gd name="connsiteX2" fmla="*/ 462913 w 462913"/>
                      <a:gd name="connsiteY2" fmla="*/ 143564 h 164202"/>
                      <a:gd name="connsiteX3" fmla="*/ 459645 w 462913"/>
                      <a:gd name="connsiteY3" fmla="*/ 152906 h 164202"/>
                      <a:gd name="connsiteX4" fmla="*/ 451922 w 462913"/>
                      <a:gd name="connsiteY4" fmla="*/ 164202 h 164202"/>
                      <a:gd name="connsiteX5" fmla="*/ 422555 w 462913"/>
                      <a:gd name="connsiteY5" fmla="*/ 121249 h 164202"/>
                      <a:gd name="connsiteX6" fmla="*/ 231456 w 462913"/>
                      <a:gd name="connsiteY6" fmla="*/ 41275 h 164202"/>
                      <a:gd name="connsiteX7" fmla="*/ 40358 w 462913"/>
                      <a:gd name="connsiteY7" fmla="*/ 121249 h 164202"/>
                      <a:gd name="connsiteX8" fmla="*/ 10991 w 462913"/>
                      <a:gd name="connsiteY8" fmla="*/ 164202 h 164202"/>
                      <a:gd name="connsiteX9" fmla="*/ 3268 w 462913"/>
                      <a:gd name="connsiteY9" fmla="*/ 152906 h 164202"/>
                      <a:gd name="connsiteX10" fmla="*/ 0 w 462913"/>
                      <a:gd name="connsiteY10" fmla="*/ 143564 h 164202"/>
                      <a:gd name="connsiteX11" fmla="*/ 3268 w 462913"/>
                      <a:gd name="connsiteY11" fmla="*/ 134222 h 164202"/>
                      <a:gd name="connsiteX12" fmla="*/ 231456 w 462913"/>
                      <a:gd name="connsiteY12" fmla="*/ 0 h 164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62913" h="164202">
                        <a:moveTo>
                          <a:pt x="231456" y="0"/>
                        </a:moveTo>
                        <a:cubicBezTo>
                          <a:pt x="334036" y="0"/>
                          <a:pt x="422049" y="55346"/>
                          <a:pt x="459645" y="134222"/>
                        </a:cubicBezTo>
                        <a:lnTo>
                          <a:pt x="462913" y="143564"/>
                        </a:lnTo>
                        <a:lnTo>
                          <a:pt x="459645" y="152906"/>
                        </a:lnTo>
                        <a:lnTo>
                          <a:pt x="451922" y="164202"/>
                        </a:lnTo>
                        <a:lnTo>
                          <a:pt x="422555" y="121249"/>
                        </a:lnTo>
                        <a:cubicBezTo>
                          <a:pt x="377132" y="72407"/>
                          <a:pt x="308391" y="41275"/>
                          <a:pt x="231456" y="41275"/>
                        </a:cubicBezTo>
                        <a:cubicBezTo>
                          <a:pt x="154522" y="41275"/>
                          <a:pt x="85781" y="72407"/>
                          <a:pt x="40358" y="121249"/>
                        </a:cubicBezTo>
                        <a:lnTo>
                          <a:pt x="10991" y="164202"/>
                        </a:lnTo>
                        <a:lnTo>
                          <a:pt x="3268" y="152906"/>
                        </a:lnTo>
                        <a:lnTo>
                          <a:pt x="0" y="143564"/>
                        </a:lnTo>
                        <a:lnTo>
                          <a:pt x="3268" y="134222"/>
                        </a:lnTo>
                        <a:cubicBezTo>
                          <a:pt x="40863" y="55346"/>
                          <a:pt x="128877" y="0"/>
                          <a:pt x="23145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C59F3F3E-49DB-9F38-2894-615DE0441DA7}"/>
                      </a:ext>
                    </a:extLst>
                  </p:cNvPr>
                  <p:cNvSpPr/>
                  <p:nvPr/>
                </p:nvSpPr>
                <p:spPr>
                  <a:xfrm>
                    <a:off x="7561437" y="1828800"/>
                    <a:ext cx="249988" cy="143794"/>
                  </a:xfrm>
                  <a:custGeom>
                    <a:avLst/>
                    <a:gdLst>
                      <a:gd name="connsiteX0" fmla="*/ 231456 w 462913"/>
                      <a:gd name="connsiteY0" fmla="*/ 0 h 287128"/>
                      <a:gd name="connsiteX1" fmla="*/ 459645 w 462913"/>
                      <a:gd name="connsiteY1" fmla="*/ 134222 h 287128"/>
                      <a:gd name="connsiteX2" fmla="*/ 462913 w 462913"/>
                      <a:gd name="connsiteY2" fmla="*/ 143564 h 287128"/>
                      <a:gd name="connsiteX3" fmla="*/ 459645 w 462913"/>
                      <a:gd name="connsiteY3" fmla="*/ 152906 h 287128"/>
                      <a:gd name="connsiteX4" fmla="*/ 231456 w 462913"/>
                      <a:gd name="connsiteY4" fmla="*/ 287128 h 287128"/>
                      <a:gd name="connsiteX5" fmla="*/ 3268 w 462913"/>
                      <a:gd name="connsiteY5" fmla="*/ 152906 h 287128"/>
                      <a:gd name="connsiteX6" fmla="*/ 0 w 462913"/>
                      <a:gd name="connsiteY6" fmla="*/ 143564 h 287128"/>
                      <a:gd name="connsiteX7" fmla="*/ 3268 w 462913"/>
                      <a:gd name="connsiteY7" fmla="*/ 134222 h 287128"/>
                      <a:gd name="connsiteX8" fmla="*/ 231456 w 462913"/>
                      <a:gd name="connsiteY8" fmla="*/ 0 h 2871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2913" h="287128">
                        <a:moveTo>
                          <a:pt x="231456" y="0"/>
                        </a:moveTo>
                        <a:cubicBezTo>
                          <a:pt x="334036" y="0"/>
                          <a:pt x="422049" y="55346"/>
                          <a:pt x="459645" y="134222"/>
                        </a:cubicBezTo>
                        <a:lnTo>
                          <a:pt x="462913" y="143564"/>
                        </a:lnTo>
                        <a:lnTo>
                          <a:pt x="459645" y="152906"/>
                        </a:lnTo>
                        <a:cubicBezTo>
                          <a:pt x="422049" y="231783"/>
                          <a:pt x="334036" y="287128"/>
                          <a:pt x="231456" y="287128"/>
                        </a:cubicBezTo>
                        <a:cubicBezTo>
                          <a:pt x="128877" y="287128"/>
                          <a:pt x="40863" y="231783"/>
                          <a:pt x="3268" y="152906"/>
                        </a:cubicBezTo>
                        <a:lnTo>
                          <a:pt x="0" y="143564"/>
                        </a:lnTo>
                        <a:lnTo>
                          <a:pt x="3268" y="134222"/>
                        </a:lnTo>
                        <a:cubicBezTo>
                          <a:pt x="40863" y="55346"/>
                          <a:pt x="128877" y="0"/>
                          <a:pt x="231456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1559C553-25E7-4107-F450-987CC683A22B}"/>
                    </a:ext>
                  </a:extLst>
                </p:cNvPr>
                <p:cNvSpPr/>
                <p:nvPr/>
              </p:nvSpPr>
              <p:spPr>
                <a:xfrm>
                  <a:off x="7640595" y="1832849"/>
                  <a:ext cx="91324" cy="9132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8" name="楕円 657">
                  <a:extLst>
                    <a:ext uri="{FF2B5EF4-FFF2-40B4-BE49-F238E27FC236}">
                      <a16:creationId xmlns:a16="http://schemas.microsoft.com/office/drawing/2014/main" id="{608C3147-86D7-A51D-12C5-DBD08C4C43F4}"/>
                    </a:ext>
                  </a:extLst>
                </p:cNvPr>
                <p:cNvSpPr/>
                <p:nvPr/>
              </p:nvSpPr>
              <p:spPr>
                <a:xfrm>
                  <a:off x="7663397" y="1846061"/>
                  <a:ext cx="45720" cy="457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B30C6D4E-19E6-2AFA-9949-20B540AB6BD9}"/>
                  </a:ext>
                </a:extLst>
              </p:cNvPr>
              <p:cNvGrpSpPr/>
              <p:nvPr/>
            </p:nvGrpSpPr>
            <p:grpSpPr>
              <a:xfrm>
                <a:off x="8039681" y="1790915"/>
                <a:ext cx="259442" cy="251231"/>
                <a:chOff x="8054435" y="1707356"/>
                <a:chExt cx="229934" cy="222659"/>
              </a:xfrm>
            </p:grpSpPr>
            <p:sp>
              <p:nvSpPr>
                <p:cNvPr id="648" name="月 647">
                  <a:extLst>
                    <a:ext uri="{FF2B5EF4-FFF2-40B4-BE49-F238E27FC236}">
                      <a16:creationId xmlns:a16="http://schemas.microsoft.com/office/drawing/2014/main" id="{1735D097-8187-DA90-0636-C13E31AFF1B8}"/>
                    </a:ext>
                  </a:extLst>
                </p:cNvPr>
                <p:cNvSpPr/>
                <p:nvPr/>
              </p:nvSpPr>
              <p:spPr>
                <a:xfrm rot="17100000">
                  <a:off x="8142103" y="1619688"/>
                  <a:ext cx="54598" cy="22993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7926C440-1BEF-753C-F727-320D7DA4AB7E}"/>
                    </a:ext>
                  </a:extLst>
                </p:cNvPr>
                <p:cNvGrpSpPr/>
                <p:nvPr/>
              </p:nvGrpSpPr>
              <p:grpSpPr>
                <a:xfrm flipH="1">
                  <a:off x="8054966" y="1795463"/>
                  <a:ext cx="217525" cy="134552"/>
                  <a:chOff x="7542371" y="1785793"/>
                  <a:chExt cx="269054" cy="186801"/>
                </a:xfrm>
              </p:grpSpPr>
              <p:sp>
                <p:nvSpPr>
                  <p:cNvPr id="652" name="二等辺三角形 651">
                    <a:extLst>
                      <a:ext uri="{FF2B5EF4-FFF2-40B4-BE49-F238E27FC236}">
                        <a16:creationId xmlns:a16="http://schemas.microsoft.com/office/drawing/2014/main" id="{83D64B88-69E0-B845-BFD9-6B13F29D7E7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7542371" y="1785793"/>
                    <a:ext cx="45719" cy="104881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3" name="フリーフォーム: 図形 652">
                    <a:extLst>
                      <a:ext uri="{FF2B5EF4-FFF2-40B4-BE49-F238E27FC236}">
                        <a16:creationId xmlns:a16="http://schemas.microsoft.com/office/drawing/2014/main" id="{0BDE8A18-4AA9-DE58-0AC6-F303326067B4}"/>
                      </a:ext>
                    </a:extLst>
                  </p:cNvPr>
                  <p:cNvSpPr/>
                  <p:nvPr/>
                </p:nvSpPr>
                <p:spPr>
                  <a:xfrm>
                    <a:off x="7561437" y="1806390"/>
                    <a:ext cx="249988" cy="88675"/>
                  </a:xfrm>
                  <a:custGeom>
                    <a:avLst/>
                    <a:gdLst>
                      <a:gd name="connsiteX0" fmla="*/ 231456 w 462913"/>
                      <a:gd name="connsiteY0" fmla="*/ 0 h 164202"/>
                      <a:gd name="connsiteX1" fmla="*/ 459645 w 462913"/>
                      <a:gd name="connsiteY1" fmla="*/ 134222 h 164202"/>
                      <a:gd name="connsiteX2" fmla="*/ 462913 w 462913"/>
                      <a:gd name="connsiteY2" fmla="*/ 143564 h 164202"/>
                      <a:gd name="connsiteX3" fmla="*/ 459645 w 462913"/>
                      <a:gd name="connsiteY3" fmla="*/ 152906 h 164202"/>
                      <a:gd name="connsiteX4" fmla="*/ 451922 w 462913"/>
                      <a:gd name="connsiteY4" fmla="*/ 164202 h 164202"/>
                      <a:gd name="connsiteX5" fmla="*/ 422555 w 462913"/>
                      <a:gd name="connsiteY5" fmla="*/ 121249 h 164202"/>
                      <a:gd name="connsiteX6" fmla="*/ 231456 w 462913"/>
                      <a:gd name="connsiteY6" fmla="*/ 41275 h 164202"/>
                      <a:gd name="connsiteX7" fmla="*/ 40358 w 462913"/>
                      <a:gd name="connsiteY7" fmla="*/ 121249 h 164202"/>
                      <a:gd name="connsiteX8" fmla="*/ 10991 w 462913"/>
                      <a:gd name="connsiteY8" fmla="*/ 164202 h 164202"/>
                      <a:gd name="connsiteX9" fmla="*/ 3268 w 462913"/>
                      <a:gd name="connsiteY9" fmla="*/ 152906 h 164202"/>
                      <a:gd name="connsiteX10" fmla="*/ 0 w 462913"/>
                      <a:gd name="connsiteY10" fmla="*/ 143564 h 164202"/>
                      <a:gd name="connsiteX11" fmla="*/ 3268 w 462913"/>
                      <a:gd name="connsiteY11" fmla="*/ 134222 h 164202"/>
                      <a:gd name="connsiteX12" fmla="*/ 231456 w 462913"/>
                      <a:gd name="connsiteY12" fmla="*/ 0 h 164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62913" h="164202">
                        <a:moveTo>
                          <a:pt x="231456" y="0"/>
                        </a:moveTo>
                        <a:cubicBezTo>
                          <a:pt x="334036" y="0"/>
                          <a:pt x="422049" y="55346"/>
                          <a:pt x="459645" y="134222"/>
                        </a:cubicBezTo>
                        <a:lnTo>
                          <a:pt x="462913" y="143564"/>
                        </a:lnTo>
                        <a:lnTo>
                          <a:pt x="459645" y="152906"/>
                        </a:lnTo>
                        <a:lnTo>
                          <a:pt x="451922" y="164202"/>
                        </a:lnTo>
                        <a:lnTo>
                          <a:pt x="422555" y="121249"/>
                        </a:lnTo>
                        <a:cubicBezTo>
                          <a:pt x="377132" y="72407"/>
                          <a:pt x="308391" y="41275"/>
                          <a:pt x="231456" y="41275"/>
                        </a:cubicBezTo>
                        <a:cubicBezTo>
                          <a:pt x="154522" y="41275"/>
                          <a:pt x="85781" y="72407"/>
                          <a:pt x="40358" y="121249"/>
                        </a:cubicBezTo>
                        <a:lnTo>
                          <a:pt x="10991" y="164202"/>
                        </a:lnTo>
                        <a:lnTo>
                          <a:pt x="3268" y="152906"/>
                        </a:lnTo>
                        <a:lnTo>
                          <a:pt x="0" y="143564"/>
                        </a:lnTo>
                        <a:lnTo>
                          <a:pt x="3268" y="134222"/>
                        </a:lnTo>
                        <a:cubicBezTo>
                          <a:pt x="40863" y="55346"/>
                          <a:pt x="128877" y="0"/>
                          <a:pt x="23145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DC2CE06A-6AC0-8197-4E78-073A50E18822}"/>
                      </a:ext>
                    </a:extLst>
                  </p:cNvPr>
                  <p:cNvSpPr/>
                  <p:nvPr/>
                </p:nvSpPr>
                <p:spPr>
                  <a:xfrm>
                    <a:off x="7561437" y="1828800"/>
                    <a:ext cx="249988" cy="143794"/>
                  </a:xfrm>
                  <a:custGeom>
                    <a:avLst/>
                    <a:gdLst>
                      <a:gd name="connsiteX0" fmla="*/ 231456 w 462913"/>
                      <a:gd name="connsiteY0" fmla="*/ 0 h 287128"/>
                      <a:gd name="connsiteX1" fmla="*/ 459645 w 462913"/>
                      <a:gd name="connsiteY1" fmla="*/ 134222 h 287128"/>
                      <a:gd name="connsiteX2" fmla="*/ 462913 w 462913"/>
                      <a:gd name="connsiteY2" fmla="*/ 143564 h 287128"/>
                      <a:gd name="connsiteX3" fmla="*/ 459645 w 462913"/>
                      <a:gd name="connsiteY3" fmla="*/ 152906 h 287128"/>
                      <a:gd name="connsiteX4" fmla="*/ 231456 w 462913"/>
                      <a:gd name="connsiteY4" fmla="*/ 287128 h 287128"/>
                      <a:gd name="connsiteX5" fmla="*/ 3268 w 462913"/>
                      <a:gd name="connsiteY5" fmla="*/ 152906 h 287128"/>
                      <a:gd name="connsiteX6" fmla="*/ 0 w 462913"/>
                      <a:gd name="connsiteY6" fmla="*/ 143564 h 287128"/>
                      <a:gd name="connsiteX7" fmla="*/ 3268 w 462913"/>
                      <a:gd name="connsiteY7" fmla="*/ 134222 h 287128"/>
                      <a:gd name="connsiteX8" fmla="*/ 231456 w 462913"/>
                      <a:gd name="connsiteY8" fmla="*/ 0 h 2871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2913" h="287128">
                        <a:moveTo>
                          <a:pt x="231456" y="0"/>
                        </a:moveTo>
                        <a:cubicBezTo>
                          <a:pt x="334036" y="0"/>
                          <a:pt x="422049" y="55346"/>
                          <a:pt x="459645" y="134222"/>
                        </a:cubicBezTo>
                        <a:lnTo>
                          <a:pt x="462913" y="143564"/>
                        </a:lnTo>
                        <a:lnTo>
                          <a:pt x="459645" y="152906"/>
                        </a:lnTo>
                        <a:cubicBezTo>
                          <a:pt x="422049" y="231783"/>
                          <a:pt x="334036" y="287128"/>
                          <a:pt x="231456" y="287128"/>
                        </a:cubicBezTo>
                        <a:cubicBezTo>
                          <a:pt x="128877" y="287128"/>
                          <a:pt x="40863" y="231783"/>
                          <a:pt x="3268" y="152906"/>
                        </a:cubicBezTo>
                        <a:lnTo>
                          <a:pt x="0" y="143564"/>
                        </a:lnTo>
                        <a:lnTo>
                          <a:pt x="3268" y="134222"/>
                        </a:lnTo>
                        <a:cubicBezTo>
                          <a:pt x="40863" y="55346"/>
                          <a:pt x="128877" y="0"/>
                          <a:pt x="231456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968EFB6C-B9A6-82BB-6D12-DDC3313B04C7}"/>
                    </a:ext>
                  </a:extLst>
                </p:cNvPr>
                <p:cNvSpPr/>
                <p:nvPr/>
              </p:nvSpPr>
              <p:spPr>
                <a:xfrm>
                  <a:off x="8109702" y="1832849"/>
                  <a:ext cx="91324" cy="9132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6CF0065E-54D5-6ED8-9447-43F0FA0CDA1D}"/>
                    </a:ext>
                  </a:extLst>
                </p:cNvPr>
                <p:cNvSpPr/>
                <p:nvPr/>
              </p:nvSpPr>
              <p:spPr>
                <a:xfrm>
                  <a:off x="8132504" y="1846061"/>
                  <a:ext cx="45720" cy="457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2" name="楕円 641">
                <a:extLst>
                  <a:ext uri="{FF2B5EF4-FFF2-40B4-BE49-F238E27FC236}">
                    <a16:creationId xmlns:a16="http://schemas.microsoft.com/office/drawing/2014/main" id="{1AE39C8D-F78B-8D5E-F5F5-88B7782A4B84}"/>
                  </a:ext>
                </a:extLst>
              </p:cNvPr>
              <p:cNvSpPr/>
              <p:nvPr/>
            </p:nvSpPr>
            <p:spPr>
              <a:xfrm rot="19800000">
                <a:off x="7488999" y="1585930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楕円 642">
                <a:extLst>
                  <a:ext uri="{FF2B5EF4-FFF2-40B4-BE49-F238E27FC236}">
                    <a16:creationId xmlns:a16="http://schemas.microsoft.com/office/drawing/2014/main" id="{407C7883-E78A-9613-00E2-DE68A50398E8}"/>
                  </a:ext>
                </a:extLst>
              </p:cNvPr>
              <p:cNvSpPr/>
              <p:nvPr/>
            </p:nvSpPr>
            <p:spPr>
              <a:xfrm rot="1800000" flipH="1">
                <a:off x="8118073" y="1585930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A8065EF7-425B-62A4-28D5-3C28EE61D292}"/>
                  </a:ext>
                </a:extLst>
              </p:cNvPr>
              <p:cNvSpPr/>
              <p:nvPr/>
            </p:nvSpPr>
            <p:spPr>
              <a:xfrm rot="20700000">
                <a:off x="7611626" y="1529229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18596C1F-96E6-F88E-89B0-814E8A6A75B6}"/>
                  </a:ext>
                </a:extLst>
              </p:cNvPr>
              <p:cNvSpPr/>
              <p:nvPr/>
            </p:nvSpPr>
            <p:spPr>
              <a:xfrm rot="900000" flipH="1">
                <a:off x="7969131" y="1529231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6D26C14B-6A41-5A53-82BA-A30381ABE110}"/>
                  </a:ext>
                </a:extLst>
              </p:cNvPr>
              <p:cNvSpPr/>
              <p:nvPr/>
            </p:nvSpPr>
            <p:spPr>
              <a:xfrm flipH="1">
                <a:off x="7622213" y="1387207"/>
                <a:ext cx="593974" cy="17744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E84F4ECC-CC08-2885-05AD-08D0015B4F98}"/>
                  </a:ext>
                </a:extLst>
              </p:cNvPr>
              <p:cNvSpPr/>
              <p:nvPr/>
            </p:nvSpPr>
            <p:spPr>
              <a:xfrm>
                <a:off x="7373475" y="1233204"/>
                <a:ext cx="1087106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41141 w 1063644"/>
                  <a:gd name="connsiteY5" fmla="*/ 349755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68057" y="349755"/>
                      <a:pt x="541141" y="349755"/>
                    </a:cubicBezTo>
                    <a:cubicBezTo>
                      <a:pt x="314226" y="349755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D2C915B7-0B6A-1304-ED02-EFB051D6C10D}"/>
                </a:ext>
              </a:extLst>
            </p:cNvPr>
            <p:cNvSpPr/>
            <p:nvPr/>
          </p:nvSpPr>
          <p:spPr>
            <a:xfrm rot="20700000">
              <a:off x="6933531" y="4923926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F28229FF-2B36-3582-8FA4-8FEF23782AF3}"/>
                </a:ext>
              </a:extLst>
            </p:cNvPr>
            <p:cNvSpPr/>
            <p:nvPr/>
          </p:nvSpPr>
          <p:spPr>
            <a:xfrm rot="900000" flipH="1">
              <a:off x="8086352" y="4923926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C84742C9-D6DF-79EC-411B-0E645B11D583}"/>
                </a:ext>
              </a:extLst>
            </p:cNvPr>
            <p:cNvGrpSpPr/>
            <p:nvPr/>
          </p:nvGrpSpPr>
          <p:grpSpPr>
            <a:xfrm>
              <a:off x="6946558" y="5861669"/>
              <a:ext cx="1871552" cy="1157569"/>
              <a:chOff x="6872174" y="5858983"/>
              <a:chExt cx="2681401" cy="1658467"/>
            </a:xfrm>
          </p:grpSpPr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F93434E4-C3C9-EA83-2464-B9A6AC6F52D2}"/>
                  </a:ext>
                </a:extLst>
              </p:cNvPr>
              <p:cNvGrpSpPr/>
              <p:nvPr/>
            </p:nvGrpSpPr>
            <p:grpSpPr>
              <a:xfrm>
                <a:off x="6872174" y="5858983"/>
                <a:ext cx="2033998" cy="955508"/>
                <a:chOff x="617995" y="888611"/>
                <a:chExt cx="3330325" cy="1564481"/>
              </a:xfrm>
            </p:grpSpPr>
            <p:sp>
              <p:nvSpPr>
                <p:cNvPr id="839" name="正方形/長方形 838">
                  <a:extLst>
                    <a:ext uri="{FF2B5EF4-FFF2-40B4-BE49-F238E27FC236}">
                      <a16:creationId xmlns:a16="http://schemas.microsoft.com/office/drawing/2014/main" id="{CC3E776D-8B7D-BAE2-FF81-F442444DDC42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0" name="四角形: 角を丸くする 839">
                  <a:extLst>
                    <a:ext uri="{FF2B5EF4-FFF2-40B4-BE49-F238E27FC236}">
                      <a16:creationId xmlns:a16="http://schemas.microsoft.com/office/drawing/2014/main" id="{A68609FB-894B-3E73-21C8-03C664CB682C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217F8DFF-6336-6603-B158-B5BE394B7169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42" name="楕円 841">
                  <a:extLst>
                    <a:ext uri="{FF2B5EF4-FFF2-40B4-BE49-F238E27FC236}">
                      <a16:creationId xmlns:a16="http://schemas.microsoft.com/office/drawing/2014/main" id="{41345555-A73B-7537-9E3D-03C1553A9993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43" name="グループ化 842">
                  <a:extLst>
                    <a:ext uri="{FF2B5EF4-FFF2-40B4-BE49-F238E27FC236}">
                      <a16:creationId xmlns:a16="http://schemas.microsoft.com/office/drawing/2014/main" id="{E296F323-3DC4-70A5-635B-C2E60A7D72CA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845" name="台形 844">
                    <a:extLst>
                      <a:ext uri="{FF2B5EF4-FFF2-40B4-BE49-F238E27FC236}">
                        <a16:creationId xmlns:a16="http://schemas.microsoft.com/office/drawing/2014/main" id="{351FD5D4-504F-287D-6C33-C581D6780CA6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6" name="台形 845">
                    <a:extLst>
                      <a:ext uri="{FF2B5EF4-FFF2-40B4-BE49-F238E27FC236}">
                        <a16:creationId xmlns:a16="http://schemas.microsoft.com/office/drawing/2014/main" id="{3BB3BED3-399C-110B-A08A-3786BAB4B1CD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7" name="フリーフォーム: 図形 846">
                    <a:extLst>
                      <a:ext uri="{FF2B5EF4-FFF2-40B4-BE49-F238E27FC236}">
                        <a16:creationId xmlns:a16="http://schemas.microsoft.com/office/drawing/2014/main" id="{87D9B5DD-DD25-9EF8-C8EF-A595752A3742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8" name="フリーフォーム: 図形 847">
                    <a:extLst>
                      <a:ext uri="{FF2B5EF4-FFF2-40B4-BE49-F238E27FC236}">
                        <a16:creationId xmlns:a16="http://schemas.microsoft.com/office/drawing/2014/main" id="{3623A325-8DC2-750A-D515-572FA6685981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9" name="フリーフォーム: 図形 848">
                    <a:extLst>
                      <a:ext uri="{FF2B5EF4-FFF2-40B4-BE49-F238E27FC236}">
                        <a16:creationId xmlns:a16="http://schemas.microsoft.com/office/drawing/2014/main" id="{0C8A6C5F-AC56-D54F-5D9D-05E063720292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0" name="フリーフォーム: 図形 849">
                    <a:extLst>
                      <a:ext uri="{FF2B5EF4-FFF2-40B4-BE49-F238E27FC236}">
                        <a16:creationId xmlns:a16="http://schemas.microsoft.com/office/drawing/2014/main" id="{81849EF4-52CB-689B-3474-7C0532B81178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1" name="フリーフォーム: 図形 850">
                    <a:extLst>
                      <a:ext uri="{FF2B5EF4-FFF2-40B4-BE49-F238E27FC236}">
                        <a16:creationId xmlns:a16="http://schemas.microsoft.com/office/drawing/2014/main" id="{1997B29D-0D35-2CA4-108B-9EC5E1A40679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52" name="グループ化 851">
                    <a:extLst>
                      <a:ext uri="{FF2B5EF4-FFF2-40B4-BE49-F238E27FC236}">
                        <a16:creationId xmlns:a16="http://schemas.microsoft.com/office/drawing/2014/main" id="{1C89A136-DFA4-4850-2D6E-B2C84E419F5F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856" name="楕円 855">
                      <a:extLst>
                        <a:ext uri="{FF2B5EF4-FFF2-40B4-BE49-F238E27FC236}">
                          <a16:creationId xmlns:a16="http://schemas.microsoft.com/office/drawing/2014/main" id="{8301C941-B425-9643-8E93-AA05E318586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7" name="楕円 856">
                      <a:extLst>
                        <a:ext uri="{FF2B5EF4-FFF2-40B4-BE49-F238E27FC236}">
                          <a16:creationId xmlns:a16="http://schemas.microsoft.com/office/drawing/2014/main" id="{D48CCB1D-3CED-FFB3-E2F5-30ED55C300A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53" name="フリーフォーム: 図形 852">
                    <a:extLst>
                      <a:ext uri="{FF2B5EF4-FFF2-40B4-BE49-F238E27FC236}">
                        <a16:creationId xmlns:a16="http://schemas.microsoft.com/office/drawing/2014/main" id="{02BA56C1-9230-7CF3-058E-0122727F4D28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4" name="フリーフォーム: 図形 853">
                    <a:extLst>
                      <a:ext uri="{FF2B5EF4-FFF2-40B4-BE49-F238E27FC236}">
                        <a16:creationId xmlns:a16="http://schemas.microsoft.com/office/drawing/2014/main" id="{701109D1-FD56-1CF8-4A02-DD114110FF07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5" name="フリーフォーム: 図形 854">
                    <a:extLst>
                      <a:ext uri="{FF2B5EF4-FFF2-40B4-BE49-F238E27FC236}">
                        <a16:creationId xmlns:a16="http://schemas.microsoft.com/office/drawing/2014/main" id="{C4CF124C-65D3-068D-92C0-520FD9EF0592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3185F71C-D7B4-8A64-427D-B6F5C1546856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C8886F59-114D-EDC3-4CB8-F8AB4626BE3E}"/>
                  </a:ext>
                </a:extLst>
              </p:cNvPr>
              <p:cNvGrpSpPr/>
              <p:nvPr/>
            </p:nvGrpSpPr>
            <p:grpSpPr>
              <a:xfrm>
                <a:off x="7513434" y="6559057"/>
                <a:ext cx="2040141" cy="958393"/>
                <a:chOff x="617995" y="2780752"/>
                <a:chExt cx="3330325" cy="1564481"/>
              </a:xfrm>
            </p:grpSpPr>
            <p:sp>
              <p:nvSpPr>
                <p:cNvPr id="414" name="正方形/長方形 413">
                  <a:extLst>
                    <a:ext uri="{FF2B5EF4-FFF2-40B4-BE49-F238E27FC236}">
                      <a16:creationId xmlns:a16="http://schemas.microsoft.com/office/drawing/2014/main" id="{6798C423-FBCA-5D45-2D70-00C010B1EC19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5" name="四角形: 角を丸くする 414">
                  <a:extLst>
                    <a:ext uri="{FF2B5EF4-FFF2-40B4-BE49-F238E27FC236}">
                      <a16:creationId xmlns:a16="http://schemas.microsoft.com/office/drawing/2014/main" id="{C289FF98-B0A0-CB84-428A-10B63A75EF7F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24974BAD-6019-2FD9-04EF-EA636A98D7A0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69B945D1-98D1-9762-D3EC-A185716475B5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CB9A4F3E-58A7-74C5-67AD-7C894E3F1EB3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E090E2A6-40EE-F949-037C-F63C55F03BBD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A01A9F23-238B-7CBD-B618-97FC7A7910C0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33532D5B-0D50-F4E7-62D7-80935121CDD3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3" name="楕円 552">
                    <a:extLst>
                      <a:ext uri="{FF2B5EF4-FFF2-40B4-BE49-F238E27FC236}">
                        <a16:creationId xmlns:a16="http://schemas.microsoft.com/office/drawing/2014/main" id="{7CC3578D-426D-5A9D-4559-78E1A74E69A3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4" name="楕円 553">
                    <a:extLst>
                      <a:ext uri="{FF2B5EF4-FFF2-40B4-BE49-F238E27FC236}">
                        <a16:creationId xmlns:a16="http://schemas.microsoft.com/office/drawing/2014/main" id="{6CCBB7A7-06C3-8218-C4CB-607B178D71D4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B17748E9-2D60-8828-C646-53BB4F6B5286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56B411BE-FE6F-3276-9E08-AA98417A5851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416FCA24-7C99-58CF-6900-A4A8130FB3C1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sp>
        <p:nvSpPr>
          <p:cNvPr id="579" name="テキスト ボックス 578">
            <a:extLst>
              <a:ext uri="{FF2B5EF4-FFF2-40B4-BE49-F238E27FC236}">
                <a16:creationId xmlns:a16="http://schemas.microsoft.com/office/drawing/2014/main" id="{CBC60DA0-86E4-D35D-0DBD-13AFC5E14A76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高額紙幣お断りのイラスト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627809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163655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pptxn93_高額紙幣お断りのイラスト</dc:title>
  <dc:subject>pptxn93_高額紙幣お断りのイラスト</dc:subject>
  <dc:creator>でじけろお</dc:creator>
  <cp:revision>1</cp:revision>
  <dcterms:created xsi:type="dcterms:W3CDTF">2018-05-20T00:31:01Z</dcterms:created>
  <dcterms:modified xsi:type="dcterms:W3CDTF">2025-02-21T13:36:37Z</dcterms:modified>
  <cp:version>1</cp:version>
</cp:coreProperties>
</file>