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50" r:id="rId2"/>
    <p:sldId id="95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8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9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2025/2/11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2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  <p:sldLayoutId id="2147483695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02211-7D9E-C2F4-9901-CFF9238E2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957DE12-C4E9-1CDB-9057-134A11F30D35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置き配する配達員のシルエット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33BBE30-E859-30DC-635A-ACADE64F1C96}"/>
              </a:ext>
            </a:extLst>
          </p:cNvPr>
          <p:cNvGrpSpPr/>
          <p:nvPr/>
        </p:nvGrpSpPr>
        <p:grpSpPr>
          <a:xfrm>
            <a:off x="778091" y="3971925"/>
            <a:ext cx="2499882" cy="2100266"/>
            <a:chOff x="-3175" y="2705101"/>
            <a:chExt cx="2601913" cy="2185988"/>
          </a:xfrm>
        </p:grpSpPr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54827DFB-4709-B4A1-CB7C-D21DFF439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75" y="3856038"/>
              <a:ext cx="536575" cy="309563"/>
            </a:xfrm>
            <a:custGeom>
              <a:avLst/>
              <a:gdLst>
                <a:gd name="T0" fmla="*/ 0 w 338"/>
                <a:gd name="T1" fmla="*/ 15 h 195"/>
                <a:gd name="T2" fmla="*/ 0 w 338"/>
                <a:gd name="T3" fmla="*/ 181 h 195"/>
                <a:gd name="T4" fmla="*/ 91 w 338"/>
                <a:gd name="T5" fmla="*/ 195 h 195"/>
                <a:gd name="T6" fmla="*/ 338 w 338"/>
                <a:gd name="T7" fmla="*/ 175 h 195"/>
                <a:gd name="T8" fmla="*/ 332 w 338"/>
                <a:gd name="T9" fmla="*/ 0 h 195"/>
                <a:gd name="T10" fmla="*/ 0 w 338"/>
                <a:gd name="T11" fmla="*/ 1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195">
                  <a:moveTo>
                    <a:pt x="0" y="15"/>
                  </a:moveTo>
                  <a:lnTo>
                    <a:pt x="0" y="181"/>
                  </a:lnTo>
                  <a:lnTo>
                    <a:pt x="91" y="195"/>
                  </a:lnTo>
                  <a:lnTo>
                    <a:pt x="338" y="175"/>
                  </a:lnTo>
                  <a:lnTo>
                    <a:pt x="332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1980812F-6DA9-5B83-CD59-053CF3A95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63" y="2800351"/>
              <a:ext cx="2416175" cy="2090738"/>
            </a:xfrm>
            <a:custGeom>
              <a:avLst/>
              <a:gdLst>
                <a:gd name="T0" fmla="*/ 258 w 970"/>
                <a:gd name="T1" fmla="*/ 126 h 839"/>
                <a:gd name="T2" fmla="*/ 262 w 970"/>
                <a:gd name="T3" fmla="*/ 170 h 839"/>
                <a:gd name="T4" fmla="*/ 277 w 970"/>
                <a:gd name="T5" fmla="*/ 195 h 839"/>
                <a:gd name="T6" fmla="*/ 283 w 970"/>
                <a:gd name="T7" fmla="*/ 209 h 839"/>
                <a:gd name="T8" fmla="*/ 302 w 970"/>
                <a:gd name="T9" fmla="*/ 238 h 839"/>
                <a:gd name="T10" fmla="*/ 389 w 970"/>
                <a:gd name="T11" fmla="*/ 238 h 839"/>
                <a:gd name="T12" fmla="*/ 387 w 970"/>
                <a:gd name="T13" fmla="*/ 318 h 839"/>
                <a:gd name="T14" fmla="*/ 352 w 970"/>
                <a:gd name="T15" fmla="*/ 403 h 839"/>
                <a:gd name="T16" fmla="*/ 325 w 970"/>
                <a:gd name="T17" fmla="*/ 424 h 839"/>
                <a:gd name="T18" fmla="*/ 264 w 970"/>
                <a:gd name="T19" fmla="*/ 443 h 839"/>
                <a:gd name="T20" fmla="*/ 222 w 970"/>
                <a:gd name="T21" fmla="*/ 441 h 839"/>
                <a:gd name="T22" fmla="*/ 168 w 970"/>
                <a:gd name="T23" fmla="*/ 447 h 839"/>
                <a:gd name="T24" fmla="*/ 141 w 970"/>
                <a:gd name="T25" fmla="*/ 437 h 839"/>
                <a:gd name="T26" fmla="*/ 95 w 970"/>
                <a:gd name="T27" fmla="*/ 416 h 839"/>
                <a:gd name="T28" fmla="*/ 60 w 970"/>
                <a:gd name="T29" fmla="*/ 429 h 839"/>
                <a:gd name="T30" fmla="*/ 85 w 970"/>
                <a:gd name="T31" fmla="*/ 443 h 839"/>
                <a:gd name="T32" fmla="*/ 1 w 970"/>
                <a:gd name="T33" fmla="*/ 472 h 839"/>
                <a:gd name="T34" fmla="*/ 70 w 970"/>
                <a:gd name="T35" fmla="*/ 477 h 839"/>
                <a:gd name="T36" fmla="*/ 5 w 970"/>
                <a:gd name="T37" fmla="*/ 510 h 839"/>
                <a:gd name="T38" fmla="*/ 32 w 970"/>
                <a:gd name="T39" fmla="*/ 516 h 839"/>
                <a:gd name="T40" fmla="*/ 47 w 970"/>
                <a:gd name="T41" fmla="*/ 525 h 839"/>
                <a:gd name="T42" fmla="*/ 47 w 970"/>
                <a:gd name="T43" fmla="*/ 541 h 839"/>
                <a:gd name="T44" fmla="*/ 85 w 970"/>
                <a:gd name="T45" fmla="*/ 523 h 839"/>
                <a:gd name="T46" fmla="*/ 76 w 970"/>
                <a:gd name="T47" fmla="*/ 550 h 839"/>
                <a:gd name="T48" fmla="*/ 116 w 970"/>
                <a:gd name="T49" fmla="*/ 523 h 839"/>
                <a:gd name="T50" fmla="*/ 156 w 970"/>
                <a:gd name="T51" fmla="*/ 504 h 839"/>
                <a:gd name="T52" fmla="*/ 181 w 970"/>
                <a:gd name="T53" fmla="*/ 525 h 839"/>
                <a:gd name="T54" fmla="*/ 233 w 970"/>
                <a:gd name="T55" fmla="*/ 529 h 839"/>
                <a:gd name="T56" fmla="*/ 383 w 970"/>
                <a:gd name="T57" fmla="*/ 512 h 839"/>
                <a:gd name="T58" fmla="*/ 471 w 970"/>
                <a:gd name="T59" fmla="*/ 401 h 839"/>
                <a:gd name="T60" fmla="*/ 529 w 970"/>
                <a:gd name="T61" fmla="*/ 466 h 839"/>
                <a:gd name="T62" fmla="*/ 540 w 970"/>
                <a:gd name="T63" fmla="*/ 585 h 839"/>
                <a:gd name="T64" fmla="*/ 427 w 970"/>
                <a:gd name="T65" fmla="*/ 763 h 839"/>
                <a:gd name="T66" fmla="*/ 492 w 970"/>
                <a:gd name="T67" fmla="*/ 838 h 839"/>
                <a:gd name="T68" fmla="*/ 794 w 970"/>
                <a:gd name="T69" fmla="*/ 809 h 839"/>
                <a:gd name="T70" fmla="*/ 922 w 970"/>
                <a:gd name="T71" fmla="*/ 796 h 839"/>
                <a:gd name="T72" fmla="*/ 945 w 970"/>
                <a:gd name="T73" fmla="*/ 754 h 839"/>
                <a:gd name="T74" fmla="*/ 932 w 970"/>
                <a:gd name="T75" fmla="*/ 746 h 839"/>
                <a:gd name="T76" fmla="*/ 872 w 970"/>
                <a:gd name="T77" fmla="*/ 673 h 839"/>
                <a:gd name="T78" fmla="*/ 846 w 970"/>
                <a:gd name="T79" fmla="*/ 635 h 839"/>
                <a:gd name="T80" fmla="*/ 811 w 970"/>
                <a:gd name="T81" fmla="*/ 631 h 839"/>
                <a:gd name="T82" fmla="*/ 824 w 970"/>
                <a:gd name="T83" fmla="*/ 579 h 839"/>
                <a:gd name="T84" fmla="*/ 821 w 970"/>
                <a:gd name="T85" fmla="*/ 424 h 839"/>
                <a:gd name="T86" fmla="*/ 809 w 970"/>
                <a:gd name="T87" fmla="*/ 383 h 839"/>
                <a:gd name="T88" fmla="*/ 590 w 970"/>
                <a:gd name="T89" fmla="*/ 188 h 839"/>
                <a:gd name="T90" fmla="*/ 502 w 970"/>
                <a:gd name="T91" fmla="*/ 140 h 839"/>
                <a:gd name="T92" fmla="*/ 469 w 970"/>
                <a:gd name="T93" fmla="*/ 121 h 839"/>
                <a:gd name="T94" fmla="*/ 456 w 970"/>
                <a:gd name="T95" fmla="*/ 101 h 839"/>
                <a:gd name="T96" fmla="*/ 387 w 970"/>
                <a:gd name="T97" fmla="*/ 5 h 839"/>
                <a:gd name="T98" fmla="*/ 316 w 970"/>
                <a:gd name="T99" fmla="*/ 2 h 839"/>
                <a:gd name="T100" fmla="*/ 247 w 970"/>
                <a:gd name="T101" fmla="*/ 69 h 839"/>
                <a:gd name="T102" fmla="*/ 256 w 970"/>
                <a:gd name="T103" fmla="*/ 88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70" h="839">
                  <a:moveTo>
                    <a:pt x="256" y="88"/>
                  </a:moveTo>
                  <a:cubicBezTo>
                    <a:pt x="256" y="88"/>
                    <a:pt x="255" y="121"/>
                    <a:pt x="258" y="126"/>
                  </a:cubicBezTo>
                  <a:cubicBezTo>
                    <a:pt x="261" y="131"/>
                    <a:pt x="269" y="135"/>
                    <a:pt x="268" y="140"/>
                  </a:cubicBezTo>
                  <a:cubicBezTo>
                    <a:pt x="268" y="145"/>
                    <a:pt x="260" y="167"/>
                    <a:pt x="262" y="170"/>
                  </a:cubicBezTo>
                  <a:cubicBezTo>
                    <a:pt x="264" y="172"/>
                    <a:pt x="275" y="176"/>
                    <a:pt x="275" y="176"/>
                  </a:cubicBezTo>
                  <a:cubicBezTo>
                    <a:pt x="275" y="176"/>
                    <a:pt x="273" y="192"/>
                    <a:pt x="277" y="195"/>
                  </a:cubicBezTo>
                  <a:cubicBezTo>
                    <a:pt x="280" y="197"/>
                    <a:pt x="283" y="199"/>
                    <a:pt x="283" y="199"/>
                  </a:cubicBezTo>
                  <a:cubicBezTo>
                    <a:pt x="283" y="199"/>
                    <a:pt x="281" y="204"/>
                    <a:pt x="283" y="209"/>
                  </a:cubicBezTo>
                  <a:cubicBezTo>
                    <a:pt x="285" y="215"/>
                    <a:pt x="289" y="215"/>
                    <a:pt x="289" y="215"/>
                  </a:cubicBezTo>
                  <a:cubicBezTo>
                    <a:pt x="289" y="215"/>
                    <a:pt x="293" y="238"/>
                    <a:pt x="302" y="238"/>
                  </a:cubicBezTo>
                  <a:cubicBezTo>
                    <a:pt x="311" y="239"/>
                    <a:pt x="343" y="231"/>
                    <a:pt x="346" y="230"/>
                  </a:cubicBezTo>
                  <a:cubicBezTo>
                    <a:pt x="348" y="229"/>
                    <a:pt x="389" y="238"/>
                    <a:pt x="389" y="238"/>
                  </a:cubicBezTo>
                  <a:cubicBezTo>
                    <a:pt x="389" y="238"/>
                    <a:pt x="387" y="270"/>
                    <a:pt x="387" y="274"/>
                  </a:cubicBezTo>
                  <a:cubicBezTo>
                    <a:pt x="387" y="318"/>
                    <a:pt x="387" y="318"/>
                    <a:pt x="387" y="318"/>
                  </a:cubicBezTo>
                  <a:cubicBezTo>
                    <a:pt x="364" y="364"/>
                    <a:pt x="364" y="364"/>
                    <a:pt x="364" y="364"/>
                  </a:cubicBezTo>
                  <a:cubicBezTo>
                    <a:pt x="352" y="403"/>
                    <a:pt x="352" y="403"/>
                    <a:pt x="352" y="403"/>
                  </a:cubicBezTo>
                  <a:cubicBezTo>
                    <a:pt x="346" y="410"/>
                    <a:pt x="346" y="410"/>
                    <a:pt x="346" y="410"/>
                  </a:cubicBezTo>
                  <a:cubicBezTo>
                    <a:pt x="325" y="424"/>
                    <a:pt x="325" y="424"/>
                    <a:pt x="325" y="424"/>
                  </a:cubicBezTo>
                  <a:cubicBezTo>
                    <a:pt x="277" y="435"/>
                    <a:pt x="277" y="435"/>
                    <a:pt x="277" y="435"/>
                  </a:cubicBezTo>
                  <a:cubicBezTo>
                    <a:pt x="264" y="443"/>
                    <a:pt x="264" y="443"/>
                    <a:pt x="264" y="443"/>
                  </a:cubicBezTo>
                  <a:cubicBezTo>
                    <a:pt x="239" y="445"/>
                    <a:pt x="239" y="445"/>
                    <a:pt x="239" y="445"/>
                  </a:cubicBezTo>
                  <a:cubicBezTo>
                    <a:pt x="239" y="445"/>
                    <a:pt x="224" y="440"/>
                    <a:pt x="222" y="441"/>
                  </a:cubicBezTo>
                  <a:cubicBezTo>
                    <a:pt x="220" y="442"/>
                    <a:pt x="210" y="447"/>
                    <a:pt x="210" y="447"/>
                  </a:cubicBezTo>
                  <a:cubicBezTo>
                    <a:pt x="168" y="447"/>
                    <a:pt x="168" y="447"/>
                    <a:pt x="168" y="447"/>
                  </a:cubicBezTo>
                  <a:cubicBezTo>
                    <a:pt x="166" y="452"/>
                    <a:pt x="166" y="452"/>
                    <a:pt x="166" y="452"/>
                  </a:cubicBezTo>
                  <a:cubicBezTo>
                    <a:pt x="141" y="437"/>
                    <a:pt x="141" y="437"/>
                    <a:pt x="141" y="437"/>
                  </a:cubicBezTo>
                  <a:cubicBezTo>
                    <a:pt x="118" y="422"/>
                    <a:pt x="118" y="422"/>
                    <a:pt x="118" y="422"/>
                  </a:cubicBezTo>
                  <a:cubicBezTo>
                    <a:pt x="118" y="422"/>
                    <a:pt x="103" y="417"/>
                    <a:pt x="95" y="416"/>
                  </a:cubicBezTo>
                  <a:cubicBezTo>
                    <a:pt x="87" y="415"/>
                    <a:pt x="84" y="414"/>
                    <a:pt x="80" y="416"/>
                  </a:cubicBezTo>
                  <a:cubicBezTo>
                    <a:pt x="77" y="418"/>
                    <a:pt x="60" y="425"/>
                    <a:pt x="60" y="429"/>
                  </a:cubicBezTo>
                  <a:cubicBezTo>
                    <a:pt x="60" y="432"/>
                    <a:pt x="85" y="433"/>
                    <a:pt x="85" y="433"/>
                  </a:cubicBezTo>
                  <a:cubicBezTo>
                    <a:pt x="85" y="433"/>
                    <a:pt x="89" y="440"/>
                    <a:pt x="85" y="443"/>
                  </a:cubicBezTo>
                  <a:cubicBezTo>
                    <a:pt x="80" y="446"/>
                    <a:pt x="51" y="456"/>
                    <a:pt x="51" y="456"/>
                  </a:cubicBezTo>
                  <a:cubicBezTo>
                    <a:pt x="51" y="456"/>
                    <a:pt x="0" y="470"/>
                    <a:pt x="1" y="472"/>
                  </a:cubicBezTo>
                  <a:cubicBezTo>
                    <a:pt x="2" y="475"/>
                    <a:pt x="5" y="478"/>
                    <a:pt x="12" y="479"/>
                  </a:cubicBezTo>
                  <a:cubicBezTo>
                    <a:pt x="19" y="479"/>
                    <a:pt x="70" y="474"/>
                    <a:pt x="70" y="477"/>
                  </a:cubicBezTo>
                  <a:cubicBezTo>
                    <a:pt x="70" y="479"/>
                    <a:pt x="37" y="493"/>
                    <a:pt x="37" y="493"/>
                  </a:cubicBezTo>
                  <a:cubicBezTo>
                    <a:pt x="37" y="493"/>
                    <a:pt x="7" y="508"/>
                    <a:pt x="5" y="510"/>
                  </a:cubicBezTo>
                  <a:cubicBezTo>
                    <a:pt x="3" y="512"/>
                    <a:pt x="2" y="522"/>
                    <a:pt x="5" y="523"/>
                  </a:cubicBezTo>
                  <a:cubicBezTo>
                    <a:pt x="9" y="523"/>
                    <a:pt x="32" y="516"/>
                    <a:pt x="32" y="516"/>
                  </a:cubicBezTo>
                  <a:cubicBezTo>
                    <a:pt x="72" y="504"/>
                    <a:pt x="72" y="504"/>
                    <a:pt x="72" y="504"/>
                  </a:cubicBezTo>
                  <a:cubicBezTo>
                    <a:pt x="72" y="504"/>
                    <a:pt x="50" y="520"/>
                    <a:pt x="47" y="525"/>
                  </a:cubicBezTo>
                  <a:cubicBezTo>
                    <a:pt x="44" y="529"/>
                    <a:pt x="31" y="536"/>
                    <a:pt x="30" y="539"/>
                  </a:cubicBezTo>
                  <a:cubicBezTo>
                    <a:pt x="30" y="542"/>
                    <a:pt x="42" y="542"/>
                    <a:pt x="47" y="541"/>
                  </a:cubicBezTo>
                  <a:cubicBezTo>
                    <a:pt x="52" y="541"/>
                    <a:pt x="66" y="535"/>
                    <a:pt x="66" y="535"/>
                  </a:cubicBezTo>
                  <a:cubicBezTo>
                    <a:pt x="85" y="523"/>
                    <a:pt x="85" y="523"/>
                    <a:pt x="85" y="523"/>
                  </a:cubicBezTo>
                  <a:cubicBezTo>
                    <a:pt x="85" y="523"/>
                    <a:pt x="64" y="543"/>
                    <a:pt x="66" y="546"/>
                  </a:cubicBezTo>
                  <a:cubicBezTo>
                    <a:pt x="67" y="548"/>
                    <a:pt x="76" y="550"/>
                    <a:pt x="76" y="550"/>
                  </a:cubicBezTo>
                  <a:cubicBezTo>
                    <a:pt x="93" y="539"/>
                    <a:pt x="93" y="539"/>
                    <a:pt x="93" y="539"/>
                  </a:cubicBezTo>
                  <a:cubicBezTo>
                    <a:pt x="116" y="523"/>
                    <a:pt x="116" y="523"/>
                    <a:pt x="116" y="523"/>
                  </a:cubicBezTo>
                  <a:cubicBezTo>
                    <a:pt x="135" y="514"/>
                    <a:pt x="135" y="514"/>
                    <a:pt x="135" y="514"/>
                  </a:cubicBezTo>
                  <a:cubicBezTo>
                    <a:pt x="156" y="504"/>
                    <a:pt x="156" y="504"/>
                    <a:pt x="156" y="504"/>
                  </a:cubicBezTo>
                  <a:cubicBezTo>
                    <a:pt x="172" y="500"/>
                    <a:pt x="172" y="500"/>
                    <a:pt x="172" y="500"/>
                  </a:cubicBezTo>
                  <a:cubicBezTo>
                    <a:pt x="181" y="525"/>
                    <a:pt x="181" y="525"/>
                    <a:pt x="181" y="525"/>
                  </a:cubicBezTo>
                  <a:cubicBezTo>
                    <a:pt x="220" y="520"/>
                    <a:pt x="220" y="520"/>
                    <a:pt x="220" y="520"/>
                  </a:cubicBezTo>
                  <a:cubicBezTo>
                    <a:pt x="220" y="520"/>
                    <a:pt x="229" y="529"/>
                    <a:pt x="233" y="529"/>
                  </a:cubicBezTo>
                  <a:cubicBezTo>
                    <a:pt x="237" y="529"/>
                    <a:pt x="245" y="525"/>
                    <a:pt x="245" y="525"/>
                  </a:cubicBezTo>
                  <a:cubicBezTo>
                    <a:pt x="245" y="525"/>
                    <a:pt x="380" y="511"/>
                    <a:pt x="383" y="512"/>
                  </a:cubicBezTo>
                  <a:cubicBezTo>
                    <a:pt x="387" y="513"/>
                    <a:pt x="388" y="513"/>
                    <a:pt x="394" y="508"/>
                  </a:cubicBezTo>
                  <a:cubicBezTo>
                    <a:pt x="399" y="503"/>
                    <a:pt x="471" y="401"/>
                    <a:pt x="471" y="401"/>
                  </a:cubicBezTo>
                  <a:cubicBezTo>
                    <a:pt x="513" y="445"/>
                    <a:pt x="513" y="445"/>
                    <a:pt x="513" y="445"/>
                  </a:cubicBezTo>
                  <a:cubicBezTo>
                    <a:pt x="529" y="466"/>
                    <a:pt x="529" y="466"/>
                    <a:pt x="529" y="466"/>
                  </a:cubicBezTo>
                  <a:cubicBezTo>
                    <a:pt x="563" y="489"/>
                    <a:pt x="563" y="489"/>
                    <a:pt x="563" y="489"/>
                  </a:cubicBezTo>
                  <a:cubicBezTo>
                    <a:pt x="563" y="489"/>
                    <a:pt x="540" y="583"/>
                    <a:pt x="540" y="585"/>
                  </a:cubicBezTo>
                  <a:cubicBezTo>
                    <a:pt x="539" y="587"/>
                    <a:pt x="534" y="601"/>
                    <a:pt x="527" y="608"/>
                  </a:cubicBezTo>
                  <a:cubicBezTo>
                    <a:pt x="520" y="616"/>
                    <a:pt x="424" y="747"/>
                    <a:pt x="427" y="763"/>
                  </a:cubicBezTo>
                  <a:cubicBezTo>
                    <a:pt x="430" y="779"/>
                    <a:pt x="466" y="817"/>
                    <a:pt x="467" y="819"/>
                  </a:cubicBezTo>
                  <a:cubicBezTo>
                    <a:pt x="467" y="821"/>
                    <a:pt x="479" y="837"/>
                    <a:pt x="492" y="838"/>
                  </a:cubicBezTo>
                  <a:cubicBezTo>
                    <a:pt x="504" y="839"/>
                    <a:pt x="711" y="818"/>
                    <a:pt x="715" y="817"/>
                  </a:cubicBezTo>
                  <a:cubicBezTo>
                    <a:pt x="719" y="816"/>
                    <a:pt x="794" y="813"/>
                    <a:pt x="794" y="809"/>
                  </a:cubicBezTo>
                  <a:cubicBezTo>
                    <a:pt x="794" y="805"/>
                    <a:pt x="803" y="782"/>
                    <a:pt x="803" y="782"/>
                  </a:cubicBezTo>
                  <a:cubicBezTo>
                    <a:pt x="803" y="782"/>
                    <a:pt x="901" y="798"/>
                    <a:pt x="922" y="796"/>
                  </a:cubicBezTo>
                  <a:cubicBezTo>
                    <a:pt x="943" y="795"/>
                    <a:pt x="970" y="791"/>
                    <a:pt x="961" y="779"/>
                  </a:cubicBezTo>
                  <a:cubicBezTo>
                    <a:pt x="953" y="768"/>
                    <a:pt x="953" y="759"/>
                    <a:pt x="945" y="754"/>
                  </a:cubicBezTo>
                  <a:cubicBezTo>
                    <a:pt x="941" y="753"/>
                    <a:pt x="940" y="752"/>
                    <a:pt x="940" y="752"/>
                  </a:cubicBezTo>
                  <a:cubicBezTo>
                    <a:pt x="939" y="751"/>
                    <a:pt x="938" y="750"/>
                    <a:pt x="932" y="746"/>
                  </a:cubicBezTo>
                  <a:cubicBezTo>
                    <a:pt x="921" y="738"/>
                    <a:pt x="909" y="734"/>
                    <a:pt x="903" y="725"/>
                  </a:cubicBezTo>
                  <a:cubicBezTo>
                    <a:pt x="897" y="716"/>
                    <a:pt x="873" y="678"/>
                    <a:pt x="872" y="673"/>
                  </a:cubicBezTo>
                  <a:cubicBezTo>
                    <a:pt x="870" y="667"/>
                    <a:pt x="865" y="648"/>
                    <a:pt x="863" y="644"/>
                  </a:cubicBezTo>
                  <a:cubicBezTo>
                    <a:pt x="862" y="640"/>
                    <a:pt x="852" y="635"/>
                    <a:pt x="846" y="635"/>
                  </a:cubicBezTo>
                  <a:cubicBezTo>
                    <a:pt x="841" y="635"/>
                    <a:pt x="813" y="640"/>
                    <a:pt x="813" y="640"/>
                  </a:cubicBezTo>
                  <a:cubicBezTo>
                    <a:pt x="813" y="640"/>
                    <a:pt x="812" y="630"/>
                    <a:pt x="811" y="631"/>
                  </a:cubicBezTo>
                  <a:cubicBezTo>
                    <a:pt x="810" y="632"/>
                    <a:pt x="773" y="644"/>
                    <a:pt x="773" y="644"/>
                  </a:cubicBezTo>
                  <a:cubicBezTo>
                    <a:pt x="773" y="644"/>
                    <a:pt x="806" y="612"/>
                    <a:pt x="824" y="579"/>
                  </a:cubicBezTo>
                  <a:cubicBezTo>
                    <a:pt x="841" y="546"/>
                    <a:pt x="824" y="445"/>
                    <a:pt x="824" y="445"/>
                  </a:cubicBezTo>
                  <a:cubicBezTo>
                    <a:pt x="821" y="424"/>
                    <a:pt x="821" y="424"/>
                    <a:pt x="821" y="424"/>
                  </a:cubicBezTo>
                  <a:cubicBezTo>
                    <a:pt x="809" y="408"/>
                    <a:pt x="809" y="408"/>
                    <a:pt x="809" y="408"/>
                  </a:cubicBezTo>
                  <a:cubicBezTo>
                    <a:pt x="809" y="383"/>
                    <a:pt x="809" y="383"/>
                    <a:pt x="809" y="383"/>
                  </a:cubicBezTo>
                  <a:cubicBezTo>
                    <a:pt x="684" y="224"/>
                    <a:pt x="684" y="224"/>
                    <a:pt x="684" y="224"/>
                  </a:cubicBezTo>
                  <a:cubicBezTo>
                    <a:pt x="590" y="188"/>
                    <a:pt x="590" y="188"/>
                    <a:pt x="590" y="188"/>
                  </a:cubicBezTo>
                  <a:cubicBezTo>
                    <a:pt x="590" y="188"/>
                    <a:pt x="540" y="171"/>
                    <a:pt x="538" y="170"/>
                  </a:cubicBezTo>
                  <a:cubicBezTo>
                    <a:pt x="535" y="168"/>
                    <a:pt x="502" y="140"/>
                    <a:pt x="502" y="140"/>
                  </a:cubicBezTo>
                  <a:cubicBezTo>
                    <a:pt x="490" y="138"/>
                    <a:pt x="490" y="138"/>
                    <a:pt x="490" y="138"/>
                  </a:cubicBezTo>
                  <a:cubicBezTo>
                    <a:pt x="469" y="121"/>
                    <a:pt x="469" y="121"/>
                    <a:pt x="469" y="121"/>
                  </a:cubicBezTo>
                  <a:cubicBezTo>
                    <a:pt x="462" y="126"/>
                    <a:pt x="462" y="126"/>
                    <a:pt x="462" y="126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1"/>
                    <a:pt x="428" y="49"/>
                    <a:pt x="425" y="40"/>
                  </a:cubicBezTo>
                  <a:cubicBezTo>
                    <a:pt x="422" y="31"/>
                    <a:pt x="394" y="9"/>
                    <a:pt x="387" y="5"/>
                  </a:cubicBezTo>
                  <a:cubicBezTo>
                    <a:pt x="381" y="0"/>
                    <a:pt x="360" y="0"/>
                    <a:pt x="360" y="0"/>
                  </a:cubicBezTo>
                  <a:cubicBezTo>
                    <a:pt x="360" y="0"/>
                    <a:pt x="320" y="1"/>
                    <a:pt x="316" y="2"/>
                  </a:cubicBezTo>
                  <a:cubicBezTo>
                    <a:pt x="313" y="4"/>
                    <a:pt x="262" y="36"/>
                    <a:pt x="262" y="36"/>
                  </a:cubicBezTo>
                  <a:cubicBezTo>
                    <a:pt x="247" y="69"/>
                    <a:pt x="247" y="69"/>
                    <a:pt x="247" y="69"/>
                  </a:cubicBezTo>
                  <a:cubicBezTo>
                    <a:pt x="247" y="86"/>
                    <a:pt x="247" y="86"/>
                    <a:pt x="247" y="86"/>
                  </a:cubicBezTo>
                  <a:cubicBezTo>
                    <a:pt x="247" y="87"/>
                    <a:pt x="256" y="88"/>
                    <a:pt x="256" y="8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32">
              <a:extLst>
                <a:ext uri="{FF2B5EF4-FFF2-40B4-BE49-F238E27FC236}">
                  <a16:creationId xmlns:a16="http://schemas.microsoft.com/office/drawing/2014/main" id="{C1B343B8-CD6B-772B-7E7C-3019BFF433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13" y="2705101"/>
              <a:ext cx="622300" cy="488950"/>
            </a:xfrm>
            <a:custGeom>
              <a:avLst/>
              <a:gdLst>
                <a:gd name="T0" fmla="*/ 52 w 250"/>
                <a:gd name="T1" fmla="*/ 134 h 196"/>
                <a:gd name="T2" fmla="*/ 3 w 250"/>
                <a:gd name="T3" fmla="*/ 171 h 196"/>
                <a:gd name="T4" fmla="*/ 16 w 250"/>
                <a:gd name="T5" fmla="*/ 189 h 196"/>
                <a:gd name="T6" fmla="*/ 41 w 250"/>
                <a:gd name="T7" fmla="*/ 193 h 196"/>
                <a:gd name="T8" fmla="*/ 91 w 250"/>
                <a:gd name="T9" fmla="*/ 159 h 196"/>
                <a:gd name="T10" fmla="*/ 109 w 250"/>
                <a:gd name="T11" fmla="*/ 136 h 196"/>
                <a:gd name="T12" fmla="*/ 249 w 250"/>
                <a:gd name="T13" fmla="*/ 91 h 196"/>
                <a:gd name="T14" fmla="*/ 238 w 250"/>
                <a:gd name="T15" fmla="*/ 62 h 196"/>
                <a:gd name="T16" fmla="*/ 234 w 250"/>
                <a:gd name="T17" fmla="*/ 36 h 196"/>
                <a:gd name="T18" fmla="*/ 192 w 250"/>
                <a:gd name="T19" fmla="*/ 6 h 196"/>
                <a:gd name="T20" fmla="*/ 167 w 250"/>
                <a:gd name="T21" fmla="*/ 1 h 196"/>
                <a:gd name="T22" fmla="*/ 123 w 250"/>
                <a:gd name="T23" fmla="*/ 7 h 196"/>
                <a:gd name="T24" fmla="*/ 112 w 250"/>
                <a:gd name="T25" fmla="*/ 2 h 196"/>
                <a:gd name="T26" fmla="*/ 104 w 250"/>
                <a:gd name="T27" fmla="*/ 10 h 196"/>
                <a:gd name="T28" fmla="*/ 83 w 250"/>
                <a:gd name="T29" fmla="*/ 22 h 196"/>
                <a:gd name="T30" fmla="*/ 69 w 250"/>
                <a:gd name="T31" fmla="*/ 37 h 196"/>
                <a:gd name="T32" fmla="*/ 51 w 250"/>
                <a:gd name="T33" fmla="*/ 66 h 196"/>
                <a:gd name="T34" fmla="*/ 51 w 250"/>
                <a:gd name="T35" fmla="*/ 103 h 196"/>
                <a:gd name="T36" fmla="*/ 52 w 250"/>
                <a:gd name="T37" fmla="*/ 13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0" h="196">
                  <a:moveTo>
                    <a:pt x="52" y="134"/>
                  </a:moveTo>
                  <a:cubicBezTo>
                    <a:pt x="52" y="134"/>
                    <a:pt x="6" y="169"/>
                    <a:pt x="3" y="171"/>
                  </a:cubicBezTo>
                  <a:cubicBezTo>
                    <a:pt x="0" y="172"/>
                    <a:pt x="12" y="187"/>
                    <a:pt x="16" y="189"/>
                  </a:cubicBezTo>
                  <a:cubicBezTo>
                    <a:pt x="21" y="190"/>
                    <a:pt x="32" y="196"/>
                    <a:pt x="41" y="193"/>
                  </a:cubicBezTo>
                  <a:cubicBezTo>
                    <a:pt x="50" y="191"/>
                    <a:pt x="87" y="164"/>
                    <a:pt x="91" y="159"/>
                  </a:cubicBezTo>
                  <a:cubicBezTo>
                    <a:pt x="95" y="153"/>
                    <a:pt x="108" y="137"/>
                    <a:pt x="109" y="136"/>
                  </a:cubicBezTo>
                  <a:cubicBezTo>
                    <a:pt x="111" y="134"/>
                    <a:pt x="250" y="98"/>
                    <a:pt x="249" y="91"/>
                  </a:cubicBezTo>
                  <a:cubicBezTo>
                    <a:pt x="248" y="83"/>
                    <a:pt x="239" y="68"/>
                    <a:pt x="238" y="62"/>
                  </a:cubicBezTo>
                  <a:cubicBezTo>
                    <a:pt x="236" y="57"/>
                    <a:pt x="239" y="44"/>
                    <a:pt x="234" y="36"/>
                  </a:cubicBezTo>
                  <a:cubicBezTo>
                    <a:pt x="229" y="28"/>
                    <a:pt x="197" y="6"/>
                    <a:pt x="192" y="6"/>
                  </a:cubicBezTo>
                  <a:cubicBezTo>
                    <a:pt x="187" y="5"/>
                    <a:pt x="172" y="2"/>
                    <a:pt x="167" y="1"/>
                  </a:cubicBezTo>
                  <a:cubicBezTo>
                    <a:pt x="162" y="1"/>
                    <a:pt x="123" y="7"/>
                    <a:pt x="123" y="7"/>
                  </a:cubicBezTo>
                  <a:cubicBezTo>
                    <a:pt x="123" y="7"/>
                    <a:pt x="119" y="0"/>
                    <a:pt x="112" y="2"/>
                  </a:cubicBezTo>
                  <a:cubicBezTo>
                    <a:pt x="105" y="4"/>
                    <a:pt x="104" y="10"/>
                    <a:pt x="104" y="10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3" y="22"/>
                    <a:pt x="69" y="34"/>
                    <a:pt x="69" y="37"/>
                  </a:cubicBezTo>
                  <a:cubicBezTo>
                    <a:pt x="68" y="39"/>
                    <a:pt x="50" y="61"/>
                    <a:pt x="51" y="66"/>
                  </a:cubicBezTo>
                  <a:cubicBezTo>
                    <a:pt x="51" y="71"/>
                    <a:pt x="53" y="90"/>
                    <a:pt x="51" y="103"/>
                  </a:cubicBezTo>
                  <a:cubicBezTo>
                    <a:pt x="49" y="115"/>
                    <a:pt x="52" y="134"/>
                    <a:pt x="52" y="13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3C2EF255-09DB-AE48-4F37-4963EE0C9EE5}"/>
              </a:ext>
            </a:extLst>
          </p:cNvPr>
          <p:cNvGrpSpPr/>
          <p:nvPr/>
        </p:nvGrpSpPr>
        <p:grpSpPr>
          <a:xfrm>
            <a:off x="1090971" y="1001713"/>
            <a:ext cx="1817688" cy="2447925"/>
            <a:chOff x="166688" y="314326"/>
            <a:chExt cx="1817688" cy="2447925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85141B42-45EF-4251-3A30-38F740064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88" y="1393826"/>
              <a:ext cx="536575" cy="236538"/>
            </a:xfrm>
            <a:custGeom>
              <a:avLst/>
              <a:gdLst>
                <a:gd name="T0" fmla="*/ 336 w 338"/>
                <a:gd name="T1" fmla="*/ 133 h 149"/>
                <a:gd name="T2" fmla="*/ 226 w 338"/>
                <a:gd name="T3" fmla="*/ 149 h 149"/>
                <a:gd name="T4" fmla="*/ 0 w 338"/>
                <a:gd name="T5" fmla="*/ 133 h 149"/>
                <a:gd name="T6" fmla="*/ 0 w 338"/>
                <a:gd name="T7" fmla="*/ 0 h 149"/>
                <a:gd name="T8" fmla="*/ 338 w 338"/>
                <a:gd name="T9" fmla="*/ 11 h 149"/>
                <a:gd name="T10" fmla="*/ 336 w 338"/>
                <a:gd name="T11" fmla="*/ 13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8" h="149">
                  <a:moveTo>
                    <a:pt x="336" y="133"/>
                  </a:moveTo>
                  <a:lnTo>
                    <a:pt x="226" y="149"/>
                  </a:lnTo>
                  <a:lnTo>
                    <a:pt x="0" y="133"/>
                  </a:lnTo>
                  <a:lnTo>
                    <a:pt x="0" y="0"/>
                  </a:lnTo>
                  <a:lnTo>
                    <a:pt x="338" y="11"/>
                  </a:lnTo>
                  <a:lnTo>
                    <a:pt x="336" y="133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A09352D-8707-22F4-2304-C49C7E144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163" y="379413"/>
              <a:ext cx="1700213" cy="2382838"/>
            </a:xfrm>
            <a:custGeom>
              <a:avLst/>
              <a:gdLst>
                <a:gd name="T0" fmla="*/ 99 w 682"/>
                <a:gd name="T1" fmla="*/ 37 h 956"/>
                <a:gd name="T2" fmla="*/ 82 w 682"/>
                <a:gd name="T3" fmla="*/ 102 h 956"/>
                <a:gd name="T4" fmla="*/ 99 w 682"/>
                <a:gd name="T5" fmla="*/ 142 h 956"/>
                <a:gd name="T6" fmla="*/ 122 w 682"/>
                <a:gd name="T7" fmla="*/ 164 h 956"/>
                <a:gd name="T8" fmla="*/ 133 w 682"/>
                <a:gd name="T9" fmla="*/ 187 h 956"/>
                <a:gd name="T10" fmla="*/ 145 w 682"/>
                <a:gd name="T11" fmla="*/ 200 h 956"/>
                <a:gd name="T12" fmla="*/ 154 w 682"/>
                <a:gd name="T13" fmla="*/ 210 h 956"/>
                <a:gd name="T14" fmla="*/ 205 w 682"/>
                <a:gd name="T15" fmla="*/ 210 h 956"/>
                <a:gd name="T16" fmla="*/ 256 w 682"/>
                <a:gd name="T17" fmla="*/ 254 h 956"/>
                <a:gd name="T18" fmla="*/ 264 w 682"/>
                <a:gd name="T19" fmla="*/ 322 h 956"/>
                <a:gd name="T20" fmla="*/ 253 w 682"/>
                <a:gd name="T21" fmla="*/ 354 h 956"/>
                <a:gd name="T22" fmla="*/ 198 w 682"/>
                <a:gd name="T23" fmla="*/ 382 h 956"/>
                <a:gd name="T24" fmla="*/ 156 w 682"/>
                <a:gd name="T25" fmla="*/ 396 h 956"/>
                <a:gd name="T26" fmla="*/ 137 w 682"/>
                <a:gd name="T27" fmla="*/ 405 h 956"/>
                <a:gd name="T28" fmla="*/ 76 w 682"/>
                <a:gd name="T29" fmla="*/ 399 h 956"/>
                <a:gd name="T30" fmla="*/ 38 w 682"/>
                <a:gd name="T31" fmla="*/ 405 h 956"/>
                <a:gd name="T32" fmla="*/ 74 w 682"/>
                <a:gd name="T33" fmla="*/ 415 h 956"/>
                <a:gd name="T34" fmla="*/ 61 w 682"/>
                <a:gd name="T35" fmla="*/ 434 h 956"/>
                <a:gd name="T36" fmla="*/ 2 w 682"/>
                <a:gd name="T37" fmla="*/ 456 h 956"/>
                <a:gd name="T38" fmla="*/ 42 w 682"/>
                <a:gd name="T39" fmla="*/ 456 h 956"/>
                <a:gd name="T40" fmla="*/ 44 w 682"/>
                <a:gd name="T41" fmla="*/ 492 h 956"/>
                <a:gd name="T42" fmla="*/ 55 w 682"/>
                <a:gd name="T43" fmla="*/ 504 h 956"/>
                <a:gd name="T44" fmla="*/ 69 w 682"/>
                <a:gd name="T45" fmla="*/ 504 h 956"/>
                <a:gd name="T46" fmla="*/ 84 w 682"/>
                <a:gd name="T47" fmla="*/ 500 h 956"/>
                <a:gd name="T48" fmla="*/ 97 w 682"/>
                <a:gd name="T49" fmla="*/ 506 h 956"/>
                <a:gd name="T50" fmla="*/ 124 w 682"/>
                <a:gd name="T51" fmla="*/ 485 h 956"/>
                <a:gd name="T52" fmla="*/ 160 w 682"/>
                <a:gd name="T53" fmla="*/ 451 h 956"/>
                <a:gd name="T54" fmla="*/ 317 w 682"/>
                <a:gd name="T55" fmla="*/ 434 h 956"/>
                <a:gd name="T56" fmla="*/ 349 w 682"/>
                <a:gd name="T57" fmla="*/ 407 h 956"/>
                <a:gd name="T58" fmla="*/ 414 w 682"/>
                <a:gd name="T59" fmla="*/ 344 h 956"/>
                <a:gd name="T60" fmla="*/ 442 w 682"/>
                <a:gd name="T61" fmla="*/ 367 h 956"/>
                <a:gd name="T62" fmla="*/ 427 w 682"/>
                <a:gd name="T63" fmla="*/ 426 h 956"/>
                <a:gd name="T64" fmla="*/ 346 w 682"/>
                <a:gd name="T65" fmla="*/ 574 h 956"/>
                <a:gd name="T66" fmla="*/ 347 w 682"/>
                <a:gd name="T67" fmla="*/ 824 h 956"/>
                <a:gd name="T68" fmla="*/ 351 w 682"/>
                <a:gd name="T69" fmla="*/ 849 h 956"/>
                <a:gd name="T70" fmla="*/ 253 w 682"/>
                <a:gd name="T71" fmla="*/ 909 h 956"/>
                <a:gd name="T72" fmla="*/ 272 w 682"/>
                <a:gd name="T73" fmla="*/ 936 h 956"/>
                <a:gd name="T74" fmla="*/ 444 w 682"/>
                <a:gd name="T75" fmla="*/ 904 h 956"/>
                <a:gd name="T76" fmla="*/ 431 w 682"/>
                <a:gd name="T77" fmla="*/ 862 h 956"/>
                <a:gd name="T78" fmla="*/ 448 w 682"/>
                <a:gd name="T79" fmla="*/ 703 h 956"/>
                <a:gd name="T80" fmla="*/ 497 w 682"/>
                <a:gd name="T81" fmla="*/ 858 h 956"/>
                <a:gd name="T82" fmla="*/ 507 w 682"/>
                <a:gd name="T83" fmla="*/ 868 h 956"/>
                <a:gd name="T84" fmla="*/ 457 w 682"/>
                <a:gd name="T85" fmla="*/ 922 h 956"/>
                <a:gd name="T86" fmla="*/ 465 w 682"/>
                <a:gd name="T87" fmla="*/ 955 h 956"/>
                <a:gd name="T88" fmla="*/ 611 w 682"/>
                <a:gd name="T89" fmla="*/ 928 h 956"/>
                <a:gd name="T90" fmla="*/ 609 w 682"/>
                <a:gd name="T91" fmla="*/ 877 h 956"/>
                <a:gd name="T92" fmla="*/ 583 w 682"/>
                <a:gd name="T93" fmla="*/ 720 h 956"/>
                <a:gd name="T94" fmla="*/ 590 w 682"/>
                <a:gd name="T95" fmla="*/ 667 h 956"/>
                <a:gd name="T96" fmla="*/ 590 w 682"/>
                <a:gd name="T97" fmla="*/ 629 h 956"/>
                <a:gd name="T98" fmla="*/ 668 w 682"/>
                <a:gd name="T99" fmla="*/ 443 h 956"/>
                <a:gd name="T100" fmla="*/ 662 w 682"/>
                <a:gd name="T101" fmla="*/ 246 h 956"/>
                <a:gd name="T102" fmla="*/ 658 w 682"/>
                <a:gd name="T103" fmla="*/ 223 h 956"/>
                <a:gd name="T104" fmla="*/ 613 w 682"/>
                <a:gd name="T105" fmla="*/ 172 h 956"/>
                <a:gd name="T106" fmla="*/ 486 w 682"/>
                <a:gd name="T107" fmla="*/ 104 h 956"/>
                <a:gd name="T108" fmla="*/ 306 w 682"/>
                <a:gd name="T109" fmla="*/ 96 h 956"/>
                <a:gd name="T110" fmla="*/ 273 w 682"/>
                <a:gd name="T111" fmla="*/ 92 h 956"/>
                <a:gd name="T112" fmla="*/ 266 w 682"/>
                <a:gd name="T113" fmla="*/ 72 h 956"/>
                <a:gd name="T114" fmla="*/ 215 w 682"/>
                <a:gd name="T115" fmla="*/ 17 h 956"/>
                <a:gd name="T116" fmla="*/ 156 w 682"/>
                <a:gd name="T117" fmla="*/ 5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2" h="956">
                  <a:moveTo>
                    <a:pt x="124" y="17"/>
                  </a:moveTo>
                  <a:cubicBezTo>
                    <a:pt x="124" y="17"/>
                    <a:pt x="114" y="25"/>
                    <a:pt x="99" y="37"/>
                  </a:cubicBezTo>
                  <a:cubicBezTo>
                    <a:pt x="84" y="50"/>
                    <a:pt x="75" y="72"/>
                    <a:pt x="74" y="77"/>
                  </a:cubicBezTo>
                  <a:cubicBezTo>
                    <a:pt x="74" y="83"/>
                    <a:pt x="82" y="102"/>
                    <a:pt x="82" y="102"/>
                  </a:cubicBezTo>
                  <a:cubicBezTo>
                    <a:pt x="82" y="102"/>
                    <a:pt x="97" y="128"/>
                    <a:pt x="97" y="128"/>
                  </a:cubicBezTo>
                  <a:cubicBezTo>
                    <a:pt x="97" y="129"/>
                    <a:pt x="98" y="142"/>
                    <a:pt x="99" y="142"/>
                  </a:cubicBezTo>
                  <a:cubicBezTo>
                    <a:pt x="100" y="141"/>
                    <a:pt x="107" y="148"/>
                    <a:pt x="107" y="147"/>
                  </a:cubicBezTo>
                  <a:cubicBezTo>
                    <a:pt x="106" y="147"/>
                    <a:pt x="122" y="164"/>
                    <a:pt x="122" y="164"/>
                  </a:cubicBezTo>
                  <a:cubicBezTo>
                    <a:pt x="121" y="164"/>
                    <a:pt x="116" y="188"/>
                    <a:pt x="122" y="187"/>
                  </a:cubicBezTo>
                  <a:cubicBezTo>
                    <a:pt x="127" y="187"/>
                    <a:pt x="133" y="188"/>
                    <a:pt x="133" y="187"/>
                  </a:cubicBezTo>
                  <a:cubicBezTo>
                    <a:pt x="133" y="186"/>
                    <a:pt x="135" y="196"/>
                    <a:pt x="139" y="199"/>
                  </a:cubicBezTo>
                  <a:cubicBezTo>
                    <a:pt x="142" y="201"/>
                    <a:pt x="145" y="200"/>
                    <a:pt x="145" y="200"/>
                  </a:cubicBezTo>
                  <a:cubicBezTo>
                    <a:pt x="145" y="200"/>
                    <a:pt x="143" y="205"/>
                    <a:pt x="146" y="208"/>
                  </a:cubicBezTo>
                  <a:cubicBezTo>
                    <a:pt x="150" y="211"/>
                    <a:pt x="154" y="210"/>
                    <a:pt x="154" y="210"/>
                  </a:cubicBezTo>
                  <a:cubicBezTo>
                    <a:pt x="154" y="210"/>
                    <a:pt x="165" y="224"/>
                    <a:pt x="177" y="225"/>
                  </a:cubicBezTo>
                  <a:cubicBezTo>
                    <a:pt x="188" y="226"/>
                    <a:pt x="188" y="212"/>
                    <a:pt x="205" y="210"/>
                  </a:cubicBezTo>
                  <a:cubicBezTo>
                    <a:pt x="222" y="208"/>
                    <a:pt x="251" y="208"/>
                    <a:pt x="251" y="208"/>
                  </a:cubicBezTo>
                  <a:cubicBezTo>
                    <a:pt x="256" y="254"/>
                    <a:pt x="256" y="254"/>
                    <a:pt x="256" y="254"/>
                  </a:cubicBezTo>
                  <a:cubicBezTo>
                    <a:pt x="255" y="288"/>
                    <a:pt x="255" y="288"/>
                    <a:pt x="255" y="288"/>
                  </a:cubicBezTo>
                  <a:cubicBezTo>
                    <a:pt x="264" y="322"/>
                    <a:pt x="264" y="322"/>
                    <a:pt x="264" y="322"/>
                  </a:cubicBezTo>
                  <a:cubicBezTo>
                    <a:pt x="264" y="343"/>
                    <a:pt x="264" y="343"/>
                    <a:pt x="264" y="343"/>
                  </a:cubicBezTo>
                  <a:cubicBezTo>
                    <a:pt x="253" y="354"/>
                    <a:pt x="253" y="354"/>
                    <a:pt x="253" y="354"/>
                  </a:cubicBezTo>
                  <a:cubicBezTo>
                    <a:pt x="253" y="354"/>
                    <a:pt x="230" y="363"/>
                    <a:pt x="226" y="365"/>
                  </a:cubicBezTo>
                  <a:cubicBezTo>
                    <a:pt x="222" y="367"/>
                    <a:pt x="198" y="382"/>
                    <a:pt x="198" y="382"/>
                  </a:cubicBezTo>
                  <a:cubicBezTo>
                    <a:pt x="175" y="384"/>
                    <a:pt x="175" y="384"/>
                    <a:pt x="175" y="384"/>
                  </a:cubicBezTo>
                  <a:cubicBezTo>
                    <a:pt x="156" y="396"/>
                    <a:pt x="156" y="396"/>
                    <a:pt x="156" y="396"/>
                  </a:cubicBezTo>
                  <a:cubicBezTo>
                    <a:pt x="137" y="398"/>
                    <a:pt x="137" y="398"/>
                    <a:pt x="137" y="398"/>
                  </a:cubicBezTo>
                  <a:cubicBezTo>
                    <a:pt x="137" y="405"/>
                    <a:pt x="137" y="405"/>
                    <a:pt x="137" y="405"/>
                  </a:cubicBezTo>
                  <a:cubicBezTo>
                    <a:pt x="103" y="398"/>
                    <a:pt x="103" y="398"/>
                    <a:pt x="103" y="398"/>
                  </a:cubicBezTo>
                  <a:cubicBezTo>
                    <a:pt x="103" y="398"/>
                    <a:pt x="78" y="400"/>
                    <a:pt x="76" y="399"/>
                  </a:cubicBezTo>
                  <a:cubicBezTo>
                    <a:pt x="74" y="399"/>
                    <a:pt x="58" y="403"/>
                    <a:pt x="54" y="403"/>
                  </a:cubicBezTo>
                  <a:cubicBezTo>
                    <a:pt x="49" y="403"/>
                    <a:pt x="39" y="403"/>
                    <a:pt x="38" y="405"/>
                  </a:cubicBezTo>
                  <a:cubicBezTo>
                    <a:pt x="37" y="408"/>
                    <a:pt x="53" y="414"/>
                    <a:pt x="57" y="415"/>
                  </a:cubicBezTo>
                  <a:cubicBezTo>
                    <a:pt x="62" y="416"/>
                    <a:pt x="72" y="413"/>
                    <a:pt x="74" y="415"/>
                  </a:cubicBezTo>
                  <a:cubicBezTo>
                    <a:pt x="77" y="416"/>
                    <a:pt x="79" y="420"/>
                    <a:pt x="76" y="422"/>
                  </a:cubicBezTo>
                  <a:cubicBezTo>
                    <a:pt x="73" y="425"/>
                    <a:pt x="61" y="434"/>
                    <a:pt x="61" y="434"/>
                  </a:cubicBezTo>
                  <a:cubicBezTo>
                    <a:pt x="61" y="434"/>
                    <a:pt x="37" y="441"/>
                    <a:pt x="36" y="441"/>
                  </a:cubicBezTo>
                  <a:cubicBezTo>
                    <a:pt x="36" y="441"/>
                    <a:pt x="0" y="451"/>
                    <a:pt x="2" y="456"/>
                  </a:cubicBezTo>
                  <a:cubicBezTo>
                    <a:pt x="4" y="461"/>
                    <a:pt x="8" y="461"/>
                    <a:pt x="12" y="462"/>
                  </a:cubicBezTo>
                  <a:cubicBezTo>
                    <a:pt x="16" y="463"/>
                    <a:pt x="41" y="457"/>
                    <a:pt x="42" y="456"/>
                  </a:cubicBezTo>
                  <a:cubicBezTo>
                    <a:pt x="44" y="456"/>
                    <a:pt x="67" y="453"/>
                    <a:pt x="67" y="456"/>
                  </a:cubicBezTo>
                  <a:cubicBezTo>
                    <a:pt x="66" y="459"/>
                    <a:pt x="44" y="492"/>
                    <a:pt x="44" y="492"/>
                  </a:cubicBezTo>
                  <a:cubicBezTo>
                    <a:pt x="44" y="492"/>
                    <a:pt x="43" y="503"/>
                    <a:pt x="48" y="504"/>
                  </a:cubicBezTo>
                  <a:cubicBezTo>
                    <a:pt x="53" y="505"/>
                    <a:pt x="54" y="504"/>
                    <a:pt x="55" y="504"/>
                  </a:cubicBezTo>
                  <a:cubicBezTo>
                    <a:pt x="57" y="503"/>
                    <a:pt x="67" y="494"/>
                    <a:pt x="67" y="494"/>
                  </a:cubicBezTo>
                  <a:cubicBezTo>
                    <a:pt x="67" y="494"/>
                    <a:pt x="63" y="501"/>
                    <a:pt x="69" y="504"/>
                  </a:cubicBezTo>
                  <a:cubicBezTo>
                    <a:pt x="74" y="507"/>
                    <a:pt x="84" y="501"/>
                    <a:pt x="84" y="500"/>
                  </a:cubicBezTo>
                  <a:cubicBezTo>
                    <a:pt x="84" y="500"/>
                    <a:pt x="84" y="500"/>
                    <a:pt x="84" y="500"/>
                  </a:cubicBezTo>
                  <a:cubicBezTo>
                    <a:pt x="84" y="500"/>
                    <a:pt x="84" y="507"/>
                    <a:pt x="88" y="507"/>
                  </a:cubicBezTo>
                  <a:cubicBezTo>
                    <a:pt x="92" y="508"/>
                    <a:pt x="97" y="507"/>
                    <a:pt x="97" y="506"/>
                  </a:cubicBezTo>
                  <a:cubicBezTo>
                    <a:pt x="97" y="504"/>
                    <a:pt x="107" y="494"/>
                    <a:pt x="107" y="494"/>
                  </a:cubicBezTo>
                  <a:cubicBezTo>
                    <a:pt x="107" y="494"/>
                    <a:pt x="111" y="494"/>
                    <a:pt x="124" y="485"/>
                  </a:cubicBezTo>
                  <a:cubicBezTo>
                    <a:pt x="136" y="475"/>
                    <a:pt x="148" y="454"/>
                    <a:pt x="148" y="454"/>
                  </a:cubicBezTo>
                  <a:cubicBezTo>
                    <a:pt x="160" y="451"/>
                    <a:pt x="160" y="451"/>
                    <a:pt x="160" y="451"/>
                  </a:cubicBezTo>
                  <a:cubicBezTo>
                    <a:pt x="160" y="451"/>
                    <a:pt x="167" y="470"/>
                    <a:pt x="167" y="470"/>
                  </a:cubicBezTo>
                  <a:cubicBezTo>
                    <a:pt x="168" y="470"/>
                    <a:pt x="309" y="440"/>
                    <a:pt x="317" y="434"/>
                  </a:cubicBezTo>
                  <a:cubicBezTo>
                    <a:pt x="325" y="427"/>
                    <a:pt x="326" y="416"/>
                    <a:pt x="328" y="415"/>
                  </a:cubicBezTo>
                  <a:cubicBezTo>
                    <a:pt x="331" y="413"/>
                    <a:pt x="347" y="410"/>
                    <a:pt x="349" y="407"/>
                  </a:cubicBezTo>
                  <a:cubicBezTo>
                    <a:pt x="352" y="404"/>
                    <a:pt x="383" y="329"/>
                    <a:pt x="383" y="329"/>
                  </a:cubicBezTo>
                  <a:cubicBezTo>
                    <a:pt x="414" y="344"/>
                    <a:pt x="414" y="344"/>
                    <a:pt x="414" y="344"/>
                  </a:cubicBezTo>
                  <a:cubicBezTo>
                    <a:pt x="444" y="354"/>
                    <a:pt x="444" y="354"/>
                    <a:pt x="444" y="354"/>
                  </a:cubicBezTo>
                  <a:cubicBezTo>
                    <a:pt x="442" y="367"/>
                    <a:pt x="442" y="367"/>
                    <a:pt x="442" y="367"/>
                  </a:cubicBezTo>
                  <a:cubicBezTo>
                    <a:pt x="450" y="379"/>
                    <a:pt x="450" y="379"/>
                    <a:pt x="450" y="379"/>
                  </a:cubicBezTo>
                  <a:cubicBezTo>
                    <a:pt x="450" y="379"/>
                    <a:pt x="428" y="417"/>
                    <a:pt x="427" y="426"/>
                  </a:cubicBezTo>
                  <a:cubicBezTo>
                    <a:pt x="427" y="434"/>
                    <a:pt x="387" y="489"/>
                    <a:pt x="385" y="490"/>
                  </a:cubicBezTo>
                  <a:cubicBezTo>
                    <a:pt x="383" y="492"/>
                    <a:pt x="352" y="561"/>
                    <a:pt x="346" y="574"/>
                  </a:cubicBezTo>
                  <a:cubicBezTo>
                    <a:pt x="339" y="587"/>
                    <a:pt x="337" y="692"/>
                    <a:pt x="336" y="695"/>
                  </a:cubicBezTo>
                  <a:cubicBezTo>
                    <a:pt x="336" y="698"/>
                    <a:pt x="347" y="824"/>
                    <a:pt x="347" y="824"/>
                  </a:cubicBezTo>
                  <a:cubicBezTo>
                    <a:pt x="344" y="847"/>
                    <a:pt x="344" y="847"/>
                    <a:pt x="344" y="847"/>
                  </a:cubicBezTo>
                  <a:cubicBezTo>
                    <a:pt x="351" y="849"/>
                    <a:pt x="351" y="849"/>
                    <a:pt x="351" y="849"/>
                  </a:cubicBezTo>
                  <a:cubicBezTo>
                    <a:pt x="311" y="885"/>
                    <a:pt x="311" y="885"/>
                    <a:pt x="311" y="885"/>
                  </a:cubicBezTo>
                  <a:cubicBezTo>
                    <a:pt x="311" y="885"/>
                    <a:pt x="253" y="906"/>
                    <a:pt x="253" y="909"/>
                  </a:cubicBezTo>
                  <a:cubicBezTo>
                    <a:pt x="252" y="913"/>
                    <a:pt x="248" y="922"/>
                    <a:pt x="249" y="926"/>
                  </a:cubicBezTo>
                  <a:cubicBezTo>
                    <a:pt x="249" y="931"/>
                    <a:pt x="271" y="937"/>
                    <a:pt x="272" y="936"/>
                  </a:cubicBezTo>
                  <a:cubicBezTo>
                    <a:pt x="272" y="935"/>
                    <a:pt x="438" y="932"/>
                    <a:pt x="438" y="932"/>
                  </a:cubicBezTo>
                  <a:cubicBezTo>
                    <a:pt x="438" y="932"/>
                    <a:pt x="444" y="922"/>
                    <a:pt x="444" y="904"/>
                  </a:cubicBezTo>
                  <a:cubicBezTo>
                    <a:pt x="444" y="885"/>
                    <a:pt x="438" y="871"/>
                    <a:pt x="438" y="871"/>
                  </a:cubicBezTo>
                  <a:cubicBezTo>
                    <a:pt x="431" y="862"/>
                    <a:pt x="431" y="862"/>
                    <a:pt x="431" y="862"/>
                  </a:cubicBezTo>
                  <a:cubicBezTo>
                    <a:pt x="440" y="862"/>
                    <a:pt x="440" y="862"/>
                    <a:pt x="440" y="862"/>
                  </a:cubicBezTo>
                  <a:cubicBezTo>
                    <a:pt x="448" y="703"/>
                    <a:pt x="448" y="703"/>
                    <a:pt x="448" y="703"/>
                  </a:cubicBezTo>
                  <a:cubicBezTo>
                    <a:pt x="495" y="831"/>
                    <a:pt x="495" y="831"/>
                    <a:pt x="495" y="831"/>
                  </a:cubicBezTo>
                  <a:cubicBezTo>
                    <a:pt x="497" y="858"/>
                    <a:pt x="497" y="858"/>
                    <a:pt x="497" y="858"/>
                  </a:cubicBezTo>
                  <a:cubicBezTo>
                    <a:pt x="497" y="868"/>
                    <a:pt x="497" y="868"/>
                    <a:pt x="497" y="868"/>
                  </a:cubicBezTo>
                  <a:cubicBezTo>
                    <a:pt x="507" y="868"/>
                    <a:pt x="507" y="868"/>
                    <a:pt x="507" y="868"/>
                  </a:cubicBezTo>
                  <a:cubicBezTo>
                    <a:pt x="507" y="868"/>
                    <a:pt x="488" y="892"/>
                    <a:pt x="486" y="894"/>
                  </a:cubicBezTo>
                  <a:cubicBezTo>
                    <a:pt x="484" y="897"/>
                    <a:pt x="467" y="915"/>
                    <a:pt x="457" y="922"/>
                  </a:cubicBezTo>
                  <a:cubicBezTo>
                    <a:pt x="448" y="930"/>
                    <a:pt x="447" y="938"/>
                    <a:pt x="448" y="945"/>
                  </a:cubicBezTo>
                  <a:cubicBezTo>
                    <a:pt x="449" y="952"/>
                    <a:pt x="457" y="953"/>
                    <a:pt x="465" y="955"/>
                  </a:cubicBezTo>
                  <a:cubicBezTo>
                    <a:pt x="473" y="956"/>
                    <a:pt x="550" y="952"/>
                    <a:pt x="560" y="947"/>
                  </a:cubicBezTo>
                  <a:cubicBezTo>
                    <a:pt x="570" y="942"/>
                    <a:pt x="607" y="934"/>
                    <a:pt x="611" y="928"/>
                  </a:cubicBezTo>
                  <a:cubicBezTo>
                    <a:pt x="615" y="922"/>
                    <a:pt x="613" y="907"/>
                    <a:pt x="613" y="905"/>
                  </a:cubicBezTo>
                  <a:cubicBezTo>
                    <a:pt x="613" y="904"/>
                    <a:pt x="609" y="877"/>
                    <a:pt x="609" y="877"/>
                  </a:cubicBezTo>
                  <a:cubicBezTo>
                    <a:pt x="615" y="875"/>
                    <a:pt x="615" y="875"/>
                    <a:pt x="615" y="875"/>
                  </a:cubicBezTo>
                  <a:cubicBezTo>
                    <a:pt x="583" y="720"/>
                    <a:pt x="583" y="720"/>
                    <a:pt x="583" y="720"/>
                  </a:cubicBezTo>
                  <a:cubicBezTo>
                    <a:pt x="583" y="720"/>
                    <a:pt x="598" y="682"/>
                    <a:pt x="594" y="678"/>
                  </a:cubicBezTo>
                  <a:cubicBezTo>
                    <a:pt x="590" y="674"/>
                    <a:pt x="593" y="670"/>
                    <a:pt x="590" y="667"/>
                  </a:cubicBezTo>
                  <a:cubicBezTo>
                    <a:pt x="588" y="663"/>
                    <a:pt x="576" y="651"/>
                    <a:pt x="579" y="646"/>
                  </a:cubicBezTo>
                  <a:cubicBezTo>
                    <a:pt x="581" y="640"/>
                    <a:pt x="590" y="636"/>
                    <a:pt x="590" y="629"/>
                  </a:cubicBezTo>
                  <a:cubicBezTo>
                    <a:pt x="590" y="617"/>
                    <a:pt x="590" y="617"/>
                    <a:pt x="590" y="617"/>
                  </a:cubicBezTo>
                  <a:cubicBezTo>
                    <a:pt x="590" y="617"/>
                    <a:pt x="658" y="468"/>
                    <a:pt x="668" y="443"/>
                  </a:cubicBezTo>
                  <a:cubicBezTo>
                    <a:pt x="678" y="418"/>
                    <a:pt x="682" y="343"/>
                    <a:pt x="681" y="308"/>
                  </a:cubicBezTo>
                  <a:cubicBezTo>
                    <a:pt x="680" y="274"/>
                    <a:pt x="662" y="247"/>
                    <a:pt x="662" y="246"/>
                  </a:cubicBezTo>
                  <a:cubicBezTo>
                    <a:pt x="662" y="245"/>
                    <a:pt x="655" y="235"/>
                    <a:pt x="655" y="235"/>
                  </a:cubicBezTo>
                  <a:cubicBezTo>
                    <a:pt x="655" y="235"/>
                    <a:pt x="660" y="225"/>
                    <a:pt x="658" y="223"/>
                  </a:cubicBezTo>
                  <a:cubicBezTo>
                    <a:pt x="657" y="221"/>
                    <a:pt x="625" y="194"/>
                    <a:pt x="622" y="191"/>
                  </a:cubicBezTo>
                  <a:cubicBezTo>
                    <a:pt x="620" y="188"/>
                    <a:pt x="613" y="172"/>
                    <a:pt x="613" y="172"/>
                  </a:cubicBezTo>
                  <a:cubicBezTo>
                    <a:pt x="613" y="172"/>
                    <a:pt x="544" y="139"/>
                    <a:pt x="535" y="130"/>
                  </a:cubicBezTo>
                  <a:cubicBezTo>
                    <a:pt x="526" y="121"/>
                    <a:pt x="528" y="108"/>
                    <a:pt x="486" y="104"/>
                  </a:cubicBezTo>
                  <a:cubicBezTo>
                    <a:pt x="443" y="100"/>
                    <a:pt x="361" y="95"/>
                    <a:pt x="351" y="94"/>
                  </a:cubicBezTo>
                  <a:cubicBezTo>
                    <a:pt x="341" y="94"/>
                    <a:pt x="306" y="96"/>
                    <a:pt x="306" y="96"/>
                  </a:cubicBezTo>
                  <a:cubicBezTo>
                    <a:pt x="279" y="87"/>
                    <a:pt x="279" y="87"/>
                    <a:pt x="279" y="87"/>
                  </a:cubicBezTo>
                  <a:cubicBezTo>
                    <a:pt x="273" y="92"/>
                    <a:pt x="273" y="92"/>
                    <a:pt x="273" y="92"/>
                  </a:cubicBezTo>
                  <a:cubicBezTo>
                    <a:pt x="270" y="85"/>
                    <a:pt x="270" y="85"/>
                    <a:pt x="270" y="85"/>
                  </a:cubicBezTo>
                  <a:cubicBezTo>
                    <a:pt x="270" y="85"/>
                    <a:pt x="268" y="76"/>
                    <a:pt x="266" y="72"/>
                  </a:cubicBezTo>
                  <a:cubicBezTo>
                    <a:pt x="263" y="67"/>
                    <a:pt x="252" y="56"/>
                    <a:pt x="243" y="45"/>
                  </a:cubicBezTo>
                  <a:cubicBezTo>
                    <a:pt x="234" y="34"/>
                    <a:pt x="219" y="19"/>
                    <a:pt x="215" y="17"/>
                  </a:cubicBezTo>
                  <a:cubicBezTo>
                    <a:pt x="210" y="15"/>
                    <a:pt x="200" y="3"/>
                    <a:pt x="184" y="1"/>
                  </a:cubicBezTo>
                  <a:cubicBezTo>
                    <a:pt x="169" y="0"/>
                    <a:pt x="156" y="5"/>
                    <a:pt x="156" y="5"/>
                  </a:cubicBezTo>
                  <a:lnTo>
                    <a:pt x="124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33">
              <a:extLst>
                <a:ext uri="{FF2B5EF4-FFF2-40B4-BE49-F238E27FC236}">
                  <a16:creationId xmlns:a16="http://schemas.microsoft.com/office/drawing/2014/main" id="{E1A8362A-D826-A984-59BC-DCAAD13FB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600" y="314326"/>
              <a:ext cx="566738" cy="466725"/>
            </a:xfrm>
            <a:custGeom>
              <a:avLst/>
              <a:gdLst>
                <a:gd name="T0" fmla="*/ 45 w 227"/>
                <a:gd name="T1" fmla="*/ 130 h 187"/>
                <a:gd name="T2" fmla="*/ 2 w 227"/>
                <a:gd name="T3" fmla="*/ 166 h 187"/>
                <a:gd name="T4" fmla="*/ 16 w 227"/>
                <a:gd name="T5" fmla="*/ 181 h 187"/>
                <a:gd name="T6" fmla="*/ 39 w 227"/>
                <a:gd name="T7" fmla="*/ 184 h 187"/>
                <a:gd name="T8" fmla="*/ 83 w 227"/>
                <a:gd name="T9" fmla="*/ 149 h 187"/>
                <a:gd name="T10" fmla="*/ 99 w 227"/>
                <a:gd name="T11" fmla="*/ 127 h 187"/>
                <a:gd name="T12" fmla="*/ 226 w 227"/>
                <a:gd name="T13" fmla="*/ 77 h 187"/>
                <a:gd name="T14" fmla="*/ 213 w 227"/>
                <a:gd name="T15" fmla="*/ 52 h 187"/>
                <a:gd name="T16" fmla="*/ 208 w 227"/>
                <a:gd name="T17" fmla="*/ 28 h 187"/>
                <a:gd name="T18" fmla="*/ 167 w 227"/>
                <a:gd name="T19" fmla="*/ 3 h 187"/>
                <a:gd name="T20" fmla="*/ 143 w 227"/>
                <a:gd name="T21" fmla="*/ 0 h 187"/>
                <a:gd name="T22" fmla="*/ 102 w 227"/>
                <a:gd name="T23" fmla="*/ 8 h 187"/>
                <a:gd name="T24" fmla="*/ 91 w 227"/>
                <a:gd name="T25" fmla="*/ 4 h 187"/>
                <a:gd name="T26" fmla="*/ 84 w 227"/>
                <a:gd name="T27" fmla="*/ 12 h 187"/>
                <a:gd name="T28" fmla="*/ 66 w 227"/>
                <a:gd name="T29" fmla="*/ 25 h 187"/>
                <a:gd name="T30" fmla="*/ 53 w 227"/>
                <a:gd name="T31" fmla="*/ 39 h 187"/>
                <a:gd name="T32" fmla="*/ 39 w 227"/>
                <a:gd name="T33" fmla="*/ 68 h 187"/>
                <a:gd name="T34" fmla="*/ 42 w 227"/>
                <a:gd name="T35" fmla="*/ 101 h 187"/>
                <a:gd name="T36" fmla="*/ 45 w 227"/>
                <a:gd name="T37" fmla="*/ 13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7" h="187">
                  <a:moveTo>
                    <a:pt x="45" y="130"/>
                  </a:moveTo>
                  <a:cubicBezTo>
                    <a:pt x="45" y="130"/>
                    <a:pt x="5" y="165"/>
                    <a:pt x="2" y="166"/>
                  </a:cubicBezTo>
                  <a:cubicBezTo>
                    <a:pt x="0" y="168"/>
                    <a:pt x="13" y="180"/>
                    <a:pt x="16" y="181"/>
                  </a:cubicBezTo>
                  <a:cubicBezTo>
                    <a:pt x="20" y="183"/>
                    <a:pt x="31" y="187"/>
                    <a:pt x="39" y="184"/>
                  </a:cubicBezTo>
                  <a:cubicBezTo>
                    <a:pt x="48" y="181"/>
                    <a:pt x="80" y="155"/>
                    <a:pt x="83" y="149"/>
                  </a:cubicBezTo>
                  <a:cubicBezTo>
                    <a:pt x="87" y="144"/>
                    <a:pt x="97" y="129"/>
                    <a:pt x="99" y="127"/>
                  </a:cubicBezTo>
                  <a:cubicBezTo>
                    <a:pt x="100" y="126"/>
                    <a:pt x="227" y="84"/>
                    <a:pt x="226" y="77"/>
                  </a:cubicBezTo>
                  <a:cubicBezTo>
                    <a:pt x="224" y="71"/>
                    <a:pt x="215" y="57"/>
                    <a:pt x="213" y="52"/>
                  </a:cubicBezTo>
                  <a:cubicBezTo>
                    <a:pt x="212" y="47"/>
                    <a:pt x="214" y="35"/>
                    <a:pt x="208" y="28"/>
                  </a:cubicBezTo>
                  <a:cubicBezTo>
                    <a:pt x="203" y="21"/>
                    <a:pt x="171" y="3"/>
                    <a:pt x="167" y="3"/>
                  </a:cubicBezTo>
                  <a:cubicBezTo>
                    <a:pt x="162" y="3"/>
                    <a:pt x="148" y="0"/>
                    <a:pt x="143" y="0"/>
                  </a:cubicBezTo>
                  <a:cubicBezTo>
                    <a:pt x="138" y="0"/>
                    <a:pt x="102" y="8"/>
                    <a:pt x="102" y="8"/>
                  </a:cubicBezTo>
                  <a:cubicBezTo>
                    <a:pt x="102" y="8"/>
                    <a:pt x="98" y="2"/>
                    <a:pt x="91" y="4"/>
                  </a:cubicBezTo>
                  <a:cubicBezTo>
                    <a:pt x="85" y="7"/>
                    <a:pt x="84" y="12"/>
                    <a:pt x="84" y="12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25"/>
                    <a:pt x="54" y="37"/>
                    <a:pt x="53" y="39"/>
                  </a:cubicBezTo>
                  <a:cubicBezTo>
                    <a:pt x="53" y="42"/>
                    <a:pt x="38" y="63"/>
                    <a:pt x="39" y="68"/>
                  </a:cubicBezTo>
                  <a:cubicBezTo>
                    <a:pt x="40" y="72"/>
                    <a:pt x="43" y="89"/>
                    <a:pt x="42" y="101"/>
                  </a:cubicBezTo>
                  <a:cubicBezTo>
                    <a:pt x="41" y="113"/>
                    <a:pt x="45" y="130"/>
                    <a:pt x="45" y="13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1F02D40-9A5C-7FC9-3CAB-09EE259D4509}"/>
              </a:ext>
            </a:extLst>
          </p:cNvPr>
          <p:cNvGrpSpPr/>
          <p:nvPr/>
        </p:nvGrpSpPr>
        <p:grpSpPr>
          <a:xfrm>
            <a:off x="6860816" y="1110645"/>
            <a:ext cx="1975212" cy="2318355"/>
            <a:chOff x="8089900" y="379413"/>
            <a:chExt cx="1836738" cy="2155825"/>
          </a:xfrm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DECBB814-514E-6731-1A52-E7783BDC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2938" y="2074863"/>
              <a:ext cx="474663" cy="346075"/>
            </a:xfrm>
            <a:custGeom>
              <a:avLst/>
              <a:gdLst>
                <a:gd name="T0" fmla="*/ 70 w 299"/>
                <a:gd name="T1" fmla="*/ 3 h 218"/>
                <a:gd name="T2" fmla="*/ 0 w 299"/>
                <a:gd name="T3" fmla="*/ 72 h 218"/>
                <a:gd name="T4" fmla="*/ 0 w 299"/>
                <a:gd name="T5" fmla="*/ 218 h 218"/>
                <a:gd name="T6" fmla="*/ 280 w 299"/>
                <a:gd name="T7" fmla="*/ 205 h 218"/>
                <a:gd name="T8" fmla="*/ 299 w 299"/>
                <a:gd name="T9" fmla="*/ 133 h 218"/>
                <a:gd name="T10" fmla="*/ 299 w 299"/>
                <a:gd name="T11" fmla="*/ 0 h 218"/>
                <a:gd name="T12" fmla="*/ 70 w 299"/>
                <a:gd name="T13" fmla="*/ 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" h="218">
                  <a:moveTo>
                    <a:pt x="70" y="3"/>
                  </a:moveTo>
                  <a:lnTo>
                    <a:pt x="0" y="72"/>
                  </a:lnTo>
                  <a:lnTo>
                    <a:pt x="0" y="218"/>
                  </a:lnTo>
                  <a:lnTo>
                    <a:pt x="280" y="205"/>
                  </a:lnTo>
                  <a:lnTo>
                    <a:pt x="299" y="133"/>
                  </a:lnTo>
                  <a:lnTo>
                    <a:pt x="299" y="0"/>
                  </a:lnTo>
                  <a:lnTo>
                    <a:pt x="70" y="3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93E2E9E2-50F8-2198-BE96-6E69B32B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9438" y="379413"/>
              <a:ext cx="1727200" cy="2155825"/>
            </a:xfrm>
            <a:custGeom>
              <a:avLst/>
              <a:gdLst>
                <a:gd name="T0" fmla="*/ 163 w 693"/>
                <a:gd name="T1" fmla="*/ 165 h 865"/>
                <a:gd name="T2" fmla="*/ 150 w 693"/>
                <a:gd name="T3" fmla="*/ 181 h 865"/>
                <a:gd name="T4" fmla="*/ 28 w 693"/>
                <a:gd name="T5" fmla="*/ 198 h 865"/>
                <a:gd name="T6" fmla="*/ 1 w 693"/>
                <a:gd name="T7" fmla="*/ 270 h 865"/>
                <a:gd name="T8" fmla="*/ 26 w 693"/>
                <a:gd name="T9" fmla="*/ 333 h 865"/>
                <a:gd name="T10" fmla="*/ 45 w 693"/>
                <a:gd name="T11" fmla="*/ 337 h 865"/>
                <a:gd name="T12" fmla="*/ 86 w 693"/>
                <a:gd name="T13" fmla="*/ 357 h 865"/>
                <a:gd name="T14" fmla="*/ 117 w 693"/>
                <a:gd name="T15" fmla="*/ 364 h 865"/>
                <a:gd name="T16" fmla="*/ 142 w 693"/>
                <a:gd name="T17" fmla="*/ 361 h 865"/>
                <a:gd name="T18" fmla="*/ 165 w 693"/>
                <a:gd name="T19" fmla="*/ 364 h 865"/>
                <a:gd name="T20" fmla="*/ 179 w 693"/>
                <a:gd name="T21" fmla="*/ 359 h 865"/>
                <a:gd name="T22" fmla="*/ 196 w 693"/>
                <a:gd name="T23" fmla="*/ 368 h 865"/>
                <a:gd name="T24" fmla="*/ 204 w 693"/>
                <a:gd name="T25" fmla="*/ 386 h 865"/>
                <a:gd name="T26" fmla="*/ 200 w 693"/>
                <a:gd name="T27" fmla="*/ 409 h 865"/>
                <a:gd name="T28" fmla="*/ 194 w 693"/>
                <a:gd name="T29" fmla="*/ 434 h 865"/>
                <a:gd name="T30" fmla="*/ 196 w 693"/>
                <a:gd name="T31" fmla="*/ 459 h 865"/>
                <a:gd name="T32" fmla="*/ 187 w 693"/>
                <a:gd name="T33" fmla="*/ 482 h 865"/>
                <a:gd name="T34" fmla="*/ 167 w 693"/>
                <a:gd name="T35" fmla="*/ 597 h 865"/>
                <a:gd name="T36" fmla="*/ 167 w 693"/>
                <a:gd name="T37" fmla="*/ 637 h 865"/>
                <a:gd name="T38" fmla="*/ 140 w 693"/>
                <a:gd name="T39" fmla="*/ 662 h 865"/>
                <a:gd name="T40" fmla="*/ 115 w 693"/>
                <a:gd name="T41" fmla="*/ 678 h 865"/>
                <a:gd name="T42" fmla="*/ 105 w 693"/>
                <a:gd name="T43" fmla="*/ 701 h 865"/>
                <a:gd name="T44" fmla="*/ 115 w 693"/>
                <a:gd name="T45" fmla="*/ 711 h 865"/>
                <a:gd name="T46" fmla="*/ 113 w 693"/>
                <a:gd name="T47" fmla="*/ 734 h 865"/>
                <a:gd name="T48" fmla="*/ 90 w 693"/>
                <a:gd name="T49" fmla="*/ 780 h 865"/>
                <a:gd name="T50" fmla="*/ 130 w 693"/>
                <a:gd name="T51" fmla="*/ 744 h 865"/>
                <a:gd name="T52" fmla="*/ 103 w 693"/>
                <a:gd name="T53" fmla="*/ 811 h 865"/>
                <a:gd name="T54" fmla="*/ 148 w 693"/>
                <a:gd name="T55" fmla="*/ 757 h 865"/>
                <a:gd name="T56" fmla="*/ 127 w 693"/>
                <a:gd name="T57" fmla="*/ 802 h 865"/>
                <a:gd name="T58" fmla="*/ 150 w 693"/>
                <a:gd name="T59" fmla="*/ 792 h 865"/>
                <a:gd name="T60" fmla="*/ 171 w 693"/>
                <a:gd name="T61" fmla="*/ 784 h 865"/>
                <a:gd name="T62" fmla="*/ 204 w 693"/>
                <a:gd name="T63" fmla="*/ 730 h 865"/>
                <a:gd name="T64" fmla="*/ 220 w 693"/>
                <a:gd name="T65" fmla="*/ 664 h 865"/>
                <a:gd name="T66" fmla="*/ 245 w 693"/>
                <a:gd name="T67" fmla="*/ 631 h 865"/>
                <a:gd name="T68" fmla="*/ 262 w 693"/>
                <a:gd name="T69" fmla="*/ 624 h 865"/>
                <a:gd name="T70" fmla="*/ 285 w 693"/>
                <a:gd name="T71" fmla="*/ 568 h 865"/>
                <a:gd name="T72" fmla="*/ 313 w 693"/>
                <a:gd name="T73" fmla="*/ 357 h 865"/>
                <a:gd name="T74" fmla="*/ 417 w 693"/>
                <a:gd name="T75" fmla="*/ 320 h 865"/>
                <a:gd name="T76" fmla="*/ 392 w 693"/>
                <a:gd name="T77" fmla="*/ 568 h 865"/>
                <a:gd name="T78" fmla="*/ 390 w 693"/>
                <a:gd name="T79" fmla="*/ 705 h 865"/>
                <a:gd name="T80" fmla="*/ 380 w 693"/>
                <a:gd name="T81" fmla="*/ 717 h 865"/>
                <a:gd name="T82" fmla="*/ 367 w 693"/>
                <a:gd name="T83" fmla="*/ 746 h 865"/>
                <a:gd name="T84" fmla="*/ 388 w 693"/>
                <a:gd name="T85" fmla="*/ 777 h 865"/>
                <a:gd name="T86" fmla="*/ 363 w 693"/>
                <a:gd name="T87" fmla="*/ 800 h 865"/>
                <a:gd name="T88" fmla="*/ 316 w 693"/>
                <a:gd name="T89" fmla="*/ 842 h 865"/>
                <a:gd name="T90" fmla="*/ 464 w 693"/>
                <a:gd name="T91" fmla="*/ 848 h 865"/>
                <a:gd name="T92" fmla="*/ 559 w 693"/>
                <a:gd name="T93" fmla="*/ 802 h 865"/>
                <a:gd name="T94" fmla="*/ 561 w 693"/>
                <a:gd name="T95" fmla="*/ 777 h 865"/>
                <a:gd name="T96" fmla="*/ 535 w 693"/>
                <a:gd name="T97" fmla="*/ 715 h 865"/>
                <a:gd name="T98" fmla="*/ 539 w 693"/>
                <a:gd name="T99" fmla="*/ 535 h 865"/>
                <a:gd name="T100" fmla="*/ 555 w 693"/>
                <a:gd name="T101" fmla="*/ 471 h 865"/>
                <a:gd name="T102" fmla="*/ 683 w 693"/>
                <a:gd name="T103" fmla="*/ 121 h 865"/>
                <a:gd name="T104" fmla="*/ 617 w 693"/>
                <a:gd name="T105" fmla="*/ 30 h 865"/>
                <a:gd name="T106" fmla="*/ 537 w 693"/>
                <a:gd name="T107" fmla="*/ 6 h 865"/>
                <a:gd name="T108" fmla="*/ 404 w 693"/>
                <a:gd name="T109" fmla="*/ 3 h 865"/>
                <a:gd name="T110" fmla="*/ 233 w 693"/>
                <a:gd name="T111" fmla="*/ 124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3" h="865">
                  <a:moveTo>
                    <a:pt x="183" y="155"/>
                  </a:moveTo>
                  <a:cubicBezTo>
                    <a:pt x="163" y="165"/>
                    <a:pt x="163" y="165"/>
                    <a:pt x="163" y="165"/>
                  </a:cubicBezTo>
                  <a:cubicBezTo>
                    <a:pt x="163" y="165"/>
                    <a:pt x="155" y="164"/>
                    <a:pt x="154" y="165"/>
                  </a:cubicBezTo>
                  <a:cubicBezTo>
                    <a:pt x="154" y="166"/>
                    <a:pt x="150" y="181"/>
                    <a:pt x="150" y="181"/>
                  </a:cubicBezTo>
                  <a:cubicBezTo>
                    <a:pt x="150" y="181"/>
                    <a:pt x="100" y="175"/>
                    <a:pt x="96" y="175"/>
                  </a:cubicBezTo>
                  <a:cubicBezTo>
                    <a:pt x="93" y="176"/>
                    <a:pt x="34" y="187"/>
                    <a:pt x="28" y="198"/>
                  </a:cubicBezTo>
                  <a:cubicBezTo>
                    <a:pt x="22" y="209"/>
                    <a:pt x="14" y="231"/>
                    <a:pt x="14" y="231"/>
                  </a:cubicBezTo>
                  <a:cubicBezTo>
                    <a:pt x="14" y="231"/>
                    <a:pt x="2" y="266"/>
                    <a:pt x="1" y="270"/>
                  </a:cubicBezTo>
                  <a:cubicBezTo>
                    <a:pt x="0" y="275"/>
                    <a:pt x="2" y="299"/>
                    <a:pt x="1" y="301"/>
                  </a:cubicBezTo>
                  <a:cubicBezTo>
                    <a:pt x="1" y="304"/>
                    <a:pt x="26" y="333"/>
                    <a:pt x="26" y="333"/>
                  </a:cubicBezTo>
                  <a:cubicBezTo>
                    <a:pt x="41" y="343"/>
                    <a:pt x="41" y="343"/>
                    <a:pt x="41" y="343"/>
                  </a:cubicBezTo>
                  <a:cubicBezTo>
                    <a:pt x="45" y="337"/>
                    <a:pt x="45" y="337"/>
                    <a:pt x="45" y="337"/>
                  </a:cubicBezTo>
                  <a:cubicBezTo>
                    <a:pt x="57" y="343"/>
                    <a:pt x="57" y="343"/>
                    <a:pt x="57" y="343"/>
                  </a:cubicBezTo>
                  <a:cubicBezTo>
                    <a:pt x="57" y="343"/>
                    <a:pt x="80" y="356"/>
                    <a:pt x="86" y="357"/>
                  </a:cubicBezTo>
                  <a:cubicBezTo>
                    <a:pt x="92" y="358"/>
                    <a:pt x="103" y="357"/>
                    <a:pt x="103" y="357"/>
                  </a:cubicBezTo>
                  <a:cubicBezTo>
                    <a:pt x="103" y="357"/>
                    <a:pt x="115" y="363"/>
                    <a:pt x="117" y="364"/>
                  </a:cubicBezTo>
                  <a:cubicBezTo>
                    <a:pt x="119" y="365"/>
                    <a:pt x="127" y="372"/>
                    <a:pt x="132" y="372"/>
                  </a:cubicBezTo>
                  <a:cubicBezTo>
                    <a:pt x="136" y="371"/>
                    <a:pt x="142" y="361"/>
                    <a:pt x="142" y="361"/>
                  </a:cubicBezTo>
                  <a:cubicBezTo>
                    <a:pt x="142" y="361"/>
                    <a:pt x="158" y="368"/>
                    <a:pt x="161" y="368"/>
                  </a:cubicBezTo>
                  <a:cubicBezTo>
                    <a:pt x="163" y="368"/>
                    <a:pt x="165" y="364"/>
                    <a:pt x="165" y="364"/>
                  </a:cubicBezTo>
                  <a:cubicBezTo>
                    <a:pt x="165" y="364"/>
                    <a:pt x="170" y="366"/>
                    <a:pt x="173" y="366"/>
                  </a:cubicBezTo>
                  <a:cubicBezTo>
                    <a:pt x="176" y="365"/>
                    <a:pt x="179" y="359"/>
                    <a:pt x="179" y="359"/>
                  </a:cubicBezTo>
                  <a:cubicBezTo>
                    <a:pt x="192" y="357"/>
                    <a:pt x="192" y="357"/>
                    <a:pt x="192" y="357"/>
                  </a:cubicBezTo>
                  <a:cubicBezTo>
                    <a:pt x="196" y="368"/>
                    <a:pt x="196" y="368"/>
                    <a:pt x="196" y="368"/>
                  </a:cubicBezTo>
                  <a:cubicBezTo>
                    <a:pt x="196" y="368"/>
                    <a:pt x="195" y="376"/>
                    <a:pt x="198" y="378"/>
                  </a:cubicBezTo>
                  <a:cubicBezTo>
                    <a:pt x="200" y="380"/>
                    <a:pt x="205" y="382"/>
                    <a:pt x="204" y="386"/>
                  </a:cubicBezTo>
                  <a:cubicBezTo>
                    <a:pt x="200" y="403"/>
                    <a:pt x="200" y="403"/>
                    <a:pt x="200" y="403"/>
                  </a:cubicBezTo>
                  <a:cubicBezTo>
                    <a:pt x="200" y="403"/>
                    <a:pt x="201" y="408"/>
                    <a:pt x="200" y="409"/>
                  </a:cubicBezTo>
                  <a:cubicBezTo>
                    <a:pt x="199" y="410"/>
                    <a:pt x="199" y="422"/>
                    <a:pt x="198" y="424"/>
                  </a:cubicBezTo>
                  <a:cubicBezTo>
                    <a:pt x="196" y="425"/>
                    <a:pt x="193" y="421"/>
                    <a:pt x="194" y="434"/>
                  </a:cubicBezTo>
                  <a:cubicBezTo>
                    <a:pt x="194" y="447"/>
                    <a:pt x="194" y="444"/>
                    <a:pt x="194" y="448"/>
                  </a:cubicBezTo>
                  <a:cubicBezTo>
                    <a:pt x="193" y="453"/>
                    <a:pt x="195" y="457"/>
                    <a:pt x="196" y="459"/>
                  </a:cubicBezTo>
                  <a:cubicBezTo>
                    <a:pt x="196" y="461"/>
                    <a:pt x="195" y="470"/>
                    <a:pt x="194" y="471"/>
                  </a:cubicBezTo>
                  <a:cubicBezTo>
                    <a:pt x="192" y="472"/>
                    <a:pt x="188" y="480"/>
                    <a:pt x="187" y="482"/>
                  </a:cubicBezTo>
                  <a:cubicBezTo>
                    <a:pt x="187" y="483"/>
                    <a:pt x="177" y="572"/>
                    <a:pt x="175" y="573"/>
                  </a:cubicBezTo>
                  <a:cubicBezTo>
                    <a:pt x="173" y="574"/>
                    <a:pt x="167" y="594"/>
                    <a:pt x="167" y="597"/>
                  </a:cubicBezTo>
                  <a:cubicBezTo>
                    <a:pt x="166" y="601"/>
                    <a:pt x="169" y="609"/>
                    <a:pt x="169" y="610"/>
                  </a:cubicBezTo>
                  <a:cubicBezTo>
                    <a:pt x="168" y="611"/>
                    <a:pt x="167" y="637"/>
                    <a:pt x="167" y="637"/>
                  </a:cubicBezTo>
                  <a:cubicBezTo>
                    <a:pt x="163" y="647"/>
                    <a:pt x="163" y="647"/>
                    <a:pt x="163" y="647"/>
                  </a:cubicBezTo>
                  <a:cubicBezTo>
                    <a:pt x="140" y="662"/>
                    <a:pt x="140" y="662"/>
                    <a:pt x="140" y="662"/>
                  </a:cubicBezTo>
                  <a:cubicBezTo>
                    <a:pt x="140" y="662"/>
                    <a:pt x="119" y="671"/>
                    <a:pt x="117" y="672"/>
                  </a:cubicBezTo>
                  <a:cubicBezTo>
                    <a:pt x="115" y="672"/>
                    <a:pt x="116" y="677"/>
                    <a:pt x="115" y="678"/>
                  </a:cubicBezTo>
                  <a:cubicBezTo>
                    <a:pt x="114" y="679"/>
                    <a:pt x="123" y="684"/>
                    <a:pt x="123" y="684"/>
                  </a:cubicBezTo>
                  <a:cubicBezTo>
                    <a:pt x="123" y="684"/>
                    <a:pt x="109" y="700"/>
                    <a:pt x="105" y="701"/>
                  </a:cubicBezTo>
                  <a:cubicBezTo>
                    <a:pt x="101" y="701"/>
                    <a:pt x="84" y="705"/>
                    <a:pt x="88" y="711"/>
                  </a:cubicBezTo>
                  <a:cubicBezTo>
                    <a:pt x="92" y="717"/>
                    <a:pt x="116" y="712"/>
                    <a:pt x="115" y="711"/>
                  </a:cubicBezTo>
                  <a:cubicBezTo>
                    <a:pt x="115" y="711"/>
                    <a:pt x="125" y="703"/>
                    <a:pt x="125" y="703"/>
                  </a:cubicBezTo>
                  <a:cubicBezTo>
                    <a:pt x="113" y="734"/>
                    <a:pt x="113" y="734"/>
                    <a:pt x="113" y="734"/>
                  </a:cubicBezTo>
                  <a:cubicBezTo>
                    <a:pt x="113" y="734"/>
                    <a:pt x="79" y="775"/>
                    <a:pt x="82" y="777"/>
                  </a:cubicBezTo>
                  <a:cubicBezTo>
                    <a:pt x="85" y="780"/>
                    <a:pt x="89" y="779"/>
                    <a:pt x="90" y="780"/>
                  </a:cubicBezTo>
                  <a:cubicBezTo>
                    <a:pt x="91" y="780"/>
                    <a:pt x="109" y="763"/>
                    <a:pt x="109" y="763"/>
                  </a:cubicBezTo>
                  <a:cubicBezTo>
                    <a:pt x="109" y="763"/>
                    <a:pt x="130" y="743"/>
                    <a:pt x="130" y="744"/>
                  </a:cubicBezTo>
                  <a:cubicBezTo>
                    <a:pt x="130" y="746"/>
                    <a:pt x="105" y="796"/>
                    <a:pt x="105" y="796"/>
                  </a:cubicBezTo>
                  <a:cubicBezTo>
                    <a:pt x="105" y="796"/>
                    <a:pt x="99" y="807"/>
                    <a:pt x="103" y="811"/>
                  </a:cubicBezTo>
                  <a:cubicBezTo>
                    <a:pt x="107" y="814"/>
                    <a:pt x="116" y="807"/>
                    <a:pt x="117" y="804"/>
                  </a:cubicBezTo>
                  <a:cubicBezTo>
                    <a:pt x="118" y="801"/>
                    <a:pt x="148" y="757"/>
                    <a:pt x="148" y="757"/>
                  </a:cubicBezTo>
                  <a:cubicBezTo>
                    <a:pt x="144" y="771"/>
                    <a:pt x="144" y="771"/>
                    <a:pt x="144" y="771"/>
                  </a:cubicBezTo>
                  <a:cubicBezTo>
                    <a:pt x="127" y="802"/>
                    <a:pt x="127" y="802"/>
                    <a:pt x="127" y="802"/>
                  </a:cubicBezTo>
                  <a:cubicBezTo>
                    <a:pt x="127" y="802"/>
                    <a:pt x="125" y="813"/>
                    <a:pt x="130" y="813"/>
                  </a:cubicBezTo>
                  <a:cubicBezTo>
                    <a:pt x="134" y="813"/>
                    <a:pt x="151" y="793"/>
                    <a:pt x="150" y="792"/>
                  </a:cubicBezTo>
                  <a:cubicBezTo>
                    <a:pt x="150" y="790"/>
                    <a:pt x="147" y="807"/>
                    <a:pt x="150" y="806"/>
                  </a:cubicBezTo>
                  <a:cubicBezTo>
                    <a:pt x="153" y="806"/>
                    <a:pt x="169" y="787"/>
                    <a:pt x="171" y="784"/>
                  </a:cubicBezTo>
                  <a:cubicBezTo>
                    <a:pt x="172" y="781"/>
                    <a:pt x="184" y="761"/>
                    <a:pt x="189" y="755"/>
                  </a:cubicBezTo>
                  <a:cubicBezTo>
                    <a:pt x="195" y="748"/>
                    <a:pt x="199" y="742"/>
                    <a:pt x="204" y="730"/>
                  </a:cubicBezTo>
                  <a:cubicBezTo>
                    <a:pt x="209" y="717"/>
                    <a:pt x="214" y="676"/>
                    <a:pt x="214" y="676"/>
                  </a:cubicBezTo>
                  <a:cubicBezTo>
                    <a:pt x="220" y="664"/>
                    <a:pt x="220" y="664"/>
                    <a:pt x="220" y="664"/>
                  </a:cubicBezTo>
                  <a:cubicBezTo>
                    <a:pt x="237" y="666"/>
                    <a:pt x="237" y="666"/>
                    <a:pt x="237" y="666"/>
                  </a:cubicBezTo>
                  <a:cubicBezTo>
                    <a:pt x="245" y="631"/>
                    <a:pt x="245" y="631"/>
                    <a:pt x="245" y="631"/>
                  </a:cubicBezTo>
                  <a:cubicBezTo>
                    <a:pt x="251" y="624"/>
                    <a:pt x="251" y="624"/>
                    <a:pt x="251" y="624"/>
                  </a:cubicBezTo>
                  <a:cubicBezTo>
                    <a:pt x="262" y="624"/>
                    <a:pt x="262" y="624"/>
                    <a:pt x="262" y="624"/>
                  </a:cubicBezTo>
                  <a:cubicBezTo>
                    <a:pt x="274" y="585"/>
                    <a:pt x="274" y="585"/>
                    <a:pt x="274" y="585"/>
                  </a:cubicBezTo>
                  <a:cubicBezTo>
                    <a:pt x="274" y="585"/>
                    <a:pt x="282" y="573"/>
                    <a:pt x="285" y="568"/>
                  </a:cubicBezTo>
                  <a:cubicBezTo>
                    <a:pt x="287" y="564"/>
                    <a:pt x="308" y="511"/>
                    <a:pt x="307" y="510"/>
                  </a:cubicBezTo>
                  <a:cubicBezTo>
                    <a:pt x="306" y="510"/>
                    <a:pt x="313" y="357"/>
                    <a:pt x="313" y="357"/>
                  </a:cubicBezTo>
                  <a:cubicBezTo>
                    <a:pt x="313" y="357"/>
                    <a:pt x="409" y="314"/>
                    <a:pt x="413" y="314"/>
                  </a:cubicBezTo>
                  <a:cubicBezTo>
                    <a:pt x="416" y="314"/>
                    <a:pt x="418" y="318"/>
                    <a:pt x="417" y="320"/>
                  </a:cubicBezTo>
                  <a:cubicBezTo>
                    <a:pt x="415" y="322"/>
                    <a:pt x="382" y="409"/>
                    <a:pt x="382" y="409"/>
                  </a:cubicBezTo>
                  <a:cubicBezTo>
                    <a:pt x="382" y="409"/>
                    <a:pt x="393" y="567"/>
                    <a:pt x="392" y="568"/>
                  </a:cubicBezTo>
                  <a:cubicBezTo>
                    <a:pt x="391" y="570"/>
                    <a:pt x="390" y="637"/>
                    <a:pt x="392" y="641"/>
                  </a:cubicBezTo>
                  <a:cubicBezTo>
                    <a:pt x="394" y="645"/>
                    <a:pt x="390" y="705"/>
                    <a:pt x="390" y="705"/>
                  </a:cubicBezTo>
                  <a:cubicBezTo>
                    <a:pt x="398" y="707"/>
                    <a:pt x="398" y="707"/>
                    <a:pt x="398" y="707"/>
                  </a:cubicBezTo>
                  <a:cubicBezTo>
                    <a:pt x="398" y="707"/>
                    <a:pt x="390" y="716"/>
                    <a:pt x="380" y="717"/>
                  </a:cubicBezTo>
                  <a:cubicBezTo>
                    <a:pt x="369" y="719"/>
                    <a:pt x="362" y="724"/>
                    <a:pt x="361" y="726"/>
                  </a:cubicBezTo>
                  <a:cubicBezTo>
                    <a:pt x="360" y="728"/>
                    <a:pt x="365" y="744"/>
                    <a:pt x="367" y="746"/>
                  </a:cubicBezTo>
                  <a:cubicBezTo>
                    <a:pt x="370" y="748"/>
                    <a:pt x="394" y="744"/>
                    <a:pt x="394" y="744"/>
                  </a:cubicBezTo>
                  <a:cubicBezTo>
                    <a:pt x="388" y="777"/>
                    <a:pt x="388" y="777"/>
                    <a:pt x="388" y="777"/>
                  </a:cubicBezTo>
                  <a:cubicBezTo>
                    <a:pt x="392" y="777"/>
                    <a:pt x="392" y="777"/>
                    <a:pt x="392" y="777"/>
                  </a:cubicBezTo>
                  <a:cubicBezTo>
                    <a:pt x="392" y="777"/>
                    <a:pt x="364" y="801"/>
                    <a:pt x="363" y="800"/>
                  </a:cubicBezTo>
                  <a:cubicBezTo>
                    <a:pt x="363" y="799"/>
                    <a:pt x="326" y="810"/>
                    <a:pt x="320" y="815"/>
                  </a:cubicBezTo>
                  <a:cubicBezTo>
                    <a:pt x="313" y="819"/>
                    <a:pt x="317" y="838"/>
                    <a:pt x="316" y="842"/>
                  </a:cubicBezTo>
                  <a:cubicBezTo>
                    <a:pt x="315" y="845"/>
                    <a:pt x="313" y="856"/>
                    <a:pt x="328" y="860"/>
                  </a:cubicBezTo>
                  <a:cubicBezTo>
                    <a:pt x="342" y="865"/>
                    <a:pt x="443" y="847"/>
                    <a:pt x="464" y="848"/>
                  </a:cubicBezTo>
                  <a:cubicBezTo>
                    <a:pt x="486" y="848"/>
                    <a:pt x="548" y="847"/>
                    <a:pt x="553" y="837"/>
                  </a:cubicBezTo>
                  <a:cubicBezTo>
                    <a:pt x="559" y="828"/>
                    <a:pt x="560" y="808"/>
                    <a:pt x="559" y="802"/>
                  </a:cubicBezTo>
                  <a:cubicBezTo>
                    <a:pt x="558" y="796"/>
                    <a:pt x="551" y="785"/>
                    <a:pt x="551" y="784"/>
                  </a:cubicBezTo>
                  <a:cubicBezTo>
                    <a:pt x="552" y="783"/>
                    <a:pt x="561" y="777"/>
                    <a:pt x="561" y="777"/>
                  </a:cubicBezTo>
                  <a:cubicBezTo>
                    <a:pt x="541" y="734"/>
                    <a:pt x="541" y="734"/>
                    <a:pt x="541" y="734"/>
                  </a:cubicBezTo>
                  <a:cubicBezTo>
                    <a:pt x="535" y="715"/>
                    <a:pt x="535" y="715"/>
                    <a:pt x="535" y="715"/>
                  </a:cubicBezTo>
                  <a:cubicBezTo>
                    <a:pt x="545" y="711"/>
                    <a:pt x="545" y="711"/>
                    <a:pt x="545" y="711"/>
                  </a:cubicBezTo>
                  <a:cubicBezTo>
                    <a:pt x="545" y="711"/>
                    <a:pt x="539" y="538"/>
                    <a:pt x="539" y="535"/>
                  </a:cubicBezTo>
                  <a:cubicBezTo>
                    <a:pt x="538" y="532"/>
                    <a:pt x="550" y="523"/>
                    <a:pt x="551" y="510"/>
                  </a:cubicBezTo>
                  <a:cubicBezTo>
                    <a:pt x="553" y="498"/>
                    <a:pt x="555" y="474"/>
                    <a:pt x="555" y="471"/>
                  </a:cubicBezTo>
                  <a:cubicBezTo>
                    <a:pt x="556" y="468"/>
                    <a:pt x="651" y="232"/>
                    <a:pt x="652" y="231"/>
                  </a:cubicBezTo>
                  <a:cubicBezTo>
                    <a:pt x="653" y="231"/>
                    <a:pt x="693" y="180"/>
                    <a:pt x="683" y="121"/>
                  </a:cubicBezTo>
                  <a:cubicBezTo>
                    <a:pt x="674" y="63"/>
                    <a:pt x="650" y="46"/>
                    <a:pt x="644" y="45"/>
                  </a:cubicBezTo>
                  <a:cubicBezTo>
                    <a:pt x="638" y="44"/>
                    <a:pt x="621" y="35"/>
                    <a:pt x="617" y="30"/>
                  </a:cubicBezTo>
                  <a:cubicBezTo>
                    <a:pt x="613" y="26"/>
                    <a:pt x="574" y="5"/>
                    <a:pt x="564" y="6"/>
                  </a:cubicBezTo>
                  <a:cubicBezTo>
                    <a:pt x="553" y="6"/>
                    <a:pt x="540" y="7"/>
                    <a:pt x="537" y="6"/>
                  </a:cubicBezTo>
                  <a:cubicBezTo>
                    <a:pt x="534" y="4"/>
                    <a:pt x="510" y="2"/>
                    <a:pt x="504" y="1"/>
                  </a:cubicBezTo>
                  <a:cubicBezTo>
                    <a:pt x="497" y="0"/>
                    <a:pt x="409" y="1"/>
                    <a:pt x="404" y="3"/>
                  </a:cubicBezTo>
                  <a:cubicBezTo>
                    <a:pt x="400" y="6"/>
                    <a:pt x="303" y="63"/>
                    <a:pt x="291" y="72"/>
                  </a:cubicBezTo>
                  <a:cubicBezTo>
                    <a:pt x="278" y="81"/>
                    <a:pt x="239" y="121"/>
                    <a:pt x="233" y="124"/>
                  </a:cubicBezTo>
                  <a:cubicBezTo>
                    <a:pt x="227" y="126"/>
                    <a:pt x="183" y="155"/>
                    <a:pt x="183" y="15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34">
              <a:extLst>
                <a:ext uri="{FF2B5EF4-FFF2-40B4-BE49-F238E27FC236}">
                  <a16:creationId xmlns:a16="http://schemas.microsoft.com/office/drawing/2014/main" id="{4CE86424-07CC-482D-5786-6092EDC3F6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9900" y="777876"/>
              <a:ext cx="341313" cy="633413"/>
            </a:xfrm>
            <a:custGeom>
              <a:avLst/>
              <a:gdLst>
                <a:gd name="T0" fmla="*/ 87 w 137"/>
                <a:gd name="T1" fmla="*/ 194 h 254"/>
                <a:gd name="T2" fmla="*/ 97 w 137"/>
                <a:gd name="T3" fmla="*/ 251 h 254"/>
                <a:gd name="T4" fmla="*/ 117 w 137"/>
                <a:gd name="T5" fmla="*/ 246 h 254"/>
                <a:gd name="T6" fmla="*/ 131 w 137"/>
                <a:gd name="T7" fmla="*/ 228 h 254"/>
                <a:gd name="T8" fmla="*/ 123 w 137"/>
                <a:gd name="T9" fmla="*/ 171 h 254"/>
                <a:gd name="T10" fmla="*/ 111 w 137"/>
                <a:gd name="T11" fmla="*/ 146 h 254"/>
                <a:gd name="T12" fmla="*/ 131 w 137"/>
                <a:gd name="T13" fmla="*/ 11 h 254"/>
                <a:gd name="T14" fmla="*/ 103 w 137"/>
                <a:gd name="T15" fmla="*/ 9 h 254"/>
                <a:gd name="T16" fmla="*/ 80 w 137"/>
                <a:gd name="T17" fmla="*/ 1 h 254"/>
                <a:gd name="T18" fmla="*/ 38 w 137"/>
                <a:gd name="T19" fmla="*/ 24 h 254"/>
                <a:gd name="T20" fmla="*/ 24 w 137"/>
                <a:gd name="T21" fmla="*/ 43 h 254"/>
                <a:gd name="T22" fmla="*/ 10 w 137"/>
                <a:gd name="T23" fmla="*/ 82 h 254"/>
                <a:gd name="T24" fmla="*/ 1 w 137"/>
                <a:gd name="T25" fmla="*/ 90 h 254"/>
                <a:gd name="T26" fmla="*/ 4 w 137"/>
                <a:gd name="T27" fmla="*/ 100 h 254"/>
                <a:gd name="T28" fmla="*/ 6 w 137"/>
                <a:gd name="T29" fmla="*/ 122 h 254"/>
                <a:gd name="T30" fmla="*/ 12 w 137"/>
                <a:gd name="T31" fmla="*/ 141 h 254"/>
                <a:gd name="T32" fmla="*/ 29 w 137"/>
                <a:gd name="T33" fmla="*/ 168 h 254"/>
                <a:gd name="T34" fmla="*/ 60 w 137"/>
                <a:gd name="T35" fmla="*/ 182 h 254"/>
                <a:gd name="T36" fmla="*/ 87 w 137"/>
                <a:gd name="T37" fmla="*/ 19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254">
                  <a:moveTo>
                    <a:pt x="87" y="194"/>
                  </a:moveTo>
                  <a:cubicBezTo>
                    <a:pt x="87" y="194"/>
                    <a:pt x="97" y="248"/>
                    <a:pt x="97" y="251"/>
                  </a:cubicBezTo>
                  <a:cubicBezTo>
                    <a:pt x="97" y="254"/>
                    <a:pt x="114" y="249"/>
                    <a:pt x="117" y="246"/>
                  </a:cubicBezTo>
                  <a:cubicBezTo>
                    <a:pt x="120" y="244"/>
                    <a:pt x="129" y="236"/>
                    <a:pt x="131" y="228"/>
                  </a:cubicBezTo>
                  <a:cubicBezTo>
                    <a:pt x="133" y="219"/>
                    <a:pt x="126" y="177"/>
                    <a:pt x="123" y="171"/>
                  </a:cubicBezTo>
                  <a:cubicBezTo>
                    <a:pt x="120" y="165"/>
                    <a:pt x="112" y="148"/>
                    <a:pt x="111" y="146"/>
                  </a:cubicBezTo>
                  <a:cubicBezTo>
                    <a:pt x="111" y="144"/>
                    <a:pt x="137" y="13"/>
                    <a:pt x="131" y="11"/>
                  </a:cubicBezTo>
                  <a:cubicBezTo>
                    <a:pt x="125" y="9"/>
                    <a:pt x="108" y="10"/>
                    <a:pt x="103" y="9"/>
                  </a:cubicBezTo>
                  <a:cubicBezTo>
                    <a:pt x="98" y="8"/>
                    <a:pt x="89" y="0"/>
                    <a:pt x="80" y="1"/>
                  </a:cubicBezTo>
                  <a:cubicBezTo>
                    <a:pt x="71" y="2"/>
                    <a:pt x="40" y="20"/>
                    <a:pt x="38" y="24"/>
                  </a:cubicBezTo>
                  <a:cubicBezTo>
                    <a:pt x="35" y="28"/>
                    <a:pt x="26" y="39"/>
                    <a:pt x="24" y="43"/>
                  </a:cubicBezTo>
                  <a:cubicBezTo>
                    <a:pt x="22" y="48"/>
                    <a:pt x="10" y="82"/>
                    <a:pt x="10" y="82"/>
                  </a:cubicBezTo>
                  <a:cubicBezTo>
                    <a:pt x="10" y="82"/>
                    <a:pt x="3" y="83"/>
                    <a:pt x="1" y="90"/>
                  </a:cubicBezTo>
                  <a:cubicBezTo>
                    <a:pt x="0" y="97"/>
                    <a:pt x="4" y="100"/>
                    <a:pt x="4" y="100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6" y="122"/>
                    <a:pt x="10" y="139"/>
                    <a:pt x="12" y="141"/>
                  </a:cubicBezTo>
                  <a:cubicBezTo>
                    <a:pt x="14" y="142"/>
                    <a:pt x="25" y="167"/>
                    <a:pt x="29" y="168"/>
                  </a:cubicBezTo>
                  <a:cubicBezTo>
                    <a:pt x="34" y="169"/>
                    <a:pt x="50" y="175"/>
                    <a:pt x="60" y="182"/>
                  </a:cubicBezTo>
                  <a:cubicBezTo>
                    <a:pt x="70" y="189"/>
                    <a:pt x="87" y="194"/>
                    <a:pt x="87" y="19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9A865972-FD1F-9299-DBC8-02F00B8094C3}"/>
              </a:ext>
            </a:extLst>
          </p:cNvPr>
          <p:cNvGrpSpPr/>
          <p:nvPr/>
        </p:nvGrpSpPr>
        <p:grpSpPr>
          <a:xfrm>
            <a:off x="7097715" y="4037809"/>
            <a:ext cx="1738313" cy="1984375"/>
            <a:chOff x="7893050" y="2844801"/>
            <a:chExt cx="1738313" cy="1984375"/>
          </a:xfrm>
        </p:grpSpPr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D987B1EC-5F19-4488-495B-A9EBCF8E3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1638" y="4384676"/>
              <a:ext cx="642938" cy="317500"/>
            </a:xfrm>
            <a:custGeom>
              <a:avLst/>
              <a:gdLst>
                <a:gd name="T0" fmla="*/ 0 w 405"/>
                <a:gd name="T1" fmla="*/ 44 h 200"/>
                <a:gd name="T2" fmla="*/ 0 w 405"/>
                <a:gd name="T3" fmla="*/ 173 h 200"/>
                <a:gd name="T4" fmla="*/ 159 w 405"/>
                <a:gd name="T5" fmla="*/ 200 h 200"/>
                <a:gd name="T6" fmla="*/ 405 w 405"/>
                <a:gd name="T7" fmla="*/ 134 h 200"/>
                <a:gd name="T8" fmla="*/ 405 w 405"/>
                <a:gd name="T9" fmla="*/ 10 h 200"/>
                <a:gd name="T10" fmla="*/ 259 w 405"/>
                <a:gd name="T11" fmla="*/ 0 h 200"/>
                <a:gd name="T12" fmla="*/ 0 w 405"/>
                <a:gd name="T13" fmla="*/ 4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5" h="200">
                  <a:moveTo>
                    <a:pt x="0" y="44"/>
                  </a:moveTo>
                  <a:lnTo>
                    <a:pt x="0" y="173"/>
                  </a:lnTo>
                  <a:lnTo>
                    <a:pt x="159" y="200"/>
                  </a:lnTo>
                  <a:lnTo>
                    <a:pt x="405" y="134"/>
                  </a:lnTo>
                  <a:lnTo>
                    <a:pt x="405" y="10"/>
                  </a:lnTo>
                  <a:lnTo>
                    <a:pt x="259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84F8F161-8A5D-0BFF-E0BB-837BB1AB21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20050" y="2844801"/>
              <a:ext cx="1611313" cy="1984375"/>
            </a:xfrm>
            <a:custGeom>
              <a:avLst/>
              <a:gdLst>
                <a:gd name="T0" fmla="*/ 521 w 647"/>
                <a:gd name="T1" fmla="*/ 647 h 796"/>
                <a:gd name="T2" fmla="*/ 521 w 647"/>
                <a:gd name="T3" fmla="*/ 647 h 796"/>
                <a:gd name="T4" fmla="*/ 510 w 647"/>
                <a:gd name="T5" fmla="*/ 542 h 796"/>
                <a:gd name="T6" fmla="*/ 529 w 647"/>
                <a:gd name="T7" fmla="*/ 387 h 796"/>
                <a:gd name="T8" fmla="*/ 631 w 647"/>
                <a:gd name="T9" fmla="*/ 83 h 796"/>
                <a:gd name="T10" fmla="*/ 493 w 647"/>
                <a:gd name="T11" fmla="*/ 13 h 796"/>
                <a:gd name="T12" fmla="*/ 308 w 647"/>
                <a:gd name="T13" fmla="*/ 38 h 796"/>
                <a:gd name="T14" fmla="*/ 157 w 647"/>
                <a:gd name="T15" fmla="*/ 142 h 796"/>
                <a:gd name="T16" fmla="*/ 138 w 647"/>
                <a:gd name="T17" fmla="*/ 144 h 796"/>
                <a:gd name="T18" fmla="*/ 98 w 647"/>
                <a:gd name="T19" fmla="*/ 140 h 796"/>
                <a:gd name="T20" fmla="*/ 9 w 647"/>
                <a:gd name="T21" fmla="*/ 195 h 796"/>
                <a:gd name="T22" fmla="*/ 14 w 647"/>
                <a:gd name="T23" fmla="*/ 271 h 796"/>
                <a:gd name="T24" fmla="*/ 48 w 647"/>
                <a:gd name="T25" fmla="*/ 288 h 796"/>
                <a:gd name="T26" fmla="*/ 90 w 647"/>
                <a:gd name="T27" fmla="*/ 324 h 796"/>
                <a:gd name="T28" fmla="*/ 113 w 647"/>
                <a:gd name="T29" fmla="*/ 322 h 796"/>
                <a:gd name="T30" fmla="*/ 130 w 647"/>
                <a:gd name="T31" fmla="*/ 332 h 796"/>
                <a:gd name="T32" fmla="*/ 130 w 647"/>
                <a:gd name="T33" fmla="*/ 347 h 796"/>
                <a:gd name="T34" fmla="*/ 119 w 647"/>
                <a:gd name="T35" fmla="*/ 396 h 796"/>
                <a:gd name="T36" fmla="*/ 109 w 647"/>
                <a:gd name="T37" fmla="*/ 413 h 796"/>
                <a:gd name="T38" fmla="*/ 77 w 647"/>
                <a:gd name="T39" fmla="*/ 531 h 796"/>
                <a:gd name="T40" fmla="*/ 69 w 647"/>
                <a:gd name="T41" fmla="*/ 559 h 796"/>
                <a:gd name="T42" fmla="*/ 69 w 647"/>
                <a:gd name="T43" fmla="*/ 589 h 796"/>
                <a:gd name="T44" fmla="*/ 45 w 647"/>
                <a:gd name="T45" fmla="*/ 629 h 796"/>
                <a:gd name="T46" fmla="*/ 37 w 647"/>
                <a:gd name="T47" fmla="*/ 699 h 796"/>
                <a:gd name="T48" fmla="*/ 41 w 647"/>
                <a:gd name="T49" fmla="*/ 722 h 796"/>
                <a:gd name="T50" fmla="*/ 56 w 647"/>
                <a:gd name="T51" fmla="*/ 728 h 796"/>
                <a:gd name="T52" fmla="*/ 71 w 647"/>
                <a:gd name="T53" fmla="*/ 722 h 796"/>
                <a:gd name="T54" fmla="*/ 100 w 647"/>
                <a:gd name="T55" fmla="*/ 667 h 796"/>
                <a:gd name="T56" fmla="*/ 109 w 647"/>
                <a:gd name="T57" fmla="*/ 608 h 796"/>
                <a:gd name="T58" fmla="*/ 138 w 647"/>
                <a:gd name="T59" fmla="*/ 574 h 796"/>
                <a:gd name="T60" fmla="*/ 208 w 647"/>
                <a:gd name="T61" fmla="*/ 364 h 796"/>
                <a:gd name="T62" fmla="*/ 242 w 647"/>
                <a:gd name="T63" fmla="*/ 313 h 796"/>
                <a:gd name="T64" fmla="*/ 255 w 647"/>
                <a:gd name="T65" fmla="*/ 356 h 796"/>
                <a:gd name="T66" fmla="*/ 261 w 647"/>
                <a:gd name="T67" fmla="*/ 413 h 796"/>
                <a:gd name="T68" fmla="*/ 246 w 647"/>
                <a:gd name="T69" fmla="*/ 550 h 796"/>
                <a:gd name="T70" fmla="*/ 242 w 647"/>
                <a:gd name="T71" fmla="*/ 580 h 796"/>
                <a:gd name="T72" fmla="*/ 198 w 647"/>
                <a:gd name="T73" fmla="*/ 605 h 796"/>
                <a:gd name="T74" fmla="*/ 195 w 647"/>
                <a:gd name="T75" fmla="*/ 620 h 796"/>
                <a:gd name="T76" fmla="*/ 214 w 647"/>
                <a:gd name="T77" fmla="*/ 622 h 796"/>
                <a:gd name="T78" fmla="*/ 263 w 647"/>
                <a:gd name="T79" fmla="*/ 650 h 796"/>
                <a:gd name="T80" fmla="*/ 291 w 647"/>
                <a:gd name="T81" fmla="*/ 570 h 796"/>
                <a:gd name="T82" fmla="*/ 303 w 647"/>
                <a:gd name="T83" fmla="*/ 557 h 796"/>
                <a:gd name="T84" fmla="*/ 335 w 647"/>
                <a:gd name="T85" fmla="*/ 601 h 796"/>
                <a:gd name="T86" fmla="*/ 345 w 647"/>
                <a:gd name="T87" fmla="*/ 715 h 796"/>
                <a:gd name="T88" fmla="*/ 356 w 647"/>
                <a:gd name="T89" fmla="*/ 726 h 796"/>
                <a:gd name="T90" fmla="*/ 291 w 647"/>
                <a:gd name="T91" fmla="*/ 773 h 796"/>
                <a:gd name="T92" fmla="*/ 426 w 647"/>
                <a:gd name="T93" fmla="*/ 779 h 796"/>
                <a:gd name="T94" fmla="*/ 510 w 647"/>
                <a:gd name="T95" fmla="*/ 764 h 796"/>
                <a:gd name="T96" fmla="*/ 510 w 647"/>
                <a:gd name="T97" fmla="*/ 715 h 796"/>
                <a:gd name="T98" fmla="*/ 523 w 647"/>
                <a:gd name="T99" fmla="*/ 696 h 796"/>
                <a:gd name="T100" fmla="*/ 362 w 647"/>
                <a:gd name="T101" fmla="*/ 284 h 796"/>
                <a:gd name="T102" fmla="*/ 327 w 647"/>
                <a:gd name="T103" fmla="*/ 345 h 796"/>
                <a:gd name="T104" fmla="*/ 327 w 647"/>
                <a:gd name="T105" fmla="*/ 29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7" h="796">
                  <a:moveTo>
                    <a:pt x="525" y="667"/>
                  </a:moveTo>
                  <a:cubicBezTo>
                    <a:pt x="525" y="663"/>
                    <a:pt x="523" y="649"/>
                    <a:pt x="521" y="647"/>
                  </a:cubicBezTo>
                  <a:cubicBezTo>
                    <a:pt x="521" y="646"/>
                    <a:pt x="521" y="646"/>
                    <a:pt x="521" y="646"/>
                  </a:cubicBezTo>
                  <a:cubicBezTo>
                    <a:pt x="521" y="646"/>
                    <a:pt x="521" y="646"/>
                    <a:pt x="521" y="647"/>
                  </a:cubicBezTo>
                  <a:cubicBezTo>
                    <a:pt x="523" y="647"/>
                    <a:pt x="529" y="646"/>
                    <a:pt x="531" y="644"/>
                  </a:cubicBezTo>
                  <a:cubicBezTo>
                    <a:pt x="532" y="642"/>
                    <a:pt x="510" y="553"/>
                    <a:pt x="510" y="542"/>
                  </a:cubicBezTo>
                  <a:cubicBezTo>
                    <a:pt x="509" y="531"/>
                    <a:pt x="521" y="462"/>
                    <a:pt x="521" y="457"/>
                  </a:cubicBezTo>
                  <a:cubicBezTo>
                    <a:pt x="521" y="452"/>
                    <a:pt x="529" y="387"/>
                    <a:pt x="529" y="387"/>
                  </a:cubicBezTo>
                  <a:cubicBezTo>
                    <a:pt x="529" y="387"/>
                    <a:pt x="638" y="219"/>
                    <a:pt x="642" y="199"/>
                  </a:cubicBezTo>
                  <a:cubicBezTo>
                    <a:pt x="647" y="179"/>
                    <a:pt x="647" y="99"/>
                    <a:pt x="631" y="83"/>
                  </a:cubicBezTo>
                  <a:cubicBezTo>
                    <a:pt x="615" y="68"/>
                    <a:pt x="569" y="31"/>
                    <a:pt x="555" y="27"/>
                  </a:cubicBezTo>
                  <a:cubicBezTo>
                    <a:pt x="541" y="22"/>
                    <a:pt x="500" y="15"/>
                    <a:pt x="493" y="13"/>
                  </a:cubicBezTo>
                  <a:cubicBezTo>
                    <a:pt x="486" y="11"/>
                    <a:pt x="426" y="0"/>
                    <a:pt x="420" y="0"/>
                  </a:cubicBezTo>
                  <a:cubicBezTo>
                    <a:pt x="415" y="0"/>
                    <a:pt x="320" y="30"/>
                    <a:pt x="308" y="38"/>
                  </a:cubicBezTo>
                  <a:cubicBezTo>
                    <a:pt x="297" y="45"/>
                    <a:pt x="195" y="118"/>
                    <a:pt x="191" y="119"/>
                  </a:cubicBezTo>
                  <a:cubicBezTo>
                    <a:pt x="186" y="121"/>
                    <a:pt x="157" y="142"/>
                    <a:pt x="157" y="142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38" y="144"/>
                    <a:pt x="138" y="144"/>
                    <a:pt x="138" y="144"/>
                  </a:cubicBezTo>
                  <a:cubicBezTo>
                    <a:pt x="138" y="150"/>
                    <a:pt x="138" y="150"/>
                    <a:pt x="138" y="150"/>
                  </a:cubicBezTo>
                  <a:cubicBezTo>
                    <a:pt x="138" y="150"/>
                    <a:pt x="105" y="141"/>
                    <a:pt x="98" y="140"/>
                  </a:cubicBezTo>
                  <a:cubicBezTo>
                    <a:pt x="91" y="140"/>
                    <a:pt x="44" y="142"/>
                    <a:pt x="41" y="144"/>
                  </a:cubicBezTo>
                  <a:cubicBezTo>
                    <a:pt x="38" y="146"/>
                    <a:pt x="11" y="192"/>
                    <a:pt x="9" y="195"/>
                  </a:cubicBezTo>
                  <a:cubicBezTo>
                    <a:pt x="7" y="198"/>
                    <a:pt x="0" y="222"/>
                    <a:pt x="1" y="229"/>
                  </a:cubicBezTo>
                  <a:cubicBezTo>
                    <a:pt x="2" y="237"/>
                    <a:pt x="14" y="270"/>
                    <a:pt x="14" y="271"/>
                  </a:cubicBezTo>
                  <a:cubicBezTo>
                    <a:pt x="15" y="272"/>
                    <a:pt x="37" y="286"/>
                    <a:pt x="37" y="286"/>
                  </a:cubicBezTo>
                  <a:cubicBezTo>
                    <a:pt x="37" y="286"/>
                    <a:pt x="47" y="286"/>
                    <a:pt x="48" y="288"/>
                  </a:cubicBezTo>
                  <a:cubicBezTo>
                    <a:pt x="50" y="290"/>
                    <a:pt x="75" y="299"/>
                    <a:pt x="75" y="299"/>
                  </a:cubicBezTo>
                  <a:cubicBezTo>
                    <a:pt x="75" y="299"/>
                    <a:pt x="83" y="325"/>
                    <a:pt x="90" y="324"/>
                  </a:cubicBezTo>
                  <a:cubicBezTo>
                    <a:pt x="97" y="323"/>
                    <a:pt x="104" y="315"/>
                    <a:pt x="104" y="315"/>
                  </a:cubicBezTo>
                  <a:cubicBezTo>
                    <a:pt x="104" y="315"/>
                    <a:pt x="109" y="322"/>
                    <a:pt x="113" y="322"/>
                  </a:cubicBezTo>
                  <a:cubicBezTo>
                    <a:pt x="117" y="323"/>
                    <a:pt x="122" y="318"/>
                    <a:pt x="122" y="318"/>
                  </a:cubicBezTo>
                  <a:cubicBezTo>
                    <a:pt x="122" y="318"/>
                    <a:pt x="128" y="330"/>
                    <a:pt x="130" y="332"/>
                  </a:cubicBezTo>
                  <a:cubicBezTo>
                    <a:pt x="133" y="334"/>
                    <a:pt x="136" y="339"/>
                    <a:pt x="136" y="339"/>
                  </a:cubicBezTo>
                  <a:cubicBezTo>
                    <a:pt x="136" y="339"/>
                    <a:pt x="129" y="342"/>
                    <a:pt x="130" y="347"/>
                  </a:cubicBezTo>
                  <a:cubicBezTo>
                    <a:pt x="131" y="351"/>
                    <a:pt x="134" y="353"/>
                    <a:pt x="132" y="356"/>
                  </a:cubicBezTo>
                  <a:cubicBezTo>
                    <a:pt x="130" y="360"/>
                    <a:pt x="119" y="394"/>
                    <a:pt x="119" y="396"/>
                  </a:cubicBezTo>
                  <a:cubicBezTo>
                    <a:pt x="118" y="398"/>
                    <a:pt x="119" y="406"/>
                    <a:pt x="119" y="406"/>
                  </a:cubicBezTo>
                  <a:cubicBezTo>
                    <a:pt x="109" y="413"/>
                    <a:pt x="109" y="413"/>
                    <a:pt x="109" y="413"/>
                  </a:cubicBezTo>
                  <a:cubicBezTo>
                    <a:pt x="106" y="416"/>
                    <a:pt x="70" y="514"/>
                    <a:pt x="69" y="516"/>
                  </a:cubicBezTo>
                  <a:cubicBezTo>
                    <a:pt x="69" y="517"/>
                    <a:pt x="77" y="531"/>
                    <a:pt x="77" y="531"/>
                  </a:cubicBezTo>
                  <a:cubicBezTo>
                    <a:pt x="77" y="531"/>
                    <a:pt x="71" y="538"/>
                    <a:pt x="71" y="540"/>
                  </a:cubicBezTo>
                  <a:cubicBezTo>
                    <a:pt x="72" y="542"/>
                    <a:pt x="70" y="554"/>
                    <a:pt x="69" y="559"/>
                  </a:cubicBezTo>
                  <a:cubicBezTo>
                    <a:pt x="69" y="564"/>
                    <a:pt x="66" y="584"/>
                    <a:pt x="66" y="584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69" y="589"/>
                    <a:pt x="66" y="607"/>
                    <a:pt x="64" y="610"/>
                  </a:cubicBezTo>
                  <a:cubicBezTo>
                    <a:pt x="61" y="613"/>
                    <a:pt x="46" y="627"/>
                    <a:pt x="45" y="629"/>
                  </a:cubicBezTo>
                  <a:cubicBezTo>
                    <a:pt x="43" y="632"/>
                    <a:pt x="30" y="669"/>
                    <a:pt x="30" y="671"/>
                  </a:cubicBezTo>
                  <a:cubicBezTo>
                    <a:pt x="30" y="673"/>
                    <a:pt x="35" y="699"/>
                    <a:pt x="37" y="699"/>
                  </a:cubicBezTo>
                  <a:cubicBezTo>
                    <a:pt x="39" y="699"/>
                    <a:pt x="41" y="696"/>
                    <a:pt x="41" y="696"/>
                  </a:cubicBezTo>
                  <a:cubicBezTo>
                    <a:pt x="41" y="696"/>
                    <a:pt x="38" y="717"/>
                    <a:pt x="41" y="722"/>
                  </a:cubicBezTo>
                  <a:cubicBezTo>
                    <a:pt x="44" y="727"/>
                    <a:pt x="48" y="718"/>
                    <a:pt x="48" y="718"/>
                  </a:cubicBezTo>
                  <a:cubicBezTo>
                    <a:pt x="48" y="718"/>
                    <a:pt x="53" y="730"/>
                    <a:pt x="56" y="728"/>
                  </a:cubicBezTo>
                  <a:cubicBezTo>
                    <a:pt x="59" y="725"/>
                    <a:pt x="62" y="713"/>
                    <a:pt x="62" y="713"/>
                  </a:cubicBezTo>
                  <a:cubicBezTo>
                    <a:pt x="62" y="713"/>
                    <a:pt x="66" y="727"/>
                    <a:pt x="71" y="722"/>
                  </a:cubicBezTo>
                  <a:cubicBezTo>
                    <a:pt x="77" y="718"/>
                    <a:pt x="76" y="695"/>
                    <a:pt x="85" y="686"/>
                  </a:cubicBezTo>
                  <a:cubicBezTo>
                    <a:pt x="93" y="677"/>
                    <a:pt x="95" y="691"/>
                    <a:pt x="100" y="667"/>
                  </a:cubicBezTo>
                  <a:cubicBezTo>
                    <a:pt x="105" y="643"/>
                    <a:pt x="104" y="627"/>
                    <a:pt x="104" y="627"/>
                  </a:cubicBezTo>
                  <a:cubicBezTo>
                    <a:pt x="109" y="608"/>
                    <a:pt x="109" y="608"/>
                    <a:pt x="109" y="608"/>
                  </a:cubicBezTo>
                  <a:cubicBezTo>
                    <a:pt x="134" y="606"/>
                    <a:pt x="134" y="606"/>
                    <a:pt x="134" y="606"/>
                  </a:cubicBezTo>
                  <a:cubicBezTo>
                    <a:pt x="138" y="574"/>
                    <a:pt x="138" y="574"/>
                    <a:pt x="138" y="574"/>
                  </a:cubicBezTo>
                  <a:cubicBezTo>
                    <a:pt x="185" y="462"/>
                    <a:pt x="185" y="462"/>
                    <a:pt x="185" y="462"/>
                  </a:cubicBezTo>
                  <a:cubicBezTo>
                    <a:pt x="208" y="364"/>
                    <a:pt x="208" y="364"/>
                    <a:pt x="208" y="364"/>
                  </a:cubicBezTo>
                  <a:cubicBezTo>
                    <a:pt x="234" y="305"/>
                    <a:pt x="234" y="305"/>
                    <a:pt x="234" y="305"/>
                  </a:cubicBezTo>
                  <a:cubicBezTo>
                    <a:pt x="242" y="313"/>
                    <a:pt x="242" y="313"/>
                    <a:pt x="242" y="313"/>
                  </a:cubicBezTo>
                  <a:cubicBezTo>
                    <a:pt x="242" y="313"/>
                    <a:pt x="243" y="325"/>
                    <a:pt x="244" y="328"/>
                  </a:cubicBezTo>
                  <a:cubicBezTo>
                    <a:pt x="245" y="331"/>
                    <a:pt x="255" y="353"/>
                    <a:pt x="255" y="356"/>
                  </a:cubicBezTo>
                  <a:cubicBezTo>
                    <a:pt x="256" y="360"/>
                    <a:pt x="262" y="390"/>
                    <a:pt x="261" y="392"/>
                  </a:cubicBezTo>
                  <a:cubicBezTo>
                    <a:pt x="260" y="394"/>
                    <a:pt x="261" y="413"/>
                    <a:pt x="261" y="413"/>
                  </a:cubicBezTo>
                  <a:cubicBezTo>
                    <a:pt x="261" y="413"/>
                    <a:pt x="262" y="423"/>
                    <a:pt x="261" y="436"/>
                  </a:cubicBezTo>
                  <a:cubicBezTo>
                    <a:pt x="260" y="449"/>
                    <a:pt x="246" y="550"/>
                    <a:pt x="246" y="550"/>
                  </a:cubicBezTo>
                  <a:cubicBezTo>
                    <a:pt x="252" y="552"/>
                    <a:pt x="252" y="552"/>
                    <a:pt x="252" y="552"/>
                  </a:cubicBezTo>
                  <a:cubicBezTo>
                    <a:pt x="242" y="580"/>
                    <a:pt x="242" y="580"/>
                    <a:pt x="242" y="580"/>
                  </a:cubicBezTo>
                  <a:cubicBezTo>
                    <a:pt x="242" y="580"/>
                    <a:pt x="224" y="583"/>
                    <a:pt x="221" y="588"/>
                  </a:cubicBezTo>
                  <a:cubicBezTo>
                    <a:pt x="218" y="592"/>
                    <a:pt x="206" y="601"/>
                    <a:pt x="198" y="605"/>
                  </a:cubicBezTo>
                  <a:cubicBezTo>
                    <a:pt x="191" y="608"/>
                    <a:pt x="180" y="610"/>
                    <a:pt x="181" y="614"/>
                  </a:cubicBezTo>
                  <a:cubicBezTo>
                    <a:pt x="183" y="618"/>
                    <a:pt x="190" y="620"/>
                    <a:pt x="195" y="620"/>
                  </a:cubicBezTo>
                  <a:cubicBezTo>
                    <a:pt x="199" y="620"/>
                    <a:pt x="215" y="618"/>
                    <a:pt x="215" y="618"/>
                  </a:cubicBezTo>
                  <a:cubicBezTo>
                    <a:pt x="214" y="622"/>
                    <a:pt x="214" y="622"/>
                    <a:pt x="214" y="622"/>
                  </a:cubicBezTo>
                  <a:cubicBezTo>
                    <a:pt x="261" y="625"/>
                    <a:pt x="261" y="625"/>
                    <a:pt x="261" y="625"/>
                  </a:cubicBezTo>
                  <a:cubicBezTo>
                    <a:pt x="263" y="650"/>
                    <a:pt x="263" y="650"/>
                    <a:pt x="263" y="650"/>
                  </a:cubicBezTo>
                  <a:cubicBezTo>
                    <a:pt x="263" y="650"/>
                    <a:pt x="276" y="617"/>
                    <a:pt x="276" y="612"/>
                  </a:cubicBezTo>
                  <a:cubicBezTo>
                    <a:pt x="277" y="607"/>
                    <a:pt x="290" y="574"/>
                    <a:pt x="291" y="570"/>
                  </a:cubicBezTo>
                  <a:cubicBezTo>
                    <a:pt x="293" y="567"/>
                    <a:pt x="299" y="557"/>
                    <a:pt x="299" y="557"/>
                  </a:cubicBezTo>
                  <a:cubicBezTo>
                    <a:pt x="303" y="557"/>
                    <a:pt x="303" y="557"/>
                    <a:pt x="303" y="557"/>
                  </a:cubicBezTo>
                  <a:cubicBezTo>
                    <a:pt x="322" y="485"/>
                    <a:pt x="322" y="485"/>
                    <a:pt x="322" y="485"/>
                  </a:cubicBezTo>
                  <a:cubicBezTo>
                    <a:pt x="335" y="601"/>
                    <a:pt x="335" y="601"/>
                    <a:pt x="335" y="601"/>
                  </a:cubicBezTo>
                  <a:cubicBezTo>
                    <a:pt x="335" y="601"/>
                    <a:pt x="345" y="692"/>
                    <a:pt x="345" y="694"/>
                  </a:cubicBezTo>
                  <a:cubicBezTo>
                    <a:pt x="344" y="696"/>
                    <a:pt x="345" y="711"/>
                    <a:pt x="345" y="715"/>
                  </a:cubicBezTo>
                  <a:cubicBezTo>
                    <a:pt x="344" y="718"/>
                    <a:pt x="345" y="726"/>
                    <a:pt x="345" y="726"/>
                  </a:cubicBezTo>
                  <a:cubicBezTo>
                    <a:pt x="356" y="726"/>
                    <a:pt x="356" y="726"/>
                    <a:pt x="356" y="726"/>
                  </a:cubicBezTo>
                  <a:cubicBezTo>
                    <a:pt x="356" y="726"/>
                    <a:pt x="327" y="752"/>
                    <a:pt x="312" y="758"/>
                  </a:cubicBezTo>
                  <a:cubicBezTo>
                    <a:pt x="297" y="764"/>
                    <a:pt x="293" y="765"/>
                    <a:pt x="291" y="773"/>
                  </a:cubicBezTo>
                  <a:cubicBezTo>
                    <a:pt x="290" y="781"/>
                    <a:pt x="301" y="796"/>
                    <a:pt x="301" y="796"/>
                  </a:cubicBezTo>
                  <a:cubicBezTo>
                    <a:pt x="301" y="796"/>
                    <a:pt x="422" y="780"/>
                    <a:pt x="426" y="779"/>
                  </a:cubicBezTo>
                  <a:cubicBezTo>
                    <a:pt x="430" y="778"/>
                    <a:pt x="499" y="776"/>
                    <a:pt x="500" y="775"/>
                  </a:cubicBezTo>
                  <a:cubicBezTo>
                    <a:pt x="501" y="775"/>
                    <a:pt x="509" y="771"/>
                    <a:pt x="510" y="764"/>
                  </a:cubicBezTo>
                  <a:cubicBezTo>
                    <a:pt x="510" y="757"/>
                    <a:pt x="504" y="716"/>
                    <a:pt x="504" y="716"/>
                  </a:cubicBezTo>
                  <a:cubicBezTo>
                    <a:pt x="510" y="715"/>
                    <a:pt x="510" y="715"/>
                    <a:pt x="510" y="715"/>
                  </a:cubicBezTo>
                  <a:cubicBezTo>
                    <a:pt x="508" y="699"/>
                    <a:pt x="508" y="699"/>
                    <a:pt x="508" y="699"/>
                  </a:cubicBezTo>
                  <a:cubicBezTo>
                    <a:pt x="508" y="699"/>
                    <a:pt x="521" y="704"/>
                    <a:pt x="523" y="696"/>
                  </a:cubicBezTo>
                  <a:cubicBezTo>
                    <a:pt x="525" y="687"/>
                    <a:pt x="525" y="672"/>
                    <a:pt x="525" y="667"/>
                  </a:cubicBezTo>
                  <a:close/>
                  <a:moveTo>
                    <a:pt x="362" y="284"/>
                  </a:moveTo>
                  <a:cubicBezTo>
                    <a:pt x="362" y="284"/>
                    <a:pt x="345" y="305"/>
                    <a:pt x="345" y="309"/>
                  </a:cubicBezTo>
                  <a:cubicBezTo>
                    <a:pt x="344" y="313"/>
                    <a:pt x="327" y="345"/>
                    <a:pt x="327" y="345"/>
                  </a:cubicBezTo>
                  <a:cubicBezTo>
                    <a:pt x="316" y="294"/>
                    <a:pt x="316" y="294"/>
                    <a:pt x="316" y="294"/>
                  </a:cubicBezTo>
                  <a:cubicBezTo>
                    <a:pt x="327" y="290"/>
                    <a:pt x="327" y="290"/>
                    <a:pt x="327" y="290"/>
                  </a:cubicBezTo>
                  <a:lnTo>
                    <a:pt x="362" y="2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35">
              <a:extLst>
                <a:ext uri="{FF2B5EF4-FFF2-40B4-BE49-F238E27FC236}">
                  <a16:creationId xmlns:a16="http://schemas.microsoft.com/office/drawing/2014/main" id="{E19E1C6A-42BF-885A-B6BA-1655C8F12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3050" y="3151188"/>
              <a:ext cx="312738" cy="554038"/>
            </a:xfrm>
            <a:custGeom>
              <a:avLst/>
              <a:gdLst>
                <a:gd name="T0" fmla="*/ 71 w 126"/>
                <a:gd name="T1" fmla="*/ 169 h 222"/>
                <a:gd name="T2" fmla="*/ 77 w 126"/>
                <a:gd name="T3" fmla="*/ 220 h 222"/>
                <a:gd name="T4" fmla="*/ 95 w 126"/>
                <a:gd name="T5" fmla="*/ 217 h 222"/>
                <a:gd name="T6" fmla="*/ 109 w 126"/>
                <a:gd name="T7" fmla="*/ 201 h 222"/>
                <a:gd name="T8" fmla="*/ 104 w 126"/>
                <a:gd name="T9" fmla="*/ 151 h 222"/>
                <a:gd name="T10" fmla="*/ 96 w 126"/>
                <a:gd name="T11" fmla="*/ 129 h 222"/>
                <a:gd name="T12" fmla="*/ 121 w 126"/>
                <a:gd name="T13" fmla="*/ 11 h 222"/>
                <a:gd name="T14" fmla="*/ 96 w 126"/>
                <a:gd name="T15" fmla="*/ 8 h 222"/>
                <a:gd name="T16" fmla="*/ 76 w 126"/>
                <a:gd name="T17" fmla="*/ 0 h 222"/>
                <a:gd name="T18" fmla="*/ 37 w 126"/>
                <a:gd name="T19" fmla="*/ 18 h 222"/>
                <a:gd name="T20" fmla="*/ 24 w 126"/>
                <a:gd name="T21" fmla="*/ 34 h 222"/>
                <a:gd name="T22" fmla="*/ 10 w 126"/>
                <a:gd name="T23" fmla="*/ 67 h 222"/>
                <a:gd name="T24" fmla="*/ 2 w 126"/>
                <a:gd name="T25" fmla="*/ 73 h 222"/>
                <a:gd name="T26" fmla="*/ 4 w 126"/>
                <a:gd name="T27" fmla="*/ 82 h 222"/>
                <a:gd name="T28" fmla="*/ 4 w 126"/>
                <a:gd name="T29" fmla="*/ 102 h 222"/>
                <a:gd name="T30" fmla="*/ 8 w 126"/>
                <a:gd name="T31" fmla="*/ 118 h 222"/>
                <a:gd name="T32" fmla="*/ 22 w 126"/>
                <a:gd name="T33" fmla="*/ 143 h 222"/>
                <a:gd name="T34" fmla="*/ 48 w 126"/>
                <a:gd name="T35" fmla="*/ 157 h 222"/>
                <a:gd name="T36" fmla="*/ 71 w 126"/>
                <a:gd name="T37" fmla="*/ 16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222">
                  <a:moveTo>
                    <a:pt x="71" y="169"/>
                  </a:moveTo>
                  <a:cubicBezTo>
                    <a:pt x="71" y="169"/>
                    <a:pt x="77" y="217"/>
                    <a:pt x="77" y="220"/>
                  </a:cubicBezTo>
                  <a:cubicBezTo>
                    <a:pt x="77" y="222"/>
                    <a:pt x="92" y="219"/>
                    <a:pt x="95" y="217"/>
                  </a:cubicBezTo>
                  <a:cubicBezTo>
                    <a:pt x="98" y="215"/>
                    <a:pt x="106" y="209"/>
                    <a:pt x="109" y="201"/>
                  </a:cubicBezTo>
                  <a:cubicBezTo>
                    <a:pt x="111" y="193"/>
                    <a:pt x="107" y="156"/>
                    <a:pt x="104" y="151"/>
                  </a:cubicBezTo>
                  <a:cubicBezTo>
                    <a:pt x="102" y="146"/>
                    <a:pt x="96" y="130"/>
                    <a:pt x="96" y="129"/>
                  </a:cubicBezTo>
                  <a:cubicBezTo>
                    <a:pt x="96" y="127"/>
                    <a:pt x="126" y="13"/>
                    <a:pt x="121" y="11"/>
                  </a:cubicBezTo>
                  <a:cubicBezTo>
                    <a:pt x="115" y="9"/>
                    <a:pt x="100" y="9"/>
                    <a:pt x="96" y="8"/>
                  </a:cubicBezTo>
                  <a:cubicBezTo>
                    <a:pt x="92" y="7"/>
                    <a:pt x="84" y="0"/>
                    <a:pt x="76" y="0"/>
                  </a:cubicBezTo>
                  <a:cubicBezTo>
                    <a:pt x="68" y="0"/>
                    <a:pt x="40" y="14"/>
                    <a:pt x="37" y="18"/>
                  </a:cubicBezTo>
                  <a:cubicBezTo>
                    <a:pt x="35" y="21"/>
                    <a:pt x="26" y="30"/>
                    <a:pt x="24" y="34"/>
                  </a:cubicBezTo>
                  <a:cubicBezTo>
                    <a:pt x="22" y="37"/>
                    <a:pt x="10" y="67"/>
                    <a:pt x="10" y="67"/>
                  </a:cubicBezTo>
                  <a:cubicBezTo>
                    <a:pt x="10" y="67"/>
                    <a:pt x="3" y="67"/>
                    <a:pt x="2" y="73"/>
                  </a:cubicBezTo>
                  <a:cubicBezTo>
                    <a:pt x="0" y="79"/>
                    <a:pt x="4" y="82"/>
                    <a:pt x="4" y="8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7" y="117"/>
                    <a:pt x="8" y="118"/>
                  </a:cubicBezTo>
                  <a:cubicBezTo>
                    <a:pt x="10" y="120"/>
                    <a:pt x="18" y="142"/>
                    <a:pt x="22" y="143"/>
                  </a:cubicBezTo>
                  <a:cubicBezTo>
                    <a:pt x="26" y="144"/>
                    <a:pt x="40" y="151"/>
                    <a:pt x="48" y="157"/>
                  </a:cubicBezTo>
                  <a:cubicBezTo>
                    <a:pt x="56" y="164"/>
                    <a:pt x="71" y="169"/>
                    <a:pt x="71" y="16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2A6B95EE-19C0-1718-46A6-634BF7B64CFA}"/>
              </a:ext>
            </a:extLst>
          </p:cNvPr>
          <p:cNvGrpSpPr/>
          <p:nvPr/>
        </p:nvGrpSpPr>
        <p:grpSpPr>
          <a:xfrm>
            <a:off x="3772304" y="4110319"/>
            <a:ext cx="2431246" cy="1958418"/>
            <a:chOff x="2266950" y="2613026"/>
            <a:chExt cx="2530475" cy="2038350"/>
          </a:xfrm>
        </p:grpSpPr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8A5D2545-1AED-C1D2-4CE9-AB53F3150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4138" y="3700463"/>
              <a:ext cx="223838" cy="128588"/>
            </a:xfrm>
            <a:custGeom>
              <a:avLst/>
              <a:gdLst>
                <a:gd name="T0" fmla="*/ 90 w 90"/>
                <a:gd name="T1" fmla="*/ 21 h 52"/>
                <a:gd name="T2" fmla="*/ 58 w 90"/>
                <a:gd name="T3" fmla="*/ 34 h 52"/>
                <a:gd name="T4" fmla="*/ 48 w 90"/>
                <a:gd name="T5" fmla="*/ 40 h 52"/>
                <a:gd name="T6" fmla="*/ 16 w 90"/>
                <a:gd name="T7" fmla="*/ 52 h 52"/>
                <a:gd name="T8" fmla="*/ 0 w 90"/>
                <a:gd name="T9" fmla="*/ 30 h 52"/>
                <a:gd name="T10" fmla="*/ 60 w 90"/>
                <a:gd name="T11" fmla="*/ 0 h 52"/>
                <a:gd name="T12" fmla="*/ 90 w 90"/>
                <a:gd name="T13" fmla="*/ 2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21"/>
                  </a:moveTo>
                  <a:cubicBezTo>
                    <a:pt x="58" y="34"/>
                    <a:pt x="58" y="34"/>
                    <a:pt x="58" y="34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8" y="40"/>
                    <a:pt x="19" y="51"/>
                    <a:pt x="16" y="52"/>
                  </a:cubicBezTo>
                  <a:cubicBezTo>
                    <a:pt x="12" y="52"/>
                    <a:pt x="0" y="30"/>
                    <a:pt x="0" y="30"/>
                  </a:cubicBezTo>
                  <a:cubicBezTo>
                    <a:pt x="60" y="0"/>
                    <a:pt x="60" y="0"/>
                    <a:pt x="60" y="0"/>
                  </a:cubicBezTo>
                  <a:lnTo>
                    <a:pt x="9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757AAAE3-E984-F37E-9C29-DE1B65124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0" y="3549651"/>
              <a:ext cx="466725" cy="265113"/>
            </a:xfrm>
            <a:custGeom>
              <a:avLst/>
              <a:gdLst>
                <a:gd name="T0" fmla="*/ 5 w 187"/>
                <a:gd name="T1" fmla="*/ 2 h 106"/>
                <a:gd name="T2" fmla="*/ 0 w 187"/>
                <a:gd name="T3" fmla="*/ 96 h 106"/>
                <a:gd name="T4" fmla="*/ 185 w 187"/>
                <a:gd name="T5" fmla="*/ 106 h 106"/>
                <a:gd name="T6" fmla="*/ 187 w 187"/>
                <a:gd name="T7" fmla="*/ 12 h 106"/>
                <a:gd name="T8" fmla="*/ 5 w 187"/>
                <a:gd name="T9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106">
                  <a:moveTo>
                    <a:pt x="5" y="2"/>
                  </a:moveTo>
                  <a:cubicBezTo>
                    <a:pt x="5" y="5"/>
                    <a:pt x="0" y="96"/>
                    <a:pt x="0" y="96"/>
                  </a:cubicBezTo>
                  <a:cubicBezTo>
                    <a:pt x="185" y="106"/>
                    <a:pt x="185" y="106"/>
                    <a:pt x="185" y="106"/>
                  </a:cubicBezTo>
                  <a:cubicBezTo>
                    <a:pt x="187" y="12"/>
                    <a:pt x="187" y="12"/>
                    <a:pt x="187" y="12"/>
                  </a:cubicBezTo>
                  <a:cubicBezTo>
                    <a:pt x="187" y="12"/>
                    <a:pt x="6" y="0"/>
                    <a:pt x="5" y="2"/>
                  </a:cubicBez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B4B29D12-6FB6-E26C-D89B-CC986FBD1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2050" y="2678113"/>
              <a:ext cx="2365375" cy="1973263"/>
            </a:xfrm>
            <a:custGeom>
              <a:avLst/>
              <a:gdLst>
                <a:gd name="T0" fmla="*/ 227 w 949"/>
                <a:gd name="T1" fmla="*/ 144 h 792"/>
                <a:gd name="T2" fmla="*/ 246 w 949"/>
                <a:gd name="T3" fmla="*/ 176 h 792"/>
                <a:gd name="T4" fmla="*/ 259 w 949"/>
                <a:gd name="T5" fmla="*/ 199 h 792"/>
                <a:gd name="T6" fmla="*/ 290 w 949"/>
                <a:gd name="T7" fmla="*/ 220 h 792"/>
                <a:gd name="T8" fmla="*/ 334 w 949"/>
                <a:gd name="T9" fmla="*/ 240 h 792"/>
                <a:gd name="T10" fmla="*/ 311 w 949"/>
                <a:gd name="T11" fmla="*/ 282 h 792"/>
                <a:gd name="T12" fmla="*/ 273 w 949"/>
                <a:gd name="T13" fmla="*/ 305 h 792"/>
                <a:gd name="T14" fmla="*/ 192 w 949"/>
                <a:gd name="T15" fmla="*/ 356 h 792"/>
                <a:gd name="T16" fmla="*/ 139 w 949"/>
                <a:gd name="T17" fmla="*/ 379 h 792"/>
                <a:gd name="T18" fmla="*/ 58 w 949"/>
                <a:gd name="T19" fmla="*/ 354 h 792"/>
                <a:gd name="T20" fmla="*/ 89 w 949"/>
                <a:gd name="T21" fmla="*/ 362 h 792"/>
                <a:gd name="T22" fmla="*/ 24 w 949"/>
                <a:gd name="T23" fmla="*/ 379 h 792"/>
                <a:gd name="T24" fmla="*/ 60 w 949"/>
                <a:gd name="T25" fmla="*/ 400 h 792"/>
                <a:gd name="T26" fmla="*/ 5 w 949"/>
                <a:gd name="T27" fmla="*/ 435 h 792"/>
                <a:gd name="T28" fmla="*/ 33 w 949"/>
                <a:gd name="T29" fmla="*/ 448 h 792"/>
                <a:gd name="T30" fmla="*/ 56 w 949"/>
                <a:gd name="T31" fmla="*/ 460 h 792"/>
                <a:gd name="T32" fmla="*/ 156 w 949"/>
                <a:gd name="T33" fmla="*/ 425 h 792"/>
                <a:gd name="T34" fmla="*/ 202 w 949"/>
                <a:gd name="T35" fmla="*/ 442 h 792"/>
                <a:gd name="T36" fmla="*/ 445 w 949"/>
                <a:gd name="T37" fmla="*/ 337 h 792"/>
                <a:gd name="T38" fmla="*/ 380 w 949"/>
                <a:gd name="T39" fmla="*/ 601 h 792"/>
                <a:gd name="T40" fmla="*/ 372 w 949"/>
                <a:gd name="T41" fmla="*/ 659 h 792"/>
                <a:gd name="T42" fmla="*/ 347 w 949"/>
                <a:gd name="T43" fmla="*/ 722 h 792"/>
                <a:gd name="T44" fmla="*/ 303 w 949"/>
                <a:gd name="T45" fmla="*/ 783 h 792"/>
                <a:gd name="T46" fmla="*/ 500 w 949"/>
                <a:gd name="T47" fmla="*/ 752 h 792"/>
                <a:gd name="T48" fmla="*/ 502 w 949"/>
                <a:gd name="T49" fmla="*/ 708 h 792"/>
                <a:gd name="T50" fmla="*/ 541 w 949"/>
                <a:gd name="T51" fmla="*/ 507 h 792"/>
                <a:gd name="T52" fmla="*/ 533 w 949"/>
                <a:gd name="T53" fmla="*/ 622 h 792"/>
                <a:gd name="T54" fmla="*/ 801 w 949"/>
                <a:gd name="T55" fmla="*/ 693 h 792"/>
                <a:gd name="T56" fmla="*/ 901 w 949"/>
                <a:gd name="T57" fmla="*/ 695 h 792"/>
                <a:gd name="T58" fmla="*/ 948 w 949"/>
                <a:gd name="T59" fmla="*/ 670 h 792"/>
                <a:gd name="T60" fmla="*/ 891 w 949"/>
                <a:gd name="T61" fmla="*/ 555 h 792"/>
                <a:gd name="T62" fmla="*/ 845 w 949"/>
                <a:gd name="T63" fmla="*/ 555 h 792"/>
                <a:gd name="T64" fmla="*/ 717 w 949"/>
                <a:gd name="T65" fmla="*/ 567 h 792"/>
                <a:gd name="T66" fmla="*/ 705 w 949"/>
                <a:gd name="T67" fmla="*/ 534 h 792"/>
                <a:gd name="T68" fmla="*/ 803 w 949"/>
                <a:gd name="T69" fmla="*/ 374 h 792"/>
                <a:gd name="T70" fmla="*/ 744 w 949"/>
                <a:gd name="T71" fmla="*/ 234 h 792"/>
                <a:gd name="T72" fmla="*/ 529 w 949"/>
                <a:gd name="T73" fmla="*/ 113 h 792"/>
                <a:gd name="T74" fmla="*/ 430 w 949"/>
                <a:gd name="T75" fmla="*/ 92 h 792"/>
                <a:gd name="T76" fmla="*/ 395 w 949"/>
                <a:gd name="T77" fmla="*/ 90 h 792"/>
                <a:gd name="T78" fmla="*/ 345 w 949"/>
                <a:gd name="T79" fmla="*/ 25 h 792"/>
                <a:gd name="T80" fmla="*/ 246 w 949"/>
                <a:gd name="T81" fmla="*/ 10 h 792"/>
                <a:gd name="T82" fmla="*/ 198 w 949"/>
                <a:gd name="T83" fmla="*/ 67 h 792"/>
                <a:gd name="T84" fmla="*/ 209 w 949"/>
                <a:gd name="T85" fmla="*/ 106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49" h="792">
                  <a:moveTo>
                    <a:pt x="209" y="106"/>
                  </a:moveTo>
                  <a:cubicBezTo>
                    <a:pt x="209" y="106"/>
                    <a:pt x="213" y="131"/>
                    <a:pt x="217" y="134"/>
                  </a:cubicBezTo>
                  <a:cubicBezTo>
                    <a:pt x="221" y="137"/>
                    <a:pt x="226" y="142"/>
                    <a:pt x="227" y="144"/>
                  </a:cubicBezTo>
                  <a:cubicBezTo>
                    <a:pt x="227" y="146"/>
                    <a:pt x="233" y="154"/>
                    <a:pt x="232" y="157"/>
                  </a:cubicBezTo>
                  <a:cubicBezTo>
                    <a:pt x="231" y="160"/>
                    <a:pt x="228" y="174"/>
                    <a:pt x="232" y="175"/>
                  </a:cubicBezTo>
                  <a:cubicBezTo>
                    <a:pt x="237" y="175"/>
                    <a:pt x="246" y="176"/>
                    <a:pt x="246" y="176"/>
                  </a:cubicBezTo>
                  <a:cubicBezTo>
                    <a:pt x="246" y="176"/>
                    <a:pt x="248" y="193"/>
                    <a:pt x="250" y="192"/>
                  </a:cubicBezTo>
                  <a:cubicBezTo>
                    <a:pt x="251" y="191"/>
                    <a:pt x="259" y="192"/>
                    <a:pt x="259" y="192"/>
                  </a:cubicBezTo>
                  <a:cubicBezTo>
                    <a:pt x="259" y="192"/>
                    <a:pt x="258" y="198"/>
                    <a:pt x="259" y="199"/>
                  </a:cubicBezTo>
                  <a:cubicBezTo>
                    <a:pt x="261" y="201"/>
                    <a:pt x="269" y="203"/>
                    <a:pt x="269" y="203"/>
                  </a:cubicBezTo>
                  <a:cubicBezTo>
                    <a:pt x="269" y="203"/>
                    <a:pt x="274" y="204"/>
                    <a:pt x="276" y="207"/>
                  </a:cubicBezTo>
                  <a:cubicBezTo>
                    <a:pt x="278" y="210"/>
                    <a:pt x="280" y="217"/>
                    <a:pt x="290" y="220"/>
                  </a:cubicBezTo>
                  <a:cubicBezTo>
                    <a:pt x="299" y="224"/>
                    <a:pt x="315" y="209"/>
                    <a:pt x="315" y="209"/>
                  </a:cubicBezTo>
                  <a:cubicBezTo>
                    <a:pt x="353" y="209"/>
                    <a:pt x="353" y="209"/>
                    <a:pt x="353" y="209"/>
                  </a:cubicBezTo>
                  <a:cubicBezTo>
                    <a:pt x="353" y="209"/>
                    <a:pt x="333" y="239"/>
                    <a:pt x="334" y="240"/>
                  </a:cubicBezTo>
                  <a:cubicBezTo>
                    <a:pt x="334" y="241"/>
                    <a:pt x="335" y="255"/>
                    <a:pt x="334" y="255"/>
                  </a:cubicBezTo>
                  <a:cubicBezTo>
                    <a:pt x="333" y="254"/>
                    <a:pt x="323" y="265"/>
                    <a:pt x="322" y="266"/>
                  </a:cubicBezTo>
                  <a:cubicBezTo>
                    <a:pt x="321" y="267"/>
                    <a:pt x="311" y="281"/>
                    <a:pt x="311" y="282"/>
                  </a:cubicBezTo>
                  <a:cubicBezTo>
                    <a:pt x="311" y="283"/>
                    <a:pt x="291" y="297"/>
                    <a:pt x="290" y="297"/>
                  </a:cubicBezTo>
                  <a:cubicBezTo>
                    <a:pt x="289" y="297"/>
                    <a:pt x="288" y="303"/>
                    <a:pt x="288" y="303"/>
                  </a:cubicBezTo>
                  <a:cubicBezTo>
                    <a:pt x="288" y="303"/>
                    <a:pt x="274" y="303"/>
                    <a:pt x="273" y="305"/>
                  </a:cubicBezTo>
                  <a:cubicBezTo>
                    <a:pt x="271" y="306"/>
                    <a:pt x="261" y="314"/>
                    <a:pt x="257" y="318"/>
                  </a:cubicBezTo>
                  <a:cubicBezTo>
                    <a:pt x="254" y="322"/>
                    <a:pt x="250" y="330"/>
                    <a:pt x="238" y="337"/>
                  </a:cubicBezTo>
                  <a:cubicBezTo>
                    <a:pt x="226" y="344"/>
                    <a:pt x="193" y="356"/>
                    <a:pt x="192" y="356"/>
                  </a:cubicBezTo>
                  <a:cubicBezTo>
                    <a:pt x="191" y="356"/>
                    <a:pt x="179" y="361"/>
                    <a:pt x="177" y="362"/>
                  </a:cubicBezTo>
                  <a:cubicBezTo>
                    <a:pt x="175" y="363"/>
                    <a:pt x="165" y="373"/>
                    <a:pt x="163" y="374"/>
                  </a:cubicBezTo>
                  <a:cubicBezTo>
                    <a:pt x="162" y="374"/>
                    <a:pt x="139" y="379"/>
                    <a:pt x="139" y="379"/>
                  </a:cubicBezTo>
                  <a:cubicBezTo>
                    <a:pt x="139" y="379"/>
                    <a:pt x="104" y="351"/>
                    <a:pt x="102" y="351"/>
                  </a:cubicBezTo>
                  <a:cubicBezTo>
                    <a:pt x="101" y="351"/>
                    <a:pt x="85" y="334"/>
                    <a:pt x="77" y="339"/>
                  </a:cubicBezTo>
                  <a:cubicBezTo>
                    <a:pt x="69" y="344"/>
                    <a:pt x="59" y="352"/>
                    <a:pt x="58" y="354"/>
                  </a:cubicBezTo>
                  <a:cubicBezTo>
                    <a:pt x="58" y="356"/>
                    <a:pt x="60" y="359"/>
                    <a:pt x="64" y="358"/>
                  </a:cubicBezTo>
                  <a:cubicBezTo>
                    <a:pt x="68" y="358"/>
                    <a:pt x="79" y="359"/>
                    <a:pt x="79" y="358"/>
                  </a:cubicBezTo>
                  <a:cubicBezTo>
                    <a:pt x="80" y="357"/>
                    <a:pt x="89" y="362"/>
                    <a:pt x="89" y="362"/>
                  </a:cubicBezTo>
                  <a:cubicBezTo>
                    <a:pt x="89" y="362"/>
                    <a:pt x="91" y="374"/>
                    <a:pt x="77" y="375"/>
                  </a:cubicBezTo>
                  <a:cubicBezTo>
                    <a:pt x="64" y="376"/>
                    <a:pt x="55" y="378"/>
                    <a:pt x="52" y="377"/>
                  </a:cubicBezTo>
                  <a:cubicBezTo>
                    <a:pt x="50" y="377"/>
                    <a:pt x="26" y="380"/>
                    <a:pt x="24" y="379"/>
                  </a:cubicBezTo>
                  <a:cubicBezTo>
                    <a:pt x="21" y="378"/>
                    <a:pt x="6" y="385"/>
                    <a:pt x="6" y="389"/>
                  </a:cubicBezTo>
                  <a:cubicBezTo>
                    <a:pt x="6" y="392"/>
                    <a:pt x="29" y="396"/>
                    <a:pt x="33" y="396"/>
                  </a:cubicBezTo>
                  <a:cubicBezTo>
                    <a:pt x="37" y="397"/>
                    <a:pt x="60" y="399"/>
                    <a:pt x="60" y="400"/>
                  </a:cubicBezTo>
                  <a:cubicBezTo>
                    <a:pt x="60" y="402"/>
                    <a:pt x="22" y="414"/>
                    <a:pt x="22" y="414"/>
                  </a:cubicBezTo>
                  <a:cubicBezTo>
                    <a:pt x="22" y="414"/>
                    <a:pt x="0" y="420"/>
                    <a:pt x="1" y="425"/>
                  </a:cubicBezTo>
                  <a:cubicBezTo>
                    <a:pt x="1" y="430"/>
                    <a:pt x="0" y="434"/>
                    <a:pt x="5" y="435"/>
                  </a:cubicBezTo>
                  <a:cubicBezTo>
                    <a:pt x="9" y="435"/>
                    <a:pt x="62" y="423"/>
                    <a:pt x="64" y="425"/>
                  </a:cubicBezTo>
                  <a:cubicBezTo>
                    <a:pt x="65" y="427"/>
                    <a:pt x="51" y="436"/>
                    <a:pt x="49" y="439"/>
                  </a:cubicBezTo>
                  <a:cubicBezTo>
                    <a:pt x="46" y="441"/>
                    <a:pt x="35" y="448"/>
                    <a:pt x="33" y="448"/>
                  </a:cubicBezTo>
                  <a:cubicBezTo>
                    <a:pt x="31" y="449"/>
                    <a:pt x="24" y="455"/>
                    <a:pt x="26" y="458"/>
                  </a:cubicBezTo>
                  <a:cubicBezTo>
                    <a:pt x="27" y="460"/>
                    <a:pt x="58" y="452"/>
                    <a:pt x="58" y="452"/>
                  </a:cubicBezTo>
                  <a:cubicBezTo>
                    <a:pt x="58" y="452"/>
                    <a:pt x="52" y="459"/>
                    <a:pt x="56" y="460"/>
                  </a:cubicBezTo>
                  <a:cubicBezTo>
                    <a:pt x="60" y="461"/>
                    <a:pt x="68" y="463"/>
                    <a:pt x="70" y="462"/>
                  </a:cubicBezTo>
                  <a:cubicBezTo>
                    <a:pt x="71" y="461"/>
                    <a:pt x="116" y="440"/>
                    <a:pt x="116" y="440"/>
                  </a:cubicBezTo>
                  <a:cubicBezTo>
                    <a:pt x="156" y="425"/>
                    <a:pt x="156" y="425"/>
                    <a:pt x="156" y="425"/>
                  </a:cubicBezTo>
                  <a:cubicBezTo>
                    <a:pt x="167" y="442"/>
                    <a:pt x="167" y="442"/>
                    <a:pt x="167" y="442"/>
                  </a:cubicBezTo>
                  <a:cubicBezTo>
                    <a:pt x="196" y="433"/>
                    <a:pt x="196" y="433"/>
                    <a:pt x="196" y="433"/>
                  </a:cubicBezTo>
                  <a:cubicBezTo>
                    <a:pt x="202" y="442"/>
                    <a:pt x="202" y="442"/>
                    <a:pt x="202" y="442"/>
                  </a:cubicBezTo>
                  <a:cubicBezTo>
                    <a:pt x="202" y="442"/>
                    <a:pt x="332" y="433"/>
                    <a:pt x="336" y="431"/>
                  </a:cubicBezTo>
                  <a:cubicBezTo>
                    <a:pt x="339" y="429"/>
                    <a:pt x="412" y="322"/>
                    <a:pt x="412" y="322"/>
                  </a:cubicBezTo>
                  <a:cubicBezTo>
                    <a:pt x="445" y="337"/>
                    <a:pt x="445" y="337"/>
                    <a:pt x="445" y="337"/>
                  </a:cubicBezTo>
                  <a:cubicBezTo>
                    <a:pt x="414" y="375"/>
                    <a:pt x="414" y="375"/>
                    <a:pt x="414" y="375"/>
                  </a:cubicBezTo>
                  <a:cubicBezTo>
                    <a:pt x="414" y="410"/>
                    <a:pt x="414" y="410"/>
                    <a:pt x="414" y="410"/>
                  </a:cubicBezTo>
                  <a:cubicBezTo>
                    <a:pt x="380" y="601"/>
                    <a:pt x="380" y="601"/>
                    <a:pt x="380" y="601"/>
                  </a:cubicBezTo>
                  <a:cubicBezTo>
                    <a:pt x="380" y="601"/>
                    <a:pt x="377" y="619"/>
                    <a:pt x="376" y="622"/>
                  </a:cubicBezTo>
                  <a:cubicBezTo>
                    <a:pt x="375" y="625"/>
                    <a:pt x="374" y="636"/>
                    <a:pt x="374" y="639"/>
                  </a:cubicBezTo>
                  <a:cubicBezTo>
                    <a:pt x="374" y="643"/>
                    <a:pt x="373" y="655"/>
                    <a:pt x="372" y="659"/>
                  </a:cubicBezTo>
                  <a:cubicBezTo>
                    <a:pt x="372" y="662"/>
                    <a:pt x="364" y="682"/>
                    <a:pt x="364" y="682"/>
                  </a:cubicBezTo>
                  <a:cubicBezTo>
                    <a:pt x="397" y="695"/>
                    <a:pt x="397" y="695"/>
                    <a:pt x="397" y="695"/>
                  </a:cubicBezTo>
                  <a:cubicBezTo>
                    <a:pt x="347" y="722"/>
                    <a:pt x="347" y="722"/>
                    <a:pt x="347" y="722"/>
                  </a:cubicBezTo>
                  <a:cubicBezTo>
                    <a:pt x="347" y="722"/>
                    <a:pt x="312" y="736"/>
                    <a:pt x="309" y="737"/>
                  </a:cubicBezTo>
                  <a:cubicBezTo>
                    <a:pt x="306" y="738"/>
                    <a:pt x="290" y="746"/>
                    <a:pt x="288" y="749"/>
                  </a:cubicBezTo>
                  <a:cubicBezTo>
                    <a:pt x="286" y="751"/>
                    <a:pt x="295" y="782"/>
                    <a:pt x="303" y="783"/>
                  </a:cubicBezTo>
                  <a:cubicBezTo>
                    <a:pt x="312" y="784"/>
                    <a:pt x="354" y="792"/>
                    <a:pt x="361" y="791"/>
                  </a:cubicBezTo>
                  <a:cubicBezTo>
                    <a:pt x="367" y="789"/>
                    <a:pt x="420" y="767"/>
                    <a:pt x="462" y="773"/>
                  </a:cubicBezTo>
                  <a:cubicBezTo>
                    <a:pt x="504" y="780"/>
                    <a:pt x="500" y="758"/>
                    <a:pt x="500" y="752"/>
                  </a:cubicBezTo>
                  <a:cubicBezTo>
                    <a:pt x="500" y="747"/>
                    <a:pt x="501" y="727"/>
                    <a:pt x="500" y="722"/>
                  </a:cubicBezTo>
                  <a:cubicBezTo>
                    <a:pt x="500" y="717"/>
                    <a:pt x="495" y="708"/>
                    <a:pt x="495" y="708"/>
                  </a:cubicBezTo>
                  <a:cubicBezTo>
                    <a:pt x="495" y="708"/>
                    <a:pt x="501" y="709"/>
                    <a:pt x="502" y="708"/>
                  </a:cubicBezTo>
                  <a:cubicBezTo>
                    <a:pt x="503" y="707"/>
                    <a:pt x="513" y="600"/>
                    <a:pt x="514" y="599"/>
                  </a:cubicBezTo>
                  <a:cubicBezTo>
                    <a:pt x="514" y="598"/>
                    <a:pt x="520" y="559"/>
                    <a:pt x="520" y="559"/>
                  </a:cubicBezTo>
                  <a:cubicBezTo>
                    <a:pt x="520" y="559"/>
                    <a:pt x="541" y="509"/>
                    <a:pt x="541" y="507"/>
                  </a:cubicBezTo>
                  <a:cubicBezTo>
                    <a:pt x="541" y="506"/>
                    <a:pt x="543" y="475"/>
                    <a:pt x="543" y="475"/>
                  </a:cubicBezTo>
                  <a:cubicBezTo>
                    <a:pt x="567" y="463"/>
                    <a:pt x="567" y="463"/>
                    <a:pt x="567" y="463"/>
                  </a:cubicBezTo>
                  <a:cubicBezTo>
                    <a:pt x="567" y="463"/>
                    <a:pt x="534" y="623"/>
                    <a:pt x="533" y="622"/>
                  </a:cubicBezTo>
                  <a:cubicBezTo>
                    <a:pt x="532" y="622"/>
                    <a:pt x="531" y="669"/>
                    <a:pt x="531" y="674"/>
                  </a:cubicBezTo>
                  <a:cubicBezTo>
                    <a:pt x="532" y="679"/>
                    <a:pt x="579" y="706"/>
                    <a:pt x="579" y="706"/>
                  </a:cubicBezTo>
                  <a:cubicBezTo>
                    <a:pt x="801" y="693"/>
                    <a:pt x="801" y="693"/>
                    <a:pt x="801" y="693"/>
                  </a:cubicBezTo>
                  <a:cubicBezTo>
                    <a:pt x="857" y="695"/>
                    <a:pt x="857" y="695"/>
                    <a:pt x="857" y="695"/>
                  </a:cubicBezTo>
                  <a:cubicBezTo>
                    <a:pt x="862" y="668"/>
                    <a:pt x="862" y="668"/>
                    <a:pt x="862" y="668"/>
                  </a:cubicBezTo>
                  <a:cubicBezTo>
                    <a:pt x="901" y="695"/>
                    <a:pt x="901" y="695"/>
                    <a:pt x="901" y="695"/>
                  </a:cubicBezTo>
                  <a:cubicBezTo>
                    <a:pt x="901" y="695"/>
                    <a:pt x="897" y="716"/>
                    <a:pt x="901" y="720"/>
                  </a:cubicBezTo>
                  <a:cubicBezTo>
                    <a:pt x="904" y="724"/>
                    <a:pt x="925" y="715"/>
                    <a:pt x="931" y="712"/>
                  </a:cubicBezTo>
                  <a:cubicBezTo>
                    <a:pt x="937" y="709"/>
                    <a:pt x="949" y="672"/>
                    <a:pt x="948" y="670"/>
                  </a:cubicBezTo>
                  <a:cubicBezTo>
                    <a:pt x="948" y="668"/>
                    <a:pt x="920" y="618"/>
                    <a:pt x="920" y="618"/>
                  </a:cubicBezTo>
                  <a:cubicBezTo>
                    <a:pt x="920" y="618"/>
                    <a:pt x="904" y="569"/>
                    <a:pt x="901" y="565"/>
                  </a:cubicBezTo>
                  <a:cubicBezTo>
                    <a:pt x="897" y="560"/>
                    <a:pt x="894" y="557"/>
                    <a:pt x="891" y="555"/>
                  </a:cubicBezTo>
                  <a:cubicBezTo>
                    <a:pt x="888" y="554"/>
                    <a:pt x="874" y="551"/>
                    <a:pt x="870" y="553"/>
                  </a:cubicBezTo>
                  <a:cubicBezTo>
                    <a:pt x="866" y="555"/>
                    <a:pt x="849" y="563"/>
                    <a:pt x="849" y="563"/>
                  </a:cubicBezTo>
                  <a:cubicBezTo>
                    <a:pt x="849" y="563"/>
                    <a:pt x="846" y="555"/>
                    <a:pt x="845" y="555"/>
                  </a:cubicBezTo>
                  <a:cubicBezTo>
                    <a:pt x="844" y="555"/>
                    <a:pt x="784" y="571"/>
                    <a:pt x="770" y="573"/>
                  </a:cubicBezTo>
                  <a:cubicBezTo>
                    <a:pt x="756" y="574"/>
                    <a:pt x="736" y="574"/>
                    <a:pt x="736" y="574"/>
                  </a:cubicBezTo>
                  <a:cubicBezTo>
                    <a:pt x="736" y="574"/>
                    <a:pt x="731" y="567"/>
                    <a:pt x="717" y="567"/>
                  </a:cubicBezTo>
                  <a:cubicBezTo>
                    <a:pt x="703" y="566"/>
                    <a:pt x="690" y="565"/>
                    <a:pt x="690" y="565"/>
                  </a:cubicBezTo>
                  <a:cubicBezTo>
                    <a:pt x="705" y="546"/>
                    <a:pt x="705" y="546"/>
                    <a:pt x="705" y="546"/>
                  </a:cubicBezTo>
                  <a:cubicBezTo>
                    <a:pt x="705" y="546"/>
                    <a:pt x="705" y="541"/>
                    <a:pt x="705" y="534"/>
                  </a:cubicBezTo>
                  <a:cubicBezTo>
                    <a:pt x="706" y="528"/>
                    <a:pt x="728" y="507"/>
                    <a:pt x="728" y="507"/>
                  </a:cubicBezTo>
                  <a:cubicBezTo>
                    <a:pt x="772" y="431"/>
                    <a:pt x="772" y="431"/>
                    <a:pt x="772" y="431"/>
                  </a:cubicBezTo>
                  <a:cubicBezTo>
                    <a:pt x="772" y="431"/>
                    <a:pt x="804" y="377"/>
                    <a:pt x="803" y="374"/>
                  </a:cubicBezTo>
                  <a:cubicBezTo>
                    <a:pt x="802" y="370"/>
                    <a:pt x="806" y="351"/>
                    <a:pt x="795" y="310"/>
                  </a:cubicBezTo>
                  <a:cubicBezTo>
                    <a:pt x="784" y="270"/>
                    <a:pt x="749" y="244"/>
                    <a:pt x="747" y="243"/>
                  </a:cubicBezTo>
                  <a:cubicBezTo>
                    <a:pt x="746" y="243"/>
                    <a:pt x="745" y="235"/>
                    <a:pt x="744" y="234"/>
                  </a:cubicBezTo>
                  <a:cubicBezTo>
                    <a:pt x="742" y="233"/>
                    <a:pt x="723" y="226"/>
                    <a:pt x="723" y="226"/>
                  </a:cubicBezTo>
                  <a:cubicBezTo>
                    <a:pt x="723" y="226"/>
                    <a:pt x="689" y="179"/>
                    <a:pt x="627" y="152"/>
                  </a:cubicBezTo>
                  <a:cubicBezTo>
                    <a:pt x="564" y="124"/>
                    <a:pt x="532" y="115"/>
                    <a:pt x="529" y="113"/>
                  </a:cubicBezTo>
                  <a:cubicBezTo>
                    <a:pt x="527" y="112"/>
                    <a:pt x="513" y="104"/>
                    <a:pt x="504" y="104"/>
                  </a:cubicBezTo>
                  <a:cubicBezTo>
                    <a:pt x="496" y="104"/>
                    <a:pt x="465" y="97"/>
                    <a:pt x="460" y="96"/>
                  </a:cubicBezTo>
                  <a:cubicBezTo>
                    <a:pt x="455" y="95"/>
                    <a:pt x="431" y="92"/>
                    <a:pt x="430" y="92"/>
                  </a:cubicBezTo>
                  <a:cubicBezTo>
                    <a:pt x="428" y="92"/>
                    <a:pt x="410" y="87"/>
                    <a:pt x="410" y="87"/>
                  </a:cubicBezTo>
                  <a:cubicBezTo>
                    <a:pt x="397" y="87"/>
                    <a:pt x="397" y="87"/>
                    <a:pt x="397" y="87"/>
                  </a:cubicBezTo>
                  <a:cubicBezTo>
                    <a:pt x="395" y="90"/>
                    <a:pt x="395" y="90"/>
                    <a:pt x="395" y="90"/>
                  </a:cubicBezTo>
                  <a:cubicBezTo>
                    <a:pt x="394" y="92"/>
                    <a:pt x="386" y="83"/>
                    <a:pt x="386" y="83"/>
                  </a:cubicBezTo>
                  <a:cubicBezTo>
                    <a:pt x="384" y="69"/>
                    <a:pt x="384" y="69"/>
                    <a:pt x="384" y="69"/>
                  </a:cubicBezTo>
                  <a:cubicBezTo>
                    <a:pt x="345" y="25"/>
                    <a:pt x="345" y="25"/>
                    <a:pt x="345" y="25"/>
                  </a:cubicBezTo>
                  <a:cubicBezTo>
                    <a:pt x="319" y="6"/>
                    <a:pt x="319" y="6"/>
                    <a:pt x="319" y="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36" y="20"/>
                    <a:pt x="213" y="32"/>
                    <a:pt x="211" y="35"/>
                  </a:cubicBezTo>
                  <a:cubicBezTo>
                    <a:pt x="210" y="38"/>
                    <a:pt x="198" y="67"/>
                    <a:pt x="198" y="67"/>
                  </a:cubicBezTo>
                  <a:cubicBezTo>
                    <a:pt x="198" y="83"/>
                    <a:pt x="198" y="83"/>
                    <a:pt x="198" y="83"/>
                  </a:cubicBezTo>
                  <a:cubicBezTo>
                    <a:pt x="200" y="102"/>
                    <a:pt x="200" y="102"/>
                    <a:pt x="200" y="102"/>
                  </a:cubicBezTo>
                  <a:lnTo>
                    <a:pt x="209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6">
              <a:extLst>
                <a:ext uri="{FF2B5EF4-FFF2-40B4-BE49-F238E27FC236}">
                  <a16:creationId xmlns:a16="http://schemas.microsoft.com/office/drawing/2014/main" id="{3C8230C0-06D4-1ECE-6028-DBA709A5D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0" y="2613026"/>
              <a:ext cx="519113" cy="465138"/>
            </a:xfrm>
            <a:custGeom>
              <a:avLst/>
              <a:gdLst>
                <a:gd name="T0" fmla="*/ 38 w 208"/>
                <a:gd name="T1" fmla="*/ 133 h 187"/>
                <a:gd name="T2" fmla="*/ 2 w 208"/>
                <a:gd name="T3" fmla="*/ 172 h 187"/>
                <a:gd name="T4" fmla="*/ 18 w 208"/>
                <a:gd name="T5" fmla="*/ 184 h 187"/>
                <a:gd name="T6" fmla="*/ 40 w 208"/>
                <a:gd name="T7" fmla="*/ 183 h 187"/>
                <a:gd name="T8" fmla="*/ 78 w 208"/>
                <a:gd name="T9" fmla="*/ 146 h 187"/>
                <a:gd name="T10" fmla="*/ 89 w 208"/>
                <a:gd name="T11" fmla="*/ 124 h 187"/>
                <a:gd name="T12" fmla="*/ 206 w 208"/>
                <a:gd name="T13" fmla="*/ 61 h 187"/>
                <a:gd name="T14" fmla="*/ 190 w 208"/>
                <a:gd name="T15" fmla="*/ 39 h 187"/>
                <a:gd name="T16" fmla="*/ 181 w 208"/>
                <a:gd name="T17" fmla="*/ 18 h 187"/>
                <a:gd name="T18" fmla="*/ 136 w 208"/>
                <a:gd name="T19" fmla="*/ 1 h 187"/>
                <a:gd name="T20" fmla="*/ 113 w 208"/>
                <a:gd name="T21" fmla="*/ 2 h 187"/>
                <a:gd name="T22" fmla="*/ 75 w 208"/>
                <a:gd name="T23" fmla="*/ 15 h 187"/>
                <a:gd name="T24" fmla="*/ 64 w 208"/>
                <a:gd name="T25" fmla="*/ 13 h 187"/>
                <a:gd name="T26" fmla="*/ 58 w 208"/>
                <a:gd name="T27" fmla="*/ 21 h 187"/>
                <a:gd name="T28" fmla="*/ 42 w 208"/>
                <a:gd name="T29" fmla="*/ 35 h 187"/>
                <a:gd name="T30" fmla="*/ 32 w 208"/>
                <a:gd name="T31" fmla="*/ 50 h 187"/>
                <a:gd name="T32" fmla="*/ 23 w 208"/>
                <a:gd name="T33" fmla="*/ 78 h 187"/>
                <a:gd name="T34" fmla="*/ 31 w 208"/>
                <a:gd name="T35" fmla="*/ 107 h 187"/>
                <a:gd name="T36" fmla="*/ 38 w 208"/>
                <a:gd name="T37" fmla="*/ 13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" h="187">
                  <a:moveTo>
                    <a:pt x="38" y="133"/>
                  </a:moveTo>
                  <a:cubicBezTo>
                    <a:pt x="38" y="133"/>
                    <a:pt x="4" y="170"/>
                    <a:pt x="2" y="172"/>
                  </a:cubicBezTo>
                  <a:cubicBezTo>
                    <a:pt x="0" y="173"/>
                    <a:pt x="14" y="183"/>
                    <a:pt x="18" y="184"/>
                  </a:cubicBezTo>
                  <a:cubicBezTo>
                    <a:pt x="22" y="184"/>
                    <a:pt x="33" y="187"/>
                    <a:pt x="40" y="183"/>
                  </a:cubicBezTo>
                  <a:cubicBezTo>
                    <a:pt x="48" y="180"/>
                    <a:pt x="75" y="151"/>
                    <a:pt x="78" y="146"/>
                  </a:cubicBezTo>
                  <a:cubicBezTo>
                    <a:pt x="80" y="141"/>
                    <a:pt x="88" y="125"/>
                    <a:pt x="89" y="124"/>
                  </a:cubicBezTo>
                  <a:cubicBezTo>
                    <a:pt x="91" y="122"/>
                    <a:pt x="208" y="66"/>
                    <a:pt x="206" y="61"/>
                  </a:cubicBezTo>
                  <a:cubicBezTo>
                    <a:pt x="203" y="55"/>
                    <a:pt x="192" y="43"/>
                    <a:pt x="190" y="39"/>
                  </a:cubicBezTo>
                  <a:cubicBezTo>
                    <a:pt x="187" y="35"/>
                    <a:pt x="187" y="24"/>
                    <a:pt x="181" y="18"/>
                  </a:cubicBezTo>
                  <a:cubicBezTo>
                    <a:pt x="175" y="12"/>
                    <a:pt x="141" y="0"/>
                    <a:pt x="136" y="1"/>
                  </a:cubicBezTo>
                  <a:cubicBezTo>
                    <a:pt x="132" y="2"/>
                    <a:pt x="118" y="1"/>
                    <a:pt x="113" y="2"/>
                  </a:cubicBezTo>
                  <a:cubicBezTo>
                    <a:pt x="108" y="3"/>
                    <a:pt x="75" y="15"/>
                    <a:pt x="75" y="15"/>
                  </a:cubicBezTo>
                  <a:cubicBezTo>
                    <a:pt x="75" y="15"/>
                    <a:pt x="70" y="10"/>
                    <a:pt x="64" y="13"/>
                  </a:cubicBezTo>
                  <a:cubicBezTo>
                    <a:pt x="58" y="16"/>
                    <a:pt x="58" y="21"/>
                    <a:pt x="58" y="21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32" y="48"/>
                    <a:pt x="32" y="50"/>
                  </a:cubicBezTo>
                  <a:cubicBezTo>
                    <a:pt x="32" y="52"/>
                    <a:pt x="21" y="74"/>
                    <a:pt x="23" y="78"/>
                  </a:cubicBezTo>
                  <a:cubicBezTo>
                    <a:pt x="24" y="82"/>
                    <a:pt x="30" y="97"/>
                    <a:pt x="31" y="107"/>
                  </a:cubicBezTo>
                  <a:cubicBezTo>
                    <a:pt x="31" y="118"/>
                    <a:pt x="38" y="133"/>
                    <a:pt x="38" y="13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B9269D8-2402-5F34-0A9E-AF01CE74DFF2}"/>
              </a:ext>
            </a:extLst>
          </p:cNvPr>
          <p:cNvGrpSpPr/>
          <p:nvPr/>
        </p:nvGrpSpPr>
        <p:grpSpPr>
          <a:xfrm>
            <a:off x="3808816" y="1156596"/>
            <a:ext cx="2272619" cy="2163646"/>
            <a:chOff x="4792663" y="2144713"/>
            <a:chExt cx="2052638" cy="1954213"/>
          </a:xfrm>
        </p:grpSpPr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691F27E8-0710-B301-1F32-E25C75C1A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4913" y="3246438"/>
              <a:ext cx="560388" cy="338138"/>
            </a:xfrm>
            <a:custGeom>
              <a:avLst/>
              <a:gdLst>
                <a:gd name="T0" fmla="*/ 24 w 353"/>
                <a:gd name="T1" fmla="*/ 41 h 213"/>
                <a:gd name="T2" fmla="*/ 6 w 353"/>
                <a:gd name="T3" fmla="*/ 133 h 213"/>
                <a:gd name="T4" fmla="*/ 0 w 353"/>
                <a:gd name="T5" fmla="*/ 160 h 213"/>
                <a:gd name="T6" fmla="*/ 176 w 353"/>
                <a:gd name="T7" fmla="*/ 213 h 213"/>
                <a:gd name="T8" fmla="*/ 339 w 353"/>
                <a:gd name="T9" fmla="*/ 179 h 213"/>
                <a:gd name="T10" fmla="*/ 345 w 353"/>
                <a:gd name="T11" fmla="*/ 97 h 213"/>
                <a:gd name="T12" fmla="*/ 347 w 353"/>
                <a:gd name="T13" fmla="*/ 88 h 213"/>
                <a:gd name="T14" fmla="*/ 353 w 353"/>
                <a:gd name="T15" fmla="*/ 64 h 213"/>
                <a:gd name="T16" fmla="*/ 347 w 353"/>
                <a:gd name="T17" fmla="*/ 58 h 213"/>
                <a:gd name="T18" fmla="*/ 151 w 353"/>
                <a:gd name="T19" fmla="*/ 0 h 213"/>
                <a:gd name="T20" fmla="*/ 24 w 353"/>
                <a:gd name="T21" fmla="*/ 4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213">
                  <a:moveTo>
                    <a:pt x="24" y="41"/>
                  </a:moveTo>
                  <a:lnTo>
                    <a:pt x="6" y="133"/>
                  </a:lnTo>
                  <a:lnTo>
                    <a:pt x="0" y="160"/>
                  </a:lnTo>
                  <a:lnTo>
                    <a:pt x="176" y="213"/>
                  </a:lnTo>
                  <a:lnTo>
                    <a:pt x="339" y="179"/>
                  </a:lnTo>
                  <a:lnTo>
                    <a:pt x="345" y="97"/>
                  </a:lnTo>
                  <a:lnTo>
                    <a:pt x="347" y="88"/>
                  </a:lnTo>
                  <a:lnTo>
                    <a:pt x="353" y="64"/>
                  </a:lnTo>
                  <a:lnTo>
                    <a:pt x="347" y="58"/>
                  </a:lnTo>
                  <a:lnTo>
                    <a:pt x="151" y="0"/>
                  </a:lnTo>
                  <a:lnTo>
                    <a:pt x="24" y="41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DA8BCFB1-CFD2-7913-18E8-02968F4A3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2538" y="3508376"/>
              <a:ext cx="139700" cy="58738"/>
            </a:xfrm>
            <a:custGeom>
              <a:avLst/>
              <a:gdLst>
                <a:gd name="T0" fmla="*/ 1 w 56"/>
                <a:gd name="T1" fmla="*/ 6 h 24"/>
                <a:gd name="T2" fmla="*/ 3 w 56"/>
                <a:gd name="T3" fmla="*/ 11 h 24"/>
                <a:gd name="T4" fmla="*/ 10 w 56"/>
                <a:gd name="T5" fmla="*/ 15 h 24"/>
                <a:gd name="T6" fmla="*/ 17 w 56"/>
                <a:gd name="T7" fmla="*/ 13 h 24"/>
                <a:gd name="T8" fmla="*/ 29 w 56"/>
                <a:gd name="T9" fmla="*/ 17 h 24"/>
                <a:gd name="T10" fmla="*/ 34 w 56"/>
                <a:gd name="T11" fmla="*/ 20 h 24"/>
                <a:gd name="T12" fmla="*/ 42 w 56"/>
                <a:gd name="T13" fmla="*/ 22 h 24"/>
                <a:gd name="T14" fmla="*/ 56 w 56"/>
                <a:gd name="T15" fmla="*/ 18 h 24"/>
                <a:gd name="T16" fmla="*/ 50 w 56"/>
                <a:gd name="T17" fmla="*/ 11 h 24"/>
                <a:gd name="T18" fmla="*/ 45 w 56"/>
                <a:gd name="T19" fmla="*/ 6 h 24"/>
                <a:gd name="T20" fmla="*/ 33 w 56"/>
                <a:gd name="T21" fmla="*/ 8 h 24"/>
                <a:gd name="T22" fmla="*/ 33 w 56"/>
                <a:gd name="T23" fmla="*/ 1 h 24"/>
                <a:gd name="T24" fmla="*/ 22 w 56"/>
                <a:gd name="T25" fmla="*/ 4 h 24"/>
                <a:gd name="T26" fmla="*/ 17 w 56"/>
                <a:gd name="T27" fmla="*/ 1 h 24"/>
                <a:gd name="T28" fmla="*/ 1 w 56"/>
                <a:gd name="T29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24">
                  <a:moveTo>
                    <a:pt x="1" y="6"/>
                  </a:moveTo>
                  <a:cubicBezTo>
                    <a:pt x="1" y="6"/>
                    <a:pt x="0" y="8"/>
                    <a:pt x="3" y="11"/>
                  </a:cubicBezTo>
                  <a:cubicBezTo>
                    <a:pt x="6" y="14"/>
                    <a:pt x="10" y="15"/>
                    <a:pt x="10" y="15"/>
                  </a:cubicBezTo>
                  <a:cubicBezTo>
                    <a:pt x="10" y="15"/>
                    <a:pt x="10" y="8"/>
                    <a:pt x="17" y="13"/>
                  </a:cubicBezTo>
                  <a:cubicBezTo>
                    <a:pt x="24" y="18"/>
                    <a:pt x="29" y="17"/>
                    <a:pt x="29" y="17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6" y="23"/>
                    <a:pt x="56" y="24"/>
                    <a:pt x="56" y="18"/>
                  </a:cubicBezTo>
                  <a:cubicBezTo>
                    <a:pt x="55" y="13"/>
                    <a:pt x="53" y="11"/>
                    <a:pt x="50" y="11"/>
                  </a:cubicBezTo>
                  <a:cubicBezTo>
                    <a:pt x="48" y="12"/>
                    <a:pt x="49" y="7"/>
                    <a:pt x="45" y="6"/>
                  </a:cubicBezTo>
                  <a:cubicBezTo>
                    <a:pt x="41" y="5"/>
                    <a:pt x="33" y="8"/>
                    <a:pt x="33" y="8"/>
                  </a:cubicBezTo>
                  <a:cubicBezTo>
                    <a:pt x="33" y="8"/>
                    <a:pt x="36" y="1"/>
                    <a:pt x="33" y="1"/>
                  </a:cubicBezTo>
                  <a:cubicBezTo>
                    <a:pt x="29" y="1"/>
                    <a:pt x="22" y="4"/>
                    <a:pt x="22" y="4"/>
                  </a:cubicBezTo>
                  <a:cubicBezTo>
                    <a:pt x="22" y="4"/>
                    <a:pt x="20" y="1"/>
                    <a:pt x="17" y="1"/>
                  </a:cubicBezTo>
                  <a:cubicBezTo>
                    <a:pt x="13" y="0"/>
                    <a:pt x="1" y="6"/>
                    <a:pt x="1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869C59AB-7858-F480-7DE5-E13AE3906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2663" y="2225676"/>
              <a:ext cx="1943100" cy="1873250"/>
            </a:xfrm>
            <a:custGeom>
              <a:avLst/>
              <a:gdLst>
                <a:gd name="T0" fmla="*/ 670 w 780"/>
                <a:gd name="T1" fmla="*/ 18 h 751"/>
                <a:gd name="T2" fmla="*/ 691 w 780"/>
                <a:gd name="T3" fmla="*/ 83 h 751"/>
                <a:gd name="T4" fmla="*/ 668 w 780"/>
                <a:gd name="T5" fmla="*/ 134 h 751"/>
                <a:gd name="T6" fmla="*/ 658 w 780"/>
                <a:gd name="T7" fmla="*/ 166 h 751"/>
                <a:gd name="T8" fmla="*/ 640 w 780"/>
                <a:gd name="T9" fmla="*/ 180 h 751"/>
                <a:gd name="T10" fmla="*/ 559 w 780"/>
                <a:gd name="T11" fmla="*/ 191 h 751"/>
                <a:gd name="T12" fmla="*/ 573 w 780"/>
                <a:gd name="T13" fmla="*/ 236 h 751"/>
                <a:gd name="T14" fmla="*/ 583 w 780"/>
                <a:gd name="T15" fmla="*/ 273 h 751"/>
                <a:gd name="T16" fmla="*/ 605 w 780"/>
                <a:gd name="T17" fmla="*/ 296 h 751"/>
                <a:gd name="T18" fmla="*/ 667 w 780"/>
                <a:gd name="T19" fmla="*/ 370 h 751"/>
                <a:gd name="T20" fmla="*/ 707 w 780"/>
                <a:gd name="T21" fmla="*/ 398 h 751"/>
                <a:gd name="T22" fmla="*/ 743 w 780"/>
                <a:gd name="T23" fmla="*/ 423 h 751"/>
                <a:gd name="T24" fmla="*/ 771 w 780"/>
                <a:gd name="T25" fmla="*/ 485 h 751"/>
                <a:gd name="T26" fmla="*/ 760 w 780"/>
                <a:gd name="T27" fmla="*/ 492 h 751"/>
                <a:gd name="T28" fmla="*/ 732 w 780"/>
                <a:gd name="T29" fmla="*/ 472 h 751"/>
                <a:gd name="T30" fmla="*/ 727 w 780"/>
                <a:gd name="T31" fmla="*/ 497 h 751"/>
                <a:gd name="T32" fmla="*/ 709 w 780"/>
                <a:gd name="T33" fmla="*/ 509 h 751"/>
                <a:gd name="T34" fmla="*/ 681 w 780"/>
                <a:gd name="T35" fmla="*/ 448 h 751"/>
                <a:gd name="T36" fmla="*/ 635 w 780"/>
                <a:gd name="T37" fmla="*/ 434 h 751"/>
                <a:gd name="T38" fmla="*/ 569 w 780"/>
                <a:gd name="T39" fmla="*/ 425 h 751"/>
                <a:gd name="T40" fmla="*/ 612 w 780"/>
                <a:gd name="T41" fmla="*/ 441 h 751"/>
                <a:gd name="T42" fmla="*/ 576 w 780"/>
                <a:gd name="T43" fmla="*/ 472 h 751"/>
                <a:gd name="T44" fmla="*/ 587 w 780"/>
                <a:gd name="T45" fmla="*/ 703 h 751"/>
                <a:gd name="T46" fmla="*/ 644 w 780"/>
                <a:gd name="T47" fmla="*/ 740 h 751"/>
                <a:gd name="T48" fmla="*/ 477 w 780"/>
                <a:gd name="T49" fmla="*/ 742 h 751"/>
                <a:gd name="T50" fmla="*/ 458 w 780"/>
                <a:gd name="T51" fmla="*/ 680 h 751"/>
                <a:gd name="T52" fmla="*/ 453 w 780"/>
                <a:gd name="T53" fmla="*/ 559 h 751"/>
                <a:gd name="T54" fmla="*/ 444 w 780"/>
                <a:gd name="T55" fmla="*/ 465 h 751"/>
                <a:gd name="T56" fmla="*/ 401 w 780"/>
                <a:gd name="T57" fmla="*/ 603 h 751"/>
                <a:gd name="T58" fmla="*/ 299 w 780"/>
                <a:gd name="T59" fmla="*/ 686 h 751"/>
                <a:gd name="T60" fmla="*/ 90 w 780"/>
                <a:gd name="T61" fmla="*/ 664 h 751"/>
                <a:gd name="T62" fmla="*/ 41 w 780"/>
                <a:gd name="T63" fmla="*/ 712 h 751"/>
                <a:gd name="T64" fmla="*/ 5 w 780"/>
                <a:gd name="T65" fmla="*/ 647 h 751"/>
                <a:gd name="T66" fmla="*/ 51 w 780"/>
                <a:gd name="T67" fmla="*/ 575 h 751"/>
                <a:gd name="T68" fmla="*/ 99 w 780"/>
                <a:gd name="T69" fmla="*/ 566 h 751"/>
                <a:gd name="T70" fmla="*/ 240 w 780"/>
                <a:gd name="T71" fmla="*/ 576 h 751"/>
                <a:gd name="T72" fmla="*/ 256 w 780"/>
                <a:gd name="T73" fmla="*/ 559 h 751"/>
                <a:gd name="T74" fmla="*/ 242 w 780"/>
                <a:gd name="T75" fmla="*/ 515 h 751"/>
                <a:gd name="T76" fmla="*/ 177 w 780"/>
                <a:gd name="T77" fmla="*/ 405 h 751"/>
                <a:gd name="T78" fmla="*/ 203 w 780"/>
                <a:gd name="T79" fmla="*/ 270 h 751"/>
                <a:gd name="T80" fmla="*/ 239 w 780"/>
                <a:gd name="T81" fmla="*/ 217 h 751"/>
                <a:gd name="T82" fmla="*/ 377 w 780"/>
                <a:gd name="T83" fmla="*/ 134 h 751"/>
                <a:gd name="T84" fmla="*/ 518 w 780"/>
                <a:gd name="T85" fmla="*/ 80 h 751"/>
                <a:gd name="T86" fmla="*/ 557 w 780"/>
                <a:gd name="T87" fmla="*/ 27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80" h="751">
                  <a:moveTo>
                    <a:pt x="589" y="6"/>
                  </a:moveTo>
                  <a:cubicBezTo>
                    <a:pt x="589" y="6"/>
                    <a:pt x="619" y="0"/>
                    <a:pt x="629" y="0"/>
                  </a:cubicBezTo>
                  <a:cubicBezTo>
                    <a:pt x="640" y="0"/>
                    <a:pt x="670" y="18"/>
                    <a:pt x="670" y="18"/>
                  </a:cubicBezTo>
                  <a:cubicBezTo>
                    <a:pt x="670" y="18"/>
                    <a:pt x="685" y="35"/>
                    <a:pt x="688" y="41"/>
                  </a:cubicBezTo>
                  <a:cubicBezTo>
                    <a:pt x="690" y="47"/>
                    <a:pt x="695" y="69"/>
                    <a:pt x="695" y="69"/>
                  </a:cubicBezTo>
                  <a:cubicBezTo>
                    <a:pt x="691" y="83"/>
                    <a:pt x="691" y="83"/>
                    <a:pt x="691" y="83"/>
                  </a:cubicBezTo>
                  <a:cubicBezTo>
                    <a:pt x="691" y="83"/>
                    <a:pt x="688" y="97"/>
                    <a:pt x="688" y="101"/>
                  </a:cubicBezTo>
                  <a:cubicBezTo>
                    <a:pt x="688" y="105"/>
                    <a:pt x="681" y="118"/>
                    <a:pt x="681" y="118"/>
                  </a:cubicBezTo>
                  <a:cubicBezTo>
                    <a:pt x="668" y="134"/>
                    <a:pt x="668" y="134"/>
                    <a:pt x="668" y="134"/>
                  </a:cubicBezTo>
                  <a:cubicBezTo>
                    <a:pt x="668" y="134"/>
                    <a:pt x="671" y="151"/>
                    <a:pt x="668" y="152"/>
                  </a:cubicBezTo>
                  <a:cubicBezTo>
                    <a:pt x="665" y="153"/>
                    <a:pt x="660" y="154"/>
                    <a:pt x="660" y="154"/>
                  </a:cubicBezTo>
                  <a:cubicBezTo>
                    <a:pt x="660" y="154"/>
                    <a:pt x="662" y="164"/>
                    <a:pt x="658" y="166"/>
                  </a:cubicBezTo>
                  <a:cubicBezTo>
                    <a:pt x="654" y="168"/>
                    <a:pt x="647" y="169"/>
                    <a:pt x="647" y="169"/>
                  </a:cubicBezTo>
                  <a:cubicBezTo>
                    <a:pt x="647" y="169"/>
                    <a:pt x="647" y="173"/>
                    <a:pt x="645" y="177"/>
                  </a:cubicBezTo>
                  <a:cubicBezTo>
                    <a:pt x="644" y="180"/>
                    <a:pt x="640" y="180"/>
                    <a:pt x="640" y="180"/>
                  </a:cubicBezTo>
                  <a:cubicBezTo>
                    <a:pt x="640" y="180"/>
                    <a:pt x="629" y="191"/>
                    <a:pt x="624" y="192"/>
                  </a:cubicBezTo>
                  <a:cubicBezTo>
                    <a:pt x="619" y="194"/>
                    <a:pt x="602" y="189"/>
                    <a:pt x="587" y="189"/>
                  </a:cubicBezTo>
                  <a:cubicBezTo>
                    <a:pt x="572" y="189"/>
                    <a:pt x="559" y="191"/>
                    <a:pt x="559" y="191"/>
                  </a:cubicBezTo>
                  <a:cubicBezTo>
                    <a:pt x="564" y="201"/>
                    <a:pt x="564" y="201"/>
                    <a:pt x="564" y="201"/>
                  </a:cubicBezTo>
                  <a:cubicBezTo>
                    <a:pt x="557" y="206"/>
                    <a:pt x="557" y="206"/>
                    <a:pt x="557" y="206"/>
                  </a:cubicBezTo>
                  <a:cubicBezTo>
                    <a:pt x="573" y="236"/>
                    <a:pt x="573" y="236"/>
                    <a:pt x="573" y="236"/>
                  </a:cubicBezTo>
                  <a:cubicBezTo>
                    <a:pt x="573" y="250"/>
                    <a:pt x="573" y="250"/>
                    <a:pt x="573" y="250"/>
                  </a:cubicBezTo>
                  <a:cubicBezTo>
                    <a:pt x="580" y="259"/>
                    <a:pt x="580" y="259"/>
                    <a:pt x="580" y="259"/>
                  </a:cubicBezTo>
                  <a:cubicBezTo>
                    <a:pt x="583" y="273"/>
                    <a:pt x="583" y="273"/>
                    <a:pt x="583" y="273"/>
                  </a:cubicBezTo>
                  <a:cubicBezTo>
                    <a:pt x="594" y="280"/>
                    <a:pt x="594" y="280"/>
                    <a:pt x="594" y="280"/>
                  </a:cubicBezTo>
                  <a:cubicBezTo>
                    <a:pt x="594" y="280"/>
                    <a:pt x="598" y="289"/>
                    <a:pt x="598" y="291"/>
                  </a:cubicBezTo>
                  <a:cubicBezTo>
                    <a:pt x="598" y="293"/>
                    <a:pt x="597" y="293"/>
                    <a:pt x="605" y="296"/>
                  </a:cubicBezTo>
                  <a:cubicBezTo>
                    <a:pt x="612" y="300"/>
                    <a:pt x="613" y="302"/>
                    <a:pt x="614" y="303"/>
                  </a:cubicBezTo>
                  <a:cubicBezTo>
                    <a:pt x="614" y="304"/>
                    <a:pt x="635" y="334"/>
                    <a:pt x="637" y="337"/>
                  </a:cubicBezTo>
                  <a:cubicBezTo>
                    <a:pt x="638" y="339"/>
                    <a:pt x="667" y="370"/>
                    <a:pt x="667" y="370"/>
                  </a:cubicBezTo>
                  <a:cubicBezTo>
                    <a:pt x="667" y="370"/>
                    <a:pt x="677" y="372"/>
                    <a:pt x="679" y="372"/>
                  </a:cubicBezTo>
                  <a:cubicBezTo>
                    <a:pt x="681" y="372"/>
                    <a:pt x="684" y="384"/>
                    <a:pt x="684" y="384"/>
                  </a:cubicBezTo>
                  <a:cubicBezTo>
                    <a:pt x="707" y="398"/>
                    <a:pt x="707" y="398"/>
                    <a:pt x="707" y="398"/>
                  </a:cubicBezTo>
                  <a:cubicBezTo>
                    <a:pt x="707" y="402"/>
                    <a:pt x="707" y="402"/>
                    <a:pt x="707" y="402"/>
                  </a:cubicBezTo>
                  <a:cubicBezTo>
                    <a:pt x="707" y="402"/>
                    <a:pt x="721" y="405"/>
                    <a:pt x="730" y="405"/>
                  </a:cubicBezTo>
                  <a:cubicBezTo>
                    <a:pt x="740" y="405"/>
                    <a:pt x="745" y="416"/>
                    <a:pt x="743" y="423"/>
                  </a:cubicBezTo>
                  <a:cubicBezTo>
                    <a:pt x="740" y="430"/>
                    <a:pt x="764" y="457"/>
                    <a:pt x="764" y="457"/>
                  </a:cubicBezTo>
                  <a:cubicBezTo>
                    <a:pt x="780" y="481"/>
                    <a:pt x="780" y="481"/>
                    <a:pt x="780" y="481"/>
                  </a:cubicBezTo>
                  <a:cubicBezTo>
                    <a:pt x="780" y="481"/>
                    <a:pt x="774" y="488"/>
                    <a:pt x="771" y="485"/>
                  </a:cubicBezTo>
                  <a:cubicBezTo>
                    <a:pt x="767" y="482"/>
                    <a:pt x="750" y="464"/>
                    <a:pt x="750" y="464"/>
                  </a:cubicBezTo>
                  <a:cubicBezTo>
                    <a:pt x="741" y="457"/>
                    <a:pt x="741" y="457"/>
                    <a:pt x="741" y="457"/>
                  </a:cubicBezTo>
                  <a:cubicBezTo>
                    <a:pt x="760" y="492"/>
                    <a:pt x="760" y="492"/>
                    <a:pt x="760" y="492"/>
                  </a:cubicBezTo>
                  <a:cubicBezTo>
                    <a:pt x="760" y="492"/>
                    <a:pt x="766" y="516"/>
                    <a:pt x="762" y="516"/>
                  </a:cubicBezTo>
                  <a:cubicBezTo>
                    <a:pt x="758" y="516"/>
                    <a:pt x="756" y="507"/>
                    <a:pt x="753" y="506"/>
                  </a:cubicBezTo>
                  <a:cubicBezTo>
                    <a:pt x="751" y="505"/>
                    <a:pt x="732" y="472"/>
                    <a:pt x="732" y="472"/>
                  </a:cubicBezTo>
                  <a:cubicBezTo>
                    <a:pt x="732" y="472"/>
                    <a:pt x="737" y="494"/>
                    <a:pt x="737" y="499"/>
                  </a:cubicBezTo>
                  <a:cubicBezTo>
                    <a:pt x="737" y="504"/>
                    <a:pt x="734" y="520"/>
                    <a:pt x="730" y="515"/>
                  </a:cubicBezTo>
                  <a:cubicBezTo>
                    <a:pt x="726" y="509"/>
                    <a:pt x="729" y="499"/>
                    <a:pt x="727" y="497"/>
                  </a:cubicBezTo>
                  <a:cubicBezTo>
                    <a:pt x="724" y="495"/>
                    <a:pt x="716" y="479"/>
                    <a:pt x="716" y="479"/>
                  </a:cubicBezTo>
                  <a:cubicBezTo>
                    <a:pt x="716" y="479"/>
                    <a:pt x="720" y="495"/>
                    <a:pt x="718" y="502"/>
                  </a:cubicBezTo>
                  <a:cubicBezTo>
                    <a:pt x="716" y="509"/>
                    <a:pt x="711" y="514"/>
                    <a:pt x="709" y="509"/>
                  </a:cubicBezTo>
                  <a:cubicBezTo>
                    <a:pt x="707" y="505"/>
                    <a:pt x="704" y="488"/>
                    <a:pt x="704" y="488"/>
                  </a:cubicBezTo>
                  <a:cubicBezTo>
                    <a:pt x="704" y="488"/>
                    <a:pt x="695" y="483"/>
                    <a:pt x="690" y="476"/>
                  </a:cubicBezTo>
                  <a:cubicBezTo>
                    <a:pt x="684" y="469"/>
                    <a:pt x="681" y="448"/>
                    <a:pt x="681" y="448"/>
                  </a:cubicBezTo>
                  <a:cubicBezTo>
                    <a:pt x="670" y="455"/>
                    <a:pt x="670" y="455"/>
                    <a:pt x="670" y="455"/>
                  </a:cubicBezTo>
                  <a:cubicBezTo>
                    <a:pt x="645" y="432"/>
                    <a:pt x="645" y="432"/>
                    <a:pt x="645" y="432"/>
                  </a:cubicBezTo>
                  <a:cubicBezTo>
                    <a:pt x="635" y="434"/>
                    <a:pt x="635" y="434"/>
                    <a:pt x="635" y="434"/>
                  </a:cubicBezTo>
                  <a:cubicBezTo>
                    <a:pt x="624" y="425"/>
                    <a:pt x="624" y="425"/>
                    <a:pt x="624" y="425"/>
                  </a:cubicBezTo>
                  <a:cubicBezTo>
                    <a:pt x="559" y="379"/>
                    <a:pt x="559" y="379"/>
                    <a:pt x="559" y="379"/>
                  </a:cubicBezTo>
                  <a:cubicBezTo>
                    <a:pt x="569" y="425"/>
                    <a:pt x="569" y="425"/>
                    <a:pt x="569" y="425"/>
                  </a:cubicBezTo>
                  <a:cubicBezTo>
                    <a:pt x="583" y="435"/>
                    <a:pt x="583" y="435"/>
                    <a:pt x="583" y="435"/>
                  </a:cubicBezTo>
                  <a:cubicBezTo>
                    <a:pt x="605" y="441"/>
                    <a:pt x="605" y="441"/>
                    <a:pt x="605" y="441"/>
                  </a:cubicBezTo>
                  <a:cubicBezTo>
                    <a:pt x="612" y="441"/>
                    <a:pt x="612" y="441"/>
                    <a:pt x="612" y="441"/>
                  </a:cubicBezTo>
                  <a:cubicBezTo>
                    <a:pt x="605" y="497"/>
                    <a:pt x="605" y="497"/>
                    <a:pt x="605" y="497"/>
                  </a:cubicBezTo>
                  <a:cubicBezTo>
                    <a:pt x="605" y="497"/>
                    <a:pt x="589" y="475"/>
                    <a:pt x="585" y="474"/>
                  </a:cubicBezTo>
                  <a:cubicBezTo>
                    <a:pt x="581" y="474"/>
                    <a:pt x="576" y="472"/>
                    <a:pt x="576" y="472"/>
                  </a:cubicBezTo>
                  <a:cubicBezTo>
                    <a:pt x="585" y="673"/>
                    <a:pt x="585" y="673"/>
                    <a:pt x="585" y="673"/>
                  </a:cubicBezTo>
                  <a:cubicBezTo>
                    <a:pt x="562" y="677"/>
                    <a:pt x="562" y="677"/>
                    <a:pt x="562" y="677"/>
                  </a:cubicBezTo>
                  <a:cubicBezTo>
                    <a:pt x="562" y="677"/>
                    <a:pt x="579" y="702"/>
                    <a:pt x="587" y="703"/>
                  </a:cubicBezTo>
                  <a:cubicBezTo>
                    <a:pt x="595" y="704"/>
                    <a:pt x="638" y="715"/>
                    <a:pt x="638" y="715"/>
                  </a:cubicBezTo>
                  <a:cubicBezTo>
                    <a:pt x="638" y="715"/>
                    <a:pt x="646" y="715"/>
                    <a:pt x="649" y="719"/>
                  </a:cubicBezTo>
                  <a:cubicBezTo>
                    <a:pt x="652" y="723"/>
                    <a:pt x="644" y="737"/>
                    <a:pt x="644" y="740"/>
                  </a:cubicBezTo>
                  <a:cubicBezTo>
                    <a:pt x="643" y="743"/>
                    <a:pt x="638" y="748"/>
                    <a:pt x="631" y="749"/>
                  </a:cubicBezTo>
                  <a:cubicBezTo>
                    <a:pt x="625" y="750"/>
                    <a:pt x="539" y="751"/>
                    <a:pt x="523" y="749"/>
                  </a:cubicBezTo>
                  <a:cubicBezTo>
                    <a:pt x="508" y="747"/>
                    <a:pt x="483" y="741"/>
                    <a:pt x="477" y="742"/>
                  </a:cubicBezTo>
                  <a:cubicBezTo>
                    <a:pt x="472" y="742"/>
                    <a:pt x="456" y="742"/>
                    <a:pt x="454" y="738"/>
                  </a:cubicBezTo>
                  <a:cubicBezTo>
                    <a:pt x="453" y="735"/>
                    <a:pt x="453" y="728"/>
                    <a:pt x="453" y="717"/>
                  </a:cubicBezTo>
                  <a:cubicBezTo>
                    <a:pt x="453" y="707"/>
                    <a:pt x="458" y="680"/>
                    <a:pt x="458" y="680"/>
                  </a:cubicBezTo>
                  <a:cubicBezTo>
                    <a:pt x="453" y="677"/>
                    <a:pt x="453" y="677"/>
                    <a:pt x="453" y="677"/>
                  </a:cubicBezTo>
                  <a:cubicBezTo>
                    <a:pt x="461" y="578"/>
                    <a:pt x="461" y="578"/>
                    <a:pt x="461" y="578"/>
                  </a:cubicBezTo>
                  <a:cubicBezTo>
                    <a:pt x="453" y="559"/>
                    <a:pt x="453" y="559"/>
                    <a:pt x="453" y="559"/>
                  </a:cubicBezTo>
                  <a:cubicBezTo>
                    <a:pt x="458" y="532"/>
                    <a:pt x="458" y="532"/>
                    <a:pt x="458" y="532"/>
                  </a:cubicBezTo>
                  <a:cubicBezTo>
                    <a:pt x="442" y="504"/>
                    <a:pt x="442" y="504"/>
                    <a:pt x="442" y="504"/>
                  </a:cubicBezTo>
                  <a:cubicBezTo>
                    <a:pt x="444" y="465"/>
                    <a:pt x="444" y="465"/>
                    <a:pt x="444" y="465"/>
                  </a:cubicBezTo>
                  <a:cubicBezTo>
                    <a:pt x="444" y="465"/>
                    <a:pt x="411" y="477"/>
                    <a:pt x="405" y="479"/>
                  </a:cubicBezTo>
                  <a:cubicBezTo>
                    <a:pt x="398" y="482"/>
                    <a:pt x="384" y="483"/>
                    <a:pt x="384" y="483"/>
                  </a:cubicBezTo>
                  <a:cubicBezTo>
                    <a:pt x="384" y="483"/>
                    <a:pt x="401" y="601"/>
                    <a:pt x="401" y="603"/>
                  </a:cubicBezTo>
                  <a:cubicBezTo>
                    <a:pt x="402" y="604"/>
                    <a:pt x="409" y="656"/>
                    <a:pt x="407" y="659"/>
                  </a:cubicBezTo>
                  <a:cubicBezTo>
                    <a:pt x="404" y="662"/>
                    <a:pt x="378" y="688"/>
                    <a:pt x="368" y="691"/>
                  </a:cubicBezTo>
                  <a:cubicBezTo>
                    <a:pt x="357" y="693"/>
                    <a:pt x="299" y="686"/>
                    <a:pt x="299" y="686"/>
                  </a:cubicBezTo>
                  <a:cubicBezTo>
                    <a:pt x="134" y="691"/>
                    <a:pt x="134" y="691"/>
                    <a:pt x="134" y="691"/>
                  </a:cubicBezTo>
                  <a:cubicBezTo>
                    <a:pt x="88" y="691"/>
                    <a:pt x="88" y="691"/>
                    <a:pt x="88" y="691"/>
                  </a:cubicBezTo>
                  <a:cubicBezTo>
                    <a:pt x="88" y="691"/>
                    <a:pt x="90" y="666"/>
                    <a:pt x="90" y="664"/>
                  </a:cubicBezTo>
                  <a:cubicBezTo>
                    <a:pt x="90" y="663"/>
                    <a:pt x="42" y="680"/>
                    <a:pt x="42" y="680"/>
                  </a:cubicBezTo>
                  <a:cubicBezTo>
                    <a:pt x="39" y="696"/>
                    <a:pt x="39" y="696"/>
                    <a:pt x="39" y="696"/>
                  </a:cubicBezTo>
                  <a:cubicBezTo>
                    <a:pt x="41" y="712"/>
                    <a:pt x="41" y="712"/>
                    <a:pt x="41" y="712"/>
                  </a:cubicBezTo>
                  <a:cubicBezTo>
                    <a:pt x="41" y="712"/>
                    <a:pt x="38" y="718"/>
                    <a:pt x="30" y="715"/>
                  </a:cubicBezTo>
                  <a:cubicBezTo>
                    <a:pt x="22" y="713"/>
                    <a:pt x="3" y="705"/>
                    <a:pt x="2" y="698"/>
                  </a:cubicBezTo>
                  <a:cubicBezTo>
                    <a:pt x="0" y="691"/>
                    <a:pt x="5" y="647"/>
                    <a:pt x="5" y="647"/>
                  </a:cubicBezTo>
                  <a:cubicBezTo>
                    <a:pt x="28" y="619"/>
                    <a:pt x="28" y="619"/>
                    <a:pt x="28" y="619"/>
                  </a:cubicBezTo>
                  <a:cubicBezTo>
                    <a:pt x="28" y="619"/>
                    <a:pt x="41" y="600"/>
                    <a:pt x="42" y="599"/>
                  </a:cubicBezTo>
                  <a:cubicBezTo>
                    <a:pt x="43" y="598"/>
                    <a:pt x="49" y="577"/>
                    <a:pt x="51" y="575"/>
                  </a:cubicBezTo>
                  <a:cubicBezTo>
                    <a:pt x="53" y="572"/>
                    <a:pt x="55" y="569"/>
                    <a:pt x="58" y="568"/>
                  </a:cubicBezTo>
                  <a:cubicBezTo>
                    <a:pt x="61" y="566"/>
                    <a:pt x="95" y="571"/>
                    <a:pt x="95" y="571"/>
                  </a:cubicBezTo>
                  <a:cubicBezTo>
                    <a:pt x="99" y="566"/>
                    <a:pt x="99" y="566"/>
                    <a:pt x="99" y="566"/>
                  </a:cubicBezTo>
                  <a:cubicBezTo>
                    <a:pt x="99" y="566"/>
                    <a:pt x="128" y="572"/>
                    <a:pt x="138" y="573"/>
                  </a:cubicBezTo>
                  <a:cubicBezTo>
                    <a:pt x="147" y="574"/>
                    <a:pt x="200" y="578"/>
                    <a:pt x="200" y="578"/>
                  </a:cubicBezTo>
                  <a:cubicBezTo>
                    <a:pt x="240" y="576"/>
                    <a:pt x="240" y="576"/>
                    <a:pt x="240" y="576"/>
                  </a:cubicBezTo>
                  <a:cubicBezTo>
                    <a:pt x="256" y="578"/>
                    <a:pt x="256" y="578"/>
                    <a:pt x="256" y="578"/>
                  </a:cubicBezTo>
                  <a:cubicBezTo>
                    <a:pt x="269" y="576"/>
                    <a:pt x="269" y="576"/>
                    <a:pt x="269" y="576"/>
                  </a:cubicBezTo>
                  <a:cubicBezTo>
                    <a:pt x="269" y="576"/>
                    <a:pt x="259" y="562"/>
                    <a:pt x="256" y="559"/>
                  </a:cubicBezTo>
                  <a:cubicBezTo>
                    <a:pt x="254" y="555"/>
                    <a:pt x="249" y="541"/>
                    <a:pt x="249" y="541"/>
                  </a:cubicBezTo>
                  <a:cubicBezTo>
                    <a:pt x="249" y="541"/>
                    <a:pt x="246" y="548"/>
                    <a:pt x="246" y="534"/>
                  </a:cubicBezTo>
                  <a:cubicBezTo>
                    <a:pt x="245" y="521"/>
                    <a:pt x="245" y="520"/>
                    <a:pt x="242" y="515"/>
                  </a:cubicBezTo>
                  <a:cubicBezTo>
                    <a:pt x="239" y="509"/>
                    <a:pt x="228" y="491"/>
                    <a:pt x="226" y="488"/>
                  </a:cubicBezTo>
                  <a:cubicBezTo>
                    <a:pt x="224" y="486"/>
                    <a:pt x="195" y="451"/>
                    <a:pt x="194" y="446"/>
                  </a:cubicBezTo>
                  <a:cubicBezTo>
                    <a:pt x="194" y="441"/>
                    <a:pt x="180" y="425"/>
                    <a:pt x="177" y="405"/>
                  </a:cubicBezTo>
                  <a:cubicBezTo>
                    <a:pt x="173" y="386"/>
                    <a:pt x="171" y="358"/>
                    <a:pt x="171" y="358"/>
                  </a:cubicBezTo>
                  <a:cubicBezTo>
                    <a:pt x="171" y="358"/>
                    <a:pt x="180" y="319"/>
                    <a:pt x="186" y="305"/>
                  </a:cubicBezTo>
                  <a:cubicBezTo>
                    <a:pt x="191" y="292"/>
                    <a:pt x="203" y="270"/>
                    <a:pt x="203" y="270"/>
                  </a:cubicBezTo>
                  <a:cubicBezTo>
                    <a:pt x="203" y="270"/>
                    <a:pt x="197" y="256"/>
                    <a:pt x="198" y="252"/>
                  </a:cubicBezTo>
                  <a:cubicBezTo>
                    <a:pt x="199" y="248"/>
                    <a:pt x="219" y="236"/>
                    <a:pt x="219" y="236"/>
                  </a:cubicBezTo>
                  <a:cubicBezTo>
                    <a:pt x="219" y="236"/>
                    <a:pt x="236" y="219"/>
                    <a:pt x="239" y="217"/>
                  </a:cubicBezTo>
                  <a:cubicBezTo>
                    <a:pt x="242" y="215"/>
                    <a:pt x="256" y="195"/>
                    <a:pt x="258" y="194"/>
                  </a:cubicBezTo>
                  <a:cubicBezTo>
                    <a:pt x="260" y="193"/>
                    <a:pt x="301" y="184"/>
                    <a:pt x="301" y="184"/>
                  </a:cubicBezTo>
                  <a:cubicBezTo>
                    <a:pt x="301" y="184"/>
                    <a:pt x="364" y="143"/>
                    <a:pt x="377" y="134"/>
                  </a:cubicBezTo>
                  <a:cubicBezTo>
                    <a:pt x="390" y="125"/>
                    <a:pt x="476" y="93"/>
                    <a:pt x="477" y="92"/>
                  </a:cubicBezTo>
                  <a:cubicBezTo>
                    <a:pt x="479" y="91"/>
                    <a:pt x="509" y="88"/>
                    <a:pt x="509" y="88"/>
                  </a:cubicBezTo>
                  <a:cubicBezTo>
                    <a:pt x="518" y="80"/>
                    <a:pt x="518" y="80"/>
                    <a:pt x="518" y="80"/>
                  </a:cubicBezTo>
                  <a:cubicBezTo>
                    <a:pt x="525" y="83"/>
                    <a:pt x="525" y="83"/>
                    <a:pt x="525" y="83"/>
                  </a:cubicBezTo>
                  <a:cubicBezTo>
                    <a:pt x="525" y="83"/>
                    <a:pt x="526" y="66"/>
                    <a:pt x="529" y="62"/>
                  </a:cubicBezTo>
                  <a:cubicBezTo>
                    <a:pt x="532" y="58"/>
                    <a:pt x="557" y="27"/>
                    <a:pt x="557" y="27"/>
                  </a:cubicBezTo>
                  <a:cubicBezTo>
                    <a:pt x="569" y="13"/>
                    <a:pt x="569" y="13"/>
                    <a:pt x="569" y="13"/>
                  </a:cubicBezTo>
                  <a:lnTo>
                    <a:pt x="589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7">
              <a:extLst>
                <a:ext uri="{FF2B5EF4-FFF2-40B4-BE49-F238E27FC236}">
                  <a16:creationId xmlns:a16="http://schemas.microsoft.com/office/drawing/2014/main" id="{1B9534F5-B2F4-E515-B22A-4A29A33E6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3150" y="2144713"/>
              <a:ext cx="517525" cy="465138"/>
            </a:xfrm>
            <a:custGeom>
              <a:avLst/>
              <a:gdLst>
                <a:gd name="T0" fmla="*/ 170 w 208"/>
                <a:gd name="T1" fmla="*/ 133 h 187"/>
                <a:gd name="T2" fmla="*/ 206 w 208"/>
                <a:gd name="T3" fmla="*/ 172 h 187"/>
                <a:gd name="T4" fmla="*/ 190 w 208"/>
                <a:gd name="T5" fmla="*/ 184 h 187"/>
                <a:gd name="T6" fmla="*/ 168 w 208"/>
                <a:gd name="T7" fmla="*/ 183 h 187"/>
                <a:gd name="T8" fmla="*/ 130 w 208"/>
                <a:gd name="T9" fmla="*/ 146 h 187"/>
                <a:gd name="T10" fmla="*/ 119 w 208"/>
                <a:gd name="T11" fmla="*/ 124 h 187"/>
                <a:gd name="T12" fmla="*/ 2 w 208"/>
                <a:gd name="T13" fmla="*/ 61 h 187"/>
                <a:gd name="T14" fmla="*/ 18 w 208"/>
                <a:gd name="T15" fmla="*/ 39 h 187"/>
                <a:gd name="T16" fmla="*/ 27 w 208"/>
                <a:gd name="T17" fmla="*/ 18 h 187"/>
                <a:gd name="T18" fmla="*/ 72 w 208"/>
                <a:gd name="T19" fmla="*/ 1 h 187"/>
                <a:gd name="T20" fmla="*/ 95 w 208"/>
                <a:gd name="T21" fmla="*/ 2 h 187"/>
                <a:gd name="T22" fmla="*/ 133 w 208"/>
                <a:gd name="T23" fmla="*/ 15 h 187"/>
                <a:gd name="T24" fmla="*/ 144 w 208"/>
                <a:gd name="T25" fmla="*/ 13 h 187"/>
                <a:gd name="T26" fmla="*/ 150 w 208"/>
                <a:gd name="T27" fmla="*/ 21 h 187"/>
                <a:gd name="T28" fmla="*/ 166 w 208"/>
                <a:gd name="T29" fmla="*/ 35 h 187"/>
                <a:gd name="T30" fmla="*/ 176 w 208"/>
                <a:gd name="T31" fmla="*/ 50 h 187"/>
                <a:gd name="T32" fmla="*/ 185 w 208"/>
                <a:gd name="T33" fmla="*/ 78 h 187"/>
                <a:gd name="T34" fmla="*/ 177 w 208"/>
                <a:gd name="T35" fmla="*/ 107 h 187"/>
                <a:gd name="T36" fmla="*/ 170 w 208"/>
                <a:gd name="T37" fmla="*/ 13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8" h="187">
                  <a:moveTo>
                    <a:pt x="170" y="133"/>
                  </a:moveTo>
                  <a:cubicBezTo>
                    <a:pt x="170" y="133"/>
                    <a:pt x="204" y="170"/>
                    <a:pt x="206" y="172"/>
                  </a:cubicBezTo>
                  <a:cubicBezTo>
                    <a:pt x="208" y="173"/>
                    <a:pt x="194" y="183"/>
                    <a:pt x="190" y="184"/>
                  </a:cubicBezTo>
                  <a:cubicBezTo>
                    <a:pt x="186" y="184"/>
                    <a:pt x="175" y="187"/>
                    <a:pt x="168" y="183"/>
                  </a:cubicBezTo>
                  <a:cubicBezTo>
                    <a:pt x="160" y="180"/>
                    <a:pt x="133" y="151"/>
                    <a:pt x="130" y="146"/>
                  </a:cubicBezTo>
                  <a:cubicBezTo>
                    <a:pt x="128" y="141"/>
                    <a:pt x="120" y="125"/>
                    <a:pt x="119" y="124"/>
                  </a:cubicBezTo>
                  <a:cubicBezTo>
                    <a:pt x="117" y="122"/>
                    <a:pt x="0" y="66"/>
                    <a:pt x="2" y="61"/>
                  </a:cubicBezTo>
                  <a:cubicBezTo>
                    <a:pt x="5" y="55"/>
                    <a:pt x="16" y="43"/>
                    <a:pt x="18" y="39"/>
                  </a:cubicBezTo>
                  <a:cubicBezTo>
                    <a:pt x="21" y="35"/>
                    <a:pt x="21" y="24"/>
                    <a:pt x="27" y="18"/>
                  </a:cubicBezTo>
                  <a:cubicBezTo>
                    <a:pt x="33" y="12"/>
                    <a:pt x="67" y="0"/>
                    <a:pt x="72" y="1"/>
                  </a:cubicBezTo>
                  <a:cubicBezTo>
                    <a:pt x="76" y="2"/>
                    <a:pt x="90" y="1"/>
                    <a:pt x="95" y="2"/>
                  </a:cubicBezTo>
                  <a:cubicBezTo>
                    <a:pt x="100" y="3"/>
                    <a:pt x="133" y="15"/>
                    <a:pt x="133" y="15"/>
                  </a:cubicBezTo>
                  <a:cubicBezTo>
                    <a:pt x="133" y="15"/>
                    <a:pt x="138" y="10"/>
                    <a:pt x="144" y="13"/>
                  </a:cubicBezTo>
                  <a:cubicBezTo>
                    <a:pt x="150" y="16"/>
                    <a:pt x="150" y="21"/>
                    <a:pt x="150" y="21"/>
                  </a:cubicBezTo>
                  <a:cubicBezTo>
                    <a:pt x="166" y="35"/>
                    <a:pt x="166" y="35"/>
                    <a:pt x="166" y="35"/>
                  </a:cubicBezTo>
                  <a:cubicBezTo>
                    <a:pt x="166" y="35"/>
                    <a:pt x="176" y="48"/>
                    <a:pt x="176" y="50"/>
                  </a:cubicBezTo>
                  <a:cubicBezTo>
                    <a:pt x="176" y="52"/>
                    <a:pt x="187" y="74"/>
                    <a:pt x="185" y="78"/>
                  </a:cubicBezTo>
                  <a:cubicBezTo>
                    <a:pt x="184" y="82"/>
                    <a:pt x="178" y="97"/>
                    <a:pt x="177" y="107"/>
                  </a:cubicBezTo>
                  <a:cubicBezTo>
                    <a:pt x="177" y="118"/>
                    <a:pt x="170" y="133"/>
                    <a:pt x="170" y="13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8247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F2A2FD-AC7C-D2CF-6665-B9EAE59CD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7900AC6-2616-5B7D-2B5F-BA01595436B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置き配する配達員のシルエット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4625324D-FC2B-7CAC-E0EC-B402E21240C7}"/>
              </a:ext>
            </a:extLst>
          </p:cNvPr>
          <p:cNvGrpSpPr/>
          <p:nvPr/>
        </p:nvGrpSpPr>
        <p:grpSpPr>
          <a:xfrm>
            <a:off x="7264401" y="3868070"/>
            <a:ext cx="1241738" cy="2558194"/>
            <a:chOff x="6756400" y="3657601"/>
            <a:chExt cx="1108075" cy="2282825"/>
          </a:xfrm>
        </p:grpSpPr>
        <p:sp>
          <p:nvSpPr>
            <p:cNvPr id="34" name="Freeform 26">
              <a:extLst>
                <a:ext uri="{FF2B5EF4-FFF2-40B4-BE49-F238E27FC236}">
                  <a16:creationId xmlns:a16="http://schemas.microsoft.com/office/drawing/2014/main" id="{5A1E4A7D-7186-5359-18E1-63E86941C9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56400" y="3702051"/>
              <a:ext cx="1108075" cy="2238375"/>
            </a:xfrm>
            <a:custGeom>
              <a:avLst/>
              <a:gdLst>
                <a:gd name="T0" fmla="*/ 193 w 445"/>
                <a:gd name="T1" fmla="*/ 6 h 898"/>
                <a:gd name="T2" fmla="*/ 149 w 445"/>
                <a:gd name="T3" fmla="*/ 51 h 898"/>
                <a:gd name="T4" fmla="*/ 146 w 445"/>
                <a:gd name="T5" fmla="*/ 86 h 898"/>
                <a:gd name="T6" fmla="*/ 151 w 445"/>
                <a:gd name="T7" fmla="*/ 105 h 898"/>
                <a:gd name="T8" fmla="*/ 100 w 445"/>
                <a:gd name="T9" fmla="*/ 124 h 898"/>
                <a:gd name="T10" fmla="*/ 21 w 445"/>
                <a:gd name="T11" fmla="*/ 241 h 898"/>
                <a:gd name="T12" fmla="*/ 12 w 445"/>
                <a:gd name="T13" fmla="*/ 277 h 898"/>
                <a:gd name="T14" fmla="*/ 4 w 445"/>
                <a:gd name="T15" fmla="*/ 328 h 898"/>
                <a:gd name="T16" fmla="*/ 14 w 445"/>
                <a:gd name="T17" fmla="*/ 377 h 898"/>
                <a:gd name="T18" fmla="*/ 0 w 445"/>
                <a:gd name="T19" fmla="*/ 425 h 898"/>
                <a:gd name="T20" fmla="*/ 19 w 445"/>
                <a:gd name="T21" fmla="*/ 509 h 898"/>
                <a:gd name="T22" fmla="*/ 46 w 445"/>
                <a:gd name="T23" fmla="*/ 554 h 898"/>
                <a:gd name="T24" fmla="*/ 83 w 445"/>
                <a:gd name="T25" fmla="*/ 676 h 898"/>
                <a:gd name="T26" fmla="*/ 88 w 445"/>
                <a:gd name="T27" fmla="*/ 741 h 898"/>
                <a:gd name="T28" fmla="*/ 93 w 445"/>
                <a:gd name="T29" fmla="*/ 748 h 898"/>
                <a:gd name="T30" fmla="*/ 79 w 445"/>
                <a:gd name="T31" fmla="*/ 788 h 898"/>
                <a:gd name="T32" fmla="*/ 118 w 445"/>
                <a:gd name="T33" fmla="*/ 821 h 898"/>
                <a:gd name="T34" fmla="*/ 197 w 445"/>
                <a:gd name="T35" fmla="*/ 890 h 898"/>
                <a:gd name="T36" fmla="*/ 228 w 445"/>
                <a:gd name="T37" fmla="*/ 840 h 898"/>
                <a:gd name="T38" fmla="*/ 221 w 445"/>
                <a:gd name="T39" fmla="*/ 810 h 898"/>
                <a:gd name="T40" fmla="*/ 282 w 445"/>
                <a:gd name="T41" fmla="*/ 793 h 898"/>
                <a:gd name="T42" fmla="*/ 351 w 445"/>
                <a:gd name="T43" fmla="*/ 768 h 898"/>
                <a:gd name="T44" fmla="*/ 356 w 445"/>
                <a:gd name="T45" fmla="*/ 707 h 898"/>
                <a:gd name="T46" fmla="*/ 351 w 445"/>
                <a:gd name="T47" fmla="*/ 532 h 898"/>
                <a:gd name="T48" fmla="*/ 346 w 445"/>
                <a:gd name="T49" fmla="*/ 492 h 898"/>
                <a:gd name="T50" fmla="*/ 347 w 445"/>
                <a:gd name="T51" fmla="*/ 445 h 898"/>
                <a:gd name="T52" fmla="*/ 339 w 445"/>
                <a:gd name="T53" fmla="*/ 394 h 898"/>
                <a:gd name="T54" fmla="*/ 377 w 445"/>
                <a:gd name="T55" fmla="*/ 387 h 898"/>
                <a:gd name="T56" fmla="*/ 444 w 445"/>
                <a:gd name="T57" fmla="*/ 331 h 898"/>
                <a:gd name="T58" fmla="*/ 433 w 445"/>
                <a:gd name="T59" fmla="*/ 295 h 898"/>
                <a:gd name="T60" fmla="*/ 421 w 445"/>
                <a:gd name="T61" fmla="*/ 271 h 898"/>
                <a:gd name="T62" fmla="*/ 402 w 445"/>
                <a:gd name="T63" fmla="*/ 232 h 898"/>
                <a:gd name="T64" fmla="*/ 377 w 445"/>
                <a:gd name="T65" fmla="*/ 161 h 898"/>
                <a:gd name="T66" fmla="*/ 328 w 445"/>
                <a:gd name="T67" fmla="*/ 126 h 898"/>
                <a:gd name="T68" fmla="*/ 293 w 445"/>
                <a:gd name="T69" fmla="*/ 95 h 898"/>
                <a:gd name="T70" fmla="*/ 293 w 445"/>
                <a:gd name="T71" fmla="*/ 67 h 898"/>
                <a:gd name="T72" fmla="*/ 279 w 445"/>
                <a:gd name="T73" fmla="*/ 34 h 898"/>
                <a:gd name="T74" fmla="*/ 247 w 445"/>
                <a:gd name="T75" fmla="*/ 1 h 898"/>
                <a:gd name="T76" fmla="*/ 212 w 445"/>
                <a:gd name="T77" fmla="*/ 2 h 898"/>
                <a:gd name="T78" fmla="*/ 361 w 445"/>
                <a:gd name="T79" fmla="*/ 321 h 898"/>
                <a:gd name="T80" fmla="*/ 349 w 445"/>
                <a:gd name="T81" fmla="*/ 345 h 898"/>
                <a:gd name="T82" fmla="*/ 340 w 445"/>
                <a:gd name="T83" fmla="*/ 309 h 898"/>
                <a:gd name="T84" fmla="*/ 156 w 445"/>
                <a:gd name="T85" fmla="*/ 575 h 898"/>
                <a:gd name="T86" fmla="*/ 184 w 445"/>
                <a:gd name="T87" fmla="*/ 617 h 898"/>
                <a:gd name="T88" fmla="*/ 174 w 445"/>
                <a:gd name="T89" fmla="*/ 673 h 898"/>
                <a:gd name="T90" fmla="*/ 154 w 445"/>
                <a:gd name="T91" fmla="*/ 622 h 898"/>
                <a:gd name="T92" fmla="*/ 156 w 445"/>
                <a:gd name="T93" fmla="*/ 575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5" h="898">
                  <a:moveTo>
                    <a:pt x="212" y="2"/>
                  </a:moveTo>
                  <a:cubicBezTo>
                    <a:pt x="212" y="1"/>
                    <a:pt x="198" y="6"/>
                    <a:pt x="193" y="6"/>
                  </a:cubicBezTo>
                  <a:cubicBezTo>
                    <a:pt x="188" y="5"/>
                    <a:pt x="169" y="16"/>
                    <a:pt x="167" y="18"/>
                  </a:cubicBezTo>
                  <a:cubicBezTo>
                    <a:pt x="165" y="20"/>
                    <a:pt x="151" y="49"/>
                    <a:pt x="149" y="51"/>
                  </a:cubicBezTo>
                  <a:cubicBezTo>
                    <a:pt x="148" y="54"/>
                    <a:pt x="146" y="65"/>
                    <a:pt x="146" y="70"/>
                  </a:cubicBezTo>
                  <a:cubicBezTo>
                    <a:pt x="145" y="76"/>
                    <a:pt x="146" y="86"/>
                    <a:pt x="146" y="86"/>
                  </a:cubicBezTo>
                  <a:cubicBezTo>
                    <a:pt x="146" y="86"/>
                    <a:pt x="149" y="99"/>
                    <a:pt x="149" y="100"/>
                  </a:cubicBezTo>
                  <a:cubicBezTo>
                    <a:pt x="150" y="101"/>
                    <a:pt x="151" y="105"/>
                    <a:pt x="151" y="105"/>
                  </a:cubicBezTo>
                  <a:cubicBezTo>
                    <a:pt x="146" y="112"/>
                    <a:pt x="146" y="112"/>
                    <a:pt x="146" y="112"/>
                  </a:cubicBezTo>
                  <a:cubicBezTo>
                    <a:pt x="146" y="112"/>
                    <a:pt x="100" y="125"/>
                    <a:pt x="100" y="124"/>
                  </a:cubicBezTo>
                  <a:cubicBezTo>
                    <a:pt x="100" y="123"/>
                    <a:pt x="49" y="170"/>
                    <a:pt x="49" y="170"/>
                  </a:cubicBezTo>
                  <a:cubicBezTo>
                    <a:pt x="21" y="241"/>
                    <a:pt x="21" y="241"/>
                    <a:pt x="21" y="241"/>
                  </a:cubicBezTo>
                  <a:cubicBezTo>
                    <a:pt x="21" y="241"/>
                    <a:pt x="15" y="252"/>
                    <a:pt x="14" y="255"/>
                  </a:cubicBezTo>
                  <a:cubicBezTo>
                    <a:pt x="14" y="258"/>
                    <a:pt x="12" y="277"/>
                    <a:pt x="12" y="277"/>
                  </a:cubicBezTo>
                  <a:cubicBezTo>
                    <a:pt x="12" y="277"/>
                    <a:pt x="4" y="299"/>
                    <a:pt x="4" y="300"/>
                  </a:cubicBezTo>
                  <a:cubicBezTo>
                    <a:pt x="4" y="301"/>
                    <a:pt x="5" y="326"/>
                    <a:pt x="4" y="328"/>
                  </a:cubicBezTo>
                  <a:cubicBezTo>
                    <a:pt x="3" y="330"/>
                    <a:pt x="0" y="356"/>
                    <a:pt x="0" y="356"/>
                  </a:cubicBezTo>
                  <a:cubicBezTo>
                    <a:pt x="14" y="377"/>
                    <a:pt x="14" y="377"/>
                    <a:pt x="14" y="377"/>
                  </a:cubicBezTo>
                  <a:cubicBezTo>
                    <a:pt x="14" y="377"/>
                    <a:pt x="0" y="399"/>
                    <a:pt x="0" y="401"/>
                  </a:cubicBezTo>
                  <a:cubicBezTo>
                    <a:pt x="1" y="403"/>
                    <a:pt x="0" y="425"/>
                    <a:pt x="0" y="425"/>
                  </a:cubicBezTo>
                  <a:cubicBezTo>
                    <a:pt x="0" y="425"/>
                    <a:pt x="0" y="455"/>
                    <a:pt x="0" y="459"/>
                  </a:cubicBezTo>
                  <a:cubicBezTo>
                    <a:pt x="1" y="462"/>
                    <a:pt x="6" y="486"/>
                    <a:pt x="19" y="509"/>
                  </a:cubicBezTo>
                  <a:cubicBezTo>
                    <a:pt x="33" y="532"/>
                    <a:pt x="44" y="540"/>
                    <a:pt x="44" y="540"/>
                  </a:cubicBezTo>
                  <a:cubicBezTo>
                    <a:pt x="44" y="540"/>
                    <a:pt x="45" y="550"/>
                    <a:pt x="46" y="554"/>
                  </a:cubicBezTo>
                  <a:cubicBezTo>
                    <a:pt x="46" y="558"/>
                    <a:pt x="55" y="571"/>
                    <a:pt x="56" y="572"/>
                  </a:cubicBezTo>
                  <a:cubicBezTo>
                    <a:pt x="58" y="573"/>
                    <a:pt x="82" y="676"/>
                    <a:pt x="83" y="676"/>
                  </a:cubicBezTo>
                  <a:cubicBezTo>
                    <a:pt x="83" y="676"/>
                    <a:pt x="88" y="703"/>
                    <a:pt x="88" y="707"/>
                  </a:cubicBezTo>
                  <a:cubicBezTo>
                    <a:pt x="88" y="741"/>
                    <a:pt x="88" y="741"/>
                    <a:pt x="88" y="741"/>
                  </a:cubicBezTo>
                  <a:cubicBezTo>
                    <a:pt x="90" y="748"/>
                    <a:pt x="90" y="748"/>
                    <a:pt x="90" y="748"/>
                  </a:cubicBezTo>
                  <a:cubicBezTo>
                    <a:pt x="93" y="748"/>
                    <a:pt x="93" y="748"/>
                    <a:pt x="93" y="748"/>
                  </a:cubicBezTo>
                  <a:cubicBezTo>
                    <a:pt x="93" y="748"/>
                    <a:pt x="80" y="761"/>
                    <a:pt x="77" y="770"/>
                  </a:cubicBezTo>
                  <a:cubicBezTo>
                    <a:pt x="75" y="779"/>
                    <a:pt x="76" y="785"/>
                    <a:pt x="79" y="788"/>
                  </a:cubicBezTo>
                  <a:cubicBezTo>
                    <a:pt x="82" y="790"/>
                    <a:pt x="118" y="796"/>
                    <a:pt x="118" y="796"/>
                  </a:cubicBezTo>
                  <a:cubicBezTo>
                    <a:pt x="118" y="796"/>
                    <a:pt x="118" y="811"/>
                    <a:pt x="118" y="821"/>
                  </a:cubicBezTo>
                  <a:cubicBezTo>
                    <a:pt x="117" y="831"/>
                    <a:pt x="129" y="872"/>
                    <a:pt x="132" y="875"/>
                  </a:cubicBezTo>
                  <a:cubicBezTo>
                    <a:pt x="135" y="877"/>
                    <a:pt x="168" y="898"/>
                    <a:pt x="197" y="890"/>
                  </a:cubicBezTo>
                  <a:cubicBezTo>
                    <a:pt x="225" y="882"/>
                    <a:pt x="223" y="883"/>
                    <a:pt x="225" y="868"/>
                  </a:cubicBezTo>
                  <a:cubicBezTo>
                    <a:pt x="226" y="852"/>
                    <a:pt x="233" y="848"/>
                    <a:pt x="228" y="840"/>
                  </a:cubicBezTo>
                  <a:cubicBezTo>
                    <a:pt x="223" y="832"/>
                    <a:pt x="220" y="829"/>
                    <a:pt x="219" y="824"/>
                  </a:cubicBezTo>
                  <a:cubicBezTo>
                    <a:pt x="219" y="819"/>
                    <a:pt x="221" y="810"/>
                    <a:pt x="221" y="810"/>
                  </a:cubicBezTo>
                  <a:cubicBezTo>
                    <a:pt x="226" y="819"/>
                    <a:pt x="226" y="819"/>
                    <a:pt x="226" y="819"/>
                  </a:cubicBezTo>
                  <a:cubicBezTo>
                    <a:pt x="226" y="819"/>
                    <a:pt x="279" y="792"/>
                    <a:pt x="282" y="793"/>
                  </a:cubicBezTo>
                  <a:cubicBezTo>
                    <a:pt x="286" y="793"/>
                    <a:pt x="340" y="782"/>
                    <a:pt x="340" y="782"/>
                  </a:cubicBezTo>
                  <a:cubicBezTo>
                    <a:pt x="351" y="768"/>
                    <a:pt x="351" y="768"/>
                    <a:pt x="351" y="768"/>
                  </a:cubicBezTo>
                  <a:cubicBezTo>
                    <a:pt x="351" y="768"/>
                    <a:pt x="363" y="745"/>
                    <a:pt x="363" y="742"/>
                  </a:cubicBezTo>
                  <a:cubicBezTo>
                    <a:pt x="364" y="740"/>
                    <a:pt x="356" y="710"/>
                    <a:pt x="356" y="707"/>
                  </a:cubicBezTo>
                  <a:cubicBezTo>
                    <a:pt x="356" y="705"/>
                    <a:pt x="342" y="572"/>
                    <a:pt x="342" y="572"/>
                  </a:cubicBezTo>
                  <a:cubicBezTo>
                    <a:pt x="342" y="572"/>
                    <a:pt x="349" y="536"/>
                    <a:pt x="351" y="532"/>
                  </a:cubicBezTo>
                  <a:cubicBezTo>
                    <a:pt x="353" y="528"/>
                    <a:pt x="357" y="513"/>
                    <a:pt x="353" y="507"/>
                  </a:cubicBezTo>
                  <a:cubicBezTo>
                    <a:pt x="348" y="502"/>
                    <a:pt x="345" y="496"/>
                    <a:pt x="346" y="492"/>
                  </a:cubicBezTo>
                  <a:cubicBezTo>
                    <a:pt x="346" y="487"/>
                    <a:pt x="352" y="472"/>
                    <a:pt x="351" y="469"/>
                  </a:cubicBezTo>
                  <a:cubicBezTo>
                    <a:pt x="350" y="466"/>
                    <a:pt x="348" y="449"/>
                    <a:pt x="347" y="445"/>
                  </a:cubicBezTo>
                  <a:cubicBezTo>
                    <a:pt x="346" y="440"/>
                    <a:pt x="339" y="417"/>
                    <a:pt x="339" y="417"/>
                  </a:cubicBezTo>
                  <a:cubicBezTo>
                    <a:pt x="339" y="394"/>
                    <a:pt x="339" y="394"/>
                    <a:pt x="339" y="394"/>
                  </a:cubicBezTo>
                  <a:cubicBezTo>
                    <a:pt x="347" y="375"/>
                    <a:pt x="347" y="375"/>
                    <a:pt x="347" y="375"/>
                  </a:cubicBezTo>
                  <a:cubicBezTo>
                    <a:pt x="377" y="387"/>
                    <a:pt x="377" y="387"/>
                    <a:pt x="377" y="387"/>
                  </a:cubicBezTo>
                  <a:cubicBezTo>
                    <a:pt x="377" y="387"/>
                    <a:pt x="420" y="398"/>
                    <a:pt x="430" y="378"/>
                  </a:cubicBezTo>
                  <a:cubicBezTo>
                    <a:pt x="440" y="359"/>
                    <a:pt x="445" y="333"/>
                    <a:pt x="444" y="331"/>
                  </a:cubicBezTo>
                  <a:cubicBezTo>
                    <a:pt x="442" y="330"/>
                    <a:pt x="433" y="312"/>
                    <a:pt x="433" y="312"/>
                  </a:cubicBezTo>
                  <a:cubicBezTo>
                    <a:pt x="433" y="312"/>
                    <a:pt x="435" y="298"/>
                    <a:pt x="433" y="295"/>
                  </a:cubicBezTo>
                  <a:cubicBezTo>
                    <a:pt x="432" y="291"/>
                    <a:pt x="425" y="282"/>
                    <a:pt x="425" y="281"/>
                  </a:cubicBezTo>
                  <a:cubicBezTo>
                    <a:pt x="425" y="280"/>
                    <a:pt x="421" y="271"/>
                    <a:pt x="421" y="271"/>
                  </a:cubicBezTo>
                  <a:cubicBezTo>
                    <a:pt x="414" y="264"/>
                    <a:pt x="414" y="264"/>
                    <a:pt x="414" y="264"/>
                  </a:cubicBezTo>
                  <a:cubicBezTo>
                    <a:pt x="402" y="232"/>
                    <a:pt x="402" y="232"/>
                    <a:pt x="402" y="232"/>
                  </a:cubicBezTo>
                  <a:cubicBezTo>
                    <a:pt x="402" y="232"/>
                    <a:pt x="403" y="202"/>
                    <a:pt x="402" y="201"/>
                  </a:cubicBezTo>
                  <a:cubicBezTo>
                    <a:pt x="400" y="200"/>
                    <a:pt x="378" y="163"/>
                    <a:pt x="377" y="161"/>
                  </a:cubicBezTo>
                  <a:cubicBezTo>
                    <a:pt x="376" y="159"/>
                    <a:pt x="368" y="155"/>
                    <a:pt x="363" y="150"/>
                  </a:cubicBezTo>
                  <a:cubicBezTo>
                    <a:pt x="359" y="146"/>
                    <a:pt x="331" y="126"/>
                    <a:pt x="328" y="126"/>
                  </a:cubicBezTo>
                  <a:cubicBezTo>
                    <a:pt x="325" y="126"/>
                    <a:pt x="281" y="116"/>
                    <a:pt x="281" y="116"/>
                  </a:cubicBezTo>
                  <a:cubicBezTo>
                    <a:pt x="281" y="116"/>
                    <a:pt x="294" y="98"/>
                    <a:pt x="293" y="95"/>
                  </a:cubicBezTo>
                  <a:cubicBezTo>
                    <a:pt x="292" y="91"/>
                    <a:pt x="290" y="89"/>
                    <a:pt x="290" y="89"/>
                  </a:cubicBezTo>
                  <a:cubicBezTo>
                    <a:pt x="290" y="89"/>
                    <a:pt x="295" y="81"/>
                    <a:pt x="293" y="67"/>
                  </a:cubicBezTo>
                  <a:cubicBezTo>
                    <a:pt x="291" y="52"/>
                    <a:pt x="289" y="47"/>
                    <a:pt x="286" y="44"/>
                  </a:cubicBezTo>
                  <a:cubicBezTo>
                    <a:pt x="283" y="42"/>
                    <a:pt x="280" y="40"/>
                    <a:pt x="279" y="34"/>
                  </a:cubicBezTo>
                  <a:cubicBezTo>
                    <a:pt x="278" y="28"/>
                    <a:pt x="274" y="22"/>
                    <a:pt x="270" y="18"/>
                  </a:cubicBezTo>
                  <a:cubicBezTo>
                    <a:pt x="267" y="14"/>
                    <a:pt x="252" y="2"/>
                    <a:pt x="247" y="1"/>
                  </a:cubicBezTo>
                  <a:cubicBezTo>
                    <a:pt x="243" y="0"/>
                    <a:pt x="237" y="0"/>
                    <a:pt x="233" y="1"/>
                  </a:cubicBezTo>
                  <a:cubicBezTo>
                    <a:pt x="230" y="2"/>
                    <a:pt x="212" y="4"/>
                    <a:pt x="212" y="2"/>
                  </a:cubicBezTo>
                  <a:close/>
                  <a:moveTo>
                    <a:pt x="344" y="288"/>
                  </a:moveTo>
                  <a:cubicBezTo>
                    <a:pt x="361" y="321"/>
                    <a:pt x="361" y="321"/>
                    <a:pt x="361" y="321"/>
                  </a:cubicBezTo>
                  <a:cubicBezTo>
                    <a:pt x="361" y="328"/>
                    <a:pt x="361" y="328"/>
                    <a:pt x="361" y="328"/>
                  </a:cubicBezTo>
                  <a:cubicBezTo>
                    <a:pt x="349" y="345"/>
                    <a:pt x="349" y="345"/>
                    <a:pt x="349" y="345"/>
                  </a:cubicBezTo>
                  <a:cubicBezTo>
                    <a:pt x="346" y="331"/>
                    <a:pt x="346" y="331"/>
                    <a:pt x="346" y="331"/>
                  </a:cubicBezTo>
                  <a:cubicBezTo>
                    <a:pt x="340" y="309"/>
                    <a:pt x="340" y="309"/>
                    <a:pt x="340" y="309"/>
                  </a:cubicBezTo>
                  <a:lnTo>
                    <a:pt x="344" y="288"/>
                  </a:lnTo>
                  <a:close/>
                  <a:moveTo>
                    <a:pt x="156" y="575"/>
                  </a:moveTo>
                  <a:cubicBezTo>
                    <a:pt x="174" y="603"/>
                    <a:pt x="174" y="603"/>
                    <a:pt x="174" y="603"/>
                  </a:cubicBezTo>
                  <a:cubicBezTo>
                    <a:pt x="184" y="617"/>
                    <a:pt x="184" y="617"/>
                    <a:pt x="184" y="617"/>
                  </a:cubicBezTo>
                  <a:cubicBezTo>
                    <a:pt x="195" y="676"/>
                    <a:pt x="195" y="676"/>
                    <a:pt x="195" y="676"/>
                  </a:cubicBezTo>
                  <a:cubicBezTo>
                    <a:pt x="195" y="676"/>
                    <a:pt x="175" y="673"/>
                    <a:pt x="174" y="673"/>
                  </a:cubicBezTo>
                  <a:cubicBezTo>
                    <a:pt x="163" y="669"/>
                    <a:pt x="163" y="669"/>
                    <a:pt x="163" y="669"/>
                  </a:cubicBezTo>
                  <a:cubicBezTo>
                    <a:pt x="163" y="669"/>
                    <a:pt x="155" y="624"/>
                    <a:pt x="154" y="622"/>
                  </a:cubicBezTo>
                  <a:cubicBezTo>
                    <a:pt x="154" y="620"/>
                    <a:pt x="153" y="598"/>
                    <a:pt x="153" y="594"/>
                  </a:cubicBezTo>
                  <a:cubicBezTo>
                    <a:pt x="152" y="591"/>
                    <a:pt x="156" y="575"/>
                    <a:pt x="156" y="57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8">
              <a:extLst>
                <a:ext uri="{FF2B5EF4-FFF2-40B4-BE49-F238E27FC236}">
                  <a16:creationId xmlns:a16="http://schemas.microsoft.com/office/drawing/2014/main" id="{98388C70-EC48-1C72-E739-18A58232D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4700" y="3657601"/>
              <a:ext cx="454025" cy="174625"/>
            </a:xfrm>
            <a:custGeom>
              <a:avLst/>
              <a:gdLst>
                <a:gd name="T0" fmla="*/ 0 w 182"/>
                <a:gd name="T1" fmla="*/ 62 h 70"/>
                <a:gd name="T2" fmla="*/ 68 w 182"/>
                <a:gd name="T3" fmla="*/ 70 h 70"/>
                <a:gd name="T4" fmla="*/ 140 w 182"/>
                <a:gd name="T5" fmla="*/ 70 h 70"/>
                <a:gd name="T6" fmla="*/ 180 w 182"/>
                <a:gd name="T7" fmla="*/ 62 h 70"/>
                <a:gd name="T8" fmla="*/ 148 w 182"/>
                <a:gd name="T9" fmla="*/ 54 h 70"/>
                <a:gd name="T10" fmla="*/ 140 w 182"/>
                <a:gd name="T11" fmla="*/ 50 h 70"/>
                <a:gd name="T12" fmla="*/ 124 w 182"/>
                <a:gd name="T13" fmla="*/ 18 h 70"/>
                <a:gd name="T14" fmla="*/ 76 w 182"/>
                <a:gd name="T15" fmla="*/ 2 h 70"/>
                <a:gd name="T16" fmla="*/ 16 w 182"/>
                <a:gd name="T17" fmla="*/ 22 h 70"/>
                <a:gd name="T18" fmla="*/ 0 w 182"/>
                <a:gd name="T19" fmla="*/ 6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70">
                  <a:moveTo>
                    <a:pt x="0" y="62"/>
                  </a:moveTo>
                  <a:cubicBezTo>
                    <a:pt x="0" y="62"/>
                    <a:pt x="38" y="70"/>
                    <a:pt x="68" y="70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0"/>
                    <a:pt x="182" y="66"/>
                    <a:pt x="180" y="62"/>
                  </a:cubicBezTo>
                  <a:cubicBezTo>
                    <a:pt x="178" y="58"/>
                    <a:pt x="152" y="56"/>
                    <a:pt x="148" y="54"/>
                  </a:cubicBezTo>
                  <a:cubicBezTo>
                    <a:pt x="144" y="52"/>
                    <a:pt x="142" y="52"/>
                    <a:pt x="140" y="50"/>
                  </a:cubicBezTo>
                  <a:cubicBezTo>
                    <a:pt x="138" y="48"/>
                    <a:pt x="127" y="23"/>
                    <a:pt x="124" y="18"/>
                  </a:cubicBezTo>
                  <a:cubicBezTo>
                    <a:pt x="121" y="13"/>
                    <a:pt x="101" y="4"/>
                    <a:pt x="76" y="2"/>
                  </a:cubicBezTo>
                  <a:cubicBezTo>
                    <a:pt x="51" y="0"/>
                    <a:pt x="24" y="12"/>
                    <a:pt x="16" y="22"/>
                  </a:cubicBezTo>
                  <a:cubicBezTo>
                    <a:pt x="8" y="32"/>
                    <a:pt x="0" y="62"/>
                    <a:pt x="0" y="6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6D050935-F913-6623-5793-EF1A5A51700B}"/>
              </a:ext>
            </a:extLst>
          </p:cNvPr>
          <p:cNvGrpSpPr/>
          <p:nvPr/>
        </p:nvGrpSpPr>
        <p:grpSpPr>
          <a:xfrm>
            <a:off x="4293393" y="3800745"/>
            <a:ext cx="1319213" cy="2577190"/>
            <a:chOff x="5270500" y="4222751"/>
            <a:chExt cx="1196975" cy="2338388"/>
          </a:xfrm>
        </p:grpSpPr>
        <p:sp>
          <p:nvSpPr>
            <p:cNvPr id="35" name="Freeform 27">
              <a:extLst>
                <a:ext uri="{FF2B5EF4-FFF2-40B4-BE49-F238E27FC236}">
                  <a16:creationId xmlns:a16="http://schemas.microsoft.com/office/drawing/2014/main" id="{06AEB9E8-9553-91AD-9600-6751B7461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975" y="5133976"/>
              <a:ext cx="354013" cy="193675"/>
            </a:xfrm>
            <a:custGeom>
              <a:avLst/>
              <a:gdLst>
                <a:gd name="T0" fmla="*/ 5 w 223"/>
                <a:gd name="T1" fmla="*/ 122 h 122"/>
                <a:gd name="T2" fmla="*/ 89 w 223"/>
                <a:gd name="T3" fmla="*/ 122 h 122"/>
                <a:gd name="T4" fmla="*/ 223 w 223"/>
                <a:gd name="T5" fmla="*/ 122 h 122"/>
                <a:gd name="T6" fmla="*/ 223 w 223"/>
                <a:gd name="T7" fmla="*/ 17 h 122"/>
                <a:gd name="T8" fmla="*/ 212 w 223"/>
                <a:gd name="T9" fmla="*/ 0 h 122"/>
                <a:gd name="T10" fmla="*/ 3 w 223"/>
                <a:gd name="T11" fmla="*/ 0 h 122"/>
                <a:gd name="T12" fmla="*/ 0 w 223"/>
                <a:gd name="T13" fmla="*/ 17 h 122"/>
                <a:gd name="T14" fmla="*/ 0 w 223"/>
                <a:gd name="T15" fmla="*/ 111 h 122"/>
                <a:gd name="T16" fmla="*/ 5 w 223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3" h="122">
                  <a:moveTo>
                    <a:pt x="5" y="122"/>
                  </a:moveTo>
                  <a:lnTo>
                    <a:pt x="89" y="122"/>
                  </a:lnTo>
                  <a:lnTo>
                    <a:pt x="223" y="122"/>
                  </a:lnTo>
                  <a:lnTo>
                    <a:pt x="223" y="17"/>
                  </a:lnTo>
                  <a:lnTo>
                    <a:pt x="212" y="0"/>
                  </a:lnTo>
                  <a:lnTo>
                    <a:pt x="3" y="0"/>
                  </a:lnTo>
                  <a:lnTo>
                    <a:pt x="0" y="17"/>
                  </a:lnTo>
                  <a:lnTo>
                    <a:pt x="0" y="111"/>
                  </a:lnTo>
                  <a:lnTo>
                    <a:pt x="5" y="122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8">
              <a:extLst>
                <a:ext uri="{FF2B5EF4-FFF2-40B4-BE49-F238E27FC236}">
                  <a16:creationId xmlns:a16="http://schemas.microsoft.com/office/drawing/2014/main" id="{A2228B0B-B603-0C52-C305-7A23AC7CE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0500" y="4248151"/>
              <a:ext cx="1196975" cy="2312988"/>
            </a:xfrm>
            <a:custGeom>
              <a:avLst/>
              <a:gdLst>
                <a:gd name="T0" fmla="*/ 194 w 480"/>
                <a:gd name="T1" fmla="*/ 6 h 928"/>
                <a:gd name="T2" fmla="*/ 158 w 480"/>
                <a:gd name="T3" fmla="*/ 51 h 928"/>
                <a:gd name="T4" fmla="*/ 151 w 480"/>
                <a:gd name="T5" fmla="*/ 74 h 928"/>
                <a:gd name="T6" fmla="*/ 160 w 480"/>
                <a:gd name="T7" fmla="*/ 104 h 928"/>
                <a:gd name="T8" fmla="*/ 123 w 480"/>
                <a:gd name="T9" fmla="*/ 151 h 928"/>
                <a:gd name="T10" fmla="*/ 80 w 480"/>
                <a:gd name="T11" fmla="*/ 195 h 928"/>
                <a:gd name="T12" fmla="*/ 53 w 480"/>
                <a:gd name="T13" fmla="*/ 248 h 928"/>
                <a:gd name="T14" fmla="*/ 43 w 480"/>
                <a:gd name="T15" fmla="*/ 270 h 928"/>
                <a:gd name="T16" fmla="*/ 16 w 480"/>
                <a:gd name="T17" fmla="*/ 305 h 928"/>
                <a:gd name="T18" fmla="*/ 0 w 480"/>
                <a:gd name="T19" fmla="*/ 345 h 928"/>
                <a:gd name="T20" fmla="*/ 62 w 480"/>
                <a:gd name="T21" fmla="*/ 414 h 928"/>
                <a:gd name="T22" fmla="*/ 80 w 480"/>
                <a:gd name="T23" fmla="*/ 432 h 928"/>
                <a:gd name="T24" fmla="*/ 105 w 480"/>
                <a:gd name="T25" fmla="*/ 439 h 928"/>
                <a:gd name="T26" fmla="*/ 100 w 480"/>
                <a:gd name="T27" fmla="*/ 423 h 928"/>
                <a:gd name="T28" fmla="*/ 103 w 480"/>
                <a:gd name="T29" fmla="*/ 380 h 928"/>
                <a:gd name="T30" fmla="*/ 100 w 480"/>
                <a:gd name="T31" fmla="*/ 337 h 928"/>
                <a:gd name="T32" fmla="*/ 114 w 480"/>
                <a:gd name="T33" fmla="*/ 293 h 928"/>
                <a:gd name="T34" fmla="*/ 137 w 480"/>
                <a:gd name="T35" fmla="*/ 323 h 928"/>
                <a:gd name="T36" fmla="*/ 148 w 480"/>
                <a:gd name="T37" fmla="*/ 368 h 928"/>
                <a:gd name="T38" fmla="*/ 128 w 480"/>
                <a:gd name="T39" fmla="*/ 441 h 928"/>
                <a:gd name="T40" fmla="*/ 94 w 480"/>
                <a:gd name="T41" fmla="*/ 526 h 928"/>
                <a:gd name="T42" fmla="*/ 107 w 480"/>
                <a:gd name="T43" fmla="*/ 579 h 928"/>
                <a:gd name="T44" fmla="*/ 162 w 480"/>
                <a:gd name="T45" fmla="*/ 734 h 928"/>
                <a:gd name="T46" fmla="*/ 165 w 480"/>
                <a:gd name="T47" fmla="*/ 773 h 928"/>
                <a:gd name="T48" fmla="*/ 144 w 480"/>
                <a:gd name="T49" fmla="*/ 795 h 928"/>
                <a:gd name="T50" fmla="*/ 133 w 480"/>
                <a:gd name="T51" fmla="*/ 830 h 928"/>
                <a:gd name="T52" fmla="*/ 238 w 480"/>
                <a:gd name="T53" fmla="*/ 855 h 928"/>
                <a:gd name="T54" fmla="*/ 256 w 480"/>
                <a:gd name="T55" fmla="*/ 820 h 928"/>
                <a:gd name="T56" fmla="*/ 251 w 480"/>
                <a:gd name="T57" fmla="*/ 788 h 928"/>
                <a:gd name="T58" fmla="*/ 245 w 480"/>
                <a:gd name="T59" fmla="*/ 757 h 928"/>
                <a:gd name="T60" fmla="*/ 233 w 480"/>
                <a:gd name="T61" fmla="*/ 651 h 928"/>
                <a:gd name="T62" fmla="*/ 297 w 480"/>
                <a:gd name="T63" fmla="*/ 595 h 928"/>
                <a:gd name="T64" fmla="*/ 283 w 480"/>
                <a:gd name="T65" fmla="*/ 675 h 928"/>
                <a:gd name="T66" fmla="*/ 290 w 480"/>
                <a:gd name="T67" fmla="*/ 736 h 928"/>
                <a:gd name="T68" fmla="*/ 308 w 480"/>
                <a:gd name="T69" fmla="*/ 807 h 928"/>
                <a:gd name="T70" fmla="*/ 379 w 480"/>
                <a:gd name="T71" fmla="*/ 925 h 928"/>
                <a:gd name="T72" fmla="*/ 434 w 480"/>
                <a:gd name="T73" fmla="*/ 832 h 928"/>
                <a:gd name="T74" fmla="*/ 437 w 480"/>
                <a:gd name="T75" fmla="*/ 763 h 928"/>
                <a:gd name="T76" fmla="*/ 436 w 480"/>
                <a:gd name="T77" fmla="*/ 677 h 928"/>
                <a:gd name="T78" fmla="*/ 468 w 480"/>
                <a:gd name="T79" fmla="*/ 537 h 928"/>
                <a:gd name="T80" fmla="*/ 457 w 480"/>
                <a:gd name="T81" fmla="*/ 401 h 928"/>
                <a:gd name="T82" fmla="*/ 448 w 480"/>
                <a:gd name="T83" fmla="*/ 307 h 928"/>
                <a:gd name="T84" fmla="*/ 434 w 480"/>
                <a:gd name="T85" fmla="*/ 215 h 928"/>
                <a:gd name="T86" fmla="*/ 359 w 480"/>
                <a:gd name="T87" fmla="*/ 129 h 928"/>
                <a:gd name="T88" fmla="*/ 302 w 480"/>
                <a:gd name="T89" fmla="*/ 110 h 928"/>
                <a:gd name="T90" fmla="*/ 284 w 480"/>
                <a:gd name="T91" fmla="*/ 22 h 928"/>
                <a:gd name="T92" fmla="*/ 245 w 480"/>
                <a:gd name="T93" fmla="*/ 1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0" h="928">
                  <a:moveTo>
                    <a:pt x="213" y="5"/>
                  </a:moveTo>
                  <a:cubicBezTo>
                    <a:pt x="213" y="5"/>
                    <a:pt x="200" y="5"/>
                    <a:pt x="194" y="6"/>
                  </a:cubicBezTo>
                  <a:cubicBezTo>
                    <a:pt x="188" y="8"/>
                    <a:pt x="162" y="35"/>
                    <a:pt x="162" y="35"/>
                  </a:cubicBezTo>
                  <a:cubicBezTo>
                    <a:pt x="162" y="35"/>
                    <a:pt x="159" y="48"/>
                    <a:pt x="158" y="51"/>
                  </a:cubicBezTo>
                  <a:cubicBezTo>
                    <a:pt x="157" y="54"/>
                    <a:pt x="162" y="53"/>
                    <a:pt x="158" y="58"/>
                  </a:cubicBezTo>
                  <a:cubicBezTo>
                    <a:pt x="155" y="63"/>
                    <a:pt x="151" y="74"/>
                    <a:pt x="151" y="74"/>
                  </a:cubicBezTo>
                  <a:cubicBezTo>
                    <a:pt x="153" y="88"/>
                    <a:pt x="153" y="88"/>
                    <a:pt x="153" y="88"/>
                  </a:cubicBezTo>
                  <a:cubicBezTo>
                    <a:pt x="153" y="88"/>
                    <a:pt x="160" y="103"/>
                    <a:pt x="160" y="104"/>
                  </a:cubicBezTo>
                  <a:cubicBezTo>
                    <a:pt x="160" y="106"/>
                    <a:pt x="162" y="122"/>
                    <a:pt x="162" y="122"/>
                  </a:cubicBezTo>
                  <a:cubicBezTo>
                    <a:pt x="162" y="122"/>
                    <a:pt x="124" y="150"/>
                    <a:pt x="123" y="151"/>
                  </a:cubicBezTo>
                  <a:cubicBezTo>
                    <a:pt x="121" y="151"/>
                    <a:pt x="94" y="179"/>
                    <a:pt x="94" y="179"/>
                  </a:cubicBezTo>
                  <a:cubicBezTo>
                    <a:pt x="94" y="179"/>
                    <a:pt x="82" y="194"/>
                    <a:pt x="80" y="195"/>
                  </a:cubicBezTo>
                  <a:cubicBezTo>
                    <a:pt x="78" y="196"/>
                    <a:pt x="55" y="236"/>
                    <a:pt x="55" y="236"/>
                  </a:cubicBezTo>
                  <a:cubicBezTo>
                    <a:pt x="53" y="248"/>
                    <a:pt x="53" y="248"/>
                    <a:pt x="53" y="248"/>
                  </a:cubicBezTo>
                  <a:cubicBezTo>
                    <a:pt x="52" y="257"/>
                    <a:pt x="52" y="257"/>
                    <a:pt x="52" y="257"/>
                  </a:cubicBezTo>
                  <a:cubicBezTo>
                    <a:pt x="43" y="270"/>
                    <a:pt x="43" y="270"/>
                    <a:pt x="43" y="270"/>
                  </a:cubicBezTo>
                  <a:cubicBezTo>
                    <a:pt x="43" y="270"/>
                    <a:pt x="44" y="281"/>
                    <a:pt x="41" y="282"/>
                  </a:cubicBezTo>
                  <a:cubicBezTo>
                    <a:pt x="38" y="283"/>
                    <a:pt x="16" y="305"/>
                    <a:pt x="16" y="305"/>
                  </a:cubicBezTo>
                  <a:cubicBezTo>
                    <a:pt x="16" y="321"/>
                    <a:pt x="16" y="321"/>
                    <a:pt x="16" y="321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45"/>
                    <a:pt x="4" y="389"/>
                    <a:pt x="11" y="393"/>
                  </a:cubicBezTo>
                  <a:cubicBezTo>
                    <a:pt x="18" y="396"/>
                    <a:pt x="62" y="414"/>
                    <a:pt x="62" y="414"/>
                  </a:cubicBezTo>
                  <a:cubicBezTo>
                    <a:pt x="76" y="414"/>
                    <a:pt x="76" y="414"/>
                    <a:pt x="76" y="414"/>
                  </a:cubicBezTo>
                  <a:cubicBezTo>
                    <a:pt x="76" y="414"/>
                    <a:pt x="80" y="428"/>
                    <a:pt x="80" y="432"/>
                  </a:cubicBezTo>
                  <a:cubicBezTo>
                    <a:pt x="80" y="435"/>
                    <a:pt x="94" y="441"/>
                    <a:pt x="94" y="441"/>
                  </a:cubicBezTo>
                  <a:cubicBezTo>
                    <a:pt x="94" y="441"/>
                    <a:pt x="106" y="441"/>
                    <a:pt x="105" y="439"/>
                  </a:cubicBezTo>
                  <a:cubicBezTo>
                    <a:pt x="104" y="436"/>
                    <a:pt x="107" y="433"/>
                    <a:pt x="103" y="432"/>
                  </a:cubicBezTo>
                  <a:cubicBezTo>
                    <a:pt x="100" y="430"/>
                    <a:pt x="99" y="428"/>
                    <a:pt x="100" y="423"/>
                  </a:cubicBezTo>
                  <a:cubicBezTo>
                    <a:pt x="100" y="417"/>
                    <a:pt x="101" y="400"/>
                    <a:pt x="101" y="400"/>
                  </a:cubicBezTo>
                  <a:cubicBezTo>
                    <a:pt x="103" y="380"/>
                    <a:pt x="103" y="380"/>
                    <a:pt x="103" y="380"/>
                  </a:cubicBezTo>
                  <a:cubicBezTo>
                    <a:pt x="87" y="362"/>
                    <a:pt x="87" y="362"/>
                    <a:pt x="87" y="362"/>
                  </a:cubicBezTo>
                  <a:cubicBezTo>
                    <a:pt x="100" y="337"/>
                    <a:pt x="100" y="337"/>
                    <a:pt x="100" y="337"/>
                  </a:cubicBezTo>
                  <a:cubicBezTo>
                    <a:pt x="100" y="337"/>
                    <a:pt x="98" y="313"/>
                    <a:pt x="100" y="312"/>
                  </a:cubicBezTo>
                  <a:cubicBezTo>
                    <a:pt x="101" y="312"/>
                    <a:pt x="114" y="293"/>
                    <a:pt x="114" y="293"/>
                  </a:cubicBezTo>
                  <a:cubicBezTo>
                    <a:pt x="137" y="312"/>
                    <a:pt x="137" y="312"/>
                    <a:pt x="137" y="312"/>
                  </a:cubicBezTo>
                  <a:cubicBezTo>
                    <a:pt x="137" y="323"/>
                    <a:pt x="137" y="323"/>
                    <a:pt x="137" y="323"/>
                  </a:cubicBezTo>
                  <a:cubicBezTo>
                    <a:pt x="153" y="350"/>
                    <a:pt x="153" y="350"/>
                    <a:pt x="153" y="350"/>
                  </a:cubicBezTo>
                  <a:cubicBezTo>
                    <a:pt x="148" y="368"/>
                    <a:pt x="148" y="368"/>
                    <a:pt x="148" y="368"/>
                  </a:cubicBezTo>
                  <a:cubicBezTo>
                    <a:pt x="148" y="368"/>
                    <a:pt x="128" y="413"/>
                    <a:pt x="128" y="416"/>
                  </a:cubicBezTo>
                  <a:cubicBezTo>
                    <a:pt x="128" y="441"/>
                    <a:pt x="128" y="441"/>
                    <a:pt x="128" y="441"/>
                  </a:cubicBezTo>
                  <a:cubicBezTo>
                    <a:pt x="128" y="441"/>
                    <a:pt x="98" y="484"/>
                    <a:pt x="98" y="490"/>
                  </a:cubicBezTo>
                  <a:cubicBezTo>
                    <a:pt x="98" y="497"/>
                    <a:pt x="93" y="520"/>
                    <a:pt x="94" y="526"/>
                  </a:cubicBezTo>
                  <a:cubicBezTo>
                    <a:pt x="95" y="532"/>
                    <a:pt x="96" y="547"/>
                    <a:pt x="100" y="554"/>
                  </a:cubicBezTo>
                  <a:cubicBezTo>
                    <a:pt x="103" y="562"/>
                    <a:pt x="108" y="568"/>
                    <a:pt x="107" y="579"/>
                  </a:cubicBezTo>
                  <a:cubicBezTo>
                    <a:pt x="105" y="591"/>
                    <a:pt x="140" y="659"/>
                    <a:pt x="140" y="659"/>
                  </a:cubicBezTo>
                  <a:cubicBezTo>
                    <a:pt x="162" y="734"/>
                    <a:pt x="162" y="734"/>
                    <a:pt x="162" y="734"/>
                  </a:cubicBezTo>
                  <a:cubicBezTo>
                    <a:pt x="158" y="757"/>
                    <a:pt x="158" y="757"/>
                    <a:pt x="158" y="757"/>
                  </a:cubicBezTo>
                  <a:cubicBezTo>
                    <a:pt x="158" y="757"/>
                    <a:pt x="163" y="772"/>
                    <a:pt x="165" y="773"/>
                  </a:cubicBezTo>
                  <a:cubicBezTo>
                    <a:pt x="168" y="774"/>
                    <a:pt x="169" y="780"/>
                    <a:pt x="167" y="780"/>
                  </a:cubicBezTo>
                  <a:cubicBezTo>
                    <a:pt x="165" y="781"/>
                    <a:pt x="147" y="794"/>
                    <a:pt x="144" y="795"/>
                  </a:cubicBezTo>
                  <a:cubicBezTo>
                    <a:pt x="141" y="796"/>
                    <a:pt x="123" y="807"/>
                    <a:pt x="123" y="812"/>
                  </a:cubicBezTo>
                  <a:cubicBezTo>
                    <a:pt x="123" y="818"/>
                    <a:pt x="128" y="828"/>
                    <a:pt x="133" y="830"/>
                  </a:cubicBezTo>
                  <a:cubicBezTo>
                    <a:pt x="139" y="832"/>
                    <a:pt x="191" y="848"/>
                    <a:pt x="201" y="850"/>
                  </a:cubicBezTo>
                  <a:cubicBezTo>
                    <a:pt x="211" y="852"/>
                    <a:pt x="229" y="857"/>
                    <a:pt x="238" y="855"/>
                  </a:cubicBezTo>
                  <a:cubicBezTo>
                    <a:pt x="247" y="853"/>
                    <a:pt x="253" y="855"/>
                    <a:pt x="254" y="846"/>
                  </a:cubicBezTo>
                  <a:cubicBezTo>
                    <a:pt x="255" y="837"/>
                    <a:pt x="256" y="838"/>
                    <a:pt x="256" y="820"/>
                  </a:cubicBezTo>
                  <a:cubicBezTo>
                    <a:pt x="256" y="801"/>
                    <a:pt x="260" y="790"/>
                    <a:pt x="256" y="789"/>
                  </a:cubicBezTo>
                  <a:cubicBezTo>
                    <a:pt x="252" y="788"/>
                    <a:pt x="251" y="788"/>
                    <a:pt x="251" y="788"/>
                  </a:cubicBezTo>
                  <a:cubicBezTo>
                    <a:pt x="260" y="777"/>
                    <a:pt x="260" y="777"/>
                    <a:pt x="260" y="777"/>
                  </a:cubicBezTo>
                  <a:cubicBezTo>
                    <a:pt x="260" y="777"/>
                    <a:pt x="248" y="760"/>
                    <a:pt x="245" y="757"/>
                  </a:cubicBezTo>
                  <a:cubicBezTo>
                    <a:pt x="243" y="755"/>
                    <a:pt x="236" y="710"/>
                    <a:pt x="235" y="704"/>
                  </a:cubicBezTo>
                  <a:cubicBezTo>
                    <a:pt x="234" y="698"/>
                    <a:pt x="234" y="654"/>
                    <a:pt x="233" y="651"/>
                  </a:cubicBezTo>
                  <a:cubicBezTo>
                    <a:pt x="232" y="647"/>
                    <a:pt x="228" y="610"/>
                    <a:pt x="228" y="610"/>
                  </a:cubicBezTo>
                  <a:cubicBezTo>
                    <a:pt x="297" y="595"/>
                    <a:pt x="297" y="595"/>
                    <a:pt x="297" y="595"/>
                  </a:cubicBezTo>
                  <a:cubicBezTo>
                    <a:pt x="297" y="595"/>
                    <a:pt x="284" y="642"/>
                    <a:pt x="284" y="647"/>
                  </a:cubicBezTo>
                  <a:cubicBezTo>
                    <a:pt x="284" y="652"/>
                    <a:pt x="281" y="665"/>
                    <a:pt x="283" y="675"/>
                  </a:cubicBezTo>
                  <a:cubicBezTo>
                    <a:pt x="284" y="686"/>
                    <a:pt x="290" y="715"/>
                    <a:pt x="290" y="715"/>
                  </a:cubicBezTo>
                  <a:cubicBezTo>
                    <a:pt x="290" y="715"/>
                    <a:pt x="291" y="729"/>
                    <a:pt x="290" y="736"/>
                  </a:cubicBezTo>
                  <a:cubicBezTo>
                    <a:pt x="289" y="743"/>
                    <a:pt x="293" y="757"/>
                    <a:pt x="293" y="763"/>
                  </a:cubicBezTo>
                  <a:cubicBezTo>
                    <a:pt x="293" y="768"/>
                    <a:pt x="306" y="801"/>
                    <a:pt x="308" y="807"/>
                  </a:cubicBezTo>
                  <a:cubicBezTo>
                    <a:pt x="309" y="813"/>
                    <a:pt x="329" y="896"/>
                    <a:pt x="331" y="903"/>
                  </a:cubicBezTo>
                  <a:cubicBezTo>
                    <a:pt x="332" y="910"/>
                    <a:pt x="351" y="928"/>
                    <a:pt x="379" y="925"/>
                  </a:cubicBezTo>
                  <a:cubicBezTo>
                    <a:pt x="406" y="921"/>
                    <a:pt x="432" y="919"/>
                    <a:pt x="436" y="903"/>
                  </a:cubicBezTo>
                  <a:cubicBezTo>
                    <a:pt x="439" y="887"/>
                    <a:pt x="438" y="841"/>
                    <a:pt x="434" y="832"/>
                  </a:cubicBezTo>
                  <a:cubicBezTo>
                    <a:pt x="429" y="823"/>
                    <a:pt x="428" y="809"/>
                    <a:pt x="430" y="798"/>
                  </a:cubicBezTo>
                  <a:cubicBezTo>
                    <a:pt x="432" y="788"/>
                    <a:pt x="437" y="766"/>
                    <a:pt x="437" y="763"/>
                  </a:cubicBezTo>
                  <a:cubicBezTo>
                    <a:pt x="437" y="759"/>
                    <a:pt x="439" y="720"/>
                    <a:pt x="437" y="715"/>
                  </a:cubicBezTo>
                  <a:cubicBezTo>
                    <a:pt x="436" y="709"/>
                    <a:pt x="436" y="688"/>
                    <a:pt x="436" y="677"/>
                  </a:cubicBezTo>
                  <a:cubicBezTo>
                    <a:pt x="436" y="667"/>
                    <a:pt x="467" y="578"/>
                    <a:pt x="466" y="576"/>
                  </a:cubicBezTo>
                  <a:cubicBezTo>
                    <a:pt x="465" y="573"/>
                    <a:pt x="468" y="540"/>
                    <a:pt x="468" y="537"/>
                  </a:cubicBezTo>
                  <a:cubicBezTo>
                    <a:pt x="467" y="533"/>
                    <a:pt x="480" y="470"/>
                    <a:pt x="480" y="451"/>
                  </a:cubicBezTo>
                  <a:cubicBezTo>
                    <a:pt x="480" y="433"/>
                    <a:pt x="457" y="401"/>
                    <a:pt x="457" y="401"/>
                  </a:cubicBezTo>
                  <a:cubicBezTo>
                    <a:pt x="457" y="401"/>
                    <a:pt x="470" y="373"/>
                    <a:pt x="469" y="369"/>
                  </a:cubicBezTo>
                  <a:cubicBezTo>
                    <a:pt x="468" y="366"/>
                    <a:pt x="448" y="307"/>
                    <a:pt x="448" y="307"/>
                  </a:cubicBezTo>
                  <a:cubicBezTo>
                    <a:pt x="448" y="307"/>
                    <a:pt x="454" y="275"/>
                    <a:pt x="452" y="268"/>
                  </a:cubicBezTo>
                  <a:cubicBezTo>
                    <a:pt x="449" y="261"/>
                    <a:pt x="436" y="220"/>
                    <a:pt x="434" y="215"/>
                  </a:cubicBezTo>
                  <a:cubicBezTo>
                    <a:pt x="432" y="209"/>
                    <a:pt x="428" y="171"/>
                    <a:pt x="425" y="168"/>
                  </a:cubicBezTo>
                  <a:cubicBezTo>
                    <a:pt x="422" y="166"/>
                    <a:pt x="359" y="129"/>
                    <a:pt x="359" y="129"/>
                  </a:cubicBezTo>
                  <a:cubicBezTo>
                    <a:pt x="306" y="115"/>
                    <a:pt x="306" y="115"/>
                    <a:pt x="306" y="115"/>
                  </a:cubicBezTo>
                  <a:cubicBezTo>
                    <a:pt x="302" y="110"/>
                    <a:pt x="302" y="110"/>
                    <a:pt x="302" y="110"/>
                  </a:cubicBezTo>
                  <a:cubicBezTo>
                    <a:pt x="302" y="110"/>
                    <a:pt x="304" y="78"/>
                    <a:pt x="304" y="72"/>
                  </a:cubicBezTo>
                  <a:cubicBezTo>
                    <a:pt x="304" y="67"/>
                    <a:pt x="284" y="22"/>
                    <a:pt x="284" y="22"/>
                  </a:cubicBezTo>
                  <a:cubicBezTo>
                    <a:pt x="254" y="6"/>
                    <a:pt x="254" y="6"/>
                    <a:pt x="254" y="6"/>
                  </a:cubicBezTo>
                  <a:cubicBezTo>
                    <a:pt x="254" y="6"/>
                    <a:pt x="249" y="2"/>
                    <a:pt x="245" y="1"/>
                  </a:cubicBezTo>
                  <a:cubicBezTo>
                    <a:pt x="242" y="0"/>
                    <a:pt x="213" y="5"/>
                    <a:pt x="213" y="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9">
              <a:extLst>
                <a:ext uri="{FF2B5EF4-FFF2-40B4-BE49-F238E27FC236}">
                  <a16:creationId xmlns:a16="http://schemas.microsoft.com/office/drawing/2014/main" id="{641F9ECA-27CA-267D-69DE-34EF6E467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125" y="4222751"/>
              <a:ext cx="449263" cy="242888"/>
            </a:xfrm>
            <a:custGeom>
              <a:avLst/>
              <a:gdLst>
                <a:gd name="T0" fmla="*/ 29 w 180"/>
                <a:gd name="T1" fmla="*/ 92 h 97"/>
                <a:gd name="T2" fmla="*/ 56 w 180"/>
                <a:gd name="T3" fmla="*/ 62 h 97"/>
                <a:gd name="T4" fmla="*/ 115 w 180"/>
                <a:gd name="T5" fmla="*/ 47 h 97"/>
                <a:gd name="T6" fmla="*/ 175 w 180"/>
                <a:gd name="T7" fmla="*/ 51 h 97"/>
                <a:gd name="T8" fmla="*/ 155 w 180"/>
                <a:gd name="T9" fmla="*/ 23 h 97"/>
                <a:gd name="T10" fmla="*/ 86 w 180"/>
                <a:gd name="T11" fmla="*/ 2 h 97"/>
                <a:gd name="T12" fmla="*/ 32 w 180"/>
                <a:gd name="T13" fmla="*/ 38 h 97"/>
                <a:gd name="T14" fmla="*/ 28 w 180"/>
                <a:gd name="T15" fmla="*/ 63 h 97"/>
                <a:gd name="T16" fmla="*/ 2 w 180"/>
                <a:gd name="T17" fmla="*/ 92 h 97"/>
                <a:gd name="T18" fmla="*/ 29 w 180"/>
                <a:gd name="T19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" h="97">
                  <a:moveTo>
                    <a:pt x="29" y="92"/>
                  </a:moveTo>
                  <a:cubicBezTo>
                    <a:pt x="29" y="92"/>
                    <a:pt x="39" y="72"/>
                    <a:pt x="56" y="62"/>
                  </a:cubicBezTo>
                  <a:cubicBezTo>
                    <a:pt x="75" y="50"/>
                    <a:pt x="101" y="47"/>
                    <a:pt x="115" y="47"/>
                  </a:cubicBezTo>
                  <a:cubicBezTo>
                    <a:pt x="141" y="46"/>
                    <a:pt x="175" y="51"/>
                    <a:pt x="175" y="51"/>
                  </a:cubicBezTo>
                  <a:cubicBezTo>
                    <a:pt x="175" y="51"/>
                    <a:pt x="180" y="43"/>
                    <a:pt x="155" y="23"/>
                  </a:cubicBezTo>
                  <a:cubicBezTo>
                    <a:pt x="130" y="3"/>
                    <a:pt x="104" y="0"/>
                    <a:pt x="86" y="2"/>
                  </a:cubicBezTo>
                  <a:cubicBezTo>
                    <a:pt x="57" y="6"/>
                    <a:pt x="34" y="33"/>
                    <a:pt x="32" y="38"/>
                  </a:cubicBezTo>
                  <a:cubicBezTo>
                    <a:pt x="30" y="44"/>
                    <a:pt x="28" y="63"/>
                    <a:pt x="28" y="63"/>
                  </a:cubicBezTo>
                  <a:cubicBezTo>
                    <a:pt x="28" y="63"/>
                    <a:pt x="0" y="86"/>
                    <a:pt x="2" y="92"/>
                  </a:cubicBezTo>
                  <a:cubicBezTo>
                    <a:pt x="4" y="97"/>
                    <a:pt x="29" y="92"/>
                    <a:pt x="29" y="9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7B4188B5-0688-DECD-8F52-B481A9AC4F06}"/>
              </a:ext>
            </a:extLst>
          </p:cNvPr>
          <p:cNvGrpSpPr/>
          <p:nvPr/>
        </p:nvGrpSpPr>
        <p:grpSpPr>
          <a:xfrm>
            <a:off x="1073943" y="3899044"/>
            <a:ext cx="1919288" cy="2345388"/>
            <a:chOff x="2181225" y="4541838"/>
            <a:chExt cx="1658938" cy="2027238"/>
          </a:xfrm>
        </p:grpSpPr>
        <p:sp>
          <p:nvSpPr>
            <p:cNvPr id="37" name="Freeform 29">
              <a:extLst>
                <a:ext uri="{FF2B5EF4-FFF2-40B4-BE49-F238E27FC236}">
                  <a16:creationId xmlns:a16="http://schemas.microsoft.com/office/drawing/2014/main" id="{20377D60-A711-6A39-D3AA-E733BCD7C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1225" y="5213351"/>
              <a:ext cx="595313" cy="214313"/>
            </a:xfrm>
            <a:custGeom>
              <a:avLst/>
              <a:gdLst>
                <a:gd name="T0" fmla="*/ 375 w 375"/>
                <a:gd name="T1" fmla="*/ 8 h 135"/>
                <a:gd name="T2" fmla="*/ 375 w 375"/>
                <a:gd name="T3" fmla="*/ 108 h 135"/>
                <a:gd name="T4" fmla="*/ 361 w 375"/>
                <a:gd name="T5" fmla="*/ 111 h 135"/>
                <a:gd name="T6" fmla="*/ 230 w 375"/>
                <a:gd name="T7" fmla="*/ 135 h 135"/>
                <a:gd name="T8" fmla="*/ 0 w 375"/>
                <a:gd name="T9" fmla="*/ 124 h 135"/>
                <a:gd name="T10" fmla="*/ 0 w 375"/>
                <a:gd name="T11" fmla="*/ 26 h 135"/>
                <a:gd name="T12" fmla="*/ 108 w 375"/>
                <a:gd name="T13" fmla="*/ 0 h 135"/>
                <a:gd name="T14" fmla="*/ 375 w 375"/>
                <a:gd name="T15" fmla="*/ 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5" h="135">
                  <a:moveTo>
                    <a:pt x="375" y="8"/>
                  </a:moveTo>
                  <a:lnTo>
                    <a:pt x="375" y="108"/>
                  </a:lnTo>
                  <a:lnTo>
                    <a:pt x="361" y="111"/>
                  </a:lnTo>
                  <a:lnTo>
                    <a:pt x="230" y="135"/>
                  </a:lnTo>
                  <a:lnTo>
                    <a:pt x="0" y="124"/>
                  </a:lnTo>
                  <a:lnTo>
                    <a:pt x="0" y="26"/>
                  </a:lnTo>
                  <a:lnTo>
                    <a:pt x="108" y="0"/>
                  </a:lnTo>
                  <a:lnTo>
                    <a:pt x="375" y="8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682F286A-3C5A-3594-3554-DF93DF4C0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9800" y="4576763"/>
              <a:ext cx="1630363" cy="1992313"/>
            </a:xfrm>
            <a:custGeom>
              <a:avLst/>
              <a:gdLst>
                <a:gd name="T0" fmla="*/ 259 w 654"/>
                <a:gd name="T1" fmla="*/ 1 h 799"/>
                <a:gd name="T2" fmla="*/ 213 w 654"/>
                <a:gd name="T3" fmla="*/ 44 h 799"/>
                <a:gd name="T4" fmla="*/ 209 w 654"/>
                <a:gd name="T5" fmla="*/ 74 h 799"/>
                <a:gd name="T6" fmla="*/ 209 w 654"/>
                <a:gd name="T7" fmla="*/ 97 h 799"/>
                <a:gd name="T8" fmla="*/ 161 w 654"/>
                <a:gd name="T9" fmla="*/ 148 h 799"/>
                <a:gd name="T10" fmla="*/ 146 w 654"/>
                <a:gd name="T11" fmla="*/ 169 h 799"/>
                <a:gd name="T12" fmla="*/ 128 w 654"/>
                <a:gd name="T13" fmla="*/ 186 h 799"/>
                <a:gd name="T14" fmla="*/ 100 w 654"/>
                <a:gd name="T15" fmla="*/ 196 h 799"/>
                <a:gd name="T16" fmla="*/ 67 w 654"/>
                <a:gd name="T17" fmla="*/ 209 h 799"/>
                <a:gd name="T18" fmla="*/ 19 w 654"/>
                <a:gd name="T19" fmla="*/ 247 h 799"/>
                <a:gd name="T20" fmla="*/ 0 w 654"/>
                <a:gd name="T21" fmla="*/ 285 h 799"/>
                <a:gd name="T22" fmla="*/ 1 w 654"/>
                <a:gd name="T23" fmla="*/ 326 h 799"/>
                <a:gd name="T24" fmla="*/ 11 w 654"/>
                <a:gd name="T25" fmla="*/ 334 h 799"/>
                <a:gd name="T26" fmla="*/ 23 w 654"/>
                <a:gd name="T27" fmla="*/ 333 h 799"/>
                <a:gd name="T28" fmla="*/ 28 w 654"/>
                <a:gd name="T29" fmla="*/ 323 h 799"/>
                <a:gd name="T30" fmla="*/ 39 w 654"/>
                <a:gd name="T31" fmla="*/ 300 h 799"/>
                <a:gd name="T32" fmla="*/ 105 w 654"/>
                <a:gd name="T33" fmla="*/ 283 h 799"/>
                <a:gd name="T34" fmla="*/ 229 w 654"/>
                <a:gd name="T35" fmla="*/ 242 h 799"/>
                <a:gd name="T36" fmla="*/ 255 w 654"/>
                <a:gd name="T37" fmla="*/ 267 h 799"/>
                <a:gd name="T38" fmla="*/ 247 w 654"/>
                <a:gd name="T39" fmla="*/ 272 h 799"/>
                <a:gd name="T40" fmla="*/ 227 w 654"/>
                <a:gd name="T41" fmla="*/ 268 h 799"/>
                <a:gd name="T42" fmla="*/ 236 w 654"/>
                <a:gd name="T43" fmla="*/ 306 h 799"/>
                <a:gd name="T44" fmla="*/ 241 w 654"/>
                <a:gd name="T45" fmla="*/ 316 h 799"/>
                <a:gd name="T46" fmla="*/ 279 w 654"/>
                <a:gd name="T47" fmla="*/ 324 h 799"/>
                <a:gd name="T48" fmla="*/ 312 w 654"/>
                <a:gd name="T49" fmla="*/ 347 h 799"/>
                <a:gd name="T50" fmla="*/ 130 w 654"/>
                <a:gd name="T51" fmla="*/ 385 h 799"/>
                <a:gd name="T52" fmla="*/ 150 w 654"/>
                <a:gd name="T53" fmla="*/ 582 h 799"/>
                <a:gd name="T54" fmla="*/ 173 w 654"/>
                <a:gd name="T55" fmla="*/ 702 h 799"/>
                <a:gd name="T56" fmla="*/ 135 w 654"/>
                <a:gd name="T57" fmla="*/ 718 h 799"/>
                <a:gd name="T58" fmla="*/ 130 w 654"/>
                <a:gd name="T59" fmla="*/ 746 h 799"/>
                <a:gd name="T60" fmla="*/ 242 w 654"/>
                <a:gd name="T61" fmla="*/ 753 h 799"/>
                <a:gd name="T62" fmla="*/ 310 w 654"/>
                <a:gd name="T63" fmla="*/ 755 h 799"/>
                <a:gd name="T64" fmla="*/ 307 w 654"/>
                <a:gd name="T65" fmla="*/ 702 h 799"/>
                <a:gd name="T66" fmla="*/ 280 w 654"/>
                <a:gd name="T67" fmla="*/ 636 h 799"/>
                <a:gd name="T68" fmla="*/ 257 w 654"/>
                <a:gd name="T69" fmla="*/ 562 h 799"/>
                <a:gd name="T70" fmla="*/ 250 w 654"/>
                <a:gd name="T71" fmla="*/ 539 h 799"/>
                <a:gd name="T72" fmla="*/ 295 w 654"/>
                <a:gd name="T73" fmla="*/ 529 h 799"/>
                <a:gd name="T74" fmla="*/ 346 w 654"/>
                <a:gd name="T75" fmla="*/ 618 h 799"/>
                <a:gd name="T76" fmla="*/ 371 w 654"/>
                <a:gd name="T77" fmla="*/ 713 h 799"/>
                <a:gd name="T78" fmla="*/ 478 w 654"/>
                <a:gd name="T79" fmla="*/ 733 h 799"/>
                <a:gd name="T80" fmla="*/ 558 w 654"/>
                <a:gd name="T81" fmla="*/ 738 h 799"/>
                <a:gd name="T82" fmla="*/ 576 w 654"/>
                <a:gd name="T83" fmla="*/ 740 h 799"/>
                <a:gd name="T84" fmla="*/ 571 w 654"/>
                <a:gd name="T85" fmla="*/ 779 h 799"/>
                <a:gd name="T86" fmla="*/ 638 w 654"/>
                <a:gd name="T87" fmla="*/ 765 h 799"/>
                <a:gd name="T88" fmla="*/ 630 w 654"/>
                <a:gd name="T89" fmla="*/ 664 h 799"/>
                <a:gd name="T90" fmla="*/ 614 w 654"/>
                <a:gd name="T91" fmla="*/ 605 h 799"/>
                <a:gd name="T92" fmla="*/ 581 w 654"/>
                <a:gd name="T93" fmla="*/ 596 h 799"/>
                <a:gd name="T94" fmla="*/ 548 w 654"/>
                <a:gd name="T95" fmla="*/ 600 h 799"/>
                <a:gd name="T96" fmla="*/ 587 w 654"/>
                <a:gd name="T97" fmla="*/ 474 h 799"/>
                <a:gd name="T98" fmla="*/ 617 w 654"/>
                <a:gd name="T99" fmla="*/ 347 h 799"/>
                <a:gd name="T100" fmla="*/ 528 w 654"/>
                <a:gd name="T101" fmla="*/ 192 h 799"/>
                <a:gd name="T102" fmla="*/ 411 w 654"/>
                <a:gd name="T103" fmla="*/ 113 h 799"/>
                <a:gd name="T104" fmla="*/ 374 w 654"/>
                <a:gd name="T105" fmla="*/ 97 h 799"/>
                <a:gd name="T106" fmla="*/ 353 w 654"/>
                <a:gd name="T107" fmla="*/ 54 h 799"/>
                <a:gd name="T108" fmla="*/ 335 w 654"/>
                <a:gd name="T109" fmla="*/ 18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54" h="799">
                  <a:moveTo>
                    <a:pt x="295" y="3"/>
                  </a:moveTo>
                  <a:cubicBezTo>
                    <a:pt x="295" y="3"/>
                    <a:pt x="264" y="0"/>
                    <a:pt x="259" y="1"/>
                  </a:cubicBezTo>
                  <a:cubicBezTo>
                    <a:pt x="254" y="2"/>
                    <a:pt x="222" y="25"/>
                    <a:pt x="221" y="26"/>
                  </a:cubicBezTo>
                  <a:cubicBezTo>
                    <a:pt x="220" y="27"/>
                    <a:pt x="214" y="43"/>
                    <a:pt x="213" y="44"/>
                  </a:cubicBezTo>
                  <a:cubicBezTo>
                    <a:pt x="211" y="45"/>
                    <a:pt x="208" y="55"/>
                    <a:pt x="208" y="57"/>
                  </a:cubicBezTo>
                  <a:cubicBezTo>
                    <a:pt x="208" y="60"/>
                    <a:pt x="210" y="72"/>
                    <a:pt x="209" y="74"/>
                  </a:cubicBezTo>
                  <a:cubicBezTo>
                    <a:pt x="209" y="76"/>
                    <a:pt x="211" y="81"/>
                    <a:pt x="211" y="84"/>
                  </a:cubicBezTo>
                  <a:cubicBezTo>
                    <a:pt x="210" y="86"/>
                    <a:pt x="209" y="95"/>
                    <a:pt x="209" y="97"/>
                  </a:cubicBezTo>
                  <a:cubicBezTo>
                    <a:pt x="209" y="99"/>
                    <a:pt x="208" y="122"/>
                    <a:pt x="208" y="122"/>
                  </a:cubicBezTo>
                  <a:cubicBezTo>
                    <a:pt x="208" y="122"/>
                    <a:pt x="163" y="148"/>
                    <a:pt x="161" y="148"/>
                  </a:cubicBezTo>
                  <a:cubicBezTo>
                    <a:pt x="160" y="148"/>
                    <a:pt x="154" y="159"/>
                    <a:pt x="153" y="161"/>
                  </a:cubicBezTo>
                  <a:cubicBezTo>
                    <a:pt x="152" y="163"/>
                    <a:pt x="148" y="167"/>
                    <a:pt x="146" y="169"/>
                  </a:cubicBezTo>
                  <a:cubicBezTo>
                    <a:pt x="145" y="171"/>
                    <a:pt x="143" y="175"/>
                    <a:pt x="142" y="176"/>
                  </a:cubicBezTo>
                  <a:cubicBezTo>
                    <a:pt x="140" y="177"/>
                    <a:pt x="130" y="185"/>
                    <a:pt x="128" y="186"/>
                  </a:cubicBezTo>
                  <a:cubicBezTo>
                    <a:pt x="127" y="187"/>
                    <a:pt x="115" y="194"/>
                    <a:pt x="115" y="194"/>
                  </a:cubicBezTo>
                  <a:cubicBezTo>
                    <a:pt x="100" y="196"/>
                    <a:pt x="100" y="196"/>
                    <a:pt x="100" y="196"/>
                  </a:cubicBezTo>
                  <a:cubicBezTo>
                    <a:pt x="92" y="206"/>
                    <a:pt x="92" y="206"/>
                    <a:pt x="92" y="206"/>
                  </a:cubicBezTo>
                  <a:cubicBezTo>
                    <a:pt x="92" y="206"/>
                    <a:pt x="68" y="209"/>
                    <a:pt x="67" y="209"/>
                  </a:cubicBezTo>
                  <a:cubicBezTo>
                    <a:pt x="66" y="209"/>
                    <a:pt x="35" y="236"/>
                    <a:pt x="34" y="235"/>
                  </a:cubicBezTo>
                  <a:cubicBezTo>
                    <a:pt x="33" y="235"/>
                    <a:pt x="21" y="247"/>
                    <a:pt x="19" y="247"/>
                  </a:cubicBezTo>
                  <a:cubicBezTo>
                    <a:pt x="18" y="247"/>
                    <a:pt x="14" y="258"/>
                    <a:pt x="14" y="258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1" y="313"/>
                    <a:pt x="1" y="313"/>
                    <a:pt x="1" y="313"/>
                  </a:cubicBezTo>
                  <a:cubicBezTo>
                    <a:pt x="1" y="313"/>
                    <a:pt x="0" y="326"/>
                    <a:pt x="1" y="326"/>
                  </a:cubicBezTo>
                  <a:cubicBezTo>
                    <a:pt x="5" y="326"/>
                    <a:pt x="5" y="326"/>
                    <a:pt x="5" y="326"/>
                  </a:cubicBezTo>
                  <a:cubicBezTo>
                    <a:pt x="11" y="334"/>
                    <a:pt x="11" y="334"/>
                    <a:pt x="11" y="334"/>
                  </a:cubicBezTo>
                  <a:cubicBezTo>
                    <a:pt x="11" y="334"/>
                    <a:pt x="17" y="335"/>
                    <a:pt x="19" y="334"/>
                  </a:cubicBezTo>
                  <a:cubicBezTo>
                    <a:pt x="21" y="334"/>
                    <a:pt x="23" y="333"/>
                    <a:pt x="23" y="333"/>
                  </a:cubicBezTo>
                  <a:cubicBezTo>
                    <a:pt x="23" y="333"/>
                    <a:pt x="32" y="334"/>
                    <a:pt x="33" y="333"/>
                  </a:cubicBezTo>
                  <a:cubicBezTo>
                    <a:pt x="33" y="331"/>
                    <a:pt x="28" y="323"/>
                    <a:pt x="28" y="323"/>
                  </a:cubicBezTo>
                  <a:cubicBezTo>
                    <a:pt x="28" y="323"/>
                    <a:pt x="32" y="315"/>
                    <a:pt x="34" y="311"/>
                  </a:cubicBezTo>
                  <a:cubicBezTo>
                    <a:pt x="36" y="307"/>
                    <a:pt x="39" y="300"/>
                    <a:pt x="39" y="300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105" y="283"/>
                    <a:pt x="105" y="283"/>
                    <a:pt x="105" y="283"/>
                  </a:cubicBezTo>
                  <a:cubicBezTo>
                    <a:pt x="208" y="242"/>
                    <a:pt x="208" y="242"/>
                    <a:pt x="208" y="242"/>
                  </a:cubicBezTo>
                  <a:cubicBezTo>
                    <a:pt x="229" y="242"/>
                    <a:pt x="229" y="242"/>
                    <a:pt x="229" y="242"/>
                  </a:cubicBezTo>
                  <a:cubicBezTo>
                    <a:pt x="244" y="242"/>
                    <a:pt x="244" y="242"/>
                    <a:pt x="244" y="242"/>
                  </a:cubicBezTo>
                  <a:cubicBezTo>
                    <a:pt x="255" y="267"/>
                    <a:pt x="255" y="267"/>
                    <a:pt x="255" y="267"/>
                  </a:cubicBezTo>
                  <a:cubicBezTo>
                    <a:pt x="250" y="267"/>
                    <a:pt x="250" y="267"/>
                    <a:pt x="250" y="267"/>
                  </a:cubicBezTo>
                  <a:cubicBezTo>
                    <a:pt x="247" y="272"/>
                    <a:pt x="247" y="272"/>
                    <a:pt x="247" y="272"/>
                  </a:cubicBezTo>
                  <a:cubicBezTo>
                    <a:pt x="236" y="268"/>
                    <a:pt x="236" y="268"/>
                    <a:pt x="236" y="268"/>
                  </a:cubicBezTo>
                  <a:cubicBezTo>
                    <a:pt x="227" y="268"/>
                    <a:pt x="227" y="268"/>
                    <a:pt x="227" y="268"/>
                  </a:cubicBezTo>
                  <a:cubicBezTo>
                    <a:pt x="227" y="310"/>
                    <a:pt x="227" y="310"/>
                    <a:pt x="227" y="310"/>
                  </a:cubicBezTo>
                  <a:cubicBezTo>
                    <a:pt x="236" y="306"/>
                    <a:pt x="236" y="306"/>
                    <a:pt x="236" y="306"/>
                  </a:cubicBezTo>
                  <a:cubicBezTo>
                    <a:pt x="239" y="306"/>
                    <a:pt x="239" y="306"/>
                    <a:pt x="239" y="306"/>
                  </a:cubicBezTo>
                  <a:cubicBezTo>
                    <a:pt x="241" y="316"/>
                    <a:pt x="241" y="316"/>
                    <a:pt x="241" y="316"/>
                  </a:cubicBezTo>
                  <a:cubicBezTo>
                    <a:pt x="275" y="318"/>
                    <a:pt x="275" y="318"/>
                    <a:pt x="275" y="318"/>
                  </a:cubicBezTo>
                  <a:cubicBezTo>
                    <a:pt x="279" y="324"/>
                    <a:pt x="279" y="324"/>
                    <a:pt x="279" y="324"/>
                  </a:cubicBezTo>
                  <a:cubicBezTo>
                    <a:pt x="292" y="324"/>
                    <a:pt x="292" y="324"/>
                    <a:pt x="292" y="324"/>
                  </a:cubicBezTo>
                  <a:cubicBezTo>
                    <a:pt x="312" y="347"/>
                    <a:pt x="312" y="347"/>
                    <a:pt x="312" y="347"/>
                  </a:cubicBezTo>
                  <a:cubicBezTo>
                    <a:pt x="176" y="366"/>
                    <a:pt x="176" y="366"/>
                    <a:pt x="176" y="366"/>
                  </a:cubicBezTo>
                  <a:cubicBezTo>
                    <a:pt x="130" y="385"/>
                    <a:pt x="130" y="385"/>
                    <a:pt x="130" y="385"/>
                  </a:cubicBezTo>
                  <a:cubicBezTo>
                    <a:pt x="105" y="430"/>
                    <a:pt x="105" y="430"/>
                    <a:pt x="105" y="430"/>
                  </a:cubicBezTo>
                  <a:cubicBezTo>
                    <a:pt x="150" y="582"/>
                    <a:pt x="150" y="582"/>
                    <a:pt x="150" y="582"/>
                  </a:cubicBezTo>
                  <a:cubicBezTo>
                    <a:pt x="161" y="699"/>
                    <a:pt x="161" y="699"/>
                    <a:pt x="161" y="699"/>
                  </a:cubicBezTo>
                  <a:cubicBezTo>
                    <a:pt x="173" y="702"/>
                    <a:pt x="173" y="702"/>
                    <a:pt x="173" y="702"/>
                  </a:cubicBezTo>
                  <a:cubicBezTo>
                    <a:pt x="150" y="715"/>
                    <a:pt x="150" y="715"/>
                    <a:pt x="150" y="715"/>
                  </a:cubicBezTo>
                  <a:cubicBezTo>
                    <a:pt x="150" y="715"/>
                    <a:pt x="139" y="716"/>
                    <a:pt x="135" y="718"/>
                  </a:cubicBezTo>
                  <a:cubicBezTo>
                    <a:pt x="131" y="720"/>
                    <a:pt x="125" y="720"/>
                    <a:pt x="125" y="723"/>
                  </a:cubicBezTo>
                  <a:cubicBezTo>
                    <a:pt x="125" y="726"/>
                    <a:pt x="130" y="746"/>
                    <a:pt x="130" y="746"/>
                  </a:cubicBezTo>
                  <a:cubicBezTo>
                    <a:pt x="130" y="747"/>
                    <a:pt x="132" y="755"/>
                    <a:pt x="142" y="755"/>
                  </a:cubicBezTo>
                  <a:cubicBezTo>
                    <a:pt x="151" y="755"/>
                    <a:pt x="242" y="753"/>
                    <a:pt x="242" y="753"/>
                  </a:cubicBezTo>
                  <a:cubicBezTo>
                    <a:pt x="242" y="753"/>
                    <a:pt x="271" y="753"/>
                    <a:pt x="285" y="755"/>
                  </a:cubicBezTo>
                  <a:cubicBezTo>
                    <a:pt x="299" y="756"/>
                    <a:pt x="309" y="760"/>
                    <a:pt x="310" y="755"/>
                  </a:cubicBezTo>
                  <a:cubicBezTo>
                    <a:pt x="311" y="750"/>
                    <a:pt x="321" y="742"/>
                    <a:pt x="320" y="732"/>
                  </a:cubicBezTo>
                  <a:cubicBezTo>
                    <a:pt x="319" y="721"/>
                    <a:pt x="307" y="702"/>
                    <a:pt x="307" y="702"/>
                  </a:cubicBezTo>
                  <a:cubicBezTo>
                    <a:pt x="307" y="702"/>
                    <a:pt x="315" y="698"/>
                    <a:pt x="315" y="697"/>
                  </a:cubicBezTo>
                  <a:cubicBezTo>
                    <a:pt x="315" y="696"/>
                    <a:pt x="282" y="643"/>
                    <a:pt x="280" y="636"/>
                  </a:cubicBezTo>
                  <a:cubicBezTo>
                    <a:pt x="278" y="629"/>
                    <a:pt x="255" y="573"/>
                    <a:pt x="255" y="573"/>
                  </a:cubicBezTo>
                  <a:cubicBezTo>
                    <a:pt x="255" y="573"/>
                    <a:pt x="257" y="564"/>
                    <a:pt x="257" y="562"/>
                  </a:cubicBezTo>
                  <a:cubicBezTo>
                    <a:pt x="258" y="559"/>
                    <a:pt x="255" y="544"/>
                    <a:pt x="255" y="544"/>
                  </a:cubicBezTo>
                  <a:cubicBezTo>
                    <a:pt x="255" y="544"/>
                    <a:pt x="250" y="540"/>
                    <a:pt x="250" y="539"/>
                  </a:cubicBezTo>
                  <a:cubicBezTo>
                    <a:pt x="250" y="538"/>
                    <a:pt x="247" y="517"/>
                    <a:pt x="247" y="517"/>
                  </a:cubicBezTo>
                  <a:cubicBezTo>
                    <a:pt x="247" y="517"/>
                    <a:pt x="290" y="528"/>
                    <a:pt x="295" y="529"/>
                  </a:cubicBezTo>
                  <a:cubicBezTo>
                    <a:pt x="300" y="530"/>
                    <a:pt x="346" y="529"/>
                    <a:pt x="346" y="529"/>
                  </a:cubicBezTo>
                  <a:cubicBezTo>
                    <a:pt x="346" y="529"/>
                    <a:pt x="348" y="615"/>
                    <a:pt x="346" y="618"/>
                  </a:cubicBezTo>
                  <a:cubicBezTo>
                    <a:pt x="345" y="621"/>
                    <a:pt x="340" y="662"/>
                    <a:pt x="345" y="677"/>
                  </a:cubicBezTo>
                  <a:cubicBezTo>
                    <a:pt x="349" y="692"/>
                    <a:pt x="367" y="711"/>
                    <a:pt x="371" y="713"/>
                  </a:cubicBezTo>
                  <a:cubicBezTo>
                    <a:pt x="375" y="716"/>
                    <a:pt x="399" y="726"/>
                    <a:pt x="404" y="727"/>
                  </a:cubicBezTo>
                  <a:cubicBezTo>
                    <a:pt x="410" y="727"/>
                    <a:pt x="470" y="733"/>
                    <a:pt x="478" y="733"/>
                  </a:cubicBezTo>
                  <a:cubicBezTo>
                    <a:pt x="487" y="734"/>
                    <a:pt x="505" y="737"/>
                    <a:pt x="508" y="737"/>
                  </a:cubicBezTo>
                  <a:cubicBezTo>
                    <a:pt x="511" y="736"/>
                    <a:pt x="558" y="738"/>
                    <a:pt x="558" y="738"/>
                  </a:cubicBezTo>
                  <a:cubicBezTo>
                    <a:pt x="558" y="730"/>
                    <a:pt x="558" y="730"/>
                    <a:pt x="558" y="730"/>
                  </a:cubicBezTo>
                  <a:cubicBezTo>
                    <a:pt x="576" y="740"/>
                    <a:pt x="576" y="740"/>
                    <a:pt x="576" y="740"/>
                  </a:cubicBezTo>
                  <a:cubicBezTo>
                    <a:pt x="576" y="740"/>
                    <a:pt x="578" y="757"/>
                    <a:pt x="576" y="763"/>
                  </a:cubicBezTo>
                  <a:cubicBezTo>
                    <a:pt x="574" y="769"/>
                    <a:pt x="570" y="777"/>
                    <a:pt x="571" y="779"/>
                  </a:cubicBezTo>
                  <a:cubicBezTo>
                    <a:pt x="571" y="782"/>
                    <a:pt x="576" y="799"/>
                    <a:pt x="600" y="791"/>
                  </a:cubicBezTo>
                  <a:cubicBezTo>
                    <a:pt x="625" y="783"/>
                    <a:pt x="632" y="790"/>
                    <a:pt x="638" y="765"/>
                  </a:cubicBezTo>
                  <a:cubicBezTo>
                    <a:pt x="645" y="739"/>
                    <a:pt x="654" y="720"/>
                    <a:pt x="652" y="710"/>
                  </a:cubicBezTo>
                  <a:cubicBezTo>
                    <a:pt x="649" y="701"/>
                    <a:pt x="634" y="679"/>
                    <a:pt x="630" y="664"/>
                  </a:cubicBezTo>
                  <a:cubicBezTo>
                    <a:pt x="626" y="649"/>
                    <a:pt x="624" y="623"/>
                    <a:pt x="624" y="618"/>
                  </a:cubicBezTo>
                  <a:cubicBezTo>
                    <a:pt x="623" y="613"/>
                    <a:pt x="630" y="607"/>
                    <a:pt x="614" y="605"/>
                  </a:cubicBezTo>
                  <a:cubicBezTo>
                    <a:pt x="598" y="602"/>
                    <a:pt x="591" y="601"/>
                    <a:pt x="591" y="601"/>
                  </a:cubicBezTo>
                  <a:cubicBezTo>
                    <a:pt x="591" y="601"/>
                    <a:pt x="586" y="596"/>
                    <a:pt x="581" y="596"/>
                  </a:cubicBezTo>
                  <a:cubicBezTo>
                    <a:pt x="579" y="596"/>
                    <a:pt x="579" y="596"/>
                    <a:pt x="579" y="596"/>
                  </a:cubicBezTo>
                  <a:cubicBezTo>
                    <a:pt x="579" y="597"/>
                    <a:pt x="578" y="597"/>
                    <a:pt x="548" y="600"/>
                  </a:cubicBezTo>
                  <a:cubicBezTo>
                    <a:pt x="507" y="603"/>
                    <a:pt x="488" y="608"/>
                    <a:pt x="488" y="608"/>
                  </a:cubicBezTo>
                  <a:cubicBezTo>
                    <a:pt x="488" y="608"/>
                    <a:pt x="585" y="480"/>
                    <a:pt x="587" y="474"/>
                  </a:cubicBezTo>
                  <a:cubicBezTo>
                    <a:pt x="590" y="469"/>
                    <a:pt x="604" y="371"/>
                    <a:pt x="604" y="371"/>
                  </a:cubicBezTo>
                  <a:cubicBezTo>
                    <a:pt x="617" y="347"/>
                    <a:pt x="617" y="347"/>
                    <a:pt x="617" y="347"/>
                  </a:cubicBezTo>
                  <a:cubicBezTo>
                    <a:pt x="617" y="347"/>
                    <a:pt x="593" y="295"/>
                    <a:pt x="587" y="291"/>
                  </a:cubicBezTo>
                  <a:cubicBezTo>
                    <a:pt x="581" y="288"/>
                    <a:pt x="528" y="192"/>
                    <a:pt x="528" y="192"/>
                  </a:cubicBezTo>
                  <a:cubicBezTo>
                    <a:pt x="472" y="150"/>
                    <a:pt x="472" y="150"/>
                    <a:pt x="472" y="15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396" y="108"/>
                    <a:pt x="396" y="108"/>
                    <a:pt x="396" y="108"/>
                  </a:cubicBezTo>
                  <a:cubicBezTo>
                    <a:pt x="374" y="97"/>
                    <a:pt x="374" y="97"/>
                    <a:pt x="374" y="97"/>
                  </a:cubicBezTo>
                  <a:cubicBezTo>
                    <a:pt x="364" y="89"/>
                    <a:pt x="364" y="89"/>
                    <a:pt x="364" y="89"/>
                  </a:cubicBezTo>
                  <a:cubicBezTo>
                    <a:pt x="364" y="89"/>
                    <a:pt x="354" y="57"/>
                    <a:pt x="353" y="54"/>
                  </a:cubicBezTo>
                  <a:cubicBezTo>
                    <a:pt x="351" y="51"/>
                    <a:pt x="340" y="23"/>
                    <a:pt x="340" y="23"/>
                  </a:cubicBezTo>
                  <a:cubicBezTo>
                    <a:pt x="340" y="23"/>
                    <a:pt x="341" y="24"/>
                    <a:pt x="335" y="18"/>
                  </a:cubicBezTo>
                  <a:cubicBezTo>
                    <a:pt x="328" y="12"/>
                    <a:pt x="295" y="3"/>
                    <a:pt x="295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31">
              <a:extLst>
                <a:ext uri="{FF2B5EF4-FFF2-40B4-BE49-F238E27FC236}">
                  <a16:creationId xmlns:a16="http://schemas.microsoft.com/office/drawing/2014/main" id="{20407613-9B10-41CE-4FCD-0C2A7401E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425" y="5370513"/>
              <a:ext cx="125413" cy="57150"/>
            </a:xfrm>
            <a:custGeom>
              <a:avLst/>
              <a:gdLst>
                <a:gd name="T0" fmla="*/ 3 w 50"/>
                <a:gd name="T1" fmla="*/ 13 h 23"/>
                <a:gd name="T2" fmla="*/ 8 w 50"/>
                <a:gd name="T3" fmla="*/ 20 h 23"/>
                <a:gd name="T4" fmla="*/ 29 w 50"/>
                <a:gd name="T5" fmla="*/ 23 h 23"/>
                <a:gd name="T6" fmla="*/ 37 w 50"/>
                <a:gd name="T7" fmla="*/ 20 h 23"/>
                <a:gd name="T8" fmla="*/ 42 w 50"/>
                <a:gd name="T9" fmla="*/ 15 h 23"/>
                <a:gd name="T10" fmla="*/ 47 w 50"/>
                <a:gd name="T11" fmla="*/ 5 h 23"/>
                <a:gd name="T12" fmla="*/ 41 w 50"/>
                <a:gd name="T13" fmla="*/ 5 h 23"/>
                <a:gd name="T14" fmla="*/ 31 w 50"/>
                <a:gd name="T15" fmla="*/ 8 h 23"/>
                <a:gd name="T16" fmla="*/ 22 w 50"/>
                <a:gd name="T17" fmla="*/ 8 h 23"/>
                <a:gd name="T18" fmla="*/ 14 w 50"/>
                <a:gd name="T19" fmla="*/ 1 h 23"/>
                <a:gd name="T20" fmla="*/ 14 w 50"/>
                <a:gd name="T21" fmla="*/ 8 h 23"/>
                <a:gd name="T22" fmla="*/ 9 w 50"/>
                <a:gd name="T23" fmla="*/ 6 h 23"/>
                <a:gd name="T24" fmla="*/ 6 w 50"/>
                <a:gd name="T25" fmla="*/ 8 h 23"/>
                <a:gd name="T26" fmla="*/ 3 w 50"/>
                <a:gd name="T2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23">
                  <a:moveTo>
                    <a:pt x="3" y="13"/>
                  </a:moveTo>
                  <a:cubicBezTo>
                    <a:pt x="0" y="13"/>
                    <a:pt x="6" y="20"/>
                    <a:pt x="8" y="20"/>
                  </a:cubicBezTo>
                  <a:cubicBezTo>
                    <a:pt x="9" y="19"/>
                    <a:pt x="26" y="23"/>
                    <a:pt x="29" y="23"/>
                  </a:cubicBezTo>
                  <a:cubicBezTo>
                    <a:pt x="32" y="23"/>
                    <a:pt x="37" y="20"/>
                    <a:pt x="37" y="20"/>
                  </a:cubicBezTo>
                  <a:cubicBezTo>
                    <a:pt x="37" y="20"/>
                    <a:pt x="40" y="17"/>
                    <a:pt x="42" y="15"/>
                  </a:cubicBezTo>
                  <a:cubicBezTo>
                    <a:pt x="44" y="12"/>
                    <a:pt x="50" y="8"/>
                    <a:pt x="47" y="5"/>
                  </a:cubicBezTo>
                  <a:cubicBezTo>
                    <a:pt x="44" y="2"/>
                    <a:pt x="40" y="4"/>
                    <a:pt x="41" y="5"/>
                  </a:cubicBezTo>
                  <a:cubicBezTo>
                    <a:pt x="41" y="6"/>
                    <a:pt x="33" y="8"/>
                    <a:pt x="31" y="8"/>
                  </a:cubicBezTo>
                  <a:cubicBezTo>
                    <a:pt x="29" y="8"/>
                    <a:pt x="24" y="9"/>
                    <a:pt x="22" y="8"/>
                  </a:cubicBezTo>
                  <a:cubicBezTo>
                    <a:pt x="21" y="7"/>
                    <a:pt x="15" y="0"/>
                    <a:pt x="14" y="1"/>
                  </a:cubicBezTo>
                  <a:cubicBezTo>
                    <a:pt x="13" y="3"/>
                    <a:pt x="14" y="7"/>
                    <a:pt x="14" y="8"/>
                  </a:cubicBezTo>
                  <a:cubicBezTo>
                    <a:pt x="15" y="9"/>
                    <a:pt x="10" y="6"/>
                    <a:pt x="9" y="6"/>
                  </a:cubicBezTo>
                  <a:cubicBezTo>
                    <a:pt x="8" y="7"/>
                    <a:pt x="6" y="6"/>
                    <a:pt x="6" y="8"/>
                  </a:cubicBezTo>
                  <a:cubicBezTo>
                    <a:pt x="6" y="10"/>
                    <a:pt x="5" y="13"/>
                    <a:pt x="3" y="1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40">
              <a:extLst>
                <a:ext uri="{FF2B5EF4-FFF2-40B4-BE49-F238E27FC236}">
                  <a16:creationId xmlns:a16="http://schemas.microsoft.com/office/drawing/2014/main" id="{F16F1BC0-5BB8-20B5-773D-82568A9A0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125" y="4541838"/>
              <a:ext cx="449263" cy="242888"/>
            </a:xfrm>
            <a:custGeom>
              <a:avLst/>
              <a:gdLst>
                <a:gd name="T0" fmla="*/ 29 w 180"/>
                <a:gd name="T1" fmla="*/ 92 h 97"/>
                <a:gd name="T2" fmla="*/ 56 w 180"/>
                <a:gd name="T3" fmla="*/ 62 h 97"/>
                <a:gd name="T4" fmla="*/ 115 w 180"/>
                <a:gd name="T5" fmla="*/ 47 h 97"/>
                <a:gd name="T6" fmla="*/ 175 w 180"/>
                <a:gd name="T7" fmla="*/ 51 h 97"/>
                <a:gd name="T8" fmla="*/ 155 w 180"/>
                <a:gd name="T9" fmla="*/ 23 h 97"/>
                <a:gd name="T10" fmla="*/ 86 w 180"/>
                <a:gd name="T11" fmla="*/ 2 h 97"/>
                <a:gd name="T12" fmla="*/ 32 w 180"/>
                <a:gd name="T13" fmla="*/ 38 h 97"/>
                <a:gd name="T14" fmla="*/ 28 w 180"/>
                <a:gd name="T15" fmla="*/ 63 h 97"/>
                <a:gd name="T16" fmla="*/ 2 w 180"/>
                <a:gd name="T17" fmla="*/ 92 h 97"/>
                <a:gd name="T18" fmla="*/ 29 w 180"/>
                <a:gd name="T19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0" h="97">
                  <a:moveTo>
                    <a:pt x="29" y="92"/>
                  </a:moveTo>
                  <a:cubicBezTo>
                    <a:pt x="29" y="92"/>
                    <a:pt x="39" y="72"/>
                    <a:pt x="56" y="62"/>
                  </a:cubicBezTo>
                  <a:cubicBezTo>
                    <a:pt x="75" y="50"/>
                    <a:pt x="101" y="47"/>
                    <a:pt x="115" y="47"/>
                  </a:cubicBezTo>
                  <a:cubicBezTo>
                    <a:pt x="141" y="46"/>
                    <a:pt x="175" y="51"/>
                    <a:pt x="175" y="51"/>
                  </a:cubicBezTo>
                  <a:cubicBezTo>
                    <a:pt x="175" y="51"/>
                    <a:pt x="180" y="43"/>
                    <a:pt x="155" y="23"/>
                  </a:cubicBezTo>
                  <a:cubicBezTo>
                    <a:pt x="130" y="3"/>
                    <a:pt x="104" y="0"/>
                    <a:pt x="86" y="2"/>
                  </a:cubicBezTo>
                  <a:cubicBezTo>
                    <a:pt x="57" y="6"/>
                    <a:pt x="34" y="33"/>
                    <a:pt x="32" y="38"/>
                  </a:cubicBezTo>
                  <a:cubicBezTo>
                    <a:pt x="30" y="44"/>
                    <a:pt x="28" y="63"/>
                    <a:pt x="28" y="63"/>
                  </a:cubicBezTo>
                  <a:cubicBezTo>
                    <a:pt x="28" y="63"/>
                    <a:pt x="0" y="86"/>
                    <a:pt x="2" y="92"/>
                  </a:cubicBezTo>
                  <a:cubicBezTo>
                    <a:pt x="4" y="97"/>
                    <a:pt x="29" y="92"/>
                    <a:pt x="29" y="9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4F17D36-F952-7DEC-D7C0-1F1B7D715135}"/>
              </a:ext>
            </a:extLst>
          </p:cNvPr>
          <p:cNvGrpSpPr/>
          <p:nvPr/>
        </p:nvGrpSpPr>
        <p:grpSpPr>
          <a:xfrm>
            <a:off x="1055686" y="1136651"/>
            <a:ext cx="1951038" cy="2181225"/>
            <a:chOff x="2011363" y="568326"/>
            <a:chExt cx="1951038" cy="2181225"/>
          </a:xfrm>
        </p:grpSpPr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81E8711C-C07A-9040-9F65-AF70A224C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1587501"/>
              <a:ext cx="638175" cy="287338"/>
            </a:xfrm>
            <a:custGeom>
              <a:avLst/>
              <a:gdLst>
                <a:gd name="T0" fmla="*/ 0 w 402"/>
                <a:gd name="T1" fmla="*/ 14 h 181"/>
                <a:gd name="T2" fmla="*/ 0 w 402"/>
                <a:gd name="T3" fmla="*/ 121 h 181"/>
                <a:gd name="T4" fmla="*/ 157 w 402"/>
                <a:gd name="T5" fmla="*/ 181 h 181"/>
                <a:gd name="T6" fmla="*/ 402 w 402"/>
                <a:gd name="T7" fmla="*/ 154 h 181"/>
                <a:gd name="T8" fmla="*/ 402 w 402"/>
                <a:gd name="T9" fmla="*/ 18 h 181"/>
                <a:gd name="T10" fmla="*/ 306 w 402"/>
                <a:gd name="T11" fmla="*/ 0 h 181"/>
                <a:gd name="T12" fmla="*/ 0 w 402"/>
                <a:gd name="T13" fmla="*/ 1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2" h="181">
                  <a:moveTo>
                    <a:pt x="0" y="14"/>
                  </a:moveTo>
                  <a:lnTo>
                    <a:pt x="0" y="121"/>
                  </a:lnTo>
                  <a:lnTo>
                    <a:pt x="157" y="181"/>
                  </a:lnTo>
                  <a:lnTo>
                    <a:pt x="402" y="154"/>
                  </a:lnTo>
                  <a:lnTo>
                    <a:pt x="402" y="18"/>
                  </a:lnTo>
                  <a:lnTo>
                    <a:pt x="306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5FAD7AAA-C368-3C2F-E2BD-8941F1D55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3113" y="600076"/>
              <a:ext cx="1919288" cy="2149475"/>
            </a:xfrm>
            <a:custGeom>
              <a:avLst/>
              <a:gdLst>
                <a:gd name="T0" fmla="*/ 358 w 770"/>
                <a:gd name="T1" fmla="*/ 93 h 862"/>
                <a:gd name="T2" fmla="*/ 330 w 770"/>
                <a:gd name="T3" fmla="*/ 47 h 862"/>
                <a:gd name="T4" fmla="*/ 311 w 770"/>
                <a:gd name="T5" fmla="*/ 20 h 862"/>
                <a:gd name="T6" fmla="*/ 269 w 770"/>
                <a:gd name="T7" fmla="*/ 0 h 862"/>
                <a:gd name="T8" fmla="*/ 193 w 770"/>
                <a:gd name="T9" fmla="*/ 17 h 862"/>
                <a:gd name="T10" fmla="*/ 165 w 770"/>
                <a:gd name="T11" fmla="*/ 57 h 862"/>
                <a:gd name="T12" fmla="*/ 169 w 770"/>
                <a:gd name="T13" fmla="*/ 83 h 862"/>
                <a:gd name="T14" fmla="*/ 172 w 770"/>
                <a:gd name="T15" fmla="*/ 121 h 862"/>
                <a:gd name="T16" fmla="*/ 180 w 770"/>
                <a:gd name="T17" fmla="*/ 147 h 862"/>
                <a:gd name="T18" fmla="*/ 146 w 770"/>
                <a:gd name="T19" fmla="*/ 210 h 862"/>
                <a:gd name="T20" fmla="*/ 134 w 770"/>
                <a:gd name="T21" fmla="*/ 254 h 862"/>
                <a:gd name="T22" fmla="*/ 95 w 770"/>
                <a:gd name="T23" fmla="*/ 310 h 862"/>
                <a:gd name="T24" fmla="*/ 81 w 770"/>
                <a:gd name="T25" fmla="*/ 327 h 862"/>
                <a:gd name="T26" fmla="*/ 45 w 770"/>
                <a:gd name="T27" fmla="*/ 373 h 862"/>
                <a:gd name="T28" fmla="*/ 23 w 770"/>
                <a:gd name="T29" fmla="*/ 409 h 862"/>
                <a:gd name="T30" fmla="*/ 4 w 770"/>
                <a:gd name="T31" fmla="*/ 454 h 862"/>
                <a:gd name="T32" fmla="*/ 11 w 770"/>
                <a:gd name="T33" fmla="*/ 492 h 862"/>
                <a:gd name="T34" fmla="*/ 26 w 770"/>
                <a:gd name="T35" fmla="*/ 506 h 862"/>
                <a:gd name="T36" fmla="*/ 55 w 770"/>
                <a:gd name="T37" fmla="*/ 500 h 862"/>
                <a:gd name="T38" fmla="*/ 64 w 770"/>
                <a:gd name="T39" fmla="*/ 473 h 862"/>
                <a:gd name="T40" fmla="*/ 119 w 770"/>
                <a:gd name="T41" fmla="*/ 411 h 862"/>
                <a:gd name="T42" fmla="*/ 227 w 770"/>
                <a:gd name="T43" fmla="*/ 299 h 862"/>
                <a:gd name="T44" fmla="*/ 271 w 770"/>
                <a:gd name="T45" fmla="*/ 331 h 862"/>
                <a:gd name="T46" fmla="*/ 301 w 770"/>
                <a:gd name="T47" fmla="*/ 367 h 862"/>
                <a:gd name="T48" fmla="*/ 150 w 770"/>
                <a:gd name="T49" fmla="*/ 394 h 862"/>
                <a:gd name="T50" fmla="*/ 125 w 770"/>
                <a:gd name="T51" fmla="*/ 481 h 862"/>
                <a:gd name="T52" fmla="*/ 203 w 770"/>
                <a:gd name="T53" fmla="*/ 710 h 862"/>
                <a:gd name="T54" fmla="*/ 218 w 770"/>
                <a:gd name="T55" fmla="*/ 752 h 862"/>
                <a:gd name="T56" fmla="*/ 178 w 770"/>
                <a:gd name="T57" fmla="*/ 777 h 862"/>
                <a:gd name="T58" fmla="*/ 186 w 770"/>
                <a:gd name="T59" fmla="*/ 815 h 862"/>
                <a:gd name="T60" fmla="*/ 381 w 770"/>
                <a:gd name="T61" fmla="*/ 782 h 862"/>
                <a:gd name="T62" fmla="*/ 370 w 770"/>
                <a:gd name="T63" fmla="*/ 744 h 862"/>
                <a:gd name="T64" fmla="*/ 335 w 770"/>
                <a:gd name="T65" fmla="*/ 652 h 862"/>
                <a:gd name="T66" fmla="*/ 436 w 770"/>
                <a:gd name="T67" fmla="*/ 578 h 862"/>
                <a:gd name="T68" fmla="*/ 409 w 770"/>
                <a:gd name="T69" fmla="*/ 733 h 862"/>
                <a:gd name="T70" fmla="*/ 525 w 770"/>
                <a:gd name="T71" fmla="*/ 777 h 862"/>
                <a:gd name="T72" fmla="*/ 660 w 770"/>
                <a:gd name="T73" fmla="*/ 771 h 862"/>
                <a:gd name="T74" fmla="*/ 690 w 770"/>
                <a:gd name="T75" fmla="*/ 815 h 862"/>
                <a:gd name="T76" fmla="*/ 724 w 770"/>
                <a:gd name="T77" fmla="*/ 852 h 862"/>
                <a:gd name="T78" fmla="*/ 756 w 770"/>
                <a:gd name="T79" fmla="*/ 722 h 862"/>
                <a:gd name="T80" fmla="*/ 717 w 770"/>
                <a:gd name="T81" fmla="*/ 625 h 862"/>
                <a:gd name="T82" fmla="*/ 648 w 770"/>
                <a:gd name="T83" fmla="*/ 629 h 862"/>
                <a:gd name="T84" fmla="*/ 667 w 770"/>
                <a:gd name="T85" fmla="*/ 521 h 862"/>
                <a:gd name="T86" fmla="*/ 675 w 770"/>
                <a:gd name="T87" fmla="*/ 375 h 862"/>
                <a:gd name="T88" fmla="*/ 681 w 770"/>
                <a:gd name="T89" fmla="*/ 329 h 862"/>
                <a:gd name="T90" fmla="*/ 540 w 770"/>
                <a:gd name="T91" fmla="*/ 159 h 862"/>
                <a:gd name="T92" fmla="*/ 368 w 770"/>
                <a:gd name="T93" fmla="*/ 106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0" h="862">
                  <a:moveTo>
                    <a:pt x="368" y="106"/>
                  </a:moveTo>
                  <a:cubicBezTo>
                    <a:pt x="358" y="93"/>
                    <a:pt x="358" y="93"/>
                    <a:pt x="358" y="93"/>
                  </a:cubicBezTo>
                  <a:cubicBezTo>
                    <a:pt x="349" y="93"/>
                    <a:pt x="349" y="93"/>
                    <a:pt x="349" y="93"/>
                  </a:cubicBezTo>
                  <a:cubicBezTo>
                    <a:pt x="330" y="47"/>
                    <a:pt x="330" y="47"/>
                    <a:pt x="330" y="47"/>
                  </a:cubicBezTo>
                  <a:cubicBezTo>
                    <a:pt x="326" y="42"/>
                    <a:pt x="326" y="42"/>
                    <a:pt x="326" y="42"/>
                  </a:cubicBezTo>
                  <a:cubicBezTo>
                    <a:pt x="311" y="20"/>
                    <a:pt x="311" y="20"/>
                    <a:pt x="311" y="20"/>
                  </a:cubicBezTo>
                  <a:cubicBezTo>
                    <a:pt x="307" y="11"/>
                    <a:pt x="307" y="11"/>
                    <a:pt x="307" y="11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25" y="2"/>
                    <a:pt x="225" y="2"/>
                    <a:pt x="225" y="2"/>
                  </a:cubicBezTo>
                  <a:cubicBezTo>
                    <a:pt x="193" y="17"/>
                    <a:pt x="193" y="17"/>
                    <a:pt x="193" y="17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5" y="74"/>
                    <a:pt x="169" y="82"/>
                    <a:pt x="169" y="83"/>
                  </a:cubicBezTo>
                  <a:cubicBezTo>
                    <a:pt x="168" y="84"/>
                    <a:pt x="169" y="94"/>
                    <a:pt x="169" y="94"/>
                  </a:cubicBezTo>
                  <a:cubicBezTo>
                    <a:pt x="172" y="121"/>
                    <a:pt x="172" y="121"/>
                    <a:pt x="172" y="121"/>
                  </a:cubicBezTo>
                  <a:cubicBezTo>
                    <a:pt x="176" y="132"/>
                    <a:pt x="176" y="132"/>
                    <a:pt x="176" y="132"/>
                  </a:cubicBezTo>
                  <a:cubicBezTo>
                    <a:pt x="176" y="132"/>
                    <a:pt x="181" y="146"/>
                    <a:pt x="180" y="147"/>
                  </a:cubicBezTo>
                  <a:cubicBezTo>
                    <a:pt x="179" y="149"/>
                    <a:pt x="184" y="163"/>
                    <a:pt x="184" y="163"/>
                  </a:cubicBezTo>
                  <a:cubicBezTo>
                    <a:pt x="184" y="163"/>
                    <a:pt x="148" y="207"/>
                    <a:pt x="146" y="210"/>
                  </a:cubicBezTo>
                  <a:cubicBezTo>
                    <a:pt x="143" y="213"/>
                    <a:pt x="134" y="233"/>
                    <a:pt x="134" y="233"/>
                  </a:cubicBezTo>
                  <a:cubicBezTo>
                    <a:pt x="134" y="254"/>
                    <a:pt x="134" y="254"/>
                    <a:pt x="134" y="254"/>
                  </a:cubicBezTo>
                  <a:cubicBezTo>
                    <a:pt x="134" y="254"/>
                    <a:pt x="125" y="277"/>
                    <a:pt x="119" y="280"/>
                  </a:cubicBezTo>
                  <a:cubicBezTo>
                    <a:pt x="114" y="283"/>
                    <a:pt x="95" y="310"/>
                    <a:pt x="95" y="310"/>
                  </a:cubicBezTo>
                  <a:cubicBezTo>
                    <a:pt x="85" y="316"/>
                    <a:pt x="85" y="316"/>
                    <a:pt x="85" y="316"/>
                  </a:cubicBezTo>
                  <a:cubicBezTo>
                    <a:pt x="81" y="327"/>
                    <a:pt x="81" y="327"/>
                    <a:pt x="81" y="327"/>
                  </a:cubicBezTo>
                  <a:cubicBezTo>
                    <a:pt x="55" y="345"/>
                    <a:pt x="55" y="345"/>
                    <a:pt x="55" y="345"/>
                  </a:cubicBezTo>
                  <a:cubicBezTo>
                    <a:pt x="45" y="373"/>
                    <a:pt x="45" y="373"/>
                    <a:pt x="45" y="373"/>
                  </a:cubicBezTo>
                  <a:cubicBezTo>
                    <a:pt x="30" y="398"/>
                    <a:pt x="30" y="398"/>
                    <a:pt x="30" y="398"/>
                  </a:cubicBezTo>
                  <a:cubicBezTo>
                    <a:pt x="23" y="409"/>
                    <a:pt x="23" y="409"/>
                    <a:pt x="23" y="409"/>
                  </a:cubicBezTo>
                  <a:cubicBezTo>
                    <a:pt x="23" y="420"/>
                    <a:pt x="23" y="420"/>
                    <a:pt x="23" y="420"/>
                  </a:cubicBezTo>
                  <a:cubicBezTo>
                    <a:pt x="23" y="420"/>
                    <a:pt x="0" y="449"/>
                    <a:pt x="4" y="454"/>
                  </a:cubicBezTo>
                  <a:cubicBezTo>
                    <a:pt x="7" y="460"/>
                    <a:pt x="7" y="472"/>
                    <a:pt x="7" y="472"/>
                  </a:cubicBezTo>
                  <a:cubicBezTo>
                    <a:pt x="7" y="472"/>
                    <a:pt x="7" y="487"/>
                    <a:pt x="11" y="492"/>
                  </a:cubicBezTo>
                  <a:cubicBezTo>
                    <a:pt x="15" y="498"/>
                    <a:pt x="21" y="502"/>
                    <a:pt x="21" y="502"/>
                  </a:cubicBezTo>
                  <a:cubicBezTo>
                    <a:pt x="26" y="506"/>
                    <a:pt x="26" y="506"/>
                    <a:pt x="26" y="506"/>
                  </a:cubicBezTo>
                  <a:cubicBezTo>
                    <a:pt x="34" y="508"/>
                    <a:pt x="34" y="508"/>
                    <a:pt x="34" y="508"/>
                  </a:cubicBezTo>
                  <a:cubicBezTo>
                    <a:pt x="55" y="500"/>
                    <a:pt x="55" y="500"/>
                    <a:pt x="55" y="500"/>
                  </a:cubicBezTo>
                  <a:cubicBezTo>
                    <a:pt x="53" y="490"/>
                    <a:pt x="53" y="490"/>
                    <a:pt x="53" y="490"/>
                  </a:cubicBezTo>
                  <a:cubicBezTo>
                    <a:pt x="64" y="473"/>
                    <a:pt x="64" y="473"/>
                    <a:pt x="64" y="473"/>
                  </a:cubicBezTo>
                  <a:cubicBezTo>
                    <a:pt x="81" y="472"/>
                    <a:pt x="81" y="472"/>
                    <a:pt x="81" y="472"/>
                  </a:cubicBezTo>
                  <a:cubicBezTo>
                    <a:pt x="119" y="411"/>
                    <a:pt x="119" y="411"/>
                    <a:pt x="119" y="411"/>
                  </a:cubicBezTo>
                  <a:cubicBezTo>
                    <a:pt x="169" y="362"/>
                    <a:pt x="169" y="362"/>
                    <a:pt x="169" y="362"/>
                  </a:cubicBezTo>
                  <a:cubicBezTo>
                    <a:pt x="227" y="299"/>
                    <a:pt x="227" y="299"/>
                    <a:pt x="227" y="299"/>
                  </a:cubicBezTo>
                  <a:cubicBezTo>
                    <a:pt x="246" y="286"/>
                    <a:pt x="246" y="286"/>
                    <a:pt x="246" y="286"/>
                  </a:cubicBezTo>
                  <a:cubicBezTo>
                    <a:pt x="271" y="331"/>
                    <a:pt x="271" y="331"/>
                    <a:pt x="271" y="331"/>
                  </a:cubicBezTo>
                  <a:cubicBezTo>
                    <a:pt x="298" y="354"/>
                    <a:pt x="298" y="354"/>
                    <a:pt x="298" y="354"/>
                  </a:cubicBezTo>
                  <a:cubicBezTo>
                    <a:pt x="301" y="367"/>
                    <a:pt x="301" y="367"/>
                    <a:pt x="301" y="367"/>
                  </a:cubicBezTo>
                  <a:cubicBezTo>
                    <a:pt x="301" y="367"/>
                    <a:pt x="189" y="377"/>
                    <a:pt x="186" y="379"/>
                  </a:cubicBezTo>
                  <a:cubicBezTo>
                    <a:pt x="182" y="380"/>
                    <a:pt x="150" y="394"/>
                    <a:pt x="150" y="394"/>
                  </a:cubicBezTo>
                  <a:cubicBezTo>
                    <a:pt x="150" y="394"/>
                    <a:pt x="129" y="427"/>
                    <a:pt x="125" y="434"/>
                  </a:cubicBezTo>
                  <a:cubicBezTo>
                    <a:pt x="121" y="440"/>
                    <a:pt x="125" y="481"/>
                    <a:pt x="125" y="481"/>
                  </a:cubicBezTo>
                  <a:cubicBezTo>
                    <a:pt x="184" y="627"/>
                    <a:pt x="184" y="627"/>
                    <a:pt x="184" y="627"/>
                  </a:cubicBezTo>
                  <a:cubicBezTo>
                    <a:pt x="203" y="710"/>
                    <a:pt x="203" y="710"/>
                    <a:pt x="203" y="710"/>
                  </a:cubicBezTo>
                  <a:cubicBezTo>
                    <a:pt x="208" y="750"/>
                    <a:pt x="208" y="750"/>
                    <a:pt x="208" y="750"/>
                  </a:cubicBezTo>
                  <a:cubicBezTo>
                    <a:pt x="218" y="752"/>
                    <a:pt x="218" y="752"/>
                    <a:pt x="218" y="752"/>
                  </a:cubicBezTo>
                  <a:cubicBezTo>
                    <a:pt x="208" y="765"/>
                    <a:pt x="208" y="765"/>
                    <a:pt x="208" y="765"/>
                  </a:cubicBezTo>
                  <a:cubicBezTo>
                    <a:pt x="178" y="777"/>
                    <a:pt x="178" y="777"/>
                    <a:pt x="178" y="777"/>
                  </a:cubicBezTo>
                  <a:cubicBezTo>
                    <a:pt x="178" y="777"/>
                    <a:pt x="165" y="785"/>
                    <a:pt x="167" y="797"/>
                  </a:cubicBezTo>
                  <a:cubicBezTo>
                    <a:pt x="168" y="809"/>
                    <a:pt x="186" y="815"/>
                    <a:pt x="186" y="815"/>
                  </a:cubicBezTo>
                  <a:cubicBezTo>
                    <a:pt x="379" y="815"/>
                    <a:pt x="379" y="815"/>
                    <a:pt x="379" y="815"/>
                  </a:cubicBezTo>
                  <a:cubicBezTo>
                    <a:pt x="379" y="815"/>
                    <a:pt x="380" y="800"/>
                    <a:pt x="381" y="782"/>
                  </a:cubicBezTo>
                  <a:cubicBezTo>
                    <a:pt x="382" y="765"/>
                    <a:pt x="373" y="750"/>
                    <a:pt x="373" y="750"/>
                  </a:cubicBezTo>
                  <a:cubicBezTo>
                    <a:pt x="370" y="744"/>
                    <a:pt x="370" y="744"/>
                    <a:pt x="370" y="744"/>
                  </a:cubicBezTo>
                  <a:cubicBezTo>
                    <a:pt x="375" y="741"/>
                    <a:pt x="375" y="741"/>
                    <a:pt x="375" y="741"/>
                  </a:cubicBezTo>
                  <a:cubicBezTo>
                    <a:pt x="335" y="652"/>
                    <a:pt x="335" y="652"/>
                    <a:pt x="335" y="652"/>
                  </a:cubicBezTo>
                  <a:cubicBezTo>
                    <a:pt x="294" y="559"/>
                    <a:pt x="294" y="559"/>
                    <a:pt x="294" y="559"/>
                  </a:cubicBezTo>
                  <a:cubicBezTo>
                    <a:pt x="436" y="578"/>
                    <a:pt x="436" y="578"/>
                    <a:pt x="436" y="578"/>
                  </a:cubicBezTo>
                  <a:cubicBezTo>
                    <a:pt x="436" y="578"/>
                    <a:pt x="410" y="704"/>
                    <a:pt x="409" y="710"/>
                  </a:cubicBezTo>
                  <a:cubicBezTo>
                    <a:pt x="408" y="717"/>
                    <a:pt x="409" y="733"/>
                    <a:pt x="409" y="733"/>
                  </a:cubicBezTo>
                  <a:cubicBezTo>
                    <a:pt x="409" y="733"/>
                    <a:pt x="441" y="763"/>
                    <a:pt x="457" y="767"/>
                  </a:cubicBezTo>
                  <a:cubicBezTo>
                    <a:pt x="473" y="771"/>
                    <a:pt x="522" y="777"/>
                    <a:pt x="525" y="777"/>
                  </a:cubicBezTo>
                  <a:cubicBezTo>
                    <a:pt x="528" y="777"/>
                    <a:pt x="658" y="788"/>
                    <a:pt x="658" y="788"/>
                  </a:cubicBezTo>
                  <a:cubicBezTo>
                    <a:pt x="660" y="771"/>
                    <a:pt x="660" y="771"/>
                    <a:pt x="660" y="771"/>
                  </a:cubicBezTo>
                  <a:cubicBezTo>
                    <a:pt x="694" y="779"/>
                    <a:pt x="694" y="779"/>
                    <a:pt x="694" y="779"/>
                  </a:cubicBezTo>
                  <a:cubicBezTo>
                    <a:pt x="694" y="779"/>
                    <a:pt x="690" y="810"/>
                    <a:pt x="690" y="815"/>
                  </a:cubicBezTo>
                  <a:cubicBezTo>
                    <a:pt x="690" y="819"/>
                    <a:pt x="684" y="841"/>
                    <a:pt x="688" y="843"/>
                  </a:cubicBezTo>
                  <a:cubicBezTo>
                    <a:pt x="692" y="845"/>
                    <a:pt x="697" y="862"/>
                    <a:pt x="724" y="852"/>
                  </a:cubicBezTo>
                  <a:cubicBezTo>
                    <a:pt x="752" y="843"/>
                    <a:pt x="770" y="795"/>
                    <a:pt x="770" y="782"/>
                  </a:cubicBezTo>
                  <a:cubicBezTo>
                    <a:pt x="770" y="770"/>
                    <a:pt x="759" y="740"/>
                    <a:pt x="756" y="722"/>
                  </a:cubicBezTo>
                  <a:cubicBezTo>
                    <a:pt x="754" y="704"/>
                    <a:pt x="753" y="677"/>
                    <a:pt x="741" y="659"/>
                  </a:cubicBezTo>
                  <a:cubicBezTo>
                    <a:pt x="730" y="641"/>
                    <a:pt x="726" y="629"/>
                    <a:pt x="717" y="625"/>
                  </a:cubicBezTo>
                  <a:cubicBezTo>
                    <a:pt x="707" y="621"/>
                    <a:pt x="700" y="621"/>
                    <a:pt x="700" y="621"/>
                  </a:cubicBezTo>
                  <a:cubicBezTo>
                    <a:pt x="700" y="621"/>
                    <a:pt x="651" y="629"/>
                    <a:pt x="648" y="629"/>
                  </a:cubicBezTo>
                  <a:cubicBezTo>
                    <a:pt x="645" y="629"/>
                    <a:pt x="571" y="633"/>
                    <a:pt x="571" y="633"/>
                  </a:cubicBezTo>
                  <a:cubicBezTo>
                    <a:pt x="571" y="633"/>
                    <a:pt x="652" y="548"/>
                    <a:pt x="667" y="521"/>
                  </a:cubicBezTo>
                  <a:cubicBezTo>
                    <a:pt x="682" y="493"/>
                    <a:pt x="695" y="457"/>
                    <a:pt x="690" y="426"/>
                  </a:cubicBezTo>
                  <a:cubicBezTo>
                    <a:pt x="685" y="395"/>
                    <a:pt x="676" y="377"/>
                    <a:pt x="675" y="375"/>
                  </a:cubicBezTo>
                  <a:cubicBezTo>
                    <a:pt x="674" y="373"/>
                    <a:pt x="684" y="359"/>
                    <a:pt x="684" y="356"/>
                  </a:cubicBezTo>
                  <a:cubicBezTo>
                    <a:pt x="684" y="353"/>
                    <a:pt x="692" y="345"/>
                    <a:pt x="681" y="329"/>
                  </a:cubicBezTo>
                  <a:cubicBezTo>
                    <a:pt x="669" y="314"/>
                    <a:pt x="607" y="240"/>
                    <a:pt x="584" y="208"/>
                  </a:cubicBezTo>
                  <a:cubicBezTo>
                    <a:pt x="561" y="176"/>
                    <a:pt x="579" y="191"/>
                    <a:pt x="540" y="159"/>
                  </a:cubicBezTo>
                  <a:cubicBezTo>
                    <a:pt x="501" y="127"/>
                    <a:pt x="426" y="117"/>
                    <a:pt x="426" y="117"/>
                  </a:cubicBezTo>
                  <a:lnTo>
                    <a:pt x="368" y="1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41">
              <a:extLst>
                <a:ext uri="{FF2B5EF4-FFF2-40B4-BE49-F238E27FC236}">
                  <a16:creationId xmlns:a16="http://schemas.microsoft.com/office/drawing/2014/main" id="{8F7F6FCE-4F2D-068D-439A-C01610E54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800" y="568326"/>
              <a:ext cx="531813" cy="328613"/>
            </a:xfrm>
            <a:custGeom>
              <a:avLst/>
              <a:gdLst>
                <a:gd name="T0" fmla="*/ 41 w 213"/>
                <a:gd name="T1" fmla="*/ 105 h 132"/>
                <a:gd name="T2" fmla="*/ 5 w 213"/>
                <a:gd name="T3" fmla="*/ 129 h 132"/>
                <a:gd name="T4" fmla="*/ 49 w 213"/>
                <a:gd name="T5" fmla="*/ 117 h 132"/>
                <a:gd name="T6" fmla="*/ 145 w 213"/>
                <a:gd name="T7" fmla="*/ 69 h 132"/>
                <a:gd name="T8" fmla="*/ 213 w 213"/>
                <a:gd name="T9" fmla="*/ 57 h 132"/>
                <a:gd name="T10" fmla="*/ 181 w 213"/>
                <a:gd name="T11" fmla="*/ 13 h 132"/>
                <a:gd name="T12" fmla="*/ 89 w 213"/>
                <a:gd name="T13" fmla="*/ 13 h 132"/>
                <a:gd name="T14" fmla="*/ 45 w 213"/>
                <a:gd name="T15" fmla="*/ 57 h 132"/>
                <a:gd name="T16" fmla="*/ 41 w 213"/>
                <a:gd name="T17" fmla="*/ 10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132">
                  <a:moveTo>
                    <a:pt x="41" y="105"/>
                  </a:moveTo>
                  <a:cubicBezTo>
                    <a:pt x="41" y="105"/>
                    <a:pt x="0" y="126"/>
                    <a:pt x="5" y="129"/>
                  </a:cubicBezTo>
                  <a:cubicBezTo>
                    <a:pt x="10" y="132"/>
                    <a:pt x="49" y="117"/>
                    <a:pt x="49" y="117"/>
                  </a:cubicBezTo>
                  <a:cubicBezTo>
                    <a:pt x="49" y="117"/>
                    <a:pt x="101" y="81"/>
                    <a:pt x="145" y="69"/>
                  </a:cubicBezTo>
                  <a:cubicBezTo>
                    <a:pt x="189" y="57"/>
                    <a:pt x="213" y="57"/>
                    <a:pt x="213" y="57"/>
                  </a:cubicBezTo>
                  <a:cubicBezTo>
                    <a:pt x="213" y="57"/>
                    <a:pt x="201" y="20"/>
                    <a:pt x="181" y="13"/>
                  </a:cubicBezTo>
                  <a:cubicBezTo>
                    <a:pt x="161" y="6"/>
                    <a:pt x="115" y="0"/>
                    <a:pt x="89" y="13"/>
                  </a:cubicBezTo>
                  <a:cubicBezTo>
                    <a:pt x="63" y="26"/>
                    <a:pt x="50" y="45"/>
                    <a:pt x="45" y="57"/>
                  </a:cubicBezTo>
                  <a:cubicBezTo>
                    <a:pt x="40" y="69"/>
                    <a:pt x="41" y="105"/>
                    <a:pt x="41" y="105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C0CB3E8-78C9-78DA-91AF-8C3B8930355D}"/>
              </a:ext>
            </a:extLst>
          </p:cNvPr>
          <p:cNvGrpSpPr/>
          <p:nvPr/>
        </p:nvGrpSpPr>
        <p:grpSpPr>
          <a:xfrm>
            <a:off x="4147190" y="887413"/>
            <a:ext cx="1631950" cy="2406650"/>
            <a:chOff x="4111625" y="298451"/>
            <a:chExt cx="1631950" cy="2406650"/>
          </a:xfrm>
        </p:grpSpPr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ECABAAAB-6C9A-9FAA-55EB-62E7F781F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8250" y="1262063"/>
              <a:ext cx="695325" cy="220663"/>
            </a:xfrm>
            <a:custGeom>
              <a:avLst/>
              <a:gdLst>
                <a:gd name="T0" fmla="*/ 0 w 438"/>
                <a:gd name="T1" fmla="*/ 20 h 139"/>
                <a:gd name="T2" fmla="*/ 0 w 438"/>
                <a:gd name="T3" fmla="*/ 139 h 139"/>
                <a:gd name="T4" fmla="*/ 266 w 438"/>
                <a:gd name="T5" fmla="*/ 139 h 139"/>
                <a:gd name="T6" fmla="*/ 438 w 438"/>
                <a:gd name="T7" fmla="*/ 116 h 139"/>
                <a:gd name="T8" fmla="*/ 438 w 438"/>
                <a:gd name="T9" fmla="*/ 0 h 139"/>
                <a:gd name="T10" fmla="*/ 0 w 438"/>
                <a:gd name="T11" fmla="*/ 2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139">
                  <a:moveTo>
                    <a:pt x="0" y="20"/>
                  </a:moveTo>
                  <a:lnTo>
                    <a:pt x="0" y="139"/>
                  </a:lnTo>
                  <a:lnTo>
                    <a:pt x="266" y="139"/>
                  </a:lnTo>
                  <a:lnTo>
                    <a:pt x="438" y="116"/>
                  </a:lnTo>
                  <a:lnTo>
                    <a:pt x="438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AEE09625-B891-93B5-4438-BF204A0C2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1625" y="333376"/>
              <a:ext cx="1579563" cy="2371725"/>
            </a:xfrm>
            <a:custGeom>
              <a:avLst/>
              <a:gdLst>
                <a:gd name="T0" fmla="*/ 433 w 634"/>
                <a:gd name="T1" fmla="*/ 4 h 951"/>
                <a:gd name="T2" fmla="*/ 338 w 634"/>
                <a:gd name="T3" fmla="*/ 57 h 951"/>
                <a:gd name="T4" fmla="*/ 330 w 634"/>
                <a:gd name="T5" fmla="*/ 103 h 951"/>
                <a:gd name="T6" fmla="*/ 300 w 634"/>
                <a:gd name="T7" fmla="*/ 120 h 951"/>
                <a:gd name="T8" fmla="*/ 71 w 634"/>
                <a:gd name="T9" fmla="*/ 292 h 951"/>
                <a:gd name="T10" fmla="*/ 23 w 634"/>
                <a:gd name="T11" fmla="*/ 368 h 951"/>
                <a:gd name="T12" fmla="*/ 42 w 634"/>
                <a:gd name="T13" fmla="*/ 556 h 951"/>
                <a:gd name="T14" fmla="*/ 201 w 634"/>
                <a:gd name="T15" fmla="*/ 698 h 951"/>
                <a:gd name="T16" fmla="*/ 99 w 634"/>
                <a:gd name="T17" fmla="*/ 728 h 951"/>
                <a:gd name="T18" fmla="*/ 52 w 634"/>
                <a:gd name="T19" fmla="*/ 740 h 951"/>
                <a:gd name="T20" fmla="*/ 44 w 634"/>
                <a:gd name="T21" fmla="*/ 878 h 951"/>
                <a:gd name="T22" fmla="*/ 156 w 634"/>
                <a:gd name="T23" fmla="*/ 937 h 951"/>
                <a:gd name="T24" fmla="*/ 148 w 634"/>
                <a:gd name="T25" fmla="*/ 880 h 951"/>
                <a:gd name="T26" fmla="*/ 217 w 634"/>
                <a:gd name="T27" fmla="*/ 857 h 951"/>
                <a:gd name="T28" fmla="*/ 374 w 634"/>
                <a:gd name="T29" fmla="*/ 849 h 951"/>
                <a:gd name="T30" fmla="*/ 406 w 634"/>
                <a:gd name="T31" fmla="*/ 770 h 951"/>
                <a:gd name="T32" fmla="*/ 349 w 634"/>
                <a:gd name="T33" fmla="*/ 552 h 951"/>
                <a:gd name="T34" fmla="*/ 311 w 634"/>
                <a:gd name="T35" fmla="*/ 453 h 951"/>
                <a:gd name="T36" fmla="*/ 345 w 634"/>
                <a:gd name="T37" fmla="*/ 423 h 951"/>
                <a:gd name="T38" fmla="*/ 440 w 634"/>
                <a:gd name="T39" fmla="*/ 338 h 951"/>
                <a:gd name="T40" fmla="*/ 554 w 634"/>
                <a:gd name="T41" fmla="*/ 459 h 951"/>
                <a:gd name="T42" fmla="*/ 596 w 634"/>
                <a:gd name="T43" fmla="*/ 442 h 951"/>
                <a:gd name="T44" fmla="*/ 596 w 634"/>
                <a:gd name="T45" fmla="*/ 459 h 951"/>
                <a:gd name="T46" fmla="*/ 619 w 634"/>
                <a:gd name="T47" fmla="*/ 457 h 951"/>
                <a:gd name="T48" fmla="*/ 632 w 634"/>
                <a:gd name="T49" fmla="*/ 436 h 951"/>
                <a:gd name="T50" fmla="*/ 634 w 634"/>
                <a:gd name="T51" fmla="*/ 391 h 951"/>
                <a:gd name="T52" fmla="*/ 617 w 634"/>
                <a:gd name="T53" fmla="*/ 361 h 951"/>
                <a:gd name="T54" fmla="*/ 596 w 634"/>
                <a:gd name="T55" fmla="*/ 368 h 951"/>
                <a:gd name="T56" fmla="*/ 583 w 634"/>
                <a:gd name="T57" fmla="*/ 370 h 951"/>
                <a:gd name="T58" fmla="*/ 552 w 634"/>
                <a:gd name="T59" fmla="*/ 357 h 951"/>
                <a:gd name="T60" fmla="*/ 543 w 634"/>
                <a:gd name="T61" fmla="*/ 328 h 951"/>
                <a:gd name="T62" fmla="*/ 529 w 634"/>
                <a:gd name="T63" fmla="*/ 290 h 951"/>
                <a:gd name="T64" fmla="*/ 522 w 634"/>
                <a:gd name="T65" fmla="*/ 239 h 951"/>
                <a:gd name="T66" fmla="*/ 503 w 634"/>
                <a:gd name="T67" fmla="*/ 211 h 951"/>
                <a:gd name="T68" fmla="*/ 474 w 634"/>
                <a:gd name="T69" fmla="*/ 181 h 951"/>
                <a:gd name="T70" fmla="*/ 480 w 634"/>
                <a:gd name="T71" fmla="*/ 148 h 951"/>
                <a:gd name="T72" fmla="*/ 495 w 634"/>
                <a:gd name="T73" fmla="*/ 101 h 951"/>
                <a:gd name="T74" fmla="*/ 505 w 634"/>
                <a:gd name="T75" fmla="*/ 76 h 951"/>
                <a:gd name="T76" fmla="*/ 493 w 634"/>
                <a:gd name="T77" fmla="*/ 38 h 951"/>
                <a:gd name="T78" fmla="*/ 463 w 634"/>
                <a:gd name="T79" fmla="*/ 19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4" h="951">
                  <a:moveTo>
                    <a:pt x="463" y="19"/>
                  </a:moveTo>
                  <a:cubicBezTo>
                    <a:pt x="463" y="19"/>
                    <a:pt x="441" y="9"/>
                    <a:pt x="433" y="4"/>
                  </a:cubicBezTo>
                  <a:cubicBezTo>
                    <a:pt x="424" y="0"/>
                    <a:pt x="379" y="7"/>
                    <a:pt x="368" y="14"/>
                  </a:cubicBezTo>
                  <a:cubicBezTo>
                    <a:pt x="357" y="20"/>
                    <a:pt x="338" y="57"/>
                    <a:pt x="338" y="57"/>
                  </a:cubicBezTo>
                  <a:cubicBezTo>
                    <a:pt x="330" y="95"/>
                    <a:pt x="330" y="95"/>
                    <a:pt x="330" y="95"/>
                  </a:cubicBezTo>
                  <a:cubicBezTo>
                    <a:pt x="330" y="103"/>
                    <a:pt x="330" y="103"/>
                    <a:pt x="330" y="103"/>
                  </a:cubicBezTo>
                  <a:cubicBezTo>
                    <a:pt x="323" y="114"/>
                    <a:pt x="323" y="114"/>
                    <a:pt x="323" y="114"/>
                  </a:cubicBezTo>
                  <a:cubicBezTo>
                    <a:pt x="300" y="120"/>
                    <a:pt x="300" y="120"/>
                    <a:pt x="300" y="120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28" y="141"/>
                    <a:pt x="73" y="287"/>
                    <a:pt x="71" y="292"/>
                  </a:cubicBezTo>
                  <a:cubicBezTo>
                    <a:pt x="68" y="298"/>
                    <a:pt x="24" y="354"/>
                    <a:pt x="23" y="357"/>
                  </a:cubicBezTo>
                  <a:cubicBezTo>
                    <a:pt x="22" y="360"/>
                    <a:pt x="23" y="368"/>
                    <a:pt x="23" y="368"/>
                  </a:cubicBezTo>
                  <a:cubicBezTo>
                    <a:pt x="23" y="368"/>
                    <a:pt x="0" y="434"/>
                    <a:pt x="0" y="459"/>
                  </a:cubicBezTo>
                  <a:cubicBezTo>
                    <a:pt x="1" y="484"/>
                    <a:pt x="12" y="529"/>
                    <a:pt x="42" y="556"/>
                  </a:cubicBezTo>
                  <a:cubicBezTo>
                    <a:pt x="72" y="582"/>
                    <a:pt x="118" y="605"/>
                    <a:pt x="118" y="605"/>
                  </a:cubicBezTo>
                  <a:cubicBezTo>
                    <a:pt x="201" y="698"/>
                    <a:pt x="201" y="698"/>
                    <a:pt x="201" y="698"/>
                  </a:cubicBezTo>
                  <a:cubicBezTo>
                    <a:pt x="217" y="732"/>
                    <a:pt x="217" y="732"/>
                    <a:pt x="217" y="732"/>
                  </a:cubicBezTo>
                  <a:cubicBezTo>
                    <a:pt x="217" y="732"/>
                    <a:pt x="107" y="729"/>
                    <a:pt x="99" y="728"/>
                  </a:cubicBezTo>
                  <a:cubicBezTo>
                    <a:pt x="91" y="728"/>
                    <a:pt x="64" y="724"/>
                    <a:pt x="61" y="728"/>
                  </a:cubicBezTo>
                  <a:cubicBezTo>
                    <a:pt x="58" y="733"/>
                    <a:pt x="52" y="740"/>
                    <a:pt x="52" y="740"/>
                  </a:cubicBezTo>
                  <a:cubicBezTo>
                    <a:pt x="52" y="740"/>
                    <a:pt x="9" y="750"/>
                    <a:pt x="4" y="762"/>
                  </a:cubicBezTo>
                  <a:cubicBezTo>
                    <a:pt x="0" y="774"/>
                    <a:pt x="34" y="855"/>
                    <a:pt x="44" y="878"/>
                  </a:cubicBezTo>
                  <a:cubicBezTo>
                    <a:pt x="54" y="901"/>
                    <a:pt x="65" y="916"/>
                    <a:pt x="76" y="922"/>
                  </a:cubicBezTo>
                  <a:cubicBezTo>
                    <a:pt x="87" y="927"/>
                    <a:pt x="149" y="951"/>
                    <a:pt x="156" y="937"/>
                  </a:cubicBezTo>
                  <a:cubicBezTo>
                    <a:pt x="163" y="922"/>
                    <a:pt x="170" y="930"/>
                    <a:pt x="163" y="912"/>
                  </a:cubicBezTo>
                  <a:cubicBezTo>
                    <a:pt x="156" y="894"/>
                    <a:pt x="148" y="880"/>
                    <a:pt x="148" y="880"/>
                  </a:cubicBezTo>
                  <a:cubicBezTo>
                    <a:pt x="158" y="880"/>
                    <a:pt x="158" y="880"/>
                    <a:pt x="158" y="880"/>
                  </a:cubicBezTo>
                  <a:cubicBezTo>
                    <a:pt x="217" y="857"/>
                    <a:pt x="217" y="857"/>
                    <a:pt x="217" y="857"/>
                  </a:cubicBezTo>
                  <a:cubicBezTo>
                    <a:pt x="217" y="857"/>
                    <a:pt x="307" y="854"/>
                    <a:pt x="309" y="853"/>
                  </a:cubicBezTo>
                  <a:cubicBezTo>
                    <a:pt x="312" y="853"/>
                    <a:pt x="351" y="858"/>
                    <a:pt x="374" y="849"/>
                  </a:cubicBezTo>
                  <a:cubicBezTo>
                    <a:pt x="397" y="841"/>
                    <a:pt x="412" y="821"/>
                    <a:pt x="412" y="817"/>
                  </a:cubicBezTo>
                  <a:cubicBezTo>
                    <a:pt x="412" y="813"/>
                    <a:pt x="406" y="770"/>
                    <a:pt x="406" y="770"/>
                  </a:cubicBezTo>
                  <a:cubicBezTo>
                    <a:pt x="353" y="596"/>
                    <a:pt x="353" y="596"/>
                    <a:pt x="353" y="596"/>
                  </a:cubicBezTo>
                  <a:cubicBezTo>
                    <a:pt x="349" y="552"/>
                    <a:pt x="349" y="552"/>
                    <a:pt x="349" y="552"/>
                  </a:cubicBezTo>
                  <a:cubicBezTo>
                    <a:pt x="338" y="512"/>
                    <a:pt x="338" y="512"/>
                    <a:pt x="338" y="512"/>
                  </a:cubicBezTo>
                  <a:cubicBezTo>
                    <a:pt x="311" y="453"/>
                    <a:pt x="311" y="453"/>
                    <a:pt x="311" y="453"/>
                  </a:cubicBezTo>
                  <a:cubicBezTo>
                    <a:pt x="311" y="453"/>
                    <a:pt x="312" y="447"/>
                    <a:pt x="323" y="440"/>
                  </a:cubicBezTo>
                  <a:cubicBezTo>
                    <a:pt x="333" y="433"/>
                    <a:pt x="345" y="423"/>
                    <a:pt x="345" y="423"/>
                  </a:cubicBezTo>
                  <a:cubicBezTo>
                    <a:pt x="419" y="347"/>
                    <a:pt x="419" y="347"/>
                    <a:pt x="419" y="347"/>
                  </a:cubicBezTo>
                  <a:cubicBezTo>
                    <a:pt x="440" y="338"/>
                    <a:pt x="440" y="338"/>
                    <a:pt x="440" y="338"/>
                  </a:cubicBezTo>
                  <a:cubicBezTo>
                    <a:pt x="473" y="417"/>
                    <a:pt x="473" y="417"/>
                    <a:pt x="473" y="417"/>
                  </a:cubicBezTo>
                  <a:cubicBezTo>
                    <a:pt x="554" y="459"/>
                    <a:pt x="554" y="459"/>
                    <a:pt x="554" y="459"/>
                  </a:cubicBezTo>
                  <a:cubicBezTo>
                    <a:pt x="584" y="452"/>
                    <a:pt x="584" y="452"/>
                    <a:pt x="584" y="452"/>
                  </a:cubicBezTo>
                  <a:cubicBezTo>
                    <a:pt x="596" y="442"/>
                    <a:pt x="596" y="442"/>
                    <a:pt x="596" y="442"/>
                  </a:cubicBezTo>
                  <a:cubicBezTo>
                    <a:pt x="596" y="452"/>
                    <a:pt x="596" y="452"/>
                    <a:pt x="596" y="452"/>
                  </a:cubicBezTo>
                  <a:cubicBezTo>
                    <a:pt x="596" y="452"/>
                    <a:pt x="591" y="456"/>
                    <a:pt x="596" y="459"/>
                  </a:cubicBezTo>
                  <a:cubicBezTo>
                    <a:pt x="600" y="462"/>
                    <a:pt x="611" y="455"/>
                    <a:pt x="611" y="455"/>
                  </a:cubicBezTo>
                  <a:cubicBezTo>
                    <a:pt x="611" y="455"/>
                    <a:pt x="612" y="458"/>
                    <a:pt x="619" y="457"/>
                  </a:cubicBezTo>
                  <a:cubicBezTo>
                    <a:pt x="625" y="457"/>
                    <a:pt x="629" y="454"/>
                    <a:pt x="630" y="450"/>
                  </a:cubicBezTo>
                  <a:cubicBezTo>
                    <a:pt x="631" y="445"/>
                    <a:pt x="632" y="443"/>
                    <a:pt x="632" y="436"/>
                  </a:cubicBezTo>
                  <a:cubicBezTo>
                    <a:pt x="632" y="430"/>
                    <a:pt x="633" y="428"/>
                    <a:pt x="634" y="416"/>
                  </a:cubicBezTo>
                  <a:cubicBezTo>
                    <a:pt x="634" y="403"/>
                    <a:pt x="634" y="391"/>
                    <a:pt x="634" y="391"/>
                  </a:cubicBezTo>
                  <a:cubicBezTo>
                    <a:pt x="617" y="374"/>
                    <a:pt x="617" y="374"/>
                    <a:pt x="617" y="374"/>
                  </a:cubicBezTo>
                  <a:cubicBezTo>
                    <a:pt x="617" y="374"/>
                    <a:pt x="624" y="362"/>
                    <a:pt x="617" y="361"/>
                  </a:cubicBezTo>
                  <a:cubicBezTo>
                    <a:pt x="610" y="359"/>
                    <a:pt x="601" y="359"/>
                    <a:pt x="601" y="361"/>
                  </a:cubicBezTo>
                  <a:cubicBezTo>
                    <a:pt x="601" y="362"/>
                    <a:pt x="596" y="368"/>
                    <a:pt x="596" y="368"/>
                  </a:cubicBezTo>
                  <a:cubicBezTo>
                    <a:pt x="592" y="372"/>
                    <a:pt x="592" y="372"/>
                    <a:pt x="592" y="372"/>
                  </a:cubicBezTo>
                  <a:cubicBezTo>
                    <a:pt x="583" y="370"/>
                    <a:pt x="583" y="370"/>
                    <a:pt x="583" y="370"/>
                  </a:cubicBezTo>
                  <a:cubicBezTo>
                    <a:pt x="573" y="372"/>
                    <a:pt x="573" y="372"/>
                    <a:pt x="573" y="372"/>
                  </a:cubicBezTo>
                  <a:cubicBezTo>
                    <a:pt x="552" y="357"/>
                    <a:pt x="552" y="357"/>
                    <a:pt x="552" y="357"/>
                  </a:cubicBezTo>
                  <a:cubicBezTo>
                    <a:pt x="545" y="349"/>
                    <a:pt x="545" y="349"/>
                    <a:pt x="545" y="349"/>
                  </a:cubicBezTo>
                  <a:cubicBezTo>
                    <a:pt x="543" y="328"/>
                    <a:pt x="543" y="328"/>
                    <a:pt x="543" y="328"/>
                  </a:cubicBezTo>
                  <a:cubicBezTo>
                    <a:pt x="528" y="309"/>
                    <a:pt x="528" y="309"/>
                    <a:pt x="528" y="309"/>
                  </a:cubicBezTo>
                  <a:cubicBezTo>
                    <a:pt x="528" y="309"/>
                    <a:pt x="528" y="294"/>
                    <a:pt x="529" y="290"/>
                  </a:cubicBezTo>
                  <a:cubicBezTo>
                    <a:pt x="531" y="287"/>
                    <a:pt x="521" y="277"/>
                    <a:pt x="522" y="275"/>
                  </a:cubicBezTo>
                  <a:cubicBezTo>
                    <a:pt x="522" y="274"/>
                    <a:pt x="522" y="239"/>
                    <a:pt x="522" y="239"/>
                  </a:cubicBezTo>
                  <a:cubicBezTo>
                    <a:pt x="514" y="230"/>
                    <a:pt x="514" y="230"/>
                    <a:pt x="514" y="230"/>
                  </a:cubicBezTo>
                  <a:cubicBezTo>
                    <a:pt x="503" y="211"/>
                    <a:pt x="503" y="211"/>
                    <a:pt x="503" y="211"/>
                  </a:cubicBezTo>
                  <a:cubicBezTo>
                    <a:pt x="491" y="198"/>
                    <a:pt x="491" y="198"/>
                    <a:pt x="491" y="198"/>
                  </a:cubicBezTo>
                  <a:cubicBezTo>
                    <a:pt x="474" y="181"/>
                    <a:pt x="474" y="181"/>
                    <a:pt x="474" y="181"/>
                  </a:cubicBezTo>
                  <a:cubicBezTo>
                    <a:pt x="474" y="181"/>
                    <a:pt x="480" y="165"/>
                    <a:pt x="480" y="162"/>
                  </a:cubicBezTo>
                  <a:cubicBezTo>
                    <a:pt x="480" y="158"/>
                    <a:pt x="479" y="150"/>
                    <a:pt x="480" y="148"/>
                  </a:cubicBezTo>
                  <a:cubicBezTo>
                    <a:pt x="481" y="147"/>
                    <a:pt x="490" y="131"/>
                    <a:pt x="490" y="131"/>
                  </a:cubicBezTo>
                  <a:cubicBezTo>
                    <a:pt x="495" y="101"/>
                    <a:pt x="495" y="101"/>
                    <a:pt x="495" y="101"/>
                  </a:cubicBezTo>
                  <a:cubicBezTo>
                    <a:pt x="495" y="90"/>
                    <a:pt x="495" y="90"/>
                    <a:pt x="495" y="90"/>
                  </a:cubicBezTo>
                  <a:cubicBezTo>
                    <a:pt x="505" y="76"/>
                    <a:pt x="505" y="76"/>
                    <a:pt x="505" y="76"/>
                  </a:cubicBezTo>
                  <a:cubicBezTo>
                    <a:pt x="505" y="76"/>
                    <a:pt x="504" y="62"/>
                    <a:pt x="503" y="59"/>
                  </a:cubicBezTo>
                  <a:cubicBezTo>
                    <a:pt x="502" y="57"/>
                    <a:pt x="498" y="43"/>
                    <a:pt x="493" y="38"/>
                  </a:cubicBezTo>
                  <a:cubicBezTo>
                    <a:pt x="489" y="34"/>
                    <a:pt x="476" y="25"/>
                    <a:pt x="476" y="25"/>
                  </a:cubicBezTo>
                  <a:lnTo>
                    <a:pt x="463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42">
              <a:extLst>
                <a:ext uri="{FF2B5EF4-FFF2-40B4-BE49-F238E27FC236}">
                  <a16:creationId xmlns:a16="http://schemas.microsoft.com/office/drawing/2014/main" id="{D2856B5A-FE23-D542-4382-EA83024FE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298451"/>
              <a:ext cx="506413" cy="317500"/>
            </a:xfrm>
            <a:custGeom>
              <a:avLst/>
              <a:gdLst>
                <a:gd name="T0" fmla="*/ 0 w 203"/>
                <a:gd name="T1" fmla="*/ 57 h 127"/>
                <a:gd name="T2" fmla="*/ 60 w 203"/>
                <a:gd name="T3" fmla="*/ 45 h 127"/>
                <a:gd name="T4" fmla="*/ 128 w 203"/>
                <a:gd name="T5" fmla="*/ 69 h 127"/>
                <a:gd name="T6" fmla="*/ 144 w 203"/>
                <a:gd name="T7" fmla="*/ 89 h 127"/>
                <a:gd name="T8" fmla="*/ 156 w 203"/>
                <a:gd name="T9" fmla="*/ 109 h 127"/>
                <a:gd name="T10" fmla="*/ 188 w 203"/>
                <a:gd name="T11" fmla="*/ 121 h 127"/>
                <a:gd name="T12" fmla="*/ 188 w 203"/>
                <a:gd name="T13" fmla="*/ 109 h 127"/>
                <a:gd name="T14" fmla="*/ 168 w 203"/>
                <a:gd name="T15" fmla="*/ 93 h 127"/>
                <a:gd name="T16" fmla="*/ 164 w 203"/>
                <a:gd name="T17" fmla="*/ 53 h 127"/>
                <a:gd name="T18" fmla="*/ 108 w 203"/>
                <a:gd name="T19" fmla="*/ 5 h 127"/>
                <a:gd name="T20" fmla="*/ 40 w 203"/>
                <a:gd name="T21" fmla="*/ 9 h 127"/>
                <a:gd name="T22" fmla="*/ 0 w 203"/>
                <a:gd name="T23" fmla="*/ 5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3" h="127">
                  <a:moveTo>
                    <a:pt x="0" y="57"/>
                  </a:moveTo>
                  <a:cubicBezTo>
                    <a:pt x="0" y="57"/>
                    <a:pt x="40" y="44"/>
                    <a:pt x="60" y="45"/>
                  </a:cubicBezTo>
                  <a:cubicBezTo>
                    <a:pt x="80" y="46"/>
                    <a:pt x="126" y="66"/>
                    <a:pt x="128" y="69"/>
                  </a:cubicBezTo>
                  <a:cubicBezTo>
                    <a:pt x="130" y="71"/>
                    <a:pt x="143" y="87"/>
                    <a:pt x="144" y="89"/>
                  </a:cubicBezTo>
                  <a:cubicBezTo>
                    <a:pt x="146" y="90"/>
                    <a:pt x="156" y="109"/>
                    <a:pt x="156" y="109"/>
                  </a:cubicBezTo>
                  <a:cubicBezTo>
                    <a:pt x="156" y="109"/>
                    <a:pt x="173" y="115"/>
                    <a:pt x="188" y="121"/>
                  </a:cubicBezTo>
                  <a:cubicBezTo>
                    <a:pt x="203" y="127"/>
                    <a:pt x="197" y="119"/>
                    <a:pt x="188" y="109"/>
                  </a:cubicBezTo>
                  <a:cubicBezTo>
                    <a:pt x="180" y="99"/>
                    <a:pt x="168" y="93"/>
                    <a:pt x="168" y="93"/>
                  </a:cubicBezTo>
                  <a:cubicBezTo>
                    <a:pt x="168" y="93"/>
                    <a:pt x="166" y="71"/>
                    <a:pt x="164" y="53"/>
                  </a:cubicBezTo>
                  <a:cubicBezTo>
                    <a:pt x="162" y="35"/>
                    <a:pt x="118" y="10"/>
                    <a:pt x="108" y="5"/>
                  </a:cubicBezTo>
                  <a:cubicBezTo>
                    <a:pt x="99" y="0"/>
                    <a:pt x="53" y="4"/>
                    <a:pt x="40" y="9"/>
                  </a:cubicBezTo>
                  <a:cubicBezTo>
                    <a:pt x="27" y="13"/>
                    <a:pt x="0" y="57"/>
                    <a:pt x="0" y="5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FCE3D247-5B3A-63D6-C13B-592752832FAC}"/>
              </a:ext>
            </a:extLst>
          </p:cNvPr>
          <p:cNvGrpSpPr/>
          <p:nvPr/>
        </p:nvGrpSpPr>
        <p:grpSpPr>
          <a:xfrm>
            <a:off x="6951664" y="1017588"/>
            <a:ext cx="1866900" cy="2276475"/>
            <a:chOff x="6257925" y="363538"/>
            <a:chExt cx="1866900" cy="2276475"/>
          </a:xfrm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0E698345-842A-9557-7722-DCDC9A524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3225" y="1136651"/>
              <a:ext cx="165100" cy="217488"/>
            </a:xfrm>
            <a:custGeom>
              <a:avLst/>
              <a:gdLst>
                <a:gd name="T0" fmla="*/ 66 w 66"/>
                <a:gd name="T1" fmla="*/ 0 h 87"/>
                <a:gd name="T2" fmla="*/ 31 w 66"/>
                <a:gd name="T3" fmla="*/ 10 h 87"/>
                <a:gd name="T4" fmla="*/ 9 w 66"/>
                <a:gd name="T5" fmla="*/ 32 h 87"/>
                <a:gd name="T6" fmla="*/ 13 w 66"/>
                <a:gd name="T7" fmla="*/ 45 h 87"/>
                <a:gd name="T8" fmla="*/ 22 w 66"/>
                <a:gd name="T9" fmla="*/ 41 h 87"/>
                <a:gd name="T10" fmla="*/ 20 w 66"/>
                <a:gd name="T11" fmla="*/ 49 h 87"/>
                <a:gd name="T12" fmla="*/ 16 w 66"/>
                <a:gd name="T13" fmla="*/ 66 h 87"/>
                <a:gd name="T14" fmla="*/ 9 w 66"/>
                <a:gd name="T15" fmla="*/ 75 h 87"/>
                <a:gd name="T16" fmla="*/ 3 w 66"/>
                <a:gd name="T17" fmla="*/ 84 h 87"/>
                <a:gd name="T18" fmla="*/ 24 w 66"/>
                <a:gd name="T19" fmla="*/ 82 h 87"/>
                <a:gd name="T20" fmla="*/ 24 w 66"/>
                <a:gd name="T21" fmla="*/ 86 h 87"/>
                <a:gd name="T22" fmla="*/ 42 w 66"/>
                <a:gd name="T23" fmla="*/ 86 h 87"/>
                <a:gd name="T24" fmla="*/ 53 w 66"/>
                <a:gd name="T25" fmla="*/ 79 h 87"/>
                <a:gd name="T26" fmla="*/ 66 w 66"/>
                <a:gd name="T27" fmla="*/ 54 h 87"/>
                <a:gd name="T28" fmla="*/ 66 w 66"/>
                <a:gd name="T2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87">
                  <a:moveTo>
                    <a:pt x="66" y="0"/>
                  </a:moveTo>
                  <a:cubicBezTo>
                    <a:pt x="66" y="0"/>
                    <a:pt x="36" y="9"/>
                    <a:pt x="31" y="10"/>
                  </a:cubicBezTo>
                  <a:cubicBezTo>
                    <a:pt x="26" y="10"/>
                    <a:pt x="9" y="32"/>
                    <a:pt x="9" y="32"/>
                  </a:cubicBezTo>
                  <a:cubicBezTo>
                    <a:pt x="9" y="32"/>
                    <a:pt x="6" y="47"/>
                    <a:pt x="13" y="45"/>
                  </a:cubicBezTo>
                  <a:cubicBezTo>
                    <a:pt x="20" y="43"/>
                    <a:pt x="22" y="41"/>
                    <a:pt x="22" y="41"/>
                  </a:cubicBezTo>
                  <a:cubicBezTo>
                    <a:pt x="22" y="41"/>
                    <a:pt x="20" y="47"/>
                    <a:pt x="20" y="49"/>
                  </a:cubicBezTo>
                  <a:cubicBezTo>
                    <a:pt x="20" y="50"/>
                    <a:pt x="16" y="66"/>
                    <a:pt x="16" y="6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5"/>
                    <a:pt x="0" y="83"/>
                    <a:pt x="3" y="84"/>
                  </a:cubicBezTo>
                  <a:cubicBezTo>
                    <a:pt x="7" y="86"/>
                    <a:pt x="24" y="82"/>
                    <a:pt x="24" y="82"/>
                  </a:cubicBezTo>
                  <a:cubicBezTo>
                    <a:pt x="24" y="82"/>
                    <a:pt x="22" y="85"/>
                    <a:pt x="24" y="86"/>
                  </a:cubicBezTo>
                  <a:cubicBezTo>
                    <a:pt x="26" y="87"/>
                    <a:pt x="41" y="87"/>
                    <a:pt x="42" y="86"/>
                  </a:cubicBezTo>
                  <a:cubicBezTo>
                    <a:pt x="44" y="85"/>
                    <a:pt x="53" y="80"/>
                    <a:pt x="53" y="79"/>
                  </a:cubicBezTo>
                  <a:cubicBezTo>
                    <a:pt x="54" y="77"/>
                    <a:pt x="66" y="54"/>
                    <a:pt x="66" y="54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2F2437CA-0DB3-FC16-69B4-855AC7175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1114426"/>
              <a:ext cx="660400" cy="241300"/>
            </a:xfrm>
            <a:custGeom>
              <a:avLst/>
              <a:gdLst>
                <a:gd name="T0" fmla="*/ 416 w 416"/>
                <a:gd name="T1" fmla="*/ 0 h 152"/>
                <a:gd name="T2" fmla="*/ 416 w 416"/>
                <a:gd name="T3" fmla="*/ 115 h 152"/>
                <a:gd name="T4" fmla="*/ 238 w 416"/>
                <a:gd name="T5" fmla="*/ 152 h 152"/>
                <a:gd name="T6" fmla="*/ 0 w 416"/>
                <a:gd name="T7" fmla="*/ 146 h 152"/>
                <a:gd name="T8" fmla="*/ 0 w 416"/>
                <a:gd name="T9" fmla="*/ 41 h 152"/>
                <a:gd name="T10" fmla="*/ 122 w 416"/>
                <a:gd name="T11" fmla="*/ 3 h 152"/>
                <a:gd name="T12" fmla="*/ 416 w 416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6" h="152">
                  <a:moveTo>
                    <a:pt x="416" y="0"/>
                  </a:moveTo>
                  <a:lnTo>
                    <a:pt x="416" y="115"/>
                  </a:lnTo>
                  <a:lnTo>
                    <a:pt x="238" y="152"/>
                  </a:lnTo>
                  <a:lnTo>
                    <a:pt x="0" y="146"/>
                  </a:lnTo>
                  <a:lnTo>
                    <a:pt x="0" y="41"/>
                  </a:lnTo>
                  <a:lnTo>
                    <a:pt x="122" y="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9B8DF9FA-E1E4-86D7-847D-756302352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0625" y="379413"/>
              <a:ext cx="1854200" cy="2260600"/>
            </a:xfrm>
            <a:custGeom>
              <a:avLst/>
              <a:gdLst>
                <a:gd name="T0" fmla="*/ 296 w 744"/>
                <a:gd name="T1" fmla="*/ 1 h 907"/>
                <a:gd name="T2" fmla="*/ 246 w 744"/>
                <a:gd name="T3" fmla="*/ 36 h 907"/>
                <a:gd name="T4" fmla="*/ 229 w 744"/>
                <a:gd name="T5" fmla="*/ 61 h 907"/>
                <a:gd name="T6" fmla="*/ 231 w 744"/>
                <a:gd name="T7" fmla="*/ 85 h 907"/>
                <a:gd name="T8" fmla="*/ 229 w 744"/>
                <a:gd name="T9" fmla="*/ 128 h 907"/>
                <a:gd name="T10" fmla="*/ 188 w 744"/>
                <a:gd name="T11" fmla="*/ 174 h 907"/>
                <a:gd name="T12" fmla="*/ 166 w 744"/>
                <a:gd name="T13" fmla="*/ 202 h 907"/>
                <a:gd name="T14" fmla="*/ 119 w 744"/>
                <a:gd name="T15" fmla="*/ 228 h 907"/>
                <a:gd name="T16" fmla="*/ 101 w 744"/>
                <a:gd name="T17" fmla="*/ 243 h 907"/>
                <a:gd name="T18" fmla="*/ 23 w 744"/>
                <a:gd name="T19" fmla="*/ 286 h 907"/>
                <a:gd name="T20" fmla="*/ 10 w 744"/>
                <a:gd name="T21" fmla="*/ 316 h 907"/>
                <a:gd name="T22" fmla="*/ 8 w 744"/>
                <a:gd name="T23" fmla="*/ 360 h 907"/>
                <a:gd name="T24" fmla="*/ 12 w 744"/>
                <a:gd name="T25" fmla="*/ 386 h 907"/>
                <a:gd name="T26" fmla="*/ 38 w 744"/>
                <a:gd name="T27" fmla="*/ 392 h 907"/>
                <a:gd name="T28" fmla="*/ 40 w 744"/>
                <a:gd name="T29" fmla="*/ 379 h 907"/>
                <a:gd name="T30" fmla="*/ 45 w 744"/>
                <a:gd name="T31" fmla="*/ 368 h 907"/>
                <a:gd name="T32" fmla="*/ 58 w 744"/>
                <a:gd name="T33" fmla="*/ 355 h 907"/>
                <a:gd name="T34" fmla="*/ 214 w 744"/>
                <a:gd name="T35" fmla="*/ 295 h 907"/>
                <a:gd name="T36" fmla="*/ 279 w 744"/>
                <a:gd name="T37" fmla="*/ 291 h 907"/>
                <a:gd name="T38" fmla="*/ 260 w 744"/>
                <a:gd name="T39" fmla="*/ 306 h 907"/>
                <a:gd name="T40" fmla="*/ 273 w 744"/>
                <a:gd name="T41" fmla="*/ 351 h 907"/>
                <a:gd name="T42" fmla="*/ 303 w 744"/>
                <a:gd name="T43" fmla="*/ 360 h 907"/>
                <a:gd name="T44" fmla="*/ 333 w 744"/>
                <a:gd name="T45" fmla="*/ 370 h 907"/>
                <a:gd name="T46" fmla="*/ 318 w 744"/>
                <a:gd name="T47" fmla="*/ 401 h 907"/>
                <a:gd name="T48" fmla="*/ 303 w 744"/>
                <a:gd name="T49" fmla="*/ 403 h 907"/>
                <a:gd name="T50" fmla="*/ 158 w 744"/>
                <a:gd name="T51" fmla="*/ 442 h 907"/>
                <a:gd name="T52" fmla="*/ 129 w 744"/>
                <a:gd name="T53" fmla="*/ 520 h 907"/>
                <a:gd name="T54" fmla="*/ 203 w 744"/>
                <a:gd name="T55" fmla="*/ 744 h 907"/>
                <a:gd name="T56" fmla="*/ 220 w 744"/>
                <a:gd name="T57" fmla="*/ 803 h 907"/>
                <a:gd name="T58" fmla="*/ 168 w 744"/>
                <a:gd name="T59" fmla="*/ 822 h 907"/>
                <a:gd name="T60" fmla="*/ 177 w 744"/>
                <a:gd name="T61" fmla="*/ 855 h 907"/>
                <a:gd name="T62" fmla="*/ 353 w 744"/>
                <a:gd name="T63" fmla="*/ 859 h 907"/>
                <a:gd name="T64" fmla="*/ 375 w 744"/>
                <a:gd name="T65" fmla="*/ 824 h 907"/>
                <a:gd name="T66" fmla="*/ 370 w 744"/>
                <a:gd name="T67" fmla="*/ 779 h 907"/>
                <a:gd name="T68" fmla="*/ 316 w 744"/>
                <a:gd name="T69" fmla="*/ 641 h 907"/>
                <a:gd name="T70" fmla="*/ 362 w 744"/>
                <a:gd name="T71" fmla="*/ 587 h 907"/>
                <a:gd name="T72" fmla="*/ 409 w 744"/>
                <a:gd name="T73" fmla="*/ 755 h 907"/>
                <a:gd name="T74" fmla="*/ 452 w 744"/>
                <a:gd name="T75" fmla="*/ 816 h 907"/>
                <a:gd name="T76" fmla="*/ 617 w 744"/>
                <a:gd name="T77" fmla="*/ 820 h 907"/>
                <a:gd name="T78" fmla="*/ 665 w 744"/>
                <a:gd name="T79" fmla="*/ 885 h 907"/>
                <a:gd name="T80" fmla="*/ 743 w 744"/>
                <a:gd name="T81" fmla="*/ 803 h 907"/>
                <a:gd name="T82" fmla="*/ 708 w 744"/>
                <a:gd name="T83" fmla="*/ 684 h 907"/>
                <a:gd name="T84" fmla="*/ 663 w 744"/>
                <a:gd name="T85" fmla="*/ 667 h 907"/>
                <a:gd name="T86" fmla="*/ 565 w 744"/>
                <a:gd name="T87" fmla="*/ 684 h 907"/>
                <a:gd name="T88" fmla="*/ 687 w 744"/>
                <a:gd name="T89" fmla="*/ 444 h 907"/>
                <a:gd name="T90" fmla="*/ 685 w 744"/>
                <a:gd name="T91" fmla="*/ 398 h 907"/>
                <a:gd name="T92" fmla="*/ 695 w 744"/>
                <a:gd name="T93" fmla="*/ 360 h 907"/>
                <a:gd name="T94" fmla="*/ 585 w 744"/>
                <a:gd name="T95" fmla="*/ 204 h 907"/>
                <a:gd name="T96" fmla="*/ 478 w 744"/>
                <a:gd name="T97" fmla="*/ 129 h 907"/>
                <a:gd name="T98" fmla="*/ 418 w 744"/>
                <a:gd name="T99" fmla="*/ 109 h 907"/>
                <a:gd name="T100" fmla="*/ 392 w 744"/>
                <a:gd name="T101" fmla="*/ 59 h 907"/>
                <a:gd name="T102" fmla="*/ 355 w 744"/>
                <a:gd name="T103" fmla="*/ 1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44" h="907">
                  <a:moveTo>
                    <a:pt x="325" y="5"/>
                  </a:moveTo>
                  <a:cubicBezTo>
                    <a:pt x="325" y="5"/>
                    <a:pt x="301" y="0"/>
                    <a:pt x="296" y="1"/>
                  </a:cubicBezTo>
                  <a:cubicBezTo>
                    <a:pt x="290" y="2"/>
                    <a:pt x="259" y="19"/>
                    <a:pt x="259" y="20"/>
                  </a:cubicBezTo>
                  <a:cubicBezTo>
                    <a:pt x="258" y="20"/>
                    <a:pt x="246" y="33"/>
                    <a:pt x="246" y="36"/>
                  </a:cubicBezTo>
                  <a:cubicBezTo>
                    <a:pt x="245" y="40"/>
                    <a:pt x="240" y="50"/>
                    <a:pt x="238" y="51"/>
                  </a:cubicBezTo>
                  <a:cubicBezTo>
                    <a:pt x="236" y="53"/>
                    <a:pt x="229" y="56"/>
                    <a:pt x="229" y="61"/>
                  </a:cubicBezTo>
                  <a:cubicBezTo>
                    <a:pt x="229" y="66"/>
                    <a:pt x="229" y="74"/>
                    <a:pt x="229" y="74"/>
                  </a:cubicBezTo>
                  <a:cubicBezTo>
                    <a:pt x="229" y="74"/>
                    <a:pt x="231" y="84"/>
                    <a:pt x="231" y="85"/>
                  </a:cubicBezTo>
                  <a:cubicBezTo>
                    <a:pt x="230" y="85"/>
                    <a:pt x="232" y="107"/>
                    <a:pt x="231" y="109"/>
                  </a:cubicBezTo>
                  <a:cubicBezTo>
                    <a:pt x="230" y="111"/>
                    <a:pt x="229" y="125"/>
                    <a:pt x="229" y="128"/>
                  </a:cubicBezTo>
                  <a:cubicBezTo>
                    <a:pt x="229" y="131"/>
                    <a:pt x="229" y="146"/>
                    <a:pt x="229" y="146"/>
                  </a:cubicBezTo>
                  <a:cubicBezTo>
                    <a:pt x="229" y="146"/>
                    <a:pt x="190" y="172"/>
                    <a:pt x="188" y="174"/>
                  </a:cubicBezTo>
                  <a:cubicBezTo>
                    <a:pt x="186" y="176"/>
                    <a:pt x="182" y="183"/>
                    <a:pt x="181" y="185"/>
                  </a:cubicBezTo>
                  <a:cubicBezTo>
                    <a:pt x="179" y="188"/>
                    <a:pt x="169" y="200"/>
                    <a:pt x="166" y="202"/>
                  </a:cubicBezTo>
                  <a:cubicBezTo>
                    <a:pt x="162" y="204"/>
                    <a:pt x="153" y="214"/>
                    <a:pt x="151" y="215"/>
                  </a:cubicBezTo>
                  <a:cubicBezTo>
                    <a:pt x="148" y="216"/>
                    <a:pt x="119" y="228"/>
                    <a:pt x="119" y="228"/>
                  </a:cubicBezTo>
                  <a:cubicBezTo>
                    <a:pt x="119" y="228"/>
                    <a:pt x="112" y="225"/>
                    <a:pt x="108" y="232"/>
                  </a:cubicBezTo>
                  <a:cubicBezTo>
                    <a:pt x="104" y="239"/>
                    <a:pt x="101" y="243"/>
                    <a:pt x="101" y="243"/>
                  </a:cubicBezTo>
                  <a:cubicBezTo>
                    <a:pt x="101" y="243"/>
                    <a:pt x="57" y="263"/>
                    <a:pt x="53" y="265"/>
                  </a:cubicBezTo>
                  <a:cubicBezTo>
                    <a:pt x="48" y="268"/>
                    <a:pt x="23" y="285"/>
                    <a:pt x="23" y="286"/>
                  </a:cubicBezTo>
                  <a:cubicBezTo>
                    <a:pt x="23" y="287"/>
                    <a:pt x="19" y="299"/>
                    <a:pt x="19" y="299"/>
                  </a:cubicBezTo>
                  <a:cubicBezTo>
                    <a:pt x="19" y="299"/>
                    <a:pt x="11" y="313"/>
                    <a:pt x="10" y="316"/>
                  </a:cubicBezTo>
                  <a:cubicBezTo>
                    <a:pt x="9" y="318"/>
                    <a:pt x="5" y="333"/>
                    <a:pt x="2" y="340"/>
                  </a:cubicBezTo>
                  <a:cubicBezTo>
                    <a:pt x="0" y="347"/>
                    <a:pt x="8" y="357"/>
                    <a:pt x="8" y="360"/>
                  </a:cubicBezTo>
                  <a:cubicBezTo>
                    <a:pt x="8" y="363"/>
                    <a:pt x="4" y="380"/>
                    <a:pt x="4" y="381"/>
                  </a:cubicBezTo>
                  <a:cubicBezTo>
                    <a:pt x="4" y="382"/>
                    <a:pt x="12" y="386"/>
                    <a:pt x="12" y="386"/>
                  </a:cubicBezTo>
                  <a:cubicBezTo>
                    <a:pt x="12" y="386"/>
                    <a:pt x="10" y="389"/>
                    <a:pt x="15" y="390"/>
                  </a:cubicBezTo>
                  <a:cubicBezTo>
                    <a:pt x="20" y="392"/>
                    <a:pt x="38" y="392"/>
                    <a:pt x="38" y="392"/>
                  </a:cubicBezTo>
                  <a:cubicBezTo>
                    <a:pt x="38" y="392"/>
                    <a:pt x="47" y="394"/>
                    <a:pt x="47" y="390"/>
                  </a:cubicBezTo>
                  <a:cubicBezTo>
                    <a:pt x="47" y="386"/>
                    <a:pt x="41" y="380"/>
                    <a:pt x="40" y="379"/>
                  </a:cubicBezTo>
                  <a:cubicBezTo>
                    <a:pt x="38" y="378"/>
                    <a:pt x="38" y="374"/>
                    <a:pt x="40" y="373"/>
                  </a:cubicBezTo>
                  <a:cubicBezTo>
                    <a:pt x="41" y="373"/>
                    <a:pt x="42" y="372"/>
                    <a:pt x="45" y="368"/>
                  </a:cubicBezTo>
                  <a:cubicBezTo>
                    <a:pt x="48" y="364"/>
                    <a:pt x="53" y="351"/>
                    <a:pt x="53" y="351"/>
                  </a:cubicBezTo>
                  <a:cubicBezTo>
                    <a:pt x="58" y="355"/>
                    <a:pt x="58" y="355"/>
                    <a:pt x="58" y="355"/>
                  </a:cubicBezTo>
                  <a:cubicBezTo>
                    <a:pt x="105" y="330"/>
                    <a:pt x="105" y="330"/>
                    <a:pt x="105" y="330"/>
                  </a:cubicBezTo>
                  <a:cubicBezTo>
                    <a:pt x="105" y="330"/>
                    <a:pt x="214" y="295"/>
                    <a:pt x="214" y="295"/>
                  </a:cubicBezTo>
                  <a:cubicBezTo>
                    <a:pt x="270" y="271"/>
                    <a:pt x="270" y="271"/>
                    <a:pt x="270" y="271"/>
                  </a:cubicBezTo>
                  <a:cubicBezTo>
                    <a:pt x="279" y="291"/>
                    <a:pt x="279" y="291"/>
                    <a:pt x="279" y="291"/>
                  </a:cubicBezTo>
                  <a:cubicBezTo>
                    <a:pt x="285" y="306"/>
                    <a:pt x="285" y="306"/>
                    <a:pt x="285" y="306"/>
                  </a:cubicBezTo>
                  <a:cubicBezTo>
                    <a:pt x="260" y="306"/>
                    <a:pt x="260" y="306"/>
                    <a:pt x="260" y="306"/>
                  </a:cubicBezTo>
                  <a:cubicBezTo>
                    <a:pt x="260" y="358"/>
                    <a:pt x="260" y="358"/>
                    <a:pt x="260" y="358"/>
                  </a:cubicBezTo>
                  <a:cubicBezTo>
                    <a:pt x="273" y="351"/>
                    <a:pt x="273" y="351"/>
                    <a:pt x="273" y="351"/>
                  </a:cubicBezTo>
                  <a:cubicBezTo>
                    <a:pt x="277" y="364"/>
                    <a:pt x="277" y="364"/>
                    <a:pt x="277" y="364"/>
                  </a:cubicBezTo>
                  <a:cubicBezTo>
                    <a:pt x="303" y="360"/>
                    <a:pt x="303" y="360"/>
                    <a:pt x="303" y="360"/>
                  </a:cubicBezTo>
                  <a:cubicBezTo>
                    <a:pt x="311" y="370"/>
                    <a:pt x="311" y="370"/>
                    <a:pt x="311" y="370"/>
                  </a:cubicBezTo>
                  <a:cubicBezTo>
                    <a:pt x="333" y="370"/>
                    <a:pt x="333" y="370"/>
                    <a:pt x="333" y="370"/>
                  </a:cubicBezTo>
                  <a:cubicBezTo>
                    <a:pt x="351" y="396"/>
                    <a:pt x="351" y="396"/>
                    <a:pt x="351" y="396"/>
                  </a:cubicBezTo>
                  <a:cubicBezTo>
                    <a:pt x="318" y="401"/>
                    <a:pt x="318" y="401"/>
                    <a:pt x="318" y="401"/>
                  </a:cubicBezTo>
                  <a:cubicBezTo>
                    <a:pt x="318" y="401"/>
                    <a:pt x="317" y="394"/>
                    <a:pt x="312" y="396"/>
                  </a:cubicBezTo>
                  <a:cubicBezTo>
                    <a:pt x="308" y="397"/>
                    <a:pt x="303" y="403"/>
                    <a:pt x="303" y="403"/>
                  </a:cubicBezTo>
                  <a:cubicBezTo>
                    <a:pt x="303" y="403"/>
                    <a:pt x="251" y="411"/>
                    <a:pt x="242" y="412"/>
                  </a:cubicBezTo>
                  <a:cubicBezTo>
                    <a:pt x="233" y="414"/>
                    <a:pt x="167" y="434"/>
                    <a:pt x="158" y="442"/>
                  </a:cubicBezTo>
                  <a:cubicBezTo>
                    <a:pt x="150" y="450"/>
                    <a:pt x="130" y="474"/>
                    <a:pt x="130" y="478"/>
                  </a:cubicBezTo>
                  <a:cubicBezTo>
                    <a:pt x="131" y="481"/>
                    <a:pt x="129" y="520"/>
                    <a:pt x="129" y="520"/>
                  </a:cubicBezTo>
                  <a:cubicBezTo>
                    <a:pt x="188" y="677"/>
                    <a:pt x="188" y="677"/>
                    <a:pt x="188" y="677"/>
                  </a:cubicBezTo>
                  <a:cubicBezTo>
                    <a:pt x="188" y="677"/>
                    <a:pt x="203" y="742"/>
                    <a:pt x="203" y="744"/>
                  </a:cubicBezTo>
                  <a:cubicBezTo>
                    <a:pt x="203" y="746"/>
                    <a:pt x="208" y="798"/>
                    <a:pt x="208" y="798"/>
                  </a:cubicBezTo>
                  <a:cubicBezTo>
                    <a:pt x="220" y="803"/>
                    <a:pt x="220" y="803"/>
                    <a:pt x="220" y="803"/>
                  </a:cubicBezTo>
                  <a:cubicBezTo>
                    <a:pt x="220" y="803"/>
                    <a:pt x="215" y="805"/>
                    <a:pt x="212" y="807"/>
                  </a:cubicBezTo>
                  <a:cubicBezTo>
                    <a:pt x="209" y="809"/>
                    <a:pt x="174" y="818"/>
                    <a:pt x="168" y="822"/>
                  </a:cubicBezTo>
                  <a:cubicBezTo>
                    <a:pt x="161" y="826"/>
                    <a:pt x="162" y="838"/>
                    <a:pt x="166" y="842"/>
                  </a:cubicBezTo>
                  <a:cubicBezTo>
                    <a:pt x="169" y="847"/>
                    <a:pt x="167" y="855"/>
                    <a:pt x="177" y="855"/>
                  </a:cubicBezTo>
                  <a:cubicBezTo>
                    <a:pt x="187" y="856"/>
                    <a:pt x="267" y="856"/>
                    <a:pt x="277" y="855"/>
                  </a:cubicBezTo>
                  <a:cubicBezTo>
                    <a:pt x="287" y="855"/>
                    <a:pt x="346" y="860"/>
                    <a:pt x="353" y="859"/>
                  </a:cubicBezTo>
                  <a:cubicBezTo>
                    <a:pt x="360" y="858"/>
                    <a:pt x="375" y="844"/>
                    <a:pt x="375" y="844"/>
                  </a:cubicBezTo>
                  <a:cubicBezTo>
                    <a:pt x="375" y="844"/>
                    <a:pt x="376" y="843"/>
                    <a:pt x="375" y="824"/>
                  </a:cubicBezTo>
                  <a:cubicBezTo>
                    <a:pt x="375" y="804"/>
                    <a:pt x="366" y="785"/>
                    <a:pt x="366" y="785"/>
                  </a:cubicBezTo>
                  <a:cubicBezTo>
                    <a:pt x="370" y="779"/>
                    <a:pt x="370" y="779"/>
                    <a:pt x="370" y="779"/>
                  </a:cubicBezTo>
                  <a:cubicBezTo>
                    <a:pt x="318" y="669"/>
                    <a:pt x="318" y="669"/>
                    <a:pt x="318" y="669"/>
                  </a:cubicBezTo>
                  <a:cubicBezTo>
                    <a:pt x="318" y="669"/>
                    <a:pt x="317" y="642"/>
                    <a:pt x="316" y="641"/>
                  </a:cubicBezTo>
                  <a:cubicBezTo>
                    <a:pt x="315" y="641"/>
                    <a:pt x="288" y="574"/>
                    <a:pt x="288" y="574"/>
                  </a:cubicBezTo>
                  <a:cubicBezTo>
                    <a:pt x="362" y="587"/>
                    <a:pt x="362" y="587"/>
                    <a:pt x="362" y="587"/>
                  </a:cubicBezTo>
                  <a:cubicBezTo>
                    <a:pt x="457" y="589"/>
                    <a:pt x="457" y="589"/>
                    <a:pt x="457" y="589"/>
                  </a:cubicBezTo>
                  <a:cubicBezTo>
                    <a:pt x="457" y="589"/>
                    <a:pt x="410" y="744"/>
                    <a:pt x="409" y="755"/>
                  </a:cubicBezTo>
                  <a:cubicBezTo>
                    <a:pt x="408" y="766"/>
                    <a:pt x="410" y="777"/>
                    <a:pt x="411" y="781"/>
                  </a:cubicBezTo>
                  <a:cubicBezTo>
                    <a:pt x="411" y="785"/>
                    <a:pt x="426" y="812"/>
                    <a:pt x="452" y="816"/>
                  </a:cubicBezTo>
                  <a:cubicBezTo>
                    <a:pt x="478" y="821"/>
                    <a:pt x="536" y="826"/>
                    <a:pt x="539" y="826"/>
                  </a:cubicBezTo>
                  <a:cubicBezTo>
                    <a:pt x="542" y="825"/>
                    <a:pt x="605" y="821"/>
                    <a:pt x="617" y="820"/>
                  </a:cubicBezTo>
                  <a:cubicBezTo>
                    <a:pt x="629" y="819"/>
                    <a:pt x="665" y="842"/>
                    <a:pt x="665" y="842"/>
                  </a:cubicBezTo>
                  <a:cubicBezTo>
                    <a:pt x="665" y="885"/>
                    <a:pt x="665" y="885"/>
                    <a:pt x="665" y="885"/>
                  </a:cubicBezTo>
                  <a:cubicBezTo>
                    <a:pt x="665" y="896"/>
                    <a:pt x="709" y="907"/>
                    <a:pt x="726" y="881"/>
                  </a:cubicBezTo>
                  <a:cubicBezTo>
                    <a:pt x="744" y="856"/>
                    <a:pt x="743" y="803"/>
                    <a:pt x="743" y="803"/>
                  </a:cubicBezTo>
                  <a:cubicBezTo>
                    <a:pt x="743" y="803"/>
                    <a:pt x="736" y="792"/>
                    <a:pt x="732" y="764"/>
                  </a:cubicBezTo>
                  <a:cubicBezTo>
                    <a:pt x="728" y="736"/>
                    <a:pt x="717" y="694"/>
                    <a:pt x="708" y="684"/>
                  </a:cubicBezTo>
                  <a:cubicBezTo>
                    <a:pt x="698" y="674"/>
                    <a:pt x="676" y="674"/>
                    <a:pt x="674" y="673"/>
                  </a:cubicBezTo>
                  <a:cubicBezTo>
                    <a:pt x="663" y="667"/>
                    <a:pt x="663" y="667"/>
                    <a:pt x="663" y="667"/>
                  </a:cubicBezTo>
                  <a:cubicBezTo>
                    <a:pt x="663" y="667"/>
                    <a:pt x="653" y="665"/>
                    <a:pt x="637" y="667"/>
                  </a:cubicBezTo>
                  <a:cubicBezTo>
                    <a:pt x="621" y="670"/>
                    <a:pt x="565" y="684"/>
                    <a:pt x="565" y="684"/>
                  </a:cubicBezTo>
                  <a:cubicBezTo>
                    <a:pt x="565" y="684"/>
                    <a:pt x="623" y="607"/>
                    <a:pt x="659" y="556"/>
                  </a:cubicBezTo>
                  <a:cubicBezTo>
                    <a:pt x="696" y="505"/>
                    <a:pt x="687" y="444"/>
                    <a:pt x="687" y="444"/>
                  </a:cubicBezTo>
                  <a:cubicBezTo>
                    <a:pt x="682" y="411"/>
                    <a:pt x="682" y="411"/>
                    <a:pt x="682" y="411"/>
                  </a:cubicBezTo>
                  <a:cubicBezTo>
                    <a:pt x="682" y="411"/>
                    <a:pt x="687" y="400"/>
                    <a:pt x="685" y="398"/>
                  </a:cubicBezTo>
                  <a:cubicBezTo>
                    <a:pt x="684" y="395"/>
                    <a:pt x="682" y="388"/>
                    <a:pt x="682" y="388"/>
                  </a:cubicBezTo>
                  <a:cubicBezTo>
                    <a:pt x="695" y="360"/>
                    <a:pt x="695" y="360"/>
                    <a:pt x="695" y="360"/>
                  </a:cubicBezTo>
                  <a:cubicBezTo>
                    <a:pt x="645" y="291"/>
                    <a:pt x="645" y="291"/>
                    <a:pt x="645" y="291"/>
                  </a:cubicBezTo>
                  <a:cubicBezTo>
                    <a:pt x="585" y="204"/>
                    <a:pt x="585" y="204"/>
                    <a:pt x="585" y="204"/>
                  </a:cubicBezTo>
                  <a:cubicBezTo>
                    <a:pt x="522" y="161"/>
                    <a:pt x="522" y="161"/>
                    <a:pt x="522" y="161"/>
                  </a:cubicBezTo>
                  <a:cubicBezTo>
                    <a:pt x="522" y="161"/>
                    <a:pt x="481" y="131"/>
                    <a:pt x="478" y="129"/>
                  </a:cubicBezTo>
                  <a:cubicBezTo>
                    <a:pt x="474" y="128"/>
                    <a:pt x="433" y="124"/>
                    <a:pt x="433" y="124"/>
                  </a:cubicBezTo>
                  <a:cubicBezTo>
                    <a:pt x="418" y="109"/>
                    <a:pt x="418" y="109"/>
                    <a:pt x="418" y="109"/>
                  </a:cubicBezTo>
                  <a:cubicBezTo>
                    <a:pt x="401" y="102"/>
                    <a:pt x="401" y="102"/>
                    <a:pt x="401" y="102"/>
                  </a:cubicBezTo>
                  <a:cubicBezTo>
                    <a:pt x="392" y="59"/>
                    <a:pt x="392" y="59"/>
                    <a:pt x="392" y="59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355" y="10"/>
                    <a:pt x="355" y="10"/>
                    <a:pt x="355" y="10"/>
                  </a:cubicBezTo>
                  <a:lnTo>
                    <a:pt x="325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43">
              <a:extLst>
                <a:ext uri="{FF2B5EF4-FFF2-40B4-BE49-F238E27FC236}">
                  <a16:creationId xmlns:a16="http://schemas.microsoft.com/office/drawing/2014/main" id="{BE901618-7336-FE3C-B31F-BA5C2D80E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3063" y="363538"/>
              <a:ext cx="541338" cy="284163"/>
            </a:xfrm>
            <a:custGeom>
              <a:avLst/>
              <a:gdLst>
                <a:gd name="T0" fmla="*/ 217 w 217"/>
                <a:gd name="T1" fmla="*/ 63 h 114"/>
                <a:gd name="T2" fmla="*/ 169 w 217"/>
                <a:gd name="T3" fmla="*/ 11 h 114"/>
                <a:gd name="T4" fmla="*/ 109 w 217"/>
                <a:gd name="T5" fmla="*/ 3 h 114"/>
                <a:gd name="T6" fmla="*/ 61 w 217"/>
                <a:gd name="T7" fmla="*/ 27 h 114"/>
                <a:gd name="T8" fmla="*/ 45 w 217"/>
                <a:gd name="T9" fmla="*/ 71 h 114"/>
                <a:gd name="T10" fmla="*/ 45 w 217"/>
                <a:gd name="T11" fmla="*/ 83 h 114"/>
                <a:gd name="T12" fmla="*/ 9 w 217"/>
                <a:gd name="T13" fmla="*/ 107 h 114"/>
                <a:gd name="T14" fmla="*/ 25 w 217"/>
                <a:gd name="T15" fmla="*/ 111 h 114"/>
                <a:gd name="T16" fmla="*/ 45 w 217"/>
                <a:gd name="T17" fmla="*/ 107 h 114"/>
                <a:gd name="T18" fmla="*/ 61 w 217"/>
                <a:gd name="T19" fmla="*/ 83 h 114"/>
                <a:gd name="T20" fmla="*/ 133 w 217"/>
                <a:gd name="T21" fmla="*/ 47 h 114"/>
                <a:gd name="T22" fmla="*/ 217 w 217"/>
                <a:gd name="T23" fmla="*/ 6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7" h="114">
                  <a:moveTo>
                    <a:pt x="217" y="63"/>
                  </a:moveTo>
                  <a:cubicBezTo>
                    <a:pt x="217" y="63"/>
                    <a:pt x="192" y="19"/>
                    <a:pt x="169" y="11"/>
                  </a:cubicBezTo>
                  <a:cubicBezTo>
                    <a:pt x="146" y="3"/>
                    <a:pt x="117" y="0"/>
                    <a:pt x="109" y="3"/>
                  </a:cubicBezTo>
                  <a:cubicBezTo>
                    <a:pt x="101" y="6"/>
                    <a:pt x="71" y="21"/>
                    <a:pt x="61" y="27"/>
                  </a:cubicBezTo>
                  <a:cubicBezTo>
                    <a:pt x="51" y="33"/>
                    <a:pt x="47" y="72"/>
                    <a:pt x="45" y="71"/>
                  </a:cubicBezTo>
                  <a:cubicBezTo>
                    <a:pt x="43" y="70"/>
                    <a:pt x="45" y="83"/>
                    <a:pt x="45" y="83"/>
                  </a:cubicBezTo>
                  <a:cubicBezTo>
                    <a:pt x="45" y="83"/>
                    <a:pt x="0" y="106"/>
                    <a:pt x="9" y="107"/>
                  </a:cubicBezTo>
                  <a:cubicBezTo>
                    <a:pt x="18" y="108"/>
                    <a:pt x="20" y="108"/>
                    <a:pt x="25" y="111"/>
                  </a:cubicBezTo>
                  <a:cubicBezTo>
                    <a:pt x="30" y="114"/>
                    <a:pt x="45" y="107"/>
                    <a:pt x="45" y="107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66" y="75"/>
                    <a:pt x="98" y="50"/>
                    <a:pt x="133" y="47"/>
                  </a:cubicBezTo>
                  <a:cubicBezTo>
                    <a:pt x="168" y="44"/>
                    <a:pt x="217" y="63"/>
                    <a:pt x="217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274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163261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pptxn89_置き配する配達員のシルエット</dc:title>
  <dc:subject>pptxn89_置き配する配達員のシルエット</dc:subject>
  <dc:creator>でじけろお</dc:creator>
  <cp:revision>1</cp:revision>
  <dcterms:created xsi:type="dcterms:W3CDTF">2018-05-20T00:31:01Z</dcterms:created>
  <dcterms:modified xsi:type="dcterms:W3CDTF">2025-02-11T11:52:32Z</dcterms:modified>
  <cp:version>1</cp:version>
</cp:coreProperties>
</file>