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950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800000"/>
    <a:srgbClr val="FF00FF"/>
    <a:srgbClr val="00FFFF"/>
    <a:srgbClr val="00FF00"/>
    <a:srgbClr val="FF99CC"/>
    <a:srgbClr val="FFCCFF"/>
    <a:srgbClr val="CCECFF"/>
    <a:srgbClr val="FF3399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584" autoAdjust="0"/>
    <p:restoredTop sz="94660"/>
  </p:normalViewPr>
  <p:slideViewPr>
    <p:cSldViewPr snapToGrid="0">
      <p:cViewPr varScale="1">
        <p:scale>
          <a:sx n="46" d="100"/>
          <a:sy n="46" d="100"/>
        </p:scale>
        <p:origin x="696" y="2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2025/2/5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114756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342150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111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hyperlink" Target="http://www.digipot.net/" TargetMode="Externa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Copyright©2025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12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  <p:sldLayoutId id="2147483668" r:id="rId6"/>
    <p:sldLayoutId id="2147483682" r:id="rId7"/>
    <p:sldLayoutId id="2147483681" r:id="rId8"/>
    <p:sldLayoutId id="2147483695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3802211-7D9E-C2F4-9901-CFF9238E22B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7AF6EC89-8561-CB19-D020-CD2FFF180753}"/>
              </a:ext>
            </a:extLst>
          </p:cNvPr>
          <p:cNvSpPr/>
          <p:nvPr/>
        </p:nvSpPr>
        <p:spPr>
          <a:xfrm>
            <a:off x="4257237" y="885077"/>
            <a:ext cx="1391525" cy="2657353"/>
          </a:xfrm>
          <a:custGeom>
            <a:avLst/>
            <a:gdLst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15900 w 2286000"/>
              <a:gd name="connsiteY2" fmla="*/ 2101850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15900 w 2286000"/>
              <a:gd name="connsiteY2" fmla="*/ 2101850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15900 w 2286000"/>
              <a:gd name="connsiteY2" fmla="*/ 2101850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669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669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669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117475 w 2286000"/>
              <a:gd name="connsiteY8" fmla="*/ 2841625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669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117475 w 2286000"/>
              <a:gd name="connsiteY8" fmla="*/ 2841625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295275 w 2244725"/>
              <a:gd name="connsiteY0" fmla="*/ 1149350 h 4298950"/>
              <a:gd name="connsiteX1" fmla="*/ 485775 w 2244725"/>
              <a:gd name="connsiteY1" fmla="*/ 1765300 h 4298950"/>
              <a:gd name="connsiteX2" fmla="*/ 158750 w 2244725"/>
              <a:gd name="connsiteY2" fmla="*/ 2130425 h 4298950"/>
              <a:gd name="connsiteX3" fmla="*/ 117475 w 2244725"/>
              <a:gd name="connsiteY3" fmla="*/ 2266950 h 4298950"/>
              <a:gd name="connsiteX4" fmla="*/ 92075 w 2244725"/>
              <a:gd name="connsiteY4" fmla="*/ 2343150 h 4298950"/>
              <a:gd name="connsiteX5" fmla="*/ 193675 w 2244725"/>
              <a:gd name="connsiteY5" fmla="*/ 2273300 h 4298950"/>
              <a:gd name="connsiteX6" fmla="*/ 381000 w 2244725"/>
              <a:gd name="connsiteY6" fmla="*/ 2330450 h 4298950"/>
              <a:gd name="connsiteX7" fmla="*/ 263525 w 2244725"/>
              <a:gd name="connsiteY7" fmla="*/ 2584450 h 4298950"/>
              <a:gd name="connsiteX8" fmla="*/ 76200 w 2244725"/>
              <a:gd name="connsiteY8" fmla="*/ 2841625 h 4298950"/>
              <a:gd name="connsiteX9" fmla="*/ 22225 w 2244725"/>
              <a:gd name="connsiteY9" fmla="*/ 3346450 h 4298950"/>
              <a:gd name="connsiteX10" fmla="*/ 0 w 2244725"/>
              <a:gd name="connsiteY10" fmla="*/ 3565525 h 4298950"/>
              <a:gd name="connsiteX11" fmla="*/ 53975 w 2244725"/>
              <a:gd name="connsiteY11" fmla="*/ 3740150 h 4298950"/>
              <a:gd name="connsiteX12" fmla="*/ 98425 w 2244725"/>
              <a:gd name="connsiteY12" fmla="*/ 3740150 h 4298950"/>
              <a:gd name="connsiteX13" fmla="*/ 142875 w 2244725"/>
              <a:gd name="connsiteY13" fmla="*/ 3949700 h 4298950"/>
              <a:gd name="connsiteX14" fmla="*/ 212725 w 2244725"/>
              <a:gd name="connsiteY14" fmla="*/ 3949700 h 4298950"/>
              <a:gd name="connsiteX15" fmla="*/ 358775 w 2244725"/>
              <a:gd name="connsiteY15" fmla="*/ 4171950 h 4298950"/>
              <a:gd name="connsiteX16" fmla="*/ 358775 w 2244725"/>
              <a:gd name="connsiteY16" fmla="*/ 3860800 h 4298950"/>
              <a:gd name="connsiteX17" fmla="*/ 555625 w 2244725"/>
              <a:gd name="connsiteY17" fmla="*/ 4286250 h 4298950"/>
              <a:gd name="connsiteX18" fmla="*/ 561975 w 2244725"/>
              <a:gd name="connsiteY18" fmla="*/ 4216400 h 4298950"/>
              <a:gd name="connsiteX19" fmla="*/ 492125 w 2244725"/>
              <a:gd name="connsiteY19" fmla="*/ 3860800 h 4298950"/>
              <a:gd name="connsiteX20" fmla="*/ 714375 w 2244725"/>
              <a:gd name="connsiteY20" fmla="*/ 4298950 h 4298950"/>
              <a:gd name="connsiteX21" fmla="*/ 733425 w 2244725"/>
              <a:gd name="connsiteY21" fmla="*/ 4140200 h 4298950"/>
              <a:gd name="connsiteX22" fmla="*/ 606425 w 2244725"/>
              <a:gd name="connsiteY22" fmla="*/ 3733800 h 4298950"/>
              <a:gd name="connsiteX23" fmla="*/ 879475 w 2244725"/>
              <a:gd name="connsiteY23" fmla="*/ 4095750 h 4298950"/>
              <a:gd name="connsiteX24" fmla="*/ 879475 w 2244725"/>
              <a:gd name="connsiteY24" fmla="*/ 4006850 h 4298950"/>
              <a:gd name="connsiteX25" fmla="*/ 847725 w 2244725"/>
              <a:gd name="connsiteY25" fmla="*/ 3860800 h 4298950"/>
              <a:gd name="connsiteX26" fmla="*/ 930275 w 2244725"/>
              <a:gd name="connsiteY26" fmla="*/ 3676650 h 4298950"/>
              <a:gd name="connsiteX27" fmla="*/ 758825 w 2244725"/>
              <a:gd name="connsiteY27" fmla="*/ 3473450 h 4298950"/>
              <a:gd name="connsiteX28" fmla="*/ 860425 w 2244725"/>
              <a:gd name="connsiteY28" fmla="*/ 3359150 h 4298950"/>
              <a:gd name="connsiteX29" fmla="*/ 942975 w 2244725"/>
              <a:gd name="connsiteY29" fmla="*/ 3302000 h 4298950"/>
              <a:gd name="connsiteX30" fmla="*/ 942975 w 2244725"/>
              <a:gd name="connsiteY30" fmla="*/ 3206750 h 4298950"/>
              <a:gd name="connsiteX31" fmla="*/ 1069975 w 2244725"/>
              <a:gd name="connsiteY31" fmla="*/ 3162300 h 4298950"/>
              <a:gd name="connsiteX32" fmla="*/ 1069975 w 2244725"/>
              <a:gd name="connsiteY32" fmla="*/ 3111500 h 4298950"/>
              <a:gd name="connsiteX33" fmla="*/ 1362075 w 2244725"/>
              <a:gd name="connsiteY33" fmla="*/ 2578100 h 4298950"/>
              <a:gd name="connsiteX34" fmla="*/ 1343025 w 2244725"/>
              <a:gd name="connsiteY34" fmla="*/ 2279650 h 4298950"/>
              <a:gd name="connsiteX35" fmla="*/ 1755775 w 2244725"/>
              <a:gd name="connsiteY35" fmla="*/ 2374900 h 4298950"/>
              <a:gd name="connsiteX36" fmla="*/ 2193925 w 2244725"/>
              <a:gd name="connsiteY36" fmla="*/ 2540000 h 4298950"/>
              <a:gd name="connsiteX37" fmla="*/ 2130425 w 2244725"/>
              <a:gd name="connsiteY37" fmla="*/ 2184400 h 4298950"/>
              <a:gd name="connsiteX38" fmla="*/ 2244725 w 2244725"/>
              <a:gd name="connsiteY38" fmla="*/ 1974850 h 4298950"/>
              <a:gd name="connsiteX39" fmla="*/ 1749425 w 2244725"/>
              <a:gd name="connsiteY39" fmla="*/ 2012950 h 4298950"/>
              <a:gd name="connsiteX40" fmla="*/ 1381125 w 2244725"/>
              <a:gd name="connsiteY40" fmla="*/ 2006600 h 4298950"/>
              <a:gd name="connsiteX41" fmla="*/ 1450975 w 2244725"/>
              <a:gd name="connsiteY41" fmla="*/ 1905000 h 4298950"/>
              <a:gd name="connsiteX42" fmla="*/ 1476375 w 2244725"/>
              <a:gd name="connsiteY42" fmla="*/ 1803400 h 4298950"/>
              <a:gd name="connsiteX43" fmla="*/ 1514475 w 2244725"/>
              <a:gd name="connsiteY43" fmla="*/ 1663700 h 4298950"/>
              <a:gd name="connsiteX44" fmla="*/ 1406525 w 2244725"/>
              <a:gd name="connsiteY44" fmla="*/ 1333500 h 4298950"/>
              <a:gd name="connsiteX45" fmla="*/ 1317625 w 2244725"/>
              <a:gd name="connsiteY45" fmla="*/ 1085850 h 4298950"/>
              <a:gd name="connsiteX46" fmla="*/ 1285875 w 2244725"/>
              <a:gd name="connsiteY46" fmla="*/ 1003300 h 4298950"/>
              <a:gd name="connsiteX47" fmla="*/ 1184275 w 2244725"/>
              <a:gd name="connsiteY47" fmla="*/ 977900 h 4298950"/>
              <a:gd name="connsiteX48" fmla="*/ 1184275 w 2244725"/>
              <a:gd name="connsiteY48" fmla="*/ 914400 h 4298950"/>
              <a:gd name="connsiteX49" fmla="*/ 1177925 w 2244725"/>
              <a:gd name="connsiteY49" fmla="*/ 825500 h 4298950"/>
              <a:gd name="connsiteX50" fmla="*/ 1362075 w 2244725"/>
              <a:gd name="connsiteY50" fmla="*/ 717550 h 4298950"/>
              <a:gd name="connsiteX51" fmla="*/ 1362075 w 2244725"/>
              <a:gd name="connsiteY51" fmla="*/ 615950 h 4298950"/>
              <a:gd name="connsiteX52" fmla="*/ 1311275 w 2244725"/>
              <a:gd name="connsiteY52" fmla="*/ 571500 h 4298950"/>
              <a:gd name="connsiteX53" fmla="*/ 1406525 w 2244725"/>
              <a:gd name="connsiteY53" fmla="*/ 431800 h 4298950"/>
              <a:gd name="connsiteX54" fmla="*/ 1031875 w 2244725"/>
              <a:gd name="connsiteY54" fmla="*/ 596900 h 4298950"/>
              <a:gd name="connsiteX55" fmla="*/ 1349375 w 2244725"/>
              <a:gd name="connsiteY55" fmla="*/ 228600 h 4298950"/>
              <a:gd name="connsiteX56" fmla="*/ 860425 w 2244725"/>
              <a:gd name="connsiteY56" fmla="*/ 558800 h 4298950"/>
              <a:gd name="connsiteX57" fmla="*/ 1152525 w 2244725"/>
              <a:gd name="connsiteY57" fmla="*/ 139700 h 4298950"/>
              <a:gd name="connsiteX58" fmla="*/ 765175 w 2244725"/>
              <a:gd name="connsiteY58" fmla="*/ 463550 h 4298950"/>
              <a:gd name="connsiteX59" fmla="*/ 974725 w 2244725"/>
              <a:gd name="connsiteY59" fmla="*/ 0 h 4298950"/>
              <a:gd name="connsiteX60" fmla="*/ 638175 w 2244725"/>
              <a:gd name="connsiteY60" fmla="*/ 412750 h 4298950"/>
              <a:gd name="connsiteX61" fmla="*/ 771525 w 2244725"/>
              <a:gd name="connsiteY61" fmla="*/ 19050 h 4298950"/>
              <a:gd name="connsiteX62" fmla="*/ 542925 w 2244725"/>
              <a:gd name="connsiteY62" fmla="*/ 412750 h 4298950"/>
              <a:gd name="connsiteX63" fmla="*/ 517525 w 2244725"/>
              <a:gd name="connsiteY63" fmla="*/ 285750 h 4298950"/>
              <a:gd name="connsiteX64" fmla="*/ 409575 w 2244725"/>
              <a:gd name="connsiteY64" fmla="*/ 723900 h 4298950"/>
              <a:gd name="connsiteX65" fmla="*/ 377825 w 2244725"/>
              <a:gd name="connsiteY65" fmla="*/ 939800 h 4298950"/>
              <a:gd name="connsiteX66" fmla="*/ 295275 w 2244725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13600 w 2245600"/>
              <a:gd name="connsiteY14" fmla="*/ 39497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15250 w 2245600"/>
              <a:gd name="connsiteY21" fmla="*/ 40894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15250 w 2245600"/>
              <a:gd name="connsiteY21" fmla="*/ 40894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931150 w 2245600"/>
              <a:gd name="connsiteY26" fmla="*/ 3676650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43900 w 2255295"/>
              <a:gd name="connsiteY34" fmla="*/ 227965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43900 w 2255295"/>
              <a:gd name="connsiteY34" fmla="*/ 227965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43900 w 2255295"/>
              <a:gd name="connsiteY34" fmla="*/ 227965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43900 w 2255295"/>
              <a:gd name="connsiteY34" fmla="*/ 227965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34060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40600 w 2255295"/>
              <a:gd name="connsiteY66" fmla="*/ 1149350 h 4305342"/>
              <a:gd name="connsiteX0" fmla="*/ 34060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40600 w 2255295"/>
              <a:gd name="connsiteY66" fmla="*/ 1149350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61024 h 4307491"/>
              <a:gd name="connsiteX1" fmla="*/ 486650 w 2255295"/>
              <a:gd name="connsiteY1" fmla="*/ 1767449 h 4307491"/>
              <a:gd name="connsiteX2" fmla="*/ 159625 w 2255295"/>
              <a:gd name="connsiteY2" fmla="*/ 2132574 h 4307491"/>
              <a:gd name="connsiteX3" fmla="*/ 118350 w 2255295"/>
              <a:gd name="connsiteY3" fmla="*/ 2269099 h 4307491"/>
              <a:gd name="connsiteX4" fmla="*/ 92950 w 2255295"/>
              <a:gd name="connsiteY4" fmla="*/ 2345299 h 4307491"/>
              <a:gd name="connsiteX5" fmla="*/ 194550 w 2255295"/>
              <a:gd name="connsiteY5" fmla="*/ 2275449 h 4307491"/>
              <a:gd name="connsiteX6" fmla="*/ 381875 w 2255295"/>
              <a:gd name="connsiteY6" fmla="*/ 2332599 h 4307491"/>
              <a:gd name="connsiteX7" fmla="*/ 264400 w 2255295"/>
              <a:gd name="connsiteY7" fmla="*/ 2586599 h 4307491"/>
              <a:gd name="connsiteX8" fmla="*/ 77075 w 2255295"/>
              <a:gd name="connsiteY8" fmla="*/ 2843774 h 4307491"/>
              <a:gd name="connsiteX9" fmla="*/ 23100 w 2255295"/>
              <a:gd name="connsiteY9" fmla="*/ 3348599 h 4307491"/>
              <a:gd name="connsiteX10" fmla="*/ 875 w 2255295"/>
              <a:gd name="connsiteY10" fmla="*/ 3567674 h 4307491"/>
              <a:gd name="connsiteX11" fmla="*/ 54850 w 2255295"/>
              <a:gd name="connsiteY11" fmla="*/ 3742299 h 4307491"/>
              <a:gd name="connsiteX12" fmla="*/ 99300 w 2255295"/>
              <a:gd name="connsiteY12" fmla="*/ 3742299 h 4307491"/>
              <a:gd name="connsiteX13" fmla="*/ 143750 w 2255295"/>
              <a:gd name="connsiteY13" fmla="*/ 3951849 h 4307491"/>
              <a:gd name="connsiteX14" fmla="*/ 239000 w 2255295"/>
              <a:gd name="connsiteY14" fmla="*/ 3926449 h 4307491"/>
              <a:gd name="connsiteX15" fmla="*/ 359650 w 2255295"/>
              <a:gd name="connsiteY15" fmla="*/ 4174099 h 4307491"/>
              <a:gd name="connsiteX16" fmla="*/ 359650 w 2255295"/>
              <a:gd name="connsiteY16" fmla="*/ 3862949 h 4307491"/>
              <a:gd name="connsiteX17" fmla="*/ 556500 w 2255295"/>
              <a:gd name="connsiteY17" fmla="*/ 4288399 h 4307491"/>
              <a:gd name="connsiteX18" fmla="*/ 562850 w 2255295"/>
              <a:gd name="connsiteY18" fmla="*/ 4218549 h 4307491"/>
              <a:gd name="connsiteX19" fmla="*/ 493000 w 2255295"/>
              <a:gd name="connsiteY19" fmla="*/ 3862949 h 4307491"/>
              <a:gd name="connsiteX20" fmla="*/ 715250 w 2255295"/>
              <a:gd name="connsiteY20" fmla="*/ 4301099 h 4307491"/>
              <a:gd name="connsiteX21" fmla="*/ 715250 w 2255295"/>
              <a:gd name="connsiteY21" fmla="*/ 4091549 h 4307491"/>
              <a:gd name="connsiteX22" fmla="*/ 607300 w 2255295"/>
              <a:gd name="connsiteY22" fmla="*/ 3735949 h 4307491"/>
              <a:gd name="connsiteX23" fmla="*/ 880350 w 2255295"/>
              <a:gd name="connsiteY23" fmla="*/ 4097899 h 4307491"/>
              <a:gd name="connsiteX24" fmla="*/ 880350 w 2255295"/>
              <a:gd name="connsiteY24" fmla="*/ 4008999 h 4307491"/>
              <a:gd name="connsiteX25" fmla="*/ 848600 w 2255295"/>
              <a:gd name="connsiteY25" fmla="*/ 3862949 h 4307491"/>
              <a:gd name="connsiteX26" fmla="*/ 874000 w 2255295"/>
              <a:gd name="connsiteY26" fmla="*/ 3681974 h 4307491"/>
              <a:gd name="connsiteX27" fmla="*/ 759700 w 2255295"/>
              <a:gd name="connsiteY27" fmla="*/ 3475599 h 4307491"/>
              <a:gd name="connsiteX28" fmla="*/ 861300 w 2255295"/>
              <a:gd name="connsiteY28" fmla="*/ 3361299 h 4307491"/>
              <a:gd name="connsiteX29" fmla="*/ 943850 w 2255295"/>
              <a:gd name="connsiteY29" fmla="*/ 3304149 h 4307491"/>
              <a:gd name="connsiteX30" fmla="*/ 943850 w 2255295"/>
              <a:gd name="connsiteY30" fmla="*/ 3208899 h 4307491"/>
              <a:gd name="connsiteX31" fmla="*/ 1070850 w 2255295"/>
              <a:gd name="connsiteY31" fmla="*/ 3164449 h 4307491"/>
              <a:gd name="connsiteX32" fmla="*/ 1070850 w 2255295"/>
              <a:gd name="connsiteY32" fmla="*/ 3113649 h 4307491"/>
              <a:gd name="connsiteX33" fmla="*/ 1362950 w 2255295"/>
              <a:gd name="connsiteY33" fmla="*/ 2580249 h 4307491"/>
              <a:gd name="connsiteX34" fmla="*/ 1362950 w 2255295"/>
              <a:gd name="connsiteY34" fmla="*/ 2288149 h 4307491"/>
              <a:gd name="connsiteX35" fmla="*/ 1756650 w 2255295"/>
              <a:gd name="connsiteY35" fmla="*/ 2377049 h 4307491"/>
              <a:gd name="connsiteX36" fmla="*/ 2194800 w 2255295"/>
              <a:gd name="connsiteY36" fmla="*/ 2542149 h 4307491"/>
              <a:gd name="connsiteX37" fmla="*/ 2131300 w 2255295"/>
              <a:gd name="connsiteY37" fmla="*/ 2186549 h 4307491"/>
              <a:gd name="connsiteX38" fmla="*/ 2245600 w 2255295"/>
              <a:gd name="connsiteY38" fmla="*/ 1976999 h 4307491"/>
              <a:gd name="connsiteX39" fmla="*/ 1750300 w 2255295"/>
              <a:gd name="connsiteY39" fmla="*/ 2015099 h 4307491"/>
              <a:gd name="connsiteX40" fmla="*/ 1382000 w 2255295"/>
              <a:gd name="connsiteY40" fmla="*/ 2008749 h 4307491"/>
              <a:gd name="connsiteX41" fmla="*/ 1451850 w 2255295"/>
              <a:gd name="connsiteY41" fmla="*/ 1907149 h 4307491"/>
              <a:gd name="connsiteX42" fmla="*/ 1477250 w 2255295"/>
              <a:gd name="connsiteY42" fmla="*/ 1805549 h 4307491"/>
              <a:gd name="connsiteX43" fmla="*/ 1483600 w 2255295"/>
              <a:gd name="connsiteY43" fmla="*/ 1649974 h 4307491"/>
              <a:gd name="connsiteX44" fmla="*/ 1432800 w 2255295"/>
              <a:gd name="connsiteY44" fmla="*/ 1326124 h 4307491"/>
              <a:gd name="connsiteX45" fmla="*/ 1296275 w 2255295"/>
              <a:gd name="connsiteY45" fmla="*/ 1141974 h 4307491"/>
              <a:gd name="connsiteX46" fmla="*/ 1286750 w 2255295"/>
              <a:gd name="connsiteY46" fmla="*/ 1005449 h 4307491"/>
              <a:gd name="connsiteX47" fmla="*/ 1185150 w 2255295"/>
              <a:gd name="connsiteY47" fmla="*/ 980049 h 4307491"/>
              <a:gd name="connsiteX48" fmla="*/ 1185150 w 2255295"/>
              <a:gd name="connsiteY48" fmla="*/ 916549 h 4307491"/>
              <a:gd name="connsiteX49" fmla="*/ 1178800 w 2255295"/>
              <a:gd name="connsiteY49" fmla="*/ 827649 h 4307491"/>
              <a:gd name="connsiteX50" fmla="*/ 1362950 w 2255295"/>
              <a:gd name="connsiteY50" fmla="*/ 719699 h 4307491"/>
              <a:gd name="connsiteX51" fmla="*/ 1362950 w 2255295"/>
              <a:gd name="connsiteY51" fmla="*/ 618099 h 4307491"/>
              <a:gd name="connsiteX52" fmla="*/ 1312150 w 2255295"/>
              <a:gd name="connsiteY52" fmla="*/ 573649 h 4307491"/>
              <a:gd name="connsiteX53" fmla="*/ 1407400 w 2255295"/>
              <a:gd name="connsiteY53" fmla="*/ 433949 h 4307491"/>
              <a:gd name="connsiteX54" fmla="*/ 1032750 w 2255295"/>
              <a:gd name="connsiteY54" fmla="*/ 599049 h 4307491"/>
              <a:gd name="connsiteX55" fmla="*/ 1350250 w 2255295"/>
              <a:gd name="connsiteY55" fmla="*/ 230749 h 4307491"/>
              <a:gd name="connsiteX56" fmla="*/ 861300 w 2255295"/>
              <a:gd name="connsiteY56" fmla="*/ 560949 h 4307491"/>
              <a:gd name="connsiteX57" fmla="*/ 1153400 w 2255295"/>
              <a:gd name="connsiteY57" fmla="*/ 141849 h 4307491"/>
              <a:gd name="connsiteX58" fmla="*/ 766050 w 2255295"/>
              <a:gd name="connsiteY58" fmla="*/ 465699 h 4307491"/>
              <a:gd name="connsiteX59" fmla="*/ 975600 w 2255295"/>
              <a:gd name="connsiteY59" fmla="*/ 2149 h 4307491"/>
              <a:gd name="connsiteX60" fmla="*/ 639050 w 2255295"/>
              <a:gd name="connsiteY60" fmla="*/ 414899 h 4307491"/>
              <a:gd name="connsiteX61" fmla="*/ 772400 w 2255295"/>
              <a:gd name="connsiteY61" fmla="*/ 21199 h 4307491"/>
              <a:gd name="connsiteX62" fmla="*/ 543800 w 2255295"/>
              <a:gd name="connsiteY62" fmla="*/ 414899 h 4307491"/>
              <a:gd name="connsiteX63" fmla="*/ 518400 w 2255295"/>
              <a:gd name="connsiteY63" fmla="*/ 287899 h 4307491"/>
              <a:gd name="connsiteX64" fmla="*/ 410450 w 2255295"/>
              <a:gd name="connsiteY64" fmla="*/ 726049 h 4307491"/>
              <a:gd name="connsiteX65" fmla="*/ 378700 w 2255295"/>
              <a:gd name="connsiteY65" fmla="*/ 941949 h 4307491"/>
              <a:gd name="connsiteX66" fmla="*/ 315200 w 2255295"/>
              <a:gd name="connsiteY66" fmla="*/ 1161024 h 4307491"/>
              <a:gd name="connsiteX0" fmla="*/ 315200 w 2255295"/>
              <a:gd name="connsiteY0" fmla="*/ 1161024 h 4307491"/>
              <a:gd name="connsiteX1" fmla="*/ 486650 w 2255295"/>
              <a:gd name="connsiteY1" fmla="*/ 1767449 h 4307491"/>
              <a:gd name="connsiteX2" fmla="*/ 159625 w 2255295"/>
              <a:gd name="connsiteY2" fmla="*/ 2132574 h 4307491"/>
              <a:gd name="connsiteX3" fmla="*/ 118350 w 2255295"/>
              <a:gd name="connsiteY3" fmla="*/ 2269099 h 4307491"/>
              <a:gd name="connsiteX4" fmla="*/ 92950 w 2255295"/>
              <a:gd name="connsiteY4" fmla="*/ 2345299 h 4307491"/>
              <a:gd name="connsiteX5" fmla="*/ 194550 w 2255295"/>
              <a:gd name="connsiteY5" fmla="*/ 2275449 h 4307491"/>
              <a:gd name="connsiteX6" fmla="*/ 381875 w 2255295"/>
              <a:gd name="connsiteY6" fmla="*/ 2332599 h 4307491"/>
              <a:gd name="connsiteX7" fmla="*/ 264400 w 2255295"/>
              <a:gd name="connsiteY7" fmla="*/ 2586599 h 4307491"/>
              <a:gd name="connsiteX8" fmla="*/ 77075 w 2255295"/>
              <a:gd name="connsiteY8" fmla="*/ 2843774 h 4307491"/>
              <a:gd name="connsiteX9" fmla="*/ 23100 w 2255295"/>
              <a:gd name="connsiteY9" fmla="*/ 3348599 h 4307491"/>
              <a:gd name="connsiteX10" fmla="*/ 875 w 2255295"/>
              <a:gd name="connsiteY10" fmla="*/ 3567674 h 4307491"/>
              <a:gd name="connsiteX11" fmla="*/ 54850 w 2255295"/>
              <a:gd name="connsiteY11" fmla="*/ 3742299 h 4307491"/>
              <a:gd name="connsiteX12" fmla="*/ 99300 w 2255295"/>
              <a:gd name="connsiteY12" fmla="*/ 3742299 h 4307491"/>
              <a:gd name="connsiteX13" fmla="*/ 143750 w 2255295"/>
              <a:gd name="connsiteY13" fmla="*/ 3951849 h 4307491"/>
              <a:gd name="connsiteX14" fmla="*/ 239000 w 2255295"/>
              <a:gd name="connsiteY14" fmla="*/ 3926449 h 4307491"/>
              <a:gd name="connsiteX15" fmla="*/ 359650 w 2255295"/>
              <a:gd name="connsiteY15" fmla="*/ 4174099 h 4307491"/>
              <a:gd name="connsiteX16" fmla="*/ 359650 w 2255295"/>
              <a:gd name="connsiteY16" fmla="*/ 3862949 h 4307491"/>
              <a:gd name="connsiteX17" fmla="*/ 556500 w 2255295"/>
              <a:gd name="connsiteY17" fmla="*/ 4288399 h 4307491"/>
              <a:gd name="connsiteX18" fmla="*/ 562850 w 2255295"/>
              <a:gd name="connsiteY18" fmla="*/ 4218549 h 4307491"/>
              <a:gd name="connsiteX19" fmla="*/ 493000 w 2255295"/>
              <a:gd name="connsiteY19" fmla="*/ 3862949 h 4307491"/>
              <a:gd name="connsiteX20" fmla="*/ 715250 w 2255295"/>
              <a:gd name="connsiteY20" fmla="*/ 4301099 h 4307491"/>
              <a:gd name="connsiteX21" fmla="*/ 715250 w 2255295"/>
              <a:gd name="connsiteY21" fmla="*/ 4091549 h 4307491"/>
              <a:gd name="connsiteX22" fmla="*/ 607300 w 2255295"/>
              <a:gd name="connsiteY22" fmla="*/ 3735949 h 4307491"/>
              <a:gd name="connsiteX23" fmla="*/ 880350 w 2255295"/>
              <a:gd name="connsiteY23" fmla="*/ 4097899 h 4307491"/>
              <a:gd name="connsiteX24" fmla="*/ 880350 w 2255295"/>
              <a:gd name="connsiteY24" fmla="*/ 4008999 h 4307491"/>
              <a:gd name="connsiteX25" fmla="*/ 848600 w 2255295"/>
              <a:gd name="connsiteY25" fmla="*/ 3862949 h 4307491"/>
              <a:gd name="connsiteX26" fmla="*/ 874000 w 2255295"/>
              <a:gd name="connsiteY26" fmla="*/ 3681974 h 4307491"/>
              <a:gd name="connsiteX27" fmla="*/ 759700 w 2255295"/>
              <a:gd name="connsiteY27" fmla="*/ 3475599 h 4307491"/>
              <a:gd name="connsiteX28" fmla="*/ 861300 w 2255295"/>
              <a:gd name="connsiteY28" fmla="*/ 3361299 h 4307491"/>
              <a:gd name="connsiteX29" fmla="*/ 943850 w 2255295"/>
              <a:gd name="connsiteY29" fmla="*/ 3304149 h 4307491"/>
              <a:gd name="connsiteX30" fmla="*/ 943850 w 2255295"/>
              <a:gd name="connsiteY30" fmla="*/ 3208899 h 4307491"/>
              <a:gd name="connsiteX31" fmla="*/ 1070850 w 2255295"/>
              <a:gd name="connsiteY31" fmla="*/ 3164449 h 4307491"/>
              <a:gd name="connsiteX32" fmla="*/ 1070850 w 2255295"/>
              <a:gd name="connsiteY32" fmla="*/ 3113649 h 4307491"/>
              <a:gd name="connsiteX33" fmla="*/ 1362950 w 2255295"/>
              <a:gd name="connsiteY33" fmla="*/ 2580249 h 4307491"/>
              <a:gd name="connsiteX34" fmla="*/ 1362950 w 2255295"/>
              <a:gd name="connsiteY34" fmla="*/ 2288149 h 4307491"/>
              <a:gd name="connsiteX35" fmla="*/ 1756650 w 2255295"/>
              <a:gd name="connsiteY35" fmla="*/ 2377049 h 4307491"/>
              <a:gd name="connsiteX36" fmla="*/ 2194800 w 2255295"/>
              <a:gd name="connsiteY36" fmla="*/ 2542149 h 4307491"/>
              <a:gd name="connsiteX37" fmla="*/ 2131300 w 2255295"/>
              <a:gd name="connsiteY37" fmla="*/ 2186549 h 4307491"/>
              <a:gd name="connsiteX38" fmla="*/ 2245600 w 2255295"/>
              <a:gd name="connsiteY38" fmla="*/ 1976999 h 4307491"/>
              <a:gd name="connsiteX39" fmla="*/ 1750300 w 2255295"/>
              <a:gd name="connsiteY39" fmla="*/ 2015099 h 4307491"/>
              <a:gd name="connsiteX40" fmla="*/ 1382000 w 2255295"/>
              <a:gd name="connsiteY40" fmla="*/ 2008749 h 4307491"/>
              <a:gd name="connsiteX41" fmla="*/ 1451850 w 2255295"/>
              <a:gd name="connsiteY41" fmla="*/ 1907149 h 4307491"/>
              <a:gd name="connsiteX42" fmla="*/ 1477250 w 2255295"/>
              <a:gd name="connsiteY42" fmla="*/ 1805549 h 4307491"/>
              <a:gd name="connsiteX43" fmla="*/ 1483600 w 2255295"/>
              <a:gd name="connsiteY43" fmla="*/ 1649974 h 4307491"/>
              <a:gd name="connsiteX44" fmla="*/ 1432800 w 2255295"/>
              <a:gd name="connsiteY44" fmla="*/ 1326124 h 4307491"/>
              <a:gd name="connsiteX45" fmla="*/ 1296275 w 2255295"/>
              <a:gd name="connsiteY45" fmla="*/ 1141974 h 4307491"/>
              <a:gd name="connsiteX46" fmla="*/ 1286750 w 2255295"/>
              <a:gd name="connsiteY46" fmla="*/ 1005449 h 4307491"/>
              <a:gd name="connsiteX47" fmla="*/ 1185150 w 2255295"/>
              <a:gd name="connsiteY47" fmla="*/ 980049 h 4307491"/>
              <a:gd name="connsiteX48" fmla="*/ 1185150 w 2255295"/>
              <a:gd name="connsiteY48" fmla="*/ 916549 h 4307491"/>
              <a:gd name="connsiteX49" fmla="*/ 1178800 w 2255295"/>
              <a:gd name="connsiteY49" fmla="*/ 827649 h 4307491"/>
              <a:gd name="connsiteX50" fmla="*/ 1362950 w 2255295"/>
              <a:gd name="connsiteY50" fmla="*/ 719699 h 4307491"/>
              <a:gd name="connsiteX51" fmla="*/ 1362950 w 2255295"/>
              <a:gd name="connsiteY51" fmla="*/ 618099 h 4307491"/>
              <a:gd name="connsiteX52" fmla="*/ 1312150 w 2255295"/>
              <a:gd name="connsiteY52" fmla="*/ 573649 h 4307491"/>
              <a:gd name="connsiteX53" fmla="*/ 1407400 w 2255295"/>
              <a:gd name="connsiteY53" fmla="*/ 433949 h 4307491"/>
              <a:gd name="connsiteX54" fmla="*/ 1032750 w 2255295"/>
              <a:gd name="connsiteY54" fmla="*/ 599049 h 4307491"/>
              <a:gd name="connsiteX55" fmla="*/ 1350250 w 2255295"/>
              <a:gd name="connsiteY55" fmla="*/ 230749 h 4307491"/>
              <a:gd name="connsiteX56" fmla="*/ 861300 w 2255295"/>
              <a:gd name="connsiteY56" fmla="*/ 560949 h 4307491"/>
              <a:gd name="connsiteX57" fmla="*/ 1153400 w 2255295"/>
              <a:gd name="connsiteY57" fmla="*/ 141849 h 4307491"/>
              <a:gd name="connsiteX58" fmla="*/ 766050 w 2255295"/>
              <a:gd name="connsiteY58" fmla="*/ 465699 h 4307491"/>
              <a:gd name="connsiteX59" fmla="*/ 975600 w 2255295"/>
              <a:gd name="connsiteY59" fmla="*/ 2149 h 4307491"/>
              <a:gd name="connsiteX60" fmla="*/ 639050 w 2255295"/>
              <a:gd name="connsiteY60" fmla="*/ 414899 h 4307491"/>
              <a:gd name="connsiteX61" fmla="*/ 772400 w 2255295"/>
              <a:gd name="connsiteY61" fmla="*/ 21199 h 4307491"/>
              <a:gd name="connsiteX62" fmla="*/ 543800 w 2255295"/>
              <a:gd name="connsiteY62" fmla="*/ 414899 h 4307491"/>
              <a:gd name="connsiteX63" fmla="*/ 518400 w 2255295"/>
              <a:gd name="connsiteY63" fmla="*/ 287899 h 4307491"/>
              <a:gd name="connsiteX64" fmla="*/ 410450 w 2255295"/>
              <a:gd name="connsiteY64" fmla="*/ 726049 h 4307491"/>
              <a:gd name="connsiteX65" fmla="*/ 378700 w 2255295"/>
              <a:gd name="connsiteY65" fmla="*/ 941949 h 4307491"/>
              <a:gd name="connsiteX66" fmla="*/ 315200 w 2255295"/>
              <a:gd name="connsiteY66" fmla="*/ 1161024 h 4307491"/>
              <a:gd name="connsiteX0" fmla="*/ 315200 w 2255295"/>
              <a:gd name="connsiteY0" fmla="*/ 1160402 h 4306869"/>
              <a:gd name="connsiteX1" fmla="*/ 486650 w 2255295"/>
              <a:gd name="connsiteY1" fmla="*/ 1766827 h 4306869"/>
              <a:gd name="connsiteX2" fmla="*/ 159625 w 2255295"/>
              <a:gd name="connsiteY2" fmla="*/ 2131952 h 4306869"/>
              <a:gd name="connsiteX3" fmla="*/ 118350 w 2255295"/>
              <a:gd name="connsiteY3" fmla="*/ 2268477 h 4306869"/>
              <a:gd name="connsiteX4" fmla="*/ 92950 w 2255295"/>
              <a:gd name="connsiteY4" fmla="*/ 2344677 h 4306869"/>
              <a:gd name="connsiteX5" fmla="*/ 194550 w 2255295"/>
              <a:gd name="connsiteY5" fmla="*/ 2274827 h 4306869"/>
              <a:gd name="connsiteX6" fmla="*/ 381875 w 2255295"/>
              <a:gd name="connsiteY6" fmla="*/ 2331977 h 4306869"/>
              <a:gd name="connsiteX7" fmla="*/ 264400 w 2255295"/>
              <a:gd name="connsiteY7" fmla="*/ 2585977 h 4306869"/>
              <a:gd name="connsiteX8" fmla="*/ 77075 w 2255295"/>
              <a:gd name="connsiteY8" fmla="*/ 2843152 h 4306869"/>
              <a:gd name="connsiteX9" fmla="*/ 23100 w 2255295"/>
              <a:gd name="connsiteY9" fmla="*/ 3347977 h 4306869"/>
              <a:gd name="connsiteX10" fmla="*/ 875 w 2255295"/>
              <a:gd name="connsiteY10" fmla="*/ 3567052 h 4306869"/>
              <a:gd name="connsiteX11" fmla="*/ 54850 w 2255295"/>
              <a:gd name="connsiteY11" fmla="*/ 3741677 h 4306869"/>
              <a:gd name="connsiteX12" fmla="*/ 99300 w 2255295"/>
              <a:gd name="connsiteY12" fmla="*/ 3741677 h 4306869"/>
              <a:gd name="connsiteX13" fmla="*/ 143750 w 2255295"/>
              <a:gd name="connsiteY13" fmla="*/ 3951227 h 4306869"/>
              <a:gd name="connsiteX14" fmla="*/ 239000 w 2255295"/>
              <a:gd name="connsiteY14" fmla="*/ 3925827 h 4306869"/>
              <a:gd name="connsiteX15" fmla="*/ 359650 w 2255295"/>
              <a:gd name="connsiteY15" fmla="*/ 4173477 h 4306869"/>
              <a:gd name="connsiteX16" fmla="*/ 359650 w 2255295"/>
              <a:gd name="connsiteY16" fmla="*/ 3862327 h 4306869"/>
              <a:gd name="connsiteX17" fmla="*/ 556500 w 2255295"/>
              <a:gd name="connsiteY17" fmla="*/ 4287777 h 4306869"/>
              <a:gd name="connsiteX18" fmla="*/ 562850 w 2255295"/>
              <a:gd name="connsiteY18" fmla="*/ 4217927 h 4306869"/>
              <a:gd name="connsiteX19" fmla="*/ 493000 w 2255295"/>
              <a:gd name="connsiteY19" fmla="*/ 3862327 h 4306869"/>
              <a:gd name="connsiteX20" fmla="*/ 715250 w 2255295"/>
              <a:gd name="connsiteY20" fmla="*/ 4300477 h 4306869"/>
              <a:gd name="connsiteX21" fmla="*/ 715250 w 2255295"/>
              <a:gd name="connsiteY21" fmla="*/ 4090927 h 4306869"/>
              <a:gd name="connsiteX22" fmla="*/ 607300 w 2255295"/>
              <a:gd name="connsiteY22" fmla="*/ 3735327 h 4306869"/>
              <a:gd name="connsiteX23" fmla="*/ 880350 w 2255295"/>
              <a:gd name="connsiteY23" fmla="*/ 4097277 h 4306869"/>
              <a:gd name="connsiteX24" fmla="*/ 880350 w 2255295"/>
              <a:gd name="connsiteY24" fmla="*/ 4008377 h 4306869"/>
              <a:gd name="connsiteX25" fmla="*/ 848600 w 2255295"/>
              <a:gd name="connsiteY25" fmla="*/ 3862327 h 4306869"/>
              <a:gd name="connsiteX26" fmla="*/ 874000 w 2255295"/>
              <a:gd name="connsiteY26" fmla="*/ 3681352 h 4306869"/>
              <a:gd name="connsiteX27" fmla="*/ 759700 w 2255295"/>
              <a:gd name="connsiteY27" fmla="*/ 3474977 h 4306869"/>
              <a:gd name="connsiteX28" fmla="*/ 861300 w 2255295"/>
              <a:gd name="connsiteY28" fmla="*/ 3360677 h 4306869"/>
              <a:gd name="connsiteX29" fmla="*/ 943850 w 2255295"/>
              <a:gd name="connsiteY29" fmla="*/ 3303527 h 4306869"/>
              <a:gd name="connsiteX30" fmla="*/ 943850 w 2255295"/>
              <a:gd name="connsiteY30" fmla="*/ 3208277 h 4306869"/>
              <a:gd name="connsiteX31" fmla="*/ 1070850 w 2255295"/>
              <a:gd name="connsiteY31" fmla="*/ 3163827 h 4306869"/>
              <a:gd name="connsiteX32" fmla="*/ 1070850 w 2255295"/>
              <a:gd name="connsiteY32" fmla="*/ 3113027 h 4306869"/>
              <a:gd name="connsiteX33" fmla="*/ 1362950 w 2255295"/>
              <a:gd name="connsiteY33" fmla="*/ 2579627 h 4306869"/>
              <a:gd name="connsiteX34" fmla="*/ 1362950 w 2255295"/>
              <a:gd name="connsiteY34" fmla="*/ 2287527 h 4306869"/>
              <a:gd name="connsiteX35" fmla="*/ 1756650 w 2255295"/>
              <a:gd name="connsiteY35" fmla="*/ 2376427 h 4306869"/>
              <a:gd name="connsiteX36" fmla="*/ 2194800 w 2255295"/>
              <a:gd name="connsiteY36" fmla="*/ 2541527 h 4306869"/>
              <a:gd name="connsiteX37" fmla="*/ 2131300 w 2255295"/>
              <a:gd name="connsiteY37" fmla="*/ 2185927 h 4306869"/>
              <a:gd name="connsiteX38" fmla="*/ 2245600 w 2255295"/>
              <a:gd name="connsiteY38" fmla="*/ 1976377 h 4306869"/>
              <a:gd name="connsiteX39" fmla="*/ 1750300 w 2255295"/>
              <a:gd name="connsiteY39" fmla="*/ 2014477 h 4306869"/>
              <a:gd name="connsiteX40" fmla="*/ 1382000 w 2255295"/>
              <a:gd name="connsiteY40" fmla="*/ 2008127 h 4306869"/>
              <a:gd name="connsiteX41" fmla="*/ 1451850 w 2255295"/>
              <a:gd name="connsiteY41" fmla="*/ 1906527 h 4306869"/>
              <a:gd name="connsiteX42" fmla="*/ 1477250 w 2255295"/>
              <a:gd name="connsiteY42" fmla="*/ 1804927 h 4306869"/>
              <a:gd name="connsiteX43" fmla="*/ 1483600 w 2255295"/>
              <a:gd name="connsiteY43" fmla="*/ 1649352 h 4306869"/>
              <a:gd name="connsiteX44" fmla="*/ 1432800 w 2255295"/>
              <a:gd name="connsiteY44" fmla="*/ 1325502 h 4306869"/>
              <a:gd name="connsiteX45" fmla="*/ 1296275 w 2255295"/>
              <a:gd name="connsiteY45" fmla="*/ 1141352 h 4306869"/>
              <a:gd name="connsiteX46" fmla="*/ 1286750 w 2255295"/>
              <a:gd name="connsiteY46" fmla="*/ 1004827 h 4306869"/>
              <a:gd name="connsiteX47" fmla="*/ 1185150 w 2255295"/>
              <a:gd name="connsiteY47" fmla="*/ 979427 h 4306869"/>
              <a:gd name="connsiteX48" fmla="*/ 1185150 w 2255295"/>
              <a:gd name="connsiteY48" fmla="*/ 915927 h 4306869"/>
              <a:gd name="connsiteX49" fmla="*/ 1178800 w 2255295"/>
              <a:gd name="connsiteY49" fmla="*/ 827027 h 4306869"/>
              <a:gd name="connsiteX50" fmla="*/ 1362950 w 2255295"/>
              <a:gd name="connsiteY50" fmla="*/ 719077 h 4306869"/>
              <a:gd name="connsiteX51" fmla="*/ 1362950 w 2255295"/>
              <a:gd name="connsiteY51" fmla="*/ 617477 h 4306869"/>
              <a:gd name="connsiteX52" fmla="*/ 1312150 w 2255295"/>
              <a:gd name="connsiteY52" fmla="*/ 573027 h 4306869"/>
              <a:gd name="connsiteX53" fmla="*/ 1407400 w 2255295"/>
              <a:gd name="connsiteY53" fmla="*/ 433327 h 4306869"/>
              <a:gd name="connsiteX54" fmla="*/ 1032750 w 2255295"/>
              <a:gd name="connsiteY54" fmla="*/ 598427 h 4306869"/>
              <a:gd name="connsiteX55" fmla="*/ 1350250 w 2255295"/>
              <a:gd name="connsiteY55" fmla="*/ 230127 h 4306869"/>
              <a:gd name="connsiteX56" fmla="*/ 861300 w 2255295"/>
              <a:gd name="connsiteY56" fmla="*/ 560327 h 4306869"/>
              <a:gd name="connsiteX57" fmla="*/ 1153400 w 2255295"/>
              <a:gd name="connsiteY57" fmla="*/ 141227 h 4306869"/>
              <a:gd name="connsiteX58" fmla="*/ 766050 w 2255295"/>
              <a:gd name="connsiteY58" fmla="*/ 465077 h 4306869"/>
              <a:gd name="connsiteX59" fmla="*/ 975600 w 2255295"/>
              <a:gd name="connsiteY59" fmla="*/ 1527 h 4306869"/>
              <a:gd name="connsiteX60" fmla="*/ 639050 w 2255295"/>
              <a:gd name="connsiteY60" fmla="*/ 414277 h 4306869"/>
              <a:gd name="connsiteX61" fmla="*/ 772400 w 2255295"/>
              <a:gd name="connsiteY61" fmla="*/ 20577 h 4306869"/>
              <a:gd name="connsiteX62" fmla="*/ 543800 w 2255295"/>
              <a:gd name="connsiteY62" fmla="*/ 414277 h 4306869"/>
              <a:gd name="connsiteX63" fmla="*/ 518400 w 2255295"/>
              <a:gd name="connsiteY63" fmla="*/ 287277 h 4306869"/>
              <a:gd name="connsiteX64" fmla="*/ 410450 w 2255295"/>
              <a:gd name="connsiteY64" fmla="*/ 725427 h 4306869"/>
              <a:gd name="connsiteX65" fmla="*/ 378700 w 2255295"/>
              <a:gd name="connsiteY65" fmla="*/ 941327 h 4306869"/>
              <a:gd name="connsiteX66" fmla="*/ 315200 w 2255295"/>
              <a:gd name="connsiteY66" fmla="*/ 1160402 h 4306869"/>
              <a:gd name="connsiteX0" fmla="*/ 315200 w 2255295"/>
              <a:gd name="connsiteY0" fmla="*/ 1160402 h 4306869"/>
              <a:gd name="connsiteX1" fmla="*/ 486650 w 2255295"/>
              <a:gd name="connsiteY1" fmla="*/ 1766827 h 4306869"/>
              <a:gd name="connsiteX2" fmla="*/ 159625 w 2255295"/>
              <a:gd name="connsiteY2" fmla="*/ 2131952 h 4306869"/>
              <a:gd name="connsiteX3" fmla="*/ 118350 w 2255295"/>
              <a:gd name="connsiteY3" fmla="*/ 2268477 h 4306869"/>
              <a:gd name="connsiteX4" fmla="*/ 92950 w 2255295"/>
              <a:gd name="connsiteY4" fmla="*/ 2344677 h 4306869"/>
              <a:gd name="connsiteX5" fmla="*/ 194550 w 2255295"/>
              <a:gd name="connsiteY5" fmla="*/ 2274827 h 4306869"/>
              <a:gd name="connsiteX6" fmla="*/ 381875 w 2255295"/>
              <a:gd name="connsiteY6" fmla="*/ 2331977 h 4306869"/>
              <a:gd name="connsiteX7" fmla="*/ 264400 w 2255295"/>
              <a:gd name="connsiteY7" fmla="*/ 2585977 h 4306869"/>
              <a:gd name="connsiteX8" fmla="*/ 77075 w 2255295"/>
              <a:gd name="connsiteY8" fmla="*/ 2843152 h 4306869"/>
              <a:gd name="connsiteX9" fmla="*/ 23100 w 2255295"/>
              <a:gd name="connsiteY9" fmla="*/ 3347977 h 4306869"/>
              <a:gd name="connsiteX10" fmla="*/ 875 w 2255295"/>
              <a:gd name="connsiteY10" fmla="*/ 3567052 h 4306869"/>
              <a:gd name="connsiteX11" fmla="*/ 54850 w 2255295"/>
              <a:gd name="connsiteY11" fmla="*/ 3741677 h 4306869"/>
              <a:gd name="connsiteX12" fmla="*/ 99300 w 2255295"/>
              <a:gd name="connsiteY12" fmla="*/ 3741677 h 4306869"/>
              <a:gd name="connsiteX13" fmla="*/ 143750 w 2255295"/>
              <a:gd name="connsiteY13" fmla="*/ 3951227 h 4306869"/>
              <a:gd name="connsiteX14" fmla="*/ 239000 w 2255295"/>
              <a:gd name="connsiteY14" fmla="*/ 3925827 h 4306869"/>
              <a:gd name="connsiteX15" fmla="*/ 359650 w 2255295"/>
              <a:gd name="connsiteY15" fmla="*/ 4173477 h 4306869"/>
              <a:gd name="connsiteX16" fmla="*/ 359650 w 2255295"/>
              <a:gd name="connsiteY16" fmla="*/ 3862327 h 4306869"/>
              <a:gd name="connsiteX17" fmla="*/ 556500 w 2255295"/>
              <a:gd name="connsiteY17" fmla="*/ 4287777 h 4306869"/>
              <a:gd name="connsiteX18" fmla="*/ 562850 w 2255295"/>
              <a:gd name="connsiteY18" fmla="*/ 4217927 h 4306869"/>
              <a:gd name="connsiteX19" fmla="*/ 493000 w 2255295"/>
              <a:gd name="connsiteY19" fmla="*/ 3862327 h 4306869"/>
              <a:gd name="connsiteX20" fmla="*/ 715250 w 2255295"/>
              <a:gd name="connsiteY20" fmla="*/ 4300477 h 4306869"/>
              <a:gd name="connsiteX21" fmla="*/ 715250 w 2255295"/>
              <a:gd name="connsiteY21" fmla="*/ 4090927 h 4306869"/>
              <a:gd name="connsiteX22" fmla="*/ 607300 w 2255295"/>
              <a:gd name="connsiteY22" fmla="*/ 3735327 h 4306869"/>
              <a:gd name="connsiteX23" fmla="*/ 880350 w 2255295"/>
              <a:gd name="connsiteY23" fmla="*/ 4097277 h 4306869"/>
              <a:gd name="connsiteX24" fmla="*/ 880350 w 2255295"/>
              <a:gd name="connsiteY24" fmla="*/ 4008377 h 4306869"/>
              <a:gd name="connsiteX25" fmla="*/ 848600 w 2255295"/>
              <a:gd name="connsiteY25" fmla="*/ 3862327 h 4306869"/>
              <a:gd name="connsiteX26" fmla="*/ 874000 w 2255295"/>
              <a:gd name="connsiteY26" fmla="*/ 3681352 h 4306869"/>
              <a:gd name="connsiteX27" fmla="*/ 759700 w 2255295"/>
              <a:gd name="connsiteY27" fmla="*/ 3474977 h 4306869"/>
              <a:gd name="connsiteX28" fmla="*/ 861300 w 2255295"/>
              <a:gd name="connsiteY28" fmla="*/ 3360677 h 4306869"/>
              <a:gd name="connsiteX29" fmla="*/ 943850 w 2255295"/>
              <a:gd name="connsiteY29" fmla="*/ 3303527 h 4306869"/>
              <a:gd name="connsiteX30" fmla="*/ 943850 w 2255295"/>
              <a:gd name="connsiteY30" fmla="*/ 3208277 h 4306869"/>
              <a:gd name="connsiteX31" fmla="*/ 1070850 w 2255295"/>
              <a:gd name="connsiteY31" fmla="*/ 3163827 h 4306869"/>
              <a:gd name="connsiteX32" fmla="*/ 1070850 w 2255295"/>
              <a:gd name="connsiteY32" fmla="*/ 3113027 h 4306869"/>
              <a:gd name="connsiteX33" fmla="*/ 1362950 w 2255295"/>
              <a:gd name="connsiteY33" fmla="*/ 2579627 h 4306869"/>
              <a:gd name="connsiteX34" fmla="*/ 1362950 w 2255295"/>
              <a:gd name="connsiteY34" fmla="*/ 2287527 h 4306869"/>
              <a:gd name="connsiteX35" fmla="*/ 1756650 w 2255295"/>
              <a:gd name="connsiteY35" fmla="*/ 2376427 h 4306869"/>
              <a:gd name="connsiteX36" fmla="*/ 2194800 w 2255295"/>
              <a:gd name="connsiteY36" fmla="*/ 2541527 h 4306869"/>
              <a:gd name="connsiteX37" fmla="*/ 2131300 w 2255295"/>
              <a:gd name="connsiteY37" fmla="*/ 2185927 h 4306869"/>
              <a:gd name="connsiteX38" fmla="*/ 2245600 w 2255295"/>
              <a:gd name="connsiteY38" fmla="*/ 1976377 h 4306869"/>
              <a:gd name="connsiteX39" fmla="*/ 1750300 w 2255295"/>
              <a:gd name="connsiteY39" fmla="*/ 2014477 h 4306869"/>
              <a:gd name="connsiteX40" fmla="*/ 1382000 w 2255295"/>
              <a:gd name="connsiteY40" fmla="*/ 2008127 h 4306869"/>
              <a:gd name="connsiteX41" fmla="*/ 1451850 w 2255295"/>
              <a:gd name="connsiteY41" fmla="*/ 1906527 h 4306869"/>
              <a:gd name="connsiteX42" fmla="*/ 1477250 w 2255295"/>
              <a:gd name="connsiteY42" fmla="*/ 1804927 h 4306869"/>
              <a:gd name="connsiteX43" fmla="*/ 1483600 w 2255295"/>
              <a:gd name="connsiteY43" fmla="*/ 1649352 h 4306869"/>
              <a:gd name="connsiteX44" fmla="*/ 1432800 w 2255295"/>
              <a:gd name="connsiteY44" fmla="*/ 1325502 h 4306869"/>
              <a:gd name="connsiteX45" fmla="*/ 1296275 w 2255295"/>
              <a:gd name="connsiteY45" fmla="*/ 1141352 h 4306869"/>
              <a:gd name="connsiteX46" fmla="*/ 1286750 w 2255295"/>
              <a:gd name="connsiteY46" fmla="*/ 1004827 h 4306869"/>
              <a:gd name="connsiteX47" fmla="*/ 1185150 w 2255295"/>
              <a:gd name="connsiteY47" fmla="*/ 979427 h 4306869"/>
              <a:gd name="connsiteX48" fmla="*/ 1185150 w 2255295"/>
              <a:gd name="connsiteY48" fmla="*/ 915927 h 4306869"/>
              <a:gd name="connsiteX49" fmla="*/ 1178800 w 2255295"/>
              <a:gd name="connsiteY49" fmla="*/ 827027 h 4306869"/>
              <a:gd name="connsiteX50" fmla="*/ 1362950 w 2255295"/>
              <a:gd name="connsiteY50" fmla="*/ 719077 h 4306869"/>
              <a:gd name="connsiteX51" fmla="*/ 1362950 w 2255295"/>
              <a:gd name="connsiteY51" fmla="*/ 617477 h 4306869"/>
              <a:gd name="connsiteX52" fmla="*/ 1312150 w 2255295"/>
              <a:gd name="connsiteY52" fmla="*/ 573027 h 4306869"/>
              <a:gd name="connsiteX53" fmla="*/ 1407400 w 2255295"/>
              <a:gd name="connsiteY53" fmla="*/ 433327 h 4306869"/>
              <a:gd name="connsiteX54" fmla="*/ 1032750 w 2255295"/>
              <a:gd name="connsiteY54" fmla="*/ 598427 h 4306869"/>
              <a:gd name="connsiteX55" fmla="*/ 1350250 w 2255295"/>
              <a:gd name="connsiteY55" fmla="*/ 230127 h 4306869"/>
              <a:gd name="connsiteX56" fmla="*/ 861300 w 2255295"/>
              <a:gd name="connsiteY56" fmla="*/ 560327 h 4306869"/>
              <a:gd name="connsiteX57" fmla="*/ 1153400 w 2255295"/>
              <a:gd name="connsiteY57" fmla="*/ 141227 h 4306869"/>
              <a:gd name="connsiteX58" fmla="*/ 766050 w 2255295"/>
              <a:gd name="connsiteY58" fmla="*/ 465077 h 4306869"/>
              <a:gd name="connsiteX59" fmla="*/ 975600 w 2255295"/>
              <a:gd name="connsiteY59" fmla="*/ 1527 h 4306869"/>
              <a:gd name="connsiteX60" fmla="*/ 639050 w 2255295"/>
              <a:gd name="connsiteY60" fmla="*/ 414277 h 4306869"/>
              <a:gd name="connsiteX61" fmla="*/ 772400 w 2255295"/>
              <a:gd name="connsiteY61" fmla="*/ 20577 h 4306869"/>
              <a:gd name="connsiteX62" fmla="*/ 543800 w 2255295"/>
              <a:gd name="connsiteY62" fmla="*/ 414277 h 4306869"/>
              <a:gd name="connsiteX63" fmla="*/ 518400 w 2255295"/>
              <a:gd name="connsiteY63" fmla="*/ 287277 h 4306869"/>
              <a:gd name="connsiteX64" fmla="*/ 410450 w 2255295"/>
              <a:gd name="connsiteY64" fmla="*/ 725427 h 4306869"/>
              <a:gd name="connsiteX65" fmla="*/ 378700 w 2255295"/>
              <a:gd name="connsiteY65" fmla="*/ 941327 h 4306869"/>
              <a:gd name="connsiteX66" fmla="*/ 315200 w 2255295"/>
              <a:gd name="connsiteY66" fmla="*/ 1160402 h 4306869"/>
              <a:gd name="connsiteX0" fmla="*/ 315200 w 2255295"/>
              <a:gd name="connsiteY0" fmla="*/ 1160402 h 4306869"/>
              <a:gd name="connsiteX1" fmla="*/ 486650 w 2255295"/>
              <a:gd name="connsiteY1" fmla="*/ 1766827 h 4306869"/>
              <a:gd name="connsiteX2" fmla="*/ 159625 w 2255295"/>
              <a:gd name="connsiteY2" fmla="*/ 2131952 h 4306869"/>
              <a:gd name="connsiteX3" fmla="*/ 118350 w 2255295"/>
              <a:gd name="connsiteY3" fmla="*/ 2268477 h 4306869"/>
              <a:gd name="connsiteX4" fmla="*/ 92950 w 2255295"/>
              <a:gd name="connsiteY4" fmla="*/ 2344677 h 4306869"/>
              <a:gd name="connsiteX5" fmla="*/ 194550 w 2255295"/>
              <a:gd name="connsiteY5" fmla="*/ 2274827 h 4306869"/>
              <a:gd name="connsiteX6" fmla="*/ 381875 w 2255295"/>
              <a:gd name="connsiteY6" fmla="*/ 2331977 h 4306869"/>
              <a:gd name="connsiteX7" fmla="*/ 264400 w 2255295"/>
              <a:gd name="connsiteY7" fmla="*/ 2585977 h 4306869"/>
              <a:gd name="connsiteX8" fmla="*/ 77075 w 2255295"/>
              <a:gd name="connsiteY8" fmla="*/ 2843152 h 4306869"/>
              <a:gd name="connsiteX9" fmla="*/ 23100 w 2255295"/>
              <a:gd name="connsiteY9" fmla="*/ 3347977 h 4306869"/>
              <a:gd name="connsiteX10" fmla="*/ 875 w 2255295"/>
              <a:gd name="connsiteY10" fmla="*/ 3567052 h 4306869"/>
              <a:gd name="connsiteX11" fmla="*/ 54850 w 2255295"/>
              <a:gd name="connsiteY11" fmla="*/ 3741677 h 4306869"/>
              <a:gd name="connsiteX12" fmla="*/ 99300 w 2255295"/>
              <a:gd name="connsiteY12" fmla="*/ 3741677 h 4306869"/>
              <a:gd name="connsiteX13" fmla="*/ 143750 w 2255295"/>
              <a:gd name="connsiteY13" fmla="*/ 3951227 h 4306869"/>
              <a:gd name="connsiteX14" fmla="*/ 239000 w 2255295"/>
              <a:gd name="connsiteY14" fmla="*/ 3925827 h 4306869"/>
              <a:gd name="connsiteX15" fmla="*/ 359650 w 2255295"/>
              <a:gd name="connsiteY15" fmla="*/ 4173477 h 4306869"/>
              <a:gd name="connsiteX16" fmla="*/ 359650 w 2255295"/>
              <a:gd name="connsiteY16" fmla="*/ 3862327 h 4306869"/>
              <a:gd name="connsiteX17" fmla="*/ 556500 w 2255295"/>
              <a:gd name="connsiteY17" fmla="*/ 4287777 h 4306869"/>
              <a:gd name="connsiteX18" fmla="*/ 562850 w 2255295"/>
              <a:gd name="connsiteY18" fmla="*/ 4217927 h 4306869"/>
              <a:gd name="connsiteX19" fmla="*/ 493000 w 2255295"/>
              <a:gd name="connsiteY19" fmla="*/ 3862327 h 4306869"/>
              <a:gd name="connsiteX20" fmla="*/ 715250 w 2255295"/>
              <a:gd name="connsiteY20" fmla="*/ 4300477 h 4306869"/>
              <a:gd name="connsiteX21" fmla="*/ 715250 w 2255295"/>
              <a:gd name="connsiteY21" fmla="*/ 4090927 h 4306869"/>
              <a:gd name="connsiteX22" fmla="*/ 607300 w 2255295"/>
              <a:gd name="connsiteY22" fmla="*/ 3735327 h 4306869"/>
              <a:gd name="connsiteX23" fmla="*/ 880350 w 2255295"/>
              <a:gd name="connsiteY23" fmla="*/ 4097277 h 4306869"/>
              <a:gd name="connsiteX24" fmla="*/ 880350 w 2255295"/>
              <a:gd name="connsiteY24" fmla="*/ 4008377 h 4306869"/>
              <a:gd name="connsiteX25" fmla="*/ 848600 w 2255295"/>
              <a:gd name="connsiteY25" fmla="*/ 3862327 h 4306869"/>
              <a:gd name="connsiteX26" fmla="*/ 874000 w 2255295"/>
              <a:gd name="connsiteY26" fmla="*/ 3681352 h 4306869"/>
              <a:gd name="connsiteX27" fmla="*/ 759700 w 2255295"/>
              <a:gd name="connsiteY27" fmla="*/ 3474977 h 4306869"/>
              <a:gd name="connsiteX28" fmla="*/ 861300 w 2255295"/>
              <a:gd name="connsiteY28" fmla="*/ 3360677 h 4306869"/>
              <a:gd name="connsiteX29" fmla="*/ 943850 w 2255295"/>
              <a:gd name="connsiteY29" fmla="*/ 3303527 h 4306869"/>
              <a:gd name="connsiteX30" fmla="*/ 943850 w 2255295"/>
              <a:gd name="connsiteY30" fmla="*/ 3208277 h 4306869"/>
              <a:gd name="connsiteX31" fmla="*/ 1070850 w 2255295"/>
              <a:gd name="connsiteY31" fmla="*/ 3163827 h 4306869"/>
              <a:gd name="connsiteX32" fmla="*/ 1070850 w 2255295"/>
              <a:gd name="connsiteY32" fmla="*/ 3113027 h 4306869"/>
              <a:gd name="connsiteX33" fmla="*/ 1362950 w 2255295"/>
              <a:gd name="connsiteY33" fmla="*/ 2579627 h 4306869"/>
              <a:gd name="connsiteX34" fmla="*/ 1362950 w 2255295"/>
              <a:gd name="connsiteY34" fmla="*/ 2287527 h 4306869"/>
              <a:gd name="connsiteX35" fmla="*/ 1756650 w 2255295"/>
              <a:gd name="connsiteY35" fmla="*/ 2376427 h 4306869"/>
              <a:gd name="connsiteX36" fmla="*/ 2194800 w 2255295"/>
              <a:gd name="connsiteY36" fmla="*/ 2541527 h 4306869"/>
              <a:gd name="connsiteX37" fmla="*/ 2131300 w 2255295"/>
              <a:gd name="connsiteY37" fmla="*/ 2185927 h 4306869"/>
              <a:gd name="connsiteX38" fmla="*/ 2245600 w 2255295"/>
              <a:gd name="connsiteY38" fmla="*/ 1976377 h 4306869"/>
              <a:gd name="connsiteX39" fmla="*/ 1750300 w 2255295"/>
              <a:gd name="connsiteY39" fmla="*/ 2014477 h 4306869"/>
              <a:gd name="connsiteX40" fmla="*/ 1382000 w 2255295"/>
              <a:gd name="connsiteY40" fmla="*/ 2008127 h 4306869"/>
              <a:gd name="connsiteX41" fmla="*/ 1451850 w 2255295"/>
              <a:gd name="connsiteY41" fmla="*/ 1906527 h 4306869"/>
              <a:gd name="connsiteX42" fmla="*/ 1477250 w 2255295"/>
              <a:gd name="connsiteY42" fmla="*/ 1804927 h 4306869"/>
              <a:gd name="connsiteX43" fmla="*/ 1483600 w 2255295"/>
              <a:gd name="connsiteY43" fmla="*/ 1649352 h 4306869"/>
              <a:gd name="connsiteX44" fmla="*/ 1432800 w 2255295"/>
              <a:gd name="connsiteY44" fmla="*/ 1325502 h 4306869"/>
              <a:gd name="connsiteX45" fmla="*/ 1296275 w 2255295"/>
              <a:gd name="connsiteY45" fmla="*/ 1141352 h 4306869"/>
              <a:gd name="connsiteX46" fmla="*/ 1286750 w 2255295"/>
              <a:gd name="connsiteY46" fmla="*/ 1004827 h 4306869"/>
              <a:gd name="connsiteX47" fmla="*/ 1185150 w 2255295"/>
              <a:gd name="connsiteY47" fmla="*/ 979427 h 4306869"/>
              <a:gd name="connsiteX48" fmla="*/ 1185150 w 2255295"/>
              <a:gd name="connsiteY48" fmla="*/ 915927 h 4306869"/>
              <a:gd name="connsiteX49" fmla="*/ 1178800 w 2255295"/>
              <a:gd name="connsiteY49" fmla="*/ 827027 h 4306869"/>
              <a:gd name="connsiteX50" fmla="*/ 1362950 w 2255295"/>
              <a:gd name="connsiteY50" fmla="*/ 719077 h 4306869"/>
              <a:gd name="connsiteX51" fmla="*/ 1362950 w 2255295"/>
              <a:gd name="connsiteY51" fmla="*/ 617477 h 4306869"/>
              <a:gd name="connsiteX52" fmla="*/ 1312150 w 2255295"/>
              <a:gd name="connsiteY52" fmla="*/ 573027 h 4306869"/>
              <a:gd name="connsiteX53" fmla="*/ 1407400 w 2255295"/>
              <a:gd name="connsiteY53" fmla="*/ 433327 h 4306869"/>
              <a:gd name="connsiteX54" fmla="*/ 1032750 w 2255295"/>
              <a:gd name="connsiteY54" fmla="*/ 598427 h 4306869"/>
              <a:gd name="connsiteX55" fmla="*/ 1350250 w 2255295"/>
              <a:gd name="connsiteY55" fmla="*/ 230127 h 4306869"/>
              <a:gd name="connsiteX56" fmla="*/ 861300 w 2255295"/>
              <a:gd name="connsiteY56" fmla="*/ 560327 h 4306869"/>
              <a:gd name="connsiteX57" fmla="*/ 1153400 w 2255295"/>
              <a:gd name="connsiteY57" fmla="*/ 141227 h 4306869"/>
              <a:gd name="connsiteX58" fmla="*/ 766050 w 2255295"/>
              <a:gd name="connsiteY58" fmla="*/ 465077 h 4306869"/>
              <a:gd name="connsiteX59" fmla="*/ 975600 w 2255295"/>
              <a:gd name="connsiteY59" fmla="*/ 1527 h 4306869"/>
              <a:gd name="connsiteX60" fmla="*/ 639050 w 2255295"/>
              <a:gd name="connsiteY60" fmla="*/ 414277 h 4306869"/>
              <a:gd name="connsiteX61" fmla="*/ 772400 w 2255295"/>
              <a:gd name="connsiteY61" fmla="*/ 20577 h 4306869"/>
              <a:gd name="connsiteX62" fmla="*/ 543800 w 2255295"/>
              <a:gd name="connsiteY62" fmla="*/ 414277 h 4306869"/>
              <a:gd name="connsiteX63" fmla="*/ 518400 w 2255295"/>
              <a:gd name="connsiteY63" fmla="*/ 287277 h 4306869"/>
              <a:gd name="connsiteX64" fmla="*/ 410450 w 2255295"/>
              <a:gd name="connsiteY64" fmla="*/ 725427 h 4306869"/>
              <a:gd name="connsiteX65" fmla="*/ 378700 w 2255295"/>
              <a:gd name="connsiteY65" fmla="*/ 941327 h 4306869"/>
              <a:gd name="connsiteX66" fmla="*/ 315200 w 2255295"/>
              <a:gd name="connsiteY66" fmla="*/ 1160402 h 43068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2255295" h="4306869">
                <a:moveTo>
                  <a:pt x="315200" y="1160402"/>
                </a:moveTo>
                <a:cubicBezTo>
                  <a:pt x="318375" y="1246127"/>
                  <a:pt x="445375" y="1558335"/>
                  <a:pt x="486650" y="1766827"/>
                </a:cubicBezTo>
                <a:cubicBezTo>
                  <a:pt x="408333" y="2066335"/>
                  <a:pt x="250642" y="2035644"/>
                  <a:pt x="159625" y="2131952"/>
                </a:cubicBezTo>
                <a:cubicBezTo>
                  <a:pt x="114117" y="2172169"/>
                  <a:pt x="132108" y="2218735"/>
                  <a:pt x="118350" y="2268477"/>
                </a:cubicBezTo>
                <a:lnTo>
                  <a:pt x="92950" y="2344677"/>
                </a:lnTo>
                <a:lnTo>
                  <a:pt x="194550" y="2274827"/>
                </a:lnTo>
                <a:cubicBezTo>
                  <a:pt x="284508" y="2253660"/>
                  <a:pt x="369175" y="2299169"/>
                  <a:pt x="381875" y="2331977"/>
                </a:cubicBezTo>
                <a:cubicBezTo>
                  <a:pt x="394575" y="2364785"/>
                  <a:pt x="302500" y="2492844"/>
                  <a:pt x="264400" y="2585977"/>
                </a:cubicBezTo>
                <a:lnTo>
                  <a:pt x="77075" y="2843152"/>
                </a:lnTo>
                <a:cubicBezTo>
                  <a:pt x="14633" y="3011427"/>
                  <a:pt x="41092" y="3179702"/>
                  <a:pt x="23100" y="3347977"/>
                </a:cubicBezTo>
                <a:cubicBezTo>
                  <a:pt x="15692" y="3421002"/>
                  <a:pt x="-4417" y="3484502"/>
                  <a:pt x="875" y="3567052"/>
                </a:cubicBezTo>
                <a:cubicBezTo>
                  <a:pt x="6167" y="3649602"/>
                  <a:pt x="36858" y="3683469"/>
                  <a:pt x="54850" y="3741677"/>
                </a:cubicBezTo>
                <a:lnTo>
                  <a:pt x="99300" y="3741677"/>
                </a:lnTo>
                <a:cubicBezTo>
                  <a:pt x="114117" y="3811527"/>
                  <a:pt x="116233" y="3919477"/>
                  <a:pt x="143750" y="3951227"/>
                </a:cubicBezTo>
                <a:cubicBezTo>
                  <a:pt x="171267" y="3982977"/>
                  <a:pt x="195608" y="3897252"/>
                  <a:pt x="239000" y="3925827"/>
                </a:cubicBezTo>
                <a:cubicBezTo>
                  <a:pt x="282392" y="3954402"/>
                  <a:pt x="324725" y="4156544"/>
                  <a:pt x="359650" y="4173477"/>
                </a:cubicBezTo>
                <a:cubicBezTo>
                  <a:pt x="394575" y="4190410"/>
                  <a:pt x="309908" y="3812585"/>
                  <a:pt x="359650" y="3862327"/>
                </a:cubicBezTo>
                <a:cubicBezTo>
                  <a:pt x="409392" y="3912069"/>
                  <a:pt x="509933" y="4257085"/>
                  <a:pt x="556500" y="4287777"/>
                </a:cubicBezTo>
                <a:lnTo>
                  <a:pt x="562850" y="4217927"/>
                </a:lnTo>
                <a:cubicBezTo>
                  <a:pt x="539567" y="4099394"/>
                  <a:pt x="437967" y="3833752"/>
                  <a:pt x="493000" y="3862327"/>
                </a:cubicBezTo>
                <a:cubicBezTo>
                  <a:pt x="548033" y="3890902"/>
                  <a:pt x="683500" y="4367152"/>
                  <a:pt x="715250" y="4300477"/>
                </a:cubicBezTo>
                <a:cubicBezTo>
                  <a:pt x="747000" y="4233802"/>
                  <a:pt x="715250" y="4160777"/>
                  <a:pt x="715250" y="4090927"/>
                </a:cubicBezTo>
                <a:cubicBezTo>
                  <a:pt x="679267" y="3972394"/>
                  <a:pt x="548033" y="3697227"/>
                  <a:pt x="607300" y="3735327"/>
                </a:cubicBezTo>
                <a:cubicBezTo>
                  <a:pt x="666567" y="3773427"/>
                  <a:pt x="789333" y="3976627"/>
                  <a:pt x="880350" y="4097277"/>
                </a:cubicBezTo>
                <a:lnTo>
                  <a:pt x="880350" y="4008377"/>
                </a:lnTo>
                <a:lnTo>
                  <a:pt x="848600" y="3862327"/>
                </a:lnTo>
                <a:cubicBezTo>
                  <a:pt x="857067" y="3802002"/>
                  <a:pt x="896225" y="3775544"/>
                  <a:pt x="874000" y="3681352"/>
                </a:cubicBezTo>
                <a:cubicBezTo>
                  <a:pt x="851775" y="3587160"/>
                  <a:pt x="737475" y="3534244"/>
                  <a:pt x="759700" y="3474977"/>
                </a:cubicBezTo>
                <a:cubicBezTo>
                  <a:pt x="781925" y="3415710"/>
                  <a:pt x="827433" y="3398777"/>
                  <a:pt x="861300" y="3360677"/>
                </a:cubicBezTo>
                <a:cubicBezTo>
                  <a:pt x="888817" y="3341627"/>
                  <a:pt x="931150" y="3335277"/>
                  <a:pt x="943850" y="3303527"/>
                </a:cubicBezTo>
                <a:cubicBezTo>
                  <a:pt x="956550" y="3271777"/>
                  <a:pt x="933267" y="3232619"/>
                  <a:pt x="943850" y="3208277"/>
                </a:cubicBezTo>
                <a:cubicBezTo>
                  <a:pt x="954433" y="3183935"/>
                  <a:pt x="1028517" y="3178644"/>
                  <a:pt x="1070850" y="3163827"/>
                </a:cubicBezTo>
                <a:lnTo>
                  <a:pt x="1070850" y="3113027"/>
                </a:lnTo>
                <a:cubicBezTo>
                  <a:pt x="1168217" y="2935227"/>
                  <a:pt x="1314267" y="2717210"/>
                  <a:pt x="1362950" y="2579627"/>
                </a:cubicBezTo>
                <a:cubicBezTo>
                  <a:pt x="1411633" y="2442044"/>
                  <a:pt x="1272992" y="2290702"/>
                  <a:pt x="1362950" y="2287527"/>
                </a:cubicBezTo>
                <a:cubicBezTo>
                  <a:pt x="1452908" y="2284352"/>
                  <a:pt x="1618008" y="2334094"/>
                  <a:pt x="1756650" y="2376427"/>
                </a:cubicBezTo>
                <a:cubicBezTo>
                  <a:pt x="1895292" y="2418760"/>
                  <a:pt x="2171517" y="2593385"/>
                  <a:pt x="2194800" y="2541527"/>
                </a:cubicBezTo>
                <a:cubicBezTo>
                  <a:pt x="2218083" y="2489669"/>
                  <a:pt x="2152467" y="2304460"/>
                  <a:pt x="2131300" y="2185927"/>
                </a:cubicBezTo>
                <a:cubicBezTo>
                  <a:pt x="2169400" y="2116077"/>
                  <a:pt x="2290050" y="2001777"/>
                  <a:pt x="2245600" y="1976377"/>
                </a:cubicBezTo>
                <a:cubicBezTo>
                  <a:pt x="2201150" y="1950977"/>
                  <a:pt x="1985250" y="1995427"/>
                  <a:pt x="1750300" y="2014477"/>
                </a:cubicBezTo>
                <a:cubicBezTo>
                  <a:pt x="1515350" y="2033527"/>
                  <a:pt x="1409517" y="2035644"/>
                  <a:pt x="1382000" y="2008127"/>
                </a:cubicBezTo>
                <a:cubicBezTo>
                  <a:pt x="1354483" y="1980610"/>
                  <a:pt x="1428567" y="1940394"/>
                  <a:pt x="1451850" y="1906527"/>
                </a:cubicBezTo>
                <a:lnTo>
                  <a:pt x="1477250" y="1804927"/>
                </a:lnTo>
                <a:cubicBezTo>
                  <a:pt x="1479367" y="1753069"/>
                  <a:pt x="1510058" y="1720260"/>
                  <a:pt x="1483600" y="1649352"/>
                </a:cubicBezTo>
                <a:cubicBezTo>
                  <a:pt x="1513233" y="1523410"/>
                  <a:pt x="1464021" y="1410169"/>
                  <a:pt x="1432800" y="1325502"/>
                </a:cubicBezTo>
                <a:cubicBezTo>
                  <a:pt x="1401579" y="1240835"/>
                  <a:pt x="1341783" y="1202735"/>
                  <a:pt x="1296275" y="1141352"/>
                </a:cubicBezTo>
                <a:cubicBezTo>
                  <a:pt x="1293100" y="1095844"/>
                  <a:pt x="1312150" y="1034460"/>
                  <a:pt x="1286750" y="1004827"/>
                </a:cubicBezTo>
                <a:cubicBezTo>
                  <a:pt x="1261350" y="975194"/>
                  <a:pt x="1219017" y="987894"/>
                  <a:pt x="1185150" y="979427"/>
                </a:cubicBezTo>
                <a:lnTo>
                  <a:pt x="1185150" y="915927"/>
                </a:lnTo>
                <a:lnTo>
                  <a:pt x="1178800" y="827027"/>
                </a:lnTo>
                <a:lnTo>
                  <a:pt x="1362950" y="719077"/>
                </a:lnTo>
                <a:lnTo>
                  <a:pt x="1362950" y="617477"/>
                </a:lnTo>
                <a:lnTo>
                  <a:pt x="1312150" y="573027"/>
                </a:lnTo>
                <a:lnTo>
                  <a:pt x="1407400" y="433327"/>
                </a:lnTo>
                <a:cubicBezTo>
                  <a:pt x="1282517" y="488360"/>
                  <a:pt x="1106833" y="591019"/>
                  <a:pt x="1032750" y="598427"/>
                </a:cubicBezTo>
                <a:cubicBezTo>
                  <a:pt x="958667" y="605835"/>
                  <a:pt x="1399992" y="241769"/>
                  <a:pt x="1350250" y="230127"/>
                </a:cubicBezTo>
                <a:cubicBezTo>
                  <a:pt x="1300508" y="218485"/>
                  <a:pt x="935383" y="539160"/>
                  <a:pt x="861300" y="560327"/>
                </a:cubicBezTo>
                <a:cubicBezTo>
                  <a:pt x="787217" y="581494"/>
                  <a:pt x="1183033" y="185677"/>
                  <a:pt x="1153400" y="141227"/>
                </a:cubicBezTo>
                <a:cubicBezTo>
                  <a:pt x="1123767" y="96777"/>
                  <a:pt x="828492" y="442852"/>
                  <a:pt x="766050" y="465077"/>
                </a:cubicBezTo>
                <a:cubicBezTo>
                  <a:pt x="703608" y="487302"/>
                  <a:pt x="1023225" y="32219"/>
                  <a:pt x="975600" y="1527"/>
                </a:cubicBezTo>
                <a:cubicBezTo>
                  <a:pt x="927975" y="-29165"/>
                  <a:pt x="684558" y="413219"/>
                  <a:pt x="639050" y="414277"/>
                </a:cubicBezTo>
                <a:cubicBezTo>
                  <a:pt x="593542" y="415335"/>
                  <a:pt x="823200" y="27985"/>
                  <a:pt x="772400" y="20577"/>
                </a:cubicBezTo>
                <a:cubicBezTo>
                  <a:pt x="721600" y="13169"/>
                  <a:pt x="620000" y="283044"/>
                  <a:pt x="543800" y="414277"/>
                </a:cubicBezTo>
                <a:cubicBezTo>
                  <a:pt x="535333" y="371944"/>
                  <a:pt x="561792" y="269285"/>
                  <a:pt x="518400" y="287277"/>
                </a:cubicBezTo>
                <a:cubicBezTo>
                  <a:pt x="475008" y="305269"/>
                  <a:pt x="436908" y="576202"/>
                  <a:pt x="410450" y="725427"/>
                </a:cubicBezTo>
                <a:cubicBezTo>
                  <a:pt x="383992" y="874652"/>
                  <a:pt x="389283" y="869360"/>
                  <a:pt x="378700" y="941327"/>
                </a:cubicBezTo>
                <a:cubicBezTo>
                  <a:pt x="366000" y="1011177"/>
                  <a:pt x="312025" y="1074677"/>
                  <a:pt x="315200" y="116040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957DE12-C4E9-1CDB-9057-134A11F30D35}"/>
              </a:ext>
            </a:extLst>
          </p:cNvPr>
          <p:cNvSpPr txBox="1"/>
          <p:nvPr/>
        </p:nvSpPr>
        <p:spPr>
          <a:xfrm>
            <a:off x="276046" y="232912"/>
            <a:ext cx="295465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トンビのシルエット</a:t>
            </a:r>
            <a:endParaRPr kumimoji="1" lang="en-US" altLang="ja-JP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11" name="フリーフォーム: 図形 10">
            <a:extLst>
              <a:ext uri="{FF2B5EF4-FFF2-40B4-BE49-F238E27FC236}">
                <a16:creationId xmlns:a16="http://schemas.microsoft.com/office/drawing/2014/main" id="{DCCD34F5-41DC-A716-8C51-3437EAEE1BD0}"/>
              </a:ext>
            </a:extLst>
          </p:cNvPr>
          <p:cNvSpPr/>
          <p:nvPr/>
        </p:nvSpPr>
        <p:spPr>
          <a:xfrm>
            <a:off x="975774" y="885077"/>
            <a:ext cx="1914928" cy="2658223"/>
          </a:xfrm>
          <a:custGeom>
            <a:avLst/>
            <a:gdLst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42975 w 2405063"/>
              <a:gd name="connsiteY5" fmla="*/ 1233488 h 3338513"/>
              <a:gd name="connsiteX6" fmla="*/ 933450 w 2405063"/>
              <a:gd name="connsiteY6" fmla="*/ 1543050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42975 w 2405063"/>
              <a:gd name="connsiteY5" fmla="*/ 1233488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42975 w 2405063"/>
              <a:gd name="connsiteY5" fmla="*/ 1233488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42975 w 2405063"/>
              <a:gd name="connsiteY5" fmla="*/ 1233488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589443 w 2408718"/>
              <a:gd name="connsiteY19" fmla="*/ 2062163 h 3338513"/>
              <a:gd name="connsiteX20" fmla="*/ 732318 w 2408718"/>
              <a:gd name="connsiteY20" fmla="*/ 2057400 h 3338513"/>
              <a:gd name="connsiteX21" fmla="*/ 746605 w 2408718"/>
              <a:gd name="connsiteY21" fmla="*/ 2238375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589443 w 2408718"/>
              <a:gd name="connsiteY19" fmla="*/ 2062163 h 3338513"/>
              <a:gd name="connsiteX20" fmla="*/ 732318 w 2408718"/>
              <a:gd name="connsiteY20" fmla="*/ 2057400 h 3338513"/>
              <a:gd name="connsiteX21" fmla="*/ 746605 w 2408718"/>
              <a:gd name="connsiteY21" fmla="*/ 2238375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46605 w 2408718"/>
              <a:gd name="connsiteY21" fmla="*/ 2238375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46605 w 2408718"/>
              <a:gd name="connsiteY21" fmla="*/ 2238375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25099 w 2408718"/>
              <a:gd name="connsiteY15" fmla="*/ 2074069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25099 w 2408718"/>
              <a:gd name="connsiteY15" fmla="*/ 2074069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25099 w 2408718"/>
              <a:gd name="connsiteY15" fmla="*/ 2074069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28988"/>
              <a:gd name="connsiteX1" fmla="*/ 1532418 w 2408718"/>
              <a:gd name="connsiteY1" fmla="*/ 376238 h 3328988"/>
              <a:gd name="connsiteX2" fmla="*/ 1560993 w 2408718"/>
              <a:gd name="connsiteY2" fmla="*/ 457200 h 3328988"/>
              <a:gd name="connsiteX3" fmla="*/ 1437168 w 2408718"/>
              <a:gd name="connsiteY3" fmla="*/ 481013 h 3328988"/>
              <a:gd name="connsiteX4" fmla="*/ 1603855 w 2408718"/>
              <a:gd name="connsiteY4" fmla="*/ 652463 h 3328988"/>
              <a:gd name="connsiteX5" fmla="*/ 982349 w 2408718"/>
              <a:gd name="connsiteY5" fmla="*/ 1235869 h 3328988"/>
              <a:gd name="connsiteX6" fmla="*/ 918054 w 2408718"/>
              <a:gd name="connsiteY6" fmla="*/ 1507331 h 3328988"/>
              <a:gd name="connsiteX7" fmla="*/ 441805 w 2408718"/>
              <a:gd name="connsiteY7" fmla="*/ 1419225 h 3328988"/>
              <a:gd name="connsiteX8" fmla="*/ 3655 w 2408718"/>
              <a:gd name="connsiteY8" fmla="*/ 1247775 h 3328988"/>
              <a:gd name="connsiteX9" fmla="*/ 98905 w 2408718"/>
              <a:gd name="connsiteY9" fmla="*/ 1438275 h 3328988"/>
              <a:gd name="connsiteX10" fmla="*/ 46518 w 2408718"/>
              <a:gd name="connsiteY10" fmla="*/ 1514475 h 3328988"/>
              <a:gd name="connsiteX11" fmla="*/ 113193 w 2408718"/>
              <a:gd name="connsiteY11" fmla="*/ 1657350 h 3328988"/>
              <a:gd name="connsiteX12" fmla="*/ 48899 w 2408718"/>
              <a:gd name="connsiteY12" fmla="*/ 1764506 h 3328988"/>
              <a:gd name="connsiteX13" fmla="*/ 148912 w 2408718"/>
              <a:gd name="connsiteY13" fmla="*/ 1871663 h 3328988"/>
              <a:gd name="connsiteX14" fmla="*/ 63186 w 2408718"/>
              <a:gd name="connsiteY14" fmla="*/ 1966913 h 3328988"/>
              <a:gd name="connsiteX15" fmla="*/ 108430 w 2408718"/>
              <a:gd name="connsiteY15" fmla="*/ 2047875 h 3328988"/>
              <a:gd name="connsiteX16" fmla="*/ 51281 w 2408718"/>
              <a:gd name="connsiteY16" fmla="*/ 2143125 h 3328988"/>
              <a:gd name="connsiteX17" fmla="*/ 108430 w 2408718"/>
              <a:gd name="connsiteY17" fmla="*/ 2224088 h 3328988"/>
              <a:gd name="connsiteX18" fmla="*/ 46518 w 2408718"/>
              <a:gd name="connsiteY18" fmla="*/ 2424113 h 3328988"/>
              <a:gd name="connsiteX19" fmla="*/ 494193 w 2408718"/>
              <a:gd name="connsiteY19" fmla="*/ 2100263 h 3328988"/>
              <a:gd name="connsiteX20" fmla="*/ 732318 w 2408718"/>
              <a:gd name="connsiteY20" fmla="*/ 2057400 h 3328988"/>
              <a:gd name="connsiteX21" fmla="*/ 763273 w 2408718"/>
              <a:gd name="connsiteY21" fmla="*/ 2243137 h 3328988"/>
              <a:gd name="connsiteX22" fmla="*/ 839474 w 2408718"/>
              <a:gd name="connsiteY22" fmla="*/ 2450307 h 3328988"/>
              <a:gd name="connsiteX23" fmla="*/ 927580 w 2408718"/>
              <a:gd name="connsiteY23" fmla="*/ 2550319 h 3328988"/>
              <a:gd name="connsiteX24" fmla="*/ 851380 w 2408718"/>
              <a:gd name="connsiteY24" fmla="*/ 2652713 h 3328988"/>
              <a:gd name="connsiteX25" fmla="*/ 784705 w 2408718"/>
              <a:gd name="connsiteY25" fmla="*/ 2767013 h 3328988"/>
              <a:gd name="connsiteX26" fmla="*/ 727555 w 2408718"/>
              <a:gd name="connsiteY26" fmla="*/ 2909888 h 3328988"/>
              <a:gd name="connsiteX27" fmla="*/ 584680 w 2408718"/>
              <a:gd name="connsiteY27" fmla="*/ 3138488 h 3328988"/>
              <a:gd name="connsiteX28" fmla="*/ 798993 w 2408718"/>
              <a:gd name="connsiteY28" fmla="*/ 2986088 h 3328988"/>
              <a:gd name="connsiteX29" fmla="*/ 598968 w 2408718"/>
              <a:gd name="connsiteY29" fmla="*/ 3271838 h 3328988"/>
              <a:gd name="connsiteX30" fmla="*/ 818043 w 2408718"/>
              <a:gd name="connsiteY30" fmla="*/ 3100388 h 3328988"/>
              <a:gd name="connsiteX31" fmla="*/ 701361 w 2408718"/>
              <a:gd name="connsiteY31" fmla="*/ 3328988 h 3328988"/>
              <a:gd name="connsiteX32" fmla="*/ 1289530 w 2408718"/>
              <a:gd name="connsiteY32" fmla="*/ 2871788 h 3328988"/>
              <a:gd name="connsiteX33" fmla="*/ 1608618 w 2408718"/>
              <a:gd name="connsiteY33" fmla="*/ 2605088 h 3328988"/>
              <a:gd name="connsiteX34" fmla="*/ 1703868 w 2408718"/>
              <a:gd name="connsiteY34" fmla="*/ 2371725 h 3328988"/>
              <a:gd name="connsiteX35" fmla="*/ 1765780 w 2408718"/>
              <a:gd name="connsiteY35" fmla="*/ 2205038 h 3328988"/>
              <a:gd name="connsiteX36" fmla="*/ 1718155 w 2408718"/>
              <a:gd name="connsiteY36" fmla="*/ 1885950 h 3328988"/>
              <a:gd name="connsiteX37" fmla="*/ 1818168 w 2408718"/>
              <a:gd name="connsiteY37" fmla="*/ 1800225 h 3328988"/>
              <a:gd name="connsiteX38" fmla="*/ 1941993 w 2408718"/>
              <a:gd name="connsiteY38" fmla="*/ 1804988 h 3328988"/>
              <a:gd name="connsiteX39" fmla="*/ 2042005 w 2408718"/>
              <a:gd name="connsiteY39" fmla="*/ 1752600 h 3328988"/>
              <a:gd name="connsiteX40" fmla="*/ 2070580 w 2408718"/>
              <a:gd name="connsiteY40" fmla="*/ 1695450 h 3328988"/>
              <a:gd name="connsiteX41" fmla="*/ 2170593 w 2408718"/>
              <a:gd name="connsiteY41" fmla="*/ 1657350 h 3328988"/>
              <a:gd name="connsiteX42" fmla="*/ 2037243 w 2408718"/>
              <a:gd name="connsiteY42" fmla="*/ 1609725 h 3328988"/>
              <a:gd name="connsiteX43" fmla="*/ 1965805 w 2408718"/>
              <a:gd name="connsiteY43" fmla="*/ 1571625 h 3328988"/>
              <a:gd name="connsiteX44" fmla="*/ 1861030 w 2408718"/>
              <a:gd name="connsiteY44" fmla="*/ 1552575 h 3328988"/>
              <a:gd name="connsiteX45" fmla="*/ 1827693 w 2408718"/>
              <a:gd name="connsiteY45" fmla="*/ 1466850 h 3328988"/>
              <a:gd name="connsiteX46" fmla="*/ 1980093 w 2408718"/>
              <a:gd name="connsiteY46" fmla="*/ 1095375 h 3328988"/>
              <a:gd name="connsiteX47" fmla="*/ 2280130 w 2408718"/>
              <a:gd name="connsiteY47" fmla="*/ 681038 h 3328988"/>
              <a:gd name="connsiteX48" fmla="*/ 2408718 w 2408718"/>
              <a:gd name="connsiteY48" fmla="*/ 347663 h 3328988"/>
              <a:gd name="connsiteX49" fmla="*/ 2394430 w 2408718"/>
              <a:gd name="connsiteY49" fmla="*/ 157163 h 3328988"/>
              <a:gd name="connsiteX50" fmla="*/ 2332518 w 2408718"/>
              <a:gd name="connsiteY50" fmla="*/ 266700 h 3328988"/>
              <a:gd name="connsiteX51" fmla="*/ 2218218 w 2408718"/>
              <a:gd name="connsiteY51" fmla="*/ 0 h 3328988"/>
              <a:gd name="connsiteX52" fmla="*/ 2203930 w 2408718"/>
              <a:gd name="connsiteY52" fmla="*/ 295275 h 3328988"/>
              <a:gd name="connsiteX53" fmla="*/ 2042005 w 2408718"/>
              <a:gd name="connsiteY53" fmla="*/ 4763 h 3328988"/>
              <a:gd name="connsiteX54" fmla="*/ 2089630 w 2408718"/>
              <a:gd name="connsiteY54" fmla="*/ 319088 h 3328988"/>
              <a:gd name="connsiteX55" fmla="*/ 1837218 w 2408718"/>
              <a:gd name="connsiteY55" fmla="*/ 109538 h 3328988"/>
              <a:gd name="connsiteX56" fmla="*/ 1946755 w 2408718"/>
              <a:gd name="connsiteY56" fmla="*/ 376238 h 3328988"/>
              <a:gd name="connsiteX57" fmla="*/ 1670530 w 2408718"/>
              <a:gd name="connsiteY57" fmla="*/ 228600 h 3328988"/>
              <a:gd name="connsiteX58" fmla="*/ 1741968 w 2408718"/>
              <a:gd name="connsiteY58" fmla="*/ 419100 h 3328988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703868 w 2408718"/>
              <a:gd name="connsiteY34" fmla="*/ 2371725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703868 w 2408718"/>
              <a:gd name="connsiteY34" fmla="*/ 2371725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703868 w 2408718"/>
              <a:gd name="connsiteY34" fmla="*/ 2371725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702593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702593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702593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70580 w 2408718"/>
              <a:gd name="connsiteY40" fmla="*/ 1702593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70580 w 2408718"/>
              <a:gd name="connsiteY40" fmla="*/ 1702593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23073 h 3332962"/>
              <a:gd name="connsiteX1" fmla="*/ 1532418 w 2408718"/>
              <a:gd name="connsiteY1" fmla="*/ 380211 h 3332962"/>
              <a:gd name="connsiteX2" fmla="*/ 1601474 w 2408718"/>
              <a:gd name="connsiteY2" fmla="*/ 482604 h 3332962"/>
              <a:gd name="connsiteX3" fmla="*/ 1437168 w 2408718"/>
              <a:gd name="connsiteY3" fmla="*/ 484986 h 3332962"/>
              <a:gd name="connsiteX4" fmla="*/ 1603855 w 2408718"/>
              <a:gd name="connsiteY4" fmla="*/ 656436 h 3332962"/>
              <a:gd name="connsiteX5" fmla="*/ 1013305 w 2408718"/>
              <a:gd name="connsiteY5" fmla="*/ 1151736 h 3332962"/>
              <a:gd name="connsiteX6" fmla="*/ 918054 w 2408718"/>
              <a:gd name="connsiteY6" fmla="*/ 1511304 h 3332962"/>
              <a:gd name="connsiteX7" fmla="*/ 441805 w 2408718"/>
              <a:gd name="connsiteY7" fmla="*/ 1423198 h 3332962"/>
              <a:gd name="connsiteX8" fmla="*/ 3655 w 2408718"/>
              <a:gd name="connsiteY8" fmla="*/ 1251748 h 3332962"/>
              <a:gd name="connsiteX9" fmla="*/ 98905 w 2408718"/>
              <a:gd name="connsiteY9" fmla="*/ 1442248 h 3332962"/>
              <a:gd name="connsiteX10" fmla="*/ 46518 w 2408718"/>
              <a:gd name="connsiteY10" fmla="*/ 1518448 h 3332962"/>
              <a:gd name="connsiteX11" fmla="*/ 113193 w 2408718"/>
              <a:gd name="connsiteY11" fmla="*/ 1661323 h 3332962"/>
              <a:gd name="connsiteX12" fmla="*/ 48899 w 2408718"/>
              <a:gd name="connsiteY12" fmla="*/ 1768479 h 3332962"/>
              <a:gd name="connsiteX13" fmla="*/ 148912 w 2408718"/>
              <a:gd name="connsiteY13" fmla="*/ 1875636 h 3332962"/>
              <a:gd name="connsiteX14" fmla="*/ 63186 w 2408718"/>
              <a:gd name="connsiteY14" fmla="*/ 1970886 h 3332962"/>
              <a:gd name="connsiteX15" fmla="*/ 108430 w 2408718"/>
              <a:gd name="connsiteY15" fmla="*/ 2051848 h 3332962"/>
              <a:gd name="connsiteX16" fmla="*/ 51281 w 2408718"/>
              <a:gd name="connsiteY16" fmla="*/ 2147098 h 3332962"/>
              <a:gd name="connsiteX17" fmla="*/ 108430 w 2408718"/>
              <a:gd name="connsiteY17" fmla="*/ 2228061 h 3332962"/>
              <a:gd name="connsiteX18" fmla="*/ 46518 w 2408718"/>
              <a:gd name="connsiteY18" fmla="*/ 2428086 h 3332962"/>
              <a:gd name="connsiteX19" fmla="*/ 494193 w 2408718"/>
              <a:gd name="connsiteY19" fmla="*/ 2104236 h 3332962"/>
              <a:gd name="connsiteX20" fmla="*/ 732318 w 2408718"/>
              <a:gd name="connsiteY20" fmla="*/ 2061373 h 3332962"/>
              <a:gd name="connsiteX21" fmla="*/ 763273 w 2408718"/>
              <a:gd name="connsiteY21" fmla="*/ 2247110 h 3332962"/>
              <a:gd name="connsiteX22" fmla="*/ 839474 w 2408718"/>
              <a:gd name="connsiteY22" fmla="*/ 2454280 h 3332962"/>
              <a:gd name="connsiteX23" fmla="*/ 927580 w 2408718"/>
              <a:gd name="connsiteY23" fmla="*/ 2554292 h 3332962"/>
              <a:gd name="connsiteX24" fmla="*/ 851380 w 2408718"/>
              <a:gd name="connsiteY24" fmla="*/ 2656686 h 3332962"/>
              <a:gd name="connsiteX25" fmla="*/ 784705 w 2408718"/>
              <a:gd name="connsiteY25" fmla="*/ 2770986 h 3332962"/>
              <a:gd name="connsiteX26" fmla="*/ 727555 w 2408718"/>
              <a:gd name="connsiteY26" fmla="*/ 2913861 h 3332962"/>
              <a:gd name="connsiteX27" fmla="*/ 584680 w 2408718"/>
              <a:gd name="connsiteY27" fmla="*/ 3142461 h 3332962"/>
              <a:gd name="connsiteX28" fmla="*/ 798993 w 2408718"/>
              <a:gd name="connsiteY28" fmla="*/ 2990061 h 3332962"/>
              <a:gd name="connsiteX29" fmla="*/ 598968 w 2408718"/>
              <a:gd name="connsiteY29" fmla="*/ 3275811 h 3332962"/>
              <a:gd name="connsiteX30" fmla="*/ 818043 w 2408718"/>
              <a:gd name="connsiteY30" fmla="*/ 3104361 h 3332962"/>
              <a:gd name="connsiteX31" fmla="*/ 701361 w 2408718"/>
              <a:gd name="connsiteY31" fmla="*/ 3332961 h 3332962"/>
              <a:gd name="connsiteX32" fmla="*/ 1289530 w 2408718"/>
              <a:gd name="connsiteY32" fmla="*/ 2875761 h 3332962"/>
              <a:gd name="connsiteX33" fmla="*/ 1608618 w 2408718"/>
              <a:gd name="connsiteY33" fmla="*/ 2609061 h 3332962"/>
              <a:gd name="connsiteX34" fmla="*/ 1687199 w 2408718"/>
              <a:gd name="connsiteY34" fmla="*/ 2370935 h 3332962"/>
              <a:gd name="connsiteX35" fmla="*/ 1765780 w 2408718"/>
              <a:gd name="connsiteY35" fmla="*/ 2209011 h 3332962"/>
              <a:gd name="connsiteX36" fmla="*/ 1718155 w 2408718"/>
              <a:gd name="connsiteY36" fmla="*/ 1889923 h 3332962"/>
              <a:gd name="connsiteX37" fmla="*/ 1818168 w 2408718"/>
              <a:gd name="connsiteY37" fmla="*/ 1816104 h 3332962"/>
              <a:gd name="connsiteX38" fmla="*/ 1941993 w 2408718"/>
              <a:gd name="connsiteY38" fmla="*/ 1808961 h 3332962"/>
              <a:gd name="connsiteX39" fmla="*/ 2030098 w 2408718"/>
              <a:gd name="connsiteY39" fmla="*/ 1766098 h 3332962"/>
              <a:gd name="connsiteX40" fmla="*/ 2080105 w 2408718"/>
              <a:gd name="connsiteY40" fmla="*/ 1704185 h 3332962"/>
              <a:gd name="connsiteX41" fmla="*/ 2189643 w 2408718"/>
              <a:gd name="connsiteY41" fmla="*/ 1673229 h 3332962"/>
              <a:gd name="connsiteX42" fmla="*/ 2037243 w 2408718"/>
              <a:gd name="connsiteY42" fmla="*/ 1613698 h 3332962"/>
              <a:gd name="connsiteX43" fmla="*/ 1965805 w 2408718"/>
              <a:gd name="connsiteY43" fmla="*/ 1575598 h 3332962"/>
              <a:gd name="connsiteX44" fmla="*/ 1861030 w 2408718"/>
              <a:gd name="connsiteY44" fmla="*/ 1556548 h 3332962"/>
              <a:gd name="connsiteX45" fmla="*/ 1827693 w 2408718"/>
              <a:gd name="connsiteY45" fmla="*/ 1470823 h 3332962"/>
              <a:gd name="connsiteX46" fmla="*/ 1980093 w 2408718"/>
              <a:gd name="connsiteY46" fmla="*/ 1099348 h 3332962"/>
              <a:gd name="connsiteX47" fmla="*/ 2280130 w 2408718"/>
              <a:gd name="connsiteY47" fmla="*/ 685011 h 3332962"/>
              <a:gd name="connsiteX48" fmla="*/ 2408718 w 2408718"/>
              <a:gd name="connsiteY48" fmla="*/ 351636 h 3332962"/>
              <a:gd name="connsiteX49" fmla="*/ 2394430 w 2408718"/>
              <a:gd name="connsiteY49" fmla="*/ 161136 h 3332962"/>
              <a:gd name="connsiteX50" fmla="*/ 2332518 w 2408718"/>
              <a:gd name="connsiteY50" fmla="*/ 270673 h 3332962"/>
              <a:gd name="connsiteX51" fmla="*/ 2218218 w 2408718"/>
              <a:gd name="connsiteY51" fmla="*/ 3973 h 3332962"/>
              <a:gd name="connsiteX52" fmla="*/ 2203930 w 2408718"/>
              <a:gd name="connsiteY52" fmla="*/ 299248 h 3332962"/>
              <a:gd name="connsiteX53" fmla="*/ 2042005 w 2408718"/>
              <a:gd name="connsiteY53" fmla="*/ 8736 h 3332962"/>
              <a:gd name="connsiteX54" fmla="*/ 2089630 w 2408718"/>
              <a:gd name="connsiteY54" fmla="*/ 323061 h 3332962"/>
              <a:gd name="connsiteX55" fmla="*/ 1837218 w 2408718"/>
              <a:gd name="connsiteY55" fmla="*/ 113511 h 3332962"/>
              <a:gd name="connsiteX56" fmla="*/ 1946755 w 2408718"/>
              <a:gd name="connsiteY56" fmla="*/ 380211 h 3332962"/>
              <a:gd name="connsiteX57" fmla="*/ 1670530 w 2408718"/>
              <a:gd name="connsiteY57" fmla="*/ 232573 h 3332962"/>
              <a:gd name="connsiteX58" fmla="*/ 1741968 w 2408718"/>
              <a:gd name="connsiteY58" fmla="*/ 423073 h 3332962"/>
              <a:gd name="connsiteX0" fmla="*/ 1741968 w 2408718"/>
              <a:gd name="connsiteY0" fmla="*/ 423073 h 3332962"/>
              <a:gd name="connsiteX1" fmla="*/ 1532418 w 2408718"/>
              <a:gd name="connsiteY1" fmla="*/ 380211 h 3332962"/>
              <a:gd name="connsiteX2" fmla="*/ 1601474 w 2408718"/>
              <a:gd name="connsiteY2" fmla="*/ 482604 h 3332962"/>
              <a:gd name="connsiteX3" fmla="*/ 1437168 w 2408718"/>
              <a:gd name="connsiteY3" fmla="*/ 484986 h 3332962"/>
              <a:gd name="connsiteX4" fmla="*/ 1603855 w 2408718"/>
              <a:gd name="connsiteY4" fmla="*/ 656436 h 3332962"/>
              <a:gd name="connsiteX5" fmla="*/ 1013305 w 2408718"/>
              <a:gd name="connsiteY5" fmla="*/ 1151736 h 3332962"/>
              <a:gd name="connsiteX6" fmla="*/ 918054 w 2408718"/>
              <a:gd name="connsiteY6" fmla="*/ 1511304 h 3332962"/>
              <a:gd name="connsiteX7" fmla="*/ 441805 w 2408718"/>
              <a:gd name="connsiteY7" fmla="*/ 1423198 h 3332962"/>
              <a:gd name="connsiteX8" fmla="*/ 3655 w 2408718"/>
              <a:gd name="connsiteY8" fmla="*/ 1251748 h 3332962"/>
              <a:gd name="connsiteX9" fmla="*/ 98905 w 2408718"/>
              <a:gd name="connsiteY9" fmla="*/ 1442248 h 3332962"/>
              <a:gd name="connsiteX10" fmla="*/ 46518 w 2408718"/>
              <a:gd name="connsiteY10" fmla="*/ 1518448 h 3332962"/>
              <a:gd name="connsiteX11" fmla="*/ 113193 w 2408718"/>
              <a:gd name="connsiteY11" fmla="*/ 1661323 h 3332962"/>
              <a:gd name="connsiteX12" fmla="*/ 48899 w 2408718"/>
              <a:gd name="connsiteY12" fmla="*/ 1768479 h 3332962"/>
              <a:gd name="connsiteX13" fmla="*/ 148912 w 2408718"/>
              <a:gd name="connsiteY13" fmla="*/ 1875636 h 3332962"/>
              <a:gd name="connsiteX14" fmla="*/ 63186 w 2408718"/>
              <a:gd name="connsiteY14" fmla="*/ 1970886 h 3332962"/>
              <a:gd name="connsiteX15" fmla="*/ 108430 w 2408718"/>
              <a:gd name="connsiteY15" fmla="*/ 2051848 h 3332962"/>
              <a:gd name="connsiteX16" fmla="*/ 51281 w 2408718"/>
              <a:gd name="connsiteY16" fmla="*/ 2147098 h 3332962"/>
              <a:gd name="connsiteX17" fmla="*/ 108430 w 2408718"/>
              <a:gd name="connsiteY17" fmla="*/ 2228061 h 3332962"/>
              <a:gd name="connsiteX18" fmla="*/ 46518 w 2408718"/>
              <a:gd name="connsiteY18" fmla="*/ 2428086 h 3332962"/>
              <a:gd name="connsiteX19" fmla="*/ 494193 w 2408718"/>
              <a:gd name="connsiteY19" fmla="*/ 2104236 h 3332962"/>
              <a:gd name="connsiteX20" fmla="*/ 732318 w 2408718"/>
              <a:gd name="connsiteY20" fmla="*/ 2061373 h 3332962"/>
              <a:gd name="connsiteX21" fmla="*/ 763273 w 2408718"/>
              <a:gd name="connsiteY21" fmla="*/ 2247110 h 3332962"/>
              <a:gd name="connsiteX22" fmla="*/ 839474 w 2408718"/>
              <a:gd name="connsiteY22" fmla="*/ 2454280 h 3332962"/>
              <a:gd name="connsiteX23" fmla="*/ 927580 w 2408718"/>
              <a:gd name="connsiteY23" fmla="*/ 2554292 h 3332962"/>
              <a:gd name="connsiteX24" fmla="*/ 851380 w 2408718"/>
              <a:gd name="connsiteY24" fmla="*/ 2656686 h 3332962"/>
              <a:gd name="connsiteX25" fmla="*/ 784705 w 2408718"/>
              <a:gd name="connsiteY25" fmla="*/ 2770986 h 3332962"/>
              <a:gd name="connsiteX26" fmla="*/ 727555 w 2408718"/>
              <a:gd name="connsiteY26" fmla="*/ 2913861 h 3332962"/>
              <a:gd name="connsiteX27" fmla="*/ 584680 w 2408718"/>
              <a:gd name="connsiteY27" fmla="*/ 3142461 h 3332962"/>
              <a:gd name="connsiteX28" fmla="*/ 798993 w 2408718"/>
              <a:gd name="connsiteY28" fmla="*/ 2990061 h 3332962"/>
              <a:gd name="connsiteX29" fmla="*/ 598968 w 2408718"/>
              <a:gd name="connsiteY29" fmla="*/ 3275811 h 3332962"/>
              <a:gd name="connsiteX30" fmla="*/ 818043 w 2408718"/>
              <a:gd name="connsiteY30" fmla="*/ 3104361 h 3332962"/>
              <a:gd name="connsiteX31" fmla="*/ 701361 w 2408718"/>
              <a:gd name="connsiteY31" fmla="*/ 3332961 h 3332962"/>
              <a:gd name="connsiteX32" fmla="*/ 1289530 w 2408718"/>
              <a:gd name="connsiteY32" fmla="*/ 2875761 h 3332962"/>
              <a:gd name="connsiteX33" fmla="*/ 1608618 w 2408718"/>
              <a:gd name="connsiteY33" fmla="*/ 2609061 h 3332962"/>
              <a:gd name="connsiteX34" fmla="*/ 1687199 w 2408718"/>
              <a:gd name="connsiteY34" fmla="*/ 2370935 h 3332962"/>
              <a:gd name="connsiteX35" fmla="*/ 1765780 w 2408718"/>
              <a:gd name="connsiteY35" fmla="*/ 2209011 h 3332962"/>
              <a:gd name="connsiteX36" fmla="*/ 1718155 w 2408718"/>
              <a:gd name="connsiteY36" fmla="*/ 1889923 h 3332962"/>
              <a:gd name="connsiteX37" fmla="*/ 1818168 w 2408718"/>
              <a:gd name="connsiteY37" fmla="*/ 1816104 h 3332962"/>
              <a:gd name="connsiteX38" fmla="*/ 1941993 w 2408718"/>
              <a:gd name="connsiteY38" fmla="*/ 1808961 h 3332962"/>
              <a:gd name="connsiteX39" fmla="*/ 2030098 w 2408718"/>
              <a:gd name="connsiteY39" fmla="*/ 1766098 h 3332962"/>
              <a:gd name="connsiteX40" fmla="*/ 2080105 w 2408718"/>
              <a:gd name="connsiteY40" fmla="*/ 1704185 h 3332962"/>
              <a:gd name="connsiteX41" fmla="*/ 2189643 w 2408718"/>
              <a:gd name="connsiteY41" fmla="*/ 1673229 h 3332962"/>
              <a:gd name="connsiteX42" fmla="*/ 2037243 w 2408718"/>
              <a:gd name="connsiteY42" fmla="*/ 1613698 h 3332962"/>
              <a:gd name="connsiteX43" fmla="*/ 1965805 w 2408718"/>
              <a:gd name="connsiteY43" fmla="*/ 1575598 h 3332962"/>
              <a:gd name="connsiteX44" fmla="*/ 1861030 w 2408718"/>
              <a:gd name="connsiteY44" fmla="*/ 1556548 h 3332962"/>
              <a:gd name="connsiteX45" fmla="*/ 1827693 w 2408718"/>
              <a:gd name="connsiteY45" fmla="*/ 1470823 h 3332962"/>
              <a:gd name="connsiteX46" fmla="*/ 1980093 w 2408718"/>
              <a:gd name="connsiteY46" fmla="*/ 1099348 h 3332962"/>
              <a:gd name="connsiteX47" fmla="*/ 2280130 w 2408718"/>
              <a:gd name="connsiteY47" fmla="*/ 685011 h 3332962"/>
              <a:gd name="connsiteX48" fmla="*/ 2408718 w 2408718"/>
              <a:gd name="connsiteY48" fmla="*/ 351636 h 3332962"/>
              <a:gd name="connsiteX49" fmla="*/ 2394430 w 2408718"/>
              <a:gd name="connsiteY49" fmla="*/ 161136 h 3332962"/>
              <a:gd name="connsiteX50" fmla="*/ 2332518 w 2408718"/>
              <a:gd name="connsiteY50" fmla="*/ 270673 h 3332962"/>
              <a:gd name="connsiteX51" fmla="*/ 2218218 w 2408718"/>
              <a:gd name="connsiteY51" fmla="*/ 3973 h 3332962"/>
              <a:gd name="connsiteX52" fmla="*/ 2203930 w 2408718"/>
              <a:gd name="connsiteY52" fmla="*/ 299248 h 3332962"/>
              <a:gd name="connsiteX53" fmla="*/ 2042005 w 2408718"/>
              <a:gd name="connsiteY53" fmla="*/ 8736 h 3332962"/>
              <a:gd name="connsiteX54" fmla="*/ 2089630 w 2408718"/>
              <a:gd name="connsiteY54" fmla="*/ 323061 h 3332962"/>
              <a:gd name="connsiteX55" fmla="*/ 1837218 w 2408718"/>
              <a:gd name="connsiteY55" fmla="*/ 113511 h 3332962"/>
              <a:gd name="connsiteX56" fmla="*/ 1946755 w 2408718"/>
              <a:gd name="connsiteY56" fmla="*/ 380211 h 3332962"/>
              <a:gd name="connsiteX57" fmla="*/ 1670530 w 2408718"/>
              <a:gd name="connsiteY57" fmla="*/ 232573 h 3332962"/>
              <a:gd name="connsiteX58" fmla="*/ 1741968 w 2408718"/>
              <a:gd name="connsiteY58" fmla="*/ 423073 h 3332962"/>
              <a:gd name="connsiteX0" fmla="*/ 1741968 w 2410585"/>
              <a:gd name="connsiteY0" fmla="*/ 423073 h 3332962"/>
              <a:gd name="connsiteX1" fmla="*/ 1532418 w 2410585"/>
              <a:gd name="connsiteY1" fmla="*/ 380211 h 3332962"/>
              <a:gd name="connsiteX2" fmla="*/ 1601474 w 2410585"/>
              <a:gd name="connsiteY2" fmla="*/ 482604 h 3332962"/>
              <a:gd name="connsiteX3" fmla="*/ 1437168 w 2410585"/>
              <a:gd name="connsiteY3" fmla="*/ 484986 h 3332962"/>
              <a:gd name="connsiteX4" fmla="*/ 1603855 w 2410585"/>
              <a:gd name="connsiteY4" fmla="*/ 656436 h 3332962"/>
              <a:gd name="connsiteX5" fmla="*/ 1013305 w 2410585"/>
              <a:gd name="connsiteY5" fmla="*/ 1151736 h 3332962"/>
              <a:gd name="connsiteX6" fmla="*/ 918054 w 2410585"/>
              <a:gd name="connsiteY6" fmla="*/ 1511304 h 3332962"/>
              <a:gd name="connsiteX7" fmla="*/ 441805 w 2410585"/>
              <a:gd name="connsiteY7" fmla="*/ 1423198 h 3332962"/>
              <a:gd name="connsiteX8" fmla="*/ 3655 w 2410585"/>
              <a:gd name="connsiteY8" fmla="*/ 1251748 h 3332962"/>
              <a:gd name="connsiteX9" fmla="*/ 98905 w 2410585"/>
              <a:gd name="connsiteY9" fmla="*/ 1442248 h 3332962"/>
              <a:gd name="connsiteX10" fmla="*/ 46518 w 2410585"/>
              <a:gd name="connsiteY10" fmla="*/ 1518448 h 3332962"/>
              <a:gd name="connsiteX11" fmla="*/ 113193 w 2410585"/>
              <a:gd name="connsiteY11" fmla="*/ 1661323 h 3332962"/>
              <a:gd name="connsiteX12" fmla="*/ 48899 w 2410585"/>
              <a:gd name="connsiteY12" fmla="*/ 1768479 h 3332962"/>
              <a:gd name="connsiteX13" fmla="*/ 148912 w 2410585"/>
              <a:gd name="connsiteY13" fmla="*/ 1875636 h 3332962"/>
              <a:gd name="connsiteX14" fmla="*/ 63186 w 2410585"/>
              <a:gd name="connsiteY14" fmla="*/ 1970886 h 3332962"/>
              <a:gd name="connsiteX15" fmla="*/ 108430 w 2410585"/>
              <a:gd name="connsiteY15" fmla="*/ 2051848 h 3332962"/>
              <a:gd name="connsiteX16" fmla="*/ 51281 w 2410585"/>
              <a:gd name="connsiteY16" fmla="*/ 2147098 h 3332962"/>
              <a:gd name="connsiteX17" fmla="*/ 108430 w 2410585"/>
              <a:gd name="connsiteY17" fmla="*/ 2228061 h 3332962"/>
              <a:gd name="connsiteX18" fmla="*/ 46518 w 2410585"/>
              <a:gd name="connsiteY18" fmla="*/ 2428086 h 3332962"/>
              <a:gd name="connsiteX19" fmla="*/ 494193 w 2410585"/>
              <a:gd name="connsiteY19" fmla="*/ 2104236 h 3332962"/>
              <a:gd name="connsiteX20" fmla="*/ 732318 w 2410585"/>
              <a:gd name="connsiteY20" fmla="*/ 2061373 h 3332962"/>
              <a:gd name="connsiteX21" fmla="*/ 763273 w 2410585"/>
              <a:gd name="connsiteY21" fmla="*/ 2247110 h 3332962"/>
              <a:gd name="connsiteX22" fmla="*/ 839474 w 2410585"/>
              <a:gd name="connsiteY22" fmla="*/ 2454280 h 3332962"/>
              <a:gd name="connsiteX23" fmla="*/ 927580 w 2410585"/>
              <a:gd name="connsiteY23" fmla="*/ 2554292 h 3332962"/>
              <a:gd name="connsiteX24" fmla="*/ 851380 w 2410585"/>
              <a:gd name="connsiteY24" fmla="*/ 2656686 h 3332962"/>
              <a:gd name="connsiteX25" fmla="*/ 784705 w 2410585"/>
              <a:gd name="connsiteY25" fmla="*/ 2770986 h 3332962"/>
              <a:gd name="connsiteX26" fmla="*/ 727555 w 2410585"/>
              <a:gd name="connsiteY26" fmla="*/ 2913861 h 3332962"/>
              <a:gd name="connsiteX27" fmla="*/ 584680 w 2410585"/>
              <a:gd name="connsiteY27" fmla="*/ 3142461 h 3332962"/>
              <a:gd name="connsiteX28" fmla="*/ 798993 w 2410585"/>
              <a:gd name="connsiteY28" fmla="*/ 2990061 h 3332962"/>
              <a:gd name="connsiteX29" fmla="*/ 598968 w 2410585"/>
              <a:gd name="connsiteY29" fmla="*/ 3275811 h 3332962"/>
              <a:gd name="connsiteX30" fmla="*/ 818043 w 2410585"/>
              <a:gd name="connsiteY30" fmla="*/ 3104361 h 3332962"/>
              <a:gd name="connsiteX31" fmla="*/ 701361 w 2410585"/>
              <a:gd name="connsiteY31" fmla="*/ 3332961 h 3332962"/>
              <a:gd name="connsiteX32" fmla="*/ 1289530 w 2410585"/>
              <a:gd name="connsiteY32" fmla="*/ 2875761 h 3332962"/>
              <a:gd name="connsiteX33" fmla="*/ 1608618 w 2410585"/>
              <a:gd name="connsiteY33" fmla="*/ 2609061 h 3332962"/>
              <a:gd name="connsiteX34" fmla="*/ 1687199 w 2410585"/>
              <a:gd name="connsiteY34" fmla="*/ 2370935 h 3332962"/>
              <a:gd name="connsiteX35" fmla="*/ 1765780 w 2410585"/>
              <a:gd name="connsiteY35" fmla="*/ 2209011 h 3332962"/>
              <a:gd name="connsiteX36" fmla="*/ 1718155 w 2410585"/>
              <a:gd name="connsiteY36" fmla="*/ 1889923 h 3332962"/>
              <a:gd name="connsiteX37" fmla="*/ 1818168 w 2410585"/>
              <a:gd name="connsiteY37" fmla="*/ 1816104 h 3332962"/>
              <a:gd name="connsiteX38" fmla="*/ 1941993 w 2410585"/>
              <a:gd name="connsiteY38" fmla="*/ 1808961 h 3332962"/>
              <a:gd name="connsiteX39" fmla="*/ 2030098 w 2410585"/>
              <a:gd name="connsiteY39" fmla="*/ 1766098 h 3332962"/>
              <a:gd name="connsiteX40" fmla="*/ 2080105 w 2410585"/>
              <a:gd name="connsiteY40" fmla="*/ 1704185 h 3332962"/>
              <a:gd name="connsiteX41" fmla="*/ 2189643 w 2410585"/>
              <a:gd name="connsiteY41" fmla="*/ 1673229 h 3332962"/>
              <a:gd name="connsiteX42" fmla="*/ 2037243 w 2410585"/>
              <a:gd name="connsiteY42" fmla="*/ 1613698 h 3332962"/>
              <a:gd name="connsiteX43" fmla="*/ 1965805 w 2410585"/>
              <a:gd name="connsiteY43" fmla="*/ 1575598 h 3332962"/>
              <a:gd name="connsiteX44" fmla="*/ 1861030 w 2410585"/>
              <a:gd name="connsiteY44" fmla="*/ 1556548 h 3332962"/>
              <a:gd name="connsiteX45" fmla="*/ 1827693 w 2410585"/>
              <a:gd name="connsiteY45" fmla="*/ 1470823 h 3332962"/>
              <a:gd name="connsiteX46" fmla="*/ 1980093 w 2410585"/>
              <a:gd name="connsiteY46" fmla="*/ 1099348 h 3332962"/>
              <a:gd name="connsiteX47" fmla="*/ 2280130 w 2410585"/>
              <a:gd name="connsiteY47" fmla="*/ 685011 h 3332962"/>
              <a:gd name="connsiteX48" fmla="*/ 2408718 w 2410585"/>
              <a:gd name="connsiteY48" fmla="*/ 351636 h 3332962"/>
              <a:gd name="connsiteX49" fmla="*/ 2394430 w 2410585"/>
              <a:gd name="connsiteY49" fmla="*/ 161136 h 3332962"/>
              <a:gd name="connsiteX50" fmla="*/ 2332518 w 2410585"/>
              <a:gd name="connsiteY50" fmla="*/ 270673 h 3332962"/>
              <a:gd name="connsiteX51" fmla="*/ 2218218 w 2410585"/>
              <a:gd name="connsiteY51" fmla="*/ 3973 h 3332962"/>
              <a:gd name="connsiteX52" fmla="*/ 2203930 w 2410585"/>
              <a:gd name="connsiteY52" fmla="*/ 299248 h 3332962"/>
              <a:gd name="connsiteX53" fmla="*/ 2042005 w 2410585"/>
              <a:gd name="connsiteY53" fmla="*/ 8736 h 3332962"/>
              <a:gd name="connsiteX54" fmla="*/ 2089630 w 2410585"/>
              <a:gd name="connsiteY54" fmla="*/ 323061 h 3332962"/>
              <a:gd name="connsiteX55" fmla="*/ 1837218 w 2410585"/>
              <a:gd name="connsiteY55" fmla="*/ 113511 h 3332962"/>
              <a:gd name="connsiteX56" fmla="*/ 1946755 w 2410585"/>
              <a:gd name="connsiteY56" fmla="*/ 380211 h 3332962"/>
              <a:gd name="connsiteX57" fmla="*/ 1670530 w 2410585"/>
              <a:gd name="connsiteY57" fmla="*/ 232573 h 3332962"/>
              <a:gd name="connsiteX58" fmla="*/ 1741968 w 2410585"/>
              <a:gd name="connsiteY58" fmla="*/ 423073 h 3332962"/>
              <a:gd name="connsiteX0" fmla="*/ 1741968 w 2417091"/>
              <a:gd name="connsiteY0" fmla="*/ 423073 h 3332962"/>
              <a:gd name="connsiteX1" fmla="*/ 1532418 w 2417091"/>
              <a:gd name="connsiteY1" fmla="*/ 380211 h 3332962"/>
              <a:gd name="connsiteX2" fmla="*/ 1601474 w 2417091"/>
              <a:gd name="connsiteY2" fmla="*/ 482604 h 3332962"/>
              <a:gd name="connsiteX3" fmla="*/ 1437168 w 2417091"/>
              <a:gd name="connsiteY3" fmla="*/ 484986 h 3332962"/>
              <a:gd name="connsiteX4" fmla="*/ 1603855 w 2417091"/>
              <a:gd name="connsiteY4" fmla="*/ 656436 h 3332962"/>
              <a:gd name="connsiteX5" fmla="*/ 1013305 w 2417091"/>
              <a:gd name="connsiteY5" fmla="*/ 1151736 h 3332962"/>
              <a:gd name="connsiteX6" fmla="*/ 918054 w 2417091"/>
              <a:gd name="connsiteY6" fmla="*/ 1511304 h 3332962"/>
              <a:gd name="connsiteX7" fmla="*/ 441805 w 2417091"/>
              <a:gd name="connsiteY7" fmla="*/ 1423198 h 3332962"/>
              <a:gd name="connsiteX8" fmla="*/ 3655 w 2417091"/>
              <a:gd name="connsiteY8" fmla="*/ 1251748 h 3332962"/>
              <a:gd name="connsiteX9" fmla="*/ 98905 w 2417091"/>
              <a:gd name="connsiteY9" fmla="*/ 1442248 h 3332962"/>
              <a:gd name="connsiteX10" fmla="*/ 46518 w 2417091"/>
              <a:gd name="connsiteY10" fmla="*/ 1518448 h 3332962"/>
              <a:gd name="connsiteX11" fmla="*/ 113193 w 2417091"/>
              <a:gd name="connsiteY11" fmla="*/ 1661323 h 3332962"/>
              <a:gd name="connsiteX12" fmla="*/ 48899 w 2417091"/>
              <a:gd name="connsiteY12" fmla="*/ 1768479 h 3332962"/>
              <a:gd name="connsiteX13" fmla="*/ 148912 w 2417091"/>
              <a:gd name="connsiteY13" fmla="*/ 1875636 h 3332962"/>
              <a:gd name="connsiteX14" fmla="*/ 63186 w 2417091"/>
              <a:gd name="connsiteY14" fmla="*/ 1970886 h 3332962"/>
              <a:gd name="connsiteX15" fmla="*/ 108430 w 2417091"/>
              <a:gd name="connsiteY15" fmla="*/ 2051848 h 3332962"/>
              <a:gd name="connsiteX16" fmla="*/ 51281 w 2417091"/>
              <a:gd name="connsiteY16" fmla="*/ 2147098 h 3332962"/>
              <a:gd name="connsiteX17" fmla="*/ 108430 w 2417091"/>
              <a:gd name="connsiteY17" fmla="*/ 2228061 h 3332962"/>
              <a:gd name="connsiteX18" fmla="*/ 46518 w 2417091"/>
              <a:gd name="connsiteY18" fmla="*/ 2428086 h 3332962"/>
              <a:gd name="connsiteX19" fmla="*/ 494193 w 2417091"/>
              <a:gd name="connsiteY19" fmla="*/ 2104236 h 3332962"/>
              <a:gd name="connsiteX20" fmla="*/ 732318 w 2417091"/>
              <a:gd name="connsiteY20" fmla="*/ 2061373 h 3332962"/>
              <a:gd name="connsiteX21" fmla="*/ 763273 w 2417091"/>
              <a:gd name="connsiteY21" fmla="*/ 2247110 h 3332962"/>
              <a:gd name="connsiteX22" fmla="*/ 839474 w 2417091"/>
              <a:gd name="connsiteY22" fmla="*/ 2454280 h 3332962"/>
              <a:gd name="connsiteX23" fmla="*/ 927580 w 2417091"/>
              <a:gd name="connsiteY23" fmla="*/ 2554292 h 3332962"/>
              <a:gd name="connsiteX24" fmla="*/ 851380 w 2417091"/>
              <a:gd name="connsiteY24" fmla="*/ 2656686 h 3332962"/>
              <a:gd name="connsiteX25" fmla="*/ 784705 w 2417091"/>
              <a:gd name="connsiteY25" fmla="*/ 2770986 h 3332962"/>
              <a:gd name="connsiteX26" fmla="*/ 727555 w 2417091"/>
              <a:gd name="connsiteY26" fmla="*/ 2913861 h 3332962"/>
              <a:gd name="connsiteX27" fmla="*/ 584680 w 2417091"/>
              <a:gd name="connsiteY27" fmla="*/ 3142461 h 3332962"/>
              <a:gd name="connsiteX28" fmla="*/ 798993 w 2417091"/>
              <a:gd name="connsiteY28" fmla="*/ 2990061 h 3332962"/>
              <a:gd name="connsiteX29" fmla="*/ 598968 w 2417091"/>
              <a:gd name="connsiteY29" fmla="*/ 3275811 h 3332962"/>
              <a:gd name="connsiteX30" fmla="*/ 818043 w 2417091"/>
              <a:gd name="connsiteY30" fmla="*/ 3104361 h 3332962"/>
              <a:gd name="connsiteX31" fmla="*/ 701361 w 2417091"/>
              <a:gd name="connsiteY31" fmla="*/ 3332961 h 3332962"/>
              <a:gd name="connsiteX32" fmla="*/ 1289530 w 2417091"/>
              <a:gd name="connsiteY32" fmla="*/ 2875761 h 3332962"/>
              <a:gd name="connsiteX33" fmla="*/ 1608618 w 2417091"/>
              <a:gd name="connsiteY33" fmla="*/ 2609061 h 3332962"/>
              <a:gd name="connsiteX34" fmla="*/ 1687199 w 2417091"/>
              <a:gd name="connsiteY34" fmla="*/ 2370935 h 3332962"/>
              <a:gd name="connsiteX35" fmla="*/ 1765780 w 2417091"/>
              <a:gd name="connsiteY35" fmla="*/ 2209011 h 3332962"/>
              <a:gd name="connsiteX36" fmla="*/ 1718155 w 2417091"/>
              <a:gd name="connsiteY36" fmla="*/ 1889923 h 3332962"/>
              <a:gd name="connsiteX37" fmla="*/ 1818168 w 2417091"/>
              <a:gd name="connsiteY37" fmla="*/ 1816104 h 3332962"/>
              <a:gd name="connsiteX38" fmla="*/ 1941993 w 2417091"/>
              <a:gd name="connsiteY38" fmla="*/ 1808961 h 3332962"/>
              <a:gd name="connsiteX39" fmla="*/ 2030098 w 2417091"/>
              <a:gd name="connsiteY39" fmla="*/ 1766098 h 3332962"/>
              <a:gd name="connsiteX40" fmla="*/ 2080105 w 2417091"/>
              <a:gd name="connsiteY40" fmla="*/ 1704185 h 3332962"/>
              <a:gd name="connsiteX41" fmla="*/ 2189643 w 2417091"/>
              <a:gd name="connsiteY41" fmla="*/ 1673229 h 3332962"/>
              <a:gd name="connsiteX42" fmla="*/ 2037243 w 2417091"/>
              <a:gd name="connsiteY42" fmla="*/ 1613698 h 3332962"/>
              <a:gd name="connsiteX43" fmla="*/ 1965805 w 2417091"/>
              <a:gd name="connsiteY43" fmla="*/ 1575598 h 3332962"/>
              <a:gd name="connsiteX44" fmla="*/ 1861030 w 2417091"/>
              <a:gd name="connsiteY44" fmla="*/ 1556548 h 3332962"/>
              <a:gd name="connsiteX45" fmla="*/ 1827693 w 2417091"/>
              <a:gd name="connsiteY45" fmla="*/ 1470823 h 3332962"/>
              <a:gd name="connsiteX46" fmla="*/ 1980093 w 2417091"/>
              <a:gd name="connsiteY46" fmla="*/ 1099348 h 3332962"/>
              <a:gd name="connsiteX47" fmla="*/ 2280130 w 2417091"/>
              <a:gd name="connsiteY47" fmla="*/ 685011 h 3332962"/>
              <a:gd name="connsiteX48" fmla="*/ 2408718 w 2417091"/>
              <a:gd name="connsiteY48" fmla="*/ 351636 h 3332962"/>
              <a:gd name="connsiteX49" fmla="*/ 2394430 w 2417091"/>
              <a:gd name="connsiteY49" fmla="*/ 161136 h 3332962"/>
              <a:gd name="connsiteX50" fmla="*/ 2332518 w 2417091"/>
              <a:gd name="connsiteY50" fmla="*/ 270673 h 3332962"/>
              <a:gd name="connsiteX51" fmla="*/ 2218218 w 2417091"/>
              <a:gd name="connsiteY51" fmla="*/ 3973 h 3332962"/>
              <a:gd name="connsiteX52" fmla="*/ 2203930 w 2417091"/>
              <a:gd name="connsiteY52" fmla="*/ 299248 h 3332962"/>
              <a:gd name="connsiteX53" fmla="*/ 2042005 w 2417091"/>
              <a:gd name="connsiteY53" fmla="*/ 8736 h 3332962"/>
              <a:gd name="connsiteX54" fmla="*/ 2089630 w 2417091"/>
              <a:gd name="connsiteY54" fmla="*/ 323061 h 3332962"/>
              <a:gd name="connsiteX55" fmla="*/ 1837218 w 2417091"/>
              <a:gd name="connsiteY55" fmla="*/ 113511 h 3332962"/>
              <a:gd name="connsiteX56" fmla="*/ 1946755 w 2417091"/>
              <a:gd name="connsiteY56" fmla="*/ 380211 h 3332962"/>
              <a:gd name="connsiteX57" fmla="*/ 1670530 w 2417091"/>
              <a:gd name="connsiteY57" fmla="*/ 232573 h 3332962"/>
              <a:gd name="connsiteX58" fmla="*/ 1741968 w 2417091"/>
              <a:gd name="connsiteY58" fmla="*/ 423073 h 3332962"/>
              <a:gd name="connsiteX0" fmla="*/ 1741968 w 2397797"/>
              <a:gd name="connsiteY0" fmla="*/ 423073 h 3332962"/>
              <a:gd name="connsiteX1" fmla="*/ 1532418 w 2397797"/>
              <a:gd name="connsiteY1" fmla="*/ 380211 h 3332962"/>
              <a:gd name="connsiteX2" fmla="*/ 1601474 w 2397797"/>
              <a:gd name="connsiteY2" fmla="*/ 482604 h 3332962"/>
              <a:gd name="connsiteX3" fmla="*/ 1437168 w 2397797"/>
              <a:gd name="connsiteY3" fmla="*/ 484986 h 3332962"/>
              <a:gd name="connsiteX4" fmla="*/ 1603855 w 2397797"/>
              <a:gd name="connsiteY4" fmla="*/ 656436 h 3332962"/>
              <a:gd name="connsiteX5" fmla="*/ 1013305 w 2397797"/>
              <a:gd name="connsiteY5" fmla="*/ 1151736 h 3332962"/>
              <a:gd name="connsiteX6" fmla="*/ 918054 w 2397797"/>
              <a:gd name="connsiteY6" fmla="*/ 1511304 h 3332962"/>
              <a:gd name="connsiteX7" fmla="*/ 441805 w 2397797"/>
              <a:gd name="connsiteY7" fmla="*/ 1423198 h 3332962"/>
              <a:gd name="connsiteX8" fmla="*/ 3655 w 2397797"/>
              <a:gd name="connsiteY8" fmla="*/ 1251748 h 3332962"/>
              <a:gd name="connsiteX9" fmla="*/ 98905 w 2397797"/>
              <a:gd name="connsiteY9" fmla="*/ 1442248 h 3332962"/>
              <a:gd name="connsiteX10" fmla="*/ 46518 w 2397797"/>
              <a:gd name="connsiteY10" fmla="*/ 1518448 h 3332962"/>
              <a:gd name="connsiteX11" fmla="*/ 113193 w 2397797"/>
              <a:gd name="connsiteY11" fmla="*/ 1661323 h 3332962"/>
              <a:gd name="connsiteX12" fmla="*/ 48899 w 2397797"/>
              <a:gd name="connsiteY12" fmla="*/ 1768479 h 3332962"/>
              <a:gd name="connsiteX13" fmla="*/ 148912 w 2397797"/>
              <a:gd name="connsiteY13" fmla="*/ 1875636 h 3332962"/>
              <a:gd name="connsiteX14" fmla="*/ 63186 w 2397797"/>
              <a:gd name="connsiteY14" fmla="*/ 1970886 h 3332962"/>
              <a:gd name="connsiteX15" fmla="*/ 108430 w 2397797"/>
              <a:gd name="connsiteY15" fmla="*/ 2051848 h 3332962"/>
              <a:gd name="connsiteX16" fmla="*/ 51281 w 2397797"/>
              <a:gd name="connsiteY16" fmla="*/ 2147098 h 3332962"/>
              <a:gd name="connsiteX17" fmla="*/ 108430 w 2397797"/>
              <a:gd name="connsiteY17" fmla="*/ 2228061 h 3332962"/>
              <a:gd name="connsiteX18" fmla="*/ 46518 w 2397797"/>
              <a:gd name="connsiteY18" fmla="*/ 2428086 h 3332962"/>
              <a:gd name="connsiteX19" fmla="*/ 494193 w 2397797"/>
              <a:gd name="connsiteY19" fmla="*/ 2104236 h 3332962"/>
              <a:gd name="connsiteX20" fmla="*/ 732318 w 2397797"/>
              <a:gd name="connsiteY20" fmla="*/ 2061373 h 3332962"/>
              <a:gd name="connsiteX21" fmla="*/ 763273 w 2397797"/>
              <a:gd name="connsiteY21" fmla="*/ 2247110 h 3332962"/>
              <a:gd name="connsiteX22" fmla="*/ 839474 w 2397797"/>
              <a:gd name="connsiteY22" fmla="*/ 2454280 h 3332962"/>
              <a:gd name="connsiteX23" fmla="*/ 927580 w 2397797"/>
              <a:gd name="connsiteY23" fmla="*/ 2554292 h 3332962"/>
              <a:gd name="connsiteX24" fmla="*/ 851380 w 2397797"/>
              <a:gd name="connsiteY24" fmla="*/ 2656686 h 3332962"/>
              <a:gd name="connsiteX25" fmla="*/ 784705 w 2397797"/>
              <a:gd name="connsiteY25" fmla="*/ 2770986 h 3332962"/>
              <a:gd name="connsiteX26" fmla="*/ 727555 w 2397797"/>
              <a:gd name="connsiteY26" fmla="*/ 2913861 h 3332962"/>
              <a:gd name="connsiteX27" fmla="*/ 584680 w 2397797"/>
              <a:gd name="connsiteY27" fmla="*/ 3142461 h 3332962"/>
              <a:gd name="connsiteX28" fmla="*/ 798993 w 2397797"/>
              <a:gd name="connsiteY28" fmla="*/ 2990061 h 3332962"/>
              <a:gd name="connsiteX29" fmla="*/ 598968 w 2397797"/>
              <a:gd name="connsiteY29" fmla="*/ 3275811 h 3332962"/>
              <a:gd name="connsiteX30" fmla="*/ 818043 w 2397797"/>
              <a:gd name="connsiteY30" fmla="*/ 3104361 h 3332962"/>
              <a:gd name="connsiteX31" fmla="*/ 701361 w 2397797"/>
              <a:gd name="connsiteY31" fmla="*/ 3332961 h 3332962"/>
              <a:gd name="connsiteX32" fmla="*/ 1289530 w 2397797"/>
              <a:gd name="connsiteY32" fmla="*/ 2875761 h 3332962"/>
              <a:gd name="connsiteX33" fmla="*/ 1608618 w 2397797"/>
              <a:gd name="connsiteY33" fmla="*/ 2609061 h 3332962"/>
              <a:gd name="connsiteX34" fmla="*/ 1687199 w 2397797"/>
              <a:gd name="connsiteY34" fmla="*/ 2370935 h 3332962"/>
              <a:gd name="connsiteX35" fmla="*/ 1765780 w 2397797"/>
              <a:gd name="connsiteY35" fmla="*/ 2209011 h 3332962"/>
              <a:gd name="connsiteX36" fmla="*/ 1718155 w 2397797"/>
              <a:gd name="connsiteY36" fmla="*/ 1889923 h 3332962"/>
              <a:gd name="connsiteX37" fmla="*/ 1818168 w 2397797"/>
              <a:gd name="connsiteY37" fmla="*/ 1816104 h 3332962"/>
              <a:gd name="connsiteX38" fmla="*/ 1941993 w 2397797"/>
              <a:gd name="connsiteY38" fmla="*/ 1808961 h 3332962"/>
              <a:gd name="connsiteX39" fmla="*/ 2030098 w 2397797"/>
              <a:gd name="connsiteY39" fmla="*/ 1766098 h 3332962"/>
              <a:gd name="connsiteX40" fmla="*/ 2080105 w 2397797"/>
              <a:gd name="connsiteY40" fmla="*/ 1704185 h 3332962"/>
              <a:gd name="connsiteX41" fmla="*/ 2189643 w 2397797"/>
              <a:gd name="connsiteY41" fmla="*/ 1673229 h 3332962"/>
              <a:gd name="connsiteX42" fmla="*/ 2037243 w 2397797"/>
              <a:gd name="connsiteY42" fmla="*/ 1613698 h 3332962"/>
              <a:gd name="connsiteX43" fmla="*/ 1965805 w 2397797"/>
              <a:gd name="connsiteY43" fmla="*/ 1575598 h 3332962"/>
              <a:gd name="connsiteX44" fmla="*/ 1861030 w 2397797"/>
              <a:gd name="connsiteY44" fmla="*/ 1556548 h 3332962"/>
              <a:gd name="connsiteX45" fmla="*/ 1827693 w 2397797"/>
              <a:gd name="connsiteY45" fmla="*/ 1470823 h 3332962"/>
              <a:gd name="connsiteX46" fmla="*/ 1980093 w 2397797"/>
              <a:gd name="connsiteY46" fmla="*/ 1099348 h 3332962"/>
              <a:gd name="connsiteX47" fmla="*/ 2280130 w 2397797"/>
              <a:gd name="connsiteY47" fmla="*/ 685011 h 3332962"/>
              <a:gd name="connsiteX48" fmla="*/ 2382524 w 2397797"/>
              <a:gd name="connsiteY48" fmla="*/ 420693 h 3332962"/>
              <a:gd name="connsiteX49" fmla="*/ 2394430 w 2397797"/>
              <a:gd name="connsiteY49" fmla="*/ 161136 h 3332962"/>
              <a:gd name="connsiteX50" fmla="*/ 2332518 w 2397797"/>
              <a:gd name="connsiteY50" fmla="*/ 270673 h 3332962"/>
              <a:gd name="connsiteX51" fmla="*/ 2218218 w 2397797"/>
              <a:gd name="connsiteY51" fmla="*/ 3973 h 3332962"/>
              <a:gd name="connsiteX52" fmla="*/ 2203930 w 2397797"/>
              <a:gd name="connsiteY52" fmla="*/ 299248 h 3332962"/>
              <a:gd name="connsiteX53" fmla="*/ 2042005 w 2397797"/>
              <a:gd name="connsiteY53" fmla="*/ 8736 h 3332962"/>
              <a:gd name="connsiteX54" fmla="*/ 2089630 w 2397797"/>
              <a:gd name="connsiteY54" fmla="*/ 323061 h 3332962"/>
              <a:gd name="connsiteX55" fmla="*/ 1837218 w 2397797"/>
              <a:gd name="connsiteY55" fmla="*/ 113511 h 3332962"/>
              <a:gd name="connsiteX56" fmla="*/ 1946755 w 2397797"/>
              <a:gd name="connsiteY56" fmla="*/ 380211 h 3332962"/>
              <a:gd name="connsiteX57" fmla="*/ 1670530 w 2397797"/>
              <a:gd name="connsiteY57" fmla="*/ 232573 h 3332962"/>
              <a:gd name="connsiteX58" fmla="*/ 1741968 w 2397797"/>
              <a:gd name="connsiteY58" fmla="*/ 423073 h 3332962"/>
              <a:gd name="connsiteX0" fmla="*/ 1741968 w 2400996"/>
              <a:gd name="connsiteY0" fmla="*/ 423073 h 3332962"/>
              <a:gd name="connsiteX1" fmla="*/ 1532418 w 2400996"/>
              <a:gd name="connsiteY1" fmla="*/ 380211 h 3332962"/>
              <a:gd name="connsiteX2" fmla="*/ 1601474 w 2400996"/>
              <a:gd name="connsiteY2" fmla="*/ 482604 h 3332962"/>
              <a:gd name="connsiteX3" fmla="*/ 1437168 w 2400996"/>
              <a:gd name="connsiteY3" fmla="*/ 484986 h 3332962"/>
              <a:gd name="connsiteX4" fmla="*/ 1603855 w 2400996"/>
              <a:gd name="connsiteY4" fmla="*/ 656436 h 3332962"/>
              <a:gd name="connsiteX5" fmla="*/ 1013305 w 2400996"/>
              <a:gd name="connsiteY5" fmla="*/ 1151736 h 3332962"/>
              <a:gd name="connsiteX6" fmla="*/ 918054 w 2400996"/>
              <a:gd name="connsiteY6" fmla="*/ 1511304 h 3332962"/>
              <a:gd name="connsiteX7" fmla="*/ 441805 w 2400996"/>
              <a:gd name="connsiteY7" fmla="*/ 1423198 h 3332962"/>
              <a:gd name="connsiteX8" fmla="*/ 3655 w 2400996"/>
              <a:gd name="connsiteY8" fmla="*/ 1251748 h 3332962"/>
              <a:gd name="connsiteX9" fmla="*/ 98905 w 2400996"/>
              <a:gd name="connsiteY9" fmla="*/ 1442248 h 3332962"/>
              <a:gd name="connsiteX10" fmla="*/ 46518 w 2400996"/>
              <a:gd name="connsiteY10" fmla="*/ 1518448 h 3332962"/>
              <a:gd name="connsiteX11" fmla="*/ 113193 w 2400996"/>
              <a:gd name="connsiteY11" fmla="*/ 1661323 h 3332962"/>
              <a:gd name="connsiteX12" fmla="*/ 48899 w 2400996"/>
              <a:gd name="connsiteY12" fmla="*/ 1768479 h 3332962"/>
              <a:gd name="connsiteX13" fmla="*/ 148912 w 2400996"/>
              <a:gd name="connsiteY13" fmla="*/ 1875636 h 3332962"/>
              <a:gd name="connsiteX14" fmla="*/ 63186 w 2400996"/>
              <a:gd name="connsiteY14" fmla="*/ 1970886 h 3332962"/>
              <a:gd name="connsiteX15" fmla="*/ 108430 w 2400996"/>
              <a:gd name="connsiteY15" fmla="*/ 2051848 h 3332962"/>
              <a:gd name="connsiteX16" fmla="*/ 51281 w 2400996"/>
              <a:gd name="connsiteY16" fmla="*/ 2147098 h 3332962"/>
              <a:gd name="connsiteX17" fmla="*/ 108430 w 2400996"/>
              <a:gd name="connsiteY17" fmla="*/ 2228061 h 3332962"/>
              <a:gd name="connsiteX18" fmla="*/ 46518 w 2400996"/>
              <a:gd name="connsiteY18" fmla="*/ 2428086 h 3332962"/>
              <a:gd name="connsiteX19" fmla="*/ 494193 w 2400996"/>
              <a:gd name="connsiteY19" fmla="*/ 2104236 h 3332962"/>
              <a:gd name="connsiteX20" fmla="*/ 732318 w 2400996"/>
              <a:gd name="connsiteY20" fmla="*/ 2061373 h 3332962"/>
              <a:gd name="connsiteX21" fmla="*/ 763273 w 2400996"/>
              <a:gd name="connsiteY21" fmla="*/ 2247110 h 3332962"/>
              <a:gd name="connsiteX22" fmla="*/ 839474 w 2400996"/>
              <a:gd name="connsiteY22" fmla="*/ 2454280 h 3332962"/>
              <a:gd name="connsiteX23" fmla="*/ 927580 w 2400996"/>
              <a:gd name="connsiteY23" fmla="*/ 2554292 h 3332962"/>
              <a:gd name="connsiteX24" fmla="*/ 851380 w 2400996"/>
              <a:gd name="connsiteY24" fmla="*/ 2656686 h 3332962"/>
              <a:gd name="connsiteX25" fmla="*/ 784705 w 2400996"/>
              <a:gd name="connsiteY25" fmla="*/ 2770986 h 3332962"/>
              <a:gd name="connsiteX26" fmla="*/ 727555 w 2400996"/>
              <a:gd name="connsiteY26" fmla="*/ 2913861 h 3332962"/>
              <a:gd name="connsiteX27" fmla="*/ 584680 w 2400996"/>
              <a:gd name="connsiteY27" fmla="*/ 3142461 h 3332962"/>
              <a:gd name="connsiteX28" fmla="*/ 798993 w 2400996"/>
              <a:gd name="connsiteY28" fmla="*/ 2990061 h 3332962"/>
              <a:gd name="connsiteX29" fmla="*/ 598968 w 2400996"/>
              <a:gd name="connsiteY29" fmla="*/ 3275811 h 3332962"/>
              <a:gd name="connsiteX30" fmla="*/ 818043 w 2400996"/>
              <a:gd name="connsiteY30" fmla="*/ 3104361 h 3332962"/>
              <a:gd name="connsiteX31" fmla="*/ 701361 w 2400996"/>
              <a:gd name="connsiteY31" fmla="*/ 3332961 h 3332962"/>
              <a:gd name="connsiteX32" fmla="*/ 1289530 w 2400996"/>
              <a:gd name="connsiteY32" fmla="*/ 2875761 h 3332962"/>
              <a:gd name="connsiteX33" fmla="*/ 1608618 w 2400996"/>
              <a:gd name="connsiteY33" fmla="*/ 2609061 h 3332962"/>
              <a:gd name="connsiteX34" fmla="*/ 1687199 w 2400996"/>
              <a:gd name="connsiteY34" fmla="*/ 2370935 h 3332962"/>
              <a:gd name="connsiteX35" fmla="*/ 1765780 w 2400996"/>
              <a:gd name="connsiteY35" fmla="*/ 2209011 h 3332962"/>
              <a:gd name="connsiteX36" fmla="*/ 1718155 w 2400996"/>
              <a:gd name="connsiteY36" fmla="*/ 1889923 h 3332962"/>
              <a:gd name="connsiteX37" fmla="*/ 1818168 w 2400996"/>
              <a:gd name="connsiteY37" fmla="*/ 1816104 h 3332962"/>
              <a:gd name="connsiteX38" fmla="*/ 1941993 w 2400996"/>
              <a:gd name="connsiteY38" fmla="*/ 1808961 h 3332962"/>
              <a:gd name="connsiteX39" fmla="*/ 2030098 w 2400996"/>
              <a:gd name="connsiteY39" fmla="*/ 1766098 h 3332962"/>
              <a:gd name="connsiteX40" fmla="*/ 2080105 w 2400996"/>
              <a:gd name="connsiteY40" fmla="*/ 1704185 h 3332962"/>
              <a:gd name="connsiteX41" fmla="*/ 2189643 w 2400996"/>
              <a:gd name="connsiteY41" fmla="*/ 1673229 h 3332962"/>
              <a:gd name="connsiteX42" fmla="*/ 2037243 w 2400996"/>
              <a:gd name="connsiteY42" fmla="*/ 1613698 h 3332962"/>
              <a:gd name="connsiteX43" fmla="*/ 1965805 w 2400996"/>
              <a:gd name="connsiteY43" fmla="*/ 1575598 h 3332962"/>
              <a:gd name="connsiteX44" fmla="*/ 1861030 w 2400996"/>
              <a:gd name="connsiteY44" fmla="*/ 1556548 h 3332962"/>
              <a:gd name="connsiteX45" fmla="*/ 1827693 w 2400996"/>
              <a:gd name="connsiteY45" fmla="*/ 1470823 h 3332962"/>
              <a:gd name="connsiteX46" fmla="*/ 1980093 w 2400996"/>
              <a:gd name="connsiteY46" fmla="*/ 1099348 h 3332962"/>
              <a:gd name="connsiteX47" fmla="*/ 2246792 w 2400996"/>
              <a:gd name="connsiteY47" fmla="*/ 761211 h 3332962"/>
              <a:gd name="connsiteX48" fmla="*/ 2382524 w 2400996"/>
              <a:gd name="connsiteY48" fmla="*/ 420693 h 3332962"/>
              <a:gd name="connsiteX49" fmla="*/ 2394430 w 2400996"/>
              <a:gd name="connsiteY49" fmla="*/ 161136 h 3332962"/>
              <a:gd name="connsiteX50" fmla="*/ 2332518 w 2400996"/>
              <a:gd name="connsiteY50" fmla="*/ 270673 h 3332962"/>
              <a:gd name="connsiteX51" fmla="*/ 2218218 w 2400996"/>
              <a:gd name="connsiteY51" fmla="*/ 3973 h 3332962"/>
              <a:gd name="connsiteX52" fmla="*/ 2203930 w 2400996"/>
              <a:gd name="connsiteY52" fmla="*/ 299248 h 3332962"/>
              <a:gd name="connsiteX53" fmla="*/ 2042005 w 2400996"/>
              <a:gd name="connsiteY53" fmla="*/ 8736 h 3332962"/>
              <a:gd name="connsiteX54" fmla="*/ 2089630 w 2400996"/>
              <a:gd name="connsiteY54" fmla="*/ 323061 h 3332962"/>
              <a:gd name="connsiteX55" fmla="*/ 1837218 w 2400996"/>
              <a:gd name="connsiteY55" fmla="*/ 113511 h 3332962"/>
              <a:gd name="connsiteX56" fmla="*/ 1946755 w 2400996"/>
              <a:gd name="connsiteY56" fmla="*/ 380211 h 3332962"/>
              <a:gd name="connsiteX57" fmla="*/ 1670530 w 2400996"/>
              <a:gd name="connsiteY57" fmla="*/ 232573 h 3332962"/>
              <a:gd name="connsiteX58" fmla="*/ 1741968 w 2400996"/>
              <a:gd name="connsiteY58" fmla="*/ 423073 h 3332962"/>
              <a:gd name="connsiteX0" fmla="*/ 1741968 w 2400996"/>
              <a:gd name="connsiteY0" fmla="*/ 423073 h 3332962"/>
              <a:gd name="connsiteX1" fmla="*/ 1532418 w 2400996"/>
              <a:gd name="connsiteY1" fmla="*/ 380211 h 3332962"/>
              <a:gd name="connsiteX2" fmla="*/ 1601474 w 2400996"/>
              <a:gd name="connsiteY2" fmla="*/ 482604 h 3332962"/>
              <a:gd name="connsiteX3" fmla="*/ 1437168 w 2400996"/>
              <a:gd name="connsiteY3" fmla="*/ 484986 h 3332962"/>
              <a:gd name="connsiteX4" fmla="*/ 1603855 w 2400996"/>
              <a:gd name="connsiteY4" fmla="*/ 656436 h 3332962"/>
              <a:gd name="connsiteX5" fmla="*/ 1013305 w 2400996"/>
              <a:gd name="connsiteY5" fmla="*/ 1151736 h 3332962"/>
              <a:gd name="connsiteX6" fmla="*/ 918054 w 2400996"/>
              <a:gd name="connsiteY6" fmla="*/ 1511304 h 3332962"/>
              <a:gd name="connsiteX7" fmla="*/ 441805 w 2400996"/>
              <a:gd name="connsiteY7" fmla="*/ 1423198 h 3332962"/>
              <a:gd name="connsiteX8" fmla="*/ 3655 w 2400996"/>
              <a:gd name="connsiteY8" fmla="*/ 1251748 h 3332962"/>
              <a:gd name="connsiteX9" fmla="*/ 98905 w 2400996"/>
              <a:gd name="connsiteY9" fmla="*/ 1442248 h 3332962"/>
              <a:gd name="connsiteX10" fmla="*/ 46518 w 2400996"/>
              <a:gd name="connsiteY10" fmla="*/ 1518448 h 3332962"/>
              <a:gd name="connsiteX11" fmla="*/ 113193 w 2400996"/>
              <a:gd name="connsiteY11" fmla="*/ 1661323 h 3332962"/>
              <a:gd name="connsiteX12" fmla="*/ 48899 w 2400996"/>
              <a:gd name="connsiteY12" fmla="*/ 1768479 h 3332962"/>
              <a:gd name="connsiteX13" fmla="*/ 148912 w 2400996"/>
              <a:gd name="connsiteY13" fmla="*/ 1875636 h 3332962"/>
              <a:gd name="connsiteX14" fmla="*/ 63186 w 2400996"/>
              <a:gd name="connsiteY14" fmla="*/ 1970886 h 3332962"/>
              <a:gd name="connsiteX15" fmla="*/ 108430 w 2400996"/>
              <a:gd name="connsiteY15" fmla="*/ 2051848 h 3332962"/>
              <a:gd name="connsiteX16" fmla="*/ 51281 w 2400996"/>
              <a:gd name="connsiteY16" fmla="*/ 2147098 h 3332962"/>
              <a:gd name="connsiteX17" fmla="*/ 108430 w 2400996"/>
              <a:gd name="connsiteY17" fmla="*/ 2228061 h 3332962"/>
              <a:gd name="connsiteX18" fmla="*/ 46518 w 2400996"/>
              <a:gd name="connsiteY18" fmla="*/ 2428086 h 3332962"/>
              <a:gd name="connsiteX19" fmla="*/ 494193 w 2400996"/>
              <a:gd name="connsiteY19" fmla="*/ 2104236 h 3332962"/>
              <a:gd name="connsiteX20" fmla="*/ 732318 w 2400996"/>
              <a:gd name="connsiteY20" fmla="*/ 2061373 h 3332962"/>
              <a:gd name="connsiteX21" fmla="*/ 763273 w 2400996"/>
              <a:gd name="connsiteY21" fmla="*/ 2247110 h 3332962"/>
              <a:gd name="connsiteX22" fmla="*/ 839474 w 2400996"/>
              <a:gd name="connsiteY22" fmla="*/ 2454280 h 3332962"/>
              <a:gd name="connsiteX23" fmla="*/ 927580 w 2400996"/>
              <a:gd name="connsiteY23" fmla="*/ 2554292 h 3332962"/>
              <a:gd name="connsiteX24" fmla="*/ 851380 w 2400996"/>
              <a:gd name="connsiteY24" fmla="*/ 2656686 h 3332962"/>
              <a:gd name="connsiteX25" fmla="*/ 784705 w 2400996"/>
              <a:gd name="connsiteY25" fmla="*/ 2770986 h 3332962"/>
              <a:gd name="connsiteX26" fmla="*/ 727555 w 2400996"/>
              <a:gd name="connsiteY26" fmla="*/ 2913861 h 3332962"/>
              <a:gd name="connsiteX27" fmla="*/ 584680 w 2400996"/>
              <a:gd name="connsiteY27" fmla="*/ 3142461 h 3332962"/>
              <a:gd name="connsiteX28" fmla="*/ 798993 w 2400996"/>
              <a:gd name="connsiteY28" fmla="*/ 2990061 h 3332962"/>
              <a:gd name="connsiteX29" fmla="*/ 598968 w 2400996"/>
              <a:gd name="connsiteY29" fmla="*/ 3275811 h 3332962"/>
              <a:gd name="connsiteX30" fmla="*/ 818043 w 2400996"/>
              <a:gd name="connsiteY30" fmla="*/ 3104361 h 3332962"/>
              <a:gd name="connsiteX31" fmla="*/ 701361 w 2400996"/>
              <a:gd name="connsiteY31" fmla="*/ 3332961 h 3332962"/>
              <a:gd name="connsiteX32" fmla="*/ 1289530 w 2400996"/>
              <a:gd name="connsiteY32" fmla="*/ 2875761 h 3332962"/>
              <a:gd name="connsiteX33" fmla="*/ 1608618 w 2400996"/>
              <a:gd name="connsiteY33" fmla="*/ 2609061 h 3332962"/>
              <a:gd name="connsiteX34" fmla="*/ 1687199 w 2400996"/>
              <a:gd name="connsiteY34" fmla="*/ 2370935 h 3332962"/>
              <a:gd name="connsiteX35" fmla="*/ 1765780 w 2400996"/>
              <a:gd name="connsiteY35" fmla="*/ 2209011 h 3332962"/>
              <a:gd name="connsiteX36" fmla="*/ 1718155 w 2400996"/>
              <a:gd name="connsiteY36" fmla="*/ 1889923 h 3332962"/>
              <a:gd name="connsiteX37" fmla="*/ 1818168 w 2400996"/>
              <a:gd name="connsiteY37" fmla="*/ 1816104 h 3332962"/>
              <a:gd name="connsiteX38" fmla="*/ 1941993 w 2400996"/>
              <a:gd name="connsiteY38" fmla="*/ 1808961 h 3332962"/>
              <a:gd name="connsiteX39" fmla="*/ 2030098 w 2400996"/>
              <a:gd name="connsiteY39" fmla="*/ 1766098 h 3332962"/>
              <a:gd name="connsiteX40" fmla="*/ 2080105 w 2400996"/>
              <a:gd name="connsiteY40" fmla="*/ 1704185 h 3332962"/>
              <a:gd name="connsiteX41" fmla="*/ 2189643 w 2400996"/>
              <a:gd name="connsiteY41" fmla="*/ 1673229 h 3332962"/>
              <a:gd name="connsiteX42" fmla="*/ 2037243 w 2400996"/>
              <a:gd name="connsiteY42" fmla="*/ 1613698 h 3332962"/>
              <a:gd name="connsiteX43" fmla="*/ 1965805 w 2400996"/>
              <a:gd name="connsiteY43" fmla="*/ 1575598 h 3332962"/>
              <a:gd name="connsiteX44" fmla="*/ 1861030 w 2400996"/>
              <a:gd name="connsiteY44" fmla="*/ 1556548 h 3332962"/>
              <a:gd name="connsiteX45" fmla="*/ 1827693 w 2400996"/>
              <a:gd name="connsiteY45" fmla="*/ 1470823 h 3332962"/>
              <a:gd name="connsiteX46" fmla="*/ 1980093 w 2400996"/>
              <a:gd name="connsiteY46" fmla="*/ 1099348 h 3332962"/>
              <a:gd name="connsiteX47" fmla="*/ 2246792 w 2400996"/>
              <a:gd name="connsiteY47" fmla="*/ 761211 h 3332962"/>
              <a:gd name="connsiteX48" fmla="*/ 2382524 w 2400996"/>
              <a:gd name="connsiteY48" fmla="*/ 420693 h 3332962"/>
              <a:gd name="connsiteX49" fmla="*/ 2394430 w 2400996"/>
              <a:gd name="connsiteY49" fmla="*/ 161136 h 3332962"/>
              <a:gd name="connsiteX50" fmla="*/ 2332518 w 2400996"/>
              <a:gd name="connsiteY50" fmla="*/ 270673 h 3332962"/>
              <a:gd name="connsiteX51" fmla="*/ 2218218 w 2400996"/>
              <a:gd name="connsiteY51" fmla="*/ 3973 h 3332962"/>
              <a:gd name="connsiteX52" fmla="*/ 2203930 w 2400996"/>
              <a:gd name="connsiteY52" fmla="*/ 299248 h 3332962"/>
              <a:gd name="connsiteX53" fmla="*/ 2042005 w 2400996"/>
              <a:gd name="connsiteY53" fmla="*/ 8736 h 3332962"/>
              <a:gd name="connsiteX54" fmla="*/ 2089630 w 2400996"/>
              <a:gd name="connsiteY54" fmla="*/ 323061 h 3332962"/>
              <a:gd name="connsiteX55" fmla="*/ 1837218 w 2400996"/>
              <a:gd name="connsiteY55" fmla="*/ 113511 h 3332962"/>
              <a:gd name="connsiteX56" fmla="*/ 1946755 w 2400996"/>
              <a:gd name="connsiteY56" fmla="*/ 380211 h 3332962"/>
              <a:gd name="connsiteX57" fmla="*/ 1670530 w 2400996"/>
              <a:gd name="connsiteY57" fmla="*/ 232573 h 3332962"/>
              <a:gd name="connsiteX58" fmla="*/ 1741968 w 2400996"/>
              <a:gd name="connsiteY58" fmla="*/ 423073 h 3332962"/>
              <a:gd name="connsiteX0" fmla="*/ 1741968 w 2400996"/>
              <a:gd name="connsiteY0" fmla="*/ 423073 h 3332962"/>
              <a:gd name="connsiteX1" fmla="*/ 1532418 w 2400996"/>
              <a:gd name="connsiteY1" fmla="*/ 380211 h 3332962"/>
              <a:gd name="connsiteX2" fmla="*/ 1601474 w 2400996"/>
              <a:gd name="connsiteY2" fmla="*/ 482604 h 3332962"/>
              <a:gd name="connsiteX3" fmla="*/ 1437168 w 2400996"/>
              <a:gd name="connsiteY3" fmla="*/ 484986 h 3332962"/>
              <a:gd name="connsiteX4" fmla="*/ 1603855 w 2400996"/>
              <a:gd name="connsiteY4" fmla="*/ 656436 h 3332962"/>
              <a:gd name="connsiteX5" fmla="*/ 1013305 w 2400996"/>
              <a:gd name="connsiteY5" fmla="*/ 1151736 h 3332962"/>
              <a:gd name="connsiteX6" fmla="*/ 918054 w 2400996"/>
              <a:gd name="connsiteY6" fmla="*/ 1511304 h 3332962"/>
              <a:gd name="connsiteX7" fmla="*/ 441805 w 2400996"/>
              <a:gd name="connsiteY7" fmla="*/ 1423198 h 3332962"/>
              <a:gd name="connsiteX8" fmla="*/ 3655 w 2400996"/>
              <a:gd name="connsiteY8" fmla="*/ 1251748 h 3332962"/>
              <a:gd name="connsiteX9" fmla="*/ 98905 w 2400996"/>
              <a:gd name="connsiteY9" fmla="*/ 1442248 h 3332962"/>
              <a:gd name="connsiteX10" fmla="*/ 46518 w 2400996"/>
              <a:gd name="connsiteY10" fmla="*/ 1518448 h 3332962"/>
              <a:gd name="connsiteX11" fmla="*/ 113193 w 2400996"/>
              <a:gd name="connsiteY11" fmla="*/ 1661323 h 3332962"/>
              <a:gd name="connsiteX12" fmla="*/ 48899 w 2400996"/>
              <a:gd name="connsiteY12" fmla="*/ 1768479 h 3332962"/>
              <a:gd name="connsiteX13" fmla="*/ 148912 w 2400996"/>
              <a:gd name="connsiteY13" fmla="*/ 1875636 h 3332962"/>
              <a:gd name="connsiteX14" fmla="*/ 63186 w 2400996"/>
              <a:gd name="connsiteY14" fmla="*/ 1970886 h 3332962"/>
              <a:gd name="connsiteX15" fmla="*/ 108430 w 2400996"/>
              <a:gd name="connsiteY15" fmla="*/ 2051848 h 3332962"/>
              <a:gd name="connsiteX16" fmla="*/ 51281 w 2400996"/>
              <a:gd name="connsiteY16" fmla="*/ 2147098 h 3332962"/>
              <a:gd name="connsiteX17" fmla="*/ 108430 w 2400996"/>
              <a:gd name="connsiteY17" fmla="*/ 2228061 h 3332962"/>
              <a:gd name="connsiteX18" fmla="*/ 46518 w 2400996"/>
              <a:gd name="connsiteY18" fmla="*/ 2428086 h 3332962"/>
              <a:gd name="connsiteX19" fmla="*/ 494193 w 2400996"/>
              <a:gd name="connsiteY19" fmla="*/ 2104236 h 3332962"/>
              <a:gd name="connsiteX20" fmla="*/ 732318 w 2400996"/>
              <a:gd name="connsiteY20" fmla="*/ 2061373 h 3332962"/>
              <a:gd name="connsiteX21" fmla="*/ 763273 w 2400996"/>
              <a:gd name="connsiteY21" fmla="*/ 2247110 h 3332962"/>
              <a:gd name="connsiteX22" fmla="*/ 839474 w 2400996"/>
              <a:gd name="connsiteY22" fmla="*/ 2454280 h 3332962"/>
              <a:gd name="connsiteX23" fmla="*/ 927580 w 2400996"/>
              <a:gd name="connsiteY23" fmla="*/ 2554292 h 3332962"/>
              <a:gd name="connsiteX24" fmla="*/ 851380 w 2400996"/>
              <a:gd name="connsiteY24" fmla="*/ 2656686 h 3332962"/>
              <a:gd name="connsiteX25" fmla="*/ 784705 w 2400996"/>
              <a:gd name="connsiteY25" fmla="*/ 2770986 h 3332962"/>
              <a:gd name="connsiteX26" fmla="*/ 727555 w 2400996"/>
              <a:gd name="connsiteY26" fmla="*/ 2913861 h 3332962"/>
              <a:gd name="connsiteX27" fmla="*/ 584680 w 2400996"/>
              <a:gd name="connsiteY27" fmla="*/ 3142461 h 3332962"/>
              <a:gd name="connsiteX28" fmla="*/ 798993 w 2400996"/>
              <a:gd name="connsiteY28" fmla="*/ 2990061 h 3332962"/>
              <a:gd name="connsiteX29" fmla="*/ 598968 w 2400996"/>
              <a:gd name="connsiteY29" fmla="*/ 3275811 h 3332962"/>
              <a:gd name="connsiteX30" fmla="*/ 818043 w 2400996"/>
              <a:gd name="connsiteY30" fmla="*/ 3104361 h 3332962"/>
              <a:gd name="connsiteX31" fmla="*/ 701361 w 2400996"/>
              <a:gd name="connsiteY31" fmla="*/ 3332961 h 3332962"/>
              <a:gd name="connsiteX32" fmla="*/ 1289530 w 2400996"/>
              <a:gd name="connsiteY32" fmla="*/ 2875761 h 3332962"/>
              <a:gd name="connsiteX33" fmla="*/ 1608618 w 2400996"/>
              <a:gd name="connsiteY33" fmla="*/ 2609061 h 3332962"/>
              <a:gd name="connsiteX34" fmla="*/ 1687199 w 2400996"/>
              <a:gd name="connsiteY34" fmla="*/ 2370935 h 3332962"/>
              <a:gd name="connsiteX35" fmla="*/ 1765780 w 2400996"/>
              <a:gd name="connsiteY35" fmla="*/ 2209011 h 3332962"/>
              <a:gd name="connsiteX36" fmla="*/ 1718155 w 2400996"/>
              <a:gd name="connsiteY36" fmla="*/ 1889923 h 3332962"/>
              <a:gd name="connsiteX37" fmla="*/ 1818168 w 2400996"/>
              <a:gd name="connsiteY37" fmla="*/ 1816104 h 3332962"/>
              <a:gd name="connsiteX38" fmla="*/ 1941993 w 2400996"/>
              <a:gd name="connsiteY38" fmla="*/ 1808961 h 3332962"/>
              <a:gd name="connsiteX39" fmla="*/ 2030098 w 2400996"/>
              <a:gd name="connsiteY39" fmla="*/ 1766098 h 3332962"/>
              <a:gd name="connsiteX40" fmla="*/ 2080105 w 2400996"/>
              <a:gd name="connsiteY40" fmla="*/ 1704185 h 3332962"/>
              <a:gd name="connsiteX41" fmla="*/ 2189643 w 2400996"/>
              <a:gd name="connsiteY41" fmla="*/ 1673229 h 3332962"/>
              <a:gd name="connsiteX42" fmla="*/ 2037243 w 2400996"/>
              <a:gd name="connsiteY42" fmla="*/ 1613698 h 3332962"/>
              <a:gd name="connsiteX43" fmla="*/ 1965805 w 2400996"/>
              <a:gd name="connsiteY43" fmla="*/ 1575598 h 3332962"/>
              <a:gd name="connsiteX44" fmla="*/ 1861030 w 2400996"/>
              <a:gd name="connsiteY44" fmla="*/ 1556548 h 3332962"/>
              <a:gd name="connsiteX45" fmla="*/ 1827693 w 2400996"/>
              <a:gd name="connsiteY45" fmla="*/ 1470823 h 3332962"/>
              <a:gd name="connsiteX46" fmla="*/ 1980093 w 2400996"/>
              <a:gd name="connsiteY46" fmla="*/ 1099348 h 3332962"/>
              <a:gd name="connsiteX47" fmla="*/ 2246792 w 2400996"/>
              <a:gd name="connsiteY47" fmla="*/ 761211 h 3332962"/>
              <a:gd name="connsiteX48" fmla="*/ 2382524 w 2400996"/>
              <a:gd name="connsiteY48" fmla="*/ 420693 h 3332962"/>
              <a:gd name="connsiteX49" fmla="*/ 2394430 w 2400996"/>
              <a:gd name="connsiteY49" fmla="*/ 161136 h 3332962"/>
              <a:gd name="connsiteX50" fmla="*/ 2332518 w 2400996"/>
              <a:gd name="connsiteY50" fmla="*/ 270673 h 3332962"/>
              <a:gd name="connsiteX51" fmla="*/ 2218218 w 2400996"/>
              <a:gd name="connsiteY51" fmla="*/ 3973 h 3332962"/>
              <a:gd name="connsiteX52" fmla="*/ 2203930 w 2400996"/>
              <a:gd name="connsiteY52" fmla="*/ 299248 h 3332962"/>
              <a:gd name="connsiteX53" fmla="*/ 2042005 w 2400996"/>
              <a:gd name="connsiteY53" fmla="*/ 8736 h 3332962"/>
              <a:gd name="connsiteX54" fmla="*/ 2089630 w 2400996"/>
              <a:gd name="connsiteY54" fmla="*/ 323061 h 3332962"/>
              <a:gd name="connsiteX55" fmla="*/ 1837218 w 2400996"/>
              <a:gd name="connsiteY55" fmla="*/ 113511 h 3332962"/>
              <a:gd name="connsiteX56" fmla="*/ 1946755 w 2400996"/>
              <a:gd name="connsiteY56" fmla="*/ 380211 h 3332962"/>
              <a:gd name="connsiteX57" fmla="*/ 1670530 w 2400996"/>
              <a:gd name="connsiteY57" fmla="*/ 232573 h 3332962"/>
              <a:gd name="connsiteX58" fmla="*/ 1741968 w 2400996"/>
              <a:gd name="connsiteY58" fmla="*/ 423073 h 3332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2400996" h="3332962">
                <a:moveTo>
                  <a:pt x="1741968" y="423073"/>
                </a:moveTo>
                <a:cubicBezTo>
                  <a:pt x="1672118" y="408786"/>
                  <a:pt x="1555834" y="370289"/>
                  <a:pt x="1532418" y="380211"/>
                </a:cubicBezTo>
                <a:cubicBezTo>
                  <a:pt x="1509002" y="390133"/>
                  <a:pt x="1594330" y="446092"/>
                  <a:pt x="1601474" y="482604"/>
                </a:cubicBezTo>
                <a:cubicBezTo>
                  <a:pt x="1608618" y="519116"/>
                  <a:pt x="1429627" y="432202"/>
                  <a:pt x="1437168" y="484986"/>
                </a:cubicBezTo>
                <a:cubicBezTo>
                  <a:pt x="1444709" y="537770"/>
                  <a:pt x="1674499" y="545311"/>
                  <a:pt x="1603855" y="656436"/>
                </a:cubicBezTo>
                <a:cubicBezTo>
                  <a:pt x="1533211" y="767561"/>
                  <a:pt x="1149036" y="925914"/>
                  <a:pt x="1013305" y="1151736"/>
                </a:cubicBezTo>
                <a:cubicBezTo>
                  <a:pt x="877574" y="1377558"/>
                  <a:pt x="1013304" y="1466060"/>
                  <a:pt x="918054" y="1511304"/>
                </a:cubicBezTo>
                <a:cubicBezTo>
                  <a:pt x="822804" y="1556548"/>
                  <a:pt x="627542" y="1472410"/>
                  <a:pt x="441805" y="1423198"/>
                </a:cubicBezTo>
                <a:cubicBezTo>
                  <a:pt x="256068" y="1373986"/>
                  <a:pt x="29055" y="1200154"/>
                  <a:pt x="3655" y="1251748"/>
                </a:cubicBezTo>
                <a:cubicBezTo>
                  <a:pt x="-21745" y="1303342"/>
                  <a:pt x="93349" y="1385892"/>
                  <a:pt x="98905" y="1442248"/>
                </a:cubicBezTo>
                <a:cubicBezTo>
                  <a:pt x="104461" y="1498604"/>
                  <a:pt x="40167" y="1483523"/>
                  <a:pt x="46518" y="1518448"/>
                </a:cubicBezTo>
                <a:cubicBezTo>
                  <a:pt x="52869" y="1553373"/>
                  <a:pt x="105255" y="1613698"/>
                  <a:pt x="113193" y="1661323"/>
                </a:cubicBezTo>
                <a:cubicBezTo>
                  <a:pt x="121131" y="1708948"/>
                  <a:pt x="42946" y="1732760"/>
                  <a:pt x="48899" y="1768479"/>
                </a:cubicBezTo>
                <a:cubicBezTo>
                  <a:pt x="54852" y="1804198"/>
                  <a:pt x="146531" y="1841902"/>
                  <a:pt x="148912" y="1875636"/>
                </a:cubicBezTo>
                <a:cubicBezTo>
                  <a:pt x="151293" y="1909370"/>
                  <a:pt x="69933" y="1941517"/>
                  <a:pt x="63186" y="1970886"/>
                </a:cubicBezTo>
                <a:cubicBezTo>
                  <a:pt x="56439" y="2000255"/>
                  <a:pt x="110414" y="2022479"/>
                  <a:pt x="108430" y="2051848"/>
                </a:cubicBezTo>
                <a:cubicBezTo>
                  <a:pt x="106446" y="2081217"/>
                  <a:pt x="51281" y="2117729"/>
                  <a:pt x="51281" y="2147098"/>
                </a:cubicBezTo>
                <a:cubicBezTo>
                  <a:pt x="51281" y="2176467"/>
                  <a:pt x="109224" y="2181230"/>
                  <a:pt x="108430" y="2228061"/>
                </a:cubicBezTo>
                <a:cubicBezTo>
                  <a:pt x="107636" y="2274892"/>
                  <a:pt x="-17776" y="2448723"/>
                  <a:pt x="46518" y="2428086"/>
                </a:cubicBezTo>
                <a:cubicBezTo>
                  <a:pt x="110812" y="2407449"/>
                  <a:pt x="313218" y="2224886"/>
                  <a:pt x="494193" y="2104236"/>
                </a:cubicBezTo>
                <a:cubicBezTo>
                  <a:pt x="532293" y="2078835"/>
                  <a:pt x="687472" y="2037561"/>
                  <a:pt x="732318" y="2061373"/>
                </a:cubicBezTo>
                <a:cubicBezTo>
                  <a:pt x="777164" y="2085185"/>
                  <a:pt x="745414" y="2181626"/>
                  <a:pt x="763273" y="2247110"/>
                </a:cubicBezTo>
                <a:cubicBezTo>
                  <a:pt x="781132" y="2312595"/>
                  <a:pt x="796611" y="2379667"/>
                  <a:pt x="839474" y="2454280"/>
                </a:cubicBezTo>
                <a:cubicBezTo>
                  <a:pt x="868843" y="2487617"/>
                  <a:pt x="912498" y="2504286"/>
                  <a:pt x="927580" y="2554292"/>
                </a:cubicBezTo>
                <a:cubicBezTo>
                  <a:pt x="942662" y="2604298"/>
                  <a:pt x="876780" y="2622555"/>
                  <a:pt x="851380" y="2656686"/>
                </a:cubicBezTo>
                <a:lnTo>
                  <a:pt x="784705" y="2770986"/>
                </a:lnTo>
                <a:lnTo>
                  <a:pt x="727555" y="2913861"/>
                </a:lnTo>
                <a:cubicBezTo>
                  <a:pt x="679930" y="2990061"/>
                  <a:pt x="515623" y="3171829"/>
                  <a:pt x="584680" y="3142461"/>
                </a:cubicBezTo>
                <a:cubicBezTo>
                  <a:pt x="653737" y="3113093"/>
                  <a:pt x="798993" y="2951961"/>
                  <a:pt x="798993" y="2990061"/>
                </a:cubicBezTo>
                <a:cubicBezTo>
                  <a:pt x="798993" y="3028161"/>
                  <a:pt x="521181" y="3302004"/>
                  <a:pt x="598968" y="3275811"/>
                </a:cubicBezTo>
                <a:cubicBezTo>
                  <a:pt x="676755" y="3249618"/>
                  <a:pt x="800978" y="3094836"/>
                  <a:pt x="818043" y="3104361"/>
                </a:cubicBezTo>
                <a:cubicBezTo>
                  <a:pt x="835108" y="3113886"/>
                  <a:pt x="641830" y="3332167"/>
                  <a:pt x="701361" y="3332961"/>
                </a:cubicBezTo>
                <a:cubicBezTo>
                  <a:pt x="760892" y="3333755"/>
                  <a:pt x="1038705" y="3028161"/>
                  <a:pt x="1289530" y="2875761"/>
                </a:cubicBezTo>
                <a:cubicBezTo>
                  <a:pt x="1395893" y="2786861"/>
                  <a:pt x="1542340" y="2693199"/>
                  <a:pt x="1608618" y="2609061"/>
                </a:cubicBezTo>
                <a:cubicBezTo>
                  <a:pt x="1674896" y="2524923"/>
                  <a:pt x="1655449" y="2448723"/>
                  <a:pt x="1687199" y="2370935"/>
                </a:cubicBezTo>
                <a:cubicBezTo>
                  <a:pt x="1713393" y="2316960"/>
                  <a:pt x="1753080" y="2305849"/>
                  <a:pt x="1765780" y="2209011"/>
                </a:cubicBezTo>
                <a:cubicBezTo>
                  <a:pt x="1778480" y="2112173"/>
                  <a:pt x="1734030" y="1996286"/>
                  <a:pt x="1718155" y="1889923"/>
                </a:cubicBezTo>
                <a:cubicBezTo>
                  <a:pt x="1751493" y="1865317"/>
                  <a:pt x="1764987" y="1823248"/>
                  <a:pt x="1818168" y="1816104"/>
                </a:cubicBezTo>
                <a:cubicBezTo>
                  <a:pt x="1871349" y="1808960"/>
                  <a:pt x="1900718" y="1811342"/>
                  <a:pt x="1941993" y="1808961"/>
                </a:cubicBezTo>
                <a:cubicBezTo>
                  <a:pt x="1971361" y="1794673"/>
                  <a:pt x="2007079" y="1783561"/>
                  <a:pt x="2030098" y="1766098"/>
                </a:cubicBezTo>
                <a:cubicBezTo>
                  <a:pt x="2053117" y="1748635"/>
                  <a:pt x="2066611" y="1724029"/>
                  <a:pt x="2080105" y="1704185"/>
                </a:cubicBezTo>
                <a:lnTo>
                  <a:pt x="2189643" y="1673229"/>
                </a:lnTo>
                <a:lnTo>
                  <a:pt x="2037243" y="1613698"/>
                </a:lnTo>
                <a:cubicBezTo>
                  <a:pt x="2013430" y="1600998"/>
                  <a:pt x="2007874" y="1589092"/>
                  <a:pt x="1965805" y="1575598"/>
                </a:cubicBezTo>
                <a:cubicBezTo>
                  <a:pt x="1923736" y="1562104"/>
                  <a:pt x="1895955" y="1562898"/>
                  <a:pt x="1861030" y="1556548"/>
                </a:cubicBezTo>
                <a:lnTo>
                  <a:pt x="1827693" y="1470823"/>
                </a:lnTo>
                <a:cubicBezTo>
                  <a:pt x="1878493" y="1346998"/>
                  <a:pt x="1915005" y="1216823"/>
                  <a:pt x="1980093" y="1099348"/>
                </a:cubicBezTo>
                <a:cubicBezTo>
                  <a:pt x="2045181" y="981873"/>
                  <a:pt x="2180117" y="869954"/>
                  <a:pt x="2246792" y="761211"/>
                </a:cubicBezTo>
                <a:cubicBezTo>
                  <a:pt x="2313467" y="652468"/>
                  <a:pt x="2357918" y="520705"/>
                  <a:pt x="2382524" y="420693"/>
                </a:cubicBezTo>
                <a:cubicBezTo>
                  <a:pt x="2407130" y="320681"/>
                  <a:pt x="2402764" y="186139"/>
                  <a:pt x="2394430" y="161136"/>
                </a:cubicBezTo>
                <a:cubicBezTo>
                  <a:pt x="2386096" y="136133"/>
                  <a:pt x="2353155" y="250830"/>
                  <a:pt x="2332518" y="270673"/>
                </a:cubicBezTo>
                <a:cubicBezTo>
                  <a:pt x="2311881" y="290516"/>
                  <a:pt x="2265843" y="45248"/>
                  <a:pt x="2218218" y="3973"/>
                </a:cubicBezTo>
                <a:cubicBezTo>
                  <a:pt x="2170593" y="-37302"/>
                  <a:pt x="2227743" y="255591"/>
                  <a:pt x="2203930" y="299248"/>
                </a:cubicBezTo>
                <a:cubicBezTo>
                  <a:pt x="2180117" y="342905"/>
                  <a:pt x="2076930" y="3179"/>
                  <a:pt x="2042005" y="8736"/>
                </a:cubicBezTo>
                <a:cubicBezTo>
                  <a:pt x="2007080" y="14293"/>
                  <a:pt x="2102330" y="287342"/>
                  <a:pt x="2089630" y="323061"/>
                </a:cubicBezTo>
                <a:cubicBezTo>
                  <a:pt x="2076930" y="358780"/>
                  <a:pt x="1890399" y="119068"/>
                  <a:pt x="1837218" y="113511"/>
                </a:cubicBezTo>
                <a:cubicBezTo>
                  <a:pt x="1784037" y="107954"/>
                  <a:pt x="1969774" y="360367"/>
                  <a:pt x="1946755" y="380211"/>
                </a:cubicBezTo>
                <a:cubicBezTo>
                  <a:pt x="1923736" y="400055"/>
                  <a:pt x="1724505" y="243686"/>
                  <a:pt x="1670530" y="232573"/>
                </a:cubicBezTo>
                <a:cubicBezTo>
                  <a:pt x="1616555" y="221460"/>
                  <a:pt x="1718155" y="359573"/>
                  <a:pt x="1741968" y="42307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286C4BF8-28AE-7B58-14AE-CAC135A50257}"/>
              </a:ext>
            </a:extLst>
          </p:cNvPr>
          <p:cNvSpPr/>
          <p:nvPr/>
        </p:nvSpPr>
        <p:spPr>
          <a:xfrm>
            <a:off x="6615653" y="1227977"/>
            <a:ext cx="2583974" cy="1791448"/>
          </a:xfrm>
          <a:custGeom>
            <a:avLst/>
            <a:gdLst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6700 w 5930900"/>
              <a:gd name="connsiteY68" fmla="*/ 1263650 h 4127500"/>
              <a:gd name="connsiteX69" fmla="*/ 2673350 w 5930900"/>
              <a:gd name="connsiteY69" fmla="*/ 1250950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6700 w 5930900"/>
              <a:gd name="connsiteY68" fmla="*/ 1263650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6700 w 5930900"/>
              <a:gd name="connsiteY68" fmla="*/ 1263650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62425 w 5930900"/>
              <a:gd name="connsiteY65" fmla="*/ 390525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62425 w 5930900"/>
              <a:gd name="connsiteY65" fmla="*/ 390525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62425 w 5930900"/>
              <a:gd name="connsiteY65" fmla="*/ 390525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6329 h 4128279"/>
              <a:gd name="connsiteX1" fmla="*/ 2609850 w 5930900"/>
              <a:gd name="connsiteY1" fmla="*/ 1308879 h 4128279"/>
              <a:gd name="connsiteX2" fmla="*/ 2590800 w 5930900"/>
              <a:gd name="connsiteY2" fmla="*/ 1435879 h 4128279"/>
              <a:gd name="connsiteX3" fmla="*/ 2584450 w 5930900"/>
              <a:gd name="connsiteY3" fmla="*/ 1715279 h 4128279"/>
              <a:gd name="connsiteX4" fmla="*/ 2051050 w 5930900"/>
              <a:gd name="connsiteY4" fmla="*/ 1981979 h 4128279"/>
              <a:gd name="connsiteX5" fmla="*/ 1238250 w 5930900"/>
              <a:gd name="connsiteY5" fmla="*/ 2140729 h 4128279"/>
              <a:gd name="connsiteX6" fmla="*/ 850900 w 5930900"/>
              <a:gd name="connsiteY6" fmla="*/ 2515379 h 4128279"/>
              <a:gd name="connsiteX7" fmla="*/ 158750 w 5930900"/>
              <a:gd name="connsiteY7" fmla="*/ 3029729 h 4128279"/>
              <a:gd name="connsiteX8" fmla="*/ 584200 w 5930900"/>
              <a:gd name="connsiteY8" fmla="*/ 2870979 h 4128279"/>
              <a:gd name="connsiteX9" fmla="*/ 0 w 5930900"/>
              <a:gd name="connsiteY9" fmla="*/ 3461529 h 4128279"/>
              <a:gd name="connsiteX10" fmla="*/ 584200 w 5930900"/>
              <a:gd name="connsiteY10" fmla="*/ 3061479 h 4128279"/>
              <a:gd name="connsiteX11" fmla="*/ 38100 w 5930900"/>
              <a:gd name="connsiteY11" fmla="*/ 3855229 h 4128279"/>
              <a:gd name="connsiteX12" fmla="*/ 603250 w 5930900"/>
              <a:gd name="connsiteY12" fmla="*/ 3271029 h 4128279"/>
              <a:gd name="connsiteX13" fmla="*/ 285750 w 5930900"/>
              <a:gd name="connsiteY13" fmla="*/ 4077479 h 4128279"/>
              <a:gd name="connsiteX14" fmla="*/ 736600 w 5930900"/>
              <a:gd name="connsiteY14" fmla="*/ 3391679 h 4128279"/>
              <a:gd name="connsiteX15" fmla="*/ 571500 w 5930900"/>
              <a:gd name="connsiteY15" fmla="*/ 4121929 h 4128279"/>
              <a:gd name="connsiteX16" fmla="*/ 850900 w 5930900"/>
              <a:gd name="connsiteY16" fmla="*/ 3531379 h 4128279"/>
              <a:gd name="connsiteX17" fmla="*/ 869950 w 5930900"/>
              <a:gd name="connsiteY17" fmla="*/ 3671079 h 4128279"/>
              <a:gd name="connsiteX18" fmla="*/ 831850 w 5930900"/>
              <a:gd name="connsiteY18" fmla="*/ 4128279 h 4128279"/>
              <a:gd name="connsiteX19" fmla="*/ 990600 w 5930900"/>
              <a:gd name="connsiteY19" fmla="*/ 3747279 h 4128279"/>
              <a:gd name="connsiteX20" fmla="*/ 1092200 w 5930900"/>
              <a:gd name="connsiteY20" fmla="*/ 3810779 h 4128279"/>
              <a:gd name="connsiteX21" fmla="*/ 1143000 w 5930900"/>
              <a:gd name="connsiteY21" fmla="*/ 3391679 h 4128279"/>
              <a:gd name="connsiteX22" fmla="*/ 1231900 w 5930900"/>
              <a:gd name="connsiteY22" fmla="*/ 3652029 h 4128279"/>
              <a:gd name="connsiteX23" fmla="*/ 1346200 w 5930900"/>
              <a:gd name="connsiteY23" fmla="*/ 3201179 h 4128279"/>
              <a:gd name="connsiteX24" fmla="*/ 1625600 w 5930900"/>
              <a:gd name="connsiteY24" fmla="*/ 3334529 h 4128279"/>
              <a:gd name="connsiteX25" fmla="*/ 2438400 w 5930900"/>
              <a:gd name="connsiteY25" fmla="*/ 3220229 h 4128279"/>
              <a:gd name="connsiteX26" fmla="*/ 3003550 w 5930900"/>
              <a:gd name="connsiteY26" fmla="*/ 2731279 h 4128279"/>
              <a:gd name="connsiteX27" fmla="*/ 3149600 w 5930900"/>
              <a:gd name="connsiteY27" fmla="*/ 3277379 h 4128279"/>
              <a:gd name="connsiteX28" fmla="*/ 3206750 w 5930900"/>
              <a:gd name="connsiteY28" fmla="*/ 4013979 h 4128279"/>
              <a:gd name="connsiteX29" fmla="*/ 3327400 w 5930900"/>
              <a:gd name="connsiteY29" fmla="*/ 3842529 h 4128279"/>
              <a:gd name="connsiteX30" fmla="*/ 3384550 w 5930900"/>
              <a:gd name="connsiteY30" fmla="*/ 3842529 h 4128279"/>
              <a:gd name="connsiteX31" fmla="*/ 3435350 w 5930900"/>
              <a:gd name="connsiteY31" fmla="*/ 3709179 h 4128279"/>
              <a:gd name="connsiteX32" fmla="*/ 3473450 w 5930900"/>
              <a:gd name="connsiteY32" fmla="*/ 3702829 h 4128279"/>
              <a:gd name="connsiteX33" fmla="*/ 3568700 w 5930900"/>
              <a:gd name="connsiteY33" fmla="*/ 3575829 h 4128279"/>
              <a:gd name="connsiteX34" fmla="*/ 3625850 w 5930900"/>
              <a:gd name="connsiteY34" fmla="*/ 3582179 h 4128279"/>
              <a:gd name="connsiteX35" fmla="*/ 3670300 w 5930900"/>
              <a:gd name="connsiteY35" fmla="*/ 3525029 h 4128279"/>
              <a:gd name="connsiteX36" fmla="*/ 3740150 w 5930900"/>
              <a:gd name="connsiteY36" fmla="*/ 3512329 h 4128279"/>
              <a:gd name="connsiteX37" fmla="*/ 3841750 w 5930900"/>
              <a:gd name="connsiteY37" fmla="*/ 3417079 h 4128279"/>
              <a:gd name="connsiteX38" fmla="*/ 3911600 w 5930900"/>
              <a:gd name="connsiteY38" fmla="*/ 3417079 h 4128279"/>
              <a:gd name="connsiteX39" fmla="*/ 3975100 w 5930900"/>
              <a:gd name="connsiteY39" fmla="*/ 3353579 h 4128279"/>
              <a:gd name="connsiteX40" fmla="*/ 4032250 w 5930900"/>
              <a:gd name="connsiteY40" fmla="*/ 3340879 h 4128279"/>
              <a:gd name="connsiteX41" fmla="*/ 4064000 w 5930900"/>
              <a:gd name="connsiteY41" fmla="*/ 3309129 h 4128279"/>
              <a:gd name="connsiteX42" fmla="*/ 4229100 w 5930900"/>
              <a:gd name="connsiteY42" fmla="*/ 3296429 h 4128279"/>
              <a:gd name="connsiteX43" fmla="*/ 3740150 w 5930900"/>
              <a:gd name="connsiteY43" fmla="*/ 2820179 h 4128279"/>
              <a:gd name="connsiteX44" fmla="*/ 3511550 w 5930900"/>
              <a:gd name="connsiteY44" fmla="*/ 2559829 h 4128279"/>
              <a:gd name="connsiteX45" fmla="*/ 3486150 w 5930900"/>
              <a:gd name="connsiteY45" fmla="*/ 2420129 h 4128279"/>
              <a:gd name="connsiteX46" fmla="*/ 3752850 w 5930900"/>
              <a:gd name="connsiteY46" fmla="*/ 2388379 h 4128279"/>
              <a:gd name="connsiteX47" fmla="*/ 4318000 w 5930900"/>
              <a:gd name="connsiteY47" fmla="*/ 1835929 h 4128279"/>
              <a:gd name="connsiteX48" fmla="*/ 4610100 w 5930900"/>
              <a:gd name="connsiteY48" fmla="*/ 1397779 h 4128279"/>
              <a:gd name="connsiteX49" fmla="*/ 4629150 w 5930900"/>
              <a:gd name="connsiteY49" fmla="*/ 1169179 h 4128279"/>
              <a:gd name="connsiteX50" fmla="*/ 4972050 w 5930900"/>
              <a:gd name="connsiteY50" fmla="*/ 1258079 h 4128279"/>
              <a:gd name="connsiteX51" fmla="*/ 4864100 w 5930900"/>
              <a:gd name="connsiteY51" fmla="*/ 1054879 h 4128279"/>
              <a:gd name="connsiteX52" fmla="*/ 5308600 w 5930900"/>
              <a:gd name="connsiteY52" fmla="*/ 1124729 h 4128279"/>
              <a:gd name="connsiteX53" fmla="*/ 5219700 w 5930900"/>
              <a:gd name="connsiteY53" fmla="*/ 1010429 h 4128279"/>
              <a:gd name="connsiteX54" fmla="*/ 5734050 w 5930900"/>
              <a:gd name="connsiteY54" fmla="*/ 1035829 h 4128279"/>
              <a:gd name="connsiteX55" fmla="*/ 5257800 w 5930900"/>
              <a:gd name="connsiteY55" fmla="*/ 800879 h 4128279"/>
              <a:gd name="connsiteX56" fmla="*/ 5930900 w 5930900"/>
              <a:gd name="connsiteY56" fmla="*/ 756429 h 4128279"/>
              <a:gd name="connsiteX57" fmla="*/ 5232400 w 5930900"/>
              <a:gd name="connsiteY57" fmla="*/ 597679 h 4128279"/>
              <a:gd name="connsiteX58" fmla="*/ 5899150 w 5930900"/>
              <a:gd name="connsiteY58" fmla="*/ 470679 h 4128279"/>
              <a:gd name="connsiteX59" fmla="*/ 5130800 w 5930900"/>
              <a:gd name="connsiteY59" fmla="*/ 426229 h 4128279"/>
              <a:gd name="connsiteX60" fmla="*/ 5829300 w 5930900"/>
              <a:gd name="connsiteY60" fmla="*/ 203979 h 4128279"/>
              <a:gd name="connsiteX61" fmla="*/ 5073650 w 5930900"/>
              <a:gd name="connsiteY61" fmla="*/ 267479 h 4128279"/>
              <a:gd name="connsiteX62" fmla="*/ 5461000 w 5930900"/>
              <a:gd name="connsiteY62" fmla="*/ 51579 h 4128279"/>
              <a:gd name="connsiteX63" fmla="*/ 4883150 w 5930900"/>
              <a:gd name="connsiteY63" fmla="*/ 165879 h 4128279"/>
              <a:gd name="connsiteX64" fmla="*/ 4959350 w 5930900"/>
              <a:gd name="connsiteY64" fmla="*/ 779 h 4128279"/>
              <a:gd name="connsiteX65" fmla="*/ 4162425 w 5930900"/>
              <a:gd name="connsiteY65" fmla="*/ 391304 h 4128279"/>
              <a:gd name="connsiteX66" fmla="*/ 3638550 w 5930900"/>
              <a:gd name="connsiteY66" fmla="*/ 680229 h 4128279"/>
              <a:gd name="connsiteX67" fmla="*/ 2997200 w 5930900"/>
              <a:gd name="connsiteY67" fmla="*/ 1423179 h 4128279"/>
              <a:gd name="connsiteX68" fmla="*/ 2803525 w 5930900"/>
              <a:gd name="connsiteY68" fmla="*/ 1293004 h 4128279"/>
              <a:gd name="connsiteX69" fmla="*/ 2676525 w 5930900"/>
              <a:gd name="connsiteY69" fmla="*/ 1267604 h 4128279"/>
              <a:gd name="connsiteX70" fmla="*/ 2590800 w 5930900"/>
              <a:gd name="connsiteY70" fmla="*/ 1226329 h 4128279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667375 w 5930900"/>
              <a:gd name="connsiteY54" fmla="*/ 9975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667375 w 5930900"/>
              <a:gd name="connsiteY54" fmla="*/ 9975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667375 w 5930900"/>
              <a:gd name="connsiteY54" fmla="*/ 9975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704212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704212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704212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26494 w 5968926"/>
              <a:gd name="connsiteY29" fmla="*/ 38470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7734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9639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9639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9639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9639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</a:cxnLst>
            <a:rect l="l" t="t" r="r" b="b"/>
            <a:pathLst>
              <a:path w="5968926" h="4138208">
                <a:moveTo>
                  <a:pt x="2604182" y="1226124"/>
                </a:moveTo>
                <a:lnTo>
                  <a:pt x="2623232" y="1308674"/>
                </a:lnTo>
                <a:lnTo>
                  <a:pt x="2604182" y="1435674"/>
                </a:lnTo>
                <a:cubicBezTo>
                  <a:pt x="2602065" y="1528807"/>
                  <a:pt x="2623761" y="1640991"/>
                  <a:pt x="2597832" y="1715074"/>
                </a:cubicBezTo>
                <a:cubicBezTo>
                  <a:pt x="2571903" y="1789157"/>
                  <a:pt x="2280332" y="1940499"/>
                  <a:pt x="2064432" y="1981774"/>
                </a:cubicBezTo>
                <a:cubicBezTo>
                  <a:pt x="1848532" y="2023049"/>
                  <a:pt x="1486052" y="2005058"/>
                  <a:pt x="1289732" y="2145287"/>
                </a:cubicBezTo>
                <a:cubicBezTo>
                  <a:pt x="1093412" y="2285516"/>
                  <a:pt x="1006099" y="2391878"/>
                  <a:pt x="864282" y="2515174"/>
                </a:cubicBezTo>
                <a:cubicBezTo>
                  <a:pt x="633565" y="2686624"/>
                  <a:pt x="107574" y="3005711"/>
                  <a:pt x="172132" y="3029524"/>
                </a:cubicBezTo>
                <a:cubicBezTo>
                  <a:pt x="313949" y="2976607"/>
                  <a:pt x="592290" y="2826324"/>
                  <a:pt x="597582" y="2870774"/>
                </a:cubicBezTo>
                <a:cubicBezTo>
                  <a:pt x="602874" y="2915224"/>
                  <a:pt x="-105151" y="3494662"/>
                  <a:pt x="13382" y="3461324"/>
                </a:cubicBezTo>
                <a:cubicBezTo>
                  <a:pt x="131915" y="3427986"/>
                  <a:pt x="589115" y="2996716"/>
                  <a:pt x="597582" y="3061274"/>
                </a:cubicBezTo>
                <a:cubicBezTo>
                  <a:pt x="606049" y="3125832"/>
                  <a:pt x="-41651" y="3859257"/>
                  <a:pt x="51482" y="3855024"/>
                </a:cubicBezTo>
                <a:cubicBezTo>
                  <a:pt x="144615" y="3850791"/>
                  <a:pt x="593877" y="3225845"/>
                  <a:pt x="616632" y="3270824"/>
                </a:cubicBezTo>
                <a:cubicBezTo>
                  <a:pt x="639387" y="3315803"/>
                  <a:pt x="191711" y="4177286"/>
                  <a:pt x="299132" y="4077274"/>
                </a:cubicBezTo>
                <a:cubicBezTo>
                  <a:pt x="406553" y="3977262"/>
                  <a:pt x="728815" y="3333795"/>
                  <a:pt x="749982" y="3391474"/>
                </a:cubicBezTo>
                <a:cubicBezTo>
                  <a:pt x="771149" y="3449153"/>
                  <a:pt x="534611" y="4175699"/>
                  <a:pt x="584882" y="4121724"/>
                </a:cubicBezTo>
                <a:cubicBezTo>
                  <a:pt x="635153" y="4067749"/>
                  <a:pt x="829357" y="3525883"/>
                  <a:pt x="864282" y="3531174"/>
                </a:cubicBezTo>
                <a:cubicBezTo>
                  <a:pt x="899207" y="3536465"/>
                  <a:pt x="876982" y="3646533"/>
                  <a:pt x="883332" y="3704212"/>
                </a:cubicBezTo>
                <a:cubicBezTo>
                  <a:pt x="870632" y="3845499"/>
                  <a:pt x="782790" y="4202687"/>
                  <a:pt x="845232" y="4128074"/>
                </a:cubicBezTo>
                <a:cubicBezTo>
                  <a:pt x="907674" y="4053461"/>
                  <a:pt x="974878" y="3778294"/>
                  <a:pt x="1003982" y="3747074"/>
                </a:cubicBezTo>
                <a:cubicBezTo>
                  <a:pt x="1033086" y="3715854"/>
                  <a:pt x="1079124" y="3864549"/>
                  <a:pt x="1105582" y="3810574"/>
                </a:cubicBezTo>
                <a:cubicBezTo>
                  <a:pt x="1132040" y="3756599"/>
                  <a:pt x="1117224" y="3390416"/>
                  <a:pt x="1156382" y="3391474"/>
                </a:cubicBezTo>
                <a:cubicBezTo>
                  <a:pt x="1195540" y="3392532"/>
                  <a:pt x="1197657" y="3706857"/>
                  <a:pt x="1245282" y="3651824"/>
                </a:cubicBezTo>
                <a:cubicBezTo>
                  <a:pt x="1292907" y="3596791"/>
                  <a:pt x="1285499" y="3204149"/>
                  <a:pt x="1359582" y="3200974"/>
                </a:cubicBezTo>
                <a:cubicBezTo>
                  <a:pt x="1433665" y="3197799"/>
                  <a:pt x="1501399" y="3286699"/>
                  <a:pt x="1638982" y="3334324"/>
                </a:cubicBezTo>
                <a:cubicBezTo>
                  <a:pt x="1776565" y="3381949"/>
                  <a:pt x="2330074" y="3278232"/>
                  <a:pt x="2451782" y="3220024"/>
                </a:cubicBezTo>
                <a:cubicBezTo>
                  <a:pt x="2573490" y="3161816"/>
                  <a:pt x="2958724" y="2691916"/>
                  <a:pt x="3016932" y="2731074"/>
                </a:cubicBezTo>
                <a:cubicBezTo>
                  <a:pt x="3075140" y="2770232"/>
                  <a:pt x="3138111" y="3080854"/>
                  <a:pt x="3162982" y="3277174"/>
                </a:cubicBezTo>
                <a:cubicBezTo>
                  <a:pt x="3187853" y="3473494"/>
                  <a:pt x="3156103" y="4058224"/>
                  <a:pt x="3220132" y="4013774"/>
                </a:cubicBezTo>
                <a:cubicBezTo>
                  <a:pt x="3284161" y="3969324"/>
                  <a:pt x="3300565" y="3877249"/>
                  <a:pt x="3340782" y="3808986"/>
                </a:cubicBezTo>
                <a:cubicBezTo>
                  <a:pt x="3372532" y="3799461"/>
                  <a:pt x="3418040" y="3830418"/>
                  <a:pt x="3436032" y="3813749"/>
                </a:cubicBezTo>
                <a:cubicBezTo>
                  <a:pt x="3454024" y="3797080"/>
                  <a:pt x="3444499" y="3743899"/>
                  <a:pt x="3448732" y="3708974"/>
                </a:cubicBezTo>
                <a:lnTo>
                  <a:pt x="3486832" y="3702624"/>
                </a:lnTo>
                <a:lnTo>
                  <a:pt x="3582082" y="3575624"/>
                </a:lnTo>
                <a:lnTo>
                  <a:pt x="3639232" y="3581974"/>
                </a:lnTo>
                <a:lnTo>
                  <a:pt x="3683682" y="3524824"/>
                </a:lnTo>
                <a:lnTo>
                  <a:pt x="3796394" y="3512124"/>
                </a:lnTo>
                <a:cubicBezTo>
                  <a:pt x="3815973" y="3489899"/>
                  <a:pt x="3835553" y="3448624"/>
                  <a:pt x="3855132" y="3416874"/>
                </a:cubicBezTo>
                <a:cubicBezTo>
                  <a:pt x="3878415" y="3416874"/>
                  <a:pt x="3884765" y="3423753"/>
                  <a:pt x="3924982" y="3416874"/>
                </a:cubicBezTo>
                <a:cubicBezTo>
                  <a:pt x="3965199" y="3409995"/>
                  <a:pt x="3967315" y="3374541"/>
                  <a:pt x="3988482" y="3353374"/>
                </a:cubicBezTo>
                <a:lnTo>
                  <a:pt x="4045632" y="3340674"/>
                </a:lnTo>
                <a:lnTo>
                  <a:pt x="4077382" y="3308924"/>
                </a:lnTo>
                <a:cubicBezTo>
                  <a:pt x="4132415" y="3304691"/>
                  <a:pt x="4273703" y="3356549"/>
                  <a:pt x="4242482" y="3296224"/>
                </a:cubicBezTo>
                <a:cubicBezTo>
                  <a:pt x="4211261" y="3235899"/>
                  <a:pt x="3922865" y="3004124"/>
                  <a:pt x="3763057" y="2858074"/>
                </a:cubicBezTo>
                <a:lnTo>
                  <a:pt x="3524932" y="2559624"/>
                </a:lnTo>
                <a:cubicBezTo>
                  <a:pt x="3516465" y="2513057"/>
                  <a:pt x="3455347" y="2451674"/>
                  <a:pt x="3499532" y="2419924"/>
                </a:cubicBezTo>
                <a:cubicBezTo>
                  <a:pt x="3543717" y="2388174"/>
                  <a:pt x="3686857" y="2417807"/>
                  <a:pt x="3790044" y="2369124"/>
                </a:cubicBezTo>
                <a:cubicBezTo>
                  <a:pt x="3893231" y="2320441"/>
                  <a:pt x="4150936" y="2013524"/>
                  <a:pt x="4331382" y="1835724"/>
                </a:cubicBezTo>
                <a:lnTo>
                  <a:pt x="4623482" y="1397574"/>
                </a:lnTo>
                <a:cubicBezTo>
                  <a:pt x="4629832" y="1321374"/>
                  <a:pt x="4571095" y="1177441"/>
                  <a:pt x="4642532" y="1168974"/>
                </a:cubicBezTo>
                <a:cubicBezTo>
                  <a:pt x="4713969" y="1160507"/>
                  <a:pt x="4909232" y="1271104"/>
                  <a:pt x="4985432" y="1257874"/>
                </a:cubicBezTo>
                <a:cubicBezTo>
                  <a:pt x="5061632" y="1244644"/>
                  <a:pt x="4738840" y="1059966"/>
                  <a:pt x="4877482" y="1054674"/>
                </a:cubicBezTo>
                <a:cubicBezTo>
                  <a:pt x="5016124" y="1049382"/>
                  <a:pt x="5294465" y="1149924"/>
                  <a:pt x="5321982" y="1124524"/>
                </a:cubicBezTo>
                <a:cubicBezTo>
                  <a:pt x="5349499" y="1099124"/>
                  <a:pt x="5173286" y="1031391"/>
                  <a:pt x="5233082" y="1010224"/>
                </a:cubicBezTo>
                <a:cubicBezTo>
                  <a:pt x="5292878" y="989057"/>
                  <a:pt x="5722032" y="1063141"/>
                  <a:pt x="5680757" y="997524"/>
                </a:cubicBezTo>
                <a:cubicBezTo>
                  <a:pt x="5639482" y="931907"/>
                  <a:pt x="5242607" y="840891"/>
                  <a:pt x="5271182" y="800674"/>
                </a:cubicBezTo>
                <a:cubicBezTo>
                  <a:pt x="5299757" y="760457"/>
                  <a:pt x="6119965" y="847241"/>
                  <a:pt x="5944282" y="756224"/>
                </a:cubicBezTo>
                <a:cubicBezTo>
                  <a:pt x="5768599" y="665207"/>
                  <a:pt x="5335740" y="669441"/>
                  <a:pt x="5245782" y="597474"/>
                </a:cubicBezTo>
                <a:cubicBezTo>
                  <a:pt x="5155824" y="525507"/>
                  <a:pt x="6154362" y="528153"/>
                  <a:pt x="5912532" y="470474"/>
                </a:cubicBezTo>
                <a:cubicBezTo>
                  <a:pt x="5670702" y="412795"/>
                  <a:pt x="5209799" y="474179"/>
                  <a:pt x="5144182" y="426024"/>
                </a:cubicBezTo>
                <a:cubicBezTo>
                  <a:pt x="5078565" y="377869"/>
                  <a:pt x="5862262" y="287382"/>
                  <a:pt x="5842682" y="203774"/>
                </a:cubicBezTo>
                <a:cubicBezTo>
                  <a:pt x="5823102" y="120166"/>
                  <a:pt x="5124602" y="304316"/>
                  <a:pt x="5087032" y="267274"/>
                </a:cubicBezTo>
                <a:cubicBezTo>
                  <a:pt x="5049462" y="230232"/>
                  <a:pt x="5550052" y="78891"/>
                  <a:pt x="5474382" y="51374"/>
                </a:cubicBezTo>
                <a:cubicBezTo>
                  <a:pt x="5398712" y="23857"/>
                  <a:pt x="5089149" y="127574"/>
                  <a:pt x="4896532" y="165674"/>
                </a:cubicBezTo>
                <a:cubicBezTo>
                  <a:pt x="4836207" y="158266"/>
                  <a:pt x="5048932" y="-11068"/>
                  <a:pt x="4972732" y="574"/>
                </a:cubicBezTo>
                <a:cubicBezTo>
                  <a:pt x="4896532" y="12216"/>
                  <a:pt x="4463674" y="216474"/>
                  <a:pt x="4175807" y="391099"/>
                </a:cubicBezTo>
                <a:cubicBezTo>
                  <a:pt x="3982132" y="464124"/>
                  <a:pt x="3846136" y="508045"/>
                  <a:pt x="3651932" y="680024"/>
                </a:cubicBezTo>
                <a:cubicBezTo>
                  <a:pt x="3457728" y="852003"/>
                  <a:pt x="3287865" y="1321374"/>
                  <a:pt x="3010582" y="1422974"/>
                </a:cubicBezTo>
                <a:cubicBezTo>
                  <a:pt x="2947082" y="1420857"/>
                  <a:pt x="2893107" y="1310791"/>
                  <a:pt x="2816907" y="1292799"/>
                </a:cubicBezTo>
                <a:cubicBezTo>
                  <a:pt x="2740707" y="1274807"/>
                  <a:pt x="2733299" y="1266341"/>
                  <a:pt x="2689907" y="1267399"/>
                </a:cubicBezTo>
                <a:lnTo>
                  <a:pt x="2604182" y="122612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25FFBBA2-6A0D-9C65-2737-F59E84D5F7E2}"/>
              </a:ext>
            </a:extLst>
          </p:cNvPr>
          <p:cNvSpPr/>
          <p:nvPr/>
        </p:nvSpPr>
        <p:spPr>
          <a:xfrm>
            <a:off x="4257237" y="3780677"/>
            <a:ext cx="1391525" cy="2657353"/>
          </a:xfrm>
          <a:custGeom>
            <a:avLst/>
            <a:gdLst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15900 w 2286000"/>
              <a:gd name="connsiteY2" fmla="*/ 2101850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15900 w 2286000"/>
              <a:gd name="connsiteY2" fmla="*/ 2101850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15900 w 2286000"/>
              <a:gd name="connsiteY2" fmla="*/ 2101850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19100 w 2286000"/>
              <a:gd name="connsiteY6" fmla="*/ 23050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796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669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669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76200 w 2286000"/>
              <a:gd name="connsiteY8" fmla="*/ 2914650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669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117475 w 2286000"/>
              <a:gd name="connsiteY8" fmla="*/ 2841625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336550 w 2286000"/>
              <a:gd name="connsiteY0" fmla="*/ 1149350 h 4298950"/>
              <a:gd name="connsiteX1" fmla="*/ 527050 w 2286000"/>
              <a:gd name="connsiteY1" fmla="*/ 1765300 h 4298950"/>
              <a:gd name="connsiteX2" fmla="*/ 200025 w 2286000"/>
              <a:gd name="connsiteY2" fmla="*/ 2130425 h 4298950"/>
              <a:gd name="connsiteX3" fmla="*/ 158750 w 2286000"/>
              <a:gd name="connsiteY3" fmla="*/ 2266950 h 4298950"/>
              <a:gd name="connsiteX4" fmla="*/ 133350 w 2286000"/>
              <a:gd name="connsiteY4" fmla="*/ 2343150 h 4298950"/>
              <a:gd name="connsiteX5" fmla="*/ 234950 w 2286000"/>
              <a:gd name="connsiteY5" fmla="*/ 2273300 h 4298950"/>
              <a:gd name="connsiteX6" fmla="*/ 422275 w 2286000"/>
              <a:gd name="connsiteY6" fmla="*/ 2330450 h 4298950"/>
              <a:gd name="connsiteX7" fmla="*/ 304800 w 2286000"/>
              <a:gd name="connsiteY7" fmla="*/ 2584450 h 4298950"/>
              <a:gd name="connsiteX8" fmla="*/ 117475 w 2286000"/>
              <a:gd name="connsiteY8" fmla="*/ 2841625 h 4298950"/>
              <a:gd name="connsiteX9" fmla="*/ 63500 w 2286000"/>
              <a:gd name="connsiteY9" fmla="*/ 3346450 h 4298950"/>
              <a:gd name="connsiteX10" fmla="*/ 0 w 2286000"/>
              <a:gd name="connsiteY10" fmla="*/ 3613150 h 4298950"/>
              <a:gd name="connsiteX11" fmla="*/ 95250 w 2286000"/>
              <a:gd name="connsiteY11" fmla="*/ 3740150 h 4298950"/>
              <a:gd name="connsiteX12" fmla="*/ 139700 w 2286000"/>
              <a:gd name="connsiteY12" fmla="*/ 3740150 h 4298950"/>
              <a:gd name="connsiteX13" fmla="*/ 184150 w 2286000"/>
              <a:gd name="connsiteY13" fmla="*/ 3949700 h 4298950"/>
              <a:gd name="connsiteX14" fmla="*/ 254000 w 2286000"/>
              <a:gd name="connsiteY14" fmla="*/ 3949700 h 4298950"/>
              <a:gd name="connsiteX15" fmla="*/ 400050 w 2286000"/>
              <a:gd name="connsiteY15" fmla="*/ 4171950 h 4298950"/>
              <a:gd name="connsiteX16" fmla="*/ 400050 w 2286000"/>
              <a:gd name="connsiteY16" fmla="*/ 3860800 h 4298950"/>
              <a:gd name="connsiteX17" fmla="*/ 596900 w 2286000"/>
              <a:gd name="connsiteY17" fmla="*/ 4286250 h 4298950"/>
              <a:gd name="connsiteX18" fmla="*/ 603250 w 2286000"/>
              <a:gd name="connsiteY18" fmla="*/ 4216400 h 4298950"/>
              <a:gd name="connsiteX19" fmla="*/ 533400 w 2286000"/>
              <a:gd name="connsiteY19" fmla="*/ 3860800 h 4298950"/>
              <a:gd name="connsiteX20" fmla="*/ 755650 w 2286000"/>
              <a:gd name="connsiteY20" fmla="*/ 4298950 h 4298950"/>
              <a:gd name="connsiteX21" fmla="*/ 774700 w 2286000"/>
              <a:gd name="connsiteY21" fmla="*/ 4140200 h 4298950"/>
              <a:gd name="connsiteX22" fmla="*/ 647700 w 2286000"/>
              <a:gd name="connsiteY22" fmla="*/ 3733800 h 4298950"/>
              <a:gd name="connsiteX23" fmla="*/ 920750 w 2286000"/>
              <a:gd name="connsiteY23" fmla="*/ 4095750 h 4298950"/>
              <a:gd name="connsiteX24" fmla="*/ 920750 w 2286000"/>
              <a:gd name="connsiteY24" fmla="*/ 4006850 h 4298950"/>
              <a:gd name="connsiteX25" fmla="*/ 889000 w 2286000"/>
              <a:gd name="connsiteY25" fmla="*/ 3860800 h 4298950"/>
              <a:gd name="connsiteX26" fmla="*/ 971550 w 2286000"/>
              <a:gd name="connsiteY26" fmla="*/ 3676650 h 4298950"/>
              <a:gd name="connsiteX27" fmla="*/ 800100 w 2286000"/>
              <a:gd name="connsiteY27" fmla="*/ 3473450 h 4298950"/>
              <a:gd name="connsiteX28" fmla="*/ 901700 w 2286000"/>
              <a:gd name="connsiteY28" fmla="*/ 3359150 h 4298950"/>
              <a:gd name="connsiteX29" fmla="*/ 984250 w 2286000"/>
              <a:gd name="connsiteY29" fmla="*/ 3302000 h 4298950"/>
              <a:gd name="connsiteX30" fmla="*/ 984250 w 2286000"/>
              <a:gd name="connsiteY30" fmla="*/ 3206750 h 4298950"/>
              <a:gd name="connsiteX31" fmla="*/ 1111250 w 2286000"/>
              <a:gd name="connsiteY31" fmla="*/ 3162300 h 4298950"/>
              <a:gd name="connsiteX32" fmla="*/ 1111250 w 2286000"/>
              <a:gd name="connsiteY32" fmla="*/ 3111500 h 4298950"/>
              <a:gd name="connsiteX33" fmla="*/ 1403350 w 2286000"/>
              <a:gd name="connsiteY33" fmla="*/ 2578100 h 4298950"/>
              <a:gd name="connsiteX34" fmla="*/ 1384300 w 2286000"/>
              <a:gd name="connsiteY34" fmla="*/ 2279650 h 4298950"/>
              <a:gd name="connsiteX35" fmla="*/ 1797050 w 2286000"/>
              <a:gd name="connsiteY35" fmla="*/ 2374900 h 4298950"/>
              <a:gd name="connsiteX36" fmla="*/ 2235200 w 2286000"/>
              <a:gd name="connsiteY36" fmla="*/ 2540000 h 4298950"/>
              <a:gd name="connsiteX37" fmla="*/ 2171700 w 2286000"/>
              <a:gd name="connsiteY37" fmla="*/ 2184400 h 4298950"/>
              <a:gd name="connsiteX38" fmla="*/ 2286000 w 2286000"/>
              <a:gd name="connsiteY38" fmla="*/ 1974850 h 4298950"/>
              <a:gd name="connsiteX39" fmla="*/ 1790700 w 2286000"/>
              <a:gd name="connsiteY39" fmla="*/ 2012950 h 4298950"/>
              <a:gd name="connsiteX40" fmla="*/ 1422400 w 2286000"/>
              <a:gd name="connsiteY40" fmla="*/ 2006600 h 4298950"/>
              <a:gd name="connsiteX41" fmla="*/ 1492250 w 2286000"/>
              <a:gd name="connsiteY41" fmla="*/ 1905000 h 4298950"/>
              <a:gd name="connsiteX42" fmla="*/ 1517650 w 2286000"/>
              <a:gd name="connsiteY42" fmla="*/ 1803400 h 4298950"/>
              <a:gd name="connsiteX43" fmla="*/ 1555750 w 2286000"/>
              <a:gd name="connsiteY43" fmla="*/ 1663700 h 4298950"/>
              <a:gd name="connsiteX44" fmla="*/ 1447800 w 2286000"/>
              <a:gd name="connsiteY44" fmla="*/ 1333500 h 4298950"/>
              <a:gd name="connsiteX45" fmla="*/ 1358900 w 2286000"/>
              <a:gd name="connsiteY45" fmla="*/ 1085850 h 4298950"/>
              <a:gd name="connsiteX46" fmla="*/ 1327150 w 2286000"/>
              <a:gd name="connsiteY46" fmla="*/ 1003300 h 4298950"/>
              <a:gd name="connsiteX47" fmla="*/ 1225550 w 2286000"/>
              <a:gd name="connsiteY47" fmla="*/ 977900 h 4298950"/>
              <a:gd name="connsiteX48" fmla="*/ 1225550 w 2286000"/>
              <a:gd name="connsiteY48" fmla="*/ 914400 h 4298950"/>
              <a:gd name="connsiteX49" fmla="*/ 1219200 w 2286000"/>
              <a:gd name="connsiteY49" fmla="*/ 825500 h 4298950"/>
              <a:gd name="connsiteX50" fmla="*/ 1403350 w 2286000"/>
              <a:gd name="connsiteY50" fmla="*/ 717550 h 4298950"/>
              <a:gd name="connsiteX51" fmla="*/ 1403350 w 2286000"/>
              <a:gd name="connsiteY51" fmla="*/ 615950 h 4298950"/>
              <a:gd name="connsiteX52" fmla="*/ 1352550 w 2286000"/>
              <a:gd name="connsiteY52" fmla="*/ 571500 h 4298950"/>
              <a:gd name="connsiteX53" fmla="*/ 1447800 w 2286000"/>
              <a:gd name="connsiteY53" fmla="*/ 431800 h 4298950"/>
              <a:gd name="connsiteX54" fmla="*/ 1073150 w 2286000"/>
              <a:gd name="connsiteY54" fmla="*/ 596900 h 4298950"/>
              <a:gd name="connsiteX55" fmla="*/ 1390650 w 2286000"/>
              <a:gd name="connsiteY55" fmla="*/ 228600 h 4298950"/>
              <a:gd name="connsiteX56" fmla="*/ 901700 w 2286000"/>
              <a:gd name="connsiteY56" fmla="*/ 558800 h 4298950"/>
              <a:gd name="connsiteX57" fmla="*/ 1193800 w 2286000"/>
              <a:gd name="connsiteY57" fmla="*/ 139700 h 4298950"/>
              <a:gd name="connsiteX58" fmla="*/ 806450 w 2286000"/>
              <a:gd name="connsiteY58" fmla="*/ 463550 h 4298950"/>
              <a:gd name="connsiteX59" fmla="*/ 1016000 w 2286000"/>
              <a:gd name="connsiteY59" fmla="*/ 0 h 4298950"/>
              <a:gd name="connsiteX60" fmla="*/ 679450 w 2286000"/>
              <a:gd name="connsiteY60" fmla="*/ 412750 h 4298950"/>
              <a:gd name="connsiteX61" fmla="*/ 812800 w 2286000"/>
              <a:gd name="connsiteY61" fmla="*/ 19050 h 4298950"/>
              <a:gd name="connsiteX62" fmla="*/ 584200 w 2286000"/>
              <a:gd name="connsiteY62" fmla="*/ 412750 h 4298950"/>
              <a:gd name="connsiteX63" fmla="*/ 558800 w 2286000"/>
              <a:gd name="connsiteY63" fmla="*/ 285750 h 4298950"/>
              <a:gd name="connsiteX64" fmla="*/ 450850 w 2286000"/>
              <a:gd name="connsiteY64" fmla="*/ 723900 h 4298950"/>
              <a:gd name="connsiteX65" fmla="*/ 419100 w 2286000"/>
              <a:gd name="connsiteY65" fmla="*/ 939800 h 4298950"/>
              <a:gd name="connsiteX66" fmla="*/ 336550 w 2286000"/>
              <a:gd name="connsiteY66" fmla="*/ 1149350 h 4298950"/>
              <a:gd name="connsiteX0" fmla="*/ 295275 w 2244725"/>
              <a:gd name="connsiteY0" fmla="*/ 1149350 h 4298950"/>
              <a:gd name="connsiteX1" fmla="*/ 485775 w 2244725"/>
              <a:gd name="connsiteY1" fmla="*/ 1765300 h 4298950"/>
              <a:gd name="connsiteX2" fmla="*/ 158750 w 2244725"/>
              <a:gd name="connsiteY2" fmla="*/ 2130425 h 4298950"/>
              <a:gd name="connsiteX3" fmla="*/ 117475 w 2244725"/>
              <a:gd name="connsiteY3" fmla="*/ 2266950 h 4298950"/>
              <a:gd name="connsiteX4" fmla="*/ 92075 w 2244725"/>
              <a:gd name="connsiteY4" fmla="*/ 2343150 h 4298950"/>
              <a:gd name="connsiteX5" fmla="*/ 193675 w 2244725"/>
              <a:gd name="connsiteY5" fmla="*/ 2273300 h 4298950"/>
              <a:gd name="connsiteX6" fmla="*/ 381000 w 2244725"/>
              <a:gd name="connsiteY6" fmla="*/ 2330450 h 4298950"/>
              <a:gd name="connsiteX7" fmla="*/ 263525 w 2244725"/>
              <a:gd name="connsiteY7" fmla="*/ 2584450 h 4298950"/>
              <a:gd name="connsiteX8" fmla="*/ 76200 w 2244725"/>
              <a:gd name="connsiteY8" fmla="*/ 2841625 h 4298950"/>
              <a:gd name="connsiteX9" fmla="*/ 22225 w 2244725"/>
              <a:gd name="connsiteY9" fmla="*/ 3346450 h 4298950"/>
              <a:gd name="connsiteX10" fmla="*/ 0 w 2244725"/>
              <a:gd name="connsiteY10" fmla="*/ 3565525 h 4298950"/>
              <a:gd name="connsiteX11" fmla="*/ 53975 w 2244725"/>
              <a:gd name="connsiteY11" fmla="*/ 3740150 h 4298950"/>
              <a:gd name="connsiteX12" fmla="*/ 98425 w 2244725"/>
              <a:gd name="connsiteY12" fmla="*/ 3740150 h 4298950"/>
              <a:gd name="connsiteX13" fmla="*/ 142875 w 2244725"/>
              <a:gd name="connsiteY13" fmla="*/ 3949700 h 4298950"/>
              <a:gd name="connsiteX14" fmla="*/ 212725 w 2244725"/>
              <a:gd name="connsiteY14" fmla="*/ 3949700 h 4298950"/>
              <a:gd name="connsiteX15" fmla="*/ 358775 w 2244725"/>
              <a:gd name="connsiteY15" fmla="*/ 4171950 h 4298950"/>
              <a:gd name="connsiteX16" fmla="*/ 358775 w 2244725"/>
              <a:gd name="connsiteY16" fmla="*/ 3860800 h 4298950"/>
              <a:gd name="connsiteX17" fmla="*/ 555625 w 2244725"/>
              <a:gd name="connsiteY17" fmla="*/ 4286250 h 4298950"/>
              <a:gd name="connsiteX18" fmla="*/ 561975 w 2244725"/>
              <a:gd name="connsiteY18" fmla="*/ 4216400 h 4298950"/>
              <a:gd name="connsiteX19" fmla="*/ 492125 w 2244725"/>
              <a:gd name="connsiteY19" fmla="*/ 3860800 h 4298950"/>
              <a:gd name="connsiteX20" fmla="*/ 714375 w 2244725"/>
              <a:gd name="connsiteY20" fmla="*/ 4298950 h 4298950"/>
              <a:gd name="connsiteX21" fmla="*/ 733425 w 2244725"/>
              <a:gd name="connsiteY21" fmla="*/ 4140200 h 4298950"/>
              <a:gd name="connsiteX22" fmla="*/ 606425 w 2244725"/>
              <a:gd name="connsiteY22" fmla="*/ 3733800 h 4298950"/>
              <a:gd name="connsiteX23" fmla="*/ 879475 w 2244725"/>
              <a:gd name="connsiteY23" fmla="*/ 4095750 h 4298950"/>
              <a:gd name="connsiteX24" fmla="*/ 879475 w 2244725"/>
              <a:gd name="connsiteY24" fmla="*/ 4006850 h 4298950"/>
              <a:gd name="connsiteX25" fmla="*/ 847725 w 2244725"/>
              <a:gd name="connsiteY25" fmla="*/ 3860800 h 4298950"/>
              <a:gd name="connsiteX26" fmla="*/ 930275 w 2244725"/>
              <a:gd name="connsiteY26" fmla="*/ 3676650 h 4298950"/>
              <a:gd name="connsiteX27" fmla="*/ 758825 w 2244725"/>
              <a:gd name="connsiteY27" fmla="*/ 3473450 h 4298950"/>
              <a:gd name="connsiteX28" fmla="*/ 860425 w 2244725"/>
              <a:gd name="connsiteY28" fmla="*/ 3359150 h 4298950"/>
              <a:gd name="connsiteX29" fmla="*/ 942975 w 2244725"/>
              <a:gd name="connsiteY29" fmla="*/ 3302000 h 4298950"/>
              <a:gd name="connsiteX30" fmla="*/ 942975 w 2244725"/>
              <a:gd name="connsiteY30" fmla="*/ 3206750 h 4298950"/>
              <a:gd name="connsiteX31" fmla="*/ 1069975 w 2244725"/>
              <a:gd name="connsiteY31" fmla="*/ 3162300 h 4298950"/>
              <a:gd name="connsiteX32" fmla="*/ 1069975 w 2244725"/>
              <a:gd name="connsiteY32" fmla="*/ 3111500 h 4298950"/>
              <a:gd name="connsiteX33" fmla="*/ 1362075 w 2244725"/>
              <a:gd name="connsiteY33" fmla="*/ 2578100 h 4298950"/>
              <a:gd name="connsiteX34" fmla="*/ 1343025 w 2244725"/>
              <a:gd name="connsiteY34" fmla="*/ 2279650 h 4298950"/>
              <a:gd name="connsiteX35" fmla="*/ 1755775 w 2244725"/>
              <a:gd name="connsiteY35" fmla="*/ 2374900 h 4298950"/>
              <a:gd name="connsiteX36" fmla="*/ 2193925 w 2244725"/>
              <a:gd name="connsiteY36" fmla="*/ 2540000 h 4298950"/>
              <a:gd name="connsiteX37" fmla="*/ 2130425 w 2244725"/>
              <a:gd name="connsiteY37" fmla="*/ 2184400 h 4298950"/>
              <a:gd name="connsiteX38" fmla="*/ 2244725 w 2244725"/>
              <a:gd name="connsiteY38" fmla="*/ 1974850 h 4298950"/>
              <a:gd name="connsiteX39" fmla="*/ 1749425 w 2244725"/>
              <a:gd name="connsiteY39" fmla="*/ 2012950 h 4298950"/>
              <a:gd name="connsiteX40" fmla="*/ 1381125 w 2244725"/>
              <a:gd name="connsiteY40" fmla="*/ 2006600 h 4298950"/>
              <a:gd name="connsiteX41" fmla="*/ 1450975 w 2244725"/>
              <a:gd name="connsiteY41" fmla="*/ 1905000 h 4298950"/>
              <a:gd name="connsiteX42" fmla="*/ 1476375 w 2244725"/>
              <a:gd name="connsiteY42" fmla="*/ 1803400 h 4298950"/>
              <a:gd name="connsiteX43" fmla="*/ 1514475 w 2244725"/>
              <a:gd name="connsiteY43" fmla="*/ 1663700 h 4298950"/>
              <a:gd name="connsiteX44" fmla="*/ 1406525 w 2244725"/>
              <a:gd name="connsiteY44" fmla="*/ 1333500 h 4298950"/>
              <a:gd name="connsiteX45" fmla="*/ 1317625 w 2244725"/>
              <a:gd name="connsiteY45" fmla="*/ 1085850 h 4298950"/>
              <a:gd name="connsiteX46" fmla="*/ 1285875 w 2244725"/>
              <a:gd name="connsiteY46" fmla="*/ 1003300 h 4298950"/>
              <a:gd name="connsiteX47" fmla="*/ 1184275 w 2244725"/>
              <a:gd name="connsiteY47" fmla="*/ 977900 h 4298950"/>
              <a:gd name="connsiteX48" fmla="*/ 1184275 w 2244725"/>
              <a:gd name="connsiteY48" fmla="*/ 914400 h 4298950"/>
              <a:gd name="connsiteX49" fmla="*/ 1177925 w 2244725"/>
              <a:gd name="connsiteY49" fmla="*/ 825500 h 4298950"/>
              <a:gd name="connsiteX50" fmla="*/ 1362075 w 2244725"/>
              <a:gd name="connsiteY50" fmla="*/ 717550 h 4298950"/>
              <a:gd name="connsiteX51" fmla="*/ 1362075 w 2244725"/>
              <a:gd name="connsiteY51" fmla="*/ 615950 h 4298950"/>
              <a:gd name="connsiteX52" fmla="*/ 1311275 w 2244725"/>
              <a:gd name="connsiteY52" fmla="*/ 571500 h 4298950"/>
              <a:gd name="connsiteX53" fmla="*/ 1406525 w 2244725"/>
              <a:gd name="connsiteY53" fmla="*/ 431800 h 4298950"/>
              <a:gd name="connsiteX54" fmla="*/ 1031875 w 2244725"/>
              <a:gd name="connsiteY54" fmla="*/ 596900 h 4298950"/>
              <a:gd name="connsiteX55" fmla="*/ 1349375 w 2244725"/>
              <a:gd name="connsiteY55" fmla="*/ 228600 h 4298950"/>
              <a:gd name="connsiteX56" fmla="*/ 860425 w 2244725"/>
              <a:gd name="connsiteY56" fmla="*/ 558800 h 4298950"/>
              <a:gd name="connsiteX57" fmla="*/ 1152525 w 2244725"/>
              <a:gd name="connsiteY57" fmla="*/ 139700 h 4298950"/>
              <a:gd name="connsiteX58" fmla="*/ 765175 w 2244725"/>
              <a:gd name="connsiteY58" fmla="*/ 463550 h 4298950"/>
              <a:gd name="connsiteX59" fmla="*/ 974725 w 2244725"/>
              <a:gd name="connsiteY59" fmla="*/ 0 h 4298950"/>
              <a:gd name="connsiteX60" fmla="*/ 638175 w 2244725"/>
              <a:gd name="connsiteY60" fmla="*/ 412750 h 4298950"/>
              <a:gd name="connsiteX61" fmla="*/ 771525 w 2244725"/>
              <a:gd name="connsiteY61" fmla="*/ 19050 h 4298950"/>
              <a:gd name="connsiteX62" fmla="*/ 542925 w 2244725"/>
              <a:gd name="connsiteY62" fmla="*/ 412750 h 4298950"/>
              <a:gd name="connsiteX63" fmla="*/ 517525 w 2244725"/>
              <a:gd name="connsiteY63" fmla="*/ 285750 h 4298950"/>
              <a:gd name="connsiteX64" fmla="*/ 409575 w 2244725"/>
              <a:gd name="connsiteY64" fmla="*/ 723900 h 4298950"/>
              <a:gd name="connsiteX65" fmla="*/ 377825 w 2244725"/>
              <a:gd name="connsiteY65" fmla="*/ 939800 h 4298950"/>
              <a:gd name="connsiteX66" fmla="*/ 295275 w 2244725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13600 w 2245600"/>
              <a:gd name="connsiteY14" fmla="*/ 39497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34300 w 2245600"/>
              <a:gd name="connsiteY21" fmla="*/ 41402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15250 w 2245600"/>
              <a:gd name="connsiteY21" fmla="*/ 40894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298950"/>
              <a:gd name="connsiteX1" fmla="*/ 486650 w 2245600"/>
              <a:gd name="connsiteY1" fmla="*/ 1765300 h 4298950"/>
              <a:gd name="connsiteX2" fmla="*/ 159625 w 2245600"/>
              <a:gd name="connsiteY2" fmla="*/ 2130425 h 4298950"/>
              <a:gd name="connsiteX3" fmla="*/ 118350 w 2245600"/>
              <a:gd name="connsiteY3" fmla="*/ 2266950 h 4298950"/>
              <a:gd name="connsiteX4" fmla="*/ 92950 w 2245600"/>
              <a:gd name="connsiteY4" fmla="*/ 2343150 h 4298950"/>
              <a:gd name="connsiteX5" fmla="*/ 194550 w 2245600"/>
              <a:gd name="connsiteY5" fmla="*/ 2273300 h 4298950"/>
              <a:gd name="connsiteX6" fmla="*/ 381875 w 2245600"/>
              <a:gd name="connsiteY6" fmla="*/ 2330450 h 4298950"/>
              <a:gd name="connsiteX7" fmla="*/ 264400 w 2245600"/>
              <a:gd name="connsiteY7" fmla="*/ 2584450 h 4298950"/>
              <a:gd name="connsiteX8" fmla="*/ 77075 w 2245600"/>
              <a:gd name="connsiteY8" fmla="*/ 2841625 h 4298950"/>
              <a:gd name="connsiteX9" fmla="*/ 23100 w 2245600"/>
              <a:gd name="connsiteY9" fmla="*/ 3346450 h 4298950"/>
              <a:gd name="connsiteX10" fmla="*/ 875 w 2245600"/>
              <a:gd name="connsiteY10" fmla="*/ 3565525 h 4298950"/>
              <a:gd name="connsiteX11" fmla="*/ 54850 w 2245600"/>
              <a:gd name="connsiteY11" fmla="*/ 3740150 h 4298950"/>
              <a:gd name="connsiteX12" fmla="*/ 99300 w 2245600"/>
              <a:gd name="connsiteY12" fmla="*/ 3740150 h 4298950"/>
              <a:gd name="connsiteX13" fmla="*/ 143750 w 2245600"/>
              <a:gd name="connsiteY13" fmla="*/ 3949700 h 4298950"/>
              <a:gd name="connsiteX14" fmla="*/ 239000 w 2245600"/>
              <a:gd name="connsiteY14" fmla="*/ 3924300 h 4298950"/>
              <a:gd name="connsiteX15" fmla="*/ 359650 w 2245600"/>
              <a:gd name="connsiteY15" fmla="*/ 4171950 h 4298950"/>
              <a:gd name="connsiteX16" fmla="*/ 359650 w 2245600"/>
              <a:gd name="connsiteY16" fmla="*/ 3860800 h 4298950"/>
              <a:gd name="connsiteX17" fmla="*/ 556500 w 2245600"/>
              <a:gd name="connsiteY17" fmla="*/ 4286250 h 4298950"/>
              <a:gd name="connsiteX18" fmla="*/ 562850 w 2245600"/>
              <a:gd name="connsiteY18" fmla="*/ 4216400 h 4298950"/>
              <a:gd name="connsiteX19" fmla="*/ 493000 w 2245600"/>
              <a:gd name="connsiteY19" fmla="*/ 3860800 h 4298950"/>
              <a:gd name="connsiteX20" fmla="*/ 715250 w 2245600"/>
              <a:gd name="connsiteY20" fmla="*/ 4298950 h 4298950"/>
              <a:gd name="connsiteX21" fmla="*/ 715250 w 2245600"/>
              <a:gd name="connsiteY21" fmla="*/ 4089400 h 4298950"/>
              <a:gd name="connsiteX22" fmla="*/ 607300 w 2245600"/>
              <a:gd name="connsiteY22" fmla="*/ 3733800 h 4298950"/>
              <a:gd name="connsiteX23" fmla="*/ 880350 w 2245600"/>
              <a:gd name="connsiteY23" fmla="*/ 4095750 h 4298950"/>
              <a:gd name="connsiteX24" fmla="*/ 880350 w 2245600"/>
              <a:gd name="connsiteY24" fmla="*/ 4006850 h 4298950"/>
              <a:gd name="connsiteX25" fmla="*/ 848600 w 2245600"/>
              <a:gd name="connsiteY25" fmla="*/ 3860800 h 4298950"/>
              <a:gd name="connsiteX26" fmla="*/ 931150 w 2245600"/>
              <a:gd name="connsiteY26" fmla="*/ 3676650 h 4298950"/>
              <a:gd name="connsiteX27" fmla="*/ 759700 w 2245600"/>
              <a:gd name="connsiteY27" fmla="*/ 3473450 h 4298950"/>
              <a:gd name="connsiteX28" fmla="*/ 861300 w 2245600"/>
              <a:gd name="connsiteY28" fmla="*/ 3359150 h 4298950"/>
              <a:gd name="connsiteX29" fmla="*/ 943850 w 2245600"/>
              <a:gd name="connsiteY29" fmla="*/ 3302000 h 4298950"/>
              <a:gd name="connsiteX30" fmla="*/ 943850 w 2245600"/>
              <a:gd name="connsiteY30" fmla="*/ 3206750 h 4298950"/>
              <a:gd name="connsiteX31" fmla="*/ 1070850 w 2245600"/>
              <a:gd name="connsiteY31" fmla="*/ 3162300 h 4298950"/>
              <a:gd name="connsiteX32" fmla="*/ 1070850 w 2245600"/>
              <a:gd name="connsiteY32" fmla="*/ 3111500 h 4298950"/>
              <a:gd name="connsiteX33" fmla="*/ 1362950 w 2245600"/>
              <a:gd name="connsiteY33" fmla="*/ 2578100 h 4298950"/>
              <a:gd name="connsiteX34" fmla="*/ 1343900 w 2245600"/>
              <a:gd name="connsiteY34" fmla="*/ 2279650 h 4298950"/>
              <a:gd name="connsiteX35" fmla="*/ 1756650 w 2245600"/>
              <a:gd name="connsiteY35" fmla="*/ 2374900 h 4298950"/>
              <a:gd name="connsiteX36" fmla="*/ 2194800 w 2245600"/>
              <a:gd name="connsiteY36" fmla="*/ 2540000 h 4298950"/>
              <a:gd name="connsiteX37" fmla="*/ 2131300 w 2245600"/>
              <a:gd name="connsiteY37" fmla="*/ 2184400 h 4298950"/>
              <a:gd name="connsiteX38" fmla="*/ 2245600 w 2245600"/>
              <a:gd name="connsiteY38" fmla="*/ 1974850 h 4298950"/>
              <a:gd name="connsiteX39" fmla="*/ 1750300 w 2245600"/>
              <a:gd name="connsiteY39" fmla="*/ 2012950 h 4298950"/>
              <a:gd name="connsiteX40" fmla="*/ 1382000 w 2245600"/>
              <a:gd name="connsiteY40" fmla="*/ 2006600 h 4298950"/>
              <a:gd name="connsiteX41" fmla="*/ 1451850 w 2245600"/>
              <a:gd name="connsiteY41" fmla="*/ 1905000 h 4298950"/>
              <a:gd name="connsiteX42" fmla="*/ 1477250 w 2245600"/>
              <a:gd name="connsiteY42" fmla="*/ 1803400 h 4298950"/>
              <a:gd name="connsiteX43" fmla="*/ 1515350 w 2245600"/>
              <a:gd name="connsiteY43" fmla="*/ 1663700 h 4298950"/>
              <a:gd name="connsiteX44" fmla="*/ 1407400 w 2245600"/>
              <a:gd name="connsiteY44" fmla="*/ 1333500 h 4298950"/>
              <a:gd name="connsiteX45" fmla="*/ 1318500 w 2245600"/>
              <a:gd name="connsiteY45" fmla="*/ 1085850 h 4298950"/>
              <a:gd name="connsiteX46" fmla="*/ 1286750 w 2245600"/>
              <a:gd name="connsiteY46" fmla="*/ 1003300 h 4298950"/>
              <a:gd name="connsiteX47" fmla="*/ 1185150 w 2245600"/>
              <a:gd name="connsiteY47" fmla="*/ 977900 h 4298950"/>
              <a:gd name="connsiteX48" fmla="*/ 1185150 w 2245600"/>
              <a:gd name="connsiteY48" fmla="*/ 914400 h 4298950"/>
              <a:gd name="connsiteX49" fmla="*/ 1178800 w 2245600"/>
              <a:gd name="connsiteY49" fmla="*/ 825500 h 4298950"/>
              <a:gd name="connsiteX50" fmla="*/ 1362950 w 2245600"/>
              <a:gd name="connsiteY50" fmla="*/ 717550 h 4298950"/>
              <a:gd name="connsiteX51" fmla="*/ 1362950 w 2245600"/>
              <a:gd name="connsiteY51" fmla="*/ 615950 h 4298950"/>
              <a:gd name="connsiteX52" fmla="*/ 1312150 w 2245600"/>
              <a:gd name="connsiteY52" fmla="*/ 571500 h 4298950"/>
              <a:gd name="connsiteX53" fmla="*/ 1407400 w 2245600"/>
              <a:gd name="connsiteY53" fmla="*/ 431800 h 4298950"/>
              <a:gd name="connsiteX54" fmla="*/ 1032750 w 2245600"/>
              <a:gd name="connsiteY54" fmla="*/ 596900 h 4298950"/>
              <a:gd name="connsiteX55" fmla="*/ 1350250 w 2245600"/>
              <a:gd name="connsiteY55" fmla="*/ 228600 h 4298950"/>
              <a:gd name="connsiteX56" fmla="*/ 861300 w 2245600"/>
              <a:gd name="connsiteY56" fmla="*/ 558800 h 4298950"/>
              <a:gd name="connsiteX57" fmla="*/ 1153400 w 2245600"/>
              <a:gd name="connsiteY57" fmla="*/ 139700 h 4298950"/>
              <a:gd name="connsiteX58" fmla="*/ 766050 w 2245600"/>
              <a:gd name="connsiteY58" fmla="*/ 463550 h 4298950"/>
              <a:gd name="connsiteX59" fmla="*/ 975600 w 2245600"/>
              <a:gd name="connsiteY59" fmla="*/ 0 h 4298950"/>
              <a:gd name="connsiteX60" fmla="*/ 639050 w 2245600"/>
              <a:gd name="connsiteY60" fmla="*/ 412750 h 4298950"/>
              <a:gd name="connsiteX61" fmla="*/ 772400 w 2245600"/>
              <a:gd name="connsiteY61" fmla="*/ 19050 h 4298950"/>
              <a:gd name="connsiteX62" fmla="*/ 543800 w 2245600"/>
              <a:gd name="connsiteY62" fmla="*/ 412750 h 4298950"/>
              <a:gd name="connsiteX63" fmla="*/ 518400 w 2245600"/>
              <a:gd name="connsiteY63" fmla="*/ 285750 h 4298950"/>
              <a:gd name="connsiteX64" fmla="*/ 410450 w 2245600"/>
              <a:gd name="connsiteY64" fmla="*/ 723900 h 4298950"/>
              <a:gd name="connsiteX65" fmla="*/ 378700 w 2245600"/>
              <a:gd name="connsiteY65" fmla="*/ 939800 h 4298950"/>
              <a:gd name="connsiteX66" fmla="*/ 296150 w 2245600"/>
              <a:gd name="connsiteY66" fmla="*/ 1149350 h 4298950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931150 w 2245600"/>
              <a:gd name="connsiteY26" fmla="*/ 3676650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45600"/>
              <a:gd name="connsiteY0" fmla="*/ 1149350 h 4305342"/>
              <a:gd name="connsiteX1" fmla="*/ 486650 w 2245600"/>
              <a:gd name="connsiteY1" fmla="*/ 1765300 h 4305342"/>
              <a:gd name="connsiteX2" fmla="*/ 159625 w 2245600"/>
              <a:gd name="connsiteY2" fmla="*/ 2130425 h 4305342"/>
              <a:gd name="connsiteX3" fmla="*/ 118350 w 2245600"/>
              <a:gd name="connsiteY3" fmla="*/ 2266950 h 4305342"/>
              <a:gd name="connsiteX4" fmla="*/ 92950 w 2245600"/>
              <a:gd name="connsiteY4" fmla="*/ 2343150 h 4305342"/>
              <a:gd name="connsiteX5" fmla="*/ 194550 w 2245600"/>
              <a:gd name="connsiteY5" fmla="*/ 2273300 h 4305342"/>
              <a:gd name="connsiteX6" fmla="*/ 381875 w 2245600"/>
              <a:gd name="connsiteY6" fmla="*/ 2330450 h 4305342"/>
              <a:gd name="connsiteX7" fmla="*/ 264400 w 2245600"/>
              <a:gd name="connsiteY7" fmla="*/ 2584450 h 4305342"/>
              <a:gd name="connsiteX8" fmla="*/ 77075 w 2245600"/>
              <a:gd name="connsiteY8" fmla="*/ 2841625 h 4305342"/>
              <a:gd name="connsiteX9" fmla="*/ 23100 w 2245600"/>
              <a:gd name="connsiteY9" fmla="*/ 3346450 h 4305342"/>
              <a:gd name="connsiteX10" fmla="*/ 875 w 2245600"/>
              <a:gd name="connsiteY10" fmla="*/ 3565525 h 4305342"/>
              <a:gd name="connsiteX11" fmla="*/ 54850 w 2245600"/>
              <a:gd name="connsiteY11" fmla="*/ 3740150 h 4305342"/>
              <a:gd name="connsiteX12" fmla="*/ 99300 w 2245600"/>
              <a:gd name="connsiteY12" fmla="*/ 3740150 h 4305342"/>
              <a:gd name="connsiteX13" fmla="*/ 143750 w 2245600"/>
              <a:gd name="connsiteY13" fmla="*/ 3949700 h 4305342"/>
              <a:gd name="connsiteX14" fmla="*/ 239000 w 2245600"/>
              <a:gd name="connsiteY14" fmla="*/ 3924300 h 4305342"/>
              <a:gd name="connsiteX15" fmla="*/ 359650 w 2245600"/>
              <a:gd name="connsiteY15" fmla="*/ 4171950 h 4305342"/>
              <a:gd name="connsiteX16" fmla="*/ 359650 w 2245600"/>
              <a:gd name="connsiteY16" fmla="*/ 3860800 h 4305342"/>
              <a:gd name="connsiteX17" fmla="*/ 556500 w 2245600"/>
              <a:gd name="connsiteY17" fmla="*/ 4286250 h 4305342"/>
              <a:gd name="connsiteX18" fmla="*/ 562850 w 2245600"/>
              <a:gd name="connsiteY18" fmla="*/ 4216400 h 4305342"/>
              <a:gd name="connsiteX19" fmla="*/ 493000 w 2245600"/>
              <a:gd name="connsiteY19" fmla="*/ 3860800 h 4305342"/>
              <a:gd name="connsiteX20" fmla="*/ 715250 w 2245600"/>
              <a:gd name="connsiteY20" fmla="*/ 4298950 h 4305342"/>
              <a:gd name="connsiteX21" fmla="*/ 715250 w 2245600"/>
              <a:gd name="connsiteY21" fmla="*/ 4089400 h 4305342"/>
              <a:gd name="connsiteX22" fmla="*/ 607300 w 2245600"/>
              <a:gd name="connsiteY22" fmla="*/ 3733800 h 4305342"/>
              <a:gd name="connsiteX23" fmla="*/ 880350 w 2245600"/>
              <a:gd name="connsiteY23" fmla="*/ 4095750 h 4305342"/>
              <a:gd name="connsiteX24" fmla="*/ 880350 w 2245600"/>
              <a:gd name="connsiteY24" fmla="*/ 4006850 h 4305342"/>
              <a:gd name="connsiteX25" fmla="*/ 848600 w 2245600"/>
              <a:gd name="connsiteY25" fmla="*/ 3860800 h 4305342"/>
              <a:gd name="connsiteX26" fmla="*/ 874000 w 2245600"/>
              <a:gd name="connsiteY26" fmla="*/ 3679825 h 4305342"/>
              <a:gd name="connsiteX27" fmla="*/ 759700 w 2245600"/>
              <a:gd name="connsiteY27" fmla="*/ 3473450 h 4305342"/>
              <a:gd name="connsiteX28" fmla="*/ 861300 w 2245600"/>
              <a:gd name="connsiteY28" fmla="*/ 3359150 h 4305342"/>
              <a:gd name="connsiteX29" fmla="*/ 943850 w 2245600"/>
              <a:gd name="connsiteY29" fmla="*/ 3302000 h 4305342"/>
              <a:gd name="connsiteX30" fmla="*/ 943850 w 2245600"/>
              <a:gd name="connsiteY30" fmla="*/ 3206750 h 4305342"/>
              <a:gd name="connsiteX31" fmla="*/ 1070850 w 2245600"/>
              <a:gd name="connsiteY31" fmla="*/ 3162300 h 4305342"/>
              <a:gd name="connsiteX32" fmla="*/ 1070850 w 2245600"/>
              <a:gd name="connsiteY32" fmla="*/ 3111500 h 4305342"/>
              <a:gd name="connsiteX33" fmla="*/ 1362950 w 2245600"/>
              <a:gd name="connsiteY33" fmla="*/ 2578100 h 4305342"/>
              <a:gd name="connsiteX34" fmla="*/ 1343900 w 2245600"/>
              <a:gd name="connsiteY34" fmla="*/ 2279650 h 4305342"/>
              <a:gd name="connsiteX35" fmla="*/ 1756650 w 2245600"/>
              <a:gd name="connsiteY35" fmla="*/ 2374900 h 4305342"/>
              <a:gd name="connsiteX36" fmla="*/ 2194800 w 2245600"/>
              <a:gd name="connsiteY36" fmla="*/ 2540000 h 4305342"/>
              <a:gd name="connsiteX37" fmla="*/ 2131300 w 2245600"/>
              <a:gd name="connsiteY37" fmla="*/ 2184400 h 4305342"/>
              <a:gd name="connsiteX38" fmla="*/ 2245600 w 2245600"/>
              <a:gd name="connsiteY38" fmla="*/ 1974850 h 4305342"/>
              <a:gd name="connsiteX39" fmla="*/ 1750300 w 2245600"/>
              <a:gd name="connsiteY39" fmla="*/ 2012950 h 4305342"/>
              <a:gd name="connsiteX40" fmla="*/ 1382000 w 2245600"/>
              <a:gd name="connsiteY40" fmla="*/ 2006600 h 4305342"/>
              <a:gd name="connsiteX41" fmla="*/ 1451850 w 2245600"/>
              <a:gd name="connsiteY41" fmla="*/ 1905000 h 4305342"/>
              <a:gd name="connsiteX42" fmla="*/ 1477250 w 2245600"/>
              <a:gd name="connsiteY42" fmla="*/ 1803400 h 4305342"/>
              <a:gd name="connsiteX43" fmla="*/ 1515350 w 2245600"/>
              <a:gd name="connsiteY43" fmla="*/ 1663700 h 4305342"/>
              <a:gd name="connsiteX44" fmla="*/ 1407400 w 2245600"/>
              <a:gd name="connsiteY44" fmla="*/ 1333500 h 4305342"/>
              <a:gd name="connsiteX45" fmla="*/ 1318500 w 2245600"/>
              <a:gd name="connsiteY45" fmla="*/ 1085850 h 4305342"/>
              <a:gd name="connsiteX46" fmla="*/ 1286750 w 2245600"/>
              <a:gd name="connsiteY46" fmla="*/ 1003300 h 4305342"/>
              <a:gd name="connsiteX47" fmla="*/ 1185150 w 2245600"/>
              <a:gd name="connsiteY47" fmla="*/ 977900 h 4305342"/>
              <a:gd name="connsiteX48" fmla="*/ 1185150 w 2245600"/>
              <a:gd name="connsiteY48" fmla="*/ 914400 h 4305342"/>
              <a:gd name="connsiteX49" fmla="*/ 1178800 w 2245600"/>
              <a:gd name="connsiteY49" fmla="*/ 825500 h 4305342"/>
              <a:gd name="connsiteX50" fmla="*/ 1362950 w 2245600"/>
              <a:gd name="connsiteY50" fmla="*/ 717550 h 4305342"/>
              <a:gd name="connsiteX51" fmla="*/ 1362950 w 2245600"/>
              <a:gd name="connsiteY51" fmla="*/ 615950 h 4305342"/>
              <a:gd name="connsiteX52" fmla="*/ 1312150 w 2245600"/>
              <a:gd name="connsiteY52" fmla="*/ 571500 h 4305342"/>
              <a:gd name="connsiteX53" fmla="*/ 1407400 w 2245600"/>
              <a:gd name="connsiteY53" fmla="*/ 431800 h 4305342"/>
              <a:gd name="connsiteX54" fmla="*/ 1032750 w 2245600"/>
              <a:gd name="connsiteY54" fmla="*/ 596900 h 4305342"/>
              <a:gd name="connsiteX55" fmla="*/ 1350250 w 2245600"/>
              <a:gd name="connsiteY55" fmla="*/ 228600 h 4305342"/>
              <a:gd name="connsiteX56" fmla="*/ 861300 w 2245600"/>
              <a:gd name="connsiteY56" fmla="*/ 558800 h 4305342"/>
              <a:gd name="connsiteX57" fmla="*/ 1153400 w 2245600"/>
              <a:gd name="connsiteY57" fmla="*/ 139700 h 4305342"/>
              <a:gd name="connsiteX58" fmla="*/ 766050 w 2245600"/>
              <a:gd name="connsiteY58" fmla="*/ 463550 h 4305342"/>
              <a:gd name="connsiteX59" fmla="*/ 975600 w 2245600"/>
              <a:gd name="connsiteY59" fmla="*/ 0 h 4305342"/>
              <a:gd name="connsiteX60" fmla="*/ 639050 w 2245600"/>
              <a:gd name="connsiteY60" fmla="*/ 412750 h 4305342"/>
              <a:gd name="connsiteX61" fmla="*/ 772400 w 2245600"/>
              <a:gd name="connsiteY61" fmla="*/ 19050 h 4305342"/>
              <a:gd name="connsiteX62" fmla="*/ 543800 w 2245600"/>
              <a:gd name="connsiteY62" fmla="*/ 412750 h 4305342"/>
              <a:gd name="connsiteX63" fmla="*/ 518400 w 2245600"/>
              <a:gd name="connsiteY63" fmla="*/ 285750 h 4305342"/>
              <a:gd name="connsiteX64" fmla="*/ 410450 w 2245600"/>
              <a:gd name="connsiteY64" fmla="*/ 723900 h 4305342"/>
              <a:gd name="connsiteX65" fmla="*/ 378700 w 2245600"/>
              <a:gd name="connsiteY65" fmla="*/ 939800 h 4305342"/>
              <a:gd name="connsiteX66" fmla="*/ 296150 w 2245600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43900 w 2255295"/>
              <a:gd name="connsiteY34" fmla="*/ 227965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43900 w 2255295"/>
              <a:gd name="connsiteY34" fmla="*/ 227965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43900 w 2255295"/>
              <a:gd name="connsiteY34" fmla="*/ 227965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43900 w 2255295"/>
              <a:gd name="connsiteY34" fmla="*/ 227965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29615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296150 w 2255295"/>
              <a:gd name="connsiteY66" fmla="*/ 1149350 h 4305342"/>
              <a:gd name="connsiteX0" fmla="*/ 34060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40600 w 2255295"/>
              <a:gd name="connsiteY66" fmla="*/ 1149350 h 4305342"/>
              <a:gd name="connsiteX0" fmla="*/ 340600 w 2255295"/>
              <a:gd name="connsiteY0" fmla="*/ 1149350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40600 w 2255295"/>
              <a:gd name="connsiteY66" fmla="*/ 1149350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318500 w 2255295"/>
              <a:gd name="connsiteY45" fmla="*/ 1085850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07400 w 2255295"/>
              <a:gd name="connsiteY44" fmla="*/ 1333500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515350 w 2255295"/>
              <a:gd name="connsiteY43" fmla="*/ 1663700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58875 h 4305342"/>
              <a:gd name="connsiteX1" fmla="*/ 486650 w 2255295"/>
              <a:gd name="connsiteY1" fmla="*/ 1765300 h 4305342"/>
              <a:gd name="connsiteX2" fmla="*/ 159625 w 2255295"/>
              <a:gd name="connsiteY2" fmla="*/ 2130425 h 4305342"/>
              <a:gd name="connsiteX3" fmla="*/ 118350 w 2255295"/>
              <a:gd name="connsiteY3" fmla="*/ 2266950 h 4305342"/>
              <a:gd name="connsiteX4" fmla="*/ 92950 w 2255295"/>
              <a:gd name="connsiteY4" fmla="*/ 2343150 h 4305342"/>
              <a:gd name="connsiteX5" fmla="*/ 194550 w 2255295"/>
              <a:gd name="connsiteY5" fmla="*/ 2273300 h 4305342"/>
              <a:gd name="connsiteX6" fmla="*/ 381875 w 2255295"/>
              <a:gd name="connsiteY6" fmla="*/ 2330450 h 4305342"/>
              <a:gd name="connsiteX7" fmla="*/ 264400 w 2255295"/>
              <a:gd name="connsiteY7" fmla="*/ 2584450 h 4305342"/>
              <a:gd name="connsiteX8" fmla="*/ 77075 w 2255295"/>
              <a:gd name="connsiteY8" fmla="*/ 2841625 h 4305342"/>
              <a:gd name="connsiteX9" fmla="*/ 23100 w 2255295"/>
              <a:gd name="connsiteY9" fmla="*/ 3346450 h 4305342"/>
              <a:gd name="connsiteX10" fmla="*/ 875 w 2255295"/>
              <a:gd name="connsiteY10" fmla="*/ 3565525 h 4305342"/>
              <a:gd name="connsiteX11" fmla="*/ 54850 w 2255295"/>
              <a:gd name="connsiteY11" fmla="*/ 3740150 h 4305342"/>
              <a:gd name="connsiteX12" fmla="*/ 99300 w 2255295"/>
              <a:gd name="connsiteY12" fmla="*/ 3740150 h 4305342"/>
              <a:gd name="connsiteX13" fmla="*/ 143750 w 2255295"/>
              <a:gd name="connsiteY13" fmla="*/ 3949700 h 4305342"/>
              <a:gd name="connsiteX14" fmla="*/ 239000 w 2255295"/>
              <a:gd name="connsiteY14" fmla="*/ 3924300 h 4305342"/>
              <a:gd name="connsiteX15" fmla="*/ 359650 w 2255295"/>
              <a:gd name="connsiteY15" fmla="*/ 4171950 h 4305342"/>
              <a:gd name="connsiteX16" fmla="*/ 359650 w 2255295"/>
              <a:gd name="connsiteY16" fmla="*/ 3860800 h 4305342"/>
              <a:gd name="connsiteX17" fmla="*/ 556500 w 2255295"/>
              <a:gd name="connsiteY17" fmla="*/ 4286250 h 4305342"/>
              <a:gd name="connsiteX18" fmla="*/ 562850 w 2255295"/>
              <a:gd name="connsiteY18" fmla="*/ 4216400 h 4305342"/>
              <a:gd name="connsiteX19" fmla="*/ 493000 w 2255295"/>
              <a:gd name="connsiteY19" fmla="*/ 3860800 h 4305342"/>
              <a:gd name="connsiteX20" fmla="*/ 715250 w 2255295"/>
              <a:gd name="connsiteY20" fmla="*/ 4298950 h 4305342"/>
              <a:gd name="connsiteX21" fmla="*/ 715250 w 2255295"/>
              <a:gd name="connsiteY21" fmla="*/ 4089400 h 4305342"/>
              <a:gd name="connsiteX22" fmla="*/ 607300 w 2255295"/>
              <a:gd name="connsiteY22" fmla="*/ 3733800 h 4305342"/>
              <a:gd name="connsiteX23" fmla="*/ 880350 w 2255295"/>
              <a:gd name="connsiteY23" fmla="*/ 4095750 h 4305342"/>
              <a:gd name="connsiteX24" fmla="*/ 880350 w 2255295"/>
              <a:gd name="connsiteY24" fmla="*/ 4006850 h 4305342"/>
              <a:gd name="connsiteX25" fmla="*/ 848600 w 2255295"/>
              <a:gd name="connsiteY25" fmla="*/ 3860800 h 4305342"/>
              <a:gd name="connsiteX26" fmla="*/ 874000 w 2255295"/>
              <a:gd name="connsiteY26" fmla="*/ 3679825 h 4305342"/>
              <a:gd name="connsiteX27" fmla="*/ 759700 w 2255295"/>
              <a:gd name="connsiteY27" fmla="*/ 3473450 h 4305342"/>
              <a:gd name="connsiteX28" fmla="*/ 861300 w 2255295"/>
              <a:gd name="connsiteY28" fmla="*/ 3359150 h 4305342"/>
              <a:gd name="connsiteX29" fmla="*/ 943850 w 2255295"/>
              <a:gd name="connsiteY29" fmla="*/ 3302000 h 4305342"/>
              <a:gd name="connsiteX30" fmla="*/ 943850 w 2255295"/>
              <a:gd name="connsiteY30" fmla="*/ 3206750 h 4305342"/>
              <a:gd name="connsiteX31" fmla="*/ 1070850 w 2255295"/>
              <a:gd name="connsiteY31" fmla="*/ 3162300 h 4305342"/>
              <a:gd name="connsiteX32" fmla="*/ 1070850 w 2255295"/>
              <a:gd name="connsiteY32" fmla="*/ 3111500 h 4305342"/>
              <a:gd name="connsiteX33" fmla="*/ 1362950 w 2255295"/>
              <a:gd name="connsiteY33" fmla="*/ 2578100 h 4305342"/>
              <a:gd name="connsiteX34" fmla="*/ 1362950 w 2255295"/>
              <a:gd name="connsiteY34" fmla="*/ 2286000 h 4305342"/>
              <a:gd name="connsiteX35" fmla="*/ 1756650 w 2255295"/>
              <a:gd name="connsiteY35" fmla="*/ 2374900 h 4305342"/>
              <a:gd name="connsiteX36" fmla="*/ 2194800 w 2255295"/>
              <a:gd name="connsiteY36" fmla="*/ 2540000 h 4305342"/>
              <a:gd name="connsiteX37" fmla="*/ 2131300 w 2255295"/>
              <a:gd name="connsiteY37" fmla="*/ 2184400 h 4305342"/>
              <a:gd name="connsiteX38" fmla="*/ 2245600 w 2255295"/>
              <a:gd name="connsiteY38" fmla="*/ 1974850 h 4305342"/>
              <a:gd name="connsiteX39" fmla="*/ 1750300 w 2255295"/>
              <a:gd name="connsiteY39" fmla="*/ 2012950 h 4305342"/>
              <a:gd name="connsiteX40" fmla="*/ 1382000 w 2255295"/>
              <a:gd name="connsiteY40" fmla="*/ 2006600 h 4305342"/>
              <a:gd name="connsiteX41" fmla="*/ 1451850 w 2255295"/>
              <a:gd name="connsiteY41" fmla="*/ 1905000 h 4305342"/>
              <a:gd name="connsiteX42" fmla="*/ 1477250 w 2255295"/>
              <a:gd name="connsiteY42" fmla="*/ 1803400 h 4305342"/>
              <a:gd name="connsiteX43" fmla="*/ 1483600 w 2255295"/>
              <a:gd name="connsiteY43" fmla="*/ 1647825 h 4305342"/>
              <a:gd name="connsiteX44" fmla="*/ 1432800 w 2255295"/>
              <a:gd name="connsiteY44" fmla="*/ 1323975 h 4305342"/>
              <a:gd name="connsiteX45" fmla="*/ 1296275 w 2255295"/>
              <a:gd name="connsiteY45" fmla="*/ 1139825 h 4305342"/>
              <a:gd name="connsiteX46" fmla="*/ 1286750 w 2255295"/>
              <a:gd name="connsiteY46" fmla="*/ 1003300 h 4305342"/>
              <a:gd name="connsiteX47" fmla="*/ 1185150 w 2255295"/>
              <a:gd name="connsiteY47" fmla="*/ 977900 h 4305342"/>
              <a:gd name="connsiteX48" fmla="*/ 1185150 w 2255295"/>
              <a:gd name="connsiteY48" fmla="*/ 914400 h 4305342"/>
              <a:gd name="connsiteX49" fmla="*/ 1178800 w 2255295"/>
              <a:gd name="connsiteY49" fmla="*/ 825500 h 4305342"/>
              <a:gd name="connsiteX50" fmla="*/ 1362950 w 2255295"/>
              <a:gd name="connsiteY50" fmla="*/ 717550 h 4305342"/>
              <a:gd name="connsiteX51" fmla="*/ 1362950 w 2255295"/>
              <a:gd name="connsiteY51" fmla="*/ 615950 h 4305342"/>
              <a:gd name="connsiteX52" fmla="*/ 1312150 w 2255295"/>
              <a:gd name="connsiteY52" fmla="*/ 571500 h 4305342"/>
              <a:gd name="connsiteX53" fmla="*/ 1407400 w 2255295"/>
              <a:gd name="connsiteY53" fmla="*/ 431800 h 4305342"/>
              <a:gd name="connsiteX54" fmla="*/ 1032750 w 2255295"/>
              <a:gd name="connsiteY54" fmla="*/ 596900 h 4305342"/>
              <a:gd name="connsiteX55" fmla="*/ 1350250 w 2255295"/>
              <a:gd name="connsiteY55" fmla="*/ 228600 h 4305342"/>
              <a:gd name="connsiteX56" fmla="*/ 861300 w 2255295"/>
              <a:gd name="connsiteY56" fmla="*/ 558800 h 4305342"/>
              <a:gd name="connsiteX57" fmla="*/ 1153400 w 2255295"/>
              <a:gd name="connsiteY57" fmla="*/ 139700 h 4305342"/>
              <a:gd name="connsiteX58" fmla="*/ 766050 w 2255295"/>
              <a:gd name="connsiteY58" fmla="*/ 463550 h 4305342"/>
              <a:gd name="connsiteX59" fmla="*/ 975600 w 2255295"/>
              <a:gd name="connsiteY59" fmla="*/ 0 h 4305342"/>
              <a:gd name="connsiteX60" fmla="*/ 639050 w 2255295"/>
              <a:gd name="connsiteY60" fmla="*/ 412750 h 4305342"/>
              <a:gd name="connsiteX61" fmla="*/ 772400 w 2255295"/>
              <a:gd name="connsiteY61" fmla="*/ 19050 h 4305342"/>
              <a:gd name="connsiteX62" fmla="*/ 543800 w 2255295"/>
              <a:gd name="connsiteY62" fmla="*/ 412750 h 4305342"/>
              <a:gd name="connsiteX63" fmla="*/ 518400 w 2255295"/>
              <a:gd name="connsiteY63" fmla="*/ 285750 h 4305342"/>
              <a:gd name="connsiteX64" fmla="*/ 410450 w 2255295"/>
              <a:gd name="connsiteY64" fmla="*/ 723900 h 4305342"/>
              <a:gd name="connsiteX65" fmla="*/ 378700 w 2255295"/>
              <a:gd name="connsiteY65" fmla="*/ 939800 h 4305342"/>
              <a:gd name="connsiteX66" fmla="*/ 315200 w 2255295"/>
              <a:gd name="connsiteY66" fmla="*/ 1158875 h 4305342"/>
              <a:gd name="connsiteX0" fmla="*/ 315200 w 2255295"/>
              <a:gd name="connsiteY0" fmla="*/ 1161024 h 4307491"/>
              <a:gd name="connsiteX1" fmla="*/ 486650 w 2255295"/>
              <a:gd name="connsiteY1" fmla="*/ 1767449 h 4307491"/>
              <a:gd name="connsiteX2" fmla="*/ 159625 w 2255295"/>
              <a:gd name="connsiteY2" fmla="*/ 2132574 h 4307491"/>
              <a:gd name="connsiteX3" fmla="*/ 118350 w 2255295"/>
              <a:gd name="connsiteY3" fmla="*/ 2269099 h 4307491"/>
              <a:gd name="connsiteX4" fmla="*/ 92950 w 2255295"/>
              <a:gd name="connsiteY4" fmla="*/ 2345299 h 4307491"/>
              <a:gd name="connsiteX5" fmla="*/ 194550 w 2255295"/>
              <a:gd name="connsiteY5" fmla="*/ 2275449 h 4307491"/>
              <a:gd name="connsiteX6" fmla="*/ 381875 w 2255295"/>
              <a:gd name="connsiteY6" fmla="*/ 2332599 h 4307491"/>
              <a:gd name="connsiteX7" fmla="*/ 264400 w 2255295"/>
              <a:gd name="connsiteY7" fmla="*/ 2586599 h 4307491"/>
              <a:gd name="connsiteX8" fmla="*/ 77075 w 2255295"/>
              <a:gd name="connsiteY8" fmla="*/ 2843774 h 4307491"/>
              <a:gd name="connsiteX9" fmla="*/ 23100 w 2255295"/>
              <a:gd name="connsiteY9" fmla="*/ 3348599 h 4307491"/>
              <a:gd name="connsiteX10" fmla="*/ 875 w 2255295"/>
              <a:gd name="connsiteY10" fmla="*/ 3567674 h 4307491"/>
              <a:gd name="connsiteX11" fmla="*/ 54850 w 2255295"/>
              <a:gd name="connsiteY11" fmla="*/ 3742299 h 4307491"/>
              <a:gd name="connsiteX12" fmla="*/ 99300 w 2255295"/>
              <a:gd name="connsiteY12" fmla="*/ 3742299 h 4307491"/>
              <a:gd name="connsiteX13" fmla="*/ 143750 w 2255295"/>
              <a:gd name="connsiteY13" fmla="*/ 3951849 h 4307491"/>
              <a:gd name="connsiteX14" fmla="*/ 239000 w 2255295"/>
              <a:gd name="connsiteY14" fmla="*/ 3926449 h 4307491"/>
              <a:gd name="connsiteX15" fmla="*/ 359650 w 2255295"/>
              <a:gd name="connsiteY15" fmla="*/ 4174099 h 4307491"/>
              <a:gd name="connsiteX16" fmla="*/ 359650 w 2255295"/>
              <a:gd name="connsiteY16" fmla="*/ 3862949 h 4307491"/>
              <a:gd name="connsiteX17" fmla="*/ 556500 w 2255295"/>
              <a:gd name="connsiteY17" fmla="*/ 4288399 h 4307491"/>
              <a:gd name="connsiteX18" fmla="*/ 562850 w 2255295"/>
              <a:gd name="connsiteY18" fmla="*/ 4218549 h 4307491"/>
              <a:gd name="connsiteX19" fmla="*/ 493000 w 2255295"/>
              <a:gd name="connsiteY19" fmla="*/ 3862949 h 4307491"/>
              <a:gd name="connsiteX20" fmla="*/ 715250 w 2255295"/>
              <a:gd name="connsiteY20" fmla="*/ 4301099 h 4307491"/>
              <a:gd name="connsiteX21" fmla="*/ 715250 w 2255295"/>
              <a:gd name="connsiteY21" fmla="*/ 4091549 h 4307491"/>
              <a:gd name="connsiteX22" fmla="*/ 607300 w 2255295"/>
              <a:gd name="connsiteY22" fmla="*/ 3735949 h 4307491"/>
              <a:gd name="connsiteX23" fmla="*/ 880350 w 2255295"/>
              <a:gd name="connsiteY23" fmla="*/ 4097899 h 4307491"/>
              <a:gd name="connsiteX24" fmla="*/ 880350 w 2255295"/>
              <a:gd name="connsiteY24" fmla="*/ 4008999 h 4307491"/>
              <a:gd name="connsiteX25" fmla="*/ 848600 w 2255295"/>
              <a:gd name="connsiteY25" fmla="*/ 3862949 h 4307491"/>
              <a:gd name="connsiteX26" fmla="*/ 874000 w 2255295"/>
              <a:gd name="connsiteY26" fmla="*/ 3681974 h 4307491"/>
              <a:gd name="connsiteX27" fmla="*/ 759700 w 2255295"/>
              <a:gd name="connsiteY27" fmla="*/ 3475599 h 4307491"/>
              <a:gd name="connsiteX28" fmla="*/ 861300 w 2255295"/>
              <a:gd name="connsiteY28" fmla="*/ 3361299 h 4307491"/>
              <a:gd name="connsiteX29" fmla="*/ 943850 w 2255295"/>
              <a:gd name="connsiteY29" fmla="*/ 3304149 h 4307491"/>
              <a:gd name="connsiteX30" fmla="*/ 943850 w 2255295"/>
              <a:gd name="connsiteY30" fmla="*/ 3208899 h 4307491"/>
              <a:gd name="connsiteX31" fmla="*/ 1070850 w 2255295"/>
              <a:gd name="connsiteY31" fmla="*/ 3164449 h 4307491"/>
              <a:gd name="connsiteX32" fmla="*/ 1070850 w 2255295"/>
              <a:gd name="connsiteY32" fmla="*/ 3113649 h 4307491"/>
              <a:gd name="connsiteX33" fmla="*/ 1362950 w 2255295"/>
              <a:gd name="connsiteY33" fmla="*/ 2580249 h 4307491"/>
              <a:gd name="connsiteX34" fmla="*/ 1362950 w 2255295"/>
              <a:gd name="connsiteY34" fmla="*/ 2288149 h 4307491"/>
              <a:gd name="connsiteX35" fmla="*/ 1756650 w 2255295"/>
              <a:gd name="connsiteY35" fmla="*/ 2377049 h 4307491"/>
              <a:gd name="connsiteX36" fmla="*/ 2194800 w 2255295"/>
              <a:gd name="connsiteY36" fmla="*/ 2542149 h 4307491"/>
              <a:gd name="connsiteX37" fmla="*/ 2131300 w 2255295"/>
              <a:gd name="connsiteY37" fmla="*/ 2186549 h 4307491"/>
              <a:gd name="connsiteX38" fmla="*/ 2245600 w 2255295"/>
              <a:gd name="connsiteY38" fmla="*/ 1976999 h 4307491"/>
              <a:gd name="connsiteX39" fmla="*/ 1750300 w 2255295"/>
              <a:gd name="connsiteY39" fmla="*/ 2015099 h 4307491"/>
              <a:gd name="connsiteX40" fmla="*/ 1382000 w 2255295"/>
              <a:gd name="connsiteY40" fmla="*/ 2008749 h 4307491"/>
              <a:gd name="connsiteX41" fmla="*/ 1451850 w 2255295"/>
              <a:gd name="connsiteY41" fmla="*/ 1907149 h 4307491"/>
              <a:gd name="connsiteX42" fmla="*/ 1477250 w 2255295"/>
              <a:gd name="connsiteY42" fmla="*/ 1805549 h 4307491"/>
              <a:gd name="connsiteX43" fmla="*/ 1483600 w 2255295"/>
              <a:gd name="connsiteY43" fmla="*/ 1649974 h 4307491"/>
              <a:gd name="connsiteX44" fmla="*/ 1432800 w 2255295"/>
              <a:gd name="connsiteY44" fmla="*/ 1326124 h 4307491"/>
              <a:gd name="connsiteX45" fmla="*/ 1296275 w 2255295"/>
              <a:gd name="connsiteY45" fmla="*/ 1141974 h 4307491"/>
              <a:gd name="connsiteX46" fmla="*/ 1286750 w 2255295"/>
              <a:gd name="connsiteY46" fmla="*/ 1005449 h 4307491"/>
              <a:gd name="connsiteX47" fmla="*/ 1185150 w 2255295"/>
              <a:gd name="connsiteY47" fmla="*/ 980049 h 4307491"/>
              <a:gd name="connsiteX48" fmla="*/ 1185150 w 2255295"/>
              <a:gd name="connsiteY48" fmla="*/ 916549 h 4307491"/>
              <a:gd name="connsiteX49" fmla="*/ 1178800 w 2255295"/>
              <a:gd name="connsiteY49" fmla="*/ 827649 h 4307491"/>
              <a:gd name="connsiteX50" fmla="*/ 1362950 w 2255295"/>
              <a:gd name="connsiteY50" fmla="*/ 719699 h 4307491"/>
              <a:gd name="connsiteX51" fmla="*/ 1362950 w 2255295"/>
              <a:gd name="connsiteY51" fmla="*/ 618099 h 4307491"/>
              <a:gd name="connsiteX52" fmla="*/ 1312150 w 2255295"/>
              <a:gd name="connsiteY52" fmla="*/ 573649 h 4307491"/>
              <a:gd name="connsiteX53" fmla="*/ 1407400 w 2255295"/>
              <a:gd name="connsiteY53" fmla="*/ 433949 h 4307491"/>
              <a:gd name="connsiteX54" fmla="*/ 1032750 w 2255295"/>
              <a:gd name="connsiteY54" fmla="*/ 599049 h 4307491"/>
              <a:gd name="connsiteX55" fmla="*/ 1350250 w 2255295"/>
              <a:gd name="connsiteY55" fmla="*/ 230749 h 4307491"/>
              <a:gd name="connsiteX56" fmla="*/ 861300 w 2255295"/>
              <a:gd name="connsiteY56" fmla="*/ 560949 h 4307491"/>
              <a:gd name="connsiteX57" fmla="*/ 1153400 w 2255295"/>
              <a:gd name="connsiteY57" fmla="*/ 141849 h 4307491"/>
              <a:gd name="connsiteX58" fmla="*/ 766050 w 2255295"/>
              <a:gd name="connsiteY58" fmla="*/ 465699 h 4307491"/>
              <a:gd name="connsiteX59" fmla="*/ 975600 w 2255295"/>
              <a:gd name="connsiteY59" fmla="*/ 2149 h 4307491"/>
              <a:gd name="connsiteX60" fmla="*/ 639050 w 2255295"/>
              <a:gd name="connsiteY60" fmla="*/ 414899 h 4307491"/>
              <a:gd name="connsiteX61" fmla="*/ 772400 w 2255295"/>
              <a:gd name="connsiteY61" fmla="*/ 21199 h 4307491"/>
              <a:gd name="connsiteX62" fmla="*/ 543800 w 2255295"/>
              <a:gd name="connsiteY62" fmla="*/ 414899 h 4307491"/>
              <a:gd name="connsiteX63" fmla="*/ 518400 w 2255295"/>
              <a:gd name="connsiteY63" fmla="*/ 287899 h 4307491"/>
              <a:gd name="connsiteX64" fmla="*/ 410450 w 2255295"/>
              <a:gd name="connsiteY64" fmla="*/ 726049 h 4307491"/>
              <a:gd name="connsiteX65" fmla="*/ 378700 w 2255295"/>
              <a:gd name="connsiteY65" fmla="*/ 941949 h 4307491"/>
              <a:gd name="connsiteX66" fmla="*/ 315200 w 2255295"/>
              <a:gd name="connsiteY66" fmla="*/ 1161024 h 4307491"/>
              <a:gd name="connsiteX0" fmla="*/ 315200 w 2255295"/>
              <a:gd name="connsiteY0" fmla="*/ 1161024 h 4307491"/>
              <a:gd name="connsiteX1" fmla="*/ 486650 w 2255295"/>
              <a:gd name="connsiteY1" fmla="*/ 1767449 h 4307491"/>
              <a:gd name="connsiteX2" fmla="*/ 159625 w 2255295"/>
              <a:gd name="connsiteY2" fmla="*/ 2132574 h 4307491"/>
              <a:gd name="connsiteX3" fmla="*/ 118350 w 2255295"/>
              <a:gd name="connsiteY3" fmla="*/ 2269099 h 4307491"/>
              <a:gd name="connsiteX4" fmla="*/ 92950 w 2255295"/>
              <a:gd name="connsiteY4" fmla="*/ 2345299 h 4307491"/>
              <a:gd name="connsiteX5" fmla="*/ 194550 w 2255295"/>
              <a:gd name="connsiteY5" fmla="*/ 2275449 h 4307491"/>
              <a:gd name="connsiteX6" fmla="*/ 381875 w 2255295"/>
              <a:gd name="connsiteY6" fmla="*/ 2332599 h 4307491"/>
              <a:gd name="connsiteX7" fmla="*/ 264400 w 2255295"/>
              <a:gd name="connsiteY7" fmla="*/ 2586599 h 4307491"/>
              <a:gd name="connsiteX8" fmla="*/ 77075 w 2255295"/>
              <a:gd name="connsiteY8" fmla="*/ 2843774 h 4307491"/>
              <a:gd name="connsiteX9" fmla="*/ 23100 w 2255295"/>
              <a:gd name="connsiteY9" fmla="*/ 3348599 h 4307491"/>
              <a:gd name="connsiteX10" fmla="*/ 875 w 2255295"/>
              <a:gd name="connsiteY10" fmla="*/ 3567674 h 4307491"/>
              <a:gd name="connsiteX11" fmla="*/ 54850 w 2255295"/>
              <a:gd name="connsiteY11" fmla="*/ 3742299 h 4307491"/>
              <a:gd name="connsiteX12" fmla="*/ 99300 w 2255295"/>
              <a:gd name="connsiteY12" fmla="*/ 3742299 h 4307491"/>
              <a:gd name="connsiteX13" fmla="*/ 143750 w 2255295"/>
              <a:gd name="connsiteY13" fmla="*/ 3951849 h 4307491"/>
              <a:gd name="connsiteX14" fmla="*/ 239000 w 2255295"/>
              <a:gd name="connsiteY14" fmla="*/ 3926449 h 4307491"/>
              <a:gd name="connsiteX15" fmla="*/ 359650 w 2255295"/>
              <a:gd name="connsiteY15" fmla="*/ 4174099 h 4307491"/>
              <a:gd name="connsiteX16" fmla="*/ 359650 w 2255295"/>
              <a:gd name="connsiteY16" fmla="*/ 3862949 h 4307491"/>
              <a:gd name="connsiteX17" fmla="*/ 556500 w 2255295"/>
              <a:gd name="connsiteY17" fmla="*/ 4288399 h 4307491"/>
              <a:gd name="connsiteX18" fmla="*/ 562850 w 2255295"/>
              <a:gd name="connsiteY18" fmla="*/ 4218549 h 4307491"/>
              <a:gd name="connsiteX19" fmla="*/ 493000 w 2255295"/>
              <a:gd name="connsiteY19" fmla="*/ 3862949 h 4307491"/>
              <a:gd name="connsiteX20" fmla="*/ 715250 w 2255295"/>
              <a:gd name="connsiteY20" fmla="*/ 4301099 h 4307491"/>
              <a:gd name="connsiteX21" fmla="*/ 715250 w 2255295"/>
              <a:gd name="connsiteY21" fmla="*/ 4091549 h 4307491"/>
              <a:gd name="connsiteX22" fmla="*/ 607300 w 2255295"/>
              <a:gd name="connsiteY22" fmla="*/ 3735949 h 4307491"/>
              <a:gd name="connsiteX23" fmla="*/ 880350 w 2255295"/>
              <a:gd name="connsiteY23" fmla="*/ 4097899 h 4307491"/>
              <a:gd name="connsiteX24" fmla="*/ 880350 w 2255295"/>
              <a:gd name="connsiteY24" fmla="*/ 4008999 h 4307491"/>
              <a:gd name="connsiteX25" fmla="*/ 848600 w 2255295"/>
              <a:gd name="connsiteY25" fmla="*/ 3862949 h 4307491"/>
              <a:gd name="connsiteX26" fmla="*/ 874000 w 2255295"/>
              <a:gd name="connsiteY26" fmla="*/ 3681974 h 4307491"/>
              <a:gd name="connsiteX27" fmla="*/ 759700 w 2255295"/>
              <a:gd name="connsiteY27" fmla="*/ 3475599 h 4307491"/>
              <a:gd name="connsiteX28" fmla="*/ 861300 w 2255295"/>
              <a:gd name="connsiteY28" fmla="*/ 3361299 h 4307491"/>
              <a:gd name="connsiteX29" fmla="*/ 943850 w 2255295"/>
              <a:gd name="connsiteY29" fmla="*/ 3304149 h 4307491"/>
              <a:gd name="connsiteX30" fmla="*/ 943850 w 2255295"/>
              <a:gd name="connsiteY30" fmla="*/ 3208899 h 4307491"/>
              <a:gd name="connsiteX31" fmla="*/ 1070850 w 2255295"/>
              <a:gd name="connsiteY31" fmla="*/ 3164449 h 4307491"/>
              <a:gd name="connsiteX32" fmla="*/ 1070850 w 2255295"/>
              <a:gd name="connsiteY32" fmla="*/ 3113649 h 4307491"/>
              <a:gd name="connsiteX33" fmla="*/ 1362950 w 2255295"/>
              <a:gd name="connsiteY33" fmla="*/ 2580249 h 4307491"/>
              <a:gd name="connsiteX34" fmla="*/ 1362950 w 2255295"/>
              <a:gd name="connsiteY34" fmla="*/ 2288149 h 4307491"/>
              <a:gd name="connsiteX35" fmla="*/ 1756650 w 2255295"/>
              <a:gd name="connsiteY35" fmla="*/ 2377049 h 4307491"/>
              <a:gd name="connsiteX36" fmla="*/ 2194800 w 2255295"/>
              <a:gd name="connsiteY36" fmla="*/ 2542149 h 4307491"/>
              <a:gd name="connsiteX37" fmla="*/ 2131300 w 2255295"/>
              <a:gd name="connsiteY37" fmla="*/ 2186549 h 4307491"/>
              <a:gd name="connsiteX38" fmla="*/ 2245600 w 2255295"/>
              <a:gd name="connsiteY38" fmla="*/ 1976999 h 4307491"/>
              <a:gd name="connsiteX39" fmla="*/ 1750300 w 2255295"/>
              <a:gd name="connsiteY39" fmla="*/ 2015099 h 4307491"/>
              <a:gd name="connsiteX40" fmla="*/ 1382000 w 2255295"/>
              <a:gd name="connsiteY40" fmla="*/ 2008749 h 4307491"/>
              <a:gd name="connsiteX41" fmla="*/ 1451850 w 2255295"/>
              <a:gd name="connsiteY41" fmla="*/ 1907149 h 4307491"/>
              <a:gd name="connsiteX42" fmla="*/ 1477250 w 2255295"/>
              <a:gd name="connsiteY42" fmla="*/ 1805549 h 4307491"/>
              <a:gd name="connsiteX43" fmla="*/ 1483600 w 2255295"/>
              <a:gd name="connsiteY43" fmla="*/ 1649974 h 4307491"/>
              <a:gd name="connsiteX44" fmla="*/ 1432800 w 2255295"/>
              <a:gd name="connsiteY44" fmla="*/ 1326124 h 4307491"/>
              <a:gd name="connsiteX45" fmla="*/ 1296275 w 2255295"/>
              <a:gd name="connsiteY45" fmla="*/ 1141974 h 4307491"/>
              <a:gd name="connsiteX46" fmla="*/ 1286750 w 2255295"/>
              <a:gd name="connsiteY46" fmla="*/ 1005449 h 4307491"/>
              <a:gd name="connsiteX47" fmla="*/ 1185150 w 2255295"/>
              <a:gd name="connsiteY47" fmla="*/ 980049 h 4307491"/>
              <a:gd name="connsiteX48" fmla="*/ 1185150 w 2255295"/>
              <a:gd name="connsiteY48" fmla="*/ 916549 h 4307491"/>
              <a:gd name="connsiteX49" fmla="*/ 1178800 w 2255295"/>
              <a:gd name="connsiteY49" fmla="*/ 827649 h 4307491"/>
              <a:gd name="connsiteX50" fmla="*/ 1362950 w 2255295"/>
              <a:gd name="connsiteY50" fmla="*/ 719699 h 4307491"/>
              <a:gd name="connsiteX51" fmla="*/ 1362950 w 2255295"/>
              <a:gd name="connsiteY51" fmla="*/ 618099 h 4307491"/>
              <a:gd name="connsiteX52" fmla="*/ 1312150 w 2255295"/>
              <a:gd name="connsiteY52" fmla="*/ 573649 h 4307491"/>
              <a:gd name="connsiteX53" fmla="*/ 1407400 w 2255295"/>
              <a:gd name="connsiteY53" fmla="*/ 433949 h 4307491"/>
              <a:gd name="connsiteX54" fmla="*/ 1032750 w 2255295"/>
              <a:gd name="connsiteY54" fmla="*/ 599049 h 4307491"/>
              <a:gd name="connsiteX55" fmla="*/ 1350250 w 2255295"/>
              <a:gd name="connsiteY55" fmla="*/ 230749 h 4307491"/>
              <a:gd name="connsiteX56" fmla="*/ 861300 w 2255295"/>
              <a:gd name="connsiteY56" fmla="*/ 560949 h 4307491"/>
              <a:gd name="connsiteX57" fmla="*/ 1153400 w 2255295"/>
              <a:gd name="connsiteY57" fmla="*/ 141849 h 4307491"/>
              <a:gd name="connsiteX58" fmla="*/ 766050 w 2255295"/>
              <a:gd name="connsiteY58" fmla="*/ 465699 h 4307491"/>
              <a:gd name="connsiteX59" fmla="*/ 975600 w 2255295"/>
              <a:gd name="connsiteY59" fmla="*/ 2149 h 4307491"/>
              <a:gd name="connsiteX60" fmla="*/ 639050 w 2255295"/>
              <a:gd name="connsiteY60" fmla="*/ 414899 h 4307491"/>
              <a:gd name="connsiteX61" fmla="*/ 772400 w 2255295"/>
              <a:gd name="connsiteY61" fmla="*/ 21199 h 4307491"/>
              <a:gd name="connsiteX62" fmla="*/ 543800 w 2255295"/>
              <a:gd name="connsiteY62" fmla="*/ 414899 h 4307491"/>
              <a:gd name="connsiteX63" fmla="*/ 518400 w 2255295"/>
              <a:gd name="connsiteY63" fmla="*/ 287899 h 4307491"/>
              <a:gd name="connsiteX64" fmla="*/ 410450 w 2255295"/>
              <a:gd name="connsiteY64" fmla="*/ 726049 h 4307491"/>
              <a:gd name="connsiteX65" fmla="*/ 378700 w 2255295"/>
              <a:gd name="connsiteY65" fmla="*/ 941949 h 4307491"/>
              <a:gd name="connsiteX66" fmla="*/ 315200 w 2255295"/>
              <a:gd name="connsiteY66" fmla="*/ 1161024 h 4307491"/>
              <a:gd name="connsiteX0" fmla="*/ 315200 w 2255295"/>
              <a:gd name="connsiteY0" fmla="*/ 1160402 h 4306869"/>
              <a:gd name="connsiteX1" fmla="*/ 486650 w 2255295"/>
              <a:gd name="connsiteY1" fmla="*/ 1766827 h 4306869"/>
              <a:gd name="connsiteX2" fmla="*/ 159625 w 2255295"/>
              <a:gd name="connsiteY2" fmla="*/ 2131952 h 4306869"/>
              <a:gd name="connsiteX3" fmla="*/ 118350 w 2255295"/>
              <a:gd name="connsiteY3" fmla="*/ 2268477 h 4306869"/>
              <a:gd name="connsiteX4" fmla="*/ 92950 w 2255295"/>
              <a:gd name="connsiteY4" fmla="*/ 2344677 h 4306869"/>
              <a:gd name="connsiteX5" fmla="*/ 194550 w 2255295"/>
              <a:gd name="connsiteY5" fmla="*/ 2274827 h 4306869"/>
              <a:gd name="connsiteX6" fmla="*/ 381875 w 2255295"/>
              <a:gd name="connsiteY6" fmla="*/ 2331977 h 4306869"/>
              <a:gd name="connsiteX7" fmla="*/ 264400 w 2255295"/>
              <a:gd name="connsiteY7" fmla="*/ 2585977 h 4306869"/>
              <a:gd name="connsiteX8" fmla="*/ 77075 w 2255295"/>
              <a:gd name="connsiteY8" fmla="*/ 2843152 h 4306869"/>
              <a:gd name="connsiteX9" fmla="*/ 23100 w 2255295"/>
              <a:gd name="connsiteY9" fmla="*/ 3347977 h 4306869"/>
              <a:gd name="connsiteX10" fmla="*/ 875 w 2255295"/>
              <a:gd name="connsiteY10" fmla="*/ 3567052 h 4306869"/>
              <a:gd name="connsiteX11" fmla="*/ 54850 w 2255295"/>
              <a:gd name="connsiteY11" fmla="*/ 3741677 h 4306869"/>
              <a:gd name="connsiteX12" fmla="*/ 99300 w 2255295"/>
              <a:gd name="connsiteY12" fmla="*/ 3741677 h 4306869"/>
              <a:gd name="connsiteX13" fmla="*/ 143750 w 2255295"/>
              <a:gd name="connsiteY13" fmla="*/ 3951227 h 4306869"/>
              <a:gd name="connsiteX14" fmla="*/ 239000 w 2255295"/>
              <a:gd name="connsiteY14" fmla="*/ 3925827 h 4306869"/>
              <a:gd name="connsiteX15" fmla="*/ 359650 w 2255295"/>
              <a:gd name="connsiteY15" fmla="*/ 4173477 h 4306869"/>
              <a:gd name="connsiteX16" fmla="*/ 359650 w 2255295"/>
              <a:gd name="connsiteY16" fmla="*/ 3862327 h 4306869"/>
              <a:gd name="connsiteX17" fmla="*/ 556500 w 2255295"/>
              <a:gd name="connsiteY17" fmla="*/ 4287777 h 4306869"/>
              <a:gd name="connsiteX18" fmla="*/ 562850 w 2255295"/>
              <a:gd name="connsiteY18" fmla="*/ 4217927 h 4306869"/>
              <a:gd name="connsiteX19" fmla="*/ 493000 w 2255295"/>
              <a:gd name="connsiteY19" fmla="*/ 3862327 h 4306869"/>
              <a:gd name="connsiteX20" fmla="*/ 715250 w 2255295"/>
              <a:gd name="connsiteY20" fmla="*/ 4300477 h 4306869"/>
              <a:gd name="connsiteX21" fmla="*/ 715250 w 2255295"/>
              <a:gd name="connsiteY21" fmla="*/ 4090927 h 4306869"/>
              <a:gd name="connsiteX22" fmla="*/ 607300 w 2255295"/>
              <a:gd name="connsiteY22" fmla="*/ 3735327 h 4306869"/>
              <a:gd name="connsiteX23" fmla="*/ 880350 w 2255295"/>
              <a:gd name="connsiteY23" fmla="*/ 4097277 h 4306869"/>
              <a:gd name="connsiteX24" fmla="*/ 880350 w 2255295"/>
              <a:gd name="connsiteY24" fmla="*/ 4008377 h 4306869"/>
              <a:gd name="connsiteX25" fmla="*/ 848600 w 2255295"/>
              <a:gd name="connsiteY25" fmla="*/ 3862327 h 4306869"/>
              <a:gd name="connsiteX26" fmla="*/ 874000 w 2255295"/>
              <a:gd name="connsiteY26" fmla="*/ 3681352 h 4306869"/>
              <a:gd name="connsiteX27" fmla="*/ 759700 w 2255295"/>
              <a:gd name="connsiteY27" fmla="*/ 3474977 h 4306869"/>
              <a:gd name="connsiteX28" fmla="*/ 861300 w 2255295"/>
              <a:gd name="connsiteY28" fmla="*/ 3360677 h 4306869"/>
              <a:gd name="connsiteX29" fmla="*/ 943850 w 2255295"/>
              <a:gd name="connsiteY29" fmla="*/ 3303527 h 4306869"/>
              <a:gd name="connsiteX30" fmla="*/ 943850 w 2255295"/>
              <a:gd name="connsiteY30" fmla="*/ 3208277 h 4306869"/>
              <a:gd name="connsiteX31" fmla="*/ 1070850 w 2255295"/>
              <a:gd name="connsiteY31" fmla="*/ 3163827 h 4306869"/>
              <a:gd name="connsiteX32" fmla="*/ 1070850 w 2255295"/>
              <a:gd name="connsiteY32" fmla="*/ 3113027 h 4306869"/>
              <a:gd name="connsiteX33" fmla="*/ 1362950 w 2255295"/>
              <a:gd name="connsiteY33" fmla="*/ 2579627 h 4306869"/>
              <a:gd name="connsiteX34" fmla="*/ 1362950 w 2255295"/>
              <a:gd name="connsiteY34" fmla="*/ 2287527 h 4306869"/>
              <a:gd name="connsiteX35" fmla="*/ 1756650 w 2255295"/>
              <a:gd name="connsiteY35" fmla="*/ 2376427 h 4306869"/>
              <a:gd name="connsiteX36" fmla="*/ 2194800 w 2255295"/>
              <a:gd name="connsiteY36" fmla="*/ 2541527 h 4306869"/>
              <a:gd name="connsiteX37" fmla="*/ 2131300 w 2255295"/>
              <a:gd name="connsiteY37" fmla="*/ 2185927 h 4306869"/>
              <a:gd name="connsiteX38" fmla="*/ 2245600 w 2255295"/>
              <a:gd name="connsiteY38" fmla="*/ 1976377 h 4306869"/>
              <a:gd name="connsiteX39" fmla="*/ 1750300 w 2255295"/>
              <a:gd name="connsiteY39" fmla="*/ 2014477 h 4306869"/>
              <a:gd name="connsiteX40" fmla="*/ 1382000 w 2255295"/>
              <a:gd name="connsiteY40" fmla="*/ 2008127 h 4306869"/>
              <a:gd name="connsiteX41" fmla="*/ 1451850 w 2255295"/>
              <a:gd name="connsiteY41" fmla="*/ 1906527 h 4306869"/>
              <a:gd name="connsiteX42" fmla="*/ 1477250 w 2255295"/>
              <a:gd name="connsiteY42" fmla="*/ 1804927 h 4306869"/>
              <a:gd name="connsiteX43" fmla="*/ 1483600 w 2255295"/>
              <a:gd name="connsiteY43" fmla="*/ 1649352 h 4306869"/>
              <a:gd name="connsiteX44" fmla="*/ 1432800 w 2255295"/>
              <a:gd name="connsiteY44" fmla="*/ 1325502 h 4306869"/>
              <a:gd name="connsiteX45" fmla="*/ 1296275 w 2255295"/>
              <a:gd name="connsiteY45" fmla="*/ 1141352 h 4306869"/>
              <a:gd name="connsiteX46" fmla="*/ 1286750 w 2255295"/>
              <a:gd name="connsiteY46" fmla="*/ 1004827 h 4306869"/>
              <a:gd name="connsiteX47" fmla="*/ 1185150 w 2255295"/>
              <a:gd name="connsiteY47" fmla="*/ 979427 h 4306869"/>
              <a:gd name="connsiteX48" fmla="*/ 1185150 w 2255295"/>
              <a:gd name="connsiteY48" fmla="*/ 915927 h 4306869"/>
              <a:gd name="connsiteX49" fmla="*/ 1178800 w 2255295"/>
              <a:gd name="connsiteY49" fmla="*/ 827027 h 4306869"/>
              <a:gd name="connsiteX50" fmla="*/ 1362950 w 2255295"/>
              <a:gd name="connsiteY50" fmla="*/ 719077 h 4306869"/>
              <a:gd name="connsiteX51" fmla="*/ 1362950 w 2255295"/>
              <a:gd name="connsiteY51" fmla="*/ 617477 h 4306869"/>
              <a:gd name="connsiteX52" fmla="*/ 1312150 w 2255295"/>
              <a:gd name="connsiteY52" fmla="*/ 573027 h 4306869"/>
              <a:gd name="connsiteX53" fmla="*/ 1407400 w 2255295"/>
              <a:gd name="connsiteY53" fmla="*/ 433327 h 4306869"/>
              <a:gd name="connsiteX54" fmla="*/ 1032750 w 2255295"/>
              <a:gd name="connsiteY54" fmla="*/ 598427 h 4306869"/>
              <a:gd name="connsiteX55" fmla="*/ 1350250 w 2255295"/>
              <a:gd name="connsiteY55" fmla="*/ 230127 h 4306869"/>
              <a:gd name="connsiteX56" fmla="*/ 861300 w 2255295"/>
              <a:gd name="connsiteY56" fmla="*/ 560327 h 4306869"/>
              <a:gd name="connsiteX57" fmla="*/ 1153400 w 2255295"/>
              <a:gd name="connsiteY57" fmla="*/ 141227 h 4306869"/>
              <a:gd name="connsiteX58" fmla="*/ 766050 w 2255295"/>
              <a:gd name="connsiteY58" fmla="*/ 465077 h 4306869"/>
              <a:gd name="connsiteX59" fmla="*/ 975600 w 2255295"/>
              <a:gd name="connsiteY59" fmla="*/ 1527 h 4306869"/>
              <a:gd name="connsiteX60" fmla="*/ 639050 w 2255295"/>
              <a:gd name="connsiteY60" fmla="*/ 414277 h 4306869"/>
              <a:gd name="connsiteX61" fmla="*/ 772400 w 2255295"/>
              <a:gd name="connsiteY61" fmla="*/ 20577 h 4306869"/>
              <a:gd name="connsiteX62" fmla="*/ 543800 w 2255295"/>
              <a:gd name="connsiteY62" fmla="*/ 414277 h 4306869"/>
              <a:gd name="connsiteX63" fmla="*/ 518400 w 2255295"/>
              <a:gd name="connsiteY63" fmla="*/ 287277 h 4306869"/>
              <a:gd name="connsiteX64" fmla="*/ 410450 w 2255295"/>
              <a:gd name="connsiteY64" fmla="*/ 725427 h 4306869"/>
              <a:gd name="connsiteX65" fmla="*/ 378700 w 2255295"/>
              <a:gd name="connsiteY65" fmla="*/ 941327 h 4306869"/>
              <a:gd name="connsiteX66" fmla="*/ 315200 w 2255295"/>
              <a:gd name="connsiteY66" fmla="*/ 1160402 h 4306869"/>
              <a:gd name="connsiteX0" fmla="*/ 315200 w 2255295"/>
              <a:gd name="connsiteY0" fmla="*/ 1160402 h 4306869"/>
              <a:gd name="connsiteX1" fmla="*/ 486650 w 2255295"/>
              <a:gd name="connsiteY1" fmla="*/ 1766827 h 4306869"/>
              <a:gd name="connsiteX2" fmla="*/ 159625 w 2255295"/>
              <a:gd name="connsiteY2" fmla="*/ 2131952 h 4306869"/>
              <a:gd name="connsiteX3" fmla="*/ 118350 w 2255295"/>
              <a:gd name="connsiteY3" fmla="*/ 2268477 h 4306869"/>
              <a:gd name="connsiteX4" fmla="*/ 92950 w 2255295"/>
              <a:gd name="connsiteY4" fmla="*/ 2344677 h 4306869"/>
              <a:gd name="connsiteX5" fmla="*/ 194550 w 2255295"/>
              <a:gd name="connsiteY5" fmla="*/ 2274827 h 4306869"/>
              <a:gd name="connsiteX6" fmla="*/ 381875 w 2255295"/>
              <a:gd name="connsiteY6" fmla="*/ 2331977 h 4306869"/>
              <a:gd name="connsiteX7" fmla="*/ 264400 w 2255295"/>
              <a:gd name="connsiteY7" fmla="*/ 2585977 h 4306869"/>
              <a:gd name="connsiteX8" fmla="*/ 77075 w 2255295"/>
              <a:gd name="connsiteY8" fmla="*/ 2843152 h 4306869"/>
              <a:gd name="connsiteX9" fmla="*/ 23100 w 2255295"/>
              <a:gd name="connsiteY9" fmla="*/ 3347977 h 4306869"/>
              <a:gd name="connsiteX10" fmla="*/ 875 w 2255295"/>
              <a:gd name="connsiteY10" fmla="*/ 3567052 h 4306869"/>
              <a:gd name="connsiteX11" fmla="*/ 54850 w 2255295"/>
              <a:gd name="connsiteY11" fmla="*/ 3741677 h 4306869"/>
              <a:gd name="connsiteX12" fmla="*/ 99300 w 2255295"/>
              <a:gd name="connsiteY12" fmla="*/ 3741677 h 4306869"/>
              <a:gd name="connsiteX13" fmla="*/ 143750 w 2255295"/>
              <a:gd name="connsiteY13" fmla="*/ 3951227 h 4306869"/>
              <a:gd name="connsiteX14" fmla="*/ 239000 w 2255295"/>
              <a:gd name="connsiteY14" fmla="*/ 3925827 h 4306869"/>
              <a:gd name="connsiteX15" fmla="*/ 359650 w 2255295"/>
              <a:gd name="connsiteY15" fmla="*/ 4173477 h 4306869"/>
              <a:gd name="connsiteX16" fmla="*/ 359650 w 2255295"/>
              <a:gd name="connsiteY16" fmla="*/ 3862327 h 4306869"/>
              <a:gd name="connsiteX17" fmla="*/ 556500 w 2255295"/>
              <a:gd name="connsiteY17" fmla="*/ 4287777 h 4306869"/>
              <a:gd name="connsiteX18" fmla="*/ 562850 w 2255295"/>
              <a:gd name="connsiteY18" fmla="*/ 4217927 h 4306869"/>
              <a:gd name="connsiteX19" fmla="*/ 493000 w 2255295"/>
              <a:gd name="connsiteY19" fmla="*/ 3862327 h 4306869"/>
              <a:gd name="connsiteX20" fmla="*/ 715250 w 2255295"/>
              <a:gd name="connsiteY20" fmla="*/ 4300477 h 4306869"/>
              <a:gd name="connsiteX21" fmla="*/ 715250 w 2255295"/>
              <a:gd name="connsiteY21" fmla="*/ 4090927 h 4306869"/>
              <a:gd name="connsiteX22" fmla="*/ 607300 w 2255295"/>
              <a:gd name="connsiteY22" fmla="*/ 3735327 h 4306869"/>
              <a:gd name="connsiteX23" fmla="*/ 880350 w 2255295"/>
              <a:gd name="connsiteY23" fmla="*/ 4097277 h 4306869"/>
              <a:gd name="connsiteX24" fmla="*/ 880350 w 2255295"/>
              <a:gd name="connsiteY24" fmla="*/ 4008377 h 4306869"/>
              <a:gd name="connsiteX25" fmla="*/ 848600 w 2255295"/>
              <a:gd name="connsiteY25" fmla="*/ 3862327 h 4306869"/>
              <a:gd name="connsiteX26" fmla="*/ 874000 w 2255295"/>
              <a:gd name="connsiteY26" fmla="*/ 3681352 h 4306869"/>
              <a:gd name="connsiteX27" fmla="*/ 759700 w 2255295"/>
              <a:gd name="connsiteY27" fmla="*/ 3474977 h 4306869"/>
              <a:gd name="connsiteX28" fmla="*/ 861300 w 2255295"/>
              <a:gd name="connsiteY28" fmla="*/ 3360677 h 4306869"/>
              <a:gd name="connsiteX29" fmla="*/ 943850 w 2255295"/>
              <a:gd name="connsiteY29" fmla="*/ 3303527 h 4306869"/>
              <a:gd name="connsiteX30" fmla="*/ 943850 w 2255295"/>
              <a:gd name="connsiteY30" fmla="*/ 3208277 h 4306869"/>
              <a:gd name="connsiteX31" fmla="*/ 1070850 w 2255295"/>
              <a:gd name="connsiteY31" fmla="*/ 3163827 h 4306869"/>
              <a:gd name="connsiteX32" fmla="*/ 1070850 w 2255295"/>
              <a:gd name="connsiteY32" fmla="*/ 3113027 h 4306869"/>
              <a:gd name="connsiteX33" fmla="*/ 1362950 w 2255295"/>
              <a:gd name="connsiteY33" fmla="*/ 2579627 h 4306869"/>
              <a:gd name="connsiteX34" fmla="*/ 1362950 w 2255295"/>
              <a:gd name="connsiteY34" fmla="*/ 2287527 h 4306869"/>
              <a:gd name="connsiteX35" fmla="*/ 1756650 w 2255295"/>
              <a:gd name="connsiteY35" fmla="*/ 2376427 h 4306869"/>
              <a:gd name="connsiteX36" fmla="*/ 2194800 w 2255295"/>
              <a:gd name="connsiteY36" fmla="*/ 2541527 h 4306869"/>
              <a:gd name="connsiteX37" fmla="*/ 2131300 w 2255295"/>
              <a:gd name="connsiteY37" fmla="*/ 2185927 h 4306869"/>
              <a:gd name="connsiteX38" fmla="*/ 2245600 w 2255295"/>
              <a:gd name="connsiteY38" fmla="*/ 1976377 h 4306869"/>
              <a:gd name="connsiteX39" fmla="*/ 1750300 w 2255295"/>
              <a:gd name="connsiteY39" fmla="*/ 2014477 h 4306869"/>
              <a:gd name="connsiteX40" fmla="*/ 1382000 w 2255295"/>
              <a:gd name="connsiteY40" fmla="*/ 2008127 h 4306869"/>
              <a:gd name="connsiteX41" fmla="*/ 1451850 w 2255295"/>
              <a:gd name="connsiteY41" fmla="*/ 1906527 h 4306869"/>
              <a:gd name="connsiteX42" fmla="*/ 1477250 w 2255295"/>
              <a:gd name="connsiteY42" fmla="*/ 1804927 h 4306869"/>
              <a:gd name="connsiteX43" fmla="*/ 1483600 w 2255295"/>
              <a:gd name="connsiteY43" fmla="*/ 1649352 h 4306869"/>
              <a:gd name="connsiteX44" fmla="*/ 1432800 w 2255295"/>
              <a:gd name="connsiteY44" fmla="*/ 1325502 h 4306869"/>
              <a:gd name="connsiteX45" fmla="*/ 1296275 w 2255295"/>
              <a:gd name="connsiteY45" fmla="*/ 1141352 h 4306869"/>
              <a:gd name="connsiteX46" fmla="*/ 1286750 w 2255295"/>
              <a:gd name="connsiteY46" fmla="*/ 1004827 h 4306869"/>
              <a:gd name="connsiteX47" fmla="*/ 1185150 w 2255295"/>
              <a:gd name="connsiteY47" fmla="*/ 979427 h 4306869"/>
              <a:gd name="connsiteX48" fmla="*/ 1185150 w 2255295"/>
              <a:gd name="connsiteY48" fmla="*/ 915927 h 4306869"/>
              <a:gd name="connsiteX49" fmla="*/ 1178800 w 2255295"/>
              <a:gd name="connsiteY49" fmla="*/ 827027 h 4306869"/>
              <a:gd name="connsiteX50" fmla="*/ 1362950 w 2255295"/>
              <a:gd name="connsiteY50" fmla="*/ 719077 h 4306869"/>
              <a:gd name="connsiteX51" fmla="*/ 1362950 w 2255295"/>
              <a:gd name="connsiteY51" fmla="*/ 617477 h 4306869"/>
              <a:gd name="connsiteX52" fmla="*/ 1312150 w 2255295"/>
              <a:gd name="connsiteY52" fmla="*/ 573027 h 4306869"/>
              <a:gd name="connsiteX53" fmla="*/ 1407400 w 2255295"/>
              <a:gd name="connsiteY53" fmla="*/ 433327 h 4306869"/>
              <a:gd name="connsiteX54" fmla="*/ 1032750 w 2255295"/>
              <a:gd name="connsiteY54" fmla="*/ 598427 h 4306869"/>
              <a:gd name="connsiteX55" fmla="*/ 1350250 w 2255295"/>
              <a:gd name="connsiteY55" fmla="*/ 230127 h 4306869"/>
              <a:gd name="connsiteX56" fmla="*/ 861300 w 2255295"/>
              <a:gd name="connsiteY56" fmla="*/ 560327 h 4306869"/>
              <a:gd name="connsiteX57" fmla="*/ 1153400 w 2255295"/>
              <a:gd name="connsiteY57" fmla="*/ 141227 h 4306869"/>
              <a:gd name="connsiteX58" fmla="*/ 766050 w 2255295"/>
              <a:gd name="connsiteY58" fmla="*/ 465077 h 4306869"/>
              <a:gd name="connsiteX59" fmla="*/ 975600 w 2255295"/>
              <a:gd name="connsiteY59" fmla="*/ 1527 h 4306869"/>
              <a:gd name="connsiteX60" fmla="*/ 639050 w 2255295"/>
              <a:gd name="connsiteY60" fmla="*/ 414277 h 4306869"/>
              <a:gd name="connsiteX61" fmla="*/ 772400 w 2255295"/>
              <a:gd name="connsiteY61" fmla="*/ 20577 h 4306869"/>
              <a:gd name="connsiteX62" fmla="*/ 543800 w 2255295"/>
              <a:gd name="connsiteY62" fmla="*/ 414277 h 4306869"/>
              <a:gd name="connsiteX63" fmla="*/ 518400 w 2255295"/>
              <a:gd name="connsiteY63" fmla="*/ 287277 h 4306869"/>
              <a:gd name="connsiteX64" fmla="*/ 410450 w 2255295"/>
              <a:gd name="connsiteY64" fmla="*/ 725427 h 4306869"/>
              <a:gd name="connsiteX65" fmla="*/ 378700 w 2255295"/>
              <a:gd name="connsiteY65" fmla="*/ 941327 h 4306869"/>
              <a:gd name="connsiteX66" fmla="*/ 315200 w 2255295"/>
              <a:gd name="connsiteY66" fmla="*/ 1160402 h 4306869"/>
              <a:gd name="connsiteX0" fmla="*/ 315200 w 2255295"/>
              <a:gd name="connsiteY0" fmla="*/ 1160402 h 4306869"/>
              <a:gd name="connsiteX1" fmla="*/ 486650 w 2255295"/>
              <a:gd name="connsiteY1" fmla="*/ 1766827 h 4306869"/>
              <a:gd name="connsiteX2" fmla="*/ 159625 w 2255295"/>
              <a:gd name="connsiteY2" fmla="*/ 2131952 h 4306869"/>
              <a:gd name="connsiteX3" fmla="*/ 118350 w 2255295"/>
              <a:gd name="connsiteY3" fmla="*/ 2268477 h 4306869"/>
              <a:gd name="connsiteX4" fmla="*/ 92950 w 2255295"/>
              <a:gd name="connsiteY4" fmla="*/ 2344677 h 4306869"/>
              <a:gd name="connsiteX5" fmla="*/ 194550 w 2255295"/>
              <a:gd name="connsiteY5" fmla="*/ 2274827 h 4306869"/>
              <a:gd name="connsiteX6" fmla="*/ 381875 w 2255295"/>
              <a:gd name="connsiteY6" fmla="*/ 2331977 h 4306869"/>
              <a:gd name="connsiteX7" fmla="*/ 264400 w 2255295"/>
              <a:gd name="connsiteY7" fmla="*/ 2585977 h 4306869"/>
              <a:gd name="connsiteX8" fmla="*/ 77075 w 2255295"/>
              <a:gd name="connsiteY8" fmla="*/ 2843152 h 4306869"/>
              <a:gd name="connsiteX9" fmla="*/ 23100 w 2255295"/>
              <a:gd name="connsiteY9" fmla="*/ 3347977 h 4306869"/>
              <a:gd name="connsiteX10" fmla="*/ 875 w 2255295"/>
              <a:gd name="connsiteY10" fmla="*/ 3567052 h 4306869"/>
              <a:gd name="connsiteX11" fmla="*/ 54850 w 2255295"/>
              <a:gd name="connsiteY11" fmla="*/ 3741677 h 4306869"/>
              <a:gd name="connsiteX12" fmla="*/ 99300 w 2255295"/>
              <a:gd name="connsiteY12" fmla="*/ 3741677 h 4306869"/>
              <a:gd name="connsiteX13" fmla="*/ 143750 w 2255295"/>
              <a:gd name="connsiteY13" fmla="*/ 3951227 h 4306869"/>
              <a:gd name="connsiteX14" fmla="*/ 239000 w 2255295"/>
              <a:gd name="connsiteY14" fmla="*/ 3925827 h 4306869"/>
              <a:gd name="connsiteX15" fmla="*/ 359650 w 2255295"/>
              <a:gd name="connsiteY15" fmla="*/ 4173477 h 4306869"/>
              <a:gd name="connsiteX16" fmla="*/ 359650 w 2255295"/>
              <a:gd name="connsiteY16" fmla="*/ 3862327 h 4306869"/>
              <a:gd name="connsiteX17" fmla="*/ 556500 w 2255295"/>
              <a:gd name="connsiteY17" fmla="*/ 4287777 h 4306869"/>
              <a:gd name="connsiteX18" fmla="*/ 562850 w 2255295"/>
              <a:gd name="connsiteY18" fmla="*/ 4217927 h 4306869"/>
              <a:gd name="connsiteX19" fmla="*/ 493000 w 2255295"/>
              <a:gd name="connsiteY19" fmla="*/ 3862327 h 4306869"/>
              <a:gd name="connsiteX20" fmla="*/ 715250 w 2255295"/>
              <a:gd name="connsiteY20" fmla="*/ 4300477 h 4306869"/>
              <a:gd name="connsiteX21" fmla="*/ 715250 w 2255295"/>
              <a:gd name="connsiteY21" fmla="*/ 4090927 h 4306869"/>
              <a:gd name="connsiteX22" fmla="*/ 607300 w 2255295"/>
              <a:gd name="connsiteY22" fmla="*/ 3735327 h 4306869"/>
              <a:gd name="connsiteX23" fmla="*/ 880350 w 2255295"/>
              <a:gd name="connsiteY23" fmla="*/ 4097277 h 4306869"/>
              <a:gd name="connsiteX24" fmla="*/ 880350 w 2255295"/>
              <a:gd name="connsiteY24" fmla="*/ 4008377 h 4306869"/>
              <a:gd name="connsiteX25" fmla="*/ 848600 w 2255295"/>
              <a:gd name="connsiteY25" fmla="*/ 3862327 h 4306869"/>
              <a:gd name="connsiteX26" fmla="*/ 874000 w 2255295"/>
              <a:gd name="connsiteY26" fmla="*/ 3681352 h 4306869"/>
              <a:gd name="connsiteX27" fmla="*/ 759700 w 2255295"/>
              <a:gd name="connsiteY27" fmla="*/ 3474977 h 4306869"/>
              <a:gd name="connsiteX28" fmla="*/ 861300 w 2255295"/>
              <a:gd name="connsiteY28" fmla="*/ 3360677 h 4306869"/>
              <a:gd name="connsiteX29" fmla="*/ 943850 w 2255295"/>
              <a:gd name="connsiteY29" fmla="*/ 3303527 h 4306869"/>
              <a:gd name="connsiteX30" fmla="*/ 943850 w 2255295"/>
              <a:gd name="connsiteY30" fmla="*/ 3208277 h 4306869"/>
              <a:gd name="connsiteX31" fmla="*/ 1070850 w 2255295"/>
              <a:gd name="connsiteY31" fmla="*/ 3163827 h 4306869"/>
              <a:gd name="connsiteX32" fmla="*/ 1070850 w 2255295"/>
              <a:gd name="connsiteY32" fmla="*/ 3113027 h 4306869"/>
              <a:gd name="connsiteX33" fmla="*/ 1362950 w 2255295"/>
              <a:gd name="connsiteY33" fmla="*/ 2579627 h 4306869"/>
              <a:gd name="connsiteX34" fmla="*/ 1362950 w 2255295"/>
              <a:gd name="connsiteY34" fmla="*/ 2287527 h 4306869"/>
              <a:gd name="connsiteX35" fmla="*/ 1756650 w 2255295"/>
              <a:gd name="connsiteY35" fmla="*/ 2376427 h 4306869"/>
              <a:gd name="connsiteX36" fmla="*/ 2194800 w 2255295"/>
              <a:gd name="connsiteY36" fmla="*/ 2541527 h 4306869"/>
              <a:gd name="connsiteX37" fmla="*/ 2131300 w 2255295"/>
              <a:gd name="connsiteY37" fmla="*/ 2185927 h 4306869"/>
              <a:gd name="connsiteX38" fmla="*/ 2245600 w 2255295"/>
              <a:gd name="connsiteY38" fmla="*/ 1976377 h 4306869"/>
              <a:gd name="connsiteX39" fmla="*/ 1750300 w 2255295"/>
              <a:gd name="connsiteY39" fmla="*/ 2014477 h 4306869"/>
              <a:gd name="connsiteX40" fmla="*/ 1382000 w 2255295"/>
              <a:gd name="connsiteY40" fmla="*/ 2008127 h 4306869"/>
              <a:gd name="connsiteX41" fmla="*/ 1451850 w 2255295"/>
              <a:gd name="connsiteY41" fmla="*/ 1906527 h 4306869"/>
              <a:gd name="connsiteX42" fmla="*/ 1477250 w 2255295"/>
              <a:gd name="connsiteY42" fmla="*/ 1804927 h 4306869"/>
              <a:gd name="connsiteX43" fmla="*/ 1483600 w 2255295"/>
              <a:gd name="connsiteY43" fmla="*/ 1649352 h 4306869"/>
              <a:gd name="connsiteX44" fmla="*/ 1432800 w 2255295"/>
              <a:gd name="connsiteY44" fmla="*/ 1325502 h 4306869"/>
              <a:gd name="connsiteX45" fmla="*/ 1296275 w 2255295"/>
              <a:gd name="connsiteY45" fmla="*/ 1141352 h 4306869"/>
              <a:gd name="connsiteX46" fmla="*/ 1286750 w 2255295"/>
              <a:gd name="connsiteY46" fmla="*/ 1004827 h 4306869"/>
              <a:gd name="connsiteX47" fmla="*/ 1185150 w 2255295"/>
              <a:gd name="connsiteY47" fmla="*/ 979427 h 4306869"/>
              <a:gd name="connsiteX48" fmla="*/ 1185150 w 2255295"/>
              <a:gd name="connsiteY48" fmla="*/ 915927 h 4306869"/>
              <a:gd name="connsiteX49" fmla="*/ 1178800 w 2255295"/>
              <a:gd name="connsiteY49" fmla="*/ 827027 h 4306869"/>
              <a:gd name="connsiteX50" fmla="*/ 1362950 w 2255295"/>
              <a:gd name="connsiteY50" fmla="*/ 719077 h 4306869"/>
              <a:gd name="connsiteX51" fmla="*/ 1362950 w 2255295"/>
              <a:gd name="connsiteY51" fmla="*/ 617477 h 4306869"/>
              <a:gd name="connsiteX52" fmla="*/ 1312150 w 2255295"/>
              <a:gd name="connsiteY52" fmla="*/ 573027 h 4306869"/>
              <a:gd name="connsiteX53" fmla="*/ 1407400 w 2255295"/>
              <a:gd name="connsiteY53" fmla="*/ 433327 h 4306869"/>
              <a:gd name="connsiteX54" fmla="*/ 1032750 w 2255295"/>
              <a:gd name="connsiteY54" fmla="*/ 598427 h 4306869"/>
              <a:gd name="connsiteX55" fmla="*/ 1350250 w 2255295"/>
              <a:gd name="connsiteY55" fmla="*/ 230127 h 4306869"/>
              <a:gd name="connsiteX56" fmla="*/ 861300 w 2255295"/>
              <a:gd name="connsiteY56" fmla="*/ 560327 h 4306869"/>
              <a:gd name="connsiteX57" fmla="*/ 1153400 w 2255295"/>
              <a:gd name="connsiteY57" fmla="*/ 141227 h 4306869"/>
              <a:gd name="connsiteX58" fmla="*/ 766050 w 2255295"/>
              <a:gd name="connsiteY58" fmla="*/ 465077 h 4306869"/>
              <a:gd name="connsiteX59" fmla="*/ 975600 w 2255295"/>
              <a:gd name="connsiteY59" fmla="*/ 1527 h 4306869"/>
              <a:gd name="connsiteX60" fmla="*/ 639050 w 2255295"/>
              <a:gd name="connsiteY60" fmla="*/ 414277 h 4306869"/>
              <a:gd name="connsiteX61" fmla="*/ 772400 w 2255295"/>
              <a:gd name="connsiteY61" fmla="*/ 20577 h 4306869"/>
              <a:gd name="connsiteX62" fmla="*/ 543800 w 2255295"/>
              <a:gd name="connsiteY62" fmla="*/ 414277 h 4306869"/>
              <a:gd name="connsiteX63" fmla="*/ 518400 w 2255295"/>
              <a:gd name="connsiteY63" fmla="*/ 287277 h 4306869"/>
              <a:gd name="connsiteX64" fmla="*/ 410450 w 2255295"/>
              <a:gd name="connsiteY64" fmla="*/ 725427 h 4306869"/>
              <a:gd name="connsiteX65" fmla="*/ 378700 w 2255295"/>
              <a:gd name="connsiteY65" fmla="*/ 941327 h 4306869"/>
              <a:gd name="connsiteX66" fmla="*/ 315200 w 2255295"/>
              <a:gd name="connsiteY66" fmla="*/ 1160402 h 43068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2255295" h="4306869">
                <a:moveTo>
                  <a:pt x="315200" y="1160402"/>
                </a:moveTo>
                <a:cubicBezTo>
                  <a:pt x="318375" y="1246127"/>
                  <a:pt x="445375" y="1558335"/>
                  <a:pt x="486650" y="1766827"/>
                </a:cubicBezTo>
                <a:cubicBezTo>
                  <a:pt x="408333" y="2066335"/>
                  <a:pt x="250642" y="2035644"/>
                  <a:pt x="159625" y="2131952"/>
                </a:cubicBezTo>
                <a:cubicBezTo>
                  <a:pt x="114117" y="2172169"/>
                  <a:pt x="132108" y="2218735"/>
                  <a:pt x="118350" y="2268477"/>
                </a:cubicBezTo>
                <a:lnTo>
                  <a:pt x="92950" y="2344677"/>
                </a:lnTo>
                <a:lnTo>
                  <a:pt x="194550" y="2274827"/>
                </a:lnTo>
                <a:cubicBezTo>
                  <a:pt x="284508" y="2253660"/>
                  <a:pt x="369175" y="2299169"/>
                  <a:pt x="381875" y="2331977"/>
                </a:cubicBezTo>
                <a:cubicBezTo>
                  <a:pt x="394575" y="2364785"/>
                  <a:pt x="302500" y="2492844"/>
                  <a:pt x="264400" y="2585977"/>
                </a:cubicBezTo>
                <a:lnTo>
                  <a:pt x="77075" y="2843152"/>
                </a:lnTo>
                <a:cubicBezTo>
                  <a:pt x="14633" y="3011427"/>
                  <a:pt x="41092" y="3179702"/>
                  <a:pt x="23100" y="3347977"/>
                </a:cubicBezTo>
                <a:cubicBezTo>
                  <a:pt x="15692" y="3421002"/>
                  <a:pt x="-4417" y="3484502"/>
                  <a:pt x="875" y="3567052"/>
                </a:cubicBezTo>
                <a:cubicBezTo>
                  <a:pt x="6167" y="3649602"/>
                  <a:pt x="36858" y="3683469"/>
                  <a:pt x="54850" y="3741677"/>
                </a:cubicBezTo>
                <a:lnTo>
                  <a:pt x="99300" y="3741677"/>
                </a:lnTo>
                <a:cubicBezTo>
                  <a:pt x="114117" y="3811527"/>
                  <a:pt x="116233" y="3919477"/>
                  <a:pt x="143750" y="3951227"/>
                </a:cubicBezTo>
                <a:cubicBezTo>
                  <a:pt x="171267" y="3982977"/>
                  <a:pt x="195608" y="3897252"/>
                  <a:pt x="239000" y="3925827"/>
                </a:cubicBezTo>
                <a:cubicBezTo>
                  <a:pt x="282392" y="3954402"/>
                  <a:pt x="324725" y="4156544"/>
                  <a:pt x="359650" y="4173477"/>
                </a:cubicBezTo>
                <a:cubicBezTo>
                  <a:pt x="394575" y="4190410"/>
                  <a:pt x="309908" y="3812585"/>
                  <a:pt x="359650" y="3862327"/>
                </a:cubicBezTo>
                <a:cubicBezTo>
                  <a:pt x="409392" y="3912069"/>
                  <a:pt x="509933" y="4257085"/>
                  <a:pt x="556500" y="4287777"/>
                </a:cubicBezTo>
                <a:lnTo>
                  <a:pt x="562850" y="4217927"/>
                </a:lnTo>
                <a:cubicBezTo>
                  <a:pt x="539567" y="4099394"/>
                  <a:pt x="437967" y="3833752"/>
                  <a:pt x="493000" y="3862327"/>
                </a:cubicBezTo>
                <a:cubicBezTo>
                  <a:pt x="548033" y="3890902"/>
                  <a:pt x="683500" y="4367152"/>
                  <a:pt x="715250" y="4300477"/>
                </a:cubicBezTo>
                <a:cubicBezTo>
                  <a:pt x="747000" y="4233802"/>
                  <a:pt x="715250" y="4160777"/>
                  <a:pt x="715250" y="4090927"/>
                </a:cubicBezTo>
                <a:cubicBezTo>
                  <a:pt x="679267" y="3972394"/>
                  <a:pt x="548033" y="3697227"/>
                  <a:pt x="607300" y="3735327"/>
                </a:cubicBezTo>
                <a:cubicBezTo>
                  <a:pt x="666567" y="3773427"/>
                  <a:pt x="789333" y="3976627"/>
                  <a:pt x="880350" y="4097277"/>
                </a:cubicBezTo>
                <a:lnTo>
                  <a:pt x="880350" y="4008377"/>
                </a:lnTo>
                <a:lnTo>
                  <a:pt x="848600" y="3862327"/>
                </a:lnTo>
                <a:cubicBezTo>
                  <a:pt x="857067" y="3802002"/>
                  <a:pt x="896225" y="3775544"/>
                  <a:pt x="874000" y="3681352"/>
                </a:cubicBezTo>
                <a:cubicBezTo>
                  <a:pt x="851775" y="3587160"/>
                  <a:pt x="737475" y="3534244"/>
                  <a:pt x="759700" y="3474977"/>
                </a:cubicBezTo>
                <a:cubicBezTo>
                  <a:pt x="781925" y="3415710"/>
                  <a:pt x="827433" y="3398777"/>
                  <a:pt x="861300" y="3360677"/>
                </a:cubicBezTo>
                <a:cubicBezTo>
                  <a:pt x="888817" y="3341627"/>
                  <a:pt x="931150" y="3335277"/>
                  <a:pt x="943850" y="3303527"/>
                </a:cubicBezTo>
                <a:cubicBezTo>
                  <a:pt x="956550" y="3271777"/>
                  <a:pt x="933267" y="3232619"/>
                  <a:pt x="943850" y="3208277"/>
                </a:cubicBezTo>
                <a:cubicBezTo>
                  <a:pt x="954433" y="3183935"/>
                  <a:pt x="1028517" y="3178644"/>
                  <a:pt x="1070850" y="3163827"/>
                </a:cubicBezTo>
                <a:lnTo>
                  <a:pt x="1070850" y="3113027"/>
                </a:lnTo>
                <a:cubicBezTo>
                  <a:pt x="1168217" y="2935227"/>
                  <a:pt x="1314267" y="2717210"/>
                  <a:pt x="1362950" y="2579627"/>
                </a:cubicBezTo>
                <a:cubicBezTo>
                  <a:pt x="1411633" y="2442044"/>
                  <a:pt x="1272992" y="2290702"/>
                  <a:pt x="1362950" y="2287527"/>
                </a:cubicBezTo>
                <a:cubicBezTo>
                  <a:pt x="1452908" y="2284352"/>
                  <a:pt x="1618008" y="2334094"/>
                  <a:pt x="1756650" y="2376427"/>
                </a:cubicBezTo>
                <a:cubicBezTo>
                  <a:pt x="1895292" y="2418760"/>
                  <a:pt x="2171517" y="2593385"/>
                  <a:pt x="2194800" y="2541527"/>
                </a:cubicBezTo>
                <a:cubicBezTo>
                  <a:pt x="2218083" y="2489669"/>
                  <a:pt x="2152467" y="2304460"/>
                  <a:pt x="2131300" y="2185927"/>
                </a:cubicBezTo>
                <a:cubicBezTo>
                  <a:pt x="2169400" y="2116077"/>
                  <a:pt x="2290050" y="2001777"/>
                  <a:pt x="2245600" y="1976377"/>
                </a:cubicBezTo>
                <a:cubicBezTo>
                  <a:pt x="2201150" y="1950977"/>
                  <a:pt x="1985250" y="1995427"/>
                  <a:pt x="1750300" y="2014477"/>
                </a:cubicBezTo>
                <a:cubicBezTo>
                  <a:pt x="1515350" y="2033527"/>
                  <a:pt x="1409517" y="2035644"/>
                  <a:pt x="1382000" y="2008127"/>
                </a:cubicBezTo>
                <a:cubicBezTo>
                  <a:pt x="1354483" y="1980610"/>
                  <a:pt x="1428567" y="1940394"/>
                  <a:pt x="1451850" y="1906527"/>
                </a:cubicBezTo>
                <a:lnTo>
                  <a:pt x="1477250" y="1804927"/>
                </a:lnTo>
                <a:cubicBezTo>
                  <a:pt x="1479367" y="1753069"/>
                  <a:pt x="1510058" y="1720260"/>
                  <a:pt x="1483600" y="1649352"/>
                </a:cubicBezTo>
                <a:cubicBezTo>
                  <a:pt x="1513233" y="1523410"/>
                  <a:pt x="1464021" y="1410169"/>
                  <a:pt x="1432800" y="1325502"/>
                </a:cubicBezTo>
                <a:cubicBezTo>
                  <a:pt x="1401579" y="1240835"/>
                  <a:pt x="1341783" y="1202735"/>
                  <a:pt x="1296275" y="1141352"/>
                </a:cubicBezTo>
                <a:cubicBezTo>
                  <a:pt x="1293100" y="1095844"/>
                  <a:pt x="1312150" y="1034460"/>
                  <a:pt x="1286750" y="1004827"/>
                </a:cubicBezTo>
                <a:cubicBezTo>
                  <a:pt x="1261350" y="975194"/>
                  <a:pt x="1219017" y="987894"/>
                  <a:pt x="1185150" y="979427"/>
                </a:cubicBezTo>
                <a:lnTo>
                  <a:pt x="1185150" y="915927"/>
                </a:lnTo>
                <a:lnTo>
                  <a:pt x="1178800" y="827027"/>
                </a:lnTo>
                <a:lnTo>
                  <a:pt x="1362950" y="719077"/>
                </a:lnTo>
                <a:lnTo>
                  <a:pt x="1362950" y="617477"/>
                </a:lnTo>
                <a:lnTo>
                  <a:pt x="1312150" y="573027"/>
                </a:lnTo>
                <a:lnTo>
                  <a:pt x="1407400" y="433327"/>
                </a:lnTo>
                <a:cubicBezTo>
                  <a:pt x="1282517" y="488360"/>
                  <a:pt x="1106833" y="591019"/>
                  <a:pt x="1032750" y="598427"/>
                </a:cubicBezTo>
                <a:cubicBezTo>
                  <a:pt x="958667" y="605835"/>
                  <a:pt x="1399992" y="241769"/>
                  <a:pt x="1350250" y="230127"/>
                </a:cubicBezTo>
                <a:cubicBezTo>
                  <a:pt x="1300508" y="218485"/>
                  <a:pt x="935383" y="539160"/>
                  <a:pt x="861300" y="560327"/>
                </a:cubicBezTo>
                <a:cubicBezTo>
                  <a:pt x="787217" y="581494"/>
                  <a:pt x="1183033" y="185677"/>
                  <a:pt x="1153400" y="141227"/>
                </a:cubicBezTo>
                <a:cubicBezTo>
                  <a:pt x="1123767" y="96777"/>
                  <a:pt x="828492" y="442852"/>
                  <a:pt x="766050" y="465077"/>
                </a:cubicBezTo>
                <a:cubicBezTo>
                  <a:pt x="703608" y="487302"/>
                  <a:pt x="1023225" y="32219"/>
                  <a:pt x="975600" y="1527"/>
                </a:cubicBezTo>
                <a:cubicBezTo>
                  <a:pt x="927975" y="-29165"/>
                  <a:pt x="684558" y="413219"/>
                  <a:pt x="639050" y="414277"/>
                </a:cubicBezTo>
                <a:cubicBezTo>
                  <a:pt x="593542" y="415335"/>
                  <a:pt x="823200" y="27985"/>
                  <a:pt x="772400" y="20577"/>
                </a:cubicBezTo>
                <a:cubicBezTo>
                  <a:pt x="721600" y="13169"/>
                  <a:pt x="620000" y="283044"/>
                  <a:pt x="543800" y="414277"/>
                </a:cubicBezTo>
                <a:cubicBezTo>
                  <a:pt x="535333" y="371944"/>
                  <a:pt x="561792" y="269285"/>
                  <a:pt x="518400" y="287277"/>
                </a:cubicBezTo>
                <a:cubicBezTo>
                  <a:pt x="475008" y="305269"/>
                  <a:pt x="436908" y="576202"/>
                  <a:pt x="410450" y="725427"/>
                </a:cubicBezTo>
                <a:cubicBezTo>
                  <a:pt x="383992" y="874652"/>
                  <a:pt x="389283" y="869360"/>
                  <a:pt x="378700" y="941327"/>
                </a:cubicBezTo>
                <a:cubicBezTo>
                  <a:pt x="366000" y="1011177"/>
                  <a:pt x="312025" y="1074677"/>
                  <a:pt x="315200" y="1160402"/>
                </a:cubicBezTo>
                <a:close/>
              </a:path>
            </a:pathLst>
          </a:custGeom>
          <a:gradFill flip="none" rotWithShape="1">
            <a:gsLst>
              <a:gs pos="80000">
                <a:schemeClr val="tx1"/>
              </a:gs>
              <a:gs pos="50000">
                <a:schemeClr val="accent2">
                  <a:lumMod val="50000"/>
                </a:schemeClr>
              </a:gs>
              <a:gs pos="0">
                <a:schemeClr val="accent2">
                  <a:lumMod val="75000"/>
                </a:scheme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8179D416-6672-0C16-7CCC-F0F078A65BC3}"/>
              </a:ext>
            </a:extLst>
          </p:cNvPr>
          <p:cNvSpPr/>
          <p:nvPr/>
        </p:nvSpPr>
        <p:spPr>
          <a:xfrm>
            <a:off x="975774" y="3780677"/>
            <a:ext cx="1914928" cy="2658223"/>
          </a:xfrm>
          <a:custGeom>
            <a:avLst/>
            <a:gdLst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42975 w 2405063"/>
              <a:gd name="connsiteY5" fmla="*/ 1233488 h 3338513"/>
              <a:gd name="connsiteX6" fmla="*/ 933450 w 2405063"/>
              <a:gd name="connsiteY6" fmla="*/ 1543050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42975 w 2405063"/>
              <a:gd name="connsiteY5" fmla="*/ 1233488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42975 w 2405063"/>
              <a:gd name="connsiteY5" fmla="*/ 1233488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42975 w 2405063"/>
              <a:gd name="connsiteY5" fmla="*/ 1233488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38212 w 2405063"/>
              <a:gd name="connsiteY6" fmla="*/ 15454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57163 w 2405063"/>
              <a:gd name="connsiteY13" fmla="*/ 1881188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28575 w 2405063"/>
              <a:gd name="connsiteY12" fmla="*/ 1790700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38313 w 2405063"/>
              <a:gd name="connsiteY0" fmla="*/ 419100 h 3338513"/>
              <a:gd name="connsiteX1" fmla="*/ 1528763 w 2405063"/>
              <a:gd name="connsiteY1" fmla="*/ 376238 h 3338513"/>
              <a:gd name="connsiteX2" fmla="*/ 1557338 w 2405063"/>
              <a:gd name="connsiteY2" fmla="*/ 457200 h 3338513"/>
              <a:gd name="connsiteX3" fmla="*/ 1433513 w 2405063"/>
              <a:gd name="connsiteY3" fmla="*/ 481013 h 3338513"/>
              <a:gd name="connsiteX4" fmla="*/ 1600200 w 2405063"/>
              <a:gd name="connsiteY4" fmla="*/ 652463 h 3338513"/>
              <a:gd name="connsiteX5" fmla="*/ 978694 w 2405063"/>
              <a:gd name="connsiteY5" fmla="*/ 1235869 h 3338513"/>
              <a:gd name="connsiteX6" fmla="*/ 914399 w 2405063"/>
              <a:gd name="connsiteY6" fmla="*/ 1507331 h 3338513"/>
              <a:gd name="connsiteX7" fmla="*/ 438150 w 2405063"/>
              <a:gd name="connsiteY7" fmla="*/ 1419225 h 3338513"/>
              <a:gd name="connsiteX8" fmla="*/ 0 w 2405063"/>
              <a:gd name="connsiteY8" fmla="*/ 1247775 h 3338513"/>
              <a:gd name="connsiteX9" fmla="*/ 95250 w 2405063"/>
              <a:gd name="connsiteY9" fmla="*/ 1438275 h 3338513"/>
              <a:gd name="connsiteX10" fmla="*/ 42863 w 2405063"/>
              <a:gd name="connsiteY10" fmla="*/ 1514475 h 3338513"/>
              <a:gd name="connsiteX11" fmla="*/ 109538 w 2405063"/>
              <a:gd name="connsiteY11" fmla="*/ 1657350 h 3338513"/>
              <a:gd name="connsiteX12" fmla="*/ 45244 w 2405063"/>
              <a:gd name="connsiteY12" fmla="*/ 1764506 h 3338513"/>
              <a:gd name="connsiteX13" fmla="*/ 166688 w 2405063"/>
              <a:gd name="connsiteY13" fmla="*/ 1871663 h 3338513"/>
              <a:gd name="connsiteX14" fmla="*/ 28575 w 2405063"/>
              <a:gd name="connsiteY14" fmla="*/ 1995488 h 3338513"/>
              <a:gd name="connsiteX15" fmla="*/ 114300 w 2405063"/>
              <a:gd name="connsiteY15" fmla="*/ 2090738 h 3338513"/>
              <a:gd name="connsiteX16" fmla="*/ 33338 w 2405063"/>
              <a:gd name="connsiteY16" fmla="*/ 2205038 h 3338513"/>
              <a:gd name="connsiteX17" fmla="*/ 104775 w 2405063"/>
              <a:gd name="connsiteY17" fmla="*/ 2224088 h 3338513"/>
              <a:gd name="connsiteX18" fmla="*/ 42863 w 2405063"/>
              <a:gd name="connsiteY18" fmla="*/ 2424113 h 3338513"/>
              <a:gd name="connsiteX19" fmla="*/ 585788 w 2405063"/>
              <a:gd name="connsiteY19" fmla="*/ 2062163 h 3338513"/>
              <a:gd name="connsiteX20" fmla="*/ 728663 w 2405063"/>
              <a:gd name="connsiteY20" fmla="*/ 2057400 h 3338513"/>
              <a:gd name="connsiteX21" fmla="*/ 742950 w 2405063"/>
              <a:gd name="connsiteY21" fmla="*/ 2238375 h 3338513"/>
              <a:gd name="connsiteX22" fmla="*/ 871538 w 2405063"/>
              <a:gd name="connsiteY22" fmla="*/ 2462213 h 3338513"/>
              <a:gd name="connsiteX23" fmla="*/ 928688 w 2405063"/>
              <a:gd name="connsiteY23" fmla="*/ 2543175 h 3338513"/>
              <a:gd name="connsiteX24" fmla="*/ 847725 w 2405063"/>
              <a:gd name="connsiteY24" fmla="*/ 2652713 h 3338513"/>
              <a:gd name="connsiteX25" fmla="*/ 781050 w 2405063"/>
              <a:gd name="connsiteY25" fmla="*/ 2767013 h 3338513"/>
              <a:gd name="connsiteX26" fmla="*/ 723900 w 2405063"/>
              <a:gd name="connsiteY26" fmla="*/ 2909888 h 3338513"/>
              <a:gd name="connsiteX27" fmla="*/ 581025 w 2405063"/>
              <a:gd name="connsiteY27" fmla="*/ 3138488 h 3338513"/>
              <a:gd name="connsiteX28" fmla="*/ 795338 w 2405063"/>
              <a:gd name="connsiteY28" fmla="*/ 2986088 h 3338513"/>
              <a:gd name="connsiteX29" fmla="*/ 595313 w 2405063"/>
              <a:gd name="connsiteY29" fmla="*/ 3271838 h 3338513"/>
              <a:gd name="connsiteX30" fmla="*/ 814388 w 2405063"/>
              <a:gd name="connsiteY30" fmla="*/ 3100388 h 3338513"/>
              <a:gd name="connsiteX31" fmla="*/ 728663 w 2405063"/>
              <a:gd name="connsiteY31" fmla="*/ 3338513 h 3338513"/>
              <a:gd name="connsiteX32" fmla="*/ 1285875 w 2405063"/>
              <a:gd name="connsiteY32" fmla="*/ 2871788 h 3338513"/>
              <a:gd name="connsiteX33" fmla="*/ 1604963 w 2405063"/>
              <a:gd name="connsiteY33" fmla="*/ 2605088 h 3338513"/>
              <a:gd name="connsiteX34" fmla="*/ 1700213 w 2405063"/>
              <a:gd name="connsiteY34" fmla="*/ 2371725 h 3338513"/>
              <a:gd name="connsiteX35" fmla="*/ 1762125 w 2405063"/>
              <a:gd name="connsiteY35" fmla="*/ 2205038 h 3338513"/>
              <a:gd name="connsiteX36" fmla="*/ 1714500 w 2405063"/>
              <a:gd name="connsiteY36" fmla="*/ 1885950 h 3338513"/>
              <a:gd name="connsiteX37" fmla="*/ 1814513 w 2405063"/>
              <a:gd name="connsiteY37" fmla="*/ 1800225 h 3338513"/>
              <a:gd name="connsiteX38" fmla="*/ 1938338 w 2405063"/>
              <a:gd name="connsiteY38" fmla="*/ 1804988 h 3338513"/>
              <a:gd name="connsiteX39" fmla="*/ 2038350 w 2405063"/>
              <a:gd name="connsiteY39" fmla="*/ 1752600 h 3338513"/>
              <a:gd name="connsiteX40" fmla="*/ 2066925 w 2405063"/>
              <a:gd name="connsiteY40" fmla="*/ 1695450 h 3338513"/>
              <a:gd name="connsiteX41" fmla="*/ 2166938 w 2405063"/>
              <a:gd name="connsiteY41" fmla="*/ 1657350 h 3338513"/>
              <a:gd name="connsiteX42" fmla="*/ 2033588 w 2405063"/>
              <a:gd name="connsiteY42" fmla="*/ 1609725 h 3338513"/>
              <a:gd name="connsiteX43" fmla="*/ 1962150 w 2405063"/>
              <a:gd name="connsiteY43" fmla="*/ 1571625 h 3338513"/>
              <a:gd name="connsiteX44" fmla="*/ 1857375 w 2405063"/>
              <a:gd name="connsiteY44" fmla="*/ 1552575 h 3338513"/>
              <a:gd name="connsiteX45" fmla="*/ 1824038 w 2405063"/>
              <a:gd name="connsiteY45" fmla="*/ 1466850 h 3338513"/>
              <a:gd name="connsiteX46" fmla="*/ 1976438 w 2405063"/>
              <a:gd name="connsiteY46" fmla="*/ 1095375 h 3338513"/>
              <a:gd name="connsiteX47" fmla="*/ 2276475 w 2405063"/>
              <a:gd name="connsiteY47" fmla="*/ 681038 h 3338513"/>
              <a:gd name="connsiteX48" fmla="*/ 2405063 w 2405063"/>
              <a:gd name="connsiteY48" fmla="*/ 347663 h 3338513"/>
              <a:gd name="connsiteX49" fmla="*/ 2390775 w 2405063"/>
              <a:gd name="connsiteY49" fmla="*/ 157163 h 3338513"/>
              <a:gd name="connsiteX50" fmla="*/ 2328863 w 2405063"/>
              <a:gd name="connsiteY50" fmla="*/ 266700 h 3338513"/>
              <a:gd name="connsiteX51" fmla="*/ 2214563 w 2405063"/>
              <a:gd name="connsiteY51" fmla="*/ 0 h 3338513"/>
              <a:gd name="connsiteX52" fmla="*/ 2200275 w 2405063"/>
              <a:gd name="connsiteY52" fmla="*/ 295275 h 3338513"/>
              <a:gd name="connsiteX53" fmla="*/ 2038350 w 2405063"/>
              <a:gd name="connsiteY53" fmla="*/ 4763 h 3338513"/>
              <a:gd name="connsiteX54" fmla="*/ 2085975 w 2405063"/>
              <a:gd name="connsiteY54" fmla="*/ 319088 h 3338513"/>
              <a:gd name="connsiteX55" fmla="*/ 1833563 w 2405063"/>
              <a:gd name="connsiteY55" fmla="*/ 109538 h 3338513"/>
              <a:gd name="connsiteX56" fmla="*/ 1943100 w 2405063"/>
              <a:gd name="connsiteY56" fmla="*/ 376238 h 3338513"/>
              <a:gd name="connsiteX57" fmla="*/ 1666875 w 2405063"/>
              <a:gd name="connsiteY57" fmla="*/ 228600 h 3338513"/>
              <a:gd name="connsiteX58" fmla="*/ 1738313 w 2405063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589443 w 2408718"/>
              <a:gd name="connsiteY19" fmla="*/ 2062163 h 3338513"/>
              <a:gd name="connsiteX20" fmla="*/ 732318 w 2408718"/>
              <a:gd name="connsiteY20" fmla="*/ 2057400 h 3338513"/>
              <a:gd name="connsiteX21" fmla="*/ 746605 w 2408718"/>
              <a:gd name="connsiteY21" fmla="*/ 2238375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589443 w 2408718"/>
              <a:gd name="connsiteY19" fmla="*/ 2062163 h 3338513"/>
              <a:gd name="connsiteX20" fmla="*/ 732318 w 2408718"/>
              <a:gd name="connsiteY20" fmla="*/ 2057400 h 3338513"/>
              <a:gd name="connsiteX21" fmla="*/ 746605 w 2408718"/>
              <a:gd name="connsiteY21" fmla="*/ 2238375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46605 w 2408718"/>
              <a:gd name="connsiteY21" fmla="*/ 2238375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46605 w 2408718"/>
              <a:gd name="connsiteY21" fmla="*/ 2238375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205038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70343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32230 w 2408718"/>
              <a:gd name="connsiteY14" fmla="*/ 1995488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17955 w 2408718"/>
              <a:gd name="connsiteY15" fmla="*/ 2090738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25099 w 2408718"/>
              <a:gd name="connsiteY15" fmla="*/ 2074069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25099 w 2408718"/>
              <a:gd name="connsiteY15" fmla="*/ 2074069 h 3338513"/>
              <a:gd name="connsiteX16" fmla="*/ 36993 w 2408718"/>
              <a:gd name="connsiteY16" fmla="*/ 2169319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25099 w 2408718"/>
              <a:gd name="connsiteY15" fmla="*/ 2074069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32343 w 2408718"/>
              <a:gd name="connsiteY23" fmla="*/ 2543175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75193 w 2408718"/>
              <a:gd name="connsiteY22" fmla="*/ 2462213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38513"/>
              <a:gd name="connsiteX1" fmla="*/ 1532418 w 2408718"/>
              <a:gd name="connsiteY1" fmla="*/ 376238 h 3338513"/>
              <a:gd name="connsiteX2" fmla="*/ 1560993 w 2408718"/>
              <a:gd name="connsiteY2" fmla="*/ 457200 h 3338513"/>
              <a:gd name="connsiteX3" fmla="*/ 1437168 w 2408718"/>
              <a:gd name="connsiteY3" fmla="*/ 481013 h 3338513"/>
              <a:gd name="connsiteX4" fmla="*/ 1603855 w 2408718"/>
              <a:gd name="connsiteY4" fmla="*/ 652463 h 3338513"/>
              <a:gd name="connsiteX5" fmla="*/ 982349 w 2408718"/>
              <a:gd name="connsiteY5" fmla="*/ 1235869 h 3338513"/>
              <a:gd name="connsiteX6" fmla="*/ 918054 w 2408718"/>
              <a:gd name="connsiteY6" fmla="*/ 1507331 h 3338513"/>
              <a:gd name="connsiteX7" fmla="*/ 441805 w 2408718"/>
              <a:gd name="connsiteY7" fmla="*/ 1419225 h 3338513"/>
              <a:gd name="connsiteX8" fmla="*/ 3655 w 2408718"/>
              <a:gd name="connsiteY8" fmla="*/ 1247775 h 3338513"/>
              <a:gd name="connsiteX9" fmla="*/ 98905 w 2408718"/>
              <a:gd name="connsiteY9" fmla="*/ 1438275 h 3338513"/>
              <a:gd name="connsiteX10" fmla="*/ 46518 w 2408718"/>
              <a:gd name="connsiteY10" fmla="*/ 1514475 h 3338513"/>
              <a:gd name="connsiteX11" fmla="*/ 113193 w 2408718"/>
              <a:gd name="connsiteY11" fmla="*/ 1657350 h 3338513"/>
              <a:gd name="connsiteX12" fmla="*/ 48899 w 2408718"/>
              <a:gd name="connsiteY12" fmla="*/ 1764506 h 3338513"/>
              <a:gd name="connsiteX13" fmla="*/ 148912 w 2408718"/>
              <a:gd name="connsiteY13" fmla="*/ 1871663 h 3338513"/>
              <a:gd name="connsiteX14" fmla="*/ 63186 w 2408718"/>
              <a:gd name="connsiteY14" fmla="*/ 1966913 h 3338513"/>
              <a:gd name="connsiteX15" fmla="*/ 108430 w 2408718"/>
              <a:gd name="connsiteY15" fmla="*/ 2047875 h 3338513"/>
              <a:gd name="connsiteX16" fmla="*/ 51281 w 2408718"/>
              <a:gd name="connsiteY16" fmla="*/ 2143125 h 3338513"/>
              <a:gd name="connsiteX17" fmla="*/ 108430 w 2408718"/>
              <a:gd name="connsiteY17" fmla="*/ 2224088 h 3338513"/>
              <a:gd name="connsiteX18" fmla="*/ 46518 w 2408718"/>
              <a:gd name="connsiteY18" fmla="*/ 2424113 h 3338513"/>
              <a:gd name="connsiteX19" fmla="*/ 494193 w 2408718"/>
              <a:gd name="connsiteY19" fmla="*/ 2100263 h 3338513"/>
              <a:gd name="connsiteX20" fmla="*/ 732318 w 2408718"/>
              <a:gd name="connsiteY20" fmla="*/ 2057400 h 3338513"/>
              <a:gd name="connsiteX21" fmla="*/ 763273 w 2408718"/>
              <a:gd name="connsiteY21" fmla="*/ 2243137 h 3338513"/>
              <a:gd name="connsiteX22" fmla="*/ 839474 w 2408718"/>
              <a:gd name="connsiteY22" fmla="*/ 2450307 h 3338513"/>
              <a:gd name="connsiteX23" fmla="*/ 927580 w 2408718"/>
              <a:gd name="connsiteY23" fmla="*/ 2550319 h 3338513"/>
              <a:gd name="connsiteX24" fmla="*/ 851380 w 2408718"/>
              <a:gd name="connsiteY24" fmla="*/ 2652713 h 3338513"/>
              <a:gd name="connsiteX25" fmla="*/ 784705 w 2408718"/>
              <a:gd name="connsiteY25" fmla="*/ 2767013 h 3338513"/>
              <a:gd name="connsiteX26" fmla="*/ 727555 w 2408718"/>
              <a:gd name="connsiteY26" fmla="*/ 2909888 h 3338513"/>
              <a:gd name="connsiteX27" fmla="*/ 584680 w 2408718"/>
              <a:gd name="connsiteY27" fmla="*/ 3138488 h 3338513"/>
              <a:gd name="connsiteX28" fmla="*/ 798993 w 2408718"/>
              <a:gd name="connsiteY28" fmla="*/ 2986088 h 3338513"/>
              <a:gd name="connsiteX29" fmla="*/ 598968 w 2408718"/>
              <a:gd name="connsiteY29" fmla="*/ 3271838 h 3338513"/>
              <a:gd name="connsiteX30" fmla="*/ 818043 w 2408718"/>
              <a:gd name="connsiteY30" fmla="*/ 3100388 h 3338513"/>
              <a:gd name="connsiteX31" fmla="*/ 732318 w 2408718"/>
              <a:gd name="connsiteY31" fmla="*/ 3338513 h 3338513"/>
              <a:gd name="connsiteX32" fmla="*/ 1289530 w 2408718"/>
              <a:gd name="connsiteY32" fmla="*/ 2871788 h 3338513"/>
              <a:gd name="connsiteX33" fmla="*/ 1608618 w 2408718"/>
              <a:gd name="connsiteY33" fmla="*/ 2605088 h 3338513"/>
              <a:gd name="connsiteX34" fmla="*/ 1703868 w 2408718"/>
              <a:gd name="connsiteY34" fmla="*/ 2371725 h 3338513"/>
              <a:gd name="connsiteX35" fmla="*/ 1765780 w 2408718"/>
              <a:gd name="connsiteY35" fmla="*/ 2205038 h 3338513"/>
              <a:gd name="connsiteX36" fmla="*/ 1718155 w 2408718"/>
              <a:gd name="connsiteY36" fmla="*/ 1885950 h 3338513"/>
              <a:gd name="connsiteX37" fmla="*/ 1818168 w 2408718"/>
              <a:gd name="connsiteY37" fmla="*/ 1800225 h 3338513"/>
              <a:gd name="connsiteX38" fmla="*/ 1941993 w 2408718"/>
              <a:gd name="connsiteY38" fmla="*/ 1804988 h 3338513"/>
              <a:gd name="connsiteX39" fmla="*/ 2042005 w 2408718"/>
              <a:gd name="connsiteY39" fmla="*/ 1752600 h 3338513"/>
              <a:gd name="connsiteX40" fmla="*/ 2070580 w 2408718"/>
              <a:gd name="connsiteY40" fmla="*/ 1695450 h 3338513"/>
              <a:gd name="connsiteX41" fmla="*/ 2170593 w 2408718"/>
              <a:gd name="connsiteY41" fmla="*/ 1657350 h 3338513"/>
              <a:gd name="connsiteX42" fmla="*/ 2037243 w 2408718"/>
              <a:gd name="connsiteY42" fmla="*/ 1609725 h 3338513"/>
              <a:gd name="connsiteX43" fmla="*/ 1965805 w 2408718"/>
              <a:gd name="connsiteY43" fmla="*/ 1571625 h 3338513"/>
              <a:gd name="connsiteX44" fmla="*/ 1861030 w 2408718"/>
              <a:gd name="connsiteY44" fmla="*/ 1552575 h 3338513"/>
              <a:gd name="connsiteX45" fmla="*/ 1827693 w 2408718"/>
              <a:gd name="connsiteY45" fmla="*/ 1466850 h 3338513"/>
              <a:gd name="connsiteX46" fmla="*/ 1980093 w 2408718"/>
              <a:gd name="connsiteY46" fmla="*/ 1095375 h 3338513"/>
              <a:gd name="connsiteX47" fmla="*/ 2280130 w 2408718"/>
              <a:gd name="connsiteY47" fmla="*/ 681038 h 3338513"/>
              <a:gd name="connsiteX48" fmla="*/ 2408718 w 2408718"/>
              <a:gd name="connsiteY48" fmla="*/ 347663 h 3338513"/>
              <a:gd name="connsiteX49" fmla="*/ 2394430 w 2408718"/>
              <a:gd name="connsiteY49" fmla="*/ 157163 h 3338513"/>
              <a:gd name="connsiteX50" fmla="*/ 2332518 w 2408718"/>
              <a:gd name="connsiteY50" fmla="*/ 266700 h 3338513"/>
              <a:gd name="connsiteX51" fmla="*/ 2218218 w 2408718"/>
              <a:gd name="connsiteY51" fmla="*/ 0 h 3338513"/>
              <a:gd name="connsiteX52" fmla="*/ 2203930 w 2408718"/>
              <a:gd name="connsiteY52" fmla="*/ 295275 h 3338513"/>
              <a:gd name="connsiteX53" fmla="*/ 2042005 w 2408718"/>
              <a:gd name="connsiteY53" fmla="*/ 4763 h 3338513"/>
              <a:gd name="connsiteX54" fmla="*/ 2089630 w 2408718"/>
              <a:gd name="connsiteY54" fmla="*/ 319088 h 3338513"/>
              <a:gd name="connsiteX55" fmla="*/ 1837218 w 2408718"/>
              <a:gd name="connsiteY55" fmla="*/ 109538 h 3338513"/>
              <a:gd name="connsiteX56" fmla="*/ 1946755 w 2408718"/>
              <a:gd name="connsiteY56" fmla="*/ 376238 h 3338513"/>
              <a:gd name="connsiteX57" fmla="*/ 1670530 w 2408718"/>
              <a:gd name="connsiteY57" fmla="*/ 228600 h 3338513"/>
              <a:gd name="connsiteX58" fmla="*/ 1741968 w 2408718"/>
              <a:gd name="connsiteY58" fmla="*/ 419100 h 3338513"/>
              <a:gd name="connsiteX0" fmla="*/ 1741968 w 2408718"/>
              <a:gd name="connsiteY0" fmla="*/ 419100 h 3328988"/>
              <a:gd name="connsiteX1" fmla="*/ 1532418 w 2408718"/>
              <a:gd name="connsiteY1" fmla="*/ 376238 h 3328988"/>
              <a:gd name="connsiteX2" fmla="*/ 1560993 w 2408718"/>
              <a:gd name="connsiteY2" fmla="*/ 457200 h 3328988"/>
              <a:gd name="connsiteX3" fmla="*/ 1437168 w 2408718"/>
              <a:gd name="connsiteY3" fmla="*/ 481013 h 3328988"/>
              <a:gd name="connsiteX4" fmla="*/ 1603855 w 2408718"/>
              <a:gd name="connsiteY4" fmla="*/ 652463 h 3328988"/>
              <a:gd name="connsiteX5" fmla="*/ 982349 w 2408718"/>
              <a:gd name="connsiteY5" fmla="*/ 1235869 h 3328988"/>
              <a:gd name="connsiteX6" fmla="*/ 918054 w 2408718"/>
              <a:gd name="connsiteY6" fmla="*/ 1507331 h 3328988"/>
              <a:gd name="connsiteX7" fmla="*/ 441805 w 2408718"/>
              <a:gd name="connsiteY7" fmla="*/ 1419225 h 3328988"/>
              <a:gd name="connsiteX8" fmla="*/ 3655 w 2408718"/>
              <a:gd name="connsiteY8" fmla="*/ 1247775 h 3328988"/>
              <a:gd name="connsiteX9" fmla="*/ 98905 w 2408718"/>
              <a:gd name="connsiteY9" fmla="*/ 1438275 h 3328988"/>
              <a:gd name="connsiteX10" fmla="*/ 46518 w 2408718"/>
              <a:gd name="connsiteY10" fmla="*/ 1514475 h 3328988"/>
              <a:gd name="connsiteX11" fmla="*/ 113193 w 2408718"/>
              <a:gd name="connsiteY11" fmla="*/ 1657350 h 3328988"/>
              <a:gd name="connsiteX12" fmla="*/ 48899 w 2408718"/>
              <a:gd name="connsiteY12" fmla="*/ 1764506 h 3328988"/>
              <a:gd name="connsiteX13" fmla="*/ 148912 w 2408718"/>
              <a:gd name="connsiteY13" fmla="*/ 1871663 h 3328988"/>
              <a:gd name="connsiteX14" fmla="*/ 63186 w 2408718"/>
              <a:gd name="connsiteY14" fmla="*/ 1966913 h 3328988"/>
              <a:gd name="connsiteX15" fmla="*/ 108430 w 2408718"/>
              <a:gd name="connsiteY15" fmla="*/ 2047875 h 3328988"/>
              <a:gd name="connsiteX16" fmla="*/ 51281 w 2408718"/>
              <a:gd name="connsiteY16" fmla="*/ 2143125 h 3328988"/>
              <a:gd name="connsiteX17" fmla="*/ 108430 w 2408718"/>
              <a:gd name="connsiteY17" fmla="*/ 2224088 h 3328988"/>
              <a:gd name="connsiteX18" fmla="*/ 46518 w 2408718"/>
              <a:gd name="connsiteY18" fmla="*/ 2424113 h 3328988"/>
              <a:gd name="connsiteX19" fmla="*/ 494193 w 2408718"/>
              <a:gd name="connsiteY19" fmla="*/ 2100263 h 3328988"/>
              <a:gd name="connsiteX20" fmla="*/ 732318 w 2408718"/>
              <a:gd name="connsiteY20" fmla="*/ 2057400 h 3328988"/>
              <a:gd name="connsiteX21" fmla="*/ 763273 w 2408718"/>
              <a:gd name="connsiteY21" fmla="*/ 2243137 h 3328988"/>
              <a:gd name="connsiteX22" fmla="*/ 839474 w 2408718"/>
              <a:gd name="connsiteY22" fmla="*/ 2450307 h 3328988"/>
              <a:gd name="connsiteX23" fmla="*/ 927580 w 2408718"/>
              <a:gd name="connsiteY23" fmla="*/ 2550319 h 3328988"/>
              <a:gd name="connsiteX24" fmla="*/ 851380 w 2408718"/>
              <a:gd name="connsiteY24" fmla="*/ 2652713 h 3328988"/>
              <a:gd name="connsiteX25" fmla="*/ 784705 w 2408718"/>
              <a:gd name="connsiteY25" fmla="*/ 2767013 h 3328988"/>
              <a:gd name="connsiteX26" fmla="*/ 727555 w 2408718"/>
              <a:gd name="connsiteY26" fmla="*/ 2909888 h 3328988"/>
              <a:gd name="connsiteX27" fmla="*/ 584680 w 2408718"/>
              <a:gd name="connsiteY27" fmla="*/ 3138488 h 3328988"/>
              <a:gd name="connsiteX28" fmla="*/ 798993 w 2408718"/>
              <a:gd name="connsiteY28" fmla="*/ 2986088 h 3328988"/>
              <a:gd name="connsiteX29" fmla="*/ 598968 w 2408718"/>
              <a:gd name="connsiteY29" fmla="*/ 3271838 h 3328988"/>
              <a:gd name="connsiteX30" fmla="*/ 818043 w 2408718"/>
              <a:gd name="connsiteY30" fmla="*/ 3100388 h 3328988"/>
              <a:gd name="connsiteX31" fmla="*/ 701361 w 2408718"/>
              <a:gd name="connsiteY31" fmla="*/ 3328988 h 3328988"/>
              <a:gd name="connsiteX32" fmla="*/ 1289530 w 2408718"/>
              <a:gd name="connsiteY32" fmla="*/ 2871788 h 3328988"/>
              <a:gd name="connsiteX33" fmla="*/ 1608618 w 2408718"/>
              <a:gd name="connsiteY33" fmla="*/ 2605088 h 3328988"/>
              <a:gd name="connsiteX34" fmla="*/ 1703868 w 2408718"/>
              <a:gd name="connsiteY34" fmla="*/ 2371725 h 3328988"/>
              <a:gd name="connsiteX35" fmla="*/ 1765780 w 2408718"/>
              <a:gd name="connsiteY35" fmla="*/ 2205038 h 3328988"/>
              <a:gd name="connsiteX36" fmla="*/ 1718155 w 2408718"/>
              <a:gd name="connsiteY36" fmla="*/ 1885950 h 3328988"/>
              <a:gd name="connsiteX37" fmla="*/ 1818168 w 2408718"/>
              <a:gd name="connsiteY37" fmla="*/ 1800225 h 3328988"/>
              <a:gd name="connsiteX38" fmla="*/ 1941993 w 2408718"/>
              <a:gd name="connsiteY38" fmla="*/ 1804988 h 3328988"/>
              <a:gd name="connsiteX39" fmla="*/ 2042005 w 2408718"/>
              <a:gd name="connsiteY39" fmla="*/ 1752600 h 3328988"/>
              <a:gd name="connsiteX40" fmla="*/ 2070580 w 2408718"/>
              <a:gd name="connsiteY40" fmla="*/ 1695450 h 3328988"/>
              <a:gd name="connsiteX41" fmla="*/ 2170593 w 2408718"/>
              <a:gd name="connsiteY41" fmla="*/ 1657350 h 3328988"/>
              <a:gd name="connsiteX42" fmla="*/ 2037243 w 2408718"/>
              <a:gd name="connsiteY42" fmla="*/ 1609725 h 3328988"/>
              <a:gd name="connsiteX43" fmla="*/ 1965805 w 2408718"/>
              <a:gd name="connsiteY43" fmla="*/ 1571625 h 3328988"/>
              <a:gd name="connsiteX44" fmla="*/ 1861030 w 2408718"/>
              <a:gd name="connsiteY44" fmla="*/ 1552575 h 3328988"/>
              <a:gd name="connsiteX45" fmla="*/ 1827693 w 2408718"/>
              <a:gd name="connsiteY45" fmla="*/ 1466850 h 3328988"/>
              <a:gd name="connsiteX46" fmla="*/ 1980093 w 2408718"/>
              <a:gd name="connsiteY46" fmla="*/ 1095375 h 3328988"/>
              <a:gd name="connsiteX47" fmla="*/ 2280130 w 2408718"/>
              <a:gd name="connsiteY47" fmla="*/ 681038 h 3328988"/>
              <a:gd name="connsiteX48" fmla="*/ 2408718 w 2408718"/>
              <a:gd name="connsiteY48" fmla="*/ 347663 h 3328988"/>
              <a:gd name="connsiteX49" fmla="*/ 2394430 w 2408718"/>
              <a:gd name="connsiteY49" fmla="*/ 157163 h 3328988"/>
              <a:gd name="connsiteX50" fmla="*/ 2332518 w 2408718"/>
              <a:gd name="connsiteY50" fmla="*/ 266700 h 3328988"/>
              <a:gd name="connsiteX51" fmla="*/ 2218218 w 2408718"/>
              <a:gd name="connsiteY51" fmla="*/ 0 h 3328988"/>
              <a:gd name="connsiteX52" fmla="*/ 2203930 w 2408718"/>
              <a:gd name="connsiteY52" fmla="*/ 295275 h 3328988"/>
              <a:gd name="connsiteX53" fmla="*/ 2042005 w 2408718"/>
              <a:gd name="connsiteY53" fmla="*/ 4763 h 3328988"/>
              <a:gd name="connsiteX54" fmla="*/ 2089630 w 2408718"/>
              <a:gd name="connsiteY54" fmla="*/ 319088 h 3328988"/>
              <a:gd name="connsiteX55" fmla="*/ 1837218 w 2408718"/>
              <a:gd name="connsiteY55" fmla="*/ 109538 h 3328988"/>
              <a:gd name="connsiteX56" fmla="*/ 1946755 w 2408718"/>
              <a:gd name="connsiteY56" fmla="*/ 376238 h 3328988"/>
              <a:gd name="connsiteX57" fmla="*/ 1670530 w 2408718"/>
              <a:gd name="connsiteY57" fmla="*/ 228600 h 3328988"/>
              <a:gd name="connsiteX58" fmla="*/ 1741968 w 2408718"/>
              <a:gd name="connsiteY58" fmla="*/ 419100 h 3328988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703868 w 2408718"/>
              <a:gd name="connsiteY34" fmla="*/ 2371725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703868 w 2408718"/>
              <a:gd name="connsiteY34" fmla="*/ 2371725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703868 w 2408718"/>
              <a:gd name="connsiteY34" fmla="*/ 2371725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00225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695450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702593 h 3328989"/>
              <a:gd name="connsiteX41" fmla="*/ 2170593 w 2408718"/>
              <a:gd name="connsiteY41" fmla="*/ 1657350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702593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42005 w 2408718"/>
              <a:gd name="connsiteY39" fmla="*/ 1752600 h 3328989"/>
              <a:gd name="connsiteX40" fmla="*/ 2070580 w 2408718"/>
              <a:gd name="connsiteY40" fmla="*/ 1702593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70580 w 2408718"/>
              <a:gd name="connsiteY40" fmla="*/ 1702593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70580 w 2408718"/>
              <a:gd name="connsiteY40" fmla="*/ 1702593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82349 w 2408718"/>
              <a:gd name="connsiteY5" fmla="*/ 1235869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560993 w 2408718"/>
              <a:gd name="connsiteY2" fmla="*/ 457200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994255 w 2408718"/>
              <a:gd name="connsiteY5" fmla="*/ 1195388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19100 h 3328989"/>
              <a:gd name="connsiteX1" fmla="*/ 1532418 w 2408718"/>
              <a:gd name="connsiteY1" fmla="*/ 376238 h 3328989"/>
              <a:gd name="connsiteX2" fmla="*/ 1601474 w 2408718"/>
              <a:gd name="connsiteY2" fmla="*/ 478631 h 3328989"/>
              <a:gd name="connsiteX3" fmla="*/ 1437168 w 2408718"/>
              <a:gd name="connsiteY3" fmla="*/ 481013 h 3328989"/>
              <a:gd name="connsiteX4" fmla="*/ 1603855 w 2408718"/>
              <a:gd name="connsiteY4" fmla="*/ 652463 h 3328989"/>
              <a:gd name="connsiteX5" fmla="*/ 1013305 w 2408718"/>
              <a:gd name="connsiteY5" fmla="*/ 1147763 h 3328989"/>
              <a:gd name="connsiteX6" fmla="*/ 918054 w 2408718"/>
              <a:gd name="connsiteY6" fmla="*/ 1507331 h 3328989"/>
              <a:gd name="connsiteX7" fmla="*/ 441805 w 2408718"/>
              <a:gd name="connsiteY7" fmla="*/ 1419225 h 3328989"/>
              <a:gd name="connsiteX8" fmla="*/ 3655 w 2408718"/>
              <a:gd name="connsiteY8" fmla="*/ 1247775 h 3328989"/>
              <a:gd name="connsiteX9" fmla="*/ 98905 w 2408718"/>
              <a:gd name="connsiteY9" fmla="*/ 1438275 h 3328989"/>
              <a:gd name="connsiteX10" fmla="*/ 46518 w 2408718"/>
              <a:gd name="connsiteY10" fmla="*/ 1514475 h 3328989"/>
              <a:gd name="connsiteX11" fmla="*/ 113193 w 2408718"/>
              <a:gd name="connsiteY11" fmla="*/ 1657350 h 3328989"/>
              <a:gd name="connsiteX12" fmla="*/ 48899 w 2408718"/>
              <a:gd name="connsiteY12" fmla="*/ 1764506 h 3328989"/>
              <a:gd name="connsiteX13" fmla="*/ 148912 w 2408718"/>
              <a:gd name="connsiteY13" fmla="*/ 1871663 h 3328989"/>
              <a:gd name="connsiteX14" fmla="*/ 63186 w 2408718"/>
              <a:gd name="connsiteY14" fmla="*/ 1966913 h 3328989"/>
              <a:gd name="connsiteX15" fmla="*/ 108430 w 2408718"/>
              <a:gd name="connsiteY15" fmla="*/ 2047875 h 3328989"/>
              <a:gd name="connsiteX16" fmla="*/ 51281 w 2408718"/>
              <a:gd name="connsiteY16" fmla="*/ 2143125 h 3328989"/>
              <a:gd name="connsiteX17" fmla="*/ 108430 w 2408718"/>
              <a:gd name="connsiteY17" fmla="*/ 2224088 h 3328989"/>
              <a:gd name="connsiteX18" fmla="*/ 46518 w 2408718"/>
              <a:gd name="connsiteY18" fmla="*/ 2424113 h 3328989"/>
              <a:gd name="connsiteX19" fmla="*/ 494193 w 2408718"/>
              <a:gd name="connsiteY19" fmla="*/ 2100263 h 3328989"/>
              <a:gd name="connsiteX20" fmla="*/ 732318 w 2408718"/>
              <a:gd name="connsiteY20" fmla="*/ 2057400 h 3328989"/>
              <a:gd name="connsiteX21" fmla="*/ 763273 w 2408718"/>
              <a:gd name="connsiteY21" fmla="*/ 2243137 h 3328989"/>
              <a:gd name="connsiteX22" fmla="*/ 839474 w 2408718"/>
              <a:gd name="connsiteY22" fmla="*/ 2450307 h 3328989"/>
              <a:gd name="connsiteX23" fmla="*/ 927580 w 2408718"/>
              <a:gd name="connsiteY23" fmla="*/ 2550319 h 3328989"/>
              <a:gd name="connsiteX24" fmla="*/ 851380 w 2408718"/>
              <a:gd name="connsiteY24" fmla="*/ 2652713 h 3328989"/>
              <a:gd name="connsiteX25" fmla="*/ 784705 w 2408718"/>
              <a:gd name="connsiteY25" fmla="*/ 2767013 h 3328989"/>
              <a:gd name="connsiteX26" fmla="*/ 727555 w 2408718"/>
              <a:gd name="connsiteY26" fmla="*/ 2909888 h 3328989"/>
              <a:gd name="connsiteX27" fmla="*/ 584680 w 2408718"/>
              <a:gd name="connsiteY27" fmla="*/ 3138488 h 3328989"/>
              <a:gd name="connsiteX28" fmla="*/ 798993 w 2408718"/>
              <a:gd name="connsiteY28" fmla="*/ 2986088 h 3328989"/>
              <a:gd name="connsiteX29" fmla="*/ 598968 w 2408718"/>
              <a:gd name="connsiteY29" fmla="*/ 3271838 h 3328989"/>
              <a:gd name="connsiteX30" fmla="*/ 818043 w 2408718"/>
              <a:gd name="connsiteY30" fmla="*/ 3100388 h 3328989"/>
              <a:gd name="connsiteX31" fmla="*/ 701361 w 2408718"/>
              <a:gd name="connsiteY31" fmla="*/ 3328988 h 3328989"/>
              <a:gd name="connsiteX32" fmla="*/ 1289530 w 2408718"/>
              <a:gd name="connsiteY32" fmla="*/ 2871788 h 3328989"/>
              <a:gd name="connsiteX33" fmla="*/ 1608618 w 2408718"/>
              <a:gd name="connsiteY33" fmla="*/ 2605088 h 3328989"/>
              <a:gd name="connsiteX34" fmla="*/ 1687199 w 2408718"/>
              <a:gd name="connsiteY34" fmla="*/ 2366962 h 3328989"/>
              <a:gd name="connsiteX35" fmla="*/ 1765780 w 2408718"/>
              <a:gd name="connsiteY35" fmla="*/ 2205038 h 3328989"/>
              <a:gd name="connsiteX36" fmla="*/ 1718155 w 2408718"/>
              <a:gd name="connsiteY36" fmla="*/ 1885950 h 3328989"/>
              <a:gd name="connsiteX37" fmla="*/ 1818168 w 2408718"/>
              <a:gd name="connsiteY37" fmla="*/ 1812131 h 3328989"/>
              <a:gd name="connsiteX38" fmla="*/ 1941993 w 2408718"/>
              <a:gd name="connsiteY38" fmla="*/ 1804988 h 3328989"/>
              <a:gd name="connsiteX39" fmla="*/ 2030098 w 2408718"/>
              <a:gd name="connsiteY39" fmla="*/ 1762125 h 3328989"/>
              <a:gd name="connsiteX40" fmla="*/ 2080105 w 2408718"/>
              <a:gd name="connsiteY40" fmla="*/ 1700212 h 3328989"/>
              <a:gd name="connsiteX41" fmla="*/ 2189643 w 2408718"/>
              <a:gd name="connsiteY41" fmla="*/ 1669256 h 3328989"/>
              <a:gd name="connsiteX42" fmla="*/ 2037243 w 2408718"/>
              <a:gd name="connsiteY42" fmla="*/ 1609725 h 3328989"/>
              <a:gd name="connsiteX43" fmla="*/ 1965805 w 2408718"/>
              <a:gd name="connsiteY43" fmla="*/ 1571625 h 3328989"/>
              <a:gd name="connsiteX44" fmla="*/ 1861030 w 2408718"/>
              <a:gd name="connsiteY44" fmla="*/ 1552575 h 3328989"/>
              <a:gd name="connsiteX45" fmla="*/ 1827693 w 2408718"/>
              <a:gd name="connsiteY45" fmla="*/ 1466850 h 3328989"/>
              <a:gd name="connsiteX46" fmla="*/ 1980093 w 2408718"/>
              <a:gd name="connsiteY46" fmla="*/ 1095375 h 3328989"/>
              <a:gd name="connsiteX47" fmla="*/ 2280130 w 2408718"/>
              <a:gd name="connsiteY47" fmla="*/ 681038 h 3328989"/>
              <a:gd name="connsiteX48" fmla="*/ 2408718 w 2408718"/>
              <a:gd name="connsiteY48" fmla="*/ 347663 h 3328989"/>
              <a:gd name="connsiteX49" fmla="*/ 2394430 w 2408718"/>
              <a:gd name="connsiteY49" fmla="*/ 157163 h 3328989"/>
              <a:gd name="connsiteX50" fmla="*/ 2332518 w 2408718"/>
              <a:gd name="connsiteY50" fmla="*/ 266700 h 3328989"/>
              <a:gd name="connsiteX51" fmla="*/ 2218218 w 2408718"/>
              <a:gd name="connsiteY51" fmla="*/ 0 h 3328989"/>
              <a:gd name="connsiteX52" fmla="*/ 2203930 w 2408718"/>
              <a:gd name="connsiteY52" fmla="*/ 295275 h 3328989"/>
              <a:gd name="connsiteX53" fmla="*/ 2042005 w 2408718"/>
              <a:gd name="connsiteY53" fmla="*/ 4763 h 3328989"/>
              <a:gd name="connsiteX54" fmla="*/ 2089630 w 2408718"/>
              <a:gd name="connsiteY54" fmla="*/ 319088 h 3328989"/>
              <a:gd name="connsiteX55" fmla="*/ 1837218 w 2408718"/>
              <a:gd name="connsiteY55" fmla="*/ 109538 h 3328989"/>
              <a:gd name="connsiteX56" fmla="*/ 1946755 w 2408718"/>
              <a:gd name="connsiteY56" fmla="*/ 376238 h 3328989"/>
              <a:gd name="connsiteX57" fmla="*/ 1670530 w 2408718"/>
              <a:gd name="connsiteY57" fmla="*/ 228600 h 3328989"/>
              <a:gd name="connsiteX58" fmla="*/ 1741968 w 2408718"/>
              <a:gd name="connsiteY58" fmla="*/ 419100 h 3328989"/>
              <a:gd name="connsiteX0" fmla="*/ 1741968 w 2408718"/>
              <a:gd name="connsiteY0" fmla="*/ 423073 h 3332962"/>
              <a:gd name="connsiteX1" fmla="*/ 1532418 w 2408718"/>
              <a:gd name="connsiteY1" fmla="*/ 380211 h 3332962"/>
              <a:gd name="connsiteX2" fmla="*/ 1601474 w 2408718"/>
              <a:gd name="connsiteY2" fmla="*/ 482604 h 3332962"/>
              <a:gd name="connsiteX3" fmla="*/ 1437168 w 2408718"/>
              <a:gd name="connsiteY3" fmla="*/ 484986 h 3332962"/>
              <a:gd name="connsiteX4" fmla="*/ 1603855 w 2408718"/>
              <a:gd name="connsiteY4" fmla="*/ 656436 h 3332962"/>
              <a:gd name="connsiteX5" fmla="*/ 1013305 w 2408718"/>
              <a:gd name="connsiteY5" fmla="*/ 1151736 h 3332962"/>
              <a:gd name="connsiteX6" fmla="*/ 918054 w 2408718"/>
              <a:gd name="connsiteY6" fmla="*/ 1511304 h 3332962"/>
              <a:gd name="connsiteX7" fmla="*/ 441805 w 2408718"/>
              <a:gd name="connsiteY7" fmla="*/ 1423198 h 3332962"/>
              <a:gd name="connsiteX8" fmla="*/ 3655 w 2408718"/>
              <a:gd name="connsiteY8" fmla="*/ 1251748 h 3332962"/>
              <a:gd name="connsiteX9" fmla="*/ 98905 w 2408718"/>
              <a:gd name="connsiteY9" fmla="*/ 1442248 h 3332962"/>
              <a:gd name="connsiteX10" fmla="*/ 46518 w 2408718"/>
              <a:gd name="connsiteY10" fmla="*/ 1518448 h 3332962"/>
              <a:gd name="connsiteX11" fmla="*/ 113193 w 2408718"/>
              <a:gd name="connsiteY11" fmla="*/ 1661323 h 3332962"/>
              <a:gd name="connsiteX12" fmla="*/ 48899 w 2408718"/>
              <a:gd name="connsiteY12" fmla="*/ 1768479 h 3332962"/>
              <a:gd name="connsiteX13" fmla="*/ 148912 w 2408718"/>
              <a:gd name="connsiteY13" fmla="*/ 1875636 h 3332962"/>
              <a:gd name="connsiteX14" fmla="*/ 63186 w 2408718"/>
              <a:gd name="connsiteY14" fmla="*/ 1970886 h 3332962"/>
              <a:gd name="connsiteX15" fmla="*/ 108430 w 2408718"/>
              <a:gd name="connsiteY15" fmla="*/ 2051848 h 3332962"/>
              <a:gd name="connsiteX16" fmla="*/ 51281 w 2408718"/>
              <a:gd name="connsiteY16" fmla="*/ 2147098 h 3332962"/>
              <a:gd name="connsiteX17" fmla="*/ 108430 w 2408718"/>
              <a:gd name="connsiteY17" fmla="*/ 2228061 h 3332962"/>
              <a:gd name="connsiteX18" fmla="*/ 46518 w 2408718"/>
              <a:gd name="connsiteY18" fmla="*/ 2428086 h 3332962"/>
              <a:gd name="connsiteX19" fmla="*/ 494193 w 2408718"/>
              <a:gd name="connsiteY19" fmla="*/ 2104236 h 3332962"/>
              <a:gd name="connsiteX20" fmla="*/ 732318 w 2408718"/>
              <a:gd name="connsiteY20" fmla="*/ 2061373 h 3332962"/>
              <a:gd name="connsiteX21" fmla="*/ 763273 w 2408718"/>
              <a:gd name="connsiteY21" fmla="*/ 2247110 h 3332962"/>
              <a:gd name="connsiteX22" fmla="*/ 839474 w 2408718"/>
              <a:gd name="connsiteY22" fmla="*/ 2454280 h 3332962"/>
              <a:gd name="connsiteX23" fmla="*/ 927580 w 2408718"/>
              <a:gd name="connsiteY23" fmla="*/ 2554292 h 3332962"/>
              <a:gd name="connsiteX24" fmla="*/ 851380 w 2408718"/>
              <a:gd name="connsiteY24" fmla="*/ 2656686 h 3332962"/>
              <a:gd name="connsiteX25" fmla="*/ 784705 w 2408718"/>
              <a:gd name="connsiteY25" fmla="*/ 2770986 h 3332962"/>
              <a:gd name="connsiteX26" fmla="*/ 727555 w 2408718"/>
              <a:gd name="connsiteY26" fmla="*/ 2913861 h 3332962"/>
              <a:gd name="connsiteX27" fmla="*/ 584680 w 2408718"/>
              <a:gd name="connsiteY27" fmla="*/ 3142461 h 3332962"/>
              <a:gd name="connsiteX28" fmla="*/ 798993 w 2408718"/>
              <a:gd name="connsiteY28" fmla="*/ 2990061 h 3332962"/>
              <a:gd name="connsiteX29" fmla="*/ 598968 w 2408718"/>
              <a:gd name="connsiteY29" fmla="*/ 3275811 h 3332962"/>
              <a:gd name="connsiteX30" fmla="*/ 818043 w 2408718"/>
              <a:gd name="connsiteY30" fmla="*/ 3104361 h 3332962"/>
              <a:gd name="connsiteX31" fmla="*/ 701361 w 2408718"/>
              <a:gd name="connsiteY31" fmla="*/ 3332961 h 3332962"/>
              <a:gd name="connsiteX32" fmla="*/ 1289530 w 2408718"/>
              <a:gd name="connsiteY32" fmla="*/ 2875761 h 3332962"/>
              <a:gd name="connsiteX33" fmla="*/ 1608618 w 2408718"/>
              <a:gd name="connsiteY33" fmla="*/ 2609061 h 3332962"/>
              <a:gd name="connsiteX34" fmla="*/ 1687199 w 2408718"/>
              <a:gd name="connsiteY34" fmla="*/ 2370935 h 3332962"/>
              <a:gd name="connsiteX35" fmla="*/ 1765780 w 2408718"/>
              <a:gd name="connsiteY35" fmla="*/ 2209011 h 3332962"/>
              <a:gd name="connsiteX36" fmla="*/ 1718155 w 2408718"/>
              <a:gd name="connsiteY36" fmla="*/ 1889923 h 3332962"/>
              <a:gd name="connsiteX37" fmla="*/ 1818168 w 2408718"/>
              <a:gd name="connsiteY37" fmla="*/ 1816104 h 3332962"/>
              <a:gd name="connsiteX38" fmla="*/ 1941993 w 2408718"/>
              <a:gd name="connsiteY38" fmla="*/ 1808961 h 3332962"/>
              <a:gd name="connsiteX39" fmla="*/ 2030098 w 2408718"/>
              <a:gd name="connsiteY39" fmla="*/ 1766098 h 3332962"/>
              <a:gd name="connsiteX40" fmla="*/ 2080105 w 2408718"/>
              <a:gd name="connsiteY40" fmla="*/ 1704185 h 3332962"/>
              <a:gd name="connsiteX41" fmla="*/ 2189643 w 2408718"/>
              <a:gd name="connsiteY41" fmla="*/ 1673229 h 3332962"/>
              <a:gd name="connsiteX42" fmla="*/ 2037243 w 2408718"/>
              <a:gd name="connsiteY42" fmla="*/ 1613698 h 3332962"/>
              <a:gd name="connsiteX43" fmla="*/ 1965805 w 2408718"/>
              <a:gd name="connsiteY43" fmla="*/ 1575598 h 3332962"/>
              <a:gd name="connsiteX44" fmla="*/ 1861030 w 2408718"/>
              <a:gd name="connsiteY44" fmla="*/ 1556548 h 3332962"/>
              <a:gd name="connsiteX45" fmla="*/ 1827693 w 2408718"/>
              <a:gd name="connsiteY45" fmla="*/ 1470823 h 3332962"/>
              <a:gd name="connsiteX46" fmla="*/ 1980093 w 2408718"/>
              <a:gd name="connsiteY46" fmla="*/ 1099348 h 3332962"/>
              <a:gd name="connsiteX47" fmla="*/ 2280130 w 2408718"/>
              <a:gd name="connsiteY47" fmla="*/ 685011 h 3332962"/>
              <a:gd name="connsiteX48" fmla="*/ 2408718 w 2408718"/>
              <a:gd name="connsiteY48" fmla="*/ 351636 h 3332962"/>
              <a:gd name="connsiteX49" fmla="*/ 2394430 w 2408718"/>
              <a:gd name="connsiteY49" fmla="*/ 161136 h 3332962"/>
              <a:gd name="connsiteX50" fmla="*/ 2332518 w 2408718"/>
              <a:gd name="connsiteY50" fmla="*/ 270673 h 3332962"/>
              <a:gd name="connsiteX51" fmla="*/ 2218218 w 2408718"/>
              <a:gd name="connsiteY51" fmla="*/ 3973 h 3332962"/>
              <a:gd name="connsiteX52" fmla="*/ 2203930 w 2408718"/>
              <a:gd name="connsiteY52" fmla="*/ 299248 h 3332962"/>
              <a:gd name="connsiteX53" fmla="*/ 2042005 w 2408718"/>
              <a:gd name="connsiteY53" fmla="*/ 8736 h 3332962"/>
              <a:gd name="connsiteX54" fmla="*/ 2089630 w 2408718"/>
              <a:gd name="connsiteY54" fmla="*/ 323061 h 3332962"/>
              <a:gd name="connsiteX55" fmla="*/ 1837218 w 2408718"/>
              <a:gd name="connsiteY55" fmla="*/ 113511 h 3332962"/>
              <a:gd name="connsiteX56" fmla="*/ 1946755 w 2408718"/>
              <a:gd name="connsiteY56" fmla="*/ 380211 h 3332962"/>
              <a:gd name="connsiteX57" fmla="*/ 1670530 w 2408718"/>
              <a:gd name="connsiteY57" fmla="*/ 232573 h 3332962"/>
              <a:gd name="connsiteX58" fmla="*/ 1741968 w 2408718"/>
              <a:gd name="connsiteY58" fmla="*/ 423073 h 3332962"/>
              <a:gd name="connsiteX0" fmla="*/ 1741968 w 2408718"/>
              <a:gd name="connsiteY0" fmla="*/ 423073 h 3332962"/>
              <a:gd name="connsiteX1" fmla="*/ 1532418 w 2408718"/>
              <a:gd name="connsiteY1" fmla="*/ 380211 h 3332962"/>
              <a:gd name="connsiteX2" fmla="*/ 1601474 w 2408718"/>
              <a:gd name="connsiteY2" fmla="*/ 482604 h 3332962"/>
              <a:gd name="connsiteX3" fmla="*/ 1437168 w 2408718"/>
              <a:gd name="connsiteY3" fmla="*/ 484986 h 3332962"/>
              <a:gd name="connsiteX4" fmla="*/ 1603855 w 2408718"/>
              <a:gd name="connsiteY4" fmla="*/ 656436 h 3332962"/>
              <a:gd name="connsiteX5" fmla="*/ 1013305 w 2408718"/>
              <a:gd name="connsiteY5" fmla="*/ 1151736 h 3332962"/>
              <a:gd name="connsiteX6" fmla="*/ 918054 w 2408718"/>
              <a:gd name="connsiteY6" fmla="*/ 1511304 h 3332962"/>
              <a:gd name="connsiteX7" fmla="*/ 441805 w 2408718"/>
              <a:gd name="connsiteY7" fmla="*/ 1423198 h 3332962"/>
              <a:gd name="connsiteX8" fmla="*/ 3655 w 2408718"/>
              <a:gd name="connsiteY8" fmla="*/ 1251748 h 3332962"/>
              <a:gd name="connsiteX9" fmla="*/ 98905 w 2408718"/>
              <a:gd name="connsiteY9" fmla="*/ 1442248 h 3332962"/>
              <a:gd name="connsiteX10" fmla="*/ 46518 w 2408718"/>
              <a:gd name="connsiteY10" fmla="*/ 1518448 h 3332962"/>
              <a:gd name="connsiteX11" fmla="*/ 113193 w 2408718"/>
              <a:gd name="connsiteY11" fmla="*/ 1661323 h 3332962"/>
              <a:gd name="connsiteX12" fmla="*/ 48899 w 2408718"/>
              <a:gd name="connsiteY12" fmla="*/ 1768479 h 3332962"/>
              <a:gd name="connsiteX13" fmla="*/ 148912 w 2408718"/>
              <a:gd name="connsiteY13" fmla="*/ 1875636 h 3332962"/>
              <a:gd name="connsiteX14" fmla="*/ 63186 w 2408718"/>
              <a:gd name="connsiteY14" fmla="*/ 1970886 h 3332962"/>
              <a:gd name="connsiteX15" fmla="*/ 108430 w 2408718"/>
              <a:gd name="connsiteY15" fmla="*/ 2051848 h 3332962"/>
              <a:gd name="connsiteX16" fmla="*/ 51281 w 2408718"/>
              <a:gd name="connsiteY16" fmla="*/ 2147098 h 3332962"/>
              <a:gd name="connsiteX17" fmla="*/ 108430 w 2408718"/>
              <a:gd name="connsiteY17" fmla="*/ 2228061 h 3332962"/>
              <a:gd name="connsiteX18" fmla="*/ 46518 w 2408718"/>
              <a:gd name="connsiteY18" fmla="*/ 2428086 h 3332962"/>
              <a:gd name="connsiteX19" fmla="*/ 494193 w 2408718"/>
              <a:gd name="connsiteY19" fmla="*/ 2104236 h 3332962"/>
              <a:gd name="connsiteX20" fmla="*/ 732318 w 2408718"/>
              <a:gd name="connsiteY20" fmla="*/ 2061373 h 3332962"/>
              <a:gd name="connsiteX21" fmla="*/ 763273 w 2408718"/>
              <a:gd name="connsiteY21" fmla="*/ 2247110 h 3332962"/>
              <a:gd name="connsiteX22" fmla="*/ 839474 w 2408718"/>
              <a:gd name="connsiteY22" fmla="*/ 2454280 h 3332962"/>
              <a:gd name="connsiteX23" fmla="*/ 927580 w 2408718"/>
              <a:gd name="connsiteY23" fmla="*/ 2554292 h 3332962"/>
              <a:gd name="connsiteX24" fmla="*/ 851380 w 2408718"/>
              <a:gd name="connsiteY24" fmla="*/ 2656686 h 3332962"/>
              <a:gd name="connsiteX25" fmla="*/ 784705 w 2408718"/>
              <a:gd name="connsiteY25" fmla="*/ 2770986 h 3332962"/>
              <a:gd name="connsiteX26" fmla="*/ 727555 w 2408718"/>
              <a:gd name="connsiteY26" fmla="*/ 2913861 h 3332962"/>
              <a:gd name="connsiteX27" fmla="*/ 584680 w 2408718"/>
              <a:gd name="connsiteY27" fmla="*/ 3142461 h 3332962"/>
              <a:gd name="connsiteX28" fmla="*/ 798993 w 2408718"/>
              <a:gd name="connsiteY28" fmla="*/ 2990061 h 3332962"/>
              <a:gd name="connsiteX29" fmla="*/ 598968 w 2408718"/>
              <a:gd name="connsiteY29" fmla="*/ 3275811 h 3332962"/>
              <a:gd name="connsiteX30" fmla="*/ 818043 w 2408718"/>
              <a:gd name="connsiteY30" fmla="*/ 3104361 h 3332962"/>
              <a:gd name="connsiteX31" fmla="*/ 701361 w 2408718"/>
              <a:gd name="connsiteY31" fmla="*/ 3332961 h 3332962"/>
              <a:gd name="connsiteX32" fmla="*/ 1289530 w 2408718"/>
              <a:gd name="connsiteY32" fmla="*/ 2875761 h 3332962"/>
              <a:gd name="connsiteX33" fmla="*/ 1608618 w 2408718"/>
              <a:gd name="connsiteY33" fmla="*/ 2609061 h 3332962"/>
              <a:gd name="connsiteX34" fmla="*/ 1687199 w 2408718"/>
              <a:gd name="connsiteY34" fmla="*/ 2370935 h 3332962"/>
              <a:gd name="connsiteX35" fmla="*/ 1765780 w 2408718"/>
              <a:gd name="connsiteY35" fmla="*/ 2209011 h 3332962"/>
              <a:gd name="connsiteX36" fmla="*/ 1718155 w 2408718"/>
              <a:gd name="connsiteY36" fmla="*/ 1889923 h 3332962"/>
              <a:gd name="connsiteX37" fmla="*/ 1818168 w 2408718"/>
              <a:gd name="connsiteY37" fmla="*/ 1816104 h 3332962"/>
              <a:gd name="connsiteX38" fmla="*/ 1941993 w 2408718"/>
              <a:gd name="connsiteY38" fmla="*/ 1808961 h 3332962"/>
              <a:gd name="connsiteX39" fmla="*/ 2030098 w 2408718"/>
              <a:gd name="connsiteY39" fmla="*/ 1766098 h 3332962"/>
              <a:gd name="connsiteX40" fmla="*/ 2080105 w 2408718"/>
              <a:gd name="connsiteY40" fmla="*/ 1704185 h 3332962"/>
              <a:gd name="connsiteX41" fmla="*/ 2189643 w 2408718"/>
              <a:gd name="connsiteY41" fmla="*/ 1673229 h 3332962"/>
              <a:gd name="connsiteX42" fmla="*/ 2037243 w 2408718"/>
              <a:gd name="connsiteY42" fmla="*/ 1613698 h 3332962"/>
              <a:gd name="connsiteX43" fmla="*/ 1965805 w 2408718"/>
              <a:gd name="connsiteY43" fmla="*/ 1575598 h 3332962"/>
              <a:gd name="connsiteX44" fmla="*/ 1861030 w 2408718"/>
              <a:gd name="connsiteY44" fmla="*/ 1556548 h 3332962"/>
              <a:gd name="connsiteX45" fmla="*/ 1827693 w 2408718"/>
              <a:gd name="connsiteY45" fmla="*/ 1470823 h 3332962"/>
              <a:gd name="connsiteX46" fmla="*/ 1980093 w 2408718"/>
              <a:gd name="connsiteY46" fmla="*/ 1099348 h 3332962"/>
              <a:gd name="connsiteX47" fmla="*/ 2280130 w 2408718"/>
              <a:gd name="connsiteY47" fmla="*/ 685011 h 3332962"/>
              <a:gd name="connsiteX48" fmla="*/ 2408718 w 2408718"/>
              <a:gd name="connsiteY48" fmla="*/ 351636 h 3332962"/>
              <a:gd name="connsiteX49" fmla="*/ 2394430 w 2408718"/>
              <a:gd name="connsiteY49" fmla="*/ 161136 h 3332962"/>
              <a:gd name="connsiteX50" fmla="*/ 2332518 w 2408718"/>
              <a:gd name="connsiteY50" fmla="*/ 270673 h 3332962"/>
              <a:gd name="connsiteX51" fmla="*/ 2218218 w 2408718"/>
              <a:gd name="connsiteY51" fmla="*/ 3973 h 3332962"/>
              <a:gd name="connsiteX52" fmla="*/ 2203930 w 2408718"/>
              <a:gd name="connsiteY52" fmla="*/ 299248 h 3332962"/>
              <a:gd name="connsiteX53" fmla="*/ 2042005 w 2408718"/>
              <a:gd name="connsiteY53" fmla="*/ 8736 h 3332962"/>
              <a:gd name="connsiteX54" fmla="*/ 2089630 w 2408718"/>
              <a:gd name="connsiteY54" fmla="*/ 323061 h 3332962"/>
              <a:gd name="connsiteX55" fmla="*/ 1837218 w 2408718"/>
              <a:gd name="connsiteY55" fmla="*/ 113511 h 3332962"/>
              <a:gd name="connsiteX56" fmla="*/ 1946755 w 2408718"/>
              <a:gd name="connsiteY56" fmla="*/ 380211 h 3332962"/>
              <a:gd name="connsiteX57" fmla="*/ 1670530 w 2408718"/>
              <a:gd name="connsiteY57" fmla="*/ 232573 h 3332962"/>
              <a:gd name="connsiteX58" fmla="*/ 1741968 w 2408718"/>
              <a:gd name="connsiteY58" fmla="*/ 423073 h 3332962"/>
              <a:gd name="connsiteX0" fmla="*/ 1741968 w 2410585"/>
              <a:gd name="connsiteY0" fmla="*/ 423073 h 3332962"/>
              <a:gd name="connsiteX1" fmla="*/ 1532418 w 2410585"/>
              <a:gd name="connsiteY1" fmla="*/ 380211 h 3332962"/>
              <a:gd name="connsiteX2" fmla="*/ 1601474 w 2410585"/>
              <a:gd name="connsiteY2" fmla="*/ 482604 h 3332962"/>
              <a:gd name="connsiteX3" fmla="*/ 1437168 w 2410585"/>
              <a:gd name="connsiteY3" fmla="*/ 484986 h 3332962"/>
              <a:gd name="connsiteX4" fmla="*/ 1603855 w 2410585"/>
              <a:gd name="connsiteY4" fmla="*/ 656436 h 3332962"/>
              <a:gd name="connsiteX5" fmla="*/ 1013305 w 2410585"/>
              <a:gd name="connsiteY5" fmla="*/ 1151736 h 3332962"/>
              <a:gd name="connsiteX6" fmla="*/ 918054 w 2410585"/>
              <a:gd name="connsiteY6" fmla="*/ 1511304 h 3332962"/>
              <a:gd name="connsiteX7" fmla="*/ 441805 w 2410585"/>
              <a:gd name="connsiteY7" fmla="*/ 1423198 h 3332962"/>
              <a:gd name="connsiteX8" fmla="*/ 3655 w 2410585"/>
              <a:gd name="connsiteY8" fmla="*/ 1251748 h 3332962"/>
              <a:gd name="connsiteX9" fmla="*/ 98905 w 2410585"/>
              <a:gd name="connsiteY9" fmla="*/ 1442248 h 3332962"/>
              <a:gd name="connsiteX10" fmla="*/ 46518 w 2410585"/>
              <a:gd name="connsiteY10" fmla="*/ 1518448 h 3332962"/>
              <a:gd name="connsiteX11" fmla="*/ 113193 w 2410585"/>
              <a:gd name="connsiteY11" fmla="*/ 1661323 h 3332962"/>
              <a:gd name="connsiteX12" fmla="*/ 48899 w 2410585"/>
              <a:gd name="connsiteY12" fmla="*/ 1768479 h 3332962"/>
              <a:gd name="connsiteX13" fmla="*/ 148912 w 2410585"/>
              <a:gd name="connsiteY13" fmla="*/ 1875636 h 3332962"/>
              <a:gd name="connsiteX14" fmla="*/ 63186 w 2410585"/>
              <a:gd name="connsiteY14" fmla="*/ 1970886 h 3332962"/>
              <a:gd name="connsiteX15" fmla="*/ 108430 w 2410585"/>
              <a:gd name="connsiteY15" fmla="*/ 2051848 h 3332962"/>
              <a:gd name="connsiteX16" fmla="*/ 51281 w 2410585"/>
              <a:gd name="connsiteY16" fmla="*/ 2147098 h 3332962"/>
              <a:gd name="connsiteX17" fmla="*/ 108430 w 2410585"/>
              <a:gd name="connsiteY17" fmla="*/ 2228061 h 3332962"/>
              <a:gd name="connsiteX18" fmla="*/ 46518 w 2410585"/>
              <a:gd name="connsiteY18" fmla="*/ 2428086 h 3332962"/>
              <a:gd name="connsiteX19" fmla="*/ 494193 w 2410585"/>
              <a:gd name="connsiteY19" fmla="*/ 2104236 h 3332962"/>
              <a:gd name="connsiteX20" fmla="*/ 732318 w 2410585"/>
              <a:gd name="connsiteY20" fmla="*/ 2061373 h 3332962"/>
              <a:gd name="connsiteX21" fmla="*/ 763273 w 2410585"/>
              <a:gd name="connsiteY21" fmla="*/ 2247110 h 3332962"/>
              <a:gd name="connsiteX22" fmla="*/ 839474 w 2410585"/>
              <a:gd name="connsiteY22" fmla="*/ 2454280 h 3332962"/>
              <a:gd name="connsiteX23" fmla="*/ 927580 w 2410585"/>
              <a:gd name="connsiteY23" fmla="*/ 2554292 h 3332962"/>
              <a:gd name="connsiteX24" fmla="*/ 851380 w 2410585"/>
              <a:gd name="connsiteY24" fmla="*/ 2656686 h 3332962"/>
              <a:gd name="connsiteX25" fmla="*/ 784705 w 2410585"/>
              <a:gd name="connsiteY25" fmla="*/ 2770986 h 3332962"/>
              <a:gd name="connsiteX26" fmla="*/ 727555 w 2410585"/>
              <a:gd name="connsiteY26" fmla="*/ 2913861 h 3332962"/>
              <a:gd name="connsiteX27" fmla="*/ 584680 w 2410585"/>
              <a:gd name="connsiteY27" fmla="*/ 3142461 h 3332962"/>
              <a:gd name="connsiteX28" fmla="*/ 798993 w 2410585"/>
              <a:gd name="connsiteY28" fmla="*/ 2990061 h 3332962"/>
              <a:gd name="connsiteX29" fmla="*/ 598968 w 2410585"/>
              <a:gd name="connsiteY29" fmla="*/ 3275811 h 3332962"/>
              <a:gd name="connsiteX30" fmla="*/ 818043 w 2410585"/>
              <a:gd name="connsiteY30" fmla="*/ 3104361 h 3332962"/>
              <a:gd name="connsiteX31" fmla="*/ 701361 w 2410585"/>
              <a:gd name="connsiteY31" fmla="*/ 3332961 h 3332962"/>
              <a:gd name="connsiteX32" fmla="*/ 1289530 w 2410585"/>
              <a:gd name="connsiteY32" fmla="*/ 2875761 h 3332962"/>
              <a:gd name="connsiteX33" fmla="*/ 1608618 w 2410585"/>
              <a:gd name="connsiteY33" fmla="*/ 2609061 h 3332962"/>
              <a:gd name="connsiteX34" fmla="*/ 1687199 w 2410585"/>
              <a:gd name="connsiteY34" fmla="*/ 2370935 h 3332962"/>
              <a:gd name="connsiteX35" fmla="*/ 1765780 w 2410585"/>
              <a:gd name="connsiteY35" fmla="*/ 2209011 h 3332962"/>
              <a:gd name="connsiteX36" fmla="*/ 1718155 w 2410585"/>
              <a:gd name="connsiteY36" fmla="*/ 1889923 h 3332962"/>
              <a:gd name="connsiteX37" fmla="*/ 1818168 w 2410585"/>
              <a:gd name="connsiteY37" fmla="*/ 1816104 h 3332962"/>
              <a:gd name="connsiteX38" fmla="*/ 1941993 w 2410585"/>
              <a:gd name="connsiteY38" fmla="*/ 1808961 h 3332962"/>
              <a:gd name="connsiteX39" fmla="*/ 2030098 w 2410585"/>
              <a:gd name="connsiteY39" fmla="*/ 1766098 h 3332962"/>
              <a:gd name="connsiteX40" fmla="*/ 2080105 w 2410585"/>
              <a:gd name="connsiteY40" fmla="*/ 1704185 h 3332962"/>
              <a:gd name="connsiteX41" fmla="*/ 2189643 w 2410585"/>
              <a:gd name="connsiteY41" fmla="*/ 1673229 h 3332962"/>
              <a:gd name="connsiteX42" fmla="*/ 2037243 w 2410585"/>
              <a:gd name="connsiteY42" fmla="*/ 1613698 h 3332962"/>
              <a:gd name="connsiteX43" fmla="*/ 1965805 w 2410585"/>
              <a:gd name="connsiteY43" fmla="*/ 1575598 h 3332962"/>
              <a:gd name="connsiteX44" fmla="*/ 1861030 w 2410585"/>
              <a:gd name="connsiteY44" fmla="*/ 1556548 h 3332962"/>
              <a:gd name="connsiteX45" fmla="*/ 1827693 w 2410585"/>
              <a:gd name="connsiteY45" fmla="*/ 1470823 h 3332962"/>
              <a:gd name="connsiteX46" fmla="*/ 1980093 w 2410585"/>
              <a:gd name="connsiteY46" fmla="*/ 1099348 h 3332962"/>
              <a:gd name="connsiteX47" fmla="*/ 2280130 w 2410585"/>
              <a:gd name="connsiteY47" fmla="*/ 685011 h 3332962"/>
              <a:gd name="connsiteX48" fmla="*/ 2408718 w 2410585"/>
              <a:gd name="connsiteY48" fmla="*/ 351636 h 3332962"/>
              <a:gd name="connsiteX49" fmla="*/ 2394430 w 2410585"/>
              <a:gd name="connsiteY49" fmla="*/ 161136 h 3332962"/>
              <a:gd name="connsiteX50" fmla="*/ 2332518 w 2410585"/>
              <a:gd name="connsiteY50" fmla="*/ 270673 h 3332962"/>
              <a:gd name="connsiteX51" fmla="*/ 2218218 w 2410585"/>
              <a:gd name="connsiteY51" fmla="*/ 3973 h 3332962"/>
              <a:gd name="connsiteX52" fmla="*/ 2203930 w 2410585"/>
              <a:gd name="connsiteY52" fmla="*/ 299248 h 3332962"/>
              <a:gd name="connsiteX53" fmla="*/ 2042005 w 2410585"/>
              <a:gd name="connsiteY53" fmla="*/ 8736 h 3332962"/>
              <a:gd name="connsiteX54" fmla="*/ 2089630 w 2410585"/>
              <a:gd name="connsiteY54" fmla="*/ 323061 h 3332962"/>
              <a:gd name="connsiteX55" fmla="*/ 1837218 w 2410585"/>
              <a:gd name="connsiteY55" fmla="*/ 113511 h 3332962"/>
              <a:gd name="connsiteX56" fmla="*/ 1946755 w 2410585"/>
              <a:gd name="connsiteY56" fmla="*/ 380211 h 3332962"/>
              <a:gd name="connsiteX57" fmla="*/ 1670530 w 2410585"/>
              <a:gd name="connsiteY57" fmla="*/ 232573 h 3332962"/>
              <a:gd name="connsiteX58" fmla="*/ 1741968 w 2410585"/>
              <a:gd name="connsiteY58" fmla="*/ 423073 h 3332962"/>
              <a:gd name="connsiteX0" fmla="*/ 1741968 w 2417091"/>
              <a:gd name="connsiteY0" fmla="*/ 423073 h 3332962"/>
              <a:gd name="connsiteX1" fmla="*/ 1532418 w 2417091"/>
              <a:gd name="connsiteY1" fmla="*/ 380211 h 3332962"/>
              <a:gd name="connsiteX2" fmla="*/ 1601474 w 2417091"/>
              <a:gd name="connsiteY2" fmla="*/ 482604 h 3332962"/>
              <a:gd name="connsiteX3" fmla="*/ 1437168 w 2417091"/>
              <a:gd name="connsiteY3" fmla="*/ 484986 h 3332962"/>
              <a:gd name="connsiteX4" fmla="*/ 1603855 w 2417091"/>
              <a:gd name="connsiteY4" fmla="*/ 656436 h 3332962"/>
              <a:gd name="connsiteX5" fmla="*/ 1013305 w 2417091"/>
              <a:gd name="connsiteY5" fmla="*/ 1151736 h 3332962"/>
              <a:gd name="connsiteX6" fmla="*/ 918054 w 2417091"/>
              <a:gd name="connsiteY6" fmla="*/ 1511304 h 3332962"/>
              <a:gd name="connsiteX7" fmla="*/ 441805 w 2417091"/>
              <a:gd name="connsiteY7" fmla="*/ 1423198 h 3332962"/>
              <a:gd name="connsiteX8" fmla="*/ 3655 w 2417091"/>
              <a:gd name="connsiteY8" fmla="*/ 1251748 h 3332962"/>
              <a:gd name="connsiteX9" fmla="*/ 98905 w 2417091"/>
              <a:gd name="connsiteY9" fmla="*/ 1442248 h 3332962"/>
              <a:gd name="connsiteX10" fmla="*/ 46518 w 2417091"/>
              <a:gd name="connsiteY10" fmla="*/ 1518448 h 3332962"/>
              <a:gd name="connsiteX11" fmla="*/ 113193 w 2417091"/>
              <a:gd name="connsiteY11" fmla="*/ 1661323 h 3332962"/>
              <a:gd name="connsiteX12" fmla="*/ 48899 w 2417091"/>
              <a:gd name="connsiteY12" fmla="*/ 1768479 h 3332962"/>
              <a:gd name="connsiteX13" fmla="*/ 148912 w 2417091"/>
              <a:gd name="connsiteY13" fmla="*/ 1875636 h 3332962"/>
              <a:gd name="connsiteX14" fmla="*/ 63186 w 2417091"/>
              <a:gd name="connsiteY14" fmla="*/ 1970886 h 3332962"/>
              <a:gd name="connsiteX15" fmla="*/ 108430 w 2417091"/>
              <a:gd name="connsiteY15" fmla="*/ 2051848 h 3332962"/>
              <a:gd name="connsiteX16" fmla="*/ 51281 w 2417091"/>
              <a:gd name="connsiteY16" fmla="*/ 2147098 h 3332962"/>
              <a:gd name="connsiteX17" fmla="*/ 108430 w 2417091"/>
              <a:gd name="connsiteY17" fmla="*/ 2228061 h 3332962"/>
              <a:gd name="connsiteX18" fmla="*/ 46518 w 2417091"/>
              <a:gd name="connsiteY18" fmla="*/ 2428086 h 3332962"/>
              <a:gd name="connsiteX19" fmla="*/ 494193 w 2417091"/>
              <a:gd name="connsiteY19" fmla="*/ 2104236 h 3332962"/>
              <a:gd name="connsiteX20" fmla="*/ 732318 w 2417091"/>
              <a:gd name="connsiteY20" fmla="*/ 2061373 h 3332962"/>
              <a:gd name="connsiteX21" fmla="*/ 763273 w 2417091"/>
              <a:gd name="connsiteY21" fmla="*/ 2247110 h 3332962"/>
              <a:gd name="connsiteX22" fmla="*/ 839474 w 2417091"/>
              <a:gd name="connsiteY22" fmla="*/ 2454280 h 3332962"/>
              <a:gd name="connsiteX23" fmla="*/ 927580 w 2417091"/>
              <a:gd name="connsiteY23" fmla="*/ 2554292 h 3332962"/>
              <a:gd name="connsiteX24" fmla="*/ 851380 w 2417091"/>
              <a:gd name="connsiteY24" fmla="*/ 2656686 h 3332962"/>
              <a:gd name="connsiteX25" fmla="*/ 784705 w 2417091"/>
              <a:gd name="connsiteY25" fmla="*/ 2770986 h 3332962"/>
              <a:gd name="connsiteX26" fmla="*/ 727555 w 2417091"/>
              <a:gd name="connsiteY26" fmla="*/ 2913861 h 3332962"/>
              <a:gd name="connsiteX27" fmla="*/ 584680 w 2417091"/>
              <a:gd name="connsiteY27" fmla="*/ 3142461 h 3332962"/>
              <a:gd name="connsiteX28" fmla="*/ 798993 w 2417091"/>
              <a:gd name="connsiteY28" fmla="*/ 2990061 h 3332962"/>
              <a:gd name="connsiteX29" fmla="*/ 598968 w 2417091"/>
              <a:gd name="connsiteY29" fmla="*/ 3275811 h 3332962"/>
              <a:gd name="connsiteX30" fmla="*/ 818043 w 2417091"/>
              <a:gd name="connsiteY30" fmla="*/ 3104361 h 3332962"/>
              <a:gd name="connsiteX31" fmla="*/ 701361 w 2417091"/>
              <a:gd name="connsiteY31" fmla="*/ 3332961 h 3332962"/>
              <a:gd name="connsiteX32" fmla="*/ 1289530 w 2417091"/>
              <a:gd name="connsiteY32" fmla="*/ 2875761 h 3332962"/>
              <a:gd name="connsiteX33" fmla="*/ 1608618 w 2417091"/>
              <a:gd name="connsiteY33" fmla="*/ 2609061 h 3332962"/>
              <a:gd name="connsiteX34" fmla="*/ 1687199 w 2417091"/>
              <a:gd name="connsiteY34" fmla="*/ 2370935 h 3332962"/>
              <a:gd name="connsiteX35" fmla="*/ 1765780 w 2417091"/>
              <a:gd name="connsiteY35" fmla="*/ 2209011 h 3332962"/>
              <a:gd name="connsiteX36" fmla="*/ 1718155 w 2417091"/>
              <a:gd name="connsiteY36" fmla="*/ 1889923 h 3332962"/>
              <a:gd name="connsiteX37" fmla="*/ 1818168 w 2417091"/>
              <a:gd name="connsiteY37" fmla="*/ 1816104 h 3332962"/>
              <a:gd name="connsiteX38" fmla="*/ 1941993 w 2417091"/>
              <a:gd name="connsiteY38" fmla="*/ 1808961 h 3332962"/>
              <a:gd name="connsiteX39" fmla="*/ 2030098 w 2417091"/>
              <a:gd name="connsiteY39" fmla="*/ 1766098 h 3332962"/>
              <a:gd name="connsiteX40" fmla="*/ 2080105 w 2417091"/>
              <a:gd name="connsiteY40" fmla="*/ 1704185 h 3332962"/>
              <a:gd name="connsiteX41" fmla="*/ 2189643 w 2417091"/>
              <a:gd name="connsiteY41" fmla="*/ 1673229 h 3332962"/>
              <a:gd name="connsiteX42" fmla="*/ 2037243 w 2417091"/>
              <a:gd name="connsiteY42" fmla="*/ 1613698 h 3332962"/>
              <a:gd name="connsiteX43" fmla="*/ 1965805 w 2417091"/>
              <a:gd name="connsiteY43" fmla="*/ 1575598 h 3332962"/>
              <a:gd name="connsiteX44" fmla="*/ 1861030 w 2417091"/>
              <a:gd name="connsiteY44" fmla="*/ 1556548 h 3332962"/>
              <a:gd name="connsiteX45" fmla="*/ 1827693 w 2417091"/>
              <a:gd name="connsiteY45" fmla="*/ 1470823 h 3332962"/>
              <a:gd name="connsiteX46" fmla="*/ 1980093 w 2417091"/>
              <a:gd name="connsiteY46" fmla="*/ 1099348 h 3332962"/>
              <a:gd name="connsiteX47" fmla="*/ 2280130 w 2417091"/>
              <a:gd name="connsiteY47" fmla="*/ 685011 h 3332962"/>
              <a:gd name="connsiteX48" fmla="*/ 2408718 w 2417091"/>
              <a:gd name="connsiteY48" fmla="*/ 351636 h 3332962"/>
              <a:gd name="connsiteX49" fmla="*/ 2394430 w 2417091"/>
              <a:gd name="connsiteY49" fmla="*/ 161136 h 3332962"/>
              <a:gd name="connsiteX50" fmla="*/ 2332518 w 2417091"/>
              <a:gd name="connsiteY50" fmla="*/ 270673 h 3332962"/>
              <a:gd name="connsiteX51" fmla="*/ 2218218 w 2417091"/>
              <a:gd name="connsiteY51" fmla="*/ 3973 h 3332962"/>
              <a:gd name="connsiteX52" fmla="*/ 2203930 w 2417091"/>
              <a:gd name="connsiteY52" fmla="*/ 299248 h 3332962"/>
              <a:gd name="connsiteX53" fmla="*/ 2042005 w 2417091"/>
              <a:gd name="connsiteY53" fmla="*/ 8736 h 3332962"/>
              <a:gd name="connsiteX54" fmla="*/ 2089630 w 2417091"/>
              <a:gd name="connsiteY54" fmla="*/ 323061 h 3332962"/>
              <a:gd name="connsiteX55" fmla="*/ 1837218 w 2417091"/>
              <a:gd name="connsiteY55" fmla="*/ 113511 h 3332962"/>
              <a:gd name="connsiteX56" fmla="*/ 1946755 w 2417091"/>
              <a:gd name="connsiteY56" fmla="*/ 380211 h 3332962"/>
              <a:gd name="connsiteX57" fmla="*/ 1670530 w 2417091"/>
              <a:gd name="connsiteY57" fmla="*/ 232573 h 3332962"/>
              <a:gd name="connsiteX58" fmla="*/ 1741968 w 2417091"/>
              <a:gd name="connsiteY58" fmla="*/ 423073 h 3332962"/>
              <a:gd name="connsiteX0" fmla="*/ 1741968 w 2397797"/>
              <a:gd name="connsiteY0" fmla="*/ 423073 h 3332962"/>
              <a:gd name="connsiteX1" fmla="*/ 1532418 w 2397797"/>
              <a:gd name="connsiteY1" fmla="*/ 380211 h 3332962"/>
              <a:gd name="connsiteX2" fmla="*/ 1601474 w 2397797"/>
              <a:gd name="connsiteY2" fmla="*/ 482604 h 3332962"/>
              <a:gd name="connsiteX3" fmla="*/ 1437168 w 2397797"/>
              <a:gd name="connsiteY3" fmla="*/ 484986 h 3332962"/>
              <a:gd name="connsiteX4" fmla="*/ 1603855 w 2397797"/>
              <a:gd name="connsiteY4" fmla="*/ 656436 h 3332962"/>
              <a:gd name="connsiteX5" fmla="*/ 1013305 w 2397797"/>
              <a:gd name="connsiteY5" fmla="*/ 1151736 h 3332962"/>
              <a:gd name="connsiteX6" fmla="*/ 918054 w 2397797"/>
              <a:gd name="connsiteY6" fmla="*/ 1511304 h 3332962"/>
              <a:gd name="connsiteX7" fmla="*/ 441805 w 2397797"/>
              <a:gd name="connsiteY7" fmla="*/ 1423198 h 3332962"/>
              <a:gd name="connsiteX8" fmla="*/ 3655 w 2397797"/>
              <a:gd name="connsiteY8" fmla="*/ 1251748 h 3332962"/>
              <a:gd name="connsiteX9" fmla="*/ 98905 w 2397797"/>
              <a:gd name="connsiteY9" fmla="*/ 1442248 h 3332962"/>
              <a:gd name="connsiteX10" fmla="*/ 46518 w 2397797"/>
              <a:gd name="connsiteY10" fmla="*/ 1518448 h 3332962"/>
              <a:gd name="connsiteX11" fmla="*/ 113193 w 2397797"/>
              <a:gd name="connsiteY11" fmla="*/ 1661323 h 3332962"/>
              <a:gd name="connsiteX12" fmla="*/ 48899 w 2397797"/>
              <a:gd name="connsiteY12" fmla="*/ 1768479 h 3332962"/>
              <a:gd name="connsiteX13" fmla="*/ 148912 w 2397797"/>
              <a:gd name="connsiteY13" fmla="*/ 1875636 h 3332962"/>
              <a:gd name="connsiteX14" fmla="*/ 63186 w 2397797"/>
              <a:gd name="connsiteY14" fmla="*/ 1970886 h 3332962"/>
              <a:gd name="connsiteX15" fmla="*/ 108430 w 2397797"/>
              <a:gd name="connsiteY15" fmla="*/ 2051848 h 3332962"/>
              <a:gd name="connsiteX16" fmla="*/ 51281 w 2397797"/>
              <a:gd name="connsiteY16" fmla="*/ 2147098 h 3332962"/>
              <a:gd name="connsiteX17" fmla="*/ 108430 w 2397797"/>
              <a:gd name="connsiteY17" fmla="*/ 2228061 h 3332962"/>
              <a:gd name="connsiteX18" fmla="*/ 46518 w 2397797"/>
              <a:gd name="connsiteY18" fmla="*/ 2428086 h 3332962"/>
              <a:gd name="connsiteX19" fmla="*/ 494193 w 2397797"/>
              <a:gd name="connsiteY19" fmla="*/ 2104236 h 3332962"/>
              <a:gd name="connsiteX20" fmla="*/ 732318 w 2397797"/>
              <a:gd name="connsiteY20" fmla="*/ 2061373 h 3332962"/>
              <a:gd name="connsiteX21" fmla="*/ 763273 w 2397797"/>
              <a:gd name="connsiteY21" fmla="*/ 2247110 h 3332962"/>
              <a:gd name="connsiteX22" fmla="*/ 839474 w 2397797"/>
              <a:gd name="connsiteY22" fmla="*/ 2454280 h 3332962"/>
              <a:gd name="connsiteX23" fmla="*/ 927580 w 2397797"/>
              <a:gd name="connsiteY23" fmla="*/ 2554292 h 3332962"/>
              <a:gd name="connsiteX24" fmla="*/ 851380 w 2397797"/>
              <a:gd name="connsiteY24" fmla="*/ 2656686 h 3332962"/>
              <a:gd name="connsiteX25" fmla="*/ 784705 w 2397797"/>
              <a:gd name="connsiteY25" fmla="*/ 2770986 h 3332962"/>
              <a:gd name="connsiteX26" fmla="*/ 727555 w 2397797"/>
              <a:gd name="connsiteY26" fmla="*/ 2913861 h 3332962"/>
              <a:gd name="connsiteX27" fmla="*/ 584680 w 2397797"/>
              <a:gd name="connsiteY27" fmla="*/ 3142461 h 3332962"/>
              <a:gd name="connsiteX28" fmla="*/ 798993 w 2397797"/>
              <a:gd name="connsiteY28" fmla="*/ 2990061 h 3332962"/>
              <a:gd name="connsiteX29" fmla="*/ 598968 w 2397797"/>
              <a:gd name="connsiteY29" fmla="*/ 3275811 h 3332962"/>
              <a:gd name="connsiteX30" fmla="*/ 818043 w 2397797"/>
              <a:gd name="connsiteY30" fmla="*/ 3104361 h 3332962"/>
              <a:gd name="connsiteX31" fmla="*/ 701361 w 2397797"/>
              <a:gd name="connsiteY31" fmla="*/ 3332961 h 3332962"/>
              <a:gd name="connsiteX32" fmla="*/ 1289530 w 2397797"/>
              <a:gd name="connsiteY32" fmla="*/ 2875761 h 3332962"/>
              <a:gd name="connsiteX33" fmla="*/ 1608618 w 2397797"/>
              <a:gd name="connsiteY33" fmla="*/ 2609061 h 3332962"/>
              <a:gd name="connsiteX34" fmla="*/ 1687199 w 2397797"/>
              <a:gd name="connsiteY34" fmla="*/ 2370935 h 3332962"/>
              <a:gd name="connsiteX35" fmla="*/ 1765780 w 2397797"/>
              <a:gd name="connsiteY35" fmla="*/ 2209011 h 3332962"/>
              <a:gd name="connsiteX36" fmla="*/ 1718155 w 2397797"/>
              <a:gd name="connsiteY36" fmla="*/ 1889923 h 3332962"/>
              <a:gd name="connsiteX37" fmla="*/ 1818168 w 2397797"/>
              <a:gd name="connsiteY37" fmla="*/ 1816104 h 3332962"/>
              <a:gd name="connsiteX38" fmla="*/ 1941993 w 2397797"/>
              <a:gd name="connsiteY38" fmla="*/ 1808961 h 3332962"/>
              <a:gd name="connsiteX39" fmla="*/ 2030098 w 2397797"/>
              <a:gd name="connsiteY39" fmla="*/ 1766098 h 3332962"/>
              <a:gd name="connsiteX40" fmla="*/ 2080105 w 2397797"/>
              <a:gd name="connsiteY40" fmla="*/ 1704185 h 3332962"/>
              <a:gd name="connsiteX41" fmla="*/ 2189643 w 2397797"/>
              <a:gd name="connsiteY41" fmla="*/ 1673229 h 3332962"/>
              <a:gd name="connsiteX42" fmla="*/ 2037243 w 2397797"/>
              <a:gd name="connsiteY42" fmla="*/ 1613698 h 3332962"/>
              <a:gd name="connsiteX43" fmla="*/ 1965805 w 2397797"/>
              <a:gd name="connsiteY43" fmla="*/ 1575598 h 3332962"/>
              <a:gd name="connsiteX44" fmla="*/ 1861030 w 2397797"/>
              <a:gd name="connsiteY44" fmla="*/ 1556548 h 3332962"/>
              <a:gd name="connsiteX45" fmla="*/ 1827693 w 2397797"/>
              <a:gd name="connsiteY45" fmla="*/ 1470823 h 3332962"/>
              <a:gd name="connsiteX46" fmla="*/ 1980093 w 2397797"/>
              <a:gd name="connsiteY46" fmla="*/ 1099348 h 3332962"/>
              <a:gd name="connsiteX47" fmla="*/ 2280130 w 2397797"/>
              <a:gd name="connsiteY47" fmla="*/ 685011 h 3332962"/>
              <a:gd name="connsiteX48" fmla="*/ 2382524 w 2397797"/>
              <a:gd name="connsiteY48" fmla="*/ 420693 h 3332962"/>
              <a:gd name="connsiteX49" fmla="*/ 2394430 w 2397797"/>
              <a:gd name="connsiteY49" fmla="*/ 161136 h 3332962"/>
              <a:gd name="connsiteX50" fmla="*/ 2332518 w 2397797"/>
              <a:gd name="connsiteY50" fmla="*/ 270673 h 3332962"/>
              <a:gd name="connsiteX51" fmla="*/ 2218218 w 2397797"/>
              <a:gd name="connsiteY51" fmla="*/ 3973 h 3332962"/>
              <a:gd name="connsiteX52" fmla="*/ 2203930 w 2397797"/>
              <a:gd name="connsiteY52" fmla="*/ 299248 h 3332962"/>
              <a:gd name="connsiteX53" fmla="*/ 2042005 w 2397797"/>
              <a:gd name="connsiteY53" fmla="*/ 8736 h 3332962"/>
              <a:gd name="connsiteX54" fmla="*/ 2089630 w 2397797"/>
              <a:gd name="connsiteY54" fmla="*/ 323061 h 3332962"/>
              <a:gd name="connsiteX55" fmla="*/ 1837218 w 2397797"/>
              <a:gd name="connsiteY55" fmla="*/ 113511 h 3332962"/>
              <a:gd name="connsiteX56" fmla="*/ 1946755 w 2397797"/>
              <a:gd name="connsiteY56" fmla="*/ 380211 h 3332962"/>
              <a:gd name="connsiteX57" fmla="*/ 1670530 w 2397797"/>
              <a:gd name="connsiteY57" fmla="*/ 232573 h 3332962"/>
              <a:gd name="connsiteX58" fmla="*/ 1741968 w 2397797"/>
              <a:gd name="connsiteY58" fmla="*/ 423073 h 3332962"/>
              <a:gd name="connsiteX0" fmla="*/ 1741968 w 2400996"/>
              <a:gd name="connsiteY0" fmla="*/ 423073 h 3332962"/>
              <a:gd name="connsiteX1" fmla="*/ 1532418 w 2400996"/>
              <a:gd name="connsiteY1" fmla="*/ 380211 h 3332962"/>
              <a:gd name="connsiteX2" fmla="*/ 1601474 w 2400996"/>
              <a:gd name="connsiteY2" fmla="*/ 482604 h 3332962"/>
              <a:gd name="connsiteX3" fmla="*/ 1437168 w 2400996"/>
              <a:gd name="connsiteY3" fmla="*/ 484986 h 3332962"/>
              <a:gd name="connsiteX4" fmla="*/ 1603855 w 2400996"/>
              <a:gd name="connsiteY4" fmla="*/ 656436 h 3332962"/>
              <a:gd name="connsiteX5" fmla="*/ 1013305 w 2400996"/>
              <a:gd name="connsiteY5" fmla="*/ 1151736 h 3332962"/>
              <a:gd name="connsiteX6" fmla="*/ 918054 w 2400996"/>
              <a:gd name="connsiteY6" fmla="*/ 1511304 h 3332962"/>
              <a:gd name="connsiteX7" fmla="*/ 441805 w 2400996"/>
              <a:gd name="connsiteY7" fmla="*/ 1423198 h 3332962"/>
              <a:gd name="connsiteX8" fmla="*/ 3655 w 2400996"/>
              <a:gd name="connsiteY8" fmla="*/ 1251748 h 3332962"/>
              <a:gd name="connsiteX9" fmla="*/ 98905 w 2400996"/>
              <a:gd name="connsiteY9" fmla="*/ 1442248 h 3332962"/>
              <a:gd name="connsiteX10" fmla="*/ 46518 w 2400996"/>
              <a:gd name="connsiteY10" fmla="*/ 1518448 h 3332962"/>
              <a:gd name="connsiteX11" fmla="*/ 113193 w 2400996"/>
              <a:gd name="connsiteY11" fmla="*/ 1661323 h 3332962"/>
              <a:gd name="connsiteX12" fmla="*/ 48899 w 2400996"/>
              <a:gd name="connsiteY12" fmla="*/ 1768479 h 3332962"/>
              <a:gd name="connsiteX13" fmla="*/ 148912 w 2400996"/>
              <a:gd name="connsiteY13" fmla="*/ 1875636 h 3332962"/>
              <a:gd name="connsiteX14" fmla="*/ 63186 w 2400996"/>
              <a:gd name="connsiteY14" fmla="*/ 1970886 h 3332962"/>
              <a:gd name="connsiteX15" fmla="*/ 108430 w 2400996"/>
              <a:gd name="connsiteY15" fmla="*/ 2051848 h 3332962"/>
              <a:gd name="connsiteX16" fmla="*/ 51281 w 2400996"/>
              <a:gd name="connsiteY16" fmla="*/ 2147098 h 3332962"/>
              <a:gd name="connsiteX17" fmla="*/ 108430 w 2400996"/>
              <a:gd name="connsiteY17" fmla="*/ 2228061 h 3332962"/>
              <a:gd name="connsiteX18" fmla="*/ 46518 w 2400996"/>
              <a:gd name="connsiteY18" fmla="*/ 2428086 h 3332962"/>
              <a:gd name="connsiteX19" fmla="*/ 494193 w 2400996"/>
              <a:gd name="connsiteY19" fmla="*/ 2104236 h 3332962"/>
              <a:gd name="connsiteX20" fmla="*/ 732318 w 2400996"/>
              <a:gd name="connsiteY20" fmla="*/ 2061373 h 3332962"/>
              <a:gd name="connsiteX21" fmla="*/ 763273 w 2400996"/>
              <a:gd name="connsiteY21" fmla="*/ 2247110 h 3332962"/>
              <a:gd name="connsiteX22" fmla="*/ 839474 w 2400996"/>
              <a:gd name="connsiteY22" fmla="*/ 2454280 h 3332962"/>
              <a:gd name="connsiteX23" fmla="*/ 927580 w 2400996"/>
              <a:gd name="connsiteY23" fmla="*/ 2554292 h 3332962"/>
              <a:gd name="connsiteX24" fmla="*/ 851380 w 2400996"/>
              <a:gd name="connsiteY24" fmla="*/ 2656686 h 3332962"/>
              <a:gd name="connsiteX25" fmla="*/ 784705 w 2400996"/>
              <a:gd name="connsiteY25" fmla="*/ 2770986 h 3332962"/>
              <a:gd name="connsiteX26" fmla="*/ 727555 w 2400996"/>
              <a:gd name="connsiteY26" fmla="*/ 2913861 h 3332962"/>
              <a:gd name="connsiteX27" fmla="*/ 584680 w 2400996"/>
              <a:gd name="connsiteY27" fmla="*/ 3142461 h 3332962"/>
              <a:gd name="connsiteX28" fmla="*/ 798993 w 2400996"/>
              <a:gd name="connsiteY28" fmla="*/ 2990061 h 3332962"/>
              <a:gd name="connsiteX29" fmla="*/ 598968 w 2400996"/>
              <a:gd name="connsiteY29" fmla="*/ 3275811 h 3332962"/>
              <a:gd name="connsiteX30" fmla="*/ 818043 w 2400996"/>
              <a:gd name="connsiteY30" fmla="*/ 3104361 h 3332962"/>
              <a:gd name="connsiteX31" fmla="*/ 701361 w 2400996"/>
              <a:gd name="connsiteY31" fmla="*/ 3332961 h 3332962"/>
              <a:gd name="connsiteX32" fmla="*/ 1289530 w 2400996"/>
              <a:gd name="connsiteY32" fmla="*/ 2875761 h 3332962"/>
              <a:gd name="connsiteX33" fmla="*/ 1608618 w 2400996"/>
              <a:gd name="connsiteY33" fmla="*/ 2609061 h 3332962"/>
              <a:gd name="connsiteX34" fmla="*/ 1687199 w 2400996"/>
              <a:gd name="connsiteY34" fmla="*/ 2370935 h 3332962"/>
              <a:gd name="connsiteX35" fmla="*/ 1765780 w 2400996"/>
              <a:gd name="connsiteY35" fmla="*/ 2209011 h 3332962"/>
              <a:gd name="connsiteX36" fmla="*/ 1718155 w 2400996"/>
              <a:gd name="connsiteY36" fmla="*/ 1889923 h 3332962"/>
              <a:gd name="connsiteX37" fmla="*/ 1818168 w 2400996"/>
              <a:gd name="connsiteY37" fmla="*/ 1816104 h 3332962"/>
              <a:gd name="connsiteX38" fmla="*/ 1941993 w 2400996"/>
              <a:gd name="connsiteY38" fmla="*/ 1808961 h 3332962"/>
              <a:gd name="connsiteX39" fmla="*/ 2030098 w 2400996"/>
              <a:gd name="connsiteY39" fmla="*/ 1766098 h 3332962"/>
              <a:gd name="connsiteX40" fmla="*/ 2080105 w 2400996"/>
              <a:gd name="connsiteY40" fmla="*/ 1704185 h 3332962"/>
              <a:gd name="connsiteX41" fmla="*/ 2189643 w 2400996"/>
              <a:gd name="connsiteY41" fmla="*/ 1673229 h 3332962"/>
              <a:gd name="connsiteX42" fmla="*/ 2037243 w 2400996"/>
              <a:gd name="connsiteY42" fmla="*/ 1613698 h 3332962"/>
              <a:gd name="connsiteX43" fmla="*/ 1965805 w 2400996"/>
              <a:gd name="connsiteY43" fmla="*/ 1575598 h 3332962"/>
              <a:gd name="connsiteX44" fmla="*/ 1861030 w 2400996"/>
              <a:gd name="connsiteY44" fmla="*/ 1556548 h 3332962"/>
              <a:gd name="connsiteX45" fmla="*/ 1827693 w 2400996"/>
              <a:gd name="connsiteY45" fmla="*/ 1470823 h 3332962"/>
              <a:gd name="connsiteX46" fmla="*/ 1980093 w 2400996"/>
              <a:gd name="connsiteY46" fmla="*/ 1099348 h 3332962"/>
              <a:gd name="connsiteX47" fmla="*/ 2246792 w 2400996"/>
              <a:gd name="connsiteY47" fmla="*/ 761211 h 3332962"/>
              <a:gd name="connsiteX48" fmla="*/ 2382524 w 2400996"/>
              <a:gd name="connsiteY48" fmla="*/ 420693 h 3332962"/>
              <a:gd name="connsiteX49" fmla="*/ 2394430 w 2400996"/>
              <a:gd name="connsiteY49" fmla="*/ 161136 h 3332962"/>
              <a:gd name="connsiteX50" fmla="*/ 2332518 w 2400996"/>
              <a:gd name="connsiteY50" fmla="*/ 270673 h 3332962"/>
              <a:gd name="connsiteX51" fmla="*/ 2218218 w 2400996"/>
              <a:gd name="connsiteY51" fmla="*/ 3973 h 3332962"/>
              <a:gd name="connsiteX52" fmla="*/ 2203930 w 2400996"/>
              <a:gd name="connsiteY52" fmla="*/ 299248 h 3332962"/>
              <a:gd name="connsiteX53" fmla="*/ 2042005 w 2400996"/>
              <a:gd name="connsiteY53" fmla="*/ 8736 h 3332962"/>
              <a:gd name="connsiteX54" fmla="*/ 2089630 w 2400996"/>
              <a:gd name="connsiteY54" fmla="*/ 323061 h 3332962"/>
              <a:gd name="connsiteX55" fmla="*/ 1837218 w 2400996"/>
              <a:gd name="connsiteY55" fmla="*/ 113511 h 3332962"/>
              <a:gd name="connsiteX56" fmla="*/ 1946755 w 2400996"/>
              <a:gd name="connsiteY56" fmla="*/ 380211 h 3332962"/>
              <a:gd name="connsiteX57" fmla="*/ 1670530 w 2400996"/>
              <a:gd name="connsiteY57" fmla="*/ 232573 h 3332962"/>
              <a:gd name="connsiteX58" fmla="*/ 1741968 w 2400996"/>
              <a:gd name="connsiteY58" fmla="*/ 423073 h 3332962"/>
              <a:gd name="connsiteX0" fmla="*/ 1741968 w 2400996"/>
              <a:gd name="connsiteY0" fmla="*/ 423073 h 3332962"/>
              <a:gd name="connsiteX1" fmla="*/ 1532418 w 2400996"/>
              <a:gd name="connsiteY1" fmla="*/ 380211 h 3332962"/>
              <a:gd name="connsiteX2" fmla="*/ 1601474 w 2400996"/>
              <a:gd name="connsiteY2" fmla="*/ 482604 h 3332962"/>
              <a:gd name="connsiteX3" fmla="*/ 1437168 w 2400996"/>
              <a:gd name="connsiteY3" fmla="*/ 484986 h 3332962"/>
              <a:gd name="connsiteX4" fmla="*/ 1603855 w 2400996"/>
              <a:gd name="connsiteY4" fmla="*/ 656436 h 3332962"/>
              <a:gd name="connsiteX5" fmla="*/ 1013305 w 2400996"/>
              <a:gd name="connsiteY5" fmla="*/ 1151736 h 3332962"/>
              <a:gd name="connsiteX6" fmla="*/ 918054 w 2400996"/>
              <a:gd name="connsiteY6" fmla="*/ 1511304 h 3332962"/>
              <a:gd name="connsiteX7" fmla="*/ 441805 w 2400996"/>
              <a:gd name="connsiteY7" fmla="*/ 1423198 h 3332962"/>
              <a:gd name="connsiteX8" fmla="*/ 3655 w 2400996"/>
              <a:gd name="connsiteY8" fmla="*/ 1251748 h 3332962"/>
              <a:gd name="connsiteX9" fmla="*/ 98905 w 2400996"/>
              <a:gd name="connsiteY9" fmla="*/ 1442248 h 3332962"/>
              <a:gd name="connsiteX10" fmla="*/ 46518 w 2400996"/>
              <a:gd name="connsiteY10" fmla="*/ 1518448 h 3332962"/>
              <a:gd name="connsiteX11" fmla="*/ 113193 w 2400996"/>
              <a:gd name="connsiteY11" fmla="*/ 1661323 h 3332962"/>
              <a:gd name="connsiteX12" fmla="*/ 48899 w 2400996"/>
              <a:gd name="connsiteY12" fmla="*/ 1768479 h 3332962"/>
              <a:gd name="connsiteX13" fmla="*/ 148912 w 2400996"/>
              <a:gd name="connsiteY13" fmla="*/ 1875636 h 3332962"/>
              <a:gd name="connsiteX14" fmla="*/ 63186 w 2400996"/>
              <a:gd name="connsiteY14" fmla="*/ 1970886 h 3332962"/>
              <a:gd name="connsiteX15" fmla="*/ 108430 w 2400996"/>
              <a:gd name="connsiteY15" fmla="*/ 2051848 h 3332962"/>
              <a:gd name="connsiteX16" fmla="*/ 51281 w 2400996"/>
              <a:gd name="connsiteY16" fmla="*/ 2147098 h 3332962"/>
              <a:gd name="connsiteX17" fmla="*/ 108430 w 2400996"/>
              <a:gd name="connsiteY17" fmla="*/ 2228061 h 3332962"/>
              <a:gd name="connsiteX18" fmla="*/ 46518 w 2400996"/>
              <a:gd name="connsiteY18" fmla="*/ 2428086 h 3332962"/>
              <a:gd name="connsiteX19" fmla="*/ 494193 w 2400996"/>
              <a:gd name="connsiteY19" fmla="*/ 2104236 h 3332962"/>
              <a:gd name="connsiteX20" fmla="*/ 732318 w 2400996"/>
              <a:gd name="connsiteY20" fmla="*/ 2061373 h 3332962"/>
              <a:gd name="connsiteX21" fmla="*/ 763273 w 2400996"/>
              <a:gd name="connsiteY21" fmla="*/ 2247110 h 3332962"/>
              <a:gd name="connsiteX22" fmla="*/ 839474 w 2400996"/>
              <a:gd name="connsiteY22" fmla="*/ 2454280 h 3332962"/>
              <a:gd name="connsiteX23" fmla="*/ 927580 w 2400996"/>
              <a:gd name="connsiteY23" fmla="*/ 2554292 h 3332962"/>
              <a:gd name="connsiteX24" fmla="*/ 851380 w 2400996"/>
              <a:gd name="connsiteY24" fmla="*/ 2656686 h 3332962"/>
              <a:gd name="connsiteX25" fmla="*/ 784705 w 2400996"/>
              <a:gd name="connsiteY25" fmla="*/ 2770986 h 3332962"/>
              <a:gd name="connsiteX26" fmla="*/ 727555 w 2400996"/>
              <a:gd name="connsiteY26" fmla="*/ 2913861 h 3332962"/>
              <a:gd name="connsiteX27" fmla="*/ 584680 w 2400996"/>
              <a:gd name="connsiteY27" fmla="*/ 3142461 h 3332962"/>
              <a:gd name="connsiteX28" fmla="*/ 798993 w 2400996"/>
              <a:gd name="connsiteY28" fmla="*/ 2990061 h 3332962"/>
              <a:gd name="connsiteX29" fmla="*/ 598968 w 2400996"/>
              <a:gd name="connsiteY29" fmla="*/ 3275811 h 3332962"/>
              <a:gd name="connsiteX30" fmla="*/ 818043 w 2400996"/>
              <a:gd name="connsiteY30" fmla="*/ 3104361 h 3332962"/>
              <a:gd name="connsiteX31" fmla="*/ 701361 w 2400996"/>
              <a:gd name="connsiteY31" fmla="*/ 3332961 h 3332962"/>
              <a:gd name="connsiteX32" fmla="*/ 1289530 w 2400996"/>
              <a:gd name="connsiteY32" fmla="*/ 2875761 h 3332962"/>
              <a:gd name="connsiteX33" fmla="*/ 1608618 w 2400996"/>
              <a:gd name="connsiteY33" fmla="*/ 2609061 h 3332962"/>
              <a:gd name="connsiteX34" fmla="*/ 1687199 w 2400996"/>
              <a:gd name="connsiteY34" fmla="*/ 2370935 h 3332962"/>
              <a:gd name="connsiteX35" fmla="*/ 1765780 w 2400996"/>
              <a:gd name="connsiteY35" fmla="*/ 2209011 h 3332962"/>
              <a:gd name="connsiteX36" fmla="*/ 1718155 w 2400996"/>
              <a:gd name="connsiteY36" fmla="*/ 1889923 h 3332962"/>
              <a:gd name="connsiteX37" fmla="*/ 1818168 w 2400996"/>
              <a:gd name="connsiteY37" fmla="*/ 1816104 h 3332962"/>
              <a:gd name="connsiteX38" fmla="*/ 1941993 w 2400996"/>
              <a:gd name="connsiteY38" fmla="*/ 1808961 h 3332962"/>
              <a:gd name="connsiteX39" fmla="*/ 2030098 w 2400996"/>
              <a:gd name="connsiteY39" fmla="*/ 1766098 h 3332962"/>
              <a:gd name="connsiteX40" fmla="*/ 2080105 w 2400996"/>
              <a:gd name="connsiteY40" fmla="*/ 1704185 h 3332962"/>
              <a:gd name="connsiteX41" fmla="*/ 2189643 w 2400996"/>
              <a:gd name="connsiteY41" fmla="*/ 1673229 h 3332962"/>
              <a:gd name="connsiteX42" fmla="*/ 2037243 w 2400996"/>
              <a:gd name="connsiteY42" fmla="*/ 1613698 h 3332962"/>
              <a:gd name="connsiteX43" fmla="*/ 1965805 w 2400996"/>
              <a:gd name="connsiteY43" fmla="*/ 1575598 h 3332962"/>
              <a:gd name="connsiteX44" fmla="*/ 1861030 w 2400996"/>
              <a:gd name="connsiteY44" fmla="*/ 1556548 h 3332962"/>
              <a:gd name="connsiteX45" fmla="*/ 1827693 w 2400996"/>
              <a:gd name="connsiteY45" fmla="*/ 1470823 h 3332962"/>
              <a:gd name="connsiteX46" fmla="*/ 1980093 w 2400996"/>
              <a:gd name="connsiteY46" fmla="*/ 1099348 h 3332962"/>
              <a:gd name="connsiteX47" fmla="*/ 2246792 w 2400996"/>
              <a:gd name="connsiteY47" fmla="*/ 761211 h 3332962"/>
              <a:gd name="connsiteX48" fmla="*/ 2382524 w 2400996"/>
              <a:gd name="connsiteY48" fmla="*/ 420693 h 3332962"/>
              <a:gd name="connsiteX49" fmla="*/ 2394430 w 2400996"/>
              <a:gd name="connsiteY49" fmla="*/ 161136 h 3332962"/>
              <a:gd name="connsiteX50" fmla="*/ 2332518 w 2400996"/>
              <a:gd name="connsiteY50" fmla="*/ 270673 h 3332962"/>
              <a:gd name="connsiteX51" fmla="*/ 2218218 w 2400996"/>
              <a:gd name="connsiteY51" fmla="*/ 3973 h 3332962"/>
              <a:gd name="connsiteX52" fmla="*/ 2203930 w 2400996"/>
              <a:gd name="connsiteY52" fmla="*/ 299248 h 3332962"/>
              <a:gd name="connsiteX53" fmla="*/ 2042005 w 2400996"/>
              <a:gd name="connsiteY53" fmla="*/ 8736 h 3332962"/>
              <a:gd name="connsiteX54" fmla="*/ 2089630 w 2400996"/>
              <a:gd name="connsiteY54" fmla="*/ 323061 h 3332962"/>
              <a:gd name="connsiteX55" fmla="*/ 1837218 w 2400996"/>
              <a:gd name="connsiteY55" fmla="*/ 113511 h 3332962"/>
              <a:gd name="connsiteX56" fmla="*/ 1946755 w 2400996"/>
              <a:gd name="connsiteY56" fmla="*/ 380211 h 3332962"/>
              <a:gd name="connsiteX57" fmla="*/ 1670530 w 2400996"/>
              <a:gd name="connsiteY57" fmla="*/ 232573 h 3332962"/>
              <a:gd name="connsiteX58" fmla="*/ 1741968 w 2400996"/>
              <a:gd name="connsiteY58" fmla="*/ 423073 h 3332962"/>
              <a:gd name="connsiteX0" fmla="*/ 1741968 w 2400996"/>
              <a:gd name="connsiteY0" fmla="*/ 423073 h 3332962"/>
              <a:gd name="connsiteX1" fmla="*/ 1532418 w 2400996"/>
              <a:gd name="connsiteY1" fmla="*/ 380211 h 3332962"/>
              <a:gd name="connsiteX2" fmla="*/ 1601474 w 2400996"/>
              <a:gd name="connsiteY2" fmla="*/ 482604 h 3332962"/>
              <a:gd name="connsiteX3" fmla="*/ 1437168 w 2400996"/>
              <a:gd name="connsiteY3" fmla="*/ 484986 h 3332962"/>
              <a:gd name="connsiteX4" fmla="*/ 1603855 w 2400996"/>
              <a:gd name="connsiteY4" fmla="*/ 656436 h 3332962"/>
              <a:gd name="connsiteX5" fmla="*/ 1013305 w 2400996"/>
              <a:gd name="connsiteY5" fmla="*/ 1151736 h 3332962"/>
              <a:gd name="connsiteX6" fmla="*/ 918054 w 2400996"/>
              <a:gd name="connsiteY6" fmla="*/ 1511304 h 3332962"/>
              <a:gd name="connsiteX7" fmla="*/ 441805 w 2400996"/>
              <a:gd name="connsiteY7" fmla="*/ 1423198 h 3332962"/>
              <a:gd name="connsiteX8" fmla="*/ 3655 w 2400996"/>
              <a:gd name="connsiteY8" fmla="*/ 1251748 h 3332962"/>
              <a:gd name="connsiteX9" fmla="*/ 98905 w 2400996"/>
              <a:gd name="connsiteY9" fmla="*/ 1442248 h 3332962"/>
              <a:gd name="connsiteX10" fmla="*/ 46518 w 2400996"/>
              <a:gd name="connsiteY10" fmla="*/ 1518448 h 3332962"/>
              <a:gd name="connsiteX11" fmla="*/ 113193 w 2400996"/>
              <a:gd name="connsiteY11" fmla="*/ 1661323 h 3332962"/>
              <a:gd name="connsiteX12" fmla="*/ 48899 w 2400996"/>
              <a:gd name="connsiteY12" fmla="*/ 1768479 h 3332962"/>
              <a:gd name="connsiteX13" fmla="*/ 148912 w 2400996"/>
              <a:gd name="connsiteY13" fmla="*/ 1875636 h 3332962"/>
              <a:gd name="connsiteX14" fmla="*/ 63186 w 2400996"/>
              <a:gd name="connsiteY14" fmla="*/ 1970886 h 3332962"/>
              <a:gd name="connsiteX15" fmla="*/ 108430 w 2400996"/>
              <a:gd name="connsiteY15" fmla="*/ 2051848 h 3332962"/>
              <a:gd name="connsiteX16" fmla="*/ 51281 w 2400996"/>
              <a:gd name="connsiteY16" fmla="*/ 2147098 h 3332962"/>
              <a:gd name="connsiteX17" fmla="*/ 108430 w 2400996"/>
              <a:gd name="connsiteY17" fmla="*/ 2228061 h 3332962"/>
              <a:gd name="connsiteX18" fmla="*/ 46518 w 2400996"/>
              <a:gd name="connsiteY18" fmla="*/ 2428086 h 3332962"/>
              <a:gd name="connsiteX19" fmla="*/ 494193 w 2400996"/>
              <a:gd name="connsiteY19" fmla="*/ 2104236 h 3332962"/>
              <a:gd name="connsiteX20" fmla="*/ 732318 w 2400996"/>
              <a:gd name="connsiteY20" fmla="*/ 2061373 h 3332962"/>
              <a:gd name="connsiteX21" fmla="*/ 763273 w 2400996"/>
              <a:gd name="connsiteY21" fmla="*/ 2247110 h 3332962"/>
              <a:gd name="connsiteX22" fmla="*/ 839474 w 2400996"/>
              <a:gd name="connsiteY22" fmla="*/ 2454280 h 3332962"/>
              <a:gd name="connsiteX23" fmla="*/ 927580 w 2400996"/>
              <a:gd name="connsiteY23" fmla="*/ 2554292 h 3332962"/>
              <a:gd name="connsiteX24" fmla="*/ 851380 w 2400996"/>
              <a:gd name="connsiteY24" fmla="*/ 2656686 h 3332962"/>
              <a:gd name="connsiteX25" fmla="*/ 784705 w 2400996"/>
              <a:gd name="connsiteY25" fmla="*/ 2770986 h 3332962"/>
              <a:gd name="connsiteX26" fmla="*/ 727555 w 2400996"/>
              <a:gd name="connsiteY26" fmla="*/ 2913861 h 3332962"/>
              <a:gd name="connsiteX27" fmla="*/ 584680 w 2400996"/>
              <a:gd name="connsiteY27" fmla="*/ 3142461 h 3332962"/>
              <a:gd name="connsiteX28" fmla="*/ 798993 w 2400996"/>
              <a:gd name="connsiteY28" fmla="*/ 2990061 h 3332962"/>
              <a:gd name="connsiteX29" fmla="*/ 598968 w 2400996"/>
              <a:gd name="connsiteY29" fmla="*/ 3275811 h 3332962"/>
              <a:gd name="connsiteX30" fmla="*/ 818043 w 2400996"/>
              <a:gd name="connsiteY30" fmla="*/ 3104361 h 3332962"/>
              <a:gd name="connsiteX31" fmla="*/ 701361 w 2400996"/>
              <a:gd name="connsiteY31" fmla="*/ 3332961 h 3332962"/>
              <a:gd name="connsiteX32" fmla="*/ 1289530 w 2400996"/>
              <a:gd name="connsiteY32" fmla="*/ 2875761 h 3332962"/>
              <a:gd name="connsiteX33" fmla="*/ 1608618 w 2400996"/>
              <a:gd name="connsiteY33" fmla="*/ 2609061 h 3332962"/>
              <a:gd name="connsiteX34" fmla="*/ 1687199 w 2400996"/>
              <a:gd name="connsiteY34" fmla="*/ 2370935 h 3332962"/>
              <a:gd name="connsiteX35" fmla="*/ 1765780 w 2400996"/>
              <a:gd name="connsiteY35" fmla="*/ 2209011 h 3332962"/>
              <a:gd name="connsiteX36" fmla="*/ 1718155 w 2400996"/>
              <a:gd name="connsiteY36" fmla="*/ 1889923 h 3332962"/>
              <a:gd name="connsiteX37" fmla="*/ 1818168 w 2400996"/>
              <a:gd name="connsiteY37" fmla="*/ 1816104 h 3332962"/>
              <a:gd name="connsiteX38" fmla="*/ 1941993 w 2400996"/>
              <a:gd name="connsiteY38" fmla="*/ 1808961 h 3332962"/>
              <a:gd name="connsiteX39" fmla="*/ 2030098 w 2400996"/>
              <a:gd name="connsiteY39" fmla="*/ 1766098 h 3332962"/>
              <a:gd name="connsiteX40" fmla="*/ 2080105 w 2400996"/>
              <a:gd name="connsiteY40" fmla="*/ 1704185 h 3332962"/>
              <a:gd name="connsiteX41" fmla="*/ 2189643 w 2400996"/>
              <a:gd name="connsiteY41" fmla="*/ 1673229 h 3332962"/>
              <a:gd name="connsiteX42" fmla="*/ 2037243 w 2400996"/>
              <a:gd name="connsiteY42" fmla="*/ 1613698 h 3332962"/>
              <a:gd name="connsiteX43" fmla="*/ 1965805 w 2400996"/>
              <a:gd name="connsiteY43" fmla="*/ 1575598 h 3332962"/>
              <a:gd name="connsiteX44" fmla="*/ 1861030 w 2400996"/>
              <a:gd name="connsiteY44" fmla="*/ 1556548 h 3332962"/>
              <a:gd name="connsiteX45" fmla="*/ 1827693 w 2400996"/>
              <a:gd name="connsiteY45" fmla="*/ 1470823 h 3332962"/>
              <a:gd name="connsiteX46" fmla="*/ 1980093 w 2400996"/>
              <a:gd name="connsiteY46" fmla="*/ 1099348 h 3332962"/>
              <a:gd name="connsiteX47" fmla="*/ 2246792 w 2400996"/>
              <a:gd name="connsiteY47" fmla="*/ 761211 h 3332962"/>
              <a:gd name="connsiteX48" fmla="*/ 2382524 w 2400996"/>
              <a:gd name="connsiteY48" fmla="*/ 420693 h 3332962"/>
              <a:gd name="connsiteX49" fmla="*/ 2394430 w 2400996"/>
              <a:gd name="connsiteY49" fmla="*/ 161136 h 3332962"/>
              <a:gd name="connsiteX50" fmla="*/ 2332518 w 2400996"/>
              <a:gd name="connsiteY50" fmla="*/ 270673 h 3332962"/>
              <a:gd name="connsiteX51" fmla="*/ 2218218 w 2400996"/>
              <a:gd name="connsiteY51" fmla="*/ 3973 h 3332962"/>
              <a:gd name="connsiteX52" fmla="*/ 2203930 w 2400996"/>
              <a:gd name="connsiteY52" fmla="*/ 299248 h 3332962"/>
              <a:gd name="connsiteX53" fmla="*/ 2042005 w 2400996"/>
              <a:gd name="connsiteY53" fmla="*/ 8736 h 3332962"/>
              <a:gd name="connsiteX54" fmla="*/ 2089630 w 2400996"/>
              <a:gd name="connsiteY54" fmla="*/ 323061 h 3332962"/>
              <a:gd name="connsiteX55" fmla="*/ 1837218 w 2400996"/>
              <a:gd name="connsiteY55" fmla="*/ 113511 h 3332962"/>
              <a:gd name="connsiteX56" fmla="*/ 1946755 w 2400996"/>
              <a:gd name="connsiteY56" fmla="*/ 380211 h 3332962"/>
              <a:gd name="connsiteX57" fmla="*/ 1670530 w 2400996"/>
              <a:gd name="connsiteY57" fmla="*/ 232573 h 3332962"/>
              <a:gd name="connsiteX58" fmla="*/ 1741968 w 2400996"/>
              <a:gd name="connsiteY58" fmla="*/ 423073 h 33329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2400996" h="3332962">
                <a:moveTo>
                  <a:pt x="1741968" y="423073"/>
                </a:moveTo>
                <a:cubicBezTo>
                  <a:pt x="1672118" y="408786"/>
                  <a:pt x="1555834" y="370289"/>
                  <a:pt x="1532418" y="380211"/>
                </a:cubicBezTo>
                <a:cubicBezTo>
                  <a:pt x="1509002" y="390133"/>
                  <a:pt x="1594330" y="446092"/>
                  <a:pt x="1601474" y="482604"/>
                </a:cubicBezTo>
                <a:cubicBezTo>
                  <a:pt x="1608618" y="519116"/>
                  <a:pt x="1429627" y="432202"/>
                  <a:pt x="1437168" y="484986"/>
                </a:cubicBezTo>
                <a:cubicBezTo>
                  <a:pt x="1444709" y="537770"/>
                  <a:pt x="1674499" y="545311"/>
                  <a:pt x="1603855" y="656436"/>
                </a:cubicBezTo>
                <a:cubicBezTo>
                  <a:pt x="1533211" y="767561"/>
                  <a:pt x="1149036" y="925914"/>
                  <a:pt x="1013305" y="1151736"/>
                </a:cubicBezTo>
                <a:cubicBezTo>
                  <a:pt x="877574" y="1377558"/>
                  <a:pt x="1013304" y="1466060"/>
                  <a:pt x="918054" y="1511304"/>
                </a:cubicBezTo>
                <a:cubicBezTo>
                  <a:pt x="822804" y="1556548"/>
                  <a:pt x="627542" y="1472410"/>
                  <a:pt x="441805" y="1423198"/>
                </a:cubicBezTo>
                <a:cubicBezTo>
                  <a:pt x="256068" y="1373986"/>
                  <a:pt x="29055" y="1200154"/>
                  <a:pt x="3655" y="1251748"/>
                </a:cubicBezTo>
                <a:cubicBezTo>
                  <a:pt x="-21745" y="1303342"/>
                  <a:pt x="93349" y="1385892"/>
                  <a:pt x="98905" y="1442248"/>
                </a:cubicBezTo>
                <a:cubicBezTo>
                  <a:pt x="104461" y="1498604"/>
                  <a:pt x="40167" y="1483523"/>
                  <a:pt x="46518" y="1518448"/>
                </a:cubicBezTo>
                <a:cubicBezTo>
                  <a:pt x="52869" y="1553373"/>
                  <a:pt x="105255" y="1613698"/>
                  <a:pt x="113193" y="1661323"/>
                </a:cubicBezTo>
                <a:cubicBezTo>
                  <a:pt x="121131" y="1708948"/>
                  <a:pt x="42946" y="1732760"/>
                  <a:pt x="48899" y="1768479"/>
                </a:cubicBezTo>
                <a:cubicBezTo>
                  <a:pt x="54852" y="1804198"/>
                  <a:pt x="146531" y="1841902"/>
                  <a:pt x="148912" y="1875636"/>
                </a:cubicBezTo>
                <a:cubicBezTo>
                  <a:pt x="151293" y="1909370"/>
                  <a:pt x="69933" y="1941517"/>
                  <a:pt x="63186" y="1970886"/>
                </a:cubicBezTo>
                <a:cubicBezTo>
                  <a:pt x="56439" y="2000255"/>
                  <a:pt x="110414" y="2022479"/>
                  <a:pt x="108430" y="2051848"/>
                </a:cubicBezTo>
                <a:cubicBezTo>
                  <a:pt x="106446" y="2081217"/>
                  <a:pt x="51281" y="2117729"/>
                  <a:pt x="51281" y="2147098"/>
                </a:cubicBezTo>
                <a:cubicBezTo>
                  <a:pt x="51281" y="2176467"/>
                  <a:pt x="109224" y="2181230"/>
                  <a:pt x="108430" y="2228061"/>
                </a:cubicBezTo>
                <a:cubicBezTo>
                  <a:pt x="107636" y="2274892"/>
                  <a:pt x="-17776" y="2448723"/>
                  <a:pt x="46518" y="2428086"/>
                </a:cubicBezTo>
                <a:cubicBezTo>
                  <a:pt x="110812" y="2407449"/>
                  <a:pt x="313218" y="2224886"/>
                  <a:pt x="494193" y="2104236"/>
                </a:cubicBezTo>
                <a:cubicBezTo>
                  <a:pt x="532293" y="2078835"/>
                  <a:pt x="687472" y="2037561"/>
                  <a:pt x="732318" y="2061373"/>
                </a:cubicBezTo>
                <a:cubicBezTo>
                  <a:pt x="777164" y="2085185"/>
                  <a:pt x="745414" y="2181626"/>
                  <a:pt x="763273" y="2247110"/>
                </a:cubicBezTo>
                <a:cubicBezTo>
                  <a:pt x="781132" y="2312595"/>
                  <a:pt x="796611" y="2379667"/>
                  <a:pt x="839474" y="2454280"/>
                </a:cubicBezTo>
                <a:cubicBezTo>
                  <a:pt x="868843" y="2487617"/>
                  <a:pt x="912498" y="2504286"/>
                  <a:pt x="927580" y="2554292"/>
                </a:cubicBezTo>
                <a:cubicBezTo>
                  <a:pt x="942662" y="2604298"/>
                  <a:pt x="876780" y="2622555"/>
                  <a:pt x="851380" y="2656686"/>
                </a:cubicBezTo>
                <a:lnTo>
                  <a:pt x="784705" y="2770986"/>
                </a:lnTo>
                <a:lnTo>
                  <a:pt x="727555" y="2913861"/>
                </a:lnTo>
                <a:cubicBezTo>
                  <a:pt x="679930" y="2990061"/>
                  <a:pt x="515623" y="3171829"/>
                  <a:pt x="584680" y="3142461"/>
                </a:cubicBezTo>
                <a:cubicBezTo>
                  <a:pt x="653737" y="3113093"/>
                  <a:pt x="798993" y="2951961"/>
                  <a:pt x="798993" y="2990061"/>
                </a:cubicBezTo>
                <a:cubicBezTo>
                  <a:pt x="798993" y="3028161"/>
                  <a:pt x="521181" y="3302004"/>
                  <a:pt x="598968" y="3275811"/>
                </a:cubicBezTo>
                <a:cubicBezTo>
                  <a:pt x="676755" y="3249618"/>
                  <a:pt x="800978" y="3094836"/>
                  <a:pt x="818043" y="3104361"/>
                </a:cubicBezTo>
                <a:cubicBezTo>
                  <a:pt x="835108" y="3113886"/>
                  <a:pt x="641830" y="3332167"/>
                  <a:pt x="701361" y="3332961"/>
                </a:cubicBezTo>
                <a:cubicBezTo>
                  <a:pt x="760892" y="3333755"/>
                  <a:pt x="1038705" y="3028161"/>
                  <a:pt x="1289530" y="2875761"/>
                </a:cubicBezTo>
                <a:cubicBezTo>
                  <a:pt x="1395893" y="2786861"/>
                  <a:pt x="1542340" y="2693199"/>
                  <a:pt x="1608618" y="2609061"/>
                </a:cubicBezTo>
                <a:cubicBezTo>
                  <a:pt x="1674896" y="2524923"/>
                  <a:pt x="1655449" y="2448723"/>
                  <a:pt x="1687199" y="2370935"/>
                </a:cubicBezTo>
                <a:cubicBezTo>
                  <a:pt x="1713393" y="2316960"/>
                  <a:pt x="1753080" y="2305849"/>
                  <a:pt x="1765780" y="2209011"/>
                </a:cubicBezTo>
                <a:cubicBezTo>
                  <a:pt x="1778480" y="2112173"/>
                  <a:pt x="1734030" y="1996286"/>
                  <a:pt x="1718155" y="1889923"/>
                </a:cubicBezTo>
                <a:cubicBezTo>
                  <a:pt x="1751493" y="1865317"/>
                  <a:pt x="1764987" y="1823248"/>
                  <a:pt x="1818168" y="1816104"/>
                </a:cubicBezTo>
                <a:cubicBezTo>
                  <a:pt x="1871349" y="1808960"/>
                  <a:pt x="1900718" y="1811342"/>
                  <a:pt x="1941993" y="1808961"/>
                </a:cubicBezTo>
                <a:cubicBezTo>
                  <a:pt x="1971361" y="1794673"/>
                  <a:pt x="2007079" y="1783561"/>
                  <a:pt x="2030098" y="1766098"/>
                </a:cubicBezTo>
                <a:cubicBezTo>
                  <a:pt x="2053117" y="1748635"/>
                  <a:pt x="2066611" y="1724029"/>
                  <a:pt x="2080105" y="1704185"/>
                </a:cubicBezTo>
                <a:lnTo>
                  <a:pt x="2189643" y="1673229"/>
                </a:lnTo>
                <a:lnTo>
                  <a:pt x="2037243" y="1613698"/>
                </a:lnTo>
                <a:cubicBezTo>
                  <a:pt x="2013430" y="1600998"/>
                  <a:pt x="2007874" y="1589092"/>
                  <a:pt x="1965805" y="1575598"/>
                </a:cubicBezTo>
                <a:cubicBezTo>
                  <a:pt x="1923736" y="1562104"/>
                  <a:pt x="1895955" y="1562898"/>
                  <a:pt x="1861030" y="1556548"/>
                </a:cubicBezTo>
                <a:lnTo>
                  <a:pt x="1827693" y="1470823"/>
                </a:lnTo>
                <a:cubicBezTo>
                  <a:pt x="1878493" y="1346998"/>
                  <a:pt x="1915005" y="1216823"/>
                  <a:pt x="1980093" y="1099348"/>
                </a:cubicBezTo>
                <a:cubicBezTo>
                  <a:pt x="2045181" y="981873"/>
                  <a:pt x="2180117" y="869954"/>
                  <a:pt x="2246792" y="761211"/>
                </a:cubicBezTo>
                <a:cubicBezTo>
                  <a:pt x="2313467" y="652468"/>
                  <a:pt x="2357918" y="520705"/>
                  <a:pt x="2382524" y="420693"/>
                </a:cubicBezTo>
                <a:cubicBezTo>
                  <a:pt x="2407130" y="320681"/>
                  <a:pt x="2402764" y="186139"/>
                  <a:pt x="2394430" y="161136"/>
                </a:cubicBezTo>
                <a:cubicBezTo>
                  <a:pt x="2386096" y="136133"/>
                  <a:pt x="2353155" y="250830"/>
                  <a:pt x="2332518" y="270673"/>
                </a:cubicBezTo>
                <a:cubicBezTo>
                  <a:pt x="2311881" y="290516"/>
                  <a:pt x="2265843" y="45248"/>
                  <a:pt x="2218218" y="3973"/>
                </a:cubicBezTo>
                <a:cubicBezTo>
                  <a:pt x="2170593" y="-37302"/>
                  <a:pt x="2227743" y="255591"/>
                  <a:pt x="2203930" y="299248"/>
                </a:cubicBezTo>
                <a:cubicBezTo>
                  <a:pt x="2180117" y="342905"/>
                  <a:pt x="2076930" y="3179"/>
                  <a:pt x="2042005" y="8736"/>
                </a:cubicBezTo>
                <a:cubicBezTo>
                  <a:pt x="2007080" y="14293"/>
                  <a:pt x="2102330" y="287342"/>
                  <a:pt x="2089630" y="323061"/>
                </a:cubicBezTo>
                <a:cubicBezTo>
                  <a:pt x="2076930" y="358780"/>
                  <a:pt x="1890399" y="119068"/>
                  <a:pt x="1837218" y="113511"/>
                </a:cubicBezTo>
                <a:cubicBezTo>
                  <a:pt x="1784037" y="107954"/>
                  <a:pt x="1969774" y="360367"/>
                  <a:pt x="1946755" y="380211"/>
                </a:cubicBezTo>
                <a:cubicBezTo>
                  <a:pt x="1923736" y="400055"/>
                  <a:pt x="1724505" y="243686"/>
                  <a:pt x="1670530" y="232573"/>
                </a:cubicBezTo>
                <a:cubicBezTo>
                  <a:pt x="1616555" y="221460"/>
                  <a:pt x="1718155" y="359573"/>
                  <a:pt x="1741968" y="423073"/>
                </a:cubicBezTo>
                <a:close/>
              </a:path>
            </a:pathLst>
          </a:custGeom>
          <a:gradFill flip="none" rotWithShape="1">
            <a:gsLst>
              <a:gs pos="100000">
                <a:schemeClr val="tx1"/>
              </a:gs>
              <a:gs pos="50000">
                <a:schemeClr val="accent2">
                  <a:lumMod val="50000"/>
                </a:schemeClr>
              </a:gs>
              <a:gs pos="0">
                <a:schemeClr val="accent2">
                  <a:lumMod val="75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C4040256-F57E-B58B-DD10-0CFC08AE0D64}"/>
              </a:ext>
            </a:extLst>
          </p:cNvPr>
          <p:cNvSpPr/>
          <p:nvPr/>
        </p:nvSpPr>
        <p:spPr>
          <a:xfrm>
            <a:off x="6615653" y="4123577"/>
            <a:ext cx="2583974" cy="1791448"/>
          </a:xfrm>
          <a:custGeom>
            <a:avLst/>
            <a:gdLst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6700 w 5930900"/>
              <a:gd name="connsiteY68" fmla="*/ 1263650 h 4127500"/>
              <a:gd name="connsiteX69" fmla="*/ 2673350 w 5930900"/>
              <a:gd name="connsiteY69" fmla="*/ 1250950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6700 w 5930900"/>
              <a:gd name="connsiteY68" fmla="*/ 1263650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6700 w 5930900"/>
              <a:gd name="connsiteY68" fmla="*/ 1263650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14800 w 5930900"/>
              <a:gd name="connsiteY65" fmla="*/ 374650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62425 w 5930900"/>
              <a:gd name="connsiteY65" fmla="*/ 390525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62425 w 5930900"/>
              <a:gd name="connsiteY65" fmla="*/ 390525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5550 h 4127500"/>
              <a:gd name="connsiteX1" fmla="*/ 2609850 w 5930900"/>
              <a:gd name="connsiteY1" fmla="*/ 1308100 h 4127500"/>
              <a:gd name="connsiteX2" fmla="*/ 2590800 w 5930900"/>
              <a:gd name="connsiteY2" fmla="*/ 1435100 h 4127500"/>
              <a:gd name="connsiteX3" fmla="*/ 2584450 w 5930900"/>
              <a:gd name="connsiteY3" fmla="*/ 1714500 h 4127500"/>
              <a:gd name="connsiteX4" fmla="*/ 2051050 w 5930900"/>
              <a:gd name="connsiteY4" fmla="*/ 1981200 h 4127500"/>
              <a:gd name="connsiteX5" fmla="*/ 1238250 w 5930900"/>
              <a:gd name="connsiteY5" fmla="*/ 2139950 h 4127500"/>
              <a:gd name="connsiteX6" fmla="*/ 850900 w 5930900"/>
              <a:gd name="connsiteY6" fmla="*/ 2514600 h 4127500"/>
              <a:gd name="connsiteX7" fmla="*/ 158750 w 5930900"/>
              <a:gd name="connsiteY7" fmla="*/ 3028950 h 4127500"/>
              <a:gd name="connsiteX8" fmla="*/ 584200 w 5930900"/>
              <a:gd name="connsiteY8" fmla="*/ 2870200 h 4127500"/>
              <a:gd name="connsiteX9" fmla="*/ 0 w 5930900"/>
              <a:gd name="connsiteY9" fmla="*/ 3460750 h 4127500"/>
              <a:gd name="connsiteX10" fmla="*/ 584200 w 5930900"/>
              <a:gd name="connsiteY10" fmla="*/ 3060700 h 4127500"/>
              <a:gd name="connsiteX11" fmla="*/ 38100 w 5930900"/>
              <a:gd name="connsiteY11" fmla="*/ 3854450 h 4127500"/>
              <a:gd name="connsiteX12" fmla="*/ 603250 w 5930900"/>
              <a:gd name="connsiteY12" fmla="*/ 3270250 h 4127500"/>
              <a:gd name="connsiteX13" fmla="*/ 285750 w 5930900"/>
              <a:gd name="connsiteY13" fmla="*/ 4076700 h 4127500"/>
              <a:gd name="connsiteX14" fmla="*/ 736600 w 5930900"/>
              <a:gd name="connsiteY14" fmla="*/ 3390900 h 4127500"/>
              <a:gd name="connsiteX15" fmla="*/ 571500 w 5930900"/>
              <a:gd name="connsiteY15" fmla="*/ 4121150 h 4127500"/>
              <a:gd name="connsiteX16" fmla="*/ 850900 w 5930900"/>
              <a:gd name="connsiteY16" fmla="*/ 3530600 h 4127500"/>
              <a:gd name="connsiteX17" fmla="*/ 869950 w 5930900"/>
              <a:gd name="connsiteY17" fmla="*/ 3670300 h 4127500"/>
              <a:gd name="connsiteX18" fmla="*/ 831850 w 5930900"/>
              <a:gd name="connsiteY18" fmla="*/ 4127500 h 4127500"/>
              <a:gd name="connsiteX19" fmla="*/ 990600 w 5930900"/>
              <a:gd name="connsiteY19" fmla="*/ 3746500 h 4127500"/>
              <a:gd name="connsiteX20" fmla="*/ 1092200 w 5930900"/>
              <a:gd name="connsiteY20" fmla="*/ 3810000 h 4127500"/>
              <a:gd name="connsiteX21" fmla="*/ 1143000 w 5930900"/>
              <a:gd name="connsiteY21" fmla="*/ 3390900 h 4127500"/>
              <a:gd name="connsiteX22" fmla="*/ 1231900 w 5930900"/>
              <a:gd name="connsiteY22" fmla="*/ 3651250 h 4127500"/>
              <a:gd name="connsiteX23" fmla="*/ 1346200 w 5930900"/>
              <a:gd name="connsiteY23" fmla="*/ 3200400 h 4127500"/>
              <a:gd name="connsiteX24" fmla="*/ 1625600 w 5930900"/>
              <a:gd name="connsiteY24" fmla="*/ 3333750 h 4127500"/>
              <a:gd name="connsiteX25" fmla="*/ 2438400 w 5930900"/>
              <a:gd name="connsiteY25" fmla="*/ 3219450 h 4127500"/>
              <a:gd name="connsiteX26" fmla="*/ 3003550 w 5930900"/>
              <a:gd name="connsiteY26" fmla="*/ 2730500 h 4127500"/>
              <a:gd name="connsiteX27" fmla="*/ 3149600 w 5930900"/>
              <a:gd name="connsiteY27" fmla="*/ 3276600 h 4127500"/>
              <a:gd name="connsiteX28" fmla="*/ 3206750 w 5930900"/>
              <a:gd name="connsiteY28" fmla="*/ 4013200 h 4127500"/>
              <a:gd name="connsiteX29" fmla="*/ 3327400 w 5930900"/>
              <a:gd name="connsiteY29" fmla="*/ 3841750 h 4127500"/>
              <a:gd name="connsiteX30" fmla="*/ 3384550 w 5930900"/>
              <a:gd name="connsiteY30" fmla="*/ 3841750 h 4127500"/>
              <a:gd name="connsiteX31" fmla="*/ 3435350 w 5930900"/>
              <a:gd name="connsiteY31" fmla="*/ 3708400 h 4127500"/>
              <a:gd name="connsiteX32" fmla="*/ 3473450 w 5930900"/>
              <a:gd name="connsiteY32" fmla="*/ 3702050 h 4127500"/>
              <a:gd name="connsiteX33" fmla="*/ 3568700 w 5930900"/>
              <a:gd name="connsiteY33" fmla="*/ 3575050 h 4127500"/>
              <a:gd name="connsiteX34" fmla="*/ 3625850 w 5930900"/>
              <a:gd name="connsiteY34" fmla="*/ 3581400 h 4127500"/>
              <a:gd name="connsiteX35" fmla="*/ 3670300 w 5930900"/>
              <a:gd name="connsiteY35" fmla="*/ 3524250 h 4127500"/>
              <a:gd name="connsiteX36" fmla="*/ 3740150 w 5930900"/>
              <a:gd name="connsiteY36" fmla="*/ 3511550 h 4127500"/>
              <a:gd name="connsiteX37" fmla="*/ 3841750 w 5930900"/>
              <a:gd name="connsiteY37" fmla="*/ 3416300 h 4127500"/>
              <a:gd name="connsiteX38" fmla="*/ 3911600 w 5930900"/>
              <a:gd name="connsiteY38" fmla="*/ 3416300 h 4127500"/>
              <a:gd name="connsiteX39" fmla="*/ 3975100 w 5930900"/>
              <a:gd name="connsiteY39" fmla="*/ 3352800 h 4127500"/>
              <a:gd name="connsiteX40" fmla="*/ 4032250 w 5930900"/>
              <a:gd name="connsiteY40" fmla="*/ 3340100 h 4127500"/>
              <a:gd name="connsiteX41" fmla="*/ 4064000 w 5930900"/>
              <a:gd name="connsiteY41" fmla="*/ 3308350 h 4127500"/>
              <a:gd name="connsiteX42" fmla="*/ 4229100 w 5930900"/>
              <a:gd name="connsiteY42" fmla="*/ 3295650 h 4127500"/>
              <a:gd name="connsiteX43" fmla="*/ 3740150 w 5930900"/>
              <a:gd name="connsiteY43" fmla="*/ 2819400 h 4127500"/>
              <a:gd name="connsiteX44" fmla="*/ 3511550 w 5930900"/>
              <a:gd name="connsiteY44" fmla="*/ 2559050 h 4127500"/>
              <a:gd name="connsiteX45" fmla="*/ 3486150 w 5930900"/>
              <a:gd name="connsiteY45" fmla="*/ 2419350 h 4127500"/>
              <a:gd name="connsiteX46" fmla="*/ 3752850 w 5930900"/>
              <a:gd name="connsiteY46" fmla="*/ 2387600 h 4127500"/>
              <a:gd name="connsiteX47" fmla="*/ 4318000 w 5930900"/>
              <a:gd name="connsiteY47" fmla="*/ 1835150 h 4127500"/>
              <a:gd name="connsiteX48" fmla="*/ 4610100 w 5930900"/>
              <a:gd name="connsiteY48" fmla="*/ 1397000 h 4127500"/>
              <a:gd name="connsiteX49" fmla="*/ 4629150 w 5930900"/>
              <a:gd name="connsiteY49" fmla="*/ 1168400 h 4127500"/>
              <a:gd name="connsiteX50" fmla="*/ 4972050 w 5930900"/>
              <a:gd name="connsiteY50" fmla="*/ 1257300 h 4127500"/>
              <a:gd name="connsiteX51" fmla="*/ 4864100 w 5930900"/>
              <a:gd name="connsiteY51" fmla="*/ 1054100 h 4127500"/>
              <a:gd name="connsiteX52" fmla="*/ 5308600 w 5930900"/>
              <a:gd name="connsiteY52" fmla="*/ 1123950 h 4127500"/>
              <a:gd name="connsiteX53" fmla="*/ 5219700 w 5930900"/>
              <a:gd name="connsiteY53" fmla="*/ 1009650 h 4127500"/>
              <a:gd name="connsiteX54" fmla="*/ 5734050 w 5930900"/>
              <a:gd name="connsiteY54" fmla="*/ 1035050 h 4127500"/>
              <a:gd name="connsiteX55" fmla="*/ 5257800 w 5930900"/>
              <a:gd name="connsiteY55" fmla="*/ 800100 h 4127500"/>
              <a:gd name="connsiteX56" fmla="*/ 5930900 w 5930900"/>
              <a:gd name="connsiteY56" fmla="*/ 755650 h 4127500"/>
              <a:gd name="connsiteX57" fmla="*/ 5232400 w 5930900"/>
              <a:gd name="connsiteY57" fmla="*/ 596900 h 4127500"/>
              <a:gd name="connsiteX58" fmla="*/ 5899150 w 5930900"/>
              <a:gd name="connsiteY58" fmla="*/ 469900 h 4127500"/>
              <a:gd name="connsiteX59" fmla="*/ 5130800 w 5930900"/>
              <a:gd name="connsiteY59" fmla="*/ 425450 h 4127500"/>
              <a:gd name="connsiteX60" fmla="*/ 5829300 w 5930900"/>
              <a:gd name="connsiteY60" fmla="*/ 203200 h 4127500"/>
              <a:gd name="connsiteX61" fmla="*/ 5073650 w 5930900"/>
              <a:gd name="connsiteY61" fmla="*/ 266700 h 4127500"/>
              <a:gd name="connsiteX62" fmla="*/ 5461000 w 5930900"/>
              <a:gd name="connsiteY62" fmla="*/ 50800 h 4127500"/>
              <a:gd name="connsiteX63" fmla="*/ 4883150 w 5930900"/>
              <a:gd name="connsiteY63" fmla="*/ 165100 h 4127500"/>
              <a:gd name="connsiteX64" fmla="*/ 4959350 w 5930900"/>
              <a:gd name="connsiteY64" fmla="*/ 0 h 4127500"/>
              <a:gd name="connsiteX65" fmla="*/ 4162425 w 5930900"/>
              <a:gd name="connsiteY65" fmla="*/ 390525 h 4127500"/>
              <a:gd name="connsiteX66" fmla="*/ 3638550 w 5930900"/>
              <a:gd name="connsiteY66" fmla="*/ 679450 h 4127500"/>
              <a:gd name="connsiteX67" fmla="*/ 2997200 w 5930900"/>
              <a:gd name="connsiteY67" fmla="*/ 1422400 h 4127500"/>
              <a:gd name="connsiteX68" fmla="*/ 2803525 w 5930900"/>
              <a:gd name="connsiteY68" fmla="*/ 1292225 h 4127500"/>
              <a:gd name="connsiteX69" fmla="*/ 2676525 w 5930900"/>
              <a:gd name="connsiteY69" fmla="*/ 1266825 h 4127500"/>
              <a:gd name="connsiteX70" fmla="*/ 2590800 w 5930900"/>
              <a:gd name="connsiteY70" fmla="*/ 1225550 h 4127500"/>
              <a:gd name="connsiteX0" fmla="*/ 2590800 w 5930900"/>
              <a:gd name="connsiteY0" fmla="*/ 1226329 h 4128279"/>
              <a:gd name="connsiteX1" fmla="*/ 2609850 w 5930900"/>
              <a:gd name="connsiteY1" fmla="*/ 1308879 h 4128279"/>
              <a:gd name="connsiteX2" fmla="*/ 2590800 w 5930900"/>
              <a:gd name="connsiteY2" fmla="*/ 1435879 h 4128279"/>
              <a:gd name="connsiteX3" fmla="*/ 2584450 w 5930900"/>
              <a:gd name="connsiteY3" fmla="*/ 1715279 h 4128279"/>
              <a:gd name="connsiteX4" fmla="*/ 2051050 w 5930900"/>
              <a:gd name="connsiteY4" fmla="*/ 1981979 h 4128279"/>
              <a:gd name="connsiteX5" fmla="*/ 1238250 w 5930900"/>
              <a:gd name="connsiteY5" fmla="*/ 2140729 h 4128279"/>
              <a:gd name="connsiteX6" fmla="*/ 850900 w 5930900"/>
              <a:gd name="connsiteY6" fmla="*/ 2515379 h 4128279"/>
              <a:gd name="connsiteX7" fmla="*/ 158750 w 5930900"/>
              <a:gd name="connsiteY7" fmla="*/ 3029729 h 4128279"/>
              <a:gd name="connsiteX8" fmla="*/ 584200 w 5930900"/>
              <a:gd name="connsiteY8" fmla="*/ 2870979 h 4128279"/>
              <a:gd name="connsiteX9" fmla="*/ 0 w 5930900"/>
              <a:gd name="connsiteY9" fmla="*/ 3461529 h 4128279"/>
              <a:gd name="connsiteX10" fmla="*/ 584200 w 5930900"/>
              <a:gd name="connsiteY10" fmla="*/ 3061479 h 4128279"/>
              <a:gd name="connsiteX11" fmla="*/ 38100 w 5930900"/>
              <a:gd name="connsiteY11" fmla="*/ 3855229 h 4128279"/>
              <a:gd name="connsiteX12" fmla="*/ 603250 w 5930900"/>
              <a:gd name="connsiteY12" fmla="*/ 3271029 h 4128279"/>
              <a:gd name="connsiteX13" fmla="*/ 285750 w 5930900"/>
              <a:gd name="connsiteY13" fmla="*/ 4077479 h 4128279"/>
              <a:gd name="connsiteX14" fmla="*/ 736600 w 5930900"/>
              <a:gd name="connsiteY14" fmla="*/ 3391679 h 4128279"/>
              <a:gd name="connsiteX15" fmla="*/ 571500 w 5930900"/>
              <a:gd name="connsiteY15" fmla="*/ 4121929 h 4128279"/>
              <a:gd name="connsiteX16" fmla="*/ 850900 w 5930900"/>
              <a:gd name="connsiteY16" fmla="*/ 3531379 h 4128279"/>
              <a:gd name="connsiteX17" fmla="*/ 869950 w 5930900"/>
              <a:gd name="connsiteY17" fmla="*/ 3671079 h 4128279"/>
              <a:gd name="connsiteX18" fmla="*/ 831850 w 5930900"/>
              <a:gd name="connsiteY18" fmla="*/ 4128279 h 4128279"/>
              <a:gd name="connsiteX19" fmla="*/ 990600 w 5930900"/>
              <a:gd name="connsiteY19" fmla="*/ 3747279 h 4128279"/>
              <a:gd name="connsiteX20" fmla="*/ 1092200 w 5930900"/>
              <a:gd name="connsiteY20" fmla="*/ 3810779 h 4128279"/>
              <a:gd name="connsiteX21" fmla="*/ 1143000 w 5930900"/>
              <a:gd name="connsiteY21" fmla="*/ 3391679 h 4128279"/>
              <a:gd name="connsiteX22" fmla="*/ 1231900 w 5930900"/>
              <a:gd name="connsiteY22" fmla="*/ 3652029 h 4128279"/>
              <a:gd name="connsiteX23" fmla="*/ 1346200 w 5930900"/>
              <a:gd name="connsiteY23" fmla="*/ 3201179 h 4128279"/>
              <a:gd name="connsiteX24" fmla="*/ 1625600 w 5930900"/>
              <a:gd name="connsiteY24" fmla="*/ 3334529 h 4128279"/>
              <a:gd name="connsiteX25" fmla="*/ 2438400 w 5930900"/>
              <a:gd name="connsiteY25" fmla="*/ 3220229 h 4128279"/>
              <a:gd name="connsiteX26" fmla="*/ 3003550 w 5930900"/>
              <a:gd name="connsiteY26" fmla="*/ 2731279 h 4128279"/>
              <a:gd name="connsiteX27" fmla="*/ 3149600 w 5930900"/>
              <a:gd name="connsiteY27" fmla="*/ 3277379 h 4128279"/>
              <a:gd name="connsiteX28" fmla="*/ 3206750 w 5930900"/>
              <a:gd name="connsiteY28" fmla="*/ 4013979 h 4128279"/>
              <a:gd name="connsiteX29" fmla="*/ 3327400 w 5930900"/>
              <a:gd name="connsiteY29" fmla="*/ 3842529 h 4128279"/>
              <a:gd name="connsiteX30" fmla="*/ 3384550 w 5930900"/>
              <a:gd name="connsiteY30" fmla="*/ 3842529 h 4128279"/>
              <a:gd name="connsiteX31" fmla="*/ 3435350 w 5930900"/>
              <a:gd name="connsiteY31" fmla="*/ 3709179 h 4128279"/>
              <a:gd name="connsiteX32" fmla="*/ 3473450 w 5930900"/>
              <a:gd name="connsiteY32" fmla="*/ 3702829 h 4128279"/>
              <a:gd name="connsiteX33" fmla="*/ 3568700 w 5930900"/>
              <a:gd name="connsiteY33" fmla="*/ 3575829 h 4128279"/>
              <a:gd name="connsiteX34" fmla="*/ 3625850 w 5930900"/>
              <a:gd name="connsiteY34" fmla="*/ 3582179 h 4128279"/>
              <a:gd name="connsiteX35" fmla="*/ 3670300 w 5930900"/>
              <a:gd name="connsiteY35" fmla="*/ 3525029 h 4128279"/>
              <a:gd name="connsiteX36" fmla="*/ 3740150 w 5930900"/>
              <a:gd name="connsiteY36" fmla="*/ 3512329 h 4128279"/>
              <a:gd name="connsiteX37" fmla="*/ 3841750 w 5930900"/>
              <a:gd name="connsiteY37" fmla="*/ 3417079 h 4128279"/>
              <a:gd name="connsiteX38" fmla="*/ 3911600 w 5930900"/>
              <a:gd name="connsiteY38" fmla="*/ 3417079 h 4128279"/>
              <a:gd name="connsiteX39" fmla="*/ 3975100 w 5930900"/>
              <a:gd name="connsiteY39" fmla="*/ 3353579 h 4128279"/>
              <a:gd name="connsiteX40" fmla="*/ 4032250 w 5930900"/>
              <a:gd name="connsiteY40" fmla="*/ 3340879 h 4128279"/>
              <a:gd name="connsiteX41" fmla="*/ 4064000 w 5930900"/>
              <a:gd name="connsiteY41" fmla="*/ 3309129 h 4128279"/>
              <a:gd name="connsiteX42" fmla="*/ 4229100 w 5930900"/>
              <a:gd name="connsiteY42" fmla="*/ 3296429 h 4128279"/>
              <a:gd name="connsiteX43" fmla="*/ 3740150 w 5930900"/>
              <a:gd name="connsiteY43" fmla="*/ 2820179 h 4128279"/>
              <a:gd name="connsiteX44" fmla="*/ 3511550 w 5930900"/>
              <a:gd name="connsiteY44" fmla="*/ 2559829 h 4128279"/>
              <a:gd name="connsiteX45" fmla="*/ 3486150 w 5930900"/>
              <a:gd name="connsiteY45" fmla="*/ 2420129 h 4128279"/>
              <a:gd name="connsiteX46" fmla="*/ 3752850 w 5930900"/>
              <a:gd name="connsiteY46" fmla="*/ 2388379 h 4128279"/>
              <a:gd name="connsiteX47" fmla="*/ 4318000 w 5930900"/>
              <a:gd name="connsiteY47" fmla="*/ 1835929 h 4128279"/>
              <a:gd name="connsiteX48" fmla="*/ 4610100 w 5930900"/>
              <a:gd name="connsiteY48" fmla="*/ 1397779 h 4128279"/>
              <a:gd name="connsiteX49" fmla="*/ 4629150 w 5930900"/>
              <a:gd name="connsiteY49" fmla="*/ 1169179 h 4128279"/>
              <a:gd name="connsiteX50" fmla="*/ 4972050 w 5930900"/>
              <a:gd name="connsiteY50" fmla="*/ 1258079 h 4128279"/>
              <a:gd name="connsiteX51" fmla="*/ 4864100 w 5930900"/>
              <a:gd name="connsiteY51" fmla="*/ 1054879 h 4128279"/>
              <a:gd name="connsiteX52" fmla="*/ 5308600 w 5930900"/>
              <a:gd name="connsiteY52" fmla="*/ 1124729 h 4128279"/>
              <a:gd name="connsiteX53" fmla="*/ 5219700 w 5930900"/>
              <a:gd name="connsiteY53" fmla="*/ 1010429 h 4128279"/>
              <a:gd name="connsiteX54" fmla="*/ 5734050 w 5930900"/>
              <a:gd name="connsiteY54" fmla="*/ 1035829 h 4128279"/>
              <a:gd name="connsiteX55" fmla="*/ 5257800 w 5930900"/>
              <a:gd name="connsiteY55" fmla="*/ 800879 h 4128279"/>
              <a:gd name="connsiteX56" fmla="*/ 5930900 w 5930900"/>
              <a:gd name="connsiteY56" fmla="*/ 756429 h 4128279"/>
              <a:gd name="connsiteX57" fmla="*/ 5232400 w 5930900"/>
              <a:gd name="connsiteY57" fmla="*/ 597679 h 4128279"/>
              <a:gd name="connsiteX58" fmla="*/ 5899150 w 5930900"/>
              <a:gd name="connsiteY58" fmla="*/ 470679 h 4128279"/>
              <a:gd name="connsiteX59" fmla="*/ 5130800 w 5930900"/>
              <a:gd name="connsiteY59" fmla="*/ 426229 h 4128279"/>
              <a:gd name="connsiteX60" fmla="*/ 5829300 w 5930900"/>
              <a:gd name="connsiteY60" fmla="*/ 203979 h 4128279"/>
              <a:gd name="connsiteX61" fmla="*/ 5073650 w 5930900"/>
              <a:gd name="connsiteY61" fmla="*/ 267479 h 4128279"/>
              <a:gd name="connsiteX62" fmla="*/ 5461000 w 5930900"/>
              <a:gd name="connsiteY62" fmla="*/ 51579 h 4128279"/>
              <a:gd name="connsiteX63" fmla="*/ 4883150 w 5930900"/>
              <a:gd name="connsiteY63" fmla="*/ 165879 h 4128279"/>
              <a:gd name="connsiteX64" fmla="*/ 4959350 w 5930900"/>
              <a:gd name="connsiteY64" fmla="*/ 779 h 4128279"/>
              <a:gd name="connsiteX65" fmla="*/ 4162425 w 5930900"/>
              <a:gd name="connsiteY65" fmla="*/ 391304 h 4128279"/>
              <a:gd name="connsiteX66" fmla="*/ 3638550 w 5930900"/>
              <a:gd name="connsiteY66" fmla="*/ 680229 h 4128279"/>
              <a:gd name="connsiteX67" fmla="*/ 2997200 w 5930900"/>
              <a:gd name="connsiteY67" fmla="*/ 1423179 h 4128279"/>
              <a:gd name="connsiteX68" fmla="*/ 2803525 w 5930900"/>
              <a:gd name="connsiteY68" fmla="*/ 1293004 h 4128279"/>
              <a:gd name="connsiteX69" fmla="*/ 2676525 w 5930900"/>
              <a:gd name="connsiteY69" fmla="*/ 1267604 h 4128279"/>
              <a:gd name="connsiteX70" fmla="*/ 2590800 w 5930900"/>
              <a:gd name="connsiteY70" fmla="*/ 1226329 h 4128279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734050 w 5930900"/>
              <a:gd name="connsiteY54" fmla="*/ 10356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667375 w 5930900"/>
              <a:gd name="connsiteY54" fmla="*/ 9975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667375 w 5930900"/>
              <a:gd name="connsiteY54" fmla="*/ 9975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30900"/>
              <a:gd name="connsiteY0" fmla="*/ 1226124 h 4128074"/>
              <a:gd name="connsiteX1" fmla="*/ 2609850 w 5930900"/>
              <a:gd name="connsiteY1" fmla="*/ 1308674 h 4128074"/>
              <a:gd name="connsiteX2" fmla="*/ 2590800 w 5930900"/>
              <a:gd name="connsiteY2" fmla="*/ 1435674 h 4128074"/>
              <a:gd name="connsiteX3" fmla="*/ 2584450 w 5930900"/>
              <a:gd name="connsiteY3" fmla="*/ 1715074 h 4128074"/>
              <a:gd name="connsiteX4" fmla="*/ 2051050 w 5930900"/>
              <a:gd name="connsiteY4" fmla="*/ 1981774 h 4128074"/>
              <a:gd name="connsiteX5" fmla="*/ 1238250 w 5930900"/>
              <a:gd name="connsiteY5" fmla="*/ 2140524 h 4128074"/>
              <a:gd name="connsiteX6" fmla="*/ 850900 w 5930900"/>
              <a:gd name="connsiteY6" fmla="*/ 2515174 h 4128074"/>
              <a:gd name="connsiteX7" fmla="*/ 158750 w 5930900"/>
              <a:gd name="connsiteY7" fmla="*/ 3029524 h 4128074"/>
              <a:gd name="connsiteX8" fmla="*/ 584200 w 5930900"/>
              <a:gd name="connsiteY8" fmla="*/ 2870774 h 4128074"/>
              <a:gd name="connsiteX9" fmla="*/ 0 w 5930900"/>
              <a:gd name="connsiteY9" fmla="*/ 3461324 h 4128074"/>
              <a:gd name="connsiteX10" fmla="*/ 584200 w 5930900"/>
              <a:gd name="connsiteY10" fmla="*/ 3061274 h 4128074"/>
              <a:gd name="connsiteX11" fmla="*/ 38100 w 5930900"/>
              <a:gd name="connsiteY11" fmla="*/ 3855024 h 4128074"/>
              <a:gd name="connsiteX12" fmla="*/ 603250 w 5930900"/>
              <a:gd name="connsiteY12" fmla="*/ 3270824 h 4128074"/>
              <a:gd name="connsiteX13" fmla="*/ 285750 w 5930900"/>
              <a:gd name="connsiteY13" fmla="*/ 4077274 h 4128074"/>
              <a:gd name="connsiteX14" fmla="*/ 736600 w 5930900"/>
              <a:gd name="connsiteY14" fmla="*/ 3391474 h 4128074"/>
              <a:gd name="connsiteX15" fmla="*/ 571500 w 5930900"/>
              <a:gd name="connsiteY15" fmla="*/ 4121724 h 4128074"/>
              <a:gd name="connsiteX16" fmla="*/ 850900 w 5930900"/>
              <a:gd name="connsiteY16" fmla="*/ 3531174 h 4128074"/>
              <a:gd name="connsiteX17" fmla="*/ 869950 w 5930900"/>
              <a:gd name="connsiteY17" fmla="*/ 3670874 h 4128074"/>
              <a:gd name="connsiteX18" fmla="*/ 831850 w 5930900"/>
              <a:gd name="connsiteY18" fmla="*/ 4128074 h 4128074"/>
              <a:gd name="connsiteX19" fmla="*/ 990600 w 5930900"/>
              <a:gd name="connsiteY19" fmla="*/ 3747074 h 4128074"/>
              <a:gd name="connsiteX20" fmla="*/ 1092200 w 5930900"/>
              <a:gd name="connsiteY20" fmla="*/ 3810574 h 4128074"/>
              <a:gd name="connsiteX21" fmla="*/ 1143000 w 5930900"/>
              <a:gd name="connsiteY21" fmla="*/ 3391474 h 4128074"/>
              <a:gd name="connsiteX22" fmla="*/ 1231900 w 5930900"/>
              <a:gd name="connsiteY22" fmla="*/ 3651824 h 4128074"/>
              <a:gd name="connsiteX23" fmla="*/ 1346200 w 5930900"/>
              <a:gd name="connsiteY23" fmla="*/ 3200974 h 4128074"/>
              <a:gd name="connsiteX24" fmla="*/ 1625600 w 5930900"/>
              <a:gd name="connsiteY24" fmla="*/ 3334324 h 4128074"/>
              <a:gd name="connsiteX25" fmla="*/ 2438400 w 5930900"/>
              <a:gd name="connsiteY25" fmla="*/ 3220024 h 4128074"/>
              <a:gd name="connsiteX26" fmla="*/ 3003550 w 5930900"/>
              <a:gd name="connsiteY26" fmla="*/ 2731074 h 4128074"/>
              <a:gd name="connsiteX27" fmla="*/ 3149600 w 5930900"/>
              <a:gd name="connsiteY27" fmla="*/ 3277174 h 4128074"/>
              <a:gd name="connsiteX28" fmla="*/ 3206750 w 5930900"/>
              <a:gd name="connsiteY28" fmla="*/ 4013774 h 4128074"/>
              <a:gd name="connsiteX29" fmla="*/ 3327400 w 5930900"/>
              <a:gd name="connsiteY29" fmla="*/ 3842324 h 4128074"/>
              <a:gd name="connsiteX30" fmla="*/ 3384550 w 5930900"/>
              <a:gd name="connsiteY30" fmla="*/ 3842324 h 4128074"/>
              <a:gd name="connsiteX31" fmla="*/ 3435350 w 5930900"/>
              <a:gd name="connsiteY31" fmla="*/ 3708974 h 4128074"/>
              <a:gd name="connsiteX32" fmla="*/ 3473450 w 5930900"/>
              <a:gd name="connsiteY32" fmla="*/ 3702624 h 4128074"/>
              <a:gd name="connsiteX33" fmla="*/ 3568700 w 5930900"/>
              <a:gd name="connsiteY33" fmla="*/ 3575624 h 4128074"/>
              <a:gd name="connsiteX34" fmla="*/ 3625850 w 5930900"/>
              <a:gd name="connsiteY34" fmla="*/ 3581974 h 4128074"/>
              <a:gd name="connsiteX35" fmla="*/ 3670300 w 5930900"/>
              <a:gd name="connsiteY35" fmla="*/ 3524824 h 4128074"/>
              <a:gd name="connsiteX36" fmla="*/ 3740150 w 5930900"/>
              <a:gd name="connsiteY36" fmla="*/ 3512124 h 4128074"/>
              <a:gd name="connsiteX37" fmla="*/ 3841750 w 5930900"/>
              <a:gd name="connsiteY37" fmla="*/ 3416874 h 4128074"/>
              <a:gd name="connsiteX38" fmla="*/ 3911600 w 5930900"/>
              <a:gd name="connsiteY38" fmla="*/ 3416874 h 4128074"/>
              <a:gd name="connsiteX39" fmla="*/ 3975100 w 5930900"/>
              <a:gd name="connsiteY39" fmla="*/ 3353374 h 4128074"/>
              <a:gd name="connsiteX40" fmla="*/ 4032250 w 5930900"/>
              <a:gd name="connsiteY40" fmla="*/ 3340674 h 4128074"/>
              <a:gd name="connsiteX41" fmla="*/ 4064000 w 5930900"/>
              <a:gd name="connsiteY41" fmla="*/ 3308924 h 4128074"/>
              <a:gd name="connsiteX42" fmla="*/ 4229100 w 5930900"/>
              <a:gd name="connsiteY42" fmla="*/ 3296224 h 4128074"/>
              <a:gd name="connsiteX43" fmla="*/ 3740150 w 5930900"/>
              <a:gd name="connsiteY43" fmla="*/ 2819974 h 4128074"/>
              <a:gd name="connsiteX44" fmla="*/ 3511550 w 5930900"/>
              <a:gd name="connsiteY44" fmla="*/ 2559624 h 4128074"/>
              <a:gd name="connsiteX45" fmla="*/ 3486150 w 5930900"/>
              <a:gd name="connsiteY45" fmla="*/ 2419924 h 4128074"/>
              <a:gd name="connsiteX46" fmla="*/ 3752850 w 5930900"/>
              <a:gd name="connsiteY46" fmla="*/ 2388174 h 4128074"/>
              <a:gd name="connsiteX47" fmla="*/ 4318000 w 5930900"/>
              <a:gd name="connsiteY47" fmla="*/ 1835724 h 4128074"/>
              <a:gd name="connsiteX48" fmla="*/ 4610100 w 5930900"/>
              <a:gd name="connsiteY48" fmla="*/ 1397574 h 4128074"/>
              <a:gd name="connsiteX49" fmla="*/ 4629150 w 5930900"/>
              <a:gd name="connsiteY49" fmla="*/ 1168974 h 4128074"/>
              <a:gd name="connsiteX50" fmla="*/ 4972050 w 5930900"/>
              <a:gd name="connsiteY50" fmla="*/ 1257874 h 4128074"/>
              <a:gd name="connsiteX51" fmla="*/ 4864100 w 5930900"/>
              <a:gd name="connsiteY51" fmla="*/ 1054674 h 4128074"/>
              <a:gd name="connsiteX52" fmla="*/ 5308600 w 5930900"/>
              <a:gd name="connsiteY52" fmla="*/ 1124524 h 4128074"/>
              <a:gd name="connsiteX53" fmla="*/ 5219700 w 5930900"/>
              <a:gd name="connsiteY53" fmla="*/ 1010224 h 4128074"/>
              <a:gd name="connsiteX54" fmla="*/ 5667375 w 5930900"/>
              <a:gd name="connsiteY54" fmla="*/ 997524 h 4128074"/>
              <a:gd name="connsiteX55" fmla="*/ 5257800 w 5930900"/>
              <a:gd name="connsiteY55" fmla="*/ 800674 h 4128074"/>
              <a:gd name="connsiteX56" fmla="*/ 5930900 w 5930900"/>
              <a:gd name="connsiteY56" fmla="*/ 756224 h 4128074"/>
              <a:gd name="connsiteX57" fmla="*/ 5232400 w 5930900"/>
              <a:gd name="connsiteY57" fmla="*/ 597474 h 4128074"/>
              <a:gd name="connsiteX58" fmla="*/ 5899150 w 5930900"/>
              <a:gd name="connsiteY58" fmla="*/ 470474 h 4128074"/>
              <a:gd name="connsiteX59" fmla="*/ 5130800 w 5930900"/>
              <a:gd name="connsiteY59" fmla="*/ 426024 h 4128074"/>
              <a:gd name="connsiteX60" fmla="*/ 5829300 w 5930900"/>
              <a:gd name="connsiteY60" fmla="*/ 203774 h 4128074"/>
              <a:gd name="connsiteX61" fmla="*/ 5073650 w 5930900"/>
              <a:gd name="connsiteY61" fmla="*/ 267274 h 4128074"/>
              <a:gd name="connsiteX62" fmla="*/ 5461000 w 5930900"/>
              <a:gd name="connsiteY62" fmla="*/ 51374 h 4128074"/>
              <a:gd name="connsiteX63" fmla="*/ 4883150 w 5930900"/>
              <a:gd name="connsiteY63" fmla="*/ 165674 h 4128074"/>
              <a:gd name="connsiteX64" fmla="*/ 4959350 w 5930900"/>
              <a:gd name="connsiteY64" fmla="*/ 574 h 4128074"/>
              <a:gd name="connsiteX65" fmla="*/ 4162425 w 5930900"/>
              <a:gd name="connsiteY65" fmla="*/ 391099 h 4128074"/>
              <a:gd name="connsiteX66" fmla="*/ 3638550 w 5930900"/>
              <a:gd name="connsiteY66" fmla="*/ 680024 h 4128074"/>
              <a:gd name="connsiteX67" fmla="*/ 2997200 w 5930900"/>
              <a:gd name="connsiteY67" fmla="*/ 1422974 h 4128074"/>
              <a:gd name="connsiteX68" fmla="*/ 2803525 w 5930900"/>
              <a:gd name="connsiteY68" fmla="*/ 1292799 h 4128074"/>
              <a:gd name="connsiteX69" fmla="*/ 2676525 w 5930900"/>
              <a:gd name="connsiteY69" fmla="*/ 1267399 h 4128074"/>
              <a:gd name="connsiteX70" fmla="*/ 2590800 w 5930900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38250 w 5955544"/>
              <a:gd name="connsiteY5" fmla="*/ 2140524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590800 w 5955544"/>
              <a:gd name="connsiteY0" fmla="*/ 1226124 h 4128074"/>
              <a:gd name="connsiteX1" fmla="*/ 2609850 w 5955544"/>
              <a:gd name="connsiteY1" fmla="*/ 1308674 h 4128074"/>
              <a:gd name="connsiteX2" fmla="*/ 2590800 w 5955544"/>
              <a:gd name="connsiteY2" fmla="*/ 1435674 h 4128074"/>
              <a:gd name="connsiteX3" fmla="*/ 2584450 w 5955544"/>
              <a:gd name="connsiteY3" fmla="*/ 1715074 h 4128074"/>
              <a:gd name="connsiteX4" fmla="*/ 2051050 w 5955544"/>
              <a:gd name="connsiteY4" fmla="*/ 1981774 h 4128074"/>
              <a:gd name="connsiteX5" fmla="*/ 1276350 w 5955544"/>
              <a:gd name="connsiteY5" fmla="*/ 2145287 h 4128074"/>
              <a:gd name="connsiteX6" fmla="*/ 850900 w 5955544"/>
              <a:gd name="connsiteY6" fmla="*/ 2515174 h 4128074"/>
              <a:gd name="connsiteX7" fmla="*/ 158750 w 5955544"/>
              <a:gd name="connsiteY7" fmla="*/ 3029524 h 4128074"/>
              <a:gd name="connsiteX8" fmla="*/ 584200 w 5955544"/>
              <a:gd name="connsiteY8" fmla="*/ 2870774 h 4128074"/>
              <a:gd name="connsiteX9" fmla="*/ 0 w 5955544"/>
              <a:gd name="connsiteY9" fmla="*/ 3461324 h 4128074"/>
              <a:gd name="connsiteX10" fmla="*/ 584200 w 5955544"/>
              <a:gd name="connsiteY10" fmla="*/ 3061274 h 4128074"/>
              <a:gd name="connsiteX11" fmla="*/ 38100 w 5955544"/>
              <a:gd name="connsiteY11" fmla="*/ 3855024 h 4128074"/>
              <a:gd name="connsiteX12" fmla="*/ 603250 w 5955544"/>
              <a:gd name="connsiteY12" fmla="*/ 3270824 h 4128074"/>
              <a:gd name="connsiteX13" fmla="*/ 285750 w 5955544"/>
              <a:gd name="connsiteY13" fmla="*/ 4077274 h 4128074"/>
              <a:gd name="connsiteX14" fmla="*/ 736600 w 5955544"/>
              <a:gd name="connsiteY14" fmla="*/ 3391474 h 4128074"/>
              <a:gd name="connsiteX15" fmla="*/ 571500 w 5955544"/>
              <a:gd name="connsiteY15" fmla="*/ 4121724 h 4128074"/>
              <a:gd name="connsiteX16" fmla="*/ 850900 w 5955544"/>
              <a:gd name="connsiteY16" fmla="*/ 3531174 h 4128074"/>
              <a:gd name="connsiteX17" fmla="*/ 869950 w 5955544"/>
              <a:gd name="connsiteY17" fmla="*/ 3670874 h 4128074"/>
              <a:gd name="connsiteX18" fmla="*/ 831850 w 5955544"/>
              <a:gd name="connsiteY18" fmla="*/ 4128074 h 4128074"/>
              <a:gd name="connsiteX19" fmla="*/ 990600 w 5955544"/>
              <a:gd name="connsiteY19" fmla="*/ 3747074 h 4128074"/>
              <a:gd name="connsiteX20" fmla="*/ 1092200 w 5955544"/>
              <a:gd name="connsiteY20" fmla="*/ 3810574 h 4128074"/>
              <a:gd name="connsiteX21" fmla="*/ 1143000 w 5955544"/>
              <a:gd name="connsiteY21" fmla="*/ 3391474 h 4128074"/>
              <a:gd name="connsiteX22" fmla="*/ 1231900 w 5955544"/>
              <a:gd name="connsiteY22" fmla="*/ 3651824 h 4128074"/>
              <a:gd name="connsiteX23" fmla="*/ 1346200 w 5955544"/>
              <a:gd name="connsiteY23" fmla="*/ 3200974 h 4128074"/>
              <a:gd name="connsiteX24" fmla="*/ 1625600 w 5955544"/>
              <a:gd name="connsiteY24" fmla="*/ 3334324 h 4128074"/>
              <a:gd name="connsiteX25" fmla="*/ 2438400 w 5955544"/>
              <a:gd name="connsiteY25" fmla="*/ 3220024 h 4128074"/>
              <a:gd name="connsiteX26" fmla="*/ 3003550 w 5955544"/>
              <a:gd name="connsiteY26" fmla="*/ 2731074 h 4128074"/>
              <a:gd name="connsiteX27" fmla="*/ 3149600 w 5955544"/>
              <a:gd name="connsiteY27" fmla="*/ 3277174 h 4128074"/>
              <a:gd name="connsiteX28" fmla="*/ 3206750 w 5955544"/>
              <a:gd name="connsiteY28" fmla="*/ 4013774 h 4128074"/>
              <a:gd name="connsiteX29" fmla="*/ 3327400 w 5955544"/>
              <a:gd name="connsiteY29" fmla="*/ 3842324 h 4128074"/>
              <a:gd name="connsiteX30" fmla="*/ 3384550 w 5955544"/>
              <a:gd name="connsiteY30" fmla="*/ 3842324 h 4128074"/>
              <a:gd name="connsiteX31" fmla="*/ 3435350 w 5955544"/>
              <a:gd name="connsiteY31" fmla="*/ 3708974 h 4128074"/>
              <a:gd name="connsiteX32" fmla="*/ 3473450 w 5955544"/>
              <a:gd name="connsiteY32" fmla="*/ 3702624 h 4128074"/>
              <a:gd name="connsiteX33" fmla="*/ 3568700 w 5955544"/>
              <a:gd name="connsiteY33" fmla="*/ 3575624 h 4128074"/>
              <a:gd name="connsiteX34" fmla="*/ 3625850 w 5955544"/>
              <a:gd name="connsiteY34" fmla="*/ 3581974 h 4128074"/>
              <a:gd name="connsiteX35" fmla="*/ 3670300 w 5955544"/>
              <a:gd name="connsiteY35" fmla="*/ 3524824 h 4128074"/>
              <a:gd name="connsiteX36" fmla="*/ 3740150 w 5955544"/>
              <a:gd name="connsiteY36" fmla="*/ 3512124 h 4128074"/>
              <a:gd name="connsiteX37" fmla="*/ 3841750 w 5955544"/>
              <a:gd name="connsiteY37" fmla="*/ 3416874 h 4128074"/>
              <a:gd name="connsiteX38" fmla="*/ 3911600 w 5955544"/>
              <a:gd name="connsiteY38" fmla="*/ 3416874 h 4128074"/>
              <a:gd name="connsiteX39" fmla="*/ 3975100 w 5955544"/>
              <a:gd name="connsiteY39" fmla="*/ 3353374 h 4128074"/>
              <a:gd name="connsiteX40" fmla="*/ 4032250 w 5955544"/>
              <a:gd name="connsiteY40" fmla="*/ 3340674 h 4128074"/>
              <a:gd name="connsiteX41" fmla="*/ 4064000 w 5955544"/>
              <a:gd name="connsiteY41" fmla="*/ 3308924 h 4128074"/>
              <a:gd name="connsiteX42" fmla="*/ 4229100 w 5955544"/>
              <a:gd name="connsiteY42" fmla="*/ 3296224 h 4128074"/>
              <a:gd name="connsiteX43" fmla="*/ 3740150 w 5955544"/>
              <a:gd name="connsiteY43" fmla="*/ 2819974 h 4128074"/>
              <a:gd name="connsiteX44" fmla="*/ 3511550 w 5955544"/>
              <a:gd name="connsiteY44" fmla="*/ 2559624 h 4128074"/>
              <a:gd name="connsiteX45" fmla="*/ 3486150 w 5955544"/>
              <a:gd name="connsiteY45" fmla="*/ 2419924 h 4128074"/>
              <a:gd name="connsiteX46" fmla="*/ 3752850 w 5955544"/>
              <a:gd name="connsiteY46" fmla="*/ 2388174 h 4128074"/>
              <a:gd name="connsiteX47" fmla="*/ 4318000 w 5955544"/>
              <a:gd name="connsiteY47" fmla="*/ 1835724 h 4128074"/>
              <a:gd name="connsiteX48" fmla="*/ 4610100 w 5955544"/>
              <a:gd name="connsiteY48" fmla="*/ 1397574 h 4128074"/>
              <a:gd name="connsiteX49" fmla="*/ 4629150 w 5955544"/>
              <a:gd name="connsiteY49" fmla="*/ 1168974 h 4128074"/>
              <a:gd name="connsiteX50" fmla="*/ 4972050 w 5955544"/>
              <a:gd name="connsiteY50" fmla="*/ 1257874 h 4128074"/>
              <a:gd name="connsiteX51" fmla="*/ 4864100 w 5955544"/>
              <a:gd name="connsiteY51" fmla="*/ 1054674 h 4128074"/>
              <a:gd name="connsiteX52" fmla="*/ 5308600 w 5955544"/>
              <a:gd name="connsiteY52" fmla="*/ 1124524 h 4128074"/>
              <a:gd name="connsiteX53" fmla="*/ 5219700 w 5955544"/>
              <a:gd name="connsiteY53" fmla="*/ 1010224 h 4128074"/>
              <a:gd name="connsiteX54" fmla="*/ 5667375 w 5955544"/>
              <a:gd name="connsiteY54" fmla="*/ 997524 h 4128074"/>
              <a:gd name="connsiteX55" fmla="*/ 5257800 w 5955544"/>
              <a:gd name="connsiteY55" fmla="*/ 800674 h 4128074"/>
              <a:gd name="connsiteX56" fmla="*/ 5930900 w 5955544"/>
              <a:gd name="connsiteY56" fmla="*/ 756224 h 4128074"/>
              <a:gd name="connsiteX57" fmla="*/ 5232400 w 5955544"/>
              <a:gd name="connsiteY57" fmla="*/ 597474 h 4128074"/>
              <a:gd name="connsiteX58" fmla="*/ 5899150 w 5955544"/>
              <a:gd name="connsiteY58" fmla="*/ 470474 h 4128074"/>
              <a:gd name="connsiteX59" fmla="*/ 5130800 w 5955544"/>
              <a:gd name="connsiteY59" fmla="*/ 426024 h 4128074"/>
              <a:gd name="connsiteX60" fmla="*/ 5829300 w 5955544"/>
              <a:gd name="connsiteY60" fmla="*/ 203774 h 4128074"/>
              <a:gd name="connsiteX61" fmla="*/ 5073650 w 5955544"/>
              <a:gd name="connsiteY61" fmla="*/ 267274 h 4128074"/>
              <a:gd name="connsiteX62" fmla="*/ 5461000 w 5955544"/>
              <a:gd name="connsiteY62" fmla="*/ 51374 h 4128074"/>
              <a:gd name="connsiteX63" fmla="*/ 4883150 w 5955544"/>
              <a:gd name="connsiteY63" fmla="*/ 165674 h 4128074"/>
              <a:gd name="connsiteX64" fmla="*/ 4959350 w 5955544"/>
              <a:gd name="connsiteY64" fmla="*/ 574 h 4128074"/>
              <a:gd name="connsiteX65" fmla="*/ 4162425 w 5955544"/>
              <a:gd name="connsiteY65" fmla="*/ 391099 h 4128074"/>
              <a:gd name="connsiteX66" fmla="*/ 3638550 w 5955544"/>
              <a:gd name="connsiteY66" fmla="*/ 680024 h 4128074"/>
              <a:gd name="connsiteX67" fmla="*/ 2997200 w 5955544"/>
              <a:gd name="connsiteY67" fmla="*/ 1422974 h 4128074"/>
              <a:gd name="connsiteX68" fmla="*/ 2803525 w 5955544"/>
              <a:gd name="connsiteY68" fmla="*/ 1292799 h 4128074"/>
              <a:gd name="connsiteX69" fmla="*/ 2676525 w 5955544"/>
              <a:gd name="connsiteY69" fmla="*/ 1267399 h 4128074"/>
              <a:gd name="connsiteX70" fmla="*/ 2590800 w 5955544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670874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704212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704212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28074"/>
              <a:gd name="connsiteX1" fmla="*/ 2623232 w 5968926"/>
              <a:gd name="connsiteY1" fmla="*/ 1308674 h 4128074"/>
              <a:gd name="connsiteX2" fmla="*/ 2604182 w 5968926"/>
              <a:gd name="connsiteY2" fmla="*/ 1435674 h 4128074"/>
              <a:gd name="connsiteX3" fmla="*/ 2597832 w 5968926"/>
              <a:gd name="connsiteY3" fmla="*/ 1715074 h 4128074"/>
              <a:gd name="connsiteX4" fmla="*/ 2064432 w 5968926"/>
              <a:gd name="connsiteY4" fmla="*/ 1981774 h 4128074"/>
              <a:gd name="connsiteX5" fmla="*/ 1289732 w 5968926"/>
              <a:gd name="connsiteY5" fmla="*/ 2145287 h 4128074"/>
              <a:gd name="connsiteX6" fmla="*/ 864282 w 5968926"/>
              <a:gd name="connsiteY6" fmla="*/ 2515174 h 4128074"/>
              <a:gd name="connsiteX7" fmla="*/ 172132 w 5968926"/>
              <a:gd name="connsiteY7" fmla="*/ 3029524 h 4128074"/>
              <a:gd name="connsiteX8" fmla="*/ 597582 w 5968926"/>
              <a:gd name="connsiteY8" fmla="*/ 2870774 h 4128074"/>
              <a:gd name="connsiteX9" fmla="*/ 13382 w 5968926"/>
              <a:gd name="connsiteY9" fmla="*/ 3461324 h 4128074"/>
              <a:gd name="connsiteX10" fmla="*/ 597582 w 5968926"/>
              <a:gd name="connsiteY10" fmla="*/ 3061274 h 4128074"/>
              <a:gd name="connsiteX11" fmla="*/ 51482 w 5968926"/>
              <a:gd name="connsiteY11" fmla="*/ 3855024 h 4128074"/>
              <a:gd name="connsiteX12" fmla="*/ 616632 w 5968926"/>
              <a:gd name="connsiteY12" fmla="*/ 3270824 h 4128074"/>
              <a:gd name="connsiteX13" fmla="*/ 299132 w 5968926"/>
              <a:gd name="connsiteY13" fmla="*/ 4077274 h 4128074"/>
              <a:gd name="connsiteX14" fmla="*/ 749982 w 5968926"/>
              <a:gd name="connsiteY14" fmla="*/ 3391474 h 4128074"/>
              <a:gd name="connsiteX15" fmla="*/ 584882 w 5968926"/>
              <a:gd name="connsiteY15" fmla="*/ 4121724 h 4128074"/>
              <a:gd name="connsiteX16" fmla="*/ 864282 w 5968926"/>
              <a:gd name="connsiteY16" fmla="*/ 3531174 h 4128074"/>
              <a:gd name="connsiteX17" fmla="*/ 883332 w 5968926"/>
              <a:gd name="connsiteY17" fmla="*/ 3704212 h 4128074"/>
              <a:gd name="connsiteX18" fmla="*/ 845232 w 5968926"/>
              <a:gd name="connsiteY18" fmla="*/ 4128074 h 4128074"/>
              <a:gd name="connsiteX19" fmla="*/ 1003982 w 5968926"/>
              <a:gd name="connsiteY19" fmla="*/ 3747074 h 4128074"/>
              <a:gd name="connsiteX20" fmla="*/ 1105582 w 5968926"/>
              <a:gd name="connsiteY20" fmla="*/ 3810574 h 4128074"/>
              <a:gd name="connsiteX21" fmla="*/ 1156382 w 5968926"/>
              <a:gd name="connsiteY21" fmla="*/ 3391474 h 4128074"/>
              <a:gd name="connsiteX22" fmla="*/ 1245282 w 5968926"/>
              <a:gd name="connsiteY22" fmla="*/ 3651824 h 4128074"/>
              <a:gd name="connsiteX23" fmla="*/ 1359582 w 5968926"/>
              <a:gd name="connsiteY23" fmla="*/ 3200974 h 4128074"/>
              <a:gd name="connsiteX24" fmla="*/ 1638982 w 5968926"/>
              <a:gd name="connsiteY24" fmla="*/ 3334324 h 4128074"/>
              <a:gd name="connsiteX25" fmla="*/ 2451782 w 5968926"/>
              <a:gd name="connsiteY25" fmla="*/ 3220024 h 4128074"/>
              <a:gd name="connsiteX26" fmla="*/ 3016932 w 5968926"/>
              <a:gd name="connsiteY26" fmla="*/ 2731074 h 4128074"/>
              <a:gd name="connsiteX27" fmla="*/ 3162982 w 5968926"/>
              <a:gd name="connsiteY27" fmla="*/ 3277174 h 4128074"/>
              <a:gd name="connsiteX28" fmla="*/ 3220132 w 5968926"/>
              <a:gd name="connsiteY28" fmla="*/ 4013774 h 4128074"/>
              <a:gd name="connsiteX29" fmla="*/ 3340782 w 5968926"/>
              <a:gd name="connsiteY29" fmla="*/ 3842324 h 4128074"/>
              <a:gd name="connsiteX30" fmla="*/ 3397932 w 5968926"/>
              <a:gd name="connsiteY30" fmla="*/ 3842324 h 4128074"/>
              <a:gd name="connsiteX31" fmla="*/ 3448732 w 5968926"/>
              <a:gd name="connsiteY31" fmla="*/ 3708974 h 4128074"/>
              <a:gd name="connsiteX32" fmla="*/ 3486832 w 5968926"/>
              <a:gd name="connsiteY32" fmla="*/ 3702624 h 4128074"/>
              <a:gd name="connsiteX33" fmla="*/ 3582082 w 5968926"/>
              <a:gd name="connsiteY33" fmla="*/ 3575624 h 4128074"/>
              <a:gd name="connsiteX34" fmla="*/ 3639232 w 5968926"/>
              <a:gd name="connsiteY34" fmla="*/ 3581974 h 4128074"/>
              <a:gd name="connsiteX35" fmla="*/ 3683682 w 5968926"/>
              <a:gd name="connsiteY35" fmla="*/ 3524824 h 4128074"/>
              <a:gd name="connsiteX36" fmla="*/ 3753532 w 5968926"/>
              <a:gd name="connsiteY36" fmla="*/ 3512124 h 4128074"/>
              <a:gd name="connsiteX37" fmla="*/ 3855132 w 5968926"/>
              <a:gd name="connsiteY37" fmla="*/ 3416874 h 4128074"/>
              <a:gd name="connsiteX38" fmla="*/ 3924982 w 5968926"/>
              <a:gd name="connsiteY38" fmla="*/ 3416874 h 4128074"/>
              <a:gd name="connsiteX39" fmla="*/ 3988482 w 5968926"/>
              <a:gd name="connsiteY39" fmla="*/ 3353374 h 4128074"/>
              <a:gd name="connsiteX40" fmla="*/ 4045632 w 5968926"/>
              <a:gd name="connsiteY40" fmla="*/ 3340674 h 4128074"/>
              <a:gd name="connsiteX41" fmla="*/ 4077382 w 5968926"/>
              <a:gd name="connsiteY41" fmla="*/ 3308924 h 4128074"/>
              <a:gd name="connsiteX42" fmla="*/ 4242482 w 5968926"/>
              <a:gd name="connsiteY42" fmla="*/ 3296224 h 4128074"/>
              <a:gd name="connsiteX43" fmla="*/ 3753532 w 5968926"/>
              <a:gd name="connsiteY43" fmla="*/ 2819974 h 4128074"/>
              <a:gd name="connsiteX44" fmla="*/ 3524932 w 5968926"/>
              <a:gd name="connsiteY44" fmla="*/ 2559624 h 4128074"/>
              <a:gd name="connsiteX45" fmla="*/ 3499532 w 5968926"/>
              <a:gd name="connsiteY45" fmla="*/ 2419924 h 4128074"/>
              <a:gd name="connsiteX46" fmla="*/ 3766232 w 5968926"/>
              <a:gd name="connsiteY46" fmla="*/ 2388174 h 4128074"/>
              <a:gd name="connsiteX47" fmla="*/ 4331382 w 5968926"/>
              <a:gd name="connsiteY47" fmla="*/ 1835724 h 4128074"/>
              <a:gd name="connsiteX48" fmla="*/ 4623482 w 5968926"/>
              <a:gd name="connsiteY48" fmla="*/ 1397574 h 4128074"/>
              <a:gd name="connsiteX49" fmla="*/ 4642532 w 5968926"/>
              <a:gd name="connsiteY49" fmla="*/ 1168974 h 4128074"/>
              <a:gd name="connsiteX50" fmla="*/ 4985432 w 5968926"/>
              <a:gd name="connsiteY50" fmla="*/ 1257874 h 4128074"/>
              <a:gd name="connsiteX51" fmla="*/ 4877482 w 5968926"/>
              <a:gd name="connsiteY51" fmla="*/ 1054674 h 4128074"/>
              <a:gd name="connsiteX52" fmla="*/ 5321982 w 5968926"/>
              <a:gd name="connsiteY52" fmla="*/ 1124524 h 4128074"/>
              <a:gd name="connsiteX53" fmla="*/ 5233082 w 5968926"/>
              <a:gd name="connsiteY53" fmla="*/ 1010224 h 4128074"/>
              <a:gd name="connsiteX54" fmla="*/ 5680757 w 5968926"/>
              <a:gd name="connsiteY54" fmla="*/ 997524 h 4128074"/>
              <a:gd name="connsiteX55" fmla="*/ 5271182 w 5968926"/>
              <a:gd name="connsiteY55" fmla="*/ 800674 h 4128074"/>
              <a:gd name="connsiteX56" fmla="*/ 5944282 w 5968926"/>
              <a:gd name="connsiteY56" fmla="*/ 756224 h 4128074"/>
              <a:gd name="connsiteX57" fmla="*/ 5245782 w 5968926"/>
              <a:gd name="connsiteY57" fmla="*/ 597474 h 4128074"/>
              <a:gd name="connsiteX58" fmla="*/ 5912532 w 5968926"/>
              <a:gd name="connsiteY58" fmla="*/ 470474 h 4128074"/>
              <a:gd name="connsiteX59" fmla="*/ 5144182 w 5968926"/>
              <a:gd name="connsiteY59" fmla="*/ 426024 h 4128074"/>
              <a:gd name="connsiteX60" fmla="*/ 5842682 w 5968926"/>
              <a:gd name="connsiteY60" fmla="*/ 203774 h 4128074"/>
              <a:gd name="connsiteX61" fmla="*/ 5087032 w 5968926"/>
              <a:gd name="connsiteY61" fmla="*/ 267274 h 4128074"/>
              <a:gd name="connsiteX62" fmla="*/ 5474382 w 5968926"/>
              <a:gd name="connsiteY62" fmla="*/ 51374 h 4128074"/>
              <a:gd name="connsiteX63" fmla="*/ 4896532 w 5968926"/>
              <a:gd name="connsiteY63" fmla="*/ 165674 h 4128074"/>
              <a:gd name="connsiteX64" fmla="*/ 4972732 w 5968926"/>
              <a:gd name="connsiteY64" fmla="*/ 574 h 4128074"/>
              <a:gd name="connsiteX65" fmla="*/ 4175807 w 5968926"/>
              <a:gd name="connsiteY65" fmla="*/ 391099 h 4128074"/>
              <a:gd name="connsiteX66" fmla="*/ 3651932 w 5968926"/>
              <a:gd name="connsiteY66" fmla="*/ 680024 h 4128074"/>
              <a:gd name="connsiteX67" fmla="*/ 3010582 w 5968926"/>
              <a:gd name="connsiteY67" fmla="*/ 1422974 h 4128074"/>
              <a:gd name="connsiteX68" fmla="*/ 2816907 w 5968926"/>
              <a:gd name="connsiteY68" fmla="*/ 1292799 h 4128074"/>
              <a:gd name="connsiteX69" fmla="*/ 2689907 w 5968926"/>
              <a:gd name="connsiteY69" fmla="*/ 1267399 h 4128074"/>
              <a:gd name="connsiteX70" fmla="*/ 2604182 w 5968926"/>
              <a:gd name="connsiteY70" fmla="*/ 1226124 h 4128074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53532 w 5968926"/>
              <a:gd name="connsiteY43" fmla="*/ 28199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66232 w 5968926"/>
              <a:gd name="connsiteY46" fmla="*/ 238817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397932 w 5968926"/>
              <a:gd name="connsiteY30" fmla="*/ 3842324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42324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26494 w 5968926"/>
              <a:gd name="connsiteY29" fmla="*/ 38470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53532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7734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9639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9639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9639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  <a:gd name="connsiteX0" fmla="*/ 2604182 w 5968926"/>
              <a:gd name="connsiteY0" fmla="*/ 1226124 h 4138208"/>
              <a:gd name="connsiteX1" fmla="*/ 2623232 w 5968926"/>
              <a:gd name="connsiteY1" fmla="*/ 1308674 h 4138208"/>
              <a:gd name="connsiteX2" fmla="*/ 2604182 w 5968926"/>
              <a:gd name="connsiteY2" fmla="*/ 1435674 h 4138208"/>
              <a:gd name="connsiteX3" fmla="*/ 2597832 w 5968926"/>
              <a:gd name="connsiteY3" fmla="*/ 1715074 h 4138208"/>
              <a:gd name="connsiteX4" fmla="*/ 2064432 w 5968926"/>
              <a:gd name="connsiteY4" fmla="*/ 1981774 h 4138208"/>
              <a:gd name="connsiteX5" fmla="*/ 1289732 w 5968926"/>
              <a:gd name="connsiteY5" fmla="*/ 2145287 h 4138208"/>
              <a:gd name="connsiteX6" fmla="*/ 864282 w 5968926"/>
              <a:gd name="connsiteY6" fmla="*/ 2515174 h 4138208"/>
              <a:gd name="connsiteX7" fmla="*/ 172132 w 5968926"/>
              <a:gd name="connsiteY7" fmla="*/ 3029524 h 4138208"/>
              <a:gd name="connsiteX8" fmla="*/ 597582 w 5968926"/>
              <a:gd name="connsiteY8" fmla="*/ 2870774 h 4138208"/>
              <a:gd name="connsiteX9" fmla="*/ 13382 w 5968926"/>
              <a:gd name="connsiteY9" fmla="*/ 3461324 h 4138208"/>
              <a:gd name="connsiteX10" fmla="*/ 597582 w 5968926"/>
              <a:gd name="connsiteY10" fmla="*/ 3061274 h 4138208"/>
              <a:gd name="connsiteX11" fmla="*/ 51482 w 5968926"/>
              <a:gd name="connsiteY11" fmla="*/ 3855024 h 4138208"/>
              <a:gd name="connsiteX12" fmla="*/ 616632 w 5968926"/>
              <a:gd name="connsiteY12" fmla="*/ 3270824 h 4138208"/>
              <a:gd name="connsiteX13" fmla="*/ 299132 w 5968926"/>
              <a:gd name="connsiteY13" fmla="*/ 4077274 h 4138208"/>
              <a:gd name="connsiteX14" fmla="*/ 749982 w 5968926"/>
              <a:gd name="connsiteY14" fmla="*/ 3391474 h 4138208"/>
              <a:gd name="connsiteX15" fmla="*/ 584882 w 5968926"/>
              <a:gd name="connsiteY15" fmla="*/ 4121724 h 4138208"/>
              <a:gd name="connsiteX16" fmla="*/ 864282 w 5968926"/>
              <a:gd name="connsiteY16" fmla="*/ 3531174 h 4138208"/>
              <a:gd name="connsiteX17" fmla="*/ 883332 w 5968926"/>
              <a:gd name="connsiteY17" fmla="*/ 3704212 h 4138208"/>
              <a:gd name="connsiteX18" fmla="*/ 845232 w 5968926"/>
              <a:gd name="connsiteY18" fmla="*/ 4128074 h 4138208"/>
              <a:gd name="connsiteX19" fmla="*/ 1003982 w 5968926"/>
              <a:gd name="connsiteY19" fmla="*/ 3747074 h 4138208"/>
              <a:gd name="connsiteX20" fmla="*/ 1105582 w 5968926"/>
              <a:gd name="connsiteY20" fmla="*/ 3810574 h 4138208"/>
              <a:gd name="connsiteX21" fmla="*/ 1156382 w 5968926"/>
              <a:gd name="connsiteY21" fmla="*/ 3391474 h 4138208"/>
              <a:gd name="connsiteX22" fmla="*/ 1245282 w 5968926"/>
              <a:gd name="connsiteY22" fmla="*/ 3651824 h 4138208"/>
              <a:gd name="connsiteX23" fmla="*/ 1359582 w 5968926"/>
              <a:gd name="connsiteY23" fmla="*/ 3200974 h 4138208"/>
              <a:gd name="connsiteX24" fmla="*/ 1638982 w 5968926"/>
              <a:gd name="connsiteY24" fmla="*/ 3334324 h 4138208"/>
              <a:gd name="connsiteX25" fmla="*/ 2451782 w 5968926"/>
              <a:gd name="connsiteY25" fmla="*/ 3220024 h 4138208"/>
              <a:gd name="connsiteX26" fmla="*/ 3016932 w 5968926"/>
              <a:gd name="connsiteY26" fmla="*/ 2731074 h 4138208"/>
              <a:gd name="connsiteX27" fmla="*/ 3162982 w 5968926"/>
              <a:gd name="connsiteY27" fmla="*/ 3277174 h 4138208"/>
              <a:gd name="connsiteX28" fmla="*/ 3220132 w 5968926"/>
              <a:gd name="connsiteY28" fmla="*/ 4013774 h 4138208"/>
              <a:gd name="connsiteX29" fmla="*/ 3340782 w 5968926"/>
              <a:gd name="connsiteY29" fmla="*/ 3808986 h 4138208"/>
              <a:gd name="connsiteX30" fmla="*/ 3436032 w 5968926"/>
              <a:gd name="connsiteY30" fmla="*/ 3813749 h 4138208"/>
              <a:gd name="connsiteX31" fmla="*/ 3448732 w 5968926"/>
              <a:gd name="connsiteY31" fmla="*/ 3708974 h 4138208"/>
              <a:gd name="connsiteX32" fmla="*/ 3486832 w 5968926"/>
              <a:gd name="connsiteY32" fmla="*/ 3702624 h 4138208"/>
              <a:gd name="connsiteX33" fmla="*/ 3582082 w 5968926"/>
              <a:gd name="connsiteY33" fmla="*/ 3575624 h 4138208"/>
              <a:gd name="connsiteX34" fmla="*/ 3639232 w 5968926"/>
              <a:gd name="connsiteY34" fmla="*/ 3581974 h 4138208"/>
              <a:gd name="connsiteX35" fmla="*/ 3683682 w 5968926"/>
              <a:gd name="connsiteY35" fmla="*/ 3524824 h 4138208"/>
              <a:gd name="connsiteX36" fmla="*/ 3796394 w 5968926"/>
              <a:gd name="connsiteY36" fmla="*/ 3512124 h 4138208"/>
              <a:gd name="connsiteX37" fmla="*/ 3855132 w 5968926"/>
              <a:gd name="connsiteY37" fmla="*/ 3416874 h 4138208"/>
              <a:gd name="connsiteX38" fmla="*/ 3924982 w 5968926"/>
              <a:gd name="connsiteY38" fmla="*/ 3416874 h 4138208"/>
              <a:gd name="connsiteX39" fmla="*/ 3988482 w 5968926"/>
              <a:gd name="connsiteY39" fmla="*/ 3353374 h 4138208"/>
              <a:gd name="connsiteX40" fmla="*/ 4045632 w 5968926"/>
              <a:gd name="connsiteY40" fmla="*/ 3340674 h 4138208"/>
              <a:gd name="connsiteX41" fmla="*/ 4077382 w 5968926"/>
              <a:gd name="connsiteY41" fmla="*/ 3308924 h 4138208"/>
              <a:gd name="connsiteX42" fmla="*/ 4242482 w 5968926"/>
              <a:gd name="connsiteY42" fmla="*/ 3296224 h 4138208"/>
              <a:gd name="connsiteX43" fmla="*/ 3763057 w 5968926"/>
              <a:gd name="connsiteY43" fmla="*/ 2858074 h 4138208"/>
              <a:gd name="connsiteX44" fmla="*/ 3524932 w 5968926"/>
              <a:gd name="connsiteY44" fmla="*/ 2559624 h 4138208"/>
              <a:gd name="connsiteX45" fmla="*/ 3499532 w 5968926"/>
              <a:gd name="connsiteY45" fmla="*/ 2419924 h 4138208"/>
              <a:gd name="connsiteX46" fmla="*/ 3790044 w 5968926"/>
              <a:gd name="connsiteY46" fmla="*/ 2369124 h 4138208"/>
              <a:gd name="connsiteX47" fmla="*/ 4331382 w 5968926"/>
              <a:gd name="connsiteY47" fmla="*/ 1835724 h 4138208"/>
              <a:gd name="connsiteX48" fmla="*/ 4623482 w 5968926"/>
              <a:gd name="connsiteY48" fmla="*/ 1397574 h 4138208"/>
              <a:gd name="connsiteX49" fmla="*/ 4642532 w 5968926"/>
              <a:gd name="connsiteY49" fmla="*/ 1168974 h 4138208"/>
              <a:gd name="connsiteX50" fmla="*/ 4985432 w 5968926"/>
              <a:gd name="connsiteY50" fmla="*/ 1257874 h 4138208"/>
              <a:gd name="connsiteX51" fmla="*/ 4877482 w 5968926"/>
              <a:gd name="connsiteY51" fmla="*/ 1054674 h 4138208"/>
              <a:gd name="connsiteX52" fmla="*/ 5321982 w 5968926"/>
              <a:gd name="connsiteY52" fmla="*/ 1124524 h 4138208"/>
              <a:gd name="connsiteX53" fmla="*/ 5233082 w 5968926"/>
              <a:gd name="connsiteY53" fmla="*/ 1010224 h 4138208"/>
              <a:gd name="connsiteX54" fmla="*/ 5680757 w 5968926"/>
              <a:gd name="connsiteY54" fmla="*/ 997524 h 4138208"/>
              <a:gd name="connsiteX55" fmla="*/ 5271182 w 5968926"/>
              <a:gd name="connsiteY55" fmla="*/ 800674 h 4138208"/>
              <a:gd name="connsiteX56" fmla="*/ 5944282 w 5968926"/>
              <a:gd name="connsiteY56" fmla="*/ 756224 h 4138208"/>
              <a:gd name="connsiteX57" fmla="*/ 5245782 w 5968926"/>
              <a:gd name="connsiteY57" fmla="*/ 597474 h 4138208"/>
              <a:gd name="connsiteX58" fmla="*/ 5912532 w 5968926"/>
              <a:gd name="connsiteY58" fmla="*/ 470474 h 4138208"/>
              <a:gd name="connsiteX59" fmla="*/ 5144182 w 5968926"/>
              <a:gd name="connsiteY59" fmla="*/ 426024 h 4138208"/>
              <a:gd name="connsiteX60" fmla="*/ 5842682 w 5968926"/>
              <a:gd name="connsiteY60" fmla="*/ 203774 h 4138208"/>
              <a:gd name="connsiteX61" fmla="*/ 5087032 w 5968926"/>
              <a:gd name="connsiteY61" fmla="*/ 267274 h 4138208"/>
              <a:gd name="connsiteX62" fmla="*/ 5474382 w 5968926"/>
              <a:gd name="connsiteY62" fmla="*/ 51374 h 4138208"/>
              <a:gd name="connsiteX63" fmla="*/ 4896532 w 5968926"/>
              <a:gd name="connsiteY63" fmla="*/ 165674 h 4138208"/>
              <a:gd name="connsiteX64" fmla="*/ 4972732 w 5968926"/>
              <a:gd name="connsiteY64" fmla="*/ 574 h 4138208"/>
              <a:gd name="connsiteX65" fmla="*/ 4175807 w 5968926"/>
              <a:gd name="connsiteY65" fmla="*/ 391099 h 4138208"/>
              <a:gd name="connsiteX66" fmla="*/ 3651932 w 5968926"/>
              <a:gd name="connsiteY66" fmla="*/ 680024 h 4138208"/>
              <a:gd name="connsiteX67" fmla="*/ 3010582 w 5968926"/>
              <a:gd name="connsiteY67" fmla="*/ 1422974 h 4138208"/>
              <a:gd name="connsiteX68" fmla="*/ 2816907 w 5968926"/>
              <a:gd name="connsiteY68" fmla="*/ 1292799 h 4138208"/>
              <a:gd name="connsiteX69" fmla="*/ 2689907 w 5968926"/>
              <a:gd name="connsiteY69" fmla="*/ 1267399 h 4138208"/>
              <a:gd name="connsiteX70" fmla="*/ 2604182 w 5968926"/>
              <a:gd name="connsiteY70" fmla="*/ 1226124 h 41382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</a:cxnLst>
            <a:rect l="l" t="t" r="r" b="b"/>
            <a:pathLst>
              <a:path w="5968926" h="4138208">
                <a:moveTo>
                  <a:pt x="2604182" y="1226124"/>
                </a:moveTo>
                <a:lnTo>
                  <a:pt x="2623232" y="1308674"/>
                </a:lnTo>
                <a:lnTo>
                  <a:pt x="2604182" y="1435674"/>
                </a:lnTo>
                <a:cubicBezTo>
                  <a:pt x="2602065" y="1528807"/>
                  <a:pt x="2623761" y="1640991"/>
                  <a:pt x="2597832" y="1715074"/>
                </a:cubicBezTo>
                <a:cubicBezTo>
                  <a:pt x="2571903" y="1789157"/>
                  <a:pt x="2280332" y="1940499"/>
                  <a:pt x="2064432" y="1981774"/>
                </a:cubicBezTo>
                <a:cubicBezTo>
                  <a:pt x="1848532" y="2023049"/>
                  <a:pt x="1486052" y="2005058"/>
                  <a:pt x="1289732" y="2145287"/>
                </a:cubicBezTo>
                <a:cubicBezTo>
                  <a:pt x="1093412" y="2285516"/>
                  <a:pt x="1006099" y="2391878"/>
                  <a:pt x="864282" y="2515174"/>
                </a:cubicBezTo>
                <a:cubicBezTo>
                  <a:pt x="633565" y="2686624"/>
                  <a:pt x="107574" y="3005711"/>
                  <a:pt x="172132" y="3029524"/>
                </a:cubicBezTo>
                <a:cubicBezTo>
                  <a:pt x="313949" y="2976607"/>
                  <a:pt x="592290" y="2826324"/>
                  <a:pt x="597582" y="2870774"/>
                </a:cubicBezTo>
                <a:cubicBezTo>
                  <a:pt x="602874" y="2915224"/>
                  <a:pt x="-105151" y="3494662"/>
                  <a:pt x="13382" y="3461324"/>
                </a:cubicBezTo>
                <a:cubicBezTo>
                  <a:pt x="131915" y="3427986"/>
                  <a:pt x="589115" y="2996716"/>
                  <a:pt x="597582" y="3061274"/>
                </a:cubicBezTo>
                <a:cubicBezTo>
                  <a:pt x="606049" y="3125832"/>
                  <a:pt x="-41651" y="3859257"/>
                  <a:pt x="51482" y="3855024"/>
                </a:cubicBezTo>
                <a:cubicBezTo>
                  <a:pt x="144615" y="3850791"/>
                  <a:pt x="593877" y="3225845"/>
                  <a:pt x="616632" y="3270824"/>
                </a:cubicBezTo>
                <a:cubicBezTo>
                  <a:pt x="639387" y="3315803"/>
                  <a:pt x="191711" y="4177286"/>
                  <a:pt x="299132" y="4077274"/>
                </a:cubicBezTo>
                <a:cubicBezTo>
                  <a:pt x="406553" y="3977262"/>
                  <a:pt x="728815" y="3333795"/>
                  <a:pt x="749982" y="3391474"/>
                </a:cubicBezTo>
                <a:cubicBezTo>
                  <a:pt x="771149" y="3449153"/>
                  <a:pt x="534611" y="4175699"/>
                  <a:pt x="584882" y="4121724"/>
                </a:cubicBezTo>
                <a:cubicBezTo>
                  <a:pt x="635153" y="4067749"/>
                  <a:pt x="829357" y="3525883"/>
                  <a:pt x="864282" y="3531174"/>
                </a:cubicBezTo>
                <a:cubicBezTo>
                  <a:pt x="899207" y="3536465"/>
                  <a:pt x="876982" y="3646533"/>
                  <a:pt x="883332" y="3704212"/>
                </a:cubicBezTo>
                <a:cubicBezTo>
                  <a:pt x="870632" y="3845499"/>
                  <a:pt x="782790" y="4202687"/>
                  <a:pt x="845232" y="4128074"/>
                </a:cubicBezTo>
                <a:cubicBezTo>
                  <a:pt x="907674" y="4053461"/>
                  <a:pt x="974878" y="3778294"/>
                  <a:pt x="1003982" y="3747074"/>
                </a:cubicBezTo>
                <a:cubicBezTo>
                  <a:pt x="1033086" y="3715854"/>
                  <a:pt x="1079124" y="3864549"/>
                  <a:pt x="1105582" y="3810574"/>
                </a:cubicBezTo>
                <a:cubicBezTo>
                  <a:pt x="1132040" y="3756599"/>
                  <a:pt x="1117224" y="3390416"/>
                  <a:pt x="1156382" y="3391474"/>
                </a:cubicBezTo>
                <a:cubicBezTo>
                  <a:pt x="1195540" y="3392532"/>
                  <a:pt x="1197657" y="3706857"/>
                  <a:pt x="1245282" y="3651824"/>
                </a:cubicBezTo>
                <a:cubicBezTo>
                  <a:pt x="1292907" y="3596791"/>
                  <a:pt x="1285499" y="3204149"/>
                  <a:pt x="1359582" y="3200974"/>
                </a:cubicBezTo>
                <a:cubicBezTo>
                  <a:pt x="1433665" y="3197799"/>
                  <a:pt x="1501399" y="3286699"/>
                  <a:pt x="1638982" y="3334324"/>
                </a:cubicBezTo>
                <a:cubicBezTo>
                  <a:pt x="1776565" y="3381949"/>
                  <a:pt x="2330074" y="3278232"/>
                  <a:pt x="2451782" y="3220024"/>
                </a:cubicBezTo>
                <a:cubicBezTo>
                  <a:pt x="2573490" y="3161816"/>
                  <a:pt x="2958724" y="2691916"/>
                  <a:pt x="3016932" y="2731074"/>
                </a:cubicBezTo>
                <a:cubicBezTo>
                  <a:pt x="3075140" y="2770232"/>
                  <a:pt x="3138111" y="3080854"/>
                  <a:pt x="3162982" y="3277174"/>
                </a:cubicBezTo>
                <a:cubicBezTo>
                  <a:pt x="3187853" y="3473494"/>
                  <a:pt x="3156103" y="4058224"/>
                  <a:pt x="3220132" y="4013774"/>
                </a:cubicBezTo>
                <a:cubicBezTo>
                  <a:pt x="3284161" y="3969324"/>
                  <a:pt x="3300565" y="3877249"/>
                  <a:pt x="3340782" y="3808986"/>
                </a:cubicBezTo>
                <a:cubicBezTo>
                  <a:pt x="3372532" y="3799461"/>
                  <a:pt x="3418040" y="3830418"/>
                  <a:pt x="3436032" y="3813749"/>
                </a:cubicBezTo>
                <a:cubicBezTo>
                  <a:pt x="3454024" y="3797080"/>
                  <a:pt x="3444499" y="3743899"/>
                  <a:pt x="3448732" y="3708974"/>
                </a:cubicBezTo>
                <a:lnTo>
                  <a:pt x="3486832" y="3702624"/>
                </a:lnTo>
                <a:lnTo>
                  <a:pt x="3582082" y="3575624"/>
                </a:lnTo>
                <a:lnTo>
                  <a:pt x="3639232" y="3581974"/>
                </a:lnTo>
                <a:lnTo>
                  <a:pt x="3683682" y="3524824"/>
                </a:lnTo>
                <a:lnTo>
                  <a:pt x="3796394" y="3512124"/>
                </a:lnTo>
                <a:cubicBezTo>
                  <a:pt x="3815973" y="3489899"/>
                  <a:pt x="3835553" y="3448624"/>
                  <a:pt x="3855132" y="3416874"/>
                </a:cubicBezTo>
                <a:cubicBezTo>
                  <a:pt x="3878415" y="3416874"/>
                  <a:pt x="3884765" y="3423753"/>
                  <a:pt x="3924982" y="3416874"/>
                </a:cubicBezTo>
                <a:cubicBezTo>
                  <a:pt x="3965199" y="3409995"/>
                  <a:pt x="3967315" y="3374541"/>
                  <a:pt x="3988482" y="3353374"/>
                </a:cubicBezTo>
                <a:lnTo>
                  <a:pt x="4045632" y="3340674"/>
                </a:lnTo>
                <a:lnTo>
                  <a:pt x="4077382" y="3308924"/>
                </a:lnTo>
                <a:cubicBezTo>
                  <a:pt x="4132415" y="3304691"/>
                  <a:pt x="4273703" y="3356549"/>
                  <a:pt x="4242482" y="3296224"/>
                </a:cubicBezTo>
                <a:cubicBezTo>
                  <a:pt x="4211261" y="3235899"/>
                  <a:pt x="3922865" y="3004124"/>
                  <a:pt x="3763057" y="2858074"/>
                </a:cubicBezTo>
                <a:lnTo>
                  <a:pt x="3524932" y="2559624"/>
                </a:lnTo>
                <a:cubicBezTo>
                  <a:pt x="3516465" y="2513057"/>
                  <a:pt x="3455347" y="2451674"/>
                  <a:pt x="3499532" y="2419924"/>
                </a:cubicBezTo>
                <a:cubicBezTo>
                  <a:pt x="3543717" y="2388174"/>
                  <a:pt x="3686857" y="2417807"/>
                  <a:pt x="3790044" y="2369124"/>
                </a:cubicBezTo>
                <a:cubicBezTo>
                  <a:pt x="3893231" y="2320441"/>
                  <a:pt x="4150936" y="2013524"/>
                  <a:pt x="4331382" y="1835724"/>
                </a:cubicBezTo>
                <a:lnTo>
                  <a:pt x="4623482" y="1397574"/>
                </a:lnTo>
                <a:cubicBezTo>
                  <a:pt x="4629832" y="1321374"/>
                  <a:pt x="4571095" y="1177441"/>
                  <a:pt x="4642532" y="1168974"/>
                </a:cubicBezTo>
                <a:cubicBezTo>
                  <a:pt x="4713969" y="1160507"/>
                  <a:pt x="4909232" y="1271104"/>
                  <a:pt x="4985432" y="1257874"/>
                </a:cubicBezTo>
                <a:cubicBezTo>
                  <a:pt x="5061632" y="1244644"/>
                  <a:pt x="4738840" y="1059966"/>
                  <a:pt x="4877482" y="1054674"/>
                </a:cubicBezTo>
                <a:cubicBezTo>
                  <a:pt x="5016124" y="1049382"/>
                  <a:pt x="5294465" y="1149924"/>
                  <a:pt x="5321982" y="1124524"/>
                </a:cubicBezTo>
                <a:cubicBezTo>
                  <a:pt x="5349499" y="1099124"/>
                  <a:pt x="5173286" y="1031391"/>
                  <a:pt x="5233082" y="1010224"/>
                </a:cubicBezTo>
                <a:cubicBezTo>
                  <a:pt x="5292878" y="989057"/>
                  <a:pt x="5722032" y="1063141"/>
                  <a:pt x="5680757" y="997524"/>
                </a:cubicBezTo>
                <a:cubicBezTo>
                  <a:pt x="5639482" y="931907"/>
                  <a:pt x="5242607" y="840891"/>
                  <a:pt x="5271182" y="800674"/>
                </a:cubicBezTo>
                <a:cubicBezTo>
                  <a:pt x="5299757" y="760457"/>
                  <a:pt x="6119965" y="847241"/>
                  <a:pt x="5944282" y="756224"/>
                </a:cubicBezTo>
                <a:cubicBezTo>
                  <a:pt x="5768599" y="665207"/>
                  <a:pt x="5335740" y="669441"/>
                  <a:pt x="5245782" y="597474"/>
                </a:cubicBezTo>
                <a:cubicBezTo>
                  <a:pt x="5155824" y="525507"/>
                  <a:pt x="6154362" y="528153"/>
                  <a:pt x="5912532" y="470474"/>
                </a:cubicBezTo>
                <a:cubicBezTo>
                  <a:pt x="5670702" y="412795"/>
                  <a:pt x="5209799" y="474179"/>
                  <a:pt x="5144182" y="426024"/>
                </a:cubicBezTo>
                <a:cubicBezTo>
                  <a:pt x="5078565" y="377869"/>
                  <a:pt x="5862262" y="287382"/>
                  <a:pt x="5842682" y="203774"/>
                </a:cubicBezTo>
                <a:cubicBezTo>
                  <a:pt x="5823102" y="120166"/>
                  <a:pt x="5124602" y="304316"/>
                  <a:pt x="5087032" y="267274"/>
                </a:cubicBezTo>
                <a:cubicBezTo>
                  <a:pt x="5049462" y="230232"/>
                  <a:pt x="5550052" y="78891"/>
                  <a:pt x="5474382" y="51374"/>
                </a:cubicBezTo>
                <a:cubicBezTo>
                  <a:pt x="5398712" y="23857"/>
                  <a:pt x="5089149" y="127574"/>
                  <a:pt x="4896532" y="165674"/>
                </a:cubicBezTo>
                <a:cubicBezTo>
                  <a:pt x="4836207" y="158266"/>
                  <a:pt x="5048932" y="-11068"/>
                  <a:pt x="4972732" y="574"/>
                </a:cubicBezTo>
                <a:cubicBezTo>
                  <a:pt x="4896532" y="12216"/>
                  <a:pt x="4463674" y="216474"/>
                  <a:pt x="4175807" y="391099"/>
                </a:cubicBezTo>
                <a:cubicBezTo>
                  <a:pt x="3982132" y="464124"/>
                  <a:pt x="3846136" y="508045"/>
                  <a:pt x="3651932" y="680024"/>
                </a:cubicBezTo>
                <a:cubicBezTo>
                  <a:pt x="3457728" y="852003"/>
                  <a:pt x="3287865" y="1321374"/>
                  <a:pt x="3010582" y="1422974"/>
                </a:cubicBezTo>
                <a:cubicBezTo>
                  <a:pt x="2947082" y="1420857"/>
                  <a:pt x="2893107" y="1310791"/>
                  <a:pt x="2816907" y="1292799"/>
                </a:cubicBezTo>
                <a:cubicBezTo>
                  <a:pt x="2740707" y="1274807"/>
                  <a:pt x="2733299" y="1266341"/>
                  <a:pt x="2689907" y="1267399"/>
                </a:cubicBezTo>
                <a:lnTo>
                  <a:pt x="2604182" y="1226124"/>
                </a:lnTo>
                <a:close/>
              </a:path>
            </a:pathLst>
          </a:custGeom>
          <a:gradFill flip="none" rotWithShape="1">
            <a:gsLst>
              <a:gs pos="80000">
                <a:schemeClr val="tx1"/>
              </a:gs>
              <a:gs pos="50000">
                <a:schemeClr val="accent2">
                  <a:lumMod val="50000"/>
                </a:schemeClr>
              </a:gs>
              <a:gs pos="0">
                <a:schemeClr val="accent2">
                  <a:lumMod val="75000"/>
                </a:schemeClr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82474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162637</TotalTime>
  <Words>3</Words>
  <Application>Microsoft Office PowerPoint</Application>
  <PresentationFormat>A4 210 x 297 mm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游ゴシック</vt:lpstr>
      <vt:lpstr>Arial</vt:lpstr>
      <vt:lpstr>Office テーマ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pptxn87_トンビのシルエット</dc:title>
  <dc:subject>pptxn87_トンビのシルエット</dc:subject>
  <dc:creator>でじけろお</dc:creator>
  <cp:revision>1</cp:revision>
  <dcterms:created xsi:type="dcterms:W3CDTF">2018-05-20T00:31:01Z</dcterms:created>
  <dcterms:modified xsi:type="dcterms:W3CDTF">2025-02-05T10:55:00Z</dcterms:modified>
  <cp:version>1</cp:version>
</cp:coreProperties>
</file>

<file path=docProps/thumbnail.jpeg>
</file>